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1_81BDC61.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256" r:id="rId10"/>
    <p:sldId id="322" r:id="rId11"/>
    <p:sldId id="326" r:id="rId12"/>
    <p:sldId id="325" r:id="rId13"/>
    <p:sldId id="280" r:id="rId14"/>
    <p:sldId id="310" r:id="rId15"/>
    <p:sldId id="276" r:id="rId16"/>
    <p:sldId id="286" r:id="rId17"/>
    <p:sldId id="309" r:id="rId18"/>
    <p:sldId id="321" r:id="rId19"/>
    <p:sldId id="319" r:id="rId20"/>
    <p:sldId id="312" r:id="rId21"/>
    <p:sldId id="323" r:id="rId22"/>
    <p:sldId id="271" r:id="rId23"/>
    <p:sldId id="3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51D205-0E3A-53DF-5035-38A91983D349}" name="NEWTON Janette * ODE" initials="NO" userId="S::janette.newton@ode.oregon.gov::392d1fff-3020-459d-a366-784524186fed" providerId="AD"/>
  <p188:author id="{1DD10E56-F16B-AC0C-62DD-FD1B6AB55280}" name="ROSS Liz * ODE" initials="RO" userId="S::liz.ross@ode.oregon.gov::aba85315-4ed1-446c-98f0-4cd346920d6f" providerId="AD"/>
  <p188:author id="{ED2CE25F-C07E-64F3-239C-2CDA8B24AC4F}" name="MARTIN Sarah * ODE" initials="MO" userId="S::sarah.martin@ode.oregon.gov::5e8297d7-626b-4927-b934-2c5a70fc295f" providerId="AD"/>
  <p188:author id="{B40B8D8B-A7D1-FE84-45AD-4B3C660BDD6E}" name="NEWTON Janette * ODE" initials="NO" userId="S::newtonj@ode.oregon.gov::392d1fff-3020-459d-a366-784524186fed" providerId="AD"/>
  <p188:author id="{B4C49E8E-BD03-9413-583C-908F623ED805}" name="NEWTON Janette * ODE" initials="JN" userId="S::Janette.Newton@ode.oregon.gov::392d1fff-3020-459d-a366-784524186fed" providerId="AD"/>
  <p188:author id="{2E2FA299-A5CE-B8ED-E595-DA4580007B95}" name="TIDWELL Amy * ODE" initials="TO" userId="S::tidwella@ode.oregon.gov::3688d12e-1db2-476e-b1ec-221098d3c5a0" providerId="AD"/>
  <p188:author id="{991B41CC-3B7D-0D04-7E0D-3422D8362168}" name="MARTIN Sarah * ODE" initials="MO" userId="S::martins@ode.oregon.gov::5e8297d7-626b-4927-b934-2c5a70fc295f" providerId="AD"/>
  <p188:author id="{D96CCEE3-9B3A-41ED-559A-EF703A5C662B}" name="TIDWELL Amy * ODE" initials="TO" userId="S::amy.tidwell@ode.oregon.gov::3688d12e-1db2-476e-b1ec-221098d3c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700"/>
    <a:srgbClr val="FAF5E3"/>
    <a:srgbClr val="FCF4F8"/>
    <a:srgbClr val="FCEDE1"/>
    <a:srgbClr val="F0F4E6"/>
    <a:srgbClr val="E7F5F3"/>
    <a:srgbClr val="20552D"/>
    <a:srgbClr val="AC471A"/>
    <a:srgbClr val="5D0541"/>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60D83-B909-2AD9-0288-EDB2531AC78E}" v="14" dt="2025-09-05T22:51:44.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TON Janette * ODE" userId="S::janette.newton@ode.oregon.gov::392d1fff-3020-459d-a366-784524186fed" providerId="AD" clId="Web-{F0B0AF3B-80AD-1DEB-820A-DB6FD770792F}"/>
    <pc:docChg chg="addSld modSld">
      <pc:chgData name="NEWTON Janette * ODE" userId="S::janette.newton@ode.oregon.gov::392d1fff-3020-459d-a366-784524186fed" providerId="AD" clId="Web-{F0B0AF3B-80AD-1DEB-820A-DB6FD770792F}" dt="2025-08-28T15:59:23.723" v="179" actId="20577"/>
      <pc:docMkLst>
        <pc:docMk/>
      </pc:docMkLst>
      <pc:sldChg chg="modSp">
        <pc:chgData name="NEWTON Janette * ODE" userId="S::janette.newton@ode.oregon.gov::392d1fff-3020-459d-a366-784524186fed" providerId="AD" clId="Web-{F0B0AF3B-80AD-1DEB-820A-DB6FD770792F}" dt="2025-08-28T15:49:15.783" v="1" actId="20577"/>
        <pc:sldMkLst>
          <pc:docMk/>
          <pc:sldMk cId="424977954" sldId="312"/>
        </pc:sldMkLst>
        <pc:spChg chg="mod">
          <ac:chgData name="NEWTON Janette * ODE" userId="S::janette.newton@ode.oregon.gov::392d1fff-3020-459d-a366-784524186fed" providerId="AD" clId="Web-{F0B0AF3B-80AD-1DEB-820A-DB6FD770792F}" dt="2025-08-28T15:49:15.783" v="1" actId="20577"/>
          <ac:spMkLst>
            <pc:docMk/>
            <pc:sldMk cId="424977954" sldId="312"/>
            <ac:spMk id="2" creationId="{17D0271E-7448-AA73-782C-74FBC4BA25B9}"/>
          </ac:spMkLst>
        </pc:spChg>
      </pc:sldChg>
      <pc:sldChg chg="modSp modCm modNotes">
        <pc:chgData name="NEWTON Janette * ODE" userId="S::janette.newton@ode.oregon.gov::392d1fff-3020-459d-a366-784524186fed" providerId="AD" clId="Web-{F0B0AF3B-80AD-1DEB-820A-DB6FD770792F}" dt="2025-08-28T15:55:09.987" v="114"/>
        <pc:sldMkLst>
          <pc:docMk/>
          <pc:sldMk cId="1178687096" sldId="320"/>
        </pc:sldMkLst>
        <pc:extLst>
          <p:ext xmlns:p="http://schemas.openxmlformats.org/presentationml/2006/main" uri="{D6D511B9-2390-475A-947B-AFAB55BFBCF1}">
            <pc226:cmChg xmlns:pc226="http://schemas.microsoft.com/office/powerpoint/2022/06/main/command" chg="mod">
              <pc226:chgData name="NEWTON Janette * ODE" userId="S::janette.newton@ode.oregon.gov::392d1fff-3020-459d-a366-784524186fed" providerId="AD" clId="Web-{F0B0AF3B-80AD-1DEB-820A-DB6FD770792F}" dt="2025-08-28T15:51:33.596" v="72" actId="20577"/>
              <pc2:cmMkLst xmlns:pc2="http://schemas.microsoft.com/office/powerpoint/2019/9/main/command">
                <pc:docMk/>
                <pc:sldMk cId="1178687096" sldId="320"/>
                <pc2:cmMk id="{3C77C809-6C9B-41B7-8A23-61C0874147B5}"/>
              </pc2:cmMkLst>
            </pc226:cmChg>
            <pc226:cmChg xmlns:pc226="http://schemas.microsoft.com/office/powerpoint/2022/06/main/command" chg="mod">
              <pc226:chgData name="NEWTON Janette * ODE" userId="S::janette.newton@ode.oregon.gov::392d1fff-3020-459d-a366-784524186fed" providerId="AD" clId="Web-{F0B0AF3B-80AD-1DEB-820A-DB6FD770792F}" dt="2025-08-28T15:51:33.596" v="72" actId="20577"/>
              <pc2:cmMkLst xmlns:pc2="http://schemas.microsoft.com/office/powerpoint/2019/9/main/command">
                <pc:docMk/>
                <pc:sldMk cId="1178687096" sldId="320"/>
                <pc2:cmMk id="{5C4E38CF-FB8B-4E82-940B-751C88985313}"/>
              </pc2:cmMkLst>
            </pc226:cmChg>
          </p:ext>
        </pc:extLst>
      </pc:sldChg>
      <pc:sldChg chg="addSp modSp add modCm modNotes">
        <pc:chgData name="NEWTON Janette * ODE" userId="S::janette.newton@ode.oregon.gov::392d1fff-3020-459d-a366-784524186fed" providerId="AD" clId="Web-{F0B0AF3B-80AD-1DEB-820A-DB6FD770792F}" dt="2025-08-28T15:59:23.723" v="179" actId="20577"/>
        <pc:sldMkLst>
          <pc:docMk/>
          <pc:sldMk cId="2924671063" sldId="325"/>
        </pc:sldMkLst>
        <pc:spChg chg="add mod">
          <ac:chgData name="NEWTON Janette * ODE" userId="S::janette.newton@ode.oregon.gov::392d1fff-3020-459d-a366-784524186fed" providerId="AD" clId="Web-{F0B0AF3B-80AD-1DEB-820A-DB6FD770792F}" dt="2025-08-28T15:54:59.971" v="113" actId="1076"/>
          <ac:spMkLst>
            <pc:docMk/>
            <pc:sldMk cId="2924671063" sldId="325"/>
            <ac:spMk id="226" creationId="{9C7D755B-F2CB-12D4-8991-726BFA042160}"/>
          </ac:spMkLst>
        </pc:spChg>
        <pc:graphicFrameChg chg="mod modGraphic">
          <ac:chgData name="NEWTON Janette * ODE" userId="S::janette.newton@ode.oregon.gov::392d1fff-3020-459d-a366-784524186fed" providerId="AD" clId="Web-{F0B0AF3B-80AD-1DEB-820A-DB6FD770792F}" dt="2025-08-28T15:59:23.723" v="179" actId="20577"/>
          <ac:graphicFrameMkLst>
            <pc:docMk/>
            <pc:sldMk cId="2924671063" sldId="325"/>
            <ac:graphicFrameMk id="6" creationId="{6C61FC7D-7064-0C9A-E517-12918E57D2FA}"/>
          </ac:graphicFrameMkLst>
        </pc:graphicFrameChg>
        <pc:extLst>
          <p:ext xmlns:p="http://schemas.openxmlformats.org/presentationml/2006/main" uri="{D6D511B9-2390-475A-947B-AFAB55BFBCF1}">
            <pc226:cmChg xmlns:pc226="http://schemas.microsoft.com/office/powerpoint/2022/06/main/command" chg="mod">
              <pc226:chgData name="NEWTON Janette * ODE" userId="S::janette.newton@ode.oregon.gov::392d1fff-3020-459d-a366-784524186fed" providerId="AD" clId="Web-{F0B0AF3B-80AD-1DEB-820A-DB6FD770792F}" dt="2025-08-28T15:52:48.955" v="87" actId="20577"/>
              <pc2:cmMkLst xmlns:pc2="http://schemas.microsoft.com/office/powerpoint/2019/9/main/command">
                <pc:docMk/>
                <pc:sldMk cId="2924671063" sldId="325"/>
                <pc2:cmMk id="{D587C062-3465-425D-9233-D0A8F928C7C8}"/>
              </pc2:cmMkLst>
            </pc226:cmChg>
          </p:ext>
        </pc:extLst>
      </pc:sldChg>
    </pc:docChg>
  </pc:docChgLst>
  <pc:docChgLst>
    <pc:chgData name="NEWTON Janette * ODE" userId="S::janette.newton@ode.oregon.gov::392d1fff-3020-459d-a366-784524186fed" providerId="AD" clId="Web-{159C0DB4-D47F-DCC5-3DA5-DE0973ADA830}"/>
    <pc:docChg chg="modSld">
      <pc:chgData name="NEWTON Janette * ODE" userId="S::janette.newton@ode.oregon.gov::392d1fff-3020-459d-a366-784524186fed" providerId="AD" clId="Web-{159C0DB4-D47F-DCC5-3DA5-DE0973ADA830}" dt="2025-08-28T16:12:53.345" v="467"/>
      <pc:docMkLst>
        <pc:docMk/>
      </pc:docMkLst>
      <pc:sldChg chg="addSp delSp modSp mod modClrScheme chgLayout modNotes">
        <pc:chgData name="NEWTON Janette * ODE" userId="S::janette.newton@ode.oregon.gov::392d1fff-3020-459d-a366-784524186fed" providerId="AD" clId="Web-{159C0DB4-D47F-DCC5-3DA5-DE0973ADA830}" dt="2025-08-28T16:12:53.345" v="467"/>
        <pc:sldMkLst>
          <pc:docMk/>
          <pc:sldMk cId="3660570950" sldId="271"/>
        </pc:sldMkLst>
        <pc:spChg chg="mod ord">
          <ac:chgData name="NEWTON Janette * ODE" userId="S::janette.newton@ode.oregon.gov::392d1fff-3020-459d-a366-784524186fed" providerId="AD" clId="Web-{159C0DB4-D47F-DCC5-3DA5-DE0973ADA830}" dt="2025-08-28T16:10:00.648" v="462"/>
          <ac:spMkLst>
            <pc:docMk/>
            <pc:sldMk cId="3660570950" sldId="271"/>
            <ac:spMk id="5" creationId="{00000000-0000-0000-0000-000000000000}"/>
          </ac:spMkLst>
        </pc:spChg>
        <pc:spChg chg="mod ord">
          <ac:chgData name="NEWTON Janette * ODE" userId="S::janette.newton@ode.oregon.gov::392d1fff-3020-459d-a366-784524186fed" providerId="AD" clId="Web-{159C0DB4-D47F-DCC5-3DA5-DE0973ADA830}" dt="2025-08-28T16:10:00.648" v="462"/>
          <ac:spMkLst>
            <pc:docMk/>
            <pc:sldMk cId="3660570950" sldId="271"/>
            <ac:spMk id="6" creationId="{00000000-0000-0000-0000-000000000000}"/>
          </ac:spMkLst>
        </pc:spChg>
        <pc:spChg chg="mod ord">
          <ac:chgData name="NEWTON Janette * ODE" userId="S::janette.newton@ode.oregon.gov::392d1fff-3020-459d-a366-784524186fed" providerId="AD" clId="Web-{159C0DB4-D47F-DCC5-3DA5-DE0973ADA830}" dt="2025-08-28T16:10:00.648" v="462"/>
          <ac:spMkLst>
            <pc:docMk/>
            <pc:sldMk cId="3660570950" sldId="271"/>
            <ac:spMk id="7" creationId="{B05766F3-A59A-DCA3-6FDE-39411F798208}"/>
          </ac:spMkLst>
        </pc:spChg>
        <pc:picChg chg="add mod ord">
          <ac:chgData name="NEWTON Janette * ODE" userId="S::janette.newton@ode.oregon.gov::392d1fff-3020-459d-a366-784524186fed" providerId="AD" clId="Web-{159C0DB4-D47F-DCC5-3DA5-DE0973ADA830}" dt="2025-08-28T16:12:53.345" v="467"/>
          <ac:picMkLst>
            <pc:docMk/>
            <pc:sldMk cId="3660570950" sldId="271"/>
            <ac:picMk id="8" creationId="{38BF84D0-D21A-6357-6E88-5BF2CC9B4737}"/>
          </ac:picMkLst>
        </pc:picChg>
      </pc:sldChg>
      <pc:sldChg chg="modSp modCm">
        <pc:chgData name="NEWTON Janette * ODE" userId="S::janette.newton@ode.oregon.gov::392d1fff-3020-459d-a366-784524186fed" providerId="AD" clId="Web-{159C0DB4-D47F-DCC5-3DA5-DE0973ADA830}" dt="2025-08-28T16:05:28.985" v="265" actId="20577"/>
        <pc:sldMkLst>
          <pc:docMk/>
          <pc:sldMk cId="3092364616" sldId="276"/>
        </pc:sldMkLst>
        <pc:spChg chg="mod">
          <ac:chgData name="NEWTON Janette * ODE" userId="S::janette.newton@ode.oregon.gov::392d1fff-3020-459d-a366-784524186fed" providerId="AD" clId="Web-{159C0DB4-D47F-DCC5-3DA5-DE0973ADA830}" dt="2025-08-28T16:02:26.327" v="109" actId="20577"/>
          <ac:spMkLst>
            <pc:docMk/>
            <pc:sldMk cId="3092364616" sldId="276"/>
            <ac:spMk id="24" creationId="{00000000-0000-0000-0000-000000000000}"/>
          </ac:spMkLst>
        </pc:spChg>
        <pc:spChg chg="mod">
          <ac:chgData name="NEWTON Janette * ODE" userId="S::janette.newton@ode.oregon.gov::392d1fff-3020-459d-a366-784524186fed" providerId="AD" clId="Web-{159C0DB4-D47F-DCC5-3DA5-DE0973ADA830}" dt="2025-08-28T16:02:17.029" v="97" actId="20577"/>
          <ac:spMkLst>
            <pc:docMk/>
            <pc:sldMk cId="3092364616" sldId="276"/>
            <ac:spMk id="25" creationId="{00000000-0000-0000-0000-000000000000}"/>
          </ac:spMkLst>
        </pc:spChg>
        <pc:spChg chg="mod">
          <ac:chgData name="NEWTON Janette * ODE" userId="S::janette.newton@ode.oregon.gov::392d1fff-3020-459d-a366-784524186fed" providerId="AD" clId="Web-{159C0DB4-D47F-DCC5-3DA5-DE0973ADA830}" dt="2025-08-28T16:02:53.952" v="147" actId="20577"/>
          <ac:spMkLst>
            <pc:docMk/>
            <pc:sldMk cId="3092364616" sldId="276"/>
            <ac:spMk id="30" creationId="{00000000-0000-0000-0000-000000000000}"/>
          </ac:spMkLst>
        </pc:spChg>
        <pc:spChg chg="mod">
          <ac:chgData name="NEWTON Janette * ODE" userId="S::janette.newton@ode.oregon.gov::392d1fff-3020-459d-a366-784524186fed" providerId="AD" clId="Web-{159C0DB4-D47F-DCC5-3DA5-DE0973ADA830}" dt="2025-08-28T16:02:37.983" v="128" actId="20577"/>
          <ac:spMkLst>
            <pc:docMk/>
            <pc:sldMk cId="3092364616" sldId="276"/>
            <ac:spMk id="31" creationId="{00000000-0000-0000-0000-000000000000}"/>
          </ac:spMkLst>
        </pc:spChg>
        <pc:spChg chg="mod">
          <ac:chgData name="NEWTON Janette * ODE" userId="S::janette.newton@ode.oregon.gov::392d1fff-3020-459d-a366-784524186fed" providerId="AD" clId="Web-{159C0DB4-D47F-DCC5-3DA5-DE0973ADA830}" dt="2025-08-28T16:03:55.031" v="158" actId="20577"/>
          <ac:spMkLst>
            <pc:docMk/>
            <pc:sldMk cId="3092364616" sldId="276"/>
            <ac:spMk id="33" creationId="{00000000-0000-0000-0000-000000000000}"/>
          </ac:spMkLst>
        </pc:spChg>
        <pc:spChg chg="mod">
          <ac:chgData name="NEWTON Janette * ODE" userId="S::janette.newton@ode.oregon.gov::392d1fff-3020-459d-a366-784524186fed" providerId="AD" clId="Web-{159C0DB4-D47F-DCC5-3DA5-DE0973ADA830}" dt="2025-08-28T16:05:28.985" v="265" actId="20577"/>
          <ac:spMkLst>
            <pc:docMk/>
            <pc:sldMk cId="3092364616" sldId="276"/>
            <ac:spMk id="34" creationId="{00000000-0000-0000-0000-000000000000}"/>
          </ac:spMkLst>
        </pc:spChg>
        <pc:spChg chg="mod">
          <ac:chgData name="NEWTON Janette * ODE" userId="S::janette.newton@ode.oregon.gov::392d1fff-3020-459d-a366-784524186fed" providerId="AD" clId="Web-{159C0DB4-D47F-DCC5-3DA5-DE0973ADA830}" dt="2025-08-28T16:05:03.531" v="224" actId="20577"/>
          <ac:spMkLst>
            <pc:docMk/>
            <pc:sldMk cId="3092364616" sldId="276"/>
            <ac:spMk id="36" creationId="{00000000-0000-0000-0000-000000000000}"/>
          </ac:spMkLst>
        </pc:spChg>
        <pc:spChg chg="mod">
          <ac:chgData name="NEWTON Janette * ODE" userId="S::janette.newton@ode.oregon.gov::392d1fff-3020-459d-a366-784524186fed" providerId="AD" clId="Web-{159C0DB4-D47F-DCC5-3DA5-DE0973ADA830}" dt="2025-08-28T16:04:55.484" v="215" actId="20577"/>
          <ac:spMkLst>
            <pc:docMk/>
            <pc:sldMk cId="3092364616" sldId="276"/>
            <ac:spMk id="37" creationId="{00000000-0000-0000-0000-000000000000}"/>
          </ac:spMkLst>
        </pc:spChg>
        <pc:spChg chg="mod">
          <ac:chgData name="NEWTON Janette * ODE" userId="S::janette.newton@ode.oregon.gov::392d1fff-3020-459d-a366-784524186fed" providerId="AD" clId="Web-{159C0DB4-D47F-DCC5-3DA5-DE0973ADA830}" dt="2025-08-28T16:04:33.515" v="189" actId="20577"/>
          <ac:spMkLst>
            <pc:docMk/>
            <pc:sldMk cId="3092364616" sldId="276"/>
            <ac:spMk id="39" creationId="{00000000-0000-0000-0000-000000000000}"/>
          </ac:spMkLst>
        </pc:spChg>
        <pc:spChg chg="mod">
          <ac:chgData name="NEWTON Janette * ODE" userId="S::janette.newton@ode.oregon.gov::392d1fff-3020-459d-a366-784524186fed" providerId="AD" clId="Web-{159C0DB4-D47F-DCC5-3DA5-DE0973ADA830}" dt="2025-08-28T16:04:45.750" v="199" actId="20577"/>
          <ac:spMkLst>
            <pc:docMk/>
            <pc:sldMk cId="3092364616" sldId="276"/>
            <ac:spMk id="40" creationId="{00000000-0000-0000-0000-000000000000}"/>
          </ac:spMkLst>
        </pc:spChg>
        <pc:spChg chg="mod">
          <ac:chgData name="NEWTON Janette * ODE" userId="S::janette.newton@ode.oregon.gov::392d1fff-3020-459d-a366-784524186fed" providerId="AD" clId="Web-{159C0DB4-D47F-DCC5-3DA5-DE0973ADA830}" dt="2025-08-28T16:05:23.531" v="255" actId="20577"/>
          <ac:spMkLst>
            <pc:docMk/>
            <pc:sldMk cId="3092364616" sldId="276"/>
            <ac:spMk id="42" creationId="{00000000-0000-0000-0000-000000000000}"/>
          </ac:spMkLst>
        </pc:spChg>
        <pc:spChg chg="mod">
          <ac:chgData name="NEWTON Janette * ODE" userId="S::janette.newton@ode.oregon.gov::392d1fff-3020-459d-a366-784524186fed" providerId="AD" clId="Web-{159C0DB4-D47F-DCC5-3DA5-DE0973ADA830}" dt="2025-08-28T16:05:13.766" v="240" actId="20577"/>
          <ac:spMkLst>
            <pc:docMk/>
            <pc:sldMk cId="3092364616" sldId="276"/>
            <ac:spMk id="43" creationId="{00000000-0000-0000-0000-000000000000}"/>
          </ac:spMkLst>
        </pc:spChg>
        <pc:extLst>
          <p:ext xmlns:p="http://schemas.openxmlformats.org/presentationml/2006/main" uri="{D6D511B9-2390-475A-947B-AFAB55BFBCF1}">
            <pc226:cmChg xmlns:pc226="http://schemas.microsoft.com/office/powerpoint/2022/06/main/command" chg="mod">
              <pc226:chgData name="NEWTON Janette * ODE" userId="S::janette.newton@ode.oregon.gov::392d1fff-3020-459d-a366-784524186fed" providerId="AD" clId="Web-{159C0DB4-D47F-DCC5-3DA5-DE0973ADA830}" dt="2025-08-28T16:02:37.983" v="128" actId="20577"/>
              <pc2:cmMkLst xmlns:pc2="http://schemas.microsoft.com/office/powerpoint/2019/9/main/command">
                <pc:docMk/>
                <pc:sldMk cId="3092364616" sldId="276"/>
                <pc2:cmMk id="{FA3576DE-D95B-4F0A-813A-5FA29D3F88DA}"/>
              </pc2:cmMkLst>
            </pc226:cmChg>
          </p:ext>
        </pc:extLst>
      </pc:sldChg>
      <pc:sldChg chg="addSp delSp modSp mod modClrScheme chgLayout modNotes">
        <pc:chgData name="NEWTON Janette * ODE" userId="S::janette.newton@ode.oregon.gov::392d1fff-3020-459d-a366-784524186fed" providerId="AD" clId="Web-{159C0DB4-D47F-DCC5-3DA5-DE0973ADA830}" dt="2025-08-28T16:09:52.788" v="461"/>
        <pc:sldMkLst>
          <pc:docMk/>
          <pc:sldMk cId="1986897651" sldId="323"/>
        </pc:sldMkLst>
        <pc:spChg chg="mod ord">
          <ac:chgData name="NEWTON Janette * ODE" userId="S::janette.newton@ode.oregon.gov::392d1fff-3020-459d-a366-784524186fed" providerId="AD" clId="Web-{159C0DB4-D47F-DCC5-3DA5-DE0973ADA830}" dt="2025-08-28T16:08:22.396" v="296" actId="20577"/>
          <ac:spMkLst>
            <pc:docMk/>
            <pc:sldMk cId="1986897651" sldId="323"/>
            <ac:spMk id="2" creationId="{BE73A73C-9FD2-E39F-ECB3-F67B52CF9F8C}"/>
          </ac:spMkLst>
        </pc:spChg>
        <pc:spChg chg="mod ord">
          <ac:chgData name="NEWTON Janette * ODE" userId="S::janette.newton@ode.oregon.gov::392d1fff-3020-459d-a366-784524186fed" providerId="AD" clId="Web-{159C0DB4-D47F-DCC5-3DA5-DE0973ADA830}" dt="2025-08-28T16:07:43.411" v="267"/>
          <ac:spMkLst>
            <pc:docMk/>
            <pc:sldMk cId="1986897651" sldId="323"/>
            <ac:spMk id="4" creationId="{5929B688-32F3-7656-00B8-357D4DE18233}"/>
          </ac:spMkLst>
        </pc:spChg>
        <pc:spChg chg="mod ord">
          <ac:chgData name="NEWTON Janette * ODE" userId="S::janette.newton@ode.oregon.gov::392d1fff-3020-459d-a366-784524186fed" providerId="AD" clId="Web-{159C0DB4-D47F-DCC5-3DA5-DE0973ADA830}" dt="2025-08-28T16:07:43.411" v="267"/>
          <ac:spMkLst>
            <pc:docMk/>
            <pc:sldMk cId="1986897651" sldId="323"/>
            <ac:spMk id="5" creationId="{E7975522-49A1-BDBE-B96A-4CB63A3BE02A}"/>
          </ac:spMkLst>
        </pc:spChg>
        <pc:picChg chg="add mod ord">
          <ac:chgData name="NEWTON Janette * ODE" userId="S::janette.newton@ode.oregon.gov::392d1fff-3020-459d-a366-784524186fed" providerId="AD" clId="Web-{159C0DB4-D47F-DCC5-3DA5-DE0973ADA830}" dt="2025-08-28T16:07:43.411" v="267"/>
          <ac:picMkLst>
            <pc:docMk/>
            <pc:sldMk cId="1986897651" sldId="323"/>
            <ac:picMk id="7" creationId="{31B1E1C6-9B56-2513-C047-664FDAC970B8}"/>
          </ac:picMkLst>
        </pc:picChg>
      </pc:sldChg>
      <pc:sldChg chg="modSp mod modClrScheme chgLayout">
        <pc:chgData name="NEWTON Janette * ODE" userId="S::janette.newton@ode.oregon.gov::392d1fff-3020-459d-a366-784524186fed" providerId="AD" clId="Web-{159C0DB4-D47F-DCC5-3DA5-DE0973ADA830}" dt="2025-08-28T16:11:47.030" v="465"/>
        <pc:sldMkLst>
          <pc:docMk/>
          <pc:sldMk cId="2150936188" sldId="324"/>
        </pc:sldMkLst>
        <pc:spChg chg="mod ord">
          <ac:chgData name="NEWTON Janette * ODE" userId="S::janette.newton@ode.oregon.gov::392d1fff-3020-459d-a366-784524186fed" providerId="AD" clId="Web-{159C0DB4-D47F-DCC5-3DA5-DE0973ADA830}" dt="2025-08-28T16:11:47.030" v="465"/>
          <ac:spMkLst>
            <pc:docMk/>
            <pc:sldMk cId="2150936188" sldId="324"/>
            <ac:spMk id="2" creationId="{558F8A06-1848-A767-7CF6-1D268B42380F}"/>
          </ac:spMkLst>
        </pc:spChg>
        <pc:spChg chg="mod ord">
          <ac:chgData name="NEWTON Janette * ODE" userId="S::janette.newton@ode.oregon.gov::392d1fff-3020-459d-a366-784524186fed" providerId="AD" clId="Web-{159C0DB4-D47F-DCC5-3DA5-DE0973ADA830}" dt="2025-08-28T16:11:47.030" v="465"/>
          <ac:spMkLst>
            <pc:docMk/>
            <pc:sldMk cId="2150936188" sldId="324"/>
            <ac:spMk id="5" creationId="{73453AA4-8CCE-9CE4-A1AF-13759DE5ED66}"/>
          </ac:spMkLst>
        </pc:spChg>
      </pc:sldChg>
      <pc:sldChg chg="modSp">
        <pc:chgData name="NEWTON Janette * ODE" userId="S::janette.newton@ode.oregon.gov::392d1fff-3020-459d-a366-784524186fed" providerId="AD" clId="Web-{159C0DB4-D47F-DCC5-3DA5-DE0973ADA830}" dt="2025-08-28T16:02:06.467" v="86" actId="20577"/>
        <pc:sldMkLst>
          <pc:docMk/>
          <pc:sldMk cId="2924671063" sldId="325"/>
        </pc:sldMkLst>
        <pc:graphicFrameChg chg="modGraphic">
          <ac:chgData name="NEWTON Janette * ODE" userId="S::janette.newton@ode.oregon.gov::392d1fff-3020-459d-a366-784524186fed" providerId="AD" clId="Web-{159C0DB4-D47F-DCC5-3DA5-DE0973ADA830}" dt="2025-08-28T16:02:06.467" v="86" actId="20577"/>
          <ac:graphicFrameMkLst>
            <pc:docMk/>
            <pc:sldMk cId="2924671063" sldId="325"/>
            <ac:graphicFrameMk id="6" creationId="{6C61FC7D-7064-0C9A-E517-12918E57D2FA}"/>
          </ac:graphicFrameMkLst>
        </pc:graphicFrameChg>
      </pc:sldChg>
    </pc:docChg>
  </pc:docChgLst>
  <pc:docChgLst>
    <pc:chgData name="NEWTON Janette * ODE" userId="S::janette.newton@ode.oregon.gov::392d1fff-3020-459d-a366-784524186fed" providerId="AD" clId="Web-{0B476480-BC92-15D6-3341-7C637FAAB644}"/>
    <pc:docChg chg="modSld">
      <pc:chgData name="NEWTON Janette * ODE" userId="S::janette.newton@ode.oregon.gov::392d1fff-3020-459d-a366-784524186fed" providerId="AD" clId="Web-{0B476480-BC92-15D6-3341-7C637FAAB644}" dt="2025-08-28T23:01:00.054" v="7"/>
      <pc:docMkLst>
        <pc:docMk/>
      </pc:docMkLst>
      <pc:sldChg chg="addSp delSp modSp mod modClrScheme chgLayout">
        <pc:chgData name="NEWTON Janette * ODE" userId="S::janette.newton@ode.oregon.gov::392d1fff-3020-459d-a366-784524186fed" providerId="AD" clId="Web-{0B476480-BC92-15D6-3341-7C637FAAB644}" dt="2025-08-28T23:00:30.804" v="2"/>
        <pc:sldMkLst>
          <pc:docMk/>
          <pc:sldMk cId="3092364616" sldId="276"/>
        </pc:sldMkLst>
        <pc:spChg chg="mod ord">
          <ac:chgData name="NEWTON Janette * ODE" userId="S::janette.newton@ode.oregon.gov::392d1fff-3020-459d-a366-784524186fed" providerId="AD" clId="Web-{0B476480-BC92-15D6-3341-7C637FAAB644}" dt="2025-08-28T23:00:20.101" v="1"/>
          <ac:spMkLst>
            <pc:docMk/>
            <pc:sldMk cId="3092364616" sldId="276"/>
            <ac:spMk id="11" creationId="{00000000-0000-0000-0000-000000000000}"/>
          </ac:spMkLst>
        </pc:spChg>
        <pc:spChg chg="mod ord">
          <ac:chgData name="NEWTON Janette * ODE" userId="S::janette.newton@ode.oregon.gov::392d1fff-3020-459d-a366-784524186fed" providerId="AD" clId="Web-{0B476480-BC92-15D6-3341-7C637FAAB644}" dt="2025-08-28T23:00:20.101" v="1"/>
          <ac:spMkLst>
            <pc:docMk/>
            <pc:sldMk cId="3092364616" sldId="276"/>
            <ac:spMk id="12" creationId="{3CD82CEB-8FBC-DB22-778B-83DBEA6C7C62}"/>
          </ac:spMkLst>
        </pc:spChg>
        <pc:spChg chg="mod ord">
          <ac:chgData name="NEWTON Janette * ODE" userId="S::janette.newton@ode.oregon.gov::392d1fff-3020-459d-a366-784524186fed" providerId="AD" clId="Web-{0B476480-BC92-15D6-3341-7C637FAAB644}" dt="2025-08-28T23:00:20.101" v="1"/>
          <ac:spMkLst>
            <pc:docMk/>
            <pc:sldMk cId="3092364616" sldId="276"/>
            <ac:spMk id="17" creationId="{435D3A6D-0E92-75CE-704D-515CB4297713}"/>
          </ac:spMkLst>
        </pc:spChg>
      </pc:sldChg>
      <pc:sldChg chg="modSp mod modClrScheme chgLayout">
        <pc:chgData name="NEWTON Janette * ODE" userId="S::janette.newton@ode.oregon.gov::392d1fff-3020-459d-a366-784524186fed" providerId="AD" clId="Web-{0B476480-BC92-15D6-3341-7C637FAAB644}" dt="2025-08-28T23:00:05.601" v="0"/>
        <pc:sldMkLst>
          <pc:docMk/>
          <pc:sldMk cId="361981854" sldId="280"/>
        </pc:sldMkLst>
        <pc:spChg chg="mod ord">
          <ac:chgData name="NEWTON Janette * ODE" userId="S::janette.newton@ode.oregon.gov::392d1fff-3020-459d-a366-784524186fed" providerId="AD" clId="Web-{0B476480-BC92-15D6-3341-7C637FAAB644}" dt="2025-08-28T23:00:05.601" v="0"/>
          <ac:spMkLst>
            <pc:docMk/>
            <pc:sldMk cId="361981854" sldId="280"/>
            <ac:spMk id="3" creationId="{4D13351A-1DF2-5560-1550-DA503F9D2BB2}"/>
          </ac:spMkLst>
        </pc:spChg>
        <pc:spChg chg="mod ord">
          <ac:chgData name="NEWTON Janette * ODE" userId="S::janette.newton@ode.oregon.gov::392d1fff-3020-459d-a366-784524186fed" providerId="AD" clId="Web-{0B476480-BC92-15D6-3341-7C637FAAB644}" dt="2025-08-28T23:00:05.601" v="0"/>
          <ac:spMkLst>
            <pc:docMk/>
            <pc:sldMk cId="361981854" sldId="280"/>
            <ac:spMk id="5" creationId="{CF11EE03-3943-FAE3-CE0C-598517CB3DF0}"/>
          </ac:spMkLst>
        </pc:spChg>
        <pc:spChg chg="mod ord">
          <ac:chgData name="NEWTON Janette * ODE" userId="S::janette.newton@ode.oregon.gov::392d1fff-3020-459d-a366-784524186fed" providerId="AD" clId="Web-{0B476480-BC92-15D6-3341-7C637FAAB644}" dt="2025-08-28T23:00:05.601" v="0"/>
          <ac:spMkLst>
            <pc:docMk/>
            <pc:sldMk cId="361981854" sldId="280"/>
            <ac:spMk id="6" creationId="{00000000-0000-0000-0000-000000000000}"/>
          </ac:spMkLst>
        </pc:spChg>
      </pc:sldChg>
      <pc:sldChg chg="modSp mod modClrScheme chgLayout">
        <pc:chgData name="NEWTON Janette * ODE" userId="S::janette.newton@ode.oregon.gov::392d1fff-3020-459d-a366-784524186fed" providerId="AD" clId="Web-{0B476480-BC92-15D6-3341-7C637FAAB644}" dt="2025-08-28T23:00:36.382" v="3"/>
        <pc:sldMkLst>
          <pc:docMk/>
          <pc:sldMk cId="3365631269" sldId="286"/>
        </pc:sldMkLst>
        <pc:spChg chg="mod ord">
          <ac:chgData name="NEWTON Janette * ODE" userId="S::janette.newton@ode.oregon.gov::392d1fff-3020-459d-a366-784524186fed" providerId="AD" clId="Web-{0B476480-BC92-15D6-3341-7C637FAAB644}" dt="2025-08-28T23:00:36.382" v="3"/>
          <ac:spMkLst>
            <pc:docMk/>
            <pc:sldMk cId="3365631269" sldId="286"/>
            <ac:spMk id="3" creationId="{D97A717A-D545-7074-9CF8-C86BB846BEB5}"/>
          </ac:spMkLst>
        </pc:spChg>
        <pc:spChg chg="mod ord">
          <ac:chgData name="NEWTON Janette * ODE" userId="S::janette.newton@ode.oregon.gov::392d1fff-3020-459d-a366-784524186fed" providerId="AD" clId="Web-{0B476480-BC92-15D6-3341-7C637FAAB644}" dt="2025-08-28T23:00:36.382" v="3"/>
          <ac:spMkLst>
            <pc:docMk/>
            <pc:sldMk cId="3365631269" sldId="286"/>
            <ac:spMk id="4" creationId="{B5BB43FF-4E25-833D-95BB-1319E3CE8E48}"/>
          </ac:spMkLst>
        </pc:spChg>
        <pc:spChg chg="mod ord">
          <ac:chgData name="NEWTON Janette * ODE" userId="S::janette.newton@ode.oregon.gov::392d1fff-3020-459d-a366-784524186fed" providerId="AD" clId="Web-{0B476480-BC92-15D6-3341-7C637FAAB644}" dt="2025-08-28T23:00:36.382" v="3"/>
          <ac:spMkLst>
            <pc:docMk/>
            <pc:sldMk cId="3365631269" sldId="286"/>
            <ac:spMk id="8" creationId="{00000000-0000-0000-0000-000000000000}"/>
          </ac:spMkLst>
        </pc:spChg>
      </pc:sldChg>
      <pc:sldChg chg="modSp mod modClrScheme chgLayout">
        <pc:chgData name="NEWTON Janette * ODE" userId="S::janette.newton@ode.oregon.gov::392d1fff-3020-459d-a366-784524186fed" providerId="AD" clId="Web-{0B476480-BC92-15D6-3341-7C637FAAB644}" dt="2025-08-28T23:00:41.632" v="4"/>
        <pc:sldMkLst>
          <pc:docMk/>
          <pc:sldMk cId="1799523726" sldId="309"/>
        </pc:sldMkLst>
        <pc:spChg chg="mod ord">
          <ac:chgData name="NEWTON Janette * ODE" userId="S::janette.newton@ode.oregon.gov::392d1fff-3020-459d-a366-784524186fed" providerId="AD" clId="Web-{0B476480-BC92-15D6-3341-7C637FAAB644}" dt="2025-08-28T23:00:41.632" v="4"/>
          <ac:spMkLst>
            <pc:docMk/>
            <pc:sldMk cId="1799523726" sldId="309"/>
            <ac:spMk id="2" creationId="{858BC03C-7ECA-6F18-4611-34E4C1198975}"/>
          </ac:spMkLst>
        </pc:spChg>
        <pc:spChg chg="mod ord">
          <ac:chgData name="NEWTON Janette * ODE" userId="S::janette.newton@ode.oregon.gov::392d1fff-3020-459d-a366-784524186fed" providerId="AD" clId="Web-{0B476480-BC92-15D6-3341-7C637FAAB644}" dt="2025-08-28T23:00:41.632" v="4"/>
          <ac:spMkLst>
            <pc:docMk/>
            <pc:sldMk cId="1799523726" sldId="309"/>
            <ac:spMk id="3" creationId="{8CE7D579-E2E7-97B4-35B5-A0525FF8B99E}"/>
          </ac:spMkLst>
        </pc:spChg>
        <pc:spChg chg="mod ord">
          <ac:chgData name="NEWTON Janette * ODE" userId="S::janette.newton@ode.oregon.gov::392d1fff-3020-459d-a366-784524186fed" providerId="AD" clId="Web-{0B476480-BC92-15D6-3341-7C637FAAB644}" dt="2025-08-28T23:00:41.632" v="4"/>
          <ac:spMkLst>
            <pc:docMk/>
            <pc:sldMk cId="1799523726" sldId="309"/>
            <ac:spMk id="5" creationId="{9AB39F74-6389-713B-E913-ABF070DEB22C}"/>
          </ac:spMkLst>
        </pc:spChg>
        <pc:spChg chg="mod ord">
          <ac:chgData name="NEWTON Janette * ODE" userId="S::janette.newton@ode.oregon.gov::392d1fff-3020-459d-a366-784524186fed" providerId="AD" clId="Web-{0B476480-BC92-15D6-3341-7C637FAAB644}" dt="2025-08-28T23:00:41.632" v="4"/>
          <ac:spMkLst>
            <pc:docMk/>
            <pc:sldMk cId="1799523726" sldId="309"/>
            <ac:spMk id="7" creationId="{B01D22FD-5F46-5FBF-4A89-8DECA04240A9}"/>
          </ac:spMkLst>
        </pc:spChg>
      </pc:sldChg>
      <pc:sldChg chg="modSp mod modClrScheme chgLayout">
        <pc:chgData name="NEWTON Janette * ODE" userId="S::janette.newton@ode.oregon.gov::392d1fff-3020-459d-a366-784524186fed" providerId="AD" clId="Web-{0B476480-BC92-15D6-3341-7C637FAAB644}" dt="2025-08-28T23:01:00.054" v="7"/>
        <pc:sldMkLst>
          <pc:docMk/>
          <pc:sldMk cId="424977954" sldId="312"/>
        </pc:sldMkLst>
        <pc:spChg chg="mod ord">
          <ac:chgData name="NEWTON Janette * ODE" userId="S::janette.newton@ode.oregon.gov::392d1fff-3020-459d-a366-784524186fed" providerId="AD" clId="Web-{0B476480-BC92-15D6-3341-7C637FAAB644}" dt="2025-08-28T23:01:00.054" v="7"/>
          <ac:spMkLst>
            <pc:docMk/>
            <pc:sldMk cId="424977954" sldId="312"/>
            <ac:spMk id="2" creationId="{17D0271E-7448-AA73-782C-74FBC4BA25B9}"/>
          </ac:spMkLst>
        </pc:spChg>
        <pc:spChg chg="mod ord">
          <ac:chgData name="NEWTON Janette * ODE" userId="S::janette.newton@ode.oregon.gov::392d1fff-3020-459d-a366-784524186fed" providerId="AD" clId="Web-{0B476480-BC92-15D6-3341-7C637FAAB644}" dt="2025-08-28T23:01:00.054" v="7"/>
          <ac:spMkLst>
            <pc:docMk/>
            <pc:sldMk cId="424977954" sldId="312"/>
            <ac:spMk id="3" creationId="{1EF730A7-61D5-42E5-9FB0-8364015A7B15}"/>
          </ac:spMkLst>
        </pc:spChg>
        <pc:spChg chg="mod ord">
          <ac:chgData name="NEWTON Janette * ODE" userId="S::janette.newton@ode.oregon.gov::392d1fff-3020-459d-a366-784524186fed" providerId="AD" clId="Web-{0B476480-BC92-15D6-3341-7C637FAAB644}" dt="2025-08-28T23:01:00.054" v="7"/>
          <ac:spMkLst>
            <pc:docMk/>
            <pc:sldMk cId="424977954" sldId="312"/>
            <ac:spMk id="5" creationId="{515101C0-7753-2117-B210-76B08DCE81FC}"/>
          </ac:spMkLst>
        </pc:spChg>
        <pc:spChg chg="mod ord">
          <ac:chgData name="NEWTON Janette * ODE" userId="S::janette.newton@ode.oregon.gov::392d1fff-3020-459d-a366-784524186fed" providerId="AD" clId="Web-{0B476480-BC92-15D6-3341-7C637FAAB644}" dt="2025-08-28T23:01:00.054" v="7"/>
          <ac:spMkLst>
            <pc:docMk/>
            <pc:sldMk cId="424977954" sldId="312"/>
            <ac:spMk id="7" creationId="{56B0E077-7189-5FD2-5028-4D3CF4F3849D}"/>
          </ac:spMkLst>
        </pc:spChg>
      </pc:sldChg>
      <pc:sldChg chg="modSp mod modClrScheme chgLayout">
        <pc:chgData name="NEWTON Janette * ODE" userId="S::janette.newton@ode.oregon.gov::392d1fff-3020-459d-a366-784524186fed" providerId="AD" clId="Web-{0B476480-BC92-15D6-3341-7C637FAAB644}" dt="2025-08-28T23:00:54.492" v="6"/>
        <pc:sldMkLst>
          <pc:docMk/>
          <pc:sldMk cId="1247782394" sldId="319"/>
        </pc:sldMkLst>
        <pc:spChg chg="mod ord">
          <ac:chgData name="NEWTON Janette * ODE" userId="S::janette.newton@ode.oregon.gov::392d1fff-3020-459d-a366-784524186fed" providerId="AD" clId="Web-{0B476480-BC92-15D6-3341-7C637FAAB644}" dt="2025-08-28T23:00:54.492" v="6"/>
          <ac:spMkLst>
            <pc:docMk/>
            <pc:sldMk cId="1247782394" sldId="319"/>
            <ac:spMk id="2" creationId="{8845F821-E58F-E025-8772-B61C2AA45111}"/>
          </ac:spMkLst>
        </pc:spChg>
        <pc:spChg chg="mod ord">
          <ac:chgData name="NEWTON Janette * ODE" userId="S::janette.newton@ode.oregon.gov::392d1fff-3020-459d-a366-784524186fed" providerId="AD" clId="Web-{0B476480-BC92-15D6-3341-7C637FAAB644}" dt="2025-08-28T23:00:54.492" v="6"/>
          <ac:spMkLst>
            <pc:docMk/>
            <pc:sldMk cId="1247782394" sldId="319"/>
            <ac:spMk id="5" creationId="{73D67501-0F10-891D-F933-81087B030A49}"/>
          </ac:spMkLst>
        </pc:spChg>
        <pc:spChg chg="mod ord">
          <ac:chgData name="NEWTON Janette * ODE" userId="S::janette.newton@ode.oregon.gov::392d1fff-3020-459d-a366-784524186fed" providerId="AD" clId="Web-{0B476480-BC92-15D6-3341-7C637FAAB644}" dt="2025-08-28T23:00:54.492" v="6"/>
          <ac:spMkLst>
            <pc:docMk/>
            <pc:sldMk cId="1247782394" sldId="319"/>
            <ac:spMk id="7" creationId="{197D3C48-E6AB-CA6A-AAE7-8FFF43BFE9C8}"/>
          </ac:spMkLst>
        </pc:spChg>
      </pc:sldChg>
      <pc:sldChg chg="modSp mod modClrScheme chgLayout">
        <pc:chgData name="NEWTON Janette * ODE" userId="S::janette.newton@ode.oregon.gov::392d1fff-3020-459d-a366-784524186fed" providerId="AD" clId="Web-{0B476480-BC92-15D6-3341-7C637FAAB644}" dt="2025-08-28T23:00:47.523" v="5"/>
        <pc:sldMkLst>
          <pc:docMk/>
          <pc:sldMk cId="136043617" sldId="321"/>
        </pc:sldMkLst>
        <pc:spChg chg="mod ord">
          <ac:chgData name="NEWTON Janette * ODE" userId="S::janette.newton@ode.oregon.gov::392d1fff-3020-459d-a366-784524186fed" providerId="AD" clId="Web-{0B476480-BC92-15D6-3341-7C637FAAB644}" dt="2025-08-28T23:00:47.523" v="5"/>
          <ac:spMkLst>
            <pc:docMk/>
            <pc:sldMk cId="136043617" sldId="321"/>
            <ac:spMk id="2" creationId="{B464BA7B-A5AA-26BA-3DD7-F7055246C28B}"/>
          </ac:spMkLst>
        </pc:spChg>
        <pc:spChg chg="mod ord">
          <ac:chgData name="NEWTON Janette * ODE" userId="S::janette.newton@ode.oregon.gov::392d1fff-3020-459d-a366-784524186fed" providerId="AD" clId="Web-{0B476480-BC92-15D6-3341-7C637FAAB644}" dt="2025-08-28T23:00:47.523" v="5"/>
          <ac:spMkLst>
            <pc:docMk/>
            <pc:sldMk cId="136043617" sldId="321"/>
            <ac:spMk id="3" creationId="{B82AAD47-28DE-F1C6-4E8E-41E3EE9042BB}"/>
          </ac:spMkLst>
        </pc:spChg>
        <pc:spChg chg="mod ord">
          <ac:chgData name="NEWTON Janette * ODE" userId="S::janette.newton@ode.oregon.gov::392d1fff-3020-459d-a366-784524186fed" providerId="AD" clId="Web-{0B476480-BC92-15D6-3341-7C637FAAB644}" dt="2025-08-28T23:00:47.523" v="5"/>
          <ac:spMkLst>
            <pc:docMk/>
            <pc:sldMk cId="136043617" sldId="321"/>
            <ac:spMk id="5" creationId="{8B266AB5-EE92-49CE-4E39-B47DB2AFB3C1}"/>
          </ac:spMkLst>
        </pc:spChg>
        <pc:spChg chg="mod ord">
          <ac:chgData name="NEWTON Janette * ODE" userId="S::janette.newton@ode.oregon.gov::392d1fff-3020-459d-a366-784524186fed" providerId="AD" clId="Web-{0B476480-BC92-15D6-3341-7C637FAAB644}" dt="2025-08-28T23:00:47.523" v="5"/>
          <ac:spMkLst>
            <pc:docMk/>
            <pc:sldMk cId="136043617" sldId="321"/>
            <ac:spMk id="7" creationId="{395772ED-C53D-CCC5-BD28-4A1FD702BC50}"/>
          </ac:spMkLst>
        </pc:spChg>
      </pc:sldChg>
    </pc:docChg>
  </pc:docChgLst>
  <pc:docChgLst>
    <pc:chgData name="NEWTON Janette * ODE" userId="S::janette.newton@ode.oregon.gov::392d1fff-3020-459d-a366-784524186fed" providerId="AD" clId="Web-{7C2C9DF3-5DD5-4B21-36B5-B258D119C479}"/>
    <pc:docChg chg="mod modSld">
      <pc:chgData name="NEWTON Janette * ODE" userId="S::janette.newton@ode.oregon.gov::392d1fff-3020-459d-a366-784524186fed" providerId="AD" clId="Web-{7C2C9DF3-5DD5-4B21-36B5-B258D119C479}" dt="2025-08-22T20:14:52.572" v="28" actId="20577"/>
      <pc:docMkLst>
        <pc:docMk/>
      </pc:docMkLst>
      <pc:sldChg chg="modSp">
        <pc:chgData name="NEWTON Janette * ODE" userId="S::janette.newton@ode.oregon.gov::392d1fff-3020-459d-a366-784524186fed" providerId="AD" clId="Web-{7C2C9DF3-5DD5-4B21-36B5-B258D119C479}" dt="2025-08-22T20:12:55.306" v="1"/>
        <pc:sldMkLst>
          <pc:docMk/>
          <pc:sldMk cId="3092364616" sldId="276"/>
        </pc:sldMkLst>
        <pc:spChg chg="ord">
          <ac:chgData name="NEWTON Janette * ODE" userId="S::janette.newton@ode.oregon.gov::392d1fff-3020-459d-a366-784524186fed" providerId="AD" clId="Web-{7C2C9DF3-5DD5-4B21-36B5-B258D119C479}" dt="2025-08-22T20:12:55.306" v="1"/>
          <ac:spMkLst>
            <pc:docMk/>
            <pc:sldMk cId="3092364616" sldId="276"/>
            <ac:spMk id="22" creationId="{00000000-0000-0000-0000-000000000000}"/>
          </ac:spMkLst>
        </pc:spChg>
      </pc:sldChg>
      <pc:sldChg chg="modSp">
        <pc:chgData name="NEWTON Janette * ODE" userId="S::janette.newton@ode.oregon.gov::392d1fff-3020-459d-a366-784524186fed" providerId="AD" clId="Web-{7C2C9DF3-5DD5-4B21-36B5-B258D119C479}" dt="2025-08-22T20:14:52.572" v="28" actId="20577"/>
        <pc:sldMkLst>
          <pc:docMk/>
          <pc:sldMk cId="136043617" sldId="321"/>
        </pc:sldMkLst>
        <pc:spChg chg="mod">
          <ac:chgData name="NEWTON Janette * ODE" userId="S::janette.newton@ode.oregon.gov::392d1fff-3020-459d-a366-784524186fed" providerId="AD" clId="Web-{7C2C9DF3-5DD5-4B21-36B5-B258D119C479}" dt="2025-08-22T20:14:52.572" v="28" actId="20577"/>
          <ac:spMkLst>
            <pc:docMk/>
            <pc:sldMk cId="136043617" sldId="321"/>
            <ac:spMk id="2" creationId="{B464BA7B-A5AA-26BA-3DD7-F7055246C28B}"/>
          </ac:spMkLst>
        </pc:spChg>
      </pc:sldChg>
    </pc:docChg>
  </pc:docChgLst>
  <pc:docChgLst>
    <pc:chgData name="ROSS Liz * ODE" userId="S::liz.ross@ode.oregon.gov::aba85315-4ed1-446c-98f0-4cd346920d6f" providerId="AD" clId="Web-{749C8A2B-B260-FD5B-596E-DC77C906881D}"/>
    <pc:docChg chg="mod addSld delSld modSld">
      <pc:chgData name="ROSS Liz * ODE" userId="S::liz.ross@ode.oregon.gov::aba85315-4ed1-446c-98f0-4cd346920d6f" providerId="AD" clId="Web-{749C8A2B-B260-FD5B-596E-DC77C906881D}" dt="2025-08-27T01:04:38.712" v="19"/>
      <pc:docMkLst>
        <pc:docMk/>
      </pc:docMkLst>
      <pc:sldChg chg="del">
        <pc:chgData name="ROSS Liz * ODE" userId="S::liz.ross@ode.oregon.gov::aba85315-4ed1-446c-98f0-4cd346920d6f" providerId="AD" clId="Web-{749C8A2B-B260-FD5B-596E-DC77C906881D}" dt="2025-08-27T01:04:38.712" v="19"/>
        <pc:sldMkLst>
          <pc:docMk/>
          <pc:sldMk cId="3576861866" sldId="274"/>
        </pc:sldMkLst>
      </pc:sldChg>
      <pc:sldChg chg="modSp modCm">
        <pc:chgData name="ROSS Liz * ODE" userId="S::liz.ross@ode.oregon.gov::aba85315-4ed1-446c-98f0-4cd346920d6f" providerId="AD" clId="Web-{749C8A2B-B260-FD5B-596E-DC77C906881D}" dt="2025-08-27T01:03:49.274" v="17" actId="20577"/>
        <pc:sldMkLst>
          <pc:docMk/>
          <pc:sldMk cId="3092364616" sldId="276"/>
        </pc:sldMkLst>
        <pc:spChg chg="mod">
          <ac:chgData name="ROSS Liz * ODE" userId="S::liz.ross@ode.oregon.gov::aba85315-4ed1-446c-98f0-4cd346920d6f" providerId="AD" clId="Web-{749C8A2B-B260-FD5B-596E-DC77C906881D}" dt="2025-08-27T01:03:35.820" v="5" actId="20577"/>
          <ac:spMkLst>
            <pc:docMk/>
            <pc:sldMk cId="3092364616" sldId="276"/>
            <ac:spMk id="25" creationId="{00000000-0000-0000-0000-000000000000}"/>
          </ac:spMkLst>
        </pc:spChg>
        <pc:spChg chg="mod">
          <ac:chgData name="ROSS Liz * ODE" userId="S::liz.ross@ode.oregon.gov::aba85315-4ed1-446c-98f0-4cd346920d6f" providerId="AD" clId="Web-{749C8A2B-B260-FD5B-596E-DC77C906881D}" dt="2025-08-27T01:03:49.274" v="17" actId="20577"/>
          <ac:spMkLst>
            <pc:docMk/>
            <pc:sldMk cId="3092364616" sldId="276"/>
            <ac:spMk id="31" creationId="{00000000-0000-0000-0000-000000000000}"/>
          </ac:spMkLst>
        </pc:spChg>
        <pc:extLst>
          <p:ext xmlns:p="http://schemas.openxmlformats.org/presentationml/2006/main" uri="{D6D511B9-2390-475A-947B-AFAB55BFBCF1}">
            <pc226:cmChg xmlns:pc226="http://schemas.microsoft.com/office/powerpoint/2022/06/main/command" chg="mod">
              <pc226:chgData name="ROSS Liz * ODE" userId="S::liz.ross@ode.oregon.gov::aba85315-4ed1-446c-98f0-4cd346920d6f" providerId="AD" clId="Web-{749C8A2B-B260-FD5B-596E-DC77C906881D}" dt="2025-08-27T01:03:42.367" v="16" actId="20577"/>
              <pc2:cmMkLst xmlns:pc2="http://schemas.microsoft.com/office/powerpoint/2019/9/main/command">
                <pc:docMk/>
                <pc:sldMk cId="3092364616" sldId="276"/>
                <pc2:cmMk id="{FA3576DE-D95B-4F0A-813A-5FA29D3F88DA}"/>
              </pc2:cmMkLst>
            </pc226:cmChg>
          </p:ext>
        </pc:extLst>
      </pc:sldChg>
      <pc:sldChg chg="add">
        <pc:chgData name="ROSS Liz * ODE" userId="S::liz.ross@ode.oregon.gov::aba85315-4ed1-446c-98f0-4cd346920d6f" providerId="AD" clId="Web-{749C8A2B-B260-FD5B-596E-DC77C906881D}" dt="2025-08-27T01:04:35.415" v="18"/>
        <pc:sldMkLst>
          <pc:docMk/>
          <pc:sldMk cId="1219054553" sldId="322"/>
        </pc:sldMkLst>
      </pc:sldChg>
    </pc:docChg>
  </pc:docChgLst>
  <pc:docChgLst>
    <pc:chgData name="NEWTON Janette * ODE" userId="S::janette.newton@ode.oregon.gov::392d1fff-3020-459d-a366-784524186fed" providerId="AD" clId="Web-{1EF63BDF-9F5F-42DE-5536-023457FBA641}"/>
    <pc:docChg chg="modSld">
      <pc:chgData name="NEWTON Janette * ODE" userId="S::janette.newton@ode.oregon.gov::392d1fff-3020-459d-a366-784524186fed" providerId="AD" clId="Web-{1EF63BDF-9F5F-42DE-5536-023457FBA641}" dt="2025-08-28T16:24:52.094" v="35"/>
      <pc:docMkLst>
        <pc:docMk/>
      </pc:docMkLst>
      <pc:sldChg chg="modNotes">
        <pc:chgData name="NEWTON Janette * ODE" userId="S::janette.newton@ode.oregon.gov::392d1fff-3020-459d-a366-784524186fed" providerId="AD" clId="Web-{1EF63BDF-9F5F-42DE-5536-023457FBA641}" dt="2025-08-28T16:21:30.295" v="30"/>
        <pc:sldMkLst>
          <pc:docMk/>
          <pc:sldMk cId="177832409" sldId="310"/>
        </pc:sldMkLst>
      </pc:sldChg>
      <pc:sldChg chg="modNotes">
        <pc:chgData name="NEWTON Janette * ODE" userId="S::janette.newton@ode.oregon.gov::392d1fff-3020-459d-a366-784524186fed" providerId="AD" clId="Web-{1EF63BDF-9F5F-42DE-5536-023457FBA641}" dt="2025-08-28T16:24:52.094" v="35"/>
        <pc:sldMkLst>
          <pc:docMk/>
          <pc:sldMk cId="1986897651" sldId="323"/>
        </pc:sldMkLst>
      </pc:sldChg>
    </pc:docChg>
  </pc:docChgLst>
  <pc:docChgLst>
    <pc:chgData name="NEWTON Janette * ODE" userId="S::janette.newton@ode.oregon.gov::392d1fff-3020-459d-a366-784524186fed" providerId="AD" clId="Web-{189AABF2-FAAF-365F-762C-F63187993B9A}"/>
    <pc:docChg chg="modSld">
      <pc:chgData name="NEWTON Janette * ODE" userId="S::janette.newton@ode.oregon.gov::392d1fff-3020-459d-a366-784524186fed" providerId="AD" clId="Web-{189AABF2-FAAF-365F-762C-F63187993B9A}" dt="2025-08-22T19:04:06.200" v="102"/>
      <pc:docMkLst>
        <pc:docMk/>
      </pc:docMkLst>
      <pc:sldChg chg="modNotes">
        <pc:chgData name="NEWTON Janette * ODE" userId="S::janette.newton@ode.oregon.gov::392d1fff-3020-459d-a366-784524186fed" providerId="AD" clId="Web-{189AABF2-FAAF-365F-762C-F63187993B9A}" dt="2025-08-22T19:01:40.433" v="80"/>
        <pc:sldMkLst>
          <pc:docMk/>
          <pc:sldMk cId="4170505691" sldId="277"/>
        </pc:sldMkLst>
      </pc:sldChg>
      <pc:sldChg chg="modSp modNotes">
        <pc:chgData name="NEWTON Janette * ODE" userId="S::janette.newton@ode.oregon.gov::392d1fff-3020-459d-a366-784524186fed" providerId="AD" clId="Web-{189AABF2-FAAF-365F-762C-F63187993B9A}" dt="2025-08-22T18:59:13.321" v="76"/>
        <pc:sldMkLst>
          <pc:docMk/>
          <pc:sldMk cId="1178687096" sldId="320"/>
        </pc:sldMkLst>
      </pc:sldChg>
      <pc:sldChg chg="modNotes">
        <pc:chgData name="NEWTON Janette * ODE" userId="S::janette.newton@ode.oregon.gov::392d1fff-3020-459d-a366-784524186fed" providerId="AD" clId="Web-{189AABF2-FAAF-365F-762C-F63187993B9A}" dt="2025-08-22T19:04:06.200" v="102"/>
        <pc:sldMkLst>
          <pc:docMk/>
          <pc:sldMk cId="136043617" sldId="321"/>
        </pc:sldMkLst>
      </pc:sldChg>
    </pc:docChg>
  </pc:docChgLst>
  <pc:docChgLst>
    <pc:chgData name="NEWTON Janette * ODE" userId="392d1fff-3020-459d-a366-784524186fed" providerId="ADAL" clId="{E6D375EE-6FEF-4D0A-9964-CB1B189C2D1B}"/>
    <pc:docChg chg="undo custSel modSld">
      <pc:chgData name="NEWTON Janette * ODE" userId="392d1fff-3020-459d-a366-784524186fed" providerId="ADAL" clId="{E6D375EE-6FEF-4D0A-9964-CB1B189C2D1B}" dt="2025-08-11T16:18:18.171" v="965" actId="27636"/>
      <pc:docMkLst>
        <pc:docMk/>
      </pc:docMkLst>
      <pc:sldChg chg="modSp mod modNotesTx">
        <pc:chgData name="NEWTON Janette * ODE" userId="392d1fff-3020-459d-a366-784524186fed" providerId="ADAL" clId="{E6D375EE-6FEF-4D0A-9964-CB1B189C2D1B}" dt="2025-08-11T16:18:18.171" v="965" actId="27636"/>
        <pc:sldMkLst>
          <pc:docMk/>
          <pc:sldMk cId="3660570950" sldId="271"/>
        </pc:sldMkLst>
        <pc:spChg chg="mod">
          <ac:chgData name="NEWTON Janette * ODE" userId="392d1fff-3020-459d-a366-784524186fed" providerId="ADAL" clId="{E6D375EE-6FEF-4D0A-9964-CB1B189C2D1B}" dt="2025-08-11T16:18:18.171" v="965" actId="27636"/>
          <ac:spMkLst>
            <pc:docMk/>
            <pc:sldMk cId="3660570950" sldId="271"/>
            <ac:spMk id="6" creationId="{00000000-0000-0000-0000-000000000000}"/>
          </ac:spMkLst>
        </pc:spChg>
      </pc:sldChg>
      <pc:sldChg chg="modSp mod modNotesTx">
        <pc:chgData name="NEWTON Janette * ODE" userId="392d1fff-3020-459d-a366-784524186fed" providerId="ADAL" clId="{E6D375EE-6FEF-4D0A-9964-CB1B189C2D1B}" dt="2025-08-11T16:17:24.007" v="956" actId="20577"/>
        <pc:sldMkLst>
          <pc:docMk/>
          <pc:sldMk cId="3092364616" sldId="276"/>
        </pc:sldMkLst>
        <pc:spChg chg="mod">
          <ac:chgData name="NEWTON Janette * ODE" userId="392d1fff-3020-459d-a366-784524186fed" providerId="ADAL" clId="{E6D375EE-6FEF-4D0A-9964-CB1B189C2D1B}" dt="2025-08-08T23:35:59.403" v="774" actId="20577"/>
          <ac:spMkLst>
            <pc:docMk/>
            <pc:sldMk cId="3092364616" sldId="276"/>
            <ac:spMk id="25" creationId="{00000000-0000-0000-0000-000000000000}"/>
          </ac:spMkLst>
        </pc:spChg>
        <pc:spChg chg="mod">
          <ac:chgData name="NEWTON Janette * ODE" userId="392d1fff-3020-459d-a366-784524186fed" providerId="ADAL" clId="{E6D375EE-6FEF-4D0A-9964-CB1B189C2D1B}" dt="2025-08-08T23:36:04.629" v="779" actId="20577"/>
          <ac:spMkLst>
            <pc:docMk/>
            <pc:sldMk cId="3092364616" sldId="276"/>
            <ac:spMk id="31" creationId="{00000000-0000-0000-0000-000000000000}"/>
          </ac:spMkLst>
        </pc:spChg>
        <pc:spChg chg="mod">
          <ac:chgData name="NEWTON Janette * ODE" userId="392d1fff-3020-459d-a366-784524186fed" providerId="ADAL" clId="{E6D375EE-6FEF-4D0A-9964-CB1B189C2D1B}" dt="2025-08-08T23:36:09.616" v="783" actId="20577"/>
          <ac:spMkLst>
            <pc:docMk/>
            <pc:sldMk cId="3092364616" sldId="276"/>
            <ac:spMk id="40" creationId="{00000000-0000-0000-0000-000000000000}"/>
          </ac:spMkLst>
        </pc:spChg>
        <pc:spChg chg="mod">
          <ac:chgData name="NEWTON Janette * ODE" userId="392d1fff-3020-459d-a366-784524186fed" providerId="ADAL" clId="{E6D375EE-6FEF-4D0A-9964-CB1B189C2D1B}" dt="2025-08-08T23:36:13.936" v="788" actId="20577"/>
          <ac:spMkLst>
            <pc:docMk/>
            <pc:sldMk cId="3092364616" sldId="276"/>
            <ac:spMk id="43" creationId="{00000000-0000-0000-0000-000000000000}"/>
          </ac:spMkLst>
        </pc:spChg>
      </pc:sldChg>
      <pc:sldChg chg="modNotesTx">
        <pc:chgData name="NEWTON Janette * ODE" userId="392d1fff-3020-459d-a366-784524186fed" providerId="ADAL" clId="{E6D375EE-6FEF-4D0A-9964-CB1B189C2D1B}" dt="2025-08-08T23:35:06.872" v="766" actId="115"/>
        <pc:sldMkLst>
          <pc:docMk/>
          <pc:sldMk cId="4170505691" sldId="277"/>
        </pc:sldMkLst>
      </pc:sldChg>
      <pc:sldChg chg="modSp mod modNotesTx">
        <pc:chgData name="NEWTON Janette * ODE" userId="392d1fff-3020-459d-a366-784524186fed" providerId="ADAL" clId="{E6D375EE-6FEF-4D0A-9964-CB1B189C2D1B}" dt="2025-08-11T16:14:22.258" v="861" actId="20577"/>
        <pc:sldMkLst>
          <pc:docMk/>
          <pc:sldMk cId="1202585459" sldId="311"/>
        </pc:sldMkLst>
      </pc:sldChg>
      <pc:sldChg chg="modSp mod modNotesTx">
        <pc:chgData name="NEWTON Janette * ODE" userId="392d1fff-3020-459d-a366-784524186fed" providerId="ADAL" clId="{E6D375EE-6FEF-4D0A-9964-CB1B189C2D1B}" dt="2025-08-08T23:37:08.450" v="857" actId="20577"/>
        <pc:sldMkLst>
          <pc:docMk/>
          <pc:sldMk cId="424977954" sldId="312"/>
        </pc:sldMkLst>
        <pc:spChg chg="mod">
          <ac:chgData name="NEWTON Janette * ODE" userId="392d1fff-3020-459d-a366-784524186fed" providerId="ADAL" clId="{E6D375EE-6FEF-4D0A-9964-CB1B189C2D1B}" dt="2025-08-08T23:36:45.623" v="791" actId="20577"/>
          <ac:spMkLst>
            <pc:docMk/>
            <pc:sldMk cId="424977954" sldId="312"/>
            <ac:spMk id="2" creationId="{17D0271E-7448-AA73-782C-74FBC4BA25B9}"/>
          </ac:spMkLst>
        </pc:spChg>
      </pc:sldChg>
      <pc:sldChg chg="modSp mod modNotesTx">
        <pc:chgData name="NEWTON Janette * ODE" userId="392d1fff-3020-459d-a366-784524186fed" providerId="ADAL" clId="{E6D375EE-6FEF-4D0A-9964-CB1B189C2D1B}" dt="2025-08-11T16:13:11.500" v="860" actId="20577"/>
        <pc:sldMkLst>
          <pc:docMk/>
          <pc:sldMk cId="1178687096" sldId="320"/>
        </pc:sldMkLst>
      </pc:sldChg>
    </pc:docChg>
  </pc:docChgLst>
  <pc:docChgLst>
    <pc:chgData name="ROSS Liz * ODE" userId="S::liz.ross@ode.oregon.gov::aba85315-4ed1-446c-98f0-4cd346920d6f" providerId="AD" clId="Web-{94834BF4-9084-2469-614C-D2FBD69F9938}"/>
    <pc:docChg chg="modSld">
      <pc:chgData name="ROSS Liz * ODE" userId="S::liz.ross@ode.oregon.gov::aba85315-4ed1-446c-98f0-4cd346920d6f" providerId="AD" clId="Web-{94834BF4-9084-2469-614C-D2FBD69F9938}" dt="2025-08-28T22:56:14.018" v="30" actId="20577"/>
      <pc:docMkLst>
        <pc:docMk/>
      </pc:docMkLst>
      <pc:sldChg chg="modSp">
        <pc:chgData name="ROSS Liz * ODE" userId="S::liz.ross@ode.oregon.gov::aba85315-4ed1-446c-98f0-4cd346920d6f" providerId="AD" clId="Web-{94834BF4-9084-2469-614C-D2FBD69F9938}" dt="2025-08-28T22:56:14.018" v="30" actId="20577"/>
        <pc:sldMkLst>
          <pc:docMk/>
          <pc:sldMk cId="1219054553" sldId="322"/>
        </pc:sldMkLst>
        <pc:graphicFrameChg chg="modGraphic">
          <ac:chgData name="ROSS Liz * ODE" userId="S::liz.ross@ode.oregon.gov::aba85315-4ed1-446c-98f0-4cd346920d6f" providerId="AD" clId="Web-{94834BF4-9084-2469-614C-D2FBD69F9938}" dt="2025-08-28T22:56:14.018" v="30" actId="20577"/>
          <ac:graphicFrameMkLst>
            <pc:docMk/>
            <pc:sldMk cId="1219054553" sldId="322"/>
            <ac:graphicFrameMk id="5" creationId="{9C2A3AF4-FE4D-30C3-554A-7E29EB7D2A9C}"/>
          </ac:graphicFrameMkLst>
        </pc:graphicFrameChg>
      </pc:sldChg>
    </pc:docChg>
  </pc:docChgLst>
  <pc:docChgLst>
    <pc:chgData name="NEWTON Janette * ODE" userId="S::janette.newton@ode.oregon.gov::392d1fff-3020-459d-a366-784524186fed" providerId="AD" clId="Web-{88660D83-B909-2AD9-0288-EDB2531AC78E}"/>
    <pc:docChg chg="addSld delSld modSld sldOrd">
      <pc:chgData name="NEWTON Janette * ODE" userId="S::janette.newton@ode.oregon.gov::392d1fff-3020-459d-a366-784524186fed" providerId="AD" clId="Web-{88660D83-B909-2AD9-0288-EDB2531AC78E}" dt="2025-09-05T22:51:44.015" v="14"/>
      <pc:docMkLst>
        <pc:docMk/>
      </pc:docMkLst>
      <pc:sldChg chg="modSp">
        <pc:chgData name="NEWTON Janette * ODE" userId="S::janette.newton@ode.oregon.gov::392d1fff-3020-459d-a366-784524186fed" providerId="AD" clId="Web-{88660D83-B909-2AD9-0288-EDB2531AC78E}" dt="2025-09-04T16:54:18.379" v="12" actId="20577"/>
        <pc:sldMkLst>
          <pc:docMk/>
          <pc:sldMk cId="3972213208" sldId="256"/>
        </pc:sldMkLst>
        <pc:spChg chg="mod">
          <ac:chgData name="NEWTON Janette * ODE" userId="S::janette.newton@ode.oregon.gov::392d1fff-3020-459d-a366-784524186fed" providerId="AD" clId="Web-{88660D83-B909-2AD9-0288-EDB2531AC78E}" dt="2025-09-04T16:54:18.379" v="12" actId="20577"/>
          <ac:spMkLst>
            <pc:docMk/>
            <pc:sldMk cId="3972213208" sldId="256"/>
            <ac:spMk id="3" creationId="{00000000-0000-0000-0000-000000000000}"/>
          </ac:spMkLst>
        </pc:spChg>
      </pc:sldChg>
      <pc:sldChg chg="del">
        <pc:chgData name="NEWTON Janette * ODE" userId="S::janette.newton@ode.oregon.gov::392d1fff-3020-459d-a366-784524186fed" providerId="AD" clId="Web-{88660D83-B909-2AD9-0288-EDB2531AC78E}" dt="2025-09-04T16:53:51.395" v="4"/>
        <pc:sldMkLst>
          <pc:docMk/>
          <pc:sldMk cId="4170505691" sldId="277"/>
        </pc:sldMkLst>
      </pc:sldChg>
      <pc:sldChg chg="modSp mod modClrScheme chgLayout">
        <pc:chgData name="NEWTON Janette * ODE" userId="S::janette.newton@ode.oregon.gov::392d1fff-3020-459d-a366-784524186fed" providerId="AD" clId="Web-{88660D83-B909-2AD9-0288-EDB2531AC78E}" dt="2025-09-05T22:51:44.015" v="14"/>
        <pc:sldMkLst>
          <pc:docMk/>
          <pc:sldMk cId="177832409" sldId="310"/>
        </pc:sldMkLst>
        <pc:spChg chg="mod ord">
          <ac:chgData name="NEWTON Janette * ODE" userId="S::janette.newton@ode.oregon.gov::392d1fff-3020-459d-a366-784524186fed" providerId="AD" clId="Web-{88660D83-B909-2AD9-0288-EDB2531AC78E}" dt="2025-09-05T22:51:44.015" v="14"/>
          <ac:spMkLst>
            <pc:docMk/>
            <pc:sldMk cId="177832409" sldId="310"/>
            <ac:spMk id="2" creationId="{0D1E0774-EECA-C281-D1DA-3B54F747EF5F}"/>
          </ac:spMkLst>
        </pc:spChg>
        <pc:spChg chg="mod ord">
          <ac:chgData name="NEWTON Janette * ODE" userId="S::janette.newton@ode.oregon.gov::392d1fff-3020-459d-a366-784524186fed" providerId="AD" clId="Web-{88660D83-B909-2AD9-0288-EDB2531AC78E}" dt="2025-09-05T22:51:44.015" v="14"/>
          <ac:spMkLst>
            <pc:docMk/>
            <pc:sldMk cId="177832409" sldId="310"/>
            <ac:spMk id="3" creationId="{58B5E602-F4CA-3DF3-DDD7-D6FE267DBBF3}"/>
          </ac:spMkLst>
        </pc:spChg>
        <pc:spChg chg="mod ord">
          <ac:chgData name="NEWTON Janette * ODE" userId="S::janette.newton@ode.oregon.gov::392d1fff-3020-459d-a366-784524186fed" providerId="AD" clId="Web-{88660D83-B909-2AD9-0288-EDB2531AC78E}" dt="2025-09-05T22:51:44.015" v="14"/>
          <ac:spMkLst>
            <pc:docMk/>
            <pc:sldMk cId="177832409" sldId="310"/>
            <ac:spMk id="5" creationId="{2F8C2278-2D69-41CC-CBFD-44533C423E36}"/>
          </ac:spMkLst>
        </pc:spChg>
        <pc:spChg chg="mod ord">
          <ac:chgData name="NEWTON Janette * ODE" userId="S::janette.newton@ode.oregon.gov::392d1fff-3020-459d-a366-784524186fed" providerId="AD" clId="Web-{88660D83-B909-2AD9-0288-EDB2531AC78E}" dt="2025-09-05T22:51:44.015" v="14"/>
          <ac:spMkLst>
            <pc:docMk/>
            <pc:sldMk cId="177832409" sldId="310"/>
            <ac:spMk id="7" creationId="{567134BF-3692-1BF8-7019-F3E980ED023F}"/>
          </ac:spMkLst>
        </pc:spChg>
      </pc:sldChg>
      <pc:sldChg chg="delSp modSp">
        <pc:chgData name="NEWTON Janette * ODE" userId="S::janette.newton@ode.oregon.gov::392d1fff-3020-459d-a366-784524186fed" providerId="AD" clId="Web-{88660D83-B909-2AD9-0288-EDB2531AC78E}" dt="2025-09-04T15:49:21.600" v="2" actId="1076"/>
        <pc:sldMkLst>
          <pc:docMk/>
          <pc:sldMk cId="1219054553" sldId="322"/>
        </pc:sldMkLst>
        <pc:graphicFrameChg chg="mod">
          <ac:chgData name="NEWTON Janette * ODE" userId="S::janette.newton@ode.oregon.gov::392d1fff-3020-459d-a366-784524186fed" providerId="AD" clId="Web-{88660D83-B909-2AD9-0288-EDB2531AC78E}" dt="2025-09-04T15:49:21.600" v="2" actId="1076"/>
          <ac:graphicFrameMkLst>
            <pc:docMk/>
            <pc:sldMk cId="1219054553" sldId="322"/>
            <ac:graphicFrameMk id="5" creationId="{9C2A3AF4-FE4D-30C3-554A-7E29EB7D2A9C}"/>
          </ac:graphicFrameMkLst>
        </pc:graphicFrameChg>
        <pc:picChg chg="del">
          <ac:chgData name="NEWTON Janette * ODE" userId="S::janette.newton@ode.oregon.gov::392d1fff-3020-459d-a366-784524186fed" providerId="AD" clId="Web-{88660D83-B909-2AD9-0288-EDB2531AC78E}" dt="2025-09-04T15:48:55.600" v="0"/>
          <ac:picMkLst>
            <pc:docMk/>
            <pc:sldMk cId="1219054553" sldId="322"/>
            <ac:picMk id="1026" creationId="{B0D50CE9-EAE0-8345-8F08-3417BC00D6F6}"/>
          </ac:picMkLst>
        </pc:picChg>
      </pc:sldChg>
      <pc:sldChg chg="add ord">
        <pc:chgData name="NEWTON Janette * ODE" userId="S::janette.newton@ode.oregon.gov::392d1fff-3020-459d-a366-784524186fed" providerId="AD" clId="Web-{88660D83-B909-2AD9-0288-EDB2531AC78E}" dt="2025-09-05T22:23:07.165" v="13"/>
        <pc:sldMkLst>
          <pc:docMk/>
          <pc:sldMk cId="1779188109" sldId="326"/>
        </pc:sldMkLst>
      </pc:sldChg>
    </pc:docChg>
  </pc:docChgLst>
  <pc:docChgLst>
    <pc:chgData name="ROSS Liz * ODE" userId="S::liz.ross@ode.oregon.gov::aba85315-4ed1-446c-98f0-4cd346920d6f" providerId="AD" clId="Web-{25955C03-A7EA-70DB-9553-E1EFEFB49487}"/>
    <pc:docChg chg="modSld">
      <pc:chgData name="ROSS Liz * ODE" userId="S::liz.ross@ode.oregon.gov::aba85315-4ed1-446c-98f0-4cd346920d6f" providerId="AD" clId="Web-{25955C03-A7EA-70DB-9553-E1EFEFB49487}" dt="2025-08-22T20:44:05.942" v="2" actId="20577"/>
      <pc:docMkLst>
        <pc:docMk/>
      </pc:docMkLst>
      <pc:sldChg chg="modSp">
        <pc:chgData name="ROSS Liz * ODE" userId="S::liz.ross@ode.oregon.gov::aba85315-4ed1-446c-98f0-4cd346920d6f" providerId="AD" clId="Web-{25955C03-A7EA-70DB-9553-E1EFEFB49487}" dt="2025-08-22T20:44:05.942" v="2" actId="20577"/>
        <pc:sldMkLst>
          <pc:docMk/>
          <pc:sldMk cId="3576861866" sldId="274"/>
        </pc:sldMkLst>
      </pc:sldChg>
    </pc:docChg>
  </pc:docChgLst>
  <pc:docChgLst>
    <pc:chgData name="ROSS Liz * ODE" userId="S::liz.ross@ode.oregon.gov::aba85315-4ed1-446c-98f0-4cd346920d6f" providerId="AD" clId="Web-{8BBC8F78-C780-CD4A-2D56-B01B20856325}"/>
    <pc:docChg chg="addSld delSld modSld sldOrd">
      <pc:chgData name="ROSS Liz * ODE" userId="S::liz.ross@ode.oregon.gov::aba85315-4ed1-446c-98f0-4cd346920d6f" providerId="AD" clId="Web-{8BBC8F78-C780-CD4A-2D56-B01B20856325}" dt="2025-08-27T22:36:13.738" v="277" actId="20577"/>
      <pc:docMkLst>
        <pc:docMk/>
      </pc:docMkLst>
      <pc:sldChg chg="modSp mod ord modClrScheme chgLayout">
        <pc:chgData name="ROSS Liz * ODE" userId="S::liz.ross@ode.oregon.gov::aba85315-4ed1-446c-98f0-4cd346920d6f" providerId="AD" clId="Web-{8BBC8F78-C780-CD4A-2D56-B01B20856325}" dt="2025-08-27T22:35:23.941" v="186"/>
        <pc:sldMkLst>
          <pc:docMk/>
          <pc:sldMk cId="3660570950" sldId="271"/>
        </pc:sldMkLst>
        <pc:spChg chg="mod ord">
          <ac:chgData name="ROSS Liz * ODE" userId="S::liz.ross@ode.oregon.gov::aba85315-4ed1-446c-98f0-4cd346920d6f" providerId="AD" clId="Web-{8BBC8F78-C780-CD4A-2D56-B01B20856325}" dt="2025-08-27T22:35:17.910" v="185"/>
          <ac:spMkLst>
            <pc:docMk/>
            <pc:sldMk cId="3660570950" sldId="271"/>
            <ac:spMk id="5" creationId="{00000000-0000-0000-0000-000000000000}"/>
          </ac:spMkLst>
        </pc:spChg>
        <pc:spChg chg="mod ord">
          <ac:chgData name="ROSS Liz * ODE" userId="S::liz.ross@ode.oregon.gov::aba85315-4ed1-446c-98f0-4cd346920d6f" providerId="AD" clId="Web-{8BBC8F78-C780-CD4A-2D56-B01B20856325}" dt="2025-08-27T22:35:17.910" v="185"/>
          <ac:spMkLst>
            <pc:docMk/>
            <pc:sldMk cId="3660570950" sldId="271"/>
            <ac:spMk id="6" creationId="{00000000-0000-0000-0000-000000000000}"/>
          </ac:spMkLst>
        </pc:spChg>
        <pc:spChg chg="mod ord">
          <ac:chgData name="ROSS Liz * ODE" userId="S::liz.ross@ode.oregon.gov::aba85315-4ed1-446c-98f0-4cd346920d6f" providerId="AD" clId="Web-{8BBC8F78-C780-CD4A-2D56-B01B20856325}" dt="2025-08-27T22:35:17.910" v="185"/>
          <ac:spMkLst>
            <pc:docMk/>
            <pc:sldMk cId="3660570950" sldId="271"/>
            <ac:spMk id="7" creationId="{B05766F3-A59A-DCA3-6FDE-39411F798208}"/>
          </ac:spMkLst>
        </pc:spChg>
      </pc:sldChg>
      <pc:sldChg chg="modNotes">
        <pc:chgData name="ROSS Liz * ODE" userId="S::liz.ross@ode.oregon.gov::aba85315-4ed1-446c-98f0-4cd346920d6f" providerId="AD" clId="Web-{8BBC8F78-C780-CD4A-2D56-B01B20856325}" dt="2025-08-27T22:29:02.606" v="48"/>
        <pc:sldMkLst>
          <pc:docMk/>
          <pc:sldMk cId="177832409" sldId="310"/>
        </pc:sldMkLst>
      </pc:sldChg>
      <pc:sldChg chg="modSp modCm">
        <pc:chgData name="ROSS Liz * ODE" userId="S::liz.ross@ode.oregon.gov::aba85315-4ed1-446c-98f0-4cd346920d6f" providerId="AD" clId="Web-{8BBC8F78-C780-CD4A-2D56-B01B20856325}" dt="2025-08-27T22:33:38.579" v="67" actId="20577"/>
        <pc:sldMkLst>
          <pc:docMk/>
          <pc:sldMk cId="424977954" sldId="312"/>
        </pc:sldMkLst>
        <pc:spChg chg="mod">
          <ac:chgData name="ROSS Liz * ODE" userId="S::liz.ross@ode.oregon.gov::aba85315-4ed1-446c-98f0-4cd346920d6f" providerId="AD" clId="Web-{8BBC8F78-C780-CD4A-2D56-B01B20856325}" dt="2025-08-27T22:33:38.579" v="67" actId="20577"/>
          <ac:spMkLst>
            <pc:docMk/>
            <pc:sldMk cId="424977954" sldId="312"/>
            <ac:spMk id="2" creationId="{17D0271E-7448-AA73-782C-74FBC4BA25B9}"/>
          </ac:spMkLst>
        </pc:spChg>
        <pc:extLst>
          <p:ext xmlns:p="http://schemas.openxmlformats.org/presentationml/2006/main" uri="{D6D511B9-2390-475A-947B-AFAB55BFBCF1}">
            <pc226:cmChg xmlns:pc226="http://schemas.microsoft.com/office/powerpoint/2022/06/main/command" chg="mod">
              <pc226:chgData name="ROSS Liz * ODE" userId="S::liz.ross@ode.oregon.gov::aba85315-4ed1-446c-98f0-4cd346920d6f" providerId="AD" clId="Web-{8BBC8F78-C780-CD4A-2D56-B01B20856325}" dt="2025-08-27T22:33:37.017" v="66" actId="20577"/>
              <pc2:cmMkLst xmlns:pc2="http://schemas.microsoft.com/office/powerpoint/2019/9/main/command">
                <pc:docMk/>
                <pc:sldMk cId="424977954" sldId="312"/>
                <pc2:cmMk id="{D2C38181-D751-4AA9-8B16-FC278E669F2B}"/>
              </pc2:cmMkLst>
            </pc226:cmChg>
          </p:ext>
        </pc:extLst>
      </pc:sldChg>
      <pc:sldChg chg="modSp">
        <pc:chgData name="ROSS Liz * ODE" userId="S::liz.ross@ode.oregon.gov::aba85315-4ed1-446c-98f0-4cd346920d6f" providerId="AD" clId="Web-{8BBC8F78-C780-CD4A-2D56-B01B20856325}" dt="2025-08-27T22:32:28.765" v="52" actId="20577"/>
        <pc:sldMkLst>
          <pc:docMk/>
          <pc:sldMk cId="136043617" sldId="321"/>
        </pc:sldMkLst>
        <pc:spChg chg="mod">
          <ac:chgData name="ROSS Liz * ODE" userId="S::liz.ross@ode.oregon.gov::aba85315-4ed1-446c-98f0-4cd346920d6f" providerId="AD" clId="Web-{8BBC8F78-C780-CD4A-2D56-B01B20856325}" dt="2025-08-27T22:32:28.765" v="52" actId="20577"/>
          <ac:spMkLst>
            <pc:docMk/>
            <pc:sldMk cId="136043617" sldId="321"/>
            <ac:spMk id="2" creationId="{B464BA7B-A5AA-26BA-3DD7-F7055246C28B}"/>
          </ac:spMkLst>
        </pc:spChg>
      </pc:sldChg>
      <pc:sldChg chg="new del">
        <pc:chgData name="ROSS Liz * ODE" userId="S::liz.ross@ode.oregon.gov::aba85315-4ed1-446c-98f0-4cd346920d6f" providerId="AD" clId="Web-{8BBC8F78-C780-CD4A-2D56-B01B20856325}" dt="2025-08-27T22:33:30.392" v="65"/>
        <pc:sldMkLst>
          <pc:docMk/>
          <pc:sldMk cId="370373907" sldId="323"/>
        </pc:sldMkLst>
      </pc:sldChg>
      <pc:sldChg chg="addSp modSp new mod ord modClrScheme chgLayout">
        <pc:chgData name="ROSS Liz * ODE" userId="S::liz.ross@ode.oregon.gov::aba85315-4ed1-446c-98f0-4cd346920d6f" providerId="AD" clId="Web-{8BBC8F78-C780-CD4A-2D56-B01B20856325}" dt="2025-08-27T22:35:52.816" v="262"/>
        <pc:sldMkLst>
          <pc:docMk/>
          <pc:sldMk cId="1986897651" sldId="323"/>
        </pc:sldMkLst>
        <pc:spChg chg="mod ord">
          <ac:chgData name="ROSS Liz * ODE" userId="S::liz.ross@ode.oregon.gov::aba85315-4ed1-446c-98f0-4cd346920d6f" providerId="AD" clId="Web-{8BBC8F78-C780-CD4A-2D56-B01B20856325}" dt="2025-08-27T22:35:47.722" v="261" actId="20577"/>
          <ac:spMkLst>
            <pc:docMk/>
            <pc:sldMk cId="1986897651" sldId="323"/>
            <ac:spMk id="2" creationId="{BE73A73C-9FD2-E39F-ECB3-F67B52CF9F8C}"/>
          </ac:spMkLst>
        </pc:spChg>
        <pc:spChg chg="mod ord">
          <ac:chgData name="ROSS Liz * ODE" userId="S::liz.ross@ode.oregon.gov::aba85315-4ed1-446c-98f0-4cd346920d6f" providerId="AD" clId="Web-{8BBC8F78-C780-CD4A-2D56-B01B20856325}" dt="2025-08-27T22:34:14.768" v="116"/>
          <ac:spMkLst>
            <pc:docMk/>
            <pc:sldMk cId="1986897651" sldId="323"/>
            <ac:spMk id="4" creationId="{5929B688-32F3-7656-00B8-357D4DE18233}"/>
          </ac:spMkLst>
        </pc:spChg>
        <pc:spChg chg="mod ord">
          <ac:chgData name="ROSS Liz * ODE" userId="S::liz.ross@ode.oregon.gov::aba85315-4ed1-446c-98f0-4cd346920d6f" providerId="AD" clId="Web-{8BBC8F78-C780-CD4A-2D56-B01B20856325}" dt="2025-08-27T22:34:41.331" v="181" actId="20577"/>
          <ac:spMkLst>
            <pc:docMk/>
            <pc:sldMk cId="1986897651" sldId="323"/>
            <ac:spMk id="5" creationId="{E7975522-49A1-BDBE-B96A-4CB63A3BE02A}"/>
          </ac:spMkLst>
        </pc:spChg>
      </pc:sldChg>
      <pc:sldChg chg="delSp modSp new mod modClrScheme chgLayout">
        <pc:chgData name="ROSS Liz * ODE" userId="S::liz.ross@ode.oregon.gov::aba85315-4ed1-446c-98f0-4cd346920d6f" providerId="AD" clId="Web-{8BBC8F78-C780-CD4A-2D56-B01B20856325}" dt="2025-08-27T22:36:13.738" v="277" actId="20577"/>
        <pc:sldMkLst>
          <pc:docMk/>
          <pc:sldMk cId="2150936188" sldId="324"/>
        </pc:sldMkLst>
        <pc:spChg chg="mod ord">
          <ac:chgData name="ROSS Liz * ODE" userId="S::liz.ross@ode.oregon.gov::aba85315-4ed1-446c-98f0-4cd346920d6f" providerId="AD" clId="Web-{8BBC8F78-C780-CD4A-2D56-B01B20856325}" dt="2025-08-27T22:36:13.738" v="277" actId="20577"/>
          <ac:spMkLst>
            <pc:docMk/>
            <pc:sldMk cId="2150936188" sldId="324"/>
            <ac:spMk id="2" creationId="{558F8A06-1848-A767-7CF6-1D268B42380F}"/>
          </ac:spMkLst>
        </pc:spChg>
        <pc:spChg chg="mod ord">
          <ac:chgData name="ROSS Liz * ODE" userId="S::liz.ross@ode.oregon.gov::aba85315-4ed1-446c-98f0-4cd346920d6f" providerId="AD" clId="Web-{8BBC8F78-C780-CD4A-2D56-B01B20856325}" dt="2025-08-27T22:36:01.316" v="267"/>
          <ac:spMkLst>
            <pc:docMk/>
            <pc:sldMk cId="2150936188" sldId="324"/>
            <ac:spMk id="5" creationId="{73453AA4-8CCE-9CE4-A1AF-13759DE5ED66}"/>
          </ac:spMkLst>
        </pc:spChg>
      </pc:sldChg>
    </pc:docChg>
  </pc:docChgLst>
  <pc:docChgLst>
    <pc:chgData name="NEWTON Janette * ODE" userId="S::janette.newton@ode.oregon.gov::392d1fff-3020-459d-a366-784524186fed" providerId="AD" clId="Web-{15371CA0-CE43-6D45-F6AC-CDDD2CEA2DCB}"/>
    <pc:docChg chg="modSld">
      <pc:chgData name="NEWTON Janette * ODE" userId="S::janette.newton@ode.oregon.gov::392d1fff-3020-459d-a366-784524186fed" providerId="AD" clId="Web-{15371CA0-CE43-6D45-F6AC-CDDD2CEA2DCB}" dt="2025-08-22T18:40:00.644" v="1" actId="20577"/>
      <pc:docMkLst>
        <pc:docMk/>
      </pc:docMkLst>
      <pc:sldChg chg="modSp">
        <pc:chgData name="NEWTON Janette * ODE" userId="S::janette.newton@ode.oregon.gov::392d1fff-3020-459d-a366-784524186fed" providerId="AD" clId="Web-{15371CA0-CE43-6D45-F6AC-CDDD2CEA2DCB}" dt="2025-08-22T18:40:00.644" v="1" actId="20577"/>
        <pc:sldMkLst>
          <pc:docMk/>
          <pc:sldMk cId="3092364616" sldId="276"/>
        </pc:sldMkLst>
        <pc:spChg chg="mod">
          <ac:chgData name="NEWTON Janette * ODE" userId="S::janette.newton@ode.oregon.gov::392d1fff-3020-459d-a366-784524186fed" providerId="AD" clId="Web-{15371CA0-CE43-6D45-F6AC-CDDD2CEA2DCB}" dt="2025-08-22T18:40:00.644" v="1" actId="20577"/>
          <ac:spMkLst>
            <pc:docMk/>
            <pc:sldMk cId="3092364616" sldId="276"/>
            <ac:spMk id="37" creationId="{00000000-0000-0000-0000-000000000000}"/>
          </ac:spMkLst>
        </pc:spChg>
      </pc:sldChg>
    </pc:docChg>
  </pc:docChgLst>
  <pc:docChgLst>
    <pc:chgData name="NEWTON Janette * ODE" userId="392d1fff-3020-459d-a366-784524186fed" providerId="ADAL" clId="{58A85CFE-B5CA-4124-B4C1-D4B2947A7394}"/>
    <pc:docChg chg="custSel delSld modSld modMainMaster">
      <pc:chgData name="NEWTON Janette * ODE" userId="392d1fff-3020-459d-a366-784524186fed" providerId="ADAL" clId="{58A85CFE-B5CA-4124-B4C1-D4B2947A7394}" dt="2025-08-28T22:30:35.099" v="822"/>
      <pc:docMkLst>
        <pc:docMk/>
      </pc:docMkLst>
      <pc:sldChg chg="addSp delSp modSp mod modNotesTx">
        <pc:chgData name="NEWTON Janette * ODE" userId="392d1fff-3020-459d-a366-784524186fed" providerId="ADAL" clId="{58A85CFE-B5CA-4124-B4C1-D4B2947A7394}" dt="2025-08-28T22:30:30.405" v="820"/>
        <pc:sldMkLst>
          <pc:docMk/>
          <pc:sldMk cId="3660570950" sldId="271"/>
        </pc:sldMkLst>
        <pc:spChg chg="add mod">
          <ac:chgData name="NEWTON Janette * ODE" userId="392d1fff-3020-459d-a366-784524186fed" providerId="ADAL" clId="{58A85CFE-B5CA-4124-B4C1-D4B2947A7394}" dt="2025-08-28T22:30:30.405" v="820"/>
          <ac:spMkLst>
            <pc:docMk/>
            <pc:sldMk cId="3660570950" sldId="271"/>
            <ac:spMk id="3" creationId="{EC740F4C-CA15-453F-EBDB-8AB70896DC6C}"/>
          </ac:spMkLst>
        </pc:spChg>
        <pc:spChg chg="mod">
          <ac:chgData name="NEWTON Janette * ODE" userId="392d1fff-3020-459d-a366-784524186fed" providerId="ADAL" clId="{58A85CFE-B5CA-4124-B4C1-D4B2947A7394}" dt="2025-08-28T16:15:08.649" v="54" actId="27636"/>
          <ac:spMkLst>
            <pc:docMk/>
            <pc:sldMk cId="3660570950" sldId="271"/>
            <ac:spMk id="5" creationId="{00000000-0000-0000-0000-000000000000}"/>
          </ac:spMkLst>
        </pc:spChg>
        <pc:picChg chg="mod modCrop">
          <ac:chgData name="NEWTON Janette * ODE" userId="392d1fff-3020-459d-a366-784524186fed" providerId="ADAL" clId="{58A85CFE-B5CA-4124-B4C1-D4B2947A7394}" dt="2025-08-28T16:14:36.436" v="53" actId="1076"/>
          <ac:picMkLst>
            <pc:docMk/>
            <pc:sldMk cId="3660570950" sldId="271"/>
            <ac:picMk id="8" creationId="{38BF84D0-D21A-6357-6E88-5BF2CC9B4737}"/>
          </ac:picMkLst>
        </pc:picChg>
      </pc:sldChg>
      <pc:sldChg chg="addSp delSp modSp mod">
        <pc:chgData name="NEWTON Janette * ODE" userId="392d1fff-3020-459d-a366-784524186fed" providerId="ADAL" clId="{58A85CFE-B5CA-4124-B4C1-D4B2947A7394}" dt="2025-08-28T22:29:53.203" v="806"/>
        <pc:sldMkLst>
          <pc:docMk/>
          <pc:sldMk cId="3092364616" sldId="276"/>
        </pc:sldMkLst>
        <pc:spChg chg="add mod">
          <ac:chgData name="NEWTON Janette * ODE" userId="392d1fff-3020-459d-a366-784524186fed" providerId="ADAL" clId="{58A85CFE-B5CA-4124-B4C1-D4B2947A7394}" dt="2025-08-28T22:29:53.203" v="806"/>
          <ac:spMkLst>
            <pc:docMk/>
            <pc:sldMk cId="3092364616" sldId="276"/>
            <ac:spMk id="17" creationId="{435D3A6D-0E92-75CE-704D-515CB4297713}"/>
          </ac:spMkLst>
        </pc:spChg>
      </pc:sldChg>
      <pc:sldChg chg="addSp delSp modSp mod modClrScheme chgLayout modNotesTx">
        <pc:chgData name="NEWTON Janette * ODE" userId="392d1fff-3020-459d-a366-784524186fed" providerId="ADAL" clId="{58A85CFE-B5CA-4124-B4C1-D4B2947A7394}" dt="2025-08-28T22:29:39.424" v="800"/>
        <pc:sldMkLst>
          <pc:docMk/>
          <pc:sldMk cId="4170505691" sldId="277"/>
        </pc:sldMkLst>
      </pc:sldChg>
      <pc:sldChg chg="addSp delSp modSp mod">
        <pc:chgData name="NEWTON Janette * ODE" userId="392d1fff-3020-459d-a366-784524186fed" providerId="ADAL" clId="{58A85CFE-B5CA-4124-B4C1-D4B2947A7394}" dt="2025-08-28T22:29:44.264" v="802"/>
        <pc:sldMkLst>
          <pc:docMk/>
          <pc:sldMk cId="361981854" sldId="280"/>
        </pc:sldMkLst>
        <pc:spChg chg="add mod">
          <ac:chgData name="NEWTON Janette * ODE" userId="392d1fff-3020-459d-a366-784524186fed" providerId="ADAL" clId="{58A85CFE-B5CA-4124-B4C1-D4B2947A7394}" dt="2025-08-28T22:29:44.264" v="802"/>
          <ac:spMkLst>
            <pc:docMk/>
            <pc:sldMk cId="361981854" sldId="280"/>
            <ac:spMk id="3" creationId="{4D13351A-1DF2-5560-1550-DA503F9D2BB2}"/>
          </ac:spMkLst>
        </pc:spChg>
      </pc:sldChg>
      <pc:sldChg chg="addSp delSp modSp mod">
        <pc:chgData name="NEWTON Janette * ODE" userId="392d1fff-3020-459d-a366-784524186fed" providerId="ADAL" clId="{58A85CFE-B5CA-4124-B4C1-D4B2947A7394}" dt="2025-08-28T22:29:58.356" v="808"/>
        <pc:sldMkLst>
          <pc:docMk/>
          <pc:sldMk cId="3365631269" sldId="286"/>
        </pc:sldMkLst>
        <pc:spChg chg="add mod">
          <ac:chgData name="NEWTON Janette * ODE" userId="392d1fff-3020-459d-a366-784524186fed" providerId="ADAL" clId="{58A85CFE-B5CA-4124-B4C1-D4B2947A7394}" dt="2025-08-28T22:29:58.356" v="808"/>
          <ac:spMkLst>
            <pc:docMk/>
            <pc:sldMk cId="3365631269" sldId="286"/>
            <ac:spMk id="4" creationId="{B5BB43FF-4E25-833D-95BB-1319E3CE8E48}"/>
          </ac:spMkLst>
        </pc:spChg>
      </pc:sldChg>
      <pc:sldChg chg="addSp delSp modSp mod">
        <pc:chgData name="NEWTON Janette * ODE" userId="392d1fff-3020-459d-a366-784524186fed" providerId="ADAL" clId="{58A85CFE-B5CA-4124-B4C1-D4B2947A7394}" dt="2025-08-28T22:30:02.869" v="810"/>
        <pc:sldMkLst>
          <pc:docMk/>
          <pc:sldMk cId="1799523726" sldId="309"/>
        </pc:sldMkLst>
        <pc:spChg chg="add mod">
          <ac:chgData name="NEWTON Janette * ODE" userId="392d1fff-3020-459d-a366-784524186fed" providerId="ADAL" clId="{58A85CFE-B5CA-4124-B4C1-D4B2947A7394}" dt="2025-08-28T22:30:02.869" v="810"/>
          <ac:spMkLst>
            <pc:docMk/>
            <pc:sldMk cId="1799523726" sldId="309"/>
            <ac:spMk id="3" creationId="{8CE7D579-E2E7-97B4-35B5-A0525FF8B99E}"/>
          </ac:spMkLst>
        </pc:spChg>
      </pc:sldChg>
      <pc:sldChg chg="addSp delSp modSp mod">
        <pc:chgData name="NEWTON Janette * ODE" userId="392d1fff-3020-459d-a366-784524186fed" providerId="ADAL" clId="{58A85CFE-B5CA-4124-B4C1-D4B2947A7394}" dt="2025-08-28T22:29:48.840" v="804"/>
        <pc:sldMkLst>
          <pc:docMk/>
          <pc:sldMk cId="177832409" sldId="310"/>
        </pc:sldMkLst>
        <pc:spChg chg="add mod">
          <ac:chgData name="NEWTON Janette * ODE" userId="392d1fff-3020-459d-a366-784524186fed" providerId="ADAL" clId="{58A85CFE-B5CA-4124-B4C1-D4B2947A7394}" dt="2025-08-28T22:29:48.840" v="804"/>
          <ac:spMkLst>
            <pc:docMk/>
            <pc:sldMk cId="177832409" sldId="310"/>
            <ac:spMk id="3" creationId="{58B5E602-F4CA-3DF3-DDD7-D6FE267DBBF3}"/>
          </ac:spMkLst>
        </pc:spChg>
      </pc:sldChg>
      <pc:sldChg chg="del">
        <pc:chgData name="NEWTON Janette * ODE" userId="392d1fff-3020-459d-a366-784524186fed" providerId="ADAL" clId="{58A85CFE-B5CA-4124-B4C1-D4B2947A7394}" dt="2025-08-28T16:17:01.326" v="157" actId="47"/>
        <pc:sldMkLst>
          <pc:docMk/>
          <pc:sldMk cId="1202585459" sldId="311"/>
        </pc:sldMkLst>
      </pc:sldChg>
      <pc:sldChg chg="addSp delSp modSp mod">
        <pc:chgData name="NEWTON Janette * ODE" userId="392d1fff-3020-459d-a366-784524186fed" providerId="ADAL" clId="{58A85CFE-B5CA-4124-B4C1-D4B2947A7394}" dt="2025-08-28T22:30:20.241" v="816"/>
        <pc:sldMkLst>
          <pc:docMk/>
          <pc:sldMk cId="424977954" sldId="312"/>
        </pc:sldMkLst>
        <pc:spChg chg="add mod">
          <ac:chgData name="NEWTON Janette * ODE" userId="392d1fff-3020-459d-a366-784524186fed" providerId="ADAL" clId="{58A85CFE-B5CA-4124-B4C1-D4B2947A7394}" dt="2025-08-28T22:30:20.241" v="816"/>
          <ac:spMkLst>
            <pc:docMk/>
            <pc:sldMk cId="424977954" sldId="312"/>
            <ac:spMk id="3" creationId="{1EF730A7-61D5-42E5-9FB0-8364015A7B15}"/>
          </ac:spMkLst>
        </pc:spChg>
      </pc:sldChg>
      <pc:sldChg chg="addSp delSp modSp mod">
        <pc:chgData name="NEWTON Janette * ODE" userId="392d1fff-3020-459d-a366-784524186fed" providerId="ADAL" clId="{58A85CFE-B5CA-4124-B4C1-D4B2947A7394}" dt="2025-08-28T22:30:15.699" v="814"/>
        <pc:sldMkLst>
          <pc:docMk/>
          <pc:sldMk cId="1247782394" sldId="319"/>
        </pc:sldMkLst>
        <pc:spChg chg="add mod">
          <ac:chgData name="NEWTON Janette * ODE" userId="392d1fff-3020-459d-a366-784524186fed" providerId="ADAL" clId="{58A85CFE-B5CA-4124-B4C1-D4B2947A7394}" dt="2025-08-28T22:30:15.699" v="814"/>
          <ac:spMkLst>
            <pc:docMk/>
            <pc:sldMk cId="1247782394" sldId="319"/>
            <ac:spMk id="2" creationId="{8845F821-E58F-E025-8772-B61C2AA45111}"/>
          </ac:spMkLst>
        </pc:spChg>
      </pc:sldChg>
      <pc:sldChg chg="del">
        <pc:chgData name="NEWTON Janette * ODE" userId="392d1fff-3020-459d-a366-784524186fed" providerId="ADAL" clId="{58A85CFE-B5CA-4124-B4C1-D4B2947A7394}" dt="2025-08-28T16:15:27.027" v="58" actId="47"/>
        <pc:sldMkLst>
          <pc:docMk/>
          <pc:sldMk cId="1178687096" sldId="320"/>
        </pc:sldMkLst>
      </pc:sldChg>
      <pc:sldChg chg="addSp delSp modSp mod">
        <pc:chgData name="NEWTON Janette * ODE" userId="392d1fff-3020-459d-a366-784524186fed" providerId="ADAL" clId="{58A85CFE-B5CA-4124-B4C1-D4B2947A7394}" dt="2025-08-28T22:30:10.814" v="812"/>
        <pc:sldMkLst>
          <pc:docMk/>
          <pc:sldMk cId="136043617" sldId="321"/>
        </pc:sldMkLst>
        <pc:spChg chg="add mod">
          <ac:chgData name="NEWTON Janette * ODE" userId="392d1fff-3020-459d-a366-784524186fed" providerId="ADAL" clId="{58A85CFE-B5CA-4124-B4C1-D4B2947A7394}" dt="2025-08-28T22:30:10.814" v="812"/>
          <ac:spMkLst>
            <pc:docMk/>
            <pc:sldMk cId="136043617" sldId="321"/>
            <ac:spMk id="3" creationId="{B82AAD47-28DE-F1C6-4E8E-41E3EE9042BB}"/>
          </ac:spMkLst>
        </pc:spChg>
      </pc:sldChg>
      <pc:sldChg chg="addSp modSp">
        <pc:chgData name="NEWTON Janette * ODE" userId="392d1fff-3020-459d-a366-784524186fed" providerId="ADAL" clId="{58A85CFE-B5CA-4124-B4C1-D4B2947A7394}" dt="2025-08-28T22:29:29.366" v="796"/>
        <pc:sldMkLst>
          <pc:docMk/>
          <pc:sldMk cId="1219054553" sldId="322"/>
        </pc:sldMkLst>
        <pc:spChg chg="add mod">
          <ac:chgData name="NEWTON Janette * ODE" userId="392d1fff-3020-459d-a366-784524186fed" providerId="ADAL" clId="{58A85CFE-B5CA-4124-B4C1-D4B2947A7394}" dt="2025-08-28T22:29:29.366" v="796"/>
          <ac:spMkLst>
            <pc:docMk/>
            <pc:sldMk cId="1219054553" sldId="322"/>
            <ac:spMk id="2" creationId="{9680116F-F270-73A5-6DBA-9FB6F6982E57}"/>
          </ac:spMkLst>
        </pc:spChg>
        <pc:spChg chg="add mod">
          <ac:chgData name="NEWTON Janette * ODE" userId="392d1fff-3020-459d-a366-784524186fed" providerId="ADAL" clId="{58A85CFE-B5CA-4124-B4C1-D4B2947A7394}" dt="2025-08-28T16:34:46.739" v="160"/>
          <ac:spMkLst>
            <pc:docMk/>
            <pc:sldMk cId="1219054553" sldId="322"/>
            <ac:spMk id="4" creationId="{BAC5F7F3-F0C9-8E81-1382-42B41FAC6B44}"/>
          </ac:spMkLst>
        </pc:spChg>
      </pc:sldChg>
      <pc:sldChg chg="addSp delSp modSp mod">
        <pc:chgData name="NEWTON Janette * ODE" userId="392d1fff-3020-459d-a366-784524186fed" providerId="ADAL" clId="{58A85CFE-B5CA-4124-B4C1-D4B2947A7394}" dt="2025-08-28T22:30:25.514" v="818"/>
        <pc:sldMkLst>
          <pc:docMk/>
          <pc:sldMk cId="1986897651" sldId="323"/>
        </pc:sldMkLst>
        <pc:spChg chg="add mod">
          <ac:chgData name="NEWTON Janette * ODE" userId="392d1fff-3020-459d-a366-784524186fed" providerId="ADAL" clId="{58A85CFE-B5CA-4124-B4C1-D4B2947A7394}" dt="2025-08-28T22:30:25.514" v="818"/>
          <ac:spMkLst>
            <pc:docMk/>
            <pc:sldMk cId="1986897651" sldId="323"/>
            <ac:spMk id="6" creationId="{464353E9-5F7F-6991-D4EE-C1C3E49CF947}"/>
          </ac:spMkLst>
        </pc:spChg>
      </pc:sldChg>
      <pc:sldChg chg="addSp delSp modSp mod modNotesTx">
        <pc:chgData name="NEWTON Janette * ODE" userId="392d1fff-3020-459d-a366-784524186fed" providerId="ADAL" clId="{58A85CFE-B5CA-4124-B4C1-D4B2947A7394}" dt="2025-08-28T22:30:35.099" v="822"/>
        <pc:sldMkLst>
          <pc:docMk/>
          <pc:sldMk cId="2150936188" sldId="324"/>
        </pc:sldMkLst>
        <pc:spChg chg="add mod">
          <ac:chgData name="NEWTON Janette * ODE" userId="392d1fff-3020-459d-a366-784524186fed" providerId="ADAL" clId="{58A85CFE-B5CA-4124-B4C1-D4B2947A7394}" dt="2025-08-28T22:30:35.099" v="822"/>
          <ac:spMkLst>
            <pc:docMk/>
            <pc:sldMk cId="2150936188" sldId="324"/>
            <ac:spMk id="3" creationId="{8E4B2497-6EE5-220F-8CBB-4B951C87E54E}"/>
          </ac:spMkLst>
        </pc:spChg>
      </pc:sldChg>
      <pc:sldChg chg="addSp delSp modSp mod modNotesTx">
        <pc:chgData name="NEWTON Janette * ODE" userId="392d1fff-3020-459d-a366-784524186fed" providerId="ADAL" clId="{58A85CFE-B5CA-4124-B4C1-D4B2947A7394}" dt="2025-08-28T22:29:35.274" v="798"/>
        <pc:sldMkLst>
          <pc:docMk/>
          <pc:sldMk cId="2924671063" sldId="325"/>
        </pc:sldMkLst>
        <pc:spChg chg="add mod">
          <ac:chgData name="NEWTON Janette * ODE" userId="392d1fff-3020-459d-a366-784524186fed" providerId="ADAL" clId="{58A85CFE-B5CA-4124-B4C1-D4B2947A7394}" dt="2025-08-28T22:29:35.274" v="798"/>
          <ac:spMkLst>
            <pc:docMk/>
            <pc:sldMk cId="2924671063" sldId="325"/>
            <ac:spMk id="3" creationId="{AE3F6A62-A677-3FDD-3D23-EBC36714CE20}"/>
          </ac:spMkLst>
        </pc:spChg>
      </pc:sldChg>
      <pc:sldMasterChg chg="modSp modSldLayout">
        <pc:chgData name="NEWTON Janette * ODE" userId="392d1fff-3020-459d-a366-784524186fed" providerId="ADAL" clId="{58A85CFE-B5CA-4124-B4C1-D4B2947A7394}" dt="2025-08-28T22:29:04.785" v="795"/>
        <pc:sldMasterMkLst>
          <pc:docMk/>
          <pc:sldMasterMk cId="1075416471" sldId="2147483707"/>
        </pc:sldMasterMkLst>
        <pc:spChg chg="mod">
          <ac:chgData name="NEWTON Janette * ODE" userId="392d1fff-3020-459d-a366-784524186fed" providerId="ADAL" clId="{58A85CFE-B5CA-4124-B4C1-D4B2947A7394}" dt="2025-08-28T22:29:04.785" v="795"/>
          <ac:spMkLst>
            <pc:docMk/>
            <pc:sldMasterMk cId="1075416471" sldId="2147483707"/>
            <ac:spMk id="5" creationId="{00000000-0000-0000-0000-000000000000}"/>
          </ac:spMkLst>
        </pc:spChg>
        <pc:sldLayoutChg chg="modSp">
          <pc:chgData name="NEWTON Janette * ODE" userId="392d1fff-3020-459d-a366-784524186fed" providerId="ADAL" clId="{58A85CFE-B5CA-4124-B4C1-D4B2947A7394}" dt="2025-08-28T22:29:02.465" v="794"/>
          <pc:sldLayoutMkLst>
            <pc:docMk/>
            <pc:sldMasterMk cId="1075416471" sldId="2147483707"/>
            <pc:sldLayoutMk cId="1868411761" sldId="2147483708"/>
          </pc:sldLayoutMkLst>
          <pc:spChg chg="mod">
            <ac:chgData name="NEWTON Janette * ODE" userId="392d1fff-3020-459d-a366-784524186fed" providerId="ADAL" clId="{58A85CFE-B5CA-4124-B4C1-D4B2947A7394}" dt="2025-08-28T22:29:02.465" v="794"/>
            <ac:spMkLst>
              <pc:docMk/>
              <pc:sldMasterMk cId="1075416471" sldId="2147483707"/>
              <pc:sldLayoutMk cId="1868411761" sldId="2147483708"/>
              <ac:spMk id="5" creationId="{00000000-0000-0000-0000-000000000000}"/>
            </ac:spMkLst>
          </pc:spChg>
        </pc:sldLayoutChg>
        <pc:sldLayoutChg chg="modSp">
          <pc:chgData name="NEWTON Janette * ODE" userId="392d1fff-3020-459d-a366-784524186fed" providerId="ADAL" clId="{58A85CFE-B5CA-4124-B4C1-D4B2947A7394}" dt="2025-08-28T22:28:59.932" v="793"/>
          <pc:sldLayoutMkLst>
            <pc:docMk/>
            <pc:sldMasterMk cId="1075416471" sldId="2147483707"/>
            <pc:sldLayoutMk cId="3711967922" sldId="2147483709"/>
          </pc:sldLayoutMkLst>
          <pc:spChg chg="mod">
            <ac:chgData name="NEWTON Janette * ODE" userId="392d1fff-3020-459d-a366-784524186fed" providerId="ADAL" clId="{58A85CFE-B5CA-4124-B4C1-D4B2947A7394}" dt="2025-08-28T22:28:59.932" v="793"/>
            <ac:spMkLst>
              <pc:docMk/>
              <pc:sldMasterMk cId="1075416471" sldId="2147483707"/>
              <pc:sldLayoutMk cId="3711967922" sldId="2147483709"/>
              <ac:spMk id="11" creationId="{00000000-0000-0000-0000-000000000000}"/>
            </ac:spMkLst>
          </pc:spChg>
        </pc:sldLayoutChg>
        <pc:sldLayoutChg chg="delSp modSp mod">
          <pc:chgData name="NEWTON Janette * ODE" userId="392d1fff-3020-459d-a366-784524186fed" providerId="ADAL" clId="{58A85CFE-B5CA-4124-B4C1-D4B2947A7394}" dt="2025-08-28T22:28:31.959" v="791" actId="478"/>
          <pc:sldLayoutMkLst>
            <pc:docMk/>
            <pc:sldMasterMk cId="1075416471" sldId="2147483707"/>
            <pc:sldLayoutMk cId="2522581207" sldId="2147483710"/>
          </pc:sldLayoutMkLst>
          <pc:spChg chg="mod">
            <ac:chgData name="NEWTON Janette * ODE" userId="392d1fff-3020-459d-a366-784524186fed" providerId="ADAL" clId="{58A85CFE-B5CA-4124-B4C1-D4B2947A7394}" dt="2025-08-28T22:28:26.470" v="790" actId="20577"/>
            <ac:spMkLst>
              <pc:docMk/>
              <pc:sldMasterMk cId="1075416471" sldId="2147483707"/>
              <pc:sldLayoutMk cId="2522581207" sldId="2147483710"/>
              <ac:spMk id="5" creationId="{00000000-0000-0000-0000-000000000000}"/>
            </ac:spMkLst>
          </pc:spChg>
        </pc:sldLayoutChg>
      </pc:sldMasterChg>
    </pc:docChg>
  </pc:docChgLst>
  <pc:docChgLst>
    <pc:chgData name="NEWTON Janette * ODE" userId="S::janette.newton@ode.oregon.gov::392d1fff-3020-459d-a366-784524186fed" providerId="AD" clId="Web-{30983F16-D63C-EED6-1A90-588DD88375B5}"/>
    <pc:docChg chg="modSld">
      <pc:chgData name="NEWTON Janette * ODE" userId="S::janette.newton@ode.oregon.gov::392d1fff-3020-459d-a366-784524186fed" providerId="AD" clId="Web-{30983F16-D63C-EED6-1A90-588DD88375B5}" dt="2025-08-28T22:01:08.306" v="3"/>
      <pc:docMkLst>
        <pc:docMk/>
      </pc:docMkLst>
      <pc:sldChg chg="delSp">
        <pc:chgData name="NEWTON Janette * ODE" userId="S::janette.newton@ode.oregon.gov::392d1fff-3020-459d-a366-784524186fed" providerId="AD" clId="Web-{30983F16-D63C-EED6-1A90-588DD88375B5}" dt="2025-08-28T22:00:37.446" v="0"/>
        <pc:sldMkLst>
          <pc:docMk/>
          <pc:sldMk cId="4170505691" sldId="277"/>
        </pc:sldMkLst>
      </pc:sldChg>
      <pc:sldChg chg="delSp modSp">
        <pc:chgData name="NEWTON Janette * ODE" userId="S::janette.newton@ode.oregon.gov::392d1fff-3020-459d-a366-784524186fed" providerId="AD" clId="Web-{30983F16-D63C-EED6-1A90-588DD88375B5}" dt="2025-08-28T22:01:08.306" v="3"/>
        <pc:sldMkLst>
          <pc:docMk/>
          <pc:sldMk cId="1219054553" sldId="322"/>
        </pc:sldMkLst>
      </pc:sldChg>
    </pc:docChg>
  </pc:docChgLst>
</pc:chgInfo>
</file>

<file path=ppt/comments/modernComment_141_81BDC61.xml><?xml version="1.0" encoding="utf-8"?>
<p188:cmLst xmlns:a="http://schemas.openxmlformats.org/drawingml/2006/main" xmlns:r="http://schemas.openxmlformats.org/officeDocument/2006/relationships" xmlns:p188="http://schemas.microsoft.com/office/powerpoint/2018/8/main">
  <p188:cm id="{0FAB520F-DB62-46D8-8A7D-8E2F61B6FFE1}" authorId="{1DD10E56-F16B-AC0C-62DD-FD1B6AB55280}" status="resolved" created="2025-08-27T01:07:12.527" complete="100000">
    <ac:txMkLst xmlns:ac="http://schemas.microsoft.com/office/drawing/2013/main/command">
      <pc:docMk xmlns:pc="http://schemas.microsoft.com/office/powerpoint/2013/main/command"/>
      <pc:sldMk xmlns:pc="http://schemas.microsoft.com/office/powerpoint/2013/main/command" cId="136043617" sldId="321"/>
      <ac:spMk id="2" creationId="{B464BA7B-A5AA-26BA-3DD7-F7055246C28B}"/>
      <ac:txMk cp="21" len="57">
        <ac:context len="211" hash="2691324963"/>
      </ac:txMk>
    </ac:txMkLst>
    <p188:pos x="2783416" y="1841500"/>
    <p188:txBody>
      <a:bodyPr/>
      <a:lstStyle/>
      <a:p>
        <a:r>
          <a:rPr lang="en-US"/>
          <a:t>Do we have definitions?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E1D2A-B550-49EC-B805-992BF7D548E5}" type="doc">
      <dgm:prSet loTypeId="urn:microsoft.com/office/officeart/2005/8/layout/vList2" loCatId="list" qsTypeId="urn:microsoft.com/office/officeart/2005/8/quickstyle/simple1" qsCatId="simple" csTypeId="urn:microsoft.com/office/officeart/2005/8/colors/colorful1" csCatId="colorful" phldr="1"/>
      <dgm:spPr/>
    </dgm:pt>
    <dgm:pt modelId="{7F4D62D1-F5B4-46CC-B841-674CA26919FD}">
      <dgm:prSet phldrT="[Text]" custT="1"/>
      <dgm:spPr>
        <a:solidFill>
          <a:schemeClr val="accent5"/>
        </a:solidFill>
      </dgm:spPr>
      <dgm:t>
        <a:bodyPr/>
        <a:lstStyle/>
        <a:p>
          <a:pPr algn="ctr" rtl="0">
            <a:lnSpc>
              <a:spcPct val="90000"/>
            </a:lnSpc>
            <a:buNone/>
          </a:pPr>
          <a:r>
            <a:rPr lang="en-US" sz="2200">
              <a:solidFill>
                <a:srgbClr val="FFFFFF"/>
              </a:solidFill>
              <a:effectLst/>
              <a:latin typeface="Calibri" panose="020F0502020204030204"/>
              <a:ea typeface="+mn-ea"/>
              <a:cs typeface="+mn-cs"/>
            </a:rPr>
            <a:t>Technical Assistance – Let’s Help Get to Yes</a:t>
          </a:r>
          <a:endParaRPr lang="en-US" sz="2200">
            <a:solidFill>
              <a:srgbClr val="FFFFFF"/>
            </a:solidFill>
            <a:latin typeface="Calibri" panose="020F0502020204030204"/>
            <a:ea typeface="+mn-ea"/>
            <a:cs typeface="+mn-cs"/>
          </a:endParaRPr>
        </a:p>
      </dgm:t>
    </dgm:pt>
    <dgm:pt modelId="{B14F63B6-1DAB-4565-A8DD-C6A2AFBB64A1}" type="parTrans" cxnId="{184AFA41-7DEA-496F-B20D-00CC90CECB9C}">
      <dgm:prSet/>
      <dgm:spPr/>
      <dgm:t>
        <a:bodyPr/>
        <a:lstStyle/>
        <a:p>
          <a:endParaRPr lang="en-US"/>
        </a:p>
      </dgm:t>
    </dgm:pt>
    <dgm:pt modelId="{4872F7CB-9BA8-4C05-B300-C449A2D23430}" type="sibTrans" cxnId="{184AFA41-7DEA-496F-B20D-00CC90CECB9C}">
      <dgm:prSet/>
      <dgm:spPr/>
      <dgm:t>
        <a:bodyPr/>
        <a:lstStyle/>
        <a:p>
          <a:endParaRPr lang="en-US"/>
        </a:p>
      </dgm:t>
    </dgm:pt>
    <dgm:pt modelId="{4182D948-DC8B-4BF6-9F23-A528331DEE8F}">
      <dgm:prSet phldrT="[Text]" custT="1"/>
      <dgm:spPr>
        <a:solidFill>
          <a:schemeClr val="accent1"/>
        </a:solidFill>
      </dgm:spPr>
      <dgm:t>
        <a:bodyPr/>
        <a:lstStyle/>
        <a:p>
          <a:pPr algn="ctr">
            <a:lnSpc>
              <a:spcPct val="90000"/>
            </a:lnSpc>
            <a:buNone/>
          </a:pPr>
          <a:r>
            <a:rPr lang="en-US" sz="2200">
              <a:solidFill>
                <a:srgbClr val="FFFFFF"/>
              </a:solidFill>
              <a:effectLst/>
              <a:latin typeface="Calibri" panose="020F0502020204030204"/>
              <a:ea typeface="+mn-ea"/>
              <a:cs typeface="+mn-cs"/>
            </a:rPr>
            <a:t>Ensuring Allowable &amp; Effective Use of Funds </a:t>
          </a:r>
          <a:endParaRPr lang="en-US" sz="2200">
            <a:solidFill>
              <a:srgbClr val="FFFFFF"/>
            </a:solidFill>
            <a:latin typeface="Calibri" panose="020F0502020204030204"/>
            <a:ea typeface="+mn-ea"/>
            <a:cs typeface="+mn-cs"/>
          </a:endParaRPr>
        </a:p>
      </dgm:t>
    </dgm:pt>
    <dgm:pt modelId="{99EFD1E0-5BBF-45DD-BCE7-95A1934461D7}" type="parTrans" cxnId="{EC484FF3-5C81-492C-B3E9-7C8FA05B701D}">
      <dgm:prSet/>
      <dgm:spPr/>
      <dgm:t>
        <a:bodyPr/>
        <a:lstStyle/>
        <a:p>
          <a:endParaRPr lang="en-US"/>
        </a:p>
      </dgm:t>
    </dgm:pt>
    <dgm:pt modelId="{56D8CDDD-6303-414F-A254-407AD2933795}" type="sibTrans" cxnId="{EC484FF3-5C81-492C-B3E9-7C8FA05B701D}">
      <dgm:prSet/>
      <dgm:spPr/>
      <dgm:t>
        <a:bodyPr/>
        <a:lstStyle/>
        <a:p>
          <a:endParaRPr lang="en-US"/>
        </a:p>
      </dgm:t>
    </dgm:pt>
    <dgm:pt modelId="{623866DB-5326-4808-B814-3DACC33F2822}">
      <dgm:prSet phldrT="[Text]" custT="1"/>
      <dgm:spPr/>
      <dgm:t>
        <a:bodyPr/>
        <a:lstStyle/>
        <a:p>
          <a:pPr algn="ctr" rtl="0">
            <a:lnSpc>
              <a:spcPct val="90000"/>
            </a:lnSpc>
          </a:pPr>
          <a:r>
            <a:rPr lang="en-US" sz="2200">
              <a:solidFill>
                <a:srgbClr val="FFFFFF"/>
              </a:solidFill>
              <a:ea typeface="+mn-ea"/>
              <a:cs typeface="+mn-cs"/>
            </a:rPr>
            <a:t>Building Relationships – </a:t>
          </a:r>
          <a:r>
            <a:rPr lang="en-US" sz="2200">
              <a:solidFill>
                <a:srgbClr val="FFFFFF"/>
              </a:solidFill>
              <a:latin typeface="Calibri" panose="020F0502020204030204"/>
              <a:ea typeface="+mn-ea"/>
              <a:cs typeface="+mn-cs"/>
            </a:rPr>
            <a:t>Moving at the Speed of Trust</a:t>
          </a:r>
          <a:endParaRPr lang="en-US" sz="2200">
            <a:solidFill>
              <a:srgbClr val="FFFFFF"/>
            </a:solidFill>
            <a:ea typeface="+mn-ea"/>
            <a:cs typeface="+mn-cs"/>
          </a:endParaRPr>
        </a:p>
      </dgm:t>
    </dgm:pt>
    <dgm:pt modelId="{44EA968C-0D77-4ECF-8739-E5539ED0BD25}" type="sibTrans" cxnId="{38AB4125-A3E2-4A4E-8E2E-9D2448BD0045}">
      <dgm:prSet/>
      <dgm:spPr/>
      <dgm:t>
        <a:bodyPr/>
        <a:lstStyle/>
        <a:p>
          <a:endParaRPr lang="en-US"/>
        </a:p>
      </dgm:t>
    </dgm:pt>
    <dgm:pt modelId="{5E948A4A-9224-4D4F-8E9C-CF8B55D33DAA}" type="parTrans" cxnId="{38AB4125-A3E2-4A4E-8E2E-9D2448BD0045}">
      <dgm:prSet/>
      <dgm:spPr/>
      <dgm:t>
        <a:bodyPr/>
        <a:lstStyle/>
        <a:p>
          <a:endParaRPr lang="en-US"/>
        </a:p>
      </dgm:t>
    </dgm:pt>
    <dgm:pt modelId="{88CEE518-04D0-4C60-9B94-6F6233E5978F}" type="pres">
      <dgm:prSet presAssocID="{B17E1D2A-B550-49EC-B805-992BF7D548E5}" presName="linear" presStyleCnt="0">
        <dgm:presLayoutVars>
          <dgm:animLvl val="lvl"/>
          <dgm:resizeHandles val="exact"/>
        </dgm:presLayoutVars>
      </dgm:prSet>
      <dgm:spPr/>
    </dgm:pt>
    <dgm:pt modelId="{E6024F12-CA06-4035-A5B8-DB9AF71144FA}" type="pres">
      <dgm:prSet presAssocID="{623866DB-5326-4808-B814-3DACC33F2822}" presName="parentText" presStyleLbl="node1" presStyleIdx="0" presStyleCnt="3" custLinFactNeighborX="-42523" custLinFactNeighborY="-2098">
        <dgm:presLayoutVars>
          <dgm:chMax val="0"/>
          <dgm:bulletEnabled val="1"/>
        </dgm:presLayoutVars>
      </dgm:prSet>
      <dgm:spPr/>
    </dgm:pt>
    <dgm:pt modelId="{CE55A3B0-5EC2-44C7-BAF8-049F7AF9BA2E}" type="pres">
      <dgm:prSet presAssocID="{44EA968C-0D77-4ECF-8739-E5539ED0BD25}" presName="spacer" presStyleCnt="0"/>
      <dgm:spPr/>
    </dgm:pt>
    <dgm:pt modelId="{CF1D6AC5-19FB-476D-B5F4-DE688C3EFAF5}" type="pres">
      <dgm:prSet presAssocID="{7F4D62D1-F5B4-46CC-B841-674CA26919FD}" presName="parentText" presStyleLbl="node1" presStyleIdx="1" presStyleCnt="3" custLinFactNeighborX="8301" custLinFactNeighborY="1">
        <dgm:presLayoutVars>
          <dgm:chMax val="0"/>
          <dgm:bulletEnabled val="1"/>
        </dgm:presLayoutVars>
      </dgm:prSet>
      <dgm:spPr/>
    </dgm:pt>
    <dgm:pt modelId="{3B24DAE0-0E2D-43FC-B67D-E8E10747C40A}" type="pres">
      <dgm:prSet presAssocID="{4872F7CB-9BA8-4C05-B300-C449A2D23430}" presName="spacer" presStyleCnt="0"/>
      <dgm:spPr/>
    </dgm:pt>
    <dgm:pt modelId="{90F4F1FF-6124-4F46-957C-AF99359C4A93}" type="pres">
      <dgm:prSet presAssocID="{4182D948-DC8B-4BF6-9F23-A528331DEE8F}" presName="parentText" presStyleLbl="node1" presStyleIdx="2" presStyleCnt="3">
        <dgm:presLayoutVars>
          <dgm:chMax val="0"/>
          <dgm:bulletEnabled val="1"/>
        </dgm:presLayoutVars>
      </dgm:prSet>
      <dgm:spPr/>
    </dgm:pt>
  </dgm:ptLst>
  <dgm:cxnLst>
    <dgm:cxn modelId="{38AB4125-A3E2-4A4E-8E2E-9D2448BD0045}" srcId="{B17E1D2A-B550-49EC-B805-992BF7D548E5}" destId="{623866DB-5326-4808-B814-3DACC33F2822}" srcOrd="0" destOrd="0" parTransId="{5E948A4A-9224-4D4F-8E9C-CF8B55D33DAA}" sibTransId="{44EA968C-0D77-4ECF-8739-E5539ED0BD25}"/>
    <dgm:cxn modelId="{184AFA41-7DEA-496F-B20D-00CC90CECB9C}" srcId="{B17E1D2A-B550-49EC-B805-992BF7D548E5}" destId="{7F4D62D1-F5B4-46CC-B841-674CA26919FD}" srcOrd="1" destOrd="0" parTransId="{B14F63B6-1DAB-4565-A8DD-C6A2AFBB64A1}" sibTransId="{4872F7CB-9BA8-4C05-B300-C449A2D23430}"/>
    <dgm:cxn modelId="{FB176643-5F40-4530-B9B8-B88D77FA65DD}" type="presOf" srcId="{623866DB-5326-4808-B814-3DACC33F2822}" destId="{E6024F12-CA06-4035-A5B8-DB9AF71144FA}" srcOrd="0" destOrd="0" presId="urn:microsoft.com/office/officeart/2005/8/layout/vList2"/>
    <dgm:cxn modelId="{021A6359-9ED2-488B-96AE-6C765C35F29B}" type="presOf" srcId="{4182D948-DC8B-4BF6-9F23-A528331DEE8F}" destId="{90F4F1FF-6124-4F46-957C-AF99359C4A93}" srcOrd="0" destOrd="0" presId="urn:microsoft.com/office/officeart/2005/8/layout/vList2"/>
    <dgm:cxn modelId="{2C086FCA-5920-4335-8B85-92CD2E0D98E2}" type="presOf" srcId="{B17E1D2A-B550-49EC-B805-992BF7D548E5}" destId="{88CEE518-04D0-4C60-9B94-6F6233E5978F}" srcOrd="0" destOrd="0" presId="urn:microsoft.com/office/officeart/2005/8/layout/vList2"/>
    <dgm:cxn modelId="{904B7CF0-763F-4B21-B72E-0135099437BB}" type="presOf" srcId="{7F4D62D1-F5B4-46CC-B841-674CA26919FD}" destId="{CF1D6AC5-19FB-476D-B5F4-DE688C3EFAF5}" srcOrd="0" destOrd="0" presId="urn:microsoft.com/office/officeart/2005/8/layout/vList2"/>
    <dgm:cxn modelId="{EC484FF3-5C81-492C-B3E9-7C8FA05B701D}" srcId="{B17E1D2A-B550-49EC-B805-992BF7D548E5}" destId="{4182D948-DC8B-4BF6-9F23-A528331DEE8F}" srcOrd="2" destOrd="0" parTransId="{99EFD1E0-5BBF-45DD-BCE7-95A1934461D7}" sibTransId="{56D8CDDD-6303-414F-A254-407AD2933795}"/>
    <dgm:cxn modelId="{4BC8BD06-56BB-4BD9-A3EA-C16505C19753}" type="presParOf" srcId="{88CEE518-04D0-4C60-9B94-6F6233E5978F}" destId="{E6024F12-CA06-4035-A5B8-DB9AF71144FA}" srcOrd="0" destOrd="0" presId="urn:microsoft.com/office/officeart/2005/8/layout/vList2"/>
    <dgm:cxn modelId="{BD642B90-681E-4F75-92D6-E8EB3638798A}" type="presParOf" srcId="{88CEE518-04D0-4C60-9B94-6F6233E5978F}" destId="{CE55A3B0-5EC2-44C7-BAF8-049F7AF9BA2E}" srcOrd="1" destOrd="0" presId="urn:microsoft.com/office/officeart/2005/8/layout/vList2"/>
    <dgm:cxn modelId="{353420B8-2EF5-476A-91AB-2D47AC3811D2}" type="presParOf" srcId="{88CEE518-04D0-4C60-9B94-6F6233E5978F}" destId="{CF1D6AC5-19FB-476D-B5F4-DE688C3EFAF5}" srcOrd="2" destOrd="0" presId="urn:microsoft.com/office/officeart/2005/8/layout/vList2"/>
    <dgm:cxn modelId="{F5E504B4-8BFC-4FD5-B449-5757C82C6FA5}" type="presParOf" srcId="{88CEE518-04D0-4C60-9B94-6F6233E5978F}" destId="{3B24DAE0-0E2D-43FC-B67D-E8E10747C40A}" srcOrd="3" destOrd="0" presId="urn:microsoft.com/office/officeart/2005/8/layout/vList2"/>
    <dgm:cxn modelId="{D0AA9E32-92CB-458A-BA40-4B2E68FECB03}" type="presParOf" srcId="{88CEE518-04D0-4C60-9B94-6F6233E5978F}" destId="{90F4F1FF-6124-4F46-957C-AF99359C4A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144A9-9831-4908-B744-2A90661AF0B9}" type="doc">
      <dgm:prSet loTypeId="urn:microsoft.com/office/officeart/2005/8/layout/chart3" loCatId="relationship" qsTypeId="urn:microsoft.com/office/officeart/2005/8/quickstyle/simple5" qsCatId="simple" csTypeId="urn:microsoft.com/office/officeart/2005/8/colors/colorful2" csCatId="colorful" phldr="1"/>
      <dgm:spPr/>
      <dgm:t>
        <a:bodyPr/>
        <a:lstStyle/>
        <a:p>
          <a:endParaRPr lang="en-US"/>
        </a:p>
      </dgm:t>
    </dgm:pt>
    <dgm:pt modelId="{6E694251-946C-4A4F-A4C7-5219FE1CD889}">
      <dgm:prSet phldrT="[Text]"/>
      <dgm:spPr/>
      <dgm:t>
        <a:bodyPr/>
        <a:lstStyle/>
        <a:p>
          <a:pPr algn="ctr"/>
          <a:r>
            <a:rPr lang="en-US" b="1">
              <a:latin typeface="Calibri" panose="020F0502020204030204"/>
            </a:rPr>
            <a:t>McKinney-Vento</a:t>
          </a:r>
          <a:endParaRPr lang="en-US" b="1"/>
        </a:p>
      </dgm:t>
    </dgm:pt>
    <dgm:pt modelId="{12CCCFC4-1779-4302-882A-992E287DDBBE}" type="parTrans" cxnId="{25C6517E-D28A-44DB-A7C2-B43B886E772B}">
      <dgm:prSet/>
      <dgm:spPr/>
      <dgm:t>
        <a:bodyPr/>
        <a:lstStyle/>
        <a:p>
          <a:pPr algn="ctr"/>
          <a:endParaRPr lang="en-US"/>
        </a:p>
      </dgm:t>
    </dgm:pt>
    <dgm:pt modelId="{EC17BF95-8BCF-4C30-8B07-29E23730A3FB}" type="sibTrans" cxnId="{25C6517E-D28A-44DB-A7C2-B43B886E772B}">
      <dgm:prSet/>
      <dgm:spPr/>
      <dgm:t>
        <a:bodyPr/>
        <a:lstStyle/>
        <a:p>
          <a:pPr algn="ctr"/>
          <a:endParaRPr lang="en-US"/>
        </a:p>
      </dgm:t>
    </dgm:pt>
    <dgm:pt modelId="{1C7C7C56-D7E2-4B6A-A72B-2DF8B73E1AA9}">
      <dgm:prSet phldrT="[Text]"/>
      <dgm:spPr/>
      <dgm:t>
        <a:bodyPr/>
        <a:lstStyle/>
        <a:p>
          <a:pPr algn="ctr" rtl="0"/>
          <a:r>
            <a:rPr lang="en-US" b="1">
              <a:latin typeface="Calibri" panose="020F0502020204030204"/>
            </a:rPr>
            <a:t>Common Compliance </a:t>
          </a:r>
          <a:endParaRPr lang="en-US" b="1"/>
        </a:p>
      </dgm:t>
    </dgm:pt>
    <dgm:pt modelId="{B92398BE-329F-4668-9529-1BC5DCFA80D0}" type="parTrans" cxnId="{327C0A34-D059-44D4-BBD2-23F26098B340}">
      <dgm:prSet/>
      <dgm:spPr/>
      <dgm:t>
        <a:bodyPr/>
        <a:lstStyle/>
        <a:p>
          <a:pPr algn="ctr"/>
          <a:endParaRPr lang="en-US"/>
        </a:p>
      </dgm:t>
    </dgm:pt>
    <dgm:pt modelId="{ECE36133-8E33-4C22-B6D0-7F1D456FE935}" type="sibTrans" cxnId="{327C0A34-D059-44D4-BBD2-23F26098B340}">
      <dgm:prSet/>
      <dgm:spPr/>
      <dgm:t>
        <a:bodyPr/>
        <a:lstStyle/>
        <a:p>
          <a:pPr algn="ctr"/>
          <a:endParaRPr lang="en-US"/>
        </a:p>
      </dgm:t>
    </dgm:pt>
    <dgm:pt modelId="{0018DBB0-0AB6-407F-8448-FA25624BBC60}">
      <dgm:prSet phldrT="[Text]"/>
      <dgm:spPr/>
      <dgm:t>
        <a:bodyPr/>
        <a:lstStyle/>
        <a:p>
          <a:pPr algn="ctr" rtl="0"/>
          <a:r>
            <a:rPr lang="en-US" b="1">
              <a:latin typeface="Calibri" panose="020F0502020204030204"/>
            </a:rPr>
            <a:t>Equitable Services</a:t>
          </a:r>
          <a:endParaRPr lang="en-US" b="1"/>
        </a:p>
      </dgm:t>
    </dgm:pt>
    <dgm:pt modelId="{DECF398D-8D2C-462A-8CA0-F45AE3238822}" type="parTrans" cxnId="{FE60F391-0062-47E9-BC32-8406B9FBA926}">
      <dgm:prSet/>
      <dgm:spPr/>
      <dgm:t>
        <a:bodyPr/>
        <a:lstStyle/>
        <a:p>
          <a:pPr algn="ctr"/>
          <a:endParaRPr lang="en-US"/>
        </a:p>
      </dgm:t>
    </dgm:pt>
    <dgm:pt modelId="{C04D0331-CF05-4382-950E-ABC3BD264CD2}" type="sibTrans" cxnId="{FE60F391-0062-47E9-BC32-8406B9FBA926}">
      <dgm:prSet/>
      <dgm:spPr/>
      <dgm:t>
        <a:bodyPr/>
        <a:lstStyle/>
        <a:p>
          <a:pPr algn="ctr"/>
          <a:endParaRPr lang="en-US"/>
        </a:p>
      </dgm:t>
    </dgm:pt>
    <dgm:pt modelId="{8D29FF11-044D-4A50-AE56-B4BFB73FDB61}">
      <dgm:prSet phldrT="[Text]"/>
      <dgm:spPr/>
      <dgm:t>
        <a:bodyPr/>
        <a:lstStyle/>
        <a:p>
          <a:pPr algn="ctr" rtl="0"/>
          <a:r>
            <a:rPr lang="en-US" b="1">
              <a:latin typeface="Calibri" panose="020F0502020204030204"/>
            </a:rPr>
            <a:t>Foster Care</a:t>
          </a:r>
          <a:endParaRPr lang="en-US" b="1"/>
        </a:p>
      </dgm:t>
    </dgm:pt>
    <dgm:pt modelId="{9C2DC74B-25BF-44E9-841F-7BF94A78E5C0}" type="parTrans" cxnId="{F53EA8C7-1651-4F98-BC18-9D265DFF0819}">
      <dgm:prSet/>
      <dgm:spPr/>
      <dgm:t>
        <a:bodyPr/>
        <a:lstStyle/>
        <a:p>
          <a:pPr algn="ctr"/>
          <a:endParaRPr lang="en-US"/>
        </a:p>
      </dgm:t>
    </dgm:pt>
    <dgm:pt modelId="{09DF988D-3F77-42EB-A685-8125174FF380}" type="sibTrans" cxnId="{F53EA8C7-1651-4F98-BC18-9D265DFF0819}">
      <dgm:prSet/>
      <dgm:spPr/>
      <dgm:t>
        <a:bodyPr/>
        <a:lstStyle/>
        <a:p>
          <a:pPr algn="ctr"/>
          <a:endParaRPr lang="en-US"/>
        </a:p>
      </dgm:t>
    </dgm:pt>
    <dgm:pt modelId="{356BE599-F541-4ABB-80A6-5DA3796B7FB5}">
      <dgm:prSet phldr="0"/>
      <dgm:spPr/>
      <dgm:t>
        <a:bodyPr/>
        <a:lstStyle/>
        <a:p>
          <a:pPr algn="ctr" rtl="0"/>
          <a:r>
            <a:rPr lang="en-US" b="1">
              <a:latin typeface="Calibri" panose="020F0502020204030204"/>
            </a:rPr>
            <a:t>Title Programs</a:t>
          </a:r>
          <a:endParaRPr lang="en-US"/>
        </a:p>
      </dgm:t>
    </dgm:pt>
    <dgm:pt modelId="{1B07180B-F6E7-43A3-917D-AF4DF85D7CE5}" type="parTrans" cxnId="{125A7FE1-F3DA-40C5-BBF5-FB761B6462E1}">
      <dgm:prSet/>
      <dgm:spPr/>
    </dgm:pt>
    <dgm:pt modelId="{01D0F8A0-C474-4A51-B918-E3048F5A2EA6}" type="sibTrans" cxnId="{125A7FE1-F3DA-40C5-BBF5-FB761B6462E1}">
      <dgm:prSet/>
      <dgm:spPr/>
    </dgm:pt>
    <dgm:pt modelId="{B2B510C3-8B96-40D4-8A6A-F0782EB82908}" type="pres">
      <dgm:prSet presAssocID="{9ED144A9-9831-4908-B744-2A90661AF0B9}" presName="compositeShape" presStyleCnt="0">
        <dgm:presLayoutVars>
          <dgm:chMax val="7"/>
          <dgm:dir/>
          <dgm:resizeHandles val="exact"/>
        </dgm:presLayoutVars>
      </dgm:prSet>
      <dgm:spPr/>
    </dgm:pt>
    <dgm:pt modelId="{28803E73-FBD5-432A-A209-ED2D8A14FD86}" type="pres">
      <dgm:prSet presAssocID="{9ED144A9-9831-4908-B744-2A90661AF0B9}" presName="wedge1" presStyleLbl="node1" presStyleIdx="0" presStyleCnt="5"/>
      <dgm:spPr/>
    </dgm:pt>
    <dgm:pt modelId="{AE193699-4021-41C1-9E77-7761134379BD}" type="pres">
      <dgm:prSet presAssocID="{9ED144A9-9831-4908-B744-2A90661AF0B9}" presName="wedge1Tx" presStyleLbl="node1" presStyleIdx="0" presStyleCnt="5">
        <dgm:presLayoutVars>
          <dgm:chMax val="0"/>
          <dgm:chPref val="0"/>
          <dgm:bulletEnabled val="1"/>
        </dgm:presLayoutVars>
      </dgm:prSet>
      <dgm:spPr/>
    </dgm:pt>
    <dgm:pt modelId="{10EADEF5-A643-40BB-B05E-9EBC5D8F4197}" type="pres">
      <dgm:prSet presAssocID="{9ED144A9-9831-4908-B744-2A90661AF0B9}" presName="wedge2" presStyleLbl="node1" presStyleIdx="1" presStyleCnt="5"/>
      <dgm:spPr/>
    </dgm:pt>
    <dgm:pt modelId="{EBC46670-E47B-488D-A377-D5E82062DC82}" type="pres">
      <dgm:prSet presAssocID="{9ED144A9-9831-4908-B744-2A90661AF0B9}" presName="wedge2Tx" presStyleLbl="node1" presStyleIdx="1" presStyleCnt="5">
        <dgm:presLayoutVars>
          <dgm:chMax val="0"/>
          <dgm:chPref val="0"/>
          <dgm:bulletEnabled val="1"/>
        </dgm:presLayoutVars>
      </dgm:prSet>
      <dgm:spPr/>
    </dgm:pt>
    <dgm:pt modelId="{17F0C8E8-9047-4ADB-A793-D41E2CA2F673}" type="pres">
      <dgm:prSet presAssocID="{9ED144A9-9831-4908-B744-2A90661AF0B9}" presName="wedge3" presStyleLbl="node1" presStyleIdx="2" presStyleCnt="5"/>
      <dgm:spPr/>
    </dgm:pt>
    <dgm:pt modelId="{033DF8B0-E6FD-4DE6-8E05-C66AC9FF0AD0}" type="pres">
      <dgm:prSet presAssocID="{9ED144A9-9831-4908-B744-2A90661AF0B9}" presName="wedge3Tx" presStyleLbl="node1" presStyleIdx="2" presStyleCnt="5">
        <dgm:presLayoutVars>
          <dgm:chMax val="0"/>
          <dgm:chPref val="0"/>
          <dgm:bulletEnabled val="1"/>
        </dgm:presLayoutVars>
      </dgm:prSet>
      <dgm:spPr/>
    </dgm:pt>
    <dgm:pt modelId="{4DAAECA5-0067-4BE7-BD16-D2B4DA8B8D1D}" type="pres">
      <dgm:prSet presAssocID="{9ED144A9-9831-4908-B744-2A90661AF0B9}" presName="wedge4" presStyleLbl="node1" presStyleIdx="3" presStyleCnt="5"/>
      <dgm:spPr/>
    </dgm:pt>
    <dgm:pt modelId="{BBE33B21-DEFC-43FE-A99C-10E742BCF2BE}" type="pres">
      <dgm:prSet presAssocID="{9ED144A9-9831-4908-B744-2A90661AF0B9}" presName="wedge4Tx" presStyleLbl="node1" presStyleIdx="3" presStyleCnt="5">
        <dgm:presLayoutVars>
          <dgm:chMax val="0"/>
          <dgm:chPref val="0"/>
          <dgm:bulletEnabled val="1"/>
        </dgm:presLayoutVars>
      </dgm:prSet>
      <dgm:spPr/>
    </dgm:pt>
    <dgm:pt modelId="{85AEE65F-A389-4463-91D9-993C5C8A9564}" type="pres">
      <dgm:prSet presAssocID="{9ED144A9-9831-4908-B744-2A90661AF0B9}" presName="wedge5" presStyleLbl="node1" presStyleIdx="4" presStyleCnt="5"/>
      <dgm:spPr/>
    </dgm:pt>
    <dgm:pt modelId="{82BF61FA-44DD-49D5-B1BB-6EFDDD61EB45}" type="pres">
      <dgm:prSet presAssocID="{9ED144A9-9831-4908-B744-2A90661AF0B9}" presName="wedge5Tx" presStyleLbl="node1" presStyleIdx="4" presStyleCnt="5">
        <dgm:presLayoutVars>
          <dgm:chMax val="0"/>
          <dgm:chPref val="0"/>
          <dgm:bulletEnabled val="1"/>
        </dgm:presLayoutVars>
      </dgm:prSet>
      <dgm:spPr/>
    </dgm:pt>
  </dgm:ptLst>
  <dgm:cxnLst>
    <dgm:cxn modelId="{F5C25105-D183-488D-A55C-D608586B7E85}" type="presOf" srcId="{0018DBB0-0AB6-407F-8448-FA25624BBC60}" destId="{82BF61FA-44DD-49D5-B1BB-6EFDDD61EB45}" srcOrd="1" destOrd="0" presId="urn:microsoft.com/office/officeart/2005/8/layout/chart3"/>
    <dgm:cxn modelId="{327C0A34-D059-44D4-BBD2-23F26098B340}" srcId="{9ED144A9-9831-4908-B744-2A90661AF0B9}" destId="{1C7C7C56-D7E2-4B6A-A72B-2DF8B73E1AA9}" srcOrd="0" destOrd="0" parTransId="{B92398BE-329F-4668-9529-1BC5DCFA80D0}" sibTransId="{ECE36133-8E33-4C22-B6D0-7F1D456FE935}"/>
    <dgm:cxn modelId="{F404EB3B-6D74-4C07-B223-4B4FFC3AA567}" type="presOf" srcId="{6E694251-946C-4A4F-A4C7-5219FE1CD889}" destId="{033DF8B0-E6FD-4DE6-8E05-C66AC9FF0AD0}" srcOrd="1" destOrd="0" presId="urn:microsoft.com/office/officeart/2005/8/layout/chart3"/>
    <dgm:cxn modelId="{690B4640-CE05-4B24-B66A-9923A857B63A}" type="presOf" srcId="{356BE599-F541-4ABB-80A6-5DA3796B7FB5}" destId="{EBC46670-E47B-488D-A377-D5E82062DC82}" srcOrd="1" destOrd="0" presId="urn:microsoft.com/office/officeart/2005/8/layout/chart3"/>
    <dgm:cxn modelId="{35FF2666-EBA2-401E-BF17-D0ADCF6F848D}" type="presOf" srcId="{1C7C7C56-D7E2-4B6A-A72B-2DF8B73E1AA9}" destId="{28803E73-FBD5-432A-A209-ED2D8A14FD86}" srcOrd="0" destOrd="0" presId="urn:microsoft.com/office/officeart/2005/8/layout/chart3"/>
    <dgm:cxn modelId="{E7257B4D-6809-4045-9E48-F8673C54B98D}" type="presOf" srcId="{8D29FF11-044D-4A50-AE56-B4BFB73FDB61}" destId="{4DAAECA5-0067-4BE7-BD16-D2B4DA8B8D1D}" srcOrd="0" destOrd="0" presId="urn:microsoft.com/office/officeart/2005/8/layout/chart3"/>
    <dgm:cxn modelId="{25C6517E-D28A-44DB-A7C2-B43B886E772B}" srcId="{9ED144A9-9831-4908-B744-2A90661AF0B9}" destId="{6E694251-946C-4A4F-A4C7-5219FE1CD889}" srcOrd="2" destOrd="0" parTransId="{12CCCFC4-1779-4302-882A-992E287DDBBE}" sibTransId="{EC17BF95-8BCF-4C30-8B07-29E23730A3FB}"/>
    <dgm:cxn modelId="{B39C8D8C-5492-4584-B628-C2C1C9D3ED0B}" type="presOf" srcId="{0018DBB0-0AB6-407F-8448-FA25624BBC60}" destId="{85AEE65F-A389-4463-91D9-993C5C8A9564}" srcOrd="0" destOrd="0" presId="urn:microsoft.com/office/officeart/2005/8/layout/chart3"/>
    <dgm:cxn modelId="{FE60F391-0062-47E9-BC32-8406B9FBA926}" srcId="{9ED144A9-9831-4908-B744-2A90661AF0B9}" destId="{0018DBB0-0AB6-407F-8448-FA25624BBC60}" srcOrd="4" destOrd="0" parTransId="{DECF398D-8D2C-462A-8CA0-F45AE3238822}" sibTransId="{C04D0331-CF05-4382-950E-ABC3BD264CD2}"/>
    <dgm:cxn modelId="{3FC9CCAE-6CB7-475C-9201-0C8B19ACFE44}" type="presOf" srcId="{9ED144A9-9831-4908-B744-2A90661AF0B9}" destId="{B2B510C3-8B96-40D4-8A6A-F0782EB82908}" srcOrd="0" destOrd="0" presId="urn:microsoft.com/office/officeart/2005/8/layout/chart3"/>
    <dgm:cxn modelId="{B54676BF-BCE7-4A73-B8E5-D7F069997B1C}" type="presOf" srcId="{8D29FF11-044D-4A50-AE56-B4BFB73FDB61}" destId="{BBE33B21-DEFC-43FE-A99C-10E742BCF2BE}" srcOrd="1" destOrd="0" presId="urn:microsoft.com/office/officeart/2005/8/layout/chart3"/>
    <dgm:cxn modelId="{F53EA8C7-1651-4F98-BC18-9D265DFF0819}" srcId="{9ED144A9-9831-4908-B744-2A90661AF0B9}" destId="{8D29FF11-044D-4A50-AE56-B4BFB73FDB61}" srcOrd="3" destOrd="0" parTransId="{9C2DC74B-25BF-44E9-841F-7BF94A78E5C0}" sibTransId="{09DF988D-3F77-42EB-A685-8125174FF380}"/>
    <dgm:cxn modelId="{125A7FE1-F3DA-40C5-BBF5-FB761B6462E1}" srcId="{9ED144A9-9831-4908-B744-2A90661AF0B9}" destId="{356BE599-F541-4ABB-80A6-5DA3796B7FB5}" srcOrd="1" destOrd="0" parTransId="{1B07180B-F6E7-43A3-917D-AF4DF85D7CE5}" sibTransId="{01D0F8A0-C474-4A51-B918-E3048F5A2EA6}"/>
    <dgm:cxn modelId="{FB76C6E2-C81D-4087-8DE3-7C015F597A4E}" type="presOf" srcId="{6E694251-946C-4A4F-A4C7-5219FE1CD889}" destId="{17F0C8E8-9047-4ADB-A793-D41E2CA2F673}" srcOrd="0" destOrd="0" presId="urn:microsoft.com/office/officeart/2005/8/layout/chart3"/>
    <dgm:cxn modelId="{E0842CEE-ECCF-4551-A1E1-6FDB39E33A3D}" type="presOf" srcId="{1C7C7C56-D7E2-4B6A-A72B-2DF8B73E1AA9}" destId="{AE193699-4021-41C1-9E77-7761134379BD}" srcOrd="1" destOrd="0" presId="urn:microsoft.com/office/officeart/2005/8/layout/chart3"/>
    <dgm:cxn modelId="{D58FA2F5-E2E3-4C49-A257-2DCD5F5C4AF4}" type="presOf" srcId="{356BE599-F541-4ABB-80A6-5DA3796B7FB5}" destId="{10EADEF5-A643-40BB-B05E-9EBC5D8F4197}" srcOrd="0" destOrd="0" presId="urn:microsoft.com/office/officeart/2005/8/layout/chart3"/>
    <dgm:cxn modelId="{03BF2D61-FB8D-4875-BC86-82327377E6A7}" type="presParOf" srcId="{B2B510C3-8B96-40D4-8A6A-F0782EB82908}" destId="{28803E73-FBD5-432A-A209-ED2D8A14FD86}" srcOrd="0" destOrd="0" presId="urn:microsoft.com/office/officeart/2005/8/layout/chart3"/>
    <dgm:cxn modelId="{837618E3-A076-40BD-8AE0-65ABEA6C9956}" type="presParOf" srcId="{B2B510C3-8B96-40D4-8A6A-F0782EB82908}" destId="{AE193699-4021-41C1-9E77-7761134379BD}" srcOrd="1" destOrd="0" presId="urn:microsoft.com/office/officeart/2005/8/layout/chart3"/>
    <dgm:cxn modelId="{71E43A50-EBA9-4A21-A7B4-AD0AD61BE08F}" type="presParOf" srcId="{B2B510C3-8B96-40D4-8A6A-F0782EB82908}" destId="{10EADEF5-A643-40BB-B05E-9EBC5D8F4197}" srcOrd="2" destOrd="0" presId="urn:microsoft.com/office/officeart/2005/8/layout/chart3"/>
    <dgm:cxn modelId="{7148CF69-12C2-48D4-90DF-EB74CA6E78C4}" type="presParOf" srcId="{B2B510C3-8B96-40D4-8A6A-F0782EB82908}" destId="{EBC46670-E47B-488D-A377-D5E82062DC82}" srcOrd="3" destOrd="0" presId="urn:microsoft.com/office/officeart/2005/8/layout/chart3"/>
    <dgm:cxn modelId="{E94CBFB6-898A-4CDE-9AAC-6F78D0A3A7B4}" type="presParOf" srcId="{B2B510C3-8B96-40D4-8A6A-F0782EB82908}" destId="{17F0C8E8-9047-4ADB-A793-D41E2CA2F673}" srcOrd="4" destOrd="0" presId="urn:microsoft.com/office/officeart/2005/8/layout/chart3"/>
    <dgm:cxn modelId="{DAEC32AD-C2FE-43FB-8304-BB017C50EC77}" type="presParOf" srcId="{B2B510C3-8B96-40D4-8A6A-F0782EB82908}" destId="{033DF8B0-E6FD-4DE6-8E05-C66AC9FF0AD0}" srcOrd="5" destOrd="0" presId="urn:microsoft.com/office/officeart/2005/8/layout/chart3"/>
    <dgm:cxn modelId="{583FE122-224F-480B-8E63-69917E2DFCAD}" type="presParOf" srcId="{B2B510C3-8B96-40D4-8A6A-F0782EB82908}" destId="{4DAAECA5-0067-4BE7-BD16-D2B4DA8B8D1D}" srcOrd="6" destOrd="0" presId="urn:microsoft.com/office/officeart/2005/8/layout/chart3"/>
    <dgm:cxn modelId="{EFA6D61E-AC61-45ED-BC57-D673C01530A1}" type="presParOf" srcId="{B2B510C3-8B96-40D4-8A6A-F0782EB82908}" destId="{BBE33B21-DEFC-43FE-A99C-10E742BCF2BE}" srcOrd="7" destOrd="0" presId="urn:microsoft.com/office/officeart/2005/8/layout/chart3"/>
    <dgm:cxn modelId="{499D6B4C-0A62-4340-B350-C5A239B5570E}" type="presParOf" srcId="{B2B510C3-8B96-40D4-8A6A-F0782EB82908}" destId="{85AEE65F-A389-4463-91D9-993C5C8A9564}" srcOrd="8" destOrd="0" presId="urn:microsoft.com/office/officeart/2005/8/layout/chart3"/>
    <dgm:cxn modelId="{E07A2187-FED8-4DBE-BE9F-4C9920A6E8D3}" type="presParOf" srcId="{B2B510C3-8B96-40D4-8A6A-F0782EB82908}" destId="{82BF61FA-44DD-49D5-B1BB-6EFDDD61EB45}"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52A963A-B58B-42D6-8171-8CC863AA7ED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D02A793-3F4C-4C6E-AE33-88752993695A}">
      <dgm:prSet phldrT="[Text]"/>
      <dgm:spPr/>
      <dgm:t>
        <a:bodyPr/>
        <a:lstStyle/>
        <a:p>
          <a:r>
            <a:rPr lang="en-US" b="1"/>
            <a:t>Tier 1</a:t>
          </a:r>
          <a:br>
            <a:rPr lang="en-US" b="1"/>
          </a:br>
          <a:r>
            <a:rPr lang="en-US" b="1"/>
            <a:t>Self-Assessment</a:t>
          </a:r>
          <a:endParaRPr lang="en-US"/>
        </a:p>
      </dgm:t>
    </dgm:pt>
    <dgm:pt modelId="{B74EC16B-A12B-45FA-B485-7421A643B232}" type="parTrans" cxnId="{68B3F754-0070-44C9-B90E-AE2A6FBACB7C}">
      <dgm:prSet/>
      <dgm:spPr/>
      <dgm:t>
        <a:bodyPr/>
        <a:lstStyle/>
        <a:p>
          <a:endParaRPr lang="en-US"/>
        </a:p>
      </dgm:t>
    </dgm:pt>
    <dgm:pt modelId="{1F0CE95B-DA20-436B-B5DF-92DC0D374B4B}" type="sibTrans" cxnId="{68B3F754-0070-44C9-B90E-AE2A6FBACB7C}">
      <dgm:prSet/>
      <dgm:spPr/>
      <dgm:t>
        <a:bodyPr/>
        <a:lstStyle/>
        <a:p>
          <a:endParaRPr lang="en-US"/>
        </a:p>
      </dgm:t>
    </dgm:pt>
    <dgm:pt modelId="{493E0DD8-8BEA-4A4E-B6EA-7B390F4EA51E}">
      <dgm:prSet phldrT="[Text]"/>
      <dgm:spPr/>
      <dgm:t>
        <a:bodyPr/>
        <a:lstStyle/>
        <a:p>
          <a:pPr>
            <a:lnSpc>
              <a:spcPct val="100000"/>
            </a:lnSpc>
            <a:spcAft>
              <a:spcPts val="400"/>
            </a:spcAft>
          </a:pPr>
          <a:r>
            <a:rPr lang="en-US">
              <a:latin typeface="Calibri" panose="020F0502020204030204"/>
            </a:rPr>
            <a:t>District</a:t>
          </a:r>
          <a:r>
            <a:rPr lang="en-US"/>
            <a:t> completes and submits </a:t>
          </a:r>
          <a:r>
            <a:rPr lang="en-US">
              <a:latin typeface="Calibri" panose="020F0502020204030204"/>
            </a:rPr>
            <a:t>self-assessment</a:t>
          </a:r>
          <a:r>
            <a:rPr lang="en-US"/>
            <a:t> for program(s) for which they receive funding</a:t>
          </a:r>
        </a:p>
      </dgm:t>
    </dgm:pt>
    <dgm:pt modelId="{06576A28-5BE1-4847-A7E4-5FF66D5EA971}" type="parTrans" cxnId="{95373103-8E8E-452D-8713-122D886E4652}">
      <dgm:prSet/>
      <dgm:spPr/>
      <dgm:t>
        <a:bodyPr/>
        <a:lstStyle/>
        <a:p>
          <a:endParaRPr lang="en-US"/>
        </a:p>
      </dgm:t>
    </dgm:pt>
    <dgm:pt modelId="{606F3E16-F55F-4534-8382-FDD26263F076}" type="sibTrans" cxnId="{95373103-8E8E-452D-8713-122D886E4652}">
      <dgm:prSet/>
      <dgm:spPr/>
      <dgm:t>
        <a:bodyPr/>
        <a:lstStyle/>
        <a:p>
          <a:endParaRPr lang="en-US"/>
        </a:p>
      </dgm:t>
    </dgm:pt>
    <dgm:pt modelId="{1C597DF7-5719-4240-BB63-E1481A9725B6}">
      <dgm:prSet phldrT="[Text]"/>
      <dgm:spPr/>
      <dgm:t>
        <a:bodyPr/>
        <a:lstStyle/>
        <a:p>
          <a:pPr rtl="0"/>
          <a:r>
            <a:rPr lang="en-US" b="1">
              <a:ea typeface="Calibri"/>
              <a:cs typeface="Calibri"/>
            </a:rPr>
            <a:t>Tier 2</a:t>
          </a:r>
          <a:br>
            <a:rPr lang="en-US" b="1">
              <a:ea typeface="Calibri"/>
              <a:cs typeface="Calibri"/>
            </a:rPr>
          </a:br>
          <a:r>
            <a:rPr lang="en-US" b="1">
              <a:ea typeface="Calibri"/>
              <a:cs typeface="Calibri"/>
            </a:rPr>
            <a:t>Self-Assessment</a:t>
          </a:r>
          <a:r>
            <a:rPr lang="en-US" b="1">
              <a:latin typeface="Calibri" panose="020F0502020204030204"/>
              <a:ea typeface="Calibri"/>
              <a:cs typeface="Calibri"/>
            </a:rPr>
            <a:t>*</a:t>
          </a:r>
          <a:r>
            <a:rPr lang="en-US" b="1">
              <a:ea typeface="Calibri"/>
              <a:cs typeface="Calibri"/>
            </a:rPr>
            <a:t> </a:t>
          </a:r>
          <a:r>
            <a:rPr lang="en-US" b="1">
              <a:latin typeface="Calibri" panose="020F0502020204030204"/>
            </a:rPr>
            <a:t> + Desk Monitoring</a:t>
          </a:r>
          <a:endParaRPr lang="en-US"/>
        </a:p>
      </dgm:t>
    </dgm:pt>
    <dgm:pt modelId="{56E710D1-CB0C-4C86-9985-7AA058876A5B}" type="parTrans" cxnId="{DEC532E2-0578-46A8-8067-3A74CF891408}">
      <dgm:prSet/>
      <dgm:spPr/>
      <dgm:t>
        <a:bodyPr/>
        <a:lstStyle/>
        <a:p>
          <a:endParaRPr lang="en-US"/>
        </a:p>
      </dgm:t>
    </dgm:pt>
    <dgm:pt modelId="{68812BDF-5EF3-4861-9856-AB1BEAB9A06E}" type="sibTrans" cxnId="{DEC532E2-0578-46A8-8067-3A74CF891408}">
      <dgm:prSet/>
      <dgm:spPr/>
      <dgm:t>
        <a:bodyPr/>
        <a:lstStyle/>
        <a:p>
          <a:endParaRPr lang="en-US"/>
        </a:p>
      </dgm:t>
    </dgm:pt>
    <dgm:pt modelId="{3B465322-7206-47D2-8C64-F37425A68106}">
      <dgm:prSet phldrT="[Text]"/>
      <dgm:spPr/>
      <dgm:t>
        <a:bodyPr/>
        <a:lstStyle/>
        <a:p>
          <a:pPr>
            <a:lnSpc>
              <a:spcPct val="100000"/>
            </a:lnSpc>
            <a:spcBef>
              <a:spcPts val="400"/>
            </a:spcBef>
            <a:spcAft>
              <a:spcPct val="15000"/>
            </a:spcAft>
          </a:pPr>
          <a:r>
            <a:rPr lang="en-US"/>
            <a:t>District submits documentation</a:t>
          </a:r>
        </a:p>
      </dgm:t>
    </dgm:pt>
    <dgm:pt modelId="{C8444029-EF35-45B9-8546-C2EA1A3BE5D2}" type="parTrans" cxnId="{9EE57FA9-64C7-46B6-A069-A8D6164A72F1}">
      <dgm:prSet/>
      <dgm:spPr/>
      <dgm:t>
        <a:bodyPr/>
        <a:lstStyle/>
        <a:p>
          <a:endParaRPr lang="en-US"/>
        </a:p>
      </dgm:t>
    </dgm:pt>
    <dgm:pt modelId="{4263EA38-B423-41DD-BDC5-C4F08CCC8B5D}" type="sibTrans" cxnId="{9EE57FA9-64C7-46B6-A069-A8D6164A72F1}">
      <dgm:prSet/>
      <dgm:spPr/>
      <dgm:t>
        <a:bodyPr/>
        <a:lstStyle/>
        <a:p>
          <a:endParaRPr lang="en-US"/>
        </a:p>
      </dgm:t>
    </dgm:pt>
    <dgm:pt modelId="{987465C2-8461-4491-AA24-72330D35EF8E}">
      <dgm:prSet phldrT="[Text]"/>
      <dgm:spPr/>
      <dgm:t>
        <a:bodyPr/>
        <a:lstStyle/>
        <a:p>
          <a:r>
            <a:rPr lang="en-US" b="1"/>
            <a:t>Tier 3</a:t>
          </a:r>
          <a:br>
            <a:rPr lang="en-US" b="1"/>
          </a:br>
          <a:r>
            <a:rPr lang="en-US" b="1"/>
            <a:t>Self-Assessment</a:t>
          </a:r>
          <a:r>
            <a:rPr lang="en-US" b="1">
              <a:latin typeface="Calibri" panose="020F0502020204030204"/>
            </a:rPr>
            <a:t>*</a:t>
          </a:r>
          <a:r>
            <a:rPr lang="en-US" b="1"/>
            <a:t> + Desk Monitoring</a:t>
          </a:r>
          <a:r>
            <a:rPr lang="en-US" b="1">
              <a:latin typeface="Calibri" panose="020F0502020204030204"/>
            </a:rPr>
            <a:t>*</a:t>
          </a:r>
          <a:r>
            <a:rPr lang="en-US" b="1"/>
            <a:t> + On-Site Visit</a:t>
          </a:r>
          <a:endParaRPr lang="en-US"/>
        </a:p>
      </dgm:t>
    </dgm:pt>
    <dgm:pt modelId="{42D0B8AA-C447-4E61-ABAE-4D71AB01DB82}" type="parTrans" cxnId="{76E0D8AE-93EC-445A-A46D-183AB18E1657}">
      <dgm:prSet/>
      <dgm:spPr/>
      <dgm:t>
        <a:bodyPr/>
        <a:lstStyle/>
        <a:p>
          <a:endParaRPr lang="en-US"/>
        </a:p>
      </dgm:t>
    </dgm:pt>
    <dgm:pt modelId="{1FB4E49C-6E43-4F09-8771-47271CCB0630}" type="sibTrans" cxnId="{76E0D8AE-93EC-445A-A46D-183AB18E1657}">
      <dgm:prSet/>
      <dgm:spPr/>
      <dgm:t>
        <a:bodyPr/>
        <a:lstStyle/>
        <a:p>
          <a:endParaRPr lang="en-US"/>
        </a:p>
      </dgm:t>
    </dgm:pt>
    <dgm:pt modelId="{7128CB65-9DDB-4079-9D03-D7BD6A046D8D}">
      <dgm:prSet phldrT="[Text]"/>
      <dgm:spPr/>
      <dgm:t>
        <a:bodyPr/>
        <a:lstStyle/>
        <a:p>
          <a:pPr>
            <a:lnSpc>
              <a:spcPct val="90000"/>
            </a:lnSpc>
            <a:spcBef>
              <a:spcPct val="0"/>
            </a:spcBef>
            <a:spcAft>
              <a:spcPts val="400"/>
            </a:spcAft>
            <a:buFont typeface="Arial" panose="020B0604020202020204" pitchFamily="34" charset="0"/>
            <a:buChar char="•"/>
          </a:pPr>
          <a:r>
            <a:rPr lang="en-US" sz="2200"/>
            <a:t>A full desk review</a:t>
          </a:r>
        </a:p>
      </dgm:t>
    </dgm:pt>
    <dgm:pt modelId="{7551C5FE-47FB-495C-96F5-30A20C46029D}" type="parTrans" cxnId="{EE22E1E6-B160-461A-BE7B-175E5557A041}">
      <dgm:prSet/>
      <dgm:spPr/>
      <dgm:t>
        <a:bodyPr/>
        <a:lstStyle/>
        <a:p>
          <a:endParaRPr lang="en-US"/>
        </a:p>
      </dgm:t>
    </dgm:pt>
    <dgm:pt modelId="{59A1C2BB-AA8C-4567-9F06-47FCA38EFEF3}" type="sibTrans" cxnId="{EE22E1E6-B160-461A-BE7B-175E5557A041}">
      <dgm:prSet/>
      <dgm:spPr/>
      <dgm:t>
        <a:bodyPr/>
        <a:lstStyle/>
        <a:p>
          <a:endParaRPr lang="en-US"/>
        </a:p>
      </dgm:t>
    </dgm:pt>
    <dgm:pt modelId="{FA4459E5-B2BE-48F5-AAC0-F0367703E306}">
      <dgm:prSet phldrT="[Text]"/>
      <dgm:spPr/>
      <dgm:t>
        <a:bodyPr/>
        <a:lstStyle/>
        <a:p>
          <a:pPr>
            <a:lnSpc>
              <a:spcPct val="100000"/>
            </a:lnSpc>
            <a:spcAft>
              <a:spcPts val="400"/>
            </a:spcAft>
          </a:pPr>
          <a:r>
            <a:rPr lang="en-US"/>
            <a:t>ODE reviews and scores </a:t>
          </a:r>
          <a:r>
            <a:rPr lang="en-US">
              <a:latin typeface="Calibri" panose="020F0502020204030204"/>
            </a:rPr>
            <a:t>self-assessment</a:t>
          </a:r>
          <a:endParaRPr lang="en-US"/>
        </a:p>
      </dgm:t>
    </dgm:pt>
    <dgm:pt modelId="{7E03BDD7-E717-4203-85E2-117204C0C750}" type="parTrans" cxnId="{A4307DD5-A4E7-44F0-B531-70458D06DFEB}">
      <dgm:prSet/>
      <dgm:spPr/>
      <dgm:t>
        <a:bodyPr/>
        <a:lstStyle/>
        <a:p>
          <a:endParaRPr lang="en-US"/>
        </a:p>
      </dgm:t>
    </dgm:pt>
    <dgm:pt modelId="{C6239517-56BE-4042-B87A-E23D2C818A19}" type="sibTrans" cxnId="{A4307DD5-A4E7-44F0-B531-70458D06DFEB}">
      <dgm:prSet/>
      <dgm:spPr/>
      <dgm:t>
        <a:bodyPr/>
        <a:lstStyle/>
        <a:p>
          <a:endParaRPr lang="en-US"/>
        </a:p>
      </dgm:t>
    </dgm:pt>
    <dgm:pt modelId="{3FE18A41-E151-4319-9115-687C4093BD8D}">
      <dgm:prSet phldrT="[Text]"/>
      <dgm:spPr/>
      <dgm:t>
        <a:bodyPr/>
        <a:lstStyle/>
        <a:p>
          <a:pPr rtl="0">
            <a:lnSpc>
              <a:spcPct val="100000"/>
            </a:lnSpc>
            <a:spcAft>
              <a:spcPts val="0"/>
            </a:spcAft>
          </a:pPr>
          <a:r>
            <a:rPr lang="en-US"/>
            <a:t>ODE provides </a:t>
          </a:r>
          <a:r>
            <a:rPr lang="en-US">
              <a:latin typeface="Calibri" panose="020F0502020204030204"/>
            </a:rPr>
            <a:t>feedback and technical</a:t>
          </a:r>
          <a:r>
            <a:rPr lang="en-US"/>
            <a:t> assistance</a:t>
          </a:r>
        </a:p>
      </dgm:t>
    </dgm:pt>
    <dgm:pt modelId="{2C5C43E8-9A1B-4871-BEB5-BBAA6B74B867}" type="parTrans" cxnId="{50C2DE02-9098-426E-8590-60247A46FAB3}">
      <dgm:prSet/>
      <dgm:spPr/>
      <dgm:t>
        <a:bodyPr/>
        <a:lstStyle/>
        <a:p>
          <a:endParaRPr lang="en-US"/>
        </a:p>
      </dgm:t>
    </dgm:pt>
    <dgm:pt modelId="{D77DC0AF-6144-424D-B906-534BA99337B8}" type="sibTrans" cxnId="{50C2DE02-9098-426E-8590-60247A46FAB3}">
      <dgm:prSet/>
      <dgm:spPr/>
      <dgm:t>
        <a:bodyPr/>
        <a:lstStyle/>
        <a:p>
          <a:endParaRPr lang="en-US"/>
        </a:p>
      </dgm:t>
    </dgm:pt>
    <dgm:pt modelId="{37B60197-A9C2-46BB-A36B-FD540C74715C}">
      <dgm:prSet phldrT="[Text]"/>
      <dgm:spPr/>
      <dgm:t>
        <a:bodyPr/>
        <a:lstStyle/>
        <a:p>
          <a:pPr>
            <a:lnSpc>
              <a:spcPct val="100000"/>
            </a:lnSpc>
            <a:spcBef>
              <a:spcPct val="0"/>
            </a:spcBef>
            <a:spcAft>
              <a:spcPts val="400"/>
            </a:spcAft>
          </a:pPr>
          <a:r>
            <a:rPr lang="en-US"/>
            <a:t>ODE completes full review of </a:t>
          </a:r>
          <a:r>
            <a:rPr lang="en-US">
              <a:latin typeface="Calibri" panose="020F0502020204030204"/>
            </a:rPr>
            <a:t>submissions</a:t>
          </a:r>
          <a:endParaRPr lang="en-US"/>
        </a:p>
      </dgm:t>
    </dgm:pt>
    <dgm:pt modelId="{859B49F4-28BB-4CA8-9FE2-68A92A978732}" type="parTrans" cxnId="{6A750690-AB68-44AB-A703-BF1E11D97841}">
      <dgm:prSet/>
      <dgm:spPr/>
      <dgm:t>
        <a:bodyPr/>
        <a:lstStyle/>
        <a:p>
          <a:endParaRPr lang="en-US"/>
        </a:p>
      </dgm:t>
    </dgm:pt>
    <dgm:pt modelId="{F9920FDE-1B9C-461B-AF2A-C8D00736A8CD}" type="sibTrans" cxnId="{6A750690-AB68-44AB-A703-BF1E11D97841}">
      <dgm:prSet/>
      <dgm:spPr/>
      <dgm:t>
        <a:bodyPr/>
        <a:lstStyle/>
        <a:p>
          <a:endParaRPr lang="en-US"/>
        </a:p>
      </dgm:t>
    </dgm:pt>
    <dgm:pt modelId="{3050EF6B-087E-4157-B4E3-265017105CFA}">
      <dgm:prSet phldrT="[Text]"/>
      <dgm:spPr/>
      <dgm:t>
        <a:bodyPr/>
        <a:lstStyle/>
        <a:p>
          <a:pPr>
            <a:lnSpc>
              <a:spcPct val="100000"/>
            </a:lnSpc>
            <a:spcBef>
              <a:spcPct val="0"/>
            </a:spcBef>
            <a:spcAft>
              <a:spcPts val="400"/>
            </a:spcAft>
          </a:pPr>
          <a:r>
            <a:rPr lang="en-US"/>
            <a:t>Entrance &amp; exit meeting</a:t>
          </a:r>
        </a:p>
      </dgm:t>
    </dgm:pt>
    <dgm:pt modelId="{1E5C052F-2359-4998-B284-EF3B88E92CE3}" type="parTrans" cxnId="{81A0BA7D-939A-4BA4-8B5F-F5753715FD4F}">
      <dgm:prSet/>
      <dgm:spPr/>
      <dgm:t>
        <a:bodyPr/>
        <a:lstStyle/>
        <a:p>
          <a:endParaRPr lang="en-US"/>
        </a:p>
      </dgm:t>
    </dgm:pt>
    <dgm:pt modelId="{AC2F4BC2-608D-456E-8DB0-EFDA61BEEB92}" type="sibTrans" cxnId="{81A0BA7D-939A-4BA4-8B5F-F5753715FD4F}">
      <dgm:prSet/>
      <dgm:spPr/>
      <dgm:t>
        <a:bodyPr/>
        <a:lstStyle/>
        <a:p>
          <a:endParaRPr lang="en-US"/>
        </a:p>
      </dgm:t>
    </dgm:pt>
    <dgm:pt modelId="{512A522F-19FF-4406-9325-8D8903DFCA68}">
      <dgm:prSet phldrT="[Text]"/>
      <dgm:spPr/>
      <dgm:t>
        <a:bodyPr/>
        <a:lstStyle/>
        <a:p>
          <a:pPr>
            <a:lnSpc>
              <a:spcPct val="100000"/>
            </a:lnSpc>
            <a:spcBef>
              <a:spcPct val="0"/>
            </a:spcBef>
            <a:spcAft>
              <a:spcPts val="400"/>
            </a:spcAft>
          </a:pPr>
          <a:r>
            <a:rPr lang="en-US"/>
            <a:t>May result in findings and corrective action plan</a:t>
          </a:r>
        </a:p>
      </dgm:t>
    </dgm:pt>
    <dgm:pt modelId="{6FBCCF61-570D-40EC-9965-FF146234BFA7}" type="parTrans" cxnId="{6E4083BF-9058-472F-8E8C-F18E68DD5AA8}">
      <dgm:prSet/>
      <dgm:spPr/>
      <dgm:t>
        <a:bodyPr/>
        <a:lstStyle/>
        <a:p>
          <a:endParaRPr lang="en-US"/>
        </a:p>
      </dgm:t>
    </dgm:pt>
    <dgm:pt modelId="{C336270D-1148-450C-9DB1-5019AFB9905B}" type="sibTrans" cxnId="{6E4083BF-9058-472F-8E8C-F18E68DD5AA8}">
      <dgm:prSet/>
      <dgm:spPr/>
      <dgm:t>
        <a:bodyPr/>
        <a:lstStyle/>
        <a:p>
          <a:endParaRPr lang="en-US"/>
        </a:p>
      </dgm:t>
    </dgm:pt>
    <dgm:pt modelId="{AB421FC0-75B1-4558-ABFB-5E096617D293}">
      <dgm:prSet phldrT="[Text]"/>
      <dgm:spPr/>
      <dgm:t>
        <a:bodyPr/>
        <a:lstStyle/>
        <a:p>
          <a:pPr>
            <a:lnSpc>
              <a:spcPct val="100000"/>
            </a:lnSpc>
            <a:spcBef>
              <a:spcPct val="0"/>
            </a:spcBef>
            <a:spcAft>
              <a:spcPts val="0"/>
            </a:spcAft>
            <a:buFont typeface="Arial" panose="020B0604020202020204" pitchFamily="34" charset="0"/>
            <a:buChar char="•"/>
          </a:pPr>
          <a:r>
            <a:rPr lang="en-US"/>
            <a:t>ODE completes on-site visit to review programmatic activity, including fiscal records</a:t>
          </a:r>
        </a:p>
      </dgm:t>
    </dgm:pt>
    <dgm:pt modelId="{FAE79B0A-1B37-4F63-B651-C0D7491948CD}" type="parTrans" cxnId="{D1BC0E53-0E81-49A0-89F8-F685445530BA}">
      <dgm:prSet/>
      <dgm:spPr/>
      <dgm:t>
        <a:bodyPr/>
        <a:lstStyle/>
        <a:p>
          <a:endParaRPr lang="en-US"/>
        </a:p>
      </dgm:t>
    </dgm:pt>
    <dgm:pt modelId="{B1B2D4DC-58D5-4B6C-BB71-BD5F7A7D88D9}" type="sibTrans" cxnId="{D1BC0E53-0E81-49A0-89F8-F685445530BA}">
      <dgm:prSet/>
      <dgm:spPr/>
      <dgm:t>
        <a:bodyPr/>
        <a:lstStyle/>
        <a:p>
          <a:endParaRPr lang="en-US"/>
        </a:p>
      </dgm:t>
    </dgm:pt>
    <dgm:pt modelId="{AD39B4DF-6E03-4A2A-BEC5-0A2382C16544}">
      <dgm:prSet phldrT="[Text]"/>
      <dgm:spPr/>
      <dgm:t>
        <a:bodyPr/>
        <a:lstStyle/>
        <a:p>
          <a:pPr>
            <a:lnSpc>
              <a:spcPct val="100000"/>
            </a:lnSpc>
            <a:spcBef>
              <a:spcPts val="400"/>
            </a:spcBef>
            <a:spcAft>
              <a:spcPts val="0"/>
            </a:spcAft>
            <a:buFont typeface="Arial" panose="020B0604020202020204" pitchFamily="34" charset="0"/>
            <a:buChar char="•"/>
          </a:pPr>
          <a:r>
            <a:rPr lang="en-US"/>
            <a:t>ODE may conduct interviews with district staff, educators, students and anyone deemed necessary</a:t>
          </a:r>
        </a:p>
      </dgm:t>
    </dgm:pt>
    <dgm:pt modelId="{0F4B069B-B708-4E13-8BE6-21235D1C6DCA}" type="parTrans" cxnId="{FBB85524-1188-492D-8EBC-68B4943710C9}">
      <dgm:prSet/>
      <dgm:spPr/>
      <dgm:t>
        <a:bodyPr/>
        <a:lstStyle/>
        <a:p>
          <a:endParaRPr lang="en-US"/>
        </a:p>
      </dgm:t>
    </dgm:pt>
    <dgm:pt modelId="{421653EE-0C72-4AA4-B2DF-519CEA03B718}" type="sibTrans" cxnId="{FBB85524-1188-492D-8EBC-68B4943710C9}">
      <dgm:prSet/>
      <dgm:spPr/>
      <dgm:t>
        <a:bodyPr/>
        <a:lstStyle/>
        <a:p>
          <a:endParaRPr lang="en-US"/>
        </a:p>
      </dgm:t>
    </dgm:pt>
    <dgm:pt modelId="{11B9AF84-268E-41C7-8C78-A0FE544C560B}">
      <dgm:prSet phldrT="[Text]"/>
      <dgm:spPr/>
      <dgm:t>
        <a:bodyPr/>
        <a:lstStyle/>
        <a:p>
          <a:pPr>
            <a:lnSpc>
              <a:spcPct val="100000"/>
            </a:lnSpc>
            <a:spcBef>
              <a:spcPct val="0"/>
            </a:spcBef>
            <a:spcAft>
              <a:spcPts val="400"/>
            </a:spcAft>
          </a:pPr>
          <a:r>
            <a:rPr lang="en-US"/>
            <a:t>Full report</a:t>
          </a:r>
        </a:p>
      </dgm:t>
    </dgm:pt>
    <dgm:pt modelId="{675A1A82-77E0-4718-B2B2-698D606C6133}" type="parTrans" cxnId="{B7F273AE-1F6A-44CD-9203-74C330454824}">
      <dgm:prSet/>
      <dgm:spPr/>
      <dgm:t>
        <a:bodyPr/>
        <a:lstStyle/>
        <a:p>
          <a:endParaRPr lang="en-US"/>
        </a:p>
      </dgm:t>
    </dgm:pt>
    <dgm:pt modelId="{BC294FF1-6131-4037-B4FC-162060AEF02E}" type="sibTrans" cxnId="{B7F273AE-1F6A-44CD-9203-74C330454824}">
      <dgm:prSet/>
      <dgm:spPr/>
      <dgm:t>
        <a:bodyPr/>
        <a:lstStyle/>
        <a:p>
          <a:endParaRPr lang="en-US"/>
        </a:p>
      </dgm:t>
    </dgm:pt>
    <dgm:pt modelId="{10D1143A-BED3-4126-AF28-A836EF8DD628}">
      <dgm:prSet phldr="0"/>
      <dgm:spPr/>
      <dgm:t>
        <a:bodyPr/>
        <a:lstStyle/>
        <a:p>
          <a:pPr rtl="0">
            <a:lnSpc>
              <a:spcPct val="90000"/>
            </a:lnSpc>
            <a:spcBef>
              <a:spcPct val="0"/>
            </a:spcBef>
            <a:spcAft>
              <a:spcPct val="15000"/>
            </a:spcAft>
          </a:pPr>
          <a:r>
            <a:rPr lang="en-US">
              <a:latin typeface="Calibri" panose="020F0502020204030204"/>
            </a:rPr>
            <a:t>District completes and submits self-assessment</a:t>
          </a:r>
          <a:r>
            <a:rPr lang="en-US" sz="2200">
              <a:latin typeface="Calibri" panose="020F0502020204030204"/>
            </a:rPr>
            <a:t> </a:t>
          </a:r>
          <a:endParaRPr lang="en-US">
            <a:latin typeface="Calibri" panose="020F0502020204030204"/>
          </a:endParaRPr>
        </a:p>
      </dgm:t>
    </dgm:pt>
    <dgm:pt modelId="{2C46A5F5-1070-46D9-AEE2-DE41D93AE029}" type="parTrans" cxnId="{1C0B160C-7F15-484E-A6A1-F21C8ECAE072}">
      <dgm:prSet/>
      <dgm:spPr/>
    </dgm:pt>
    <dgm:pt modelId="{4DDD2F51-BAF5-4F81-87A2-B6219ECE2C0D}" type="sibTrans" cxnId="{1C0B160C-7F15-484E-A6A1-F21C8ECAE072}">
      <dgm:prSet/>
      <dgm:spPr/>
    </dgm:pt>
    <dgm:pt modelId="{9D18AC41-D7F8-4892-9799-F1F3BA878EE9}">
      <dgm:prSet phldr="0"/>
      <dgm:spPr/>
      <dgm:t>
        <a:bodyPr/>
        <a:lstStyle/>
        <a:p>
          <a:pPr rtl="0">
            <a:lnSpc>
              <a:spcPct val="90000"/>
            </a:lnSpc>
            <a:spcBef>
              <a:spcPct val="0"/>
            </a:spcBef>
            <a:spcAft>
              <a:spcPct val="15000"/>
            </a:spcAft>
          </a:pPr>
          <a:r>
            <a:rPr lang="en-US" sz="1100">
              <a:latin typeface="Calibri" panose="020F0502020204030204"/>
            </a:rPr>
            <a:t>District completes and submits self-assessment</a:t>
          </a:r>
          <a:r>
            <a:rPr lang="en-US" sz="1500">
              <a:latin typeface="Calibri" panose="020F0502020204030204"/>
            </a:rPr>
            <a:t> </a:t>
          </a:r>
        </a:p>
      </dgm:t>
    </dgm:pt>
    <dgm:pt modelId="{2A64ED21-B013-43C9-9804-A5271C2B6BEB}" type="parTrans" cxnId="{CFE04469-FC18-4B21-B22D-DCBD8E97B618}">
      <dgm:prSet/>
      <dgm:spPr/>
    </dgm:pt>
    <dgm:pt modelId="{48D64732-D801-4389-B9EB-E859457BDF3B}" type="sibTrans" cxnId="{CFE04469-FC18-4B21-B22D-DCBD8E97B618}">
      <dgm:prSet/>
      <dgm:spPr/>
    </dgm:pt>
    <dgm:pt modelId="{5EFFC7D7-30FA-4280-95E7-17E6766E58E6}" type="pres">
      <dgm:prSet presAssocID="{552A963A-B58B-42D6-8171-8CC863AA7ED8}" presName="Name0" presStyleCnt="0">
        <dgm:presLayoutVars>
          <dgm:dir/>
          <dgm:animLvl val="lvl"/>
          <dgm:resizeHandles val="exact"/>
        </dgm:presLayoutVars>
      </dgm:prSet>
      <dgm:spPr/>
    </dgm:pt>
    <dgm:pt modelId="{08938F0A-BD8F-45B7-AA21-5AC4DE64B8E1}" type="pres">
      <dgm:prSet presAssocID="{FD02A793-3F4C-4C6E-AE33-88752993695A}" presName="composite" presStyleCnt="0"/>
      <dgm:spPr/>
    </dgm:pt>
    <dgm:pt modelId="{A1A6B820-9CC8-4E81-BAF2-D15ED37CCD23}" type="pres">
      <dgm:prSet presAssocID="{FD02A793-3F4C-4C6E-AE33-88752993695A}" presName="parTx" presStyleLbl="alignNode1" presStyleIdx="0" presStyleCnt="3">
        <dgm:presLayoutVars>
          <dgm:chMax val="0"/>
          <dgm:chPref val="0"/>
          <dgm:bulletEnabled val="1"/>
        </dgm:presLayoutVars>
      </dgm:prSet>
      <dgm:spPr/>
    </dgm:pt>
    <dgm:pt modelId="{5C267EDE-E5B2-4D39-90F1-AF5D4382DA76}" type="pres">
      <dgm:prSet presAssocID="{FD02A793-3F4C-4C6E-AE33-88752993695A}" presName="desTx" presStyleLbl="alignAccFollowNode1" presStyleIdx="0" presStyleCnt="3">
        <dgm:presLayoutVars>
          <dgm:bulletEnabled val="1"/>
        </dgm:presLayoutVars>
      </dgm:prSet>
      <dgm:spPr/>
    </dgm:pt>
    <dgm:pt modelId="{2BE9D18C-88B5-455E-9215-A237EC027BB7}" type="pres">
      <dgm:prSet presAssocID="{1F0CE95B-DA20-436B-B5DF-92DC0D374B4B}" presName="space" presStyleCnt="0"/>
      <dgm:spPr/>
    </dgm:pt>
    <dgm:pt modelId="{D4CAAA98-2C72-495F-8C3A-0025641EFA9F}" type="pres">
      <dgm:prSet presAssocID="{1C597DF7-5719-4240-BB63-E1481A9725B6}" presName="composite" presStyleCnt="0"/>
      <dgm:spPr/>
    </dgm:pt>
    <dgm:pt modelId="{B3759DD4-2A29-45F8-A264-8CE4A93CD061}" type="pres">
      <dgm:prSet presAssocID="{1C597DF7-5719-4240-BB63-E1481A9725B6}" presName="parTx" presStyleLbl="alignNode1" presStyleIdx="1" presStyleCnt="3">
        <dgm:presLayoutVars>
          <dgm:chMax val="0"/>
          <dgm:chPref val="0"/>
          <dgm:bulletEnabled val="1"/>
        </dgm:presLayoutVars>
      </dgm:prSet>
      <dgm:spPr/>
    </dgm:pt>
    <dgm:pt modelId="{F645E760-708C-47DB-87A8-ECA89FD52C7D}" type="pres">
      <dgm:prSet presAssocID="{1C597DF7-5719-4240-BB63-E1481A9725B6}" presName="desTx" presStyleLbl="alignAccFollowNode1" presStyleIdx="1" presStyleCnt="3">
        <dgm:presLayoutVars>
          <dgm:bulletEnabled val="1"/>
        </dgm:presLayoutVars>
      </dgm:prSet>
      <dgm:spPr/>
    </dgm:pt>
    <dgm:pt modelId="{32E702C1-97B9-423D-A4E1-27FD7F283634}" type="pres">
      <dgm:prSet presAssocID="{68812BDF-5EF3-4861-9856-AB1BEAB9A06E}" presName="space" presStyleCnt="0"/>
      <dgm:spPr/>
    </dgm:pt>
    <dgm:pt modelId="{9E73FF7B-5352-4DD9-A593-5C638A6124E9}" type="pres">
      <dgm:prSet presAssocID="{987465C2-8461-4491-AA24-72330D35EF8E}" presName="composite" presStyleCnt="0"/>
      <dgm:spPr/>
    </dgm:pt>
    <dgm:pt modelId="{A5655BB9-7DD4-4ACC-B12E-BB257F4FBA15}" type="pres">
      <dgm:prSet presAssocID="{987465C2-8461-4491-AA24-72330D35EF8E}" presName="parTx" presStyleLbl="alignNode1" presStyleIdx="2" presStyleCnt="3">
        <dgm:presLayoutVars>
          <dgm:chMax val="0"/>
          <dgm:chPref val="0"/>
          <dgm:bulletEnabled val="1"/>
        </dgm:presLayoutVars>
      </dgm:prSet>
      <dgm:spPr/>
    </dgm:pt>
    <dgm:pt modelId="{9FE0B88E-73E0-48F0-960C-C32C96CE17BC}" type="pres">
      <dgm:prSet presAssocID="{987465C2-8461-4491-AA24-72330D35EF8E}" presName="desTx" presStyleLbl="alignAccFollowNode1" presStyleIdx="2" presStyleCnt="3">
        <dgm:presLayoutVars>
          <dgm:bulletEnabled val="1"/>
        </dgm:presLayoutVars>
      </dgm:prSet>
      <dgm:spPr/>
    </dgm:pt>
  </dgm:ptLst>
  <dgm:cxnLst>
    <dgm:cxn modelId="{50C2DE02-9098-426E-8590-60247A46FAB3}" srcId="{FD02A793-3F4C-4C6E-AE33-88752993695A}" destId="{3FE18A41-E151-4319-9115-687C4093BD8D}" srcOrd="2" destOrd="0" parTransId="{2C5C43E8-9A1B-4871-BEB5-BBAA6B74B867}" sibTransId="{D77DC0AF-6144-424D-B906-534BA99337B8}"/>
    <dgm:cxn modelId="{95373103-8E8E-452D-8713-122D886E4652}" srcId="{FD02A793-3F4C-4C6E-AE33-88752993695A}" destId="{493E0DD8-8BEA-4A4E-B6EA-7B390F4EA51E}" srcOrd="0" destOrd="0" parTransId="{06576A28-5BE1-4847-A7E4-5FF66D5EA971}" sibTransId="{606F3E16-F55F-4534-8382-FDD26263F076}"/>
    <dgm:cxn modelId="{1C0B160C-7F15-484E-A6A1-F21C8ECAE072}" srcId="{1C597DF7-5719-4240-BB63-E1481A9725B6}" destId="{10D1143A-BED3-4126-AF28-A836EF8DD628}" srcOrd="0" destOrd="0" parTransId="{2C46A5F5-1070-46D9-AEE2-DE41D93AE029}" sibTransId="{4DDD2F51-BAF5-4F81-87A2-B6219ECE2C0D}"/>
    <dgm:cxn modelId="{EC7BF412-4D28-41EF-BCD6-DEA4FA743B9F}" type="presOf" srcId="{37B60197-A9C2-46BB-A36B-FD540C74715C}" destId="{F645E760-708C-47DB-87A8-ECA89FD52C7D}" srcOrd="0" destOrd="2" presId="urn:microsoft.com/office/officeart/2005/8/layout/hList1"/>
    <dgm:cxn modelId="{2DF6A319-E211-47AF-9AF8-4767B040A67B}" type="presOf" srcId="{3FE18A41-E151-4319-9115-687C4093BD8D}" destId="{5C267EDE-E5B2-4D39-90F1-AF5D4382DA76}" srcOrd="0" destOrd="2" presId="urn:microsoft.com/office/officeart/2005/8/layout/hList1"/>
    <dgm:cxn modelId="{CCA2BF22-5AFD-4C47-8EF1-E993DFA34E16}" type="presOf" srcId="{FD02A793-3F4C-4C6E-AE33-88752993695A}" destId="{A1A6B820-9CC8-4E81-BAF2-D15ED37CCD23}" srcOrd="0" destOrd="0" presId="urn:microsoft.com/office/officeart/2005/8/layout/hList1"/>
    <dgm:cxn modelId="{FBB85524-1188-492D-8EBC-68B4943710C9}" srcId="{987465C2-8461-4491-AA24-72330D35EF8E}" destId="{AD39B4DF-6E03-4A2A-BEC5-0A2382C16544}" srcOrd="3" destOrd="0" parTransId="{0F4B069B-B708-4E13-8BE6-21235D1C6DCA}" sibTransId="{421653EE-0C72-4AA4-B2DF-519CEA03B718}"/>
    <dgm:cxn modelId="{EBFBDD2A-ADE1-4ECD-AC5F-D26CC8C0D89F}" type="presOf" srcId="{11B9AF84-268E-41C7-8C78-A0FE544C560B}" destId="{F645E760-708C-47DB-87A8-ECA89FD52C7D}" srcOrd="0" destOrd="4" presId="urn:microsoft.com/office/officeart/2005/8/layout/hList1"/>
    <dgm:cxn modelId="{32184E63-F61C-4BB5-85F3-0F5BAD1FA964}" type="presOf" srcId="{3050EF6B-087E-4157-B4E3-265017105CFA}" destId="{F645E760-708C-47DB-87A8-ECA89FD52C7D}" srcOrd="0" destOrd="3" presId="urn:microsoft.com/office/officeart/2005/8/layout/hList1"/>
    <dgm:cxn modelId="{CFE04469-FC18-4B21-B22D-DCBD8E97B618}" srcId="{987465C2-8461-4491-AA24-72330D35EF8E}" destId="{9D18AC41-D7F8-4892-9799-F1F3BA878EE9}" srcOrd="0" destOrd="0" parTransId="{2A64ED21-B013-43C9-9804-A5271C2B6BEB}" sibTransId="{48D64732-D801-4389-B9EB-E859457BDF3B}"/>
    <dgm:cxn modelId="{2C014F69-9D20-47E0-B636-B77E9F56EC60}" type="presOf" srcId="{552A963A-B58B-42D6-8171-8CC863AA7ED8}" destId="{5EFFC7D7-30FA-4280-95E7-17E6766E58E6}" srcOrd="0" destOrd="0" presId="urn:microsoft.com/office/officeart/2005/8/layout/hList1"/>
    <dgm:cxn modelId="{A3FFA371-935C-4DF5-AAD0-09FF50FA332B}" type="presOf" srcId="{7128CB65-9DDB-4079-9D03-D7BD6A046D8D}" destId="{9FE0B88E-73E0-48F0-960C-C32C96CE17BC}" srcOrd="0" destOrd="1" presId="urn:microsoft.com/office/officeart/2005/8/layout/hList1"/>
    <dgm:cxn modelId="{D1BC0E53-0E81-49A0-89F8-F685445530BA}" srcId="{987465C2-8461-4491-AA24-72330D35EF8E}" destId="{AB421FC0-75B1-4558-ABFB-5E096617D293}" srcOrd="2" destOrd="0" parTransId="{FAE79B0A-1B37-4F63-B651-C0D7491948CD}" sibTransId="{B1B2D4DC-58D5-4B6C-BB71-BD5F7A7D88D9}"/>
    <dgm:cxn modelId="{68B3F754-0070-44C9-B90E-AE2A6FBACB7C}" srcId="{552A963A-B58B-42D6-8171-8CC863AA7ED8}" destId="{FD02A793-3F4C-4C6E-AE33-88752993695A}" srcOrd="0" destOrd="0" parTransId="{B74EC16B-A12B-45FA-B485-7421A643B232}" sibTransId="{1F0CE95B-DA20-436B-B5DF-92DC0D374B4B}"/>
    <dgm:cxn modelId="{0A44087D-75E1-4161-B80F-B423632190A1}" type="presOf" srcId="{AD39B4DF-6E03-4A2A-BEC5-0A2382C16544}" destId="{9FE0B88E-73E0-48F0-960C-C32C96CE17BC}" srcOrd="0" destOrd="3" presId="urn:microsoft.com/office/officeart/2005/8/layout/hList1"/>
    <dgm:cxn modelId="{81A0BA7D-939A-4BA4-8B5F-F5753715FD4F}" srcId="{1C597DF7-5719-4240-BB63-E1481A9725B6}" destId="{3050EF6B-087E-4157-B4E3-265017105CFA}" srcOrd="3" destOrd="0" parTransId="{1E5C052F-2359-4998-B284-EF3B88E92CE3}" sibTransId="{AC2F4BC2-608D-456E-8DB0-EFDA61BEEB92}"/>
    <dgm:cxn modelId="{6A750690-AB68-44AB-A703-BF1E11D97841}" srcId="{1C597DF7-5719-4240-BB63-E1481A9725B6}" destId="{37B60197-A9C2-46BB-A36B-FD540C74715C}" srcOrd="2" destOrd="0" parTransId="{859B49F4-28BB-4CA8-9FE2-68A92A978732}" sibTransId="{F9920FDE-1B9C-461B-AF2A-C8D00736A8CD}"/>
    <dgm:cxn modelId="{0FF2B2A2-12CF-4EBE-81C7-9DEDBB8CA6A2}" type="presOf" srcId="{9D18AC41-D7F8-4892-9799-F1F3BA878EE9}" destId="{9FE0B88E-73E0-48F0-960C-C32C96CE17BC}" srcOrd="0" destOrd="0" presId="urn:microsoft.com/office/officeart/2005/8/layout/hList1"/>
    <dgm:cxn modelId="{50E858A3-549E-4243-B7E3-921B1F750A42}" type="presOf" srcId="{10D1143A-BED3-4126-AF28-A836EF8DD628}" destId="{F645E760-708C-47DB-87A8-ECA89FD52C7D}" srcOrd="0" destOrd="0" presId="urn:microsoft.com/office/officeart/2005/8/layout/hList1"/>
    <dgm:cxn modelId="{9EE57FA9-64C7-46B6-A069-A8D6164A72F1}" srcId="{1C597DF7-5719-4240-BB63-E1481A9725B6}" destId="{3B465322-7206-47D2-8C64-F37425A68106}" srcOrd="1" destOrd="0" parTransId="{C8444029-EF35-45B9-8546-C2EA1A3BE5D2}" sibTransId="{4263EA38-B423-41DD-BDC5-C4F08CCC8B5D}"/>
    <dgm:cxn modelId="{C52789AB-CDC5-4719-8362-193A95504ECD}" type="presOf" srcId="{AB421FC0-75B1-4558-ABFB-5E096617D293}" destId="{9FE0B88E-73E0-48F0-960C-C32C96CE17BC}" srcOrd="0" destOrd="2" presId="urn:microsoft.com/office/officeart/2005/8/layout/hList1"/>
    <dgm:cxn modelId="{B7F273AE-1F6A-44CD-9203-74C330454824}" srcId="{1C597DF7-5719-4240-BB63-E1481A9725B6}" destId="{11B9AF84-268E-41C7-8C78-A0FE544C560B}" srcOrd="4" destOrd="0" parTransId="{675A1A82-77E0-4718-B2B2-698D606C6133}" sibTransId="{BC294FF1-6131-4037-B4FC-162060AEF02E}"/>
    <dgm:cxn modelId="{76E0D8AE-93EC-445A-A46D-183AB18E1657}" srcId="{552A963A-B58B-42D6-8171-8CC863AA7ED8}" destId="{987465C2-8461-4491-AA24-72330D35EF8E}" srcOrd="2" destOrd="0" parTransId="{42D0B8AA-C447-4E61-ABAE-4D71AB01DB82}" sibTransId="{1FB4E49C-6E43-4F09-8771-47271CCB0630}"/>
    <dgm:cxn modelId="{6E46ECB1-D342-423A-8435-27A0D348067A}" type="presOf" srcId="{987465C2-8461-4491-AA24-72330D35EF8E}" destId="{A5655BB9-7DD4-4ACC-B12E-BB257F4FBA15}" srcOrd="0" destOrd="0" presId="urn:microsoft.com/office/officeart/2005/8/layout/hList1"/>
    <dgm:cxn modelId="{6E4083BF-9058-472F-8E8C-F18E68DD5AA8}" srcId="{1C597DF7-5719-4240-BB63-E1481A9725B6}" destId="{512A522F-19FF-4406-9325-8D8903DFCA68}" srcOrd="5" destOrd="0" parTransId="{6FBCCF61-570D-40EC-9965-FF146234BFA7}" sibTransId="{C336270D-1148-450C-9DB1-5019AFB9905B}"/>
    <dgm:cxn modelId="{657465C0-3F69-454F-A228-A373F88DDC98}" type="presOf" srcId="{493E0DD8-8BEA-4A4E-B6EA-7B390F4EA51E}" destId="{5C267EDE-E5B2-4D39-90F1-AF5D4382DA76}" srcOrd="0" destOrd="0" presId="urn:microsoft.com/office/officeart/2005/8/layout/hList1"/>
    <dgm:cxn modelId="{33C899D3-B245-477F-877B-BF66BEA634A9}" type="presOf" srcId="{512A522F-19FF-4406-9325-8D8903DFCA68}" destId="{F645E760-708C-47DB-87A8-ECA89FD52C7D}" srcOrd="0" destOrd="5" presId="urn:microsoft.com/office/officeart/2005/8/layout/hList1"/>
    <dgm:cxn modelId="{A4307DD5-A4E7-44F0-B531-70458D06DFEB}" srcId="{FD02A793-3F4C-4C6E-AE33-88752993695A}" destId="{FA4459E5-B2BE-48F5-AAC0-F0367703E306}" srcOrd="1" destOrd="0" parTransId="{7E03BDD7-E717-4203-85E2-117204C0C750}" sibTransId="{C6239517-56BE-4042-B87A-E23D2C818A19}"/>
    <dgm:cxn modelId="{DEC532E2-0578-46A8-8067-3A74CF891408}" srcId="{552A963A-B58B-42D6-8171-8CC863AA7ED8}" destId="{1C597DF7-5719-4240-BB63-E1481A9725B6}" srcOrd="1" destOrd="0" parTransId="{56E710D1-CB0C-4C86-9985-7AA058876A5B}" sibTransId="{68812BDF-5EF3-4861-9856-AB1BEAB9A06E}"/>
    <dgm:cxn modelId="{EE22E1E6-B160-461A-BE7B-175E5557A041}" srcId="{987465C2-8461-4491-AA24-72330D35EF8E}" destId="{7128CB65-9DDB-4079-9D03-D7BD6A046D8D}" srcOrd="1" destOrd="0" parTransId="{7551C5FE-47FB-495C-96F5-30A20C46029D}" sibTransId="{59A1C2BB-AA8C-4567-9F06-47FCA38EFEF3}"/>
    <dgm:cxn modelId="{13C8E5ED-4D33-438C-B91C-481A4BC46506}" type="presOf" srcId="{FA4459E5-B2BE-48F5-AAC0-F0367703E306}" destId="{5C267EDE-E5B2-4D39-90F1-AF5D4382DA76}" srcOrd="0" destOrd="1" presId="urn:microsoft.com/office/officeart/2005/8/layout/hList1"/>
    <dgm:cxn modelId="{36D7EAF9-46ED-417E-B2C6-1B8CD74B5687}" type="presOf" srcId="{3B465322-7206-47D2-8C64-F37425A68106}" destId="{F645E760-708C-47DB-87A8-ECA89FD52C7D}" srcOrd="0" destOrd="1" presId="urn:microsoft.com/office/officeart/2005/8/layout/hList1"/>
    <dgm:cxn modelId="{DB0EF8FD-10CB-409E-A78E-104497DE3713}" type="presOf" srcId="{1C597DF7-5719-4240-BB63-E1481A9725B6}" destId="{B3759DD4-2A29-45F8-A264-8CE4A93CD061}" srcOrd="0" destOrd="0" presId="urn:microsoft.com/office/officeart/2005/8/layout/hList1"/>
    <dgm:cxn modelId="{75E66AFB-4B19-4D2F-B9B8-E09849C28FC5}" type="presParOf" srcId="{5EFFC7D7-30FA-4280-95E7-17E6766E58E6}" destId="{08938F0A-BD8F-45B7-AA21-5AC4DE64B8E1}" srcOrd="0" destOrd="0" presId="urn:microsoft.com/office/officeart/2005/8/layout/hList1"/>
    <dgm:cxn modelId="{9E32A465-CA80-499F-B2BF-93FDF1BAB0E0}" type="presParOf" srcId="{08938F0A-BD8F-45B7-AA21-5AC4DE64B8E1}" destId="{A1A6B820-9CC8-4E81-BAF2-D15ED37CCD23}" srcOrd="0" destOrd="0" presId="urn:microsoft.com/office/officeart/2005/8/layout/hList1"/>
    <dgm:cxn modelId="{1AAD9A8F-F132-4439-8D1F-AD7A63EF7E47}" type="presParOf" srcId="{08938F0A-BD8F-45B7-AA21-5AC4DE64B8E1}" destId="{5C267EDE-E5B2-4D39-90F1-AF5D4382DA76}" srcOrd="1" destOrd="0" presId="urn:microsoft.com/office/officeart/2005/8/layout/hList1"/>
    <dgm:cxn modelId="{53BADCDE-A23D-4CE6-A290-DB51E5225FBD}" type="presParOf" srcId="{5EFFC7D7-30FA-4280-95E7-17E6766E58E6}" destId="{2BE9D18C-88B5-455E-9215-A237EC027BB7}" srcOrd="1" destOrd="0" presId="urn:microsoft.com/office/officeart/2005/8/layout/hList1"/>
    <dgm:cxn modelId="{73D37292-D2B7-4CEA-B92E-B9516126D0BC}" type="presParOf" srcId="{5EFFC7D7-30FA-4280-95E7-17E6766E58E6}" destId="{D4CAAA98-2C72-495F-8C3A-0025641EFA9F}" srcOrd="2" destOrd="0" presId="urn:microsoft.com/office/officeart/2005/8/layout/hList1"/>
    <dgm:cxn modelId="{4AE72A70-06FB-4086-9327-D651A798AA66}" type="presParOf" srcId="{D4CAAA98-2C72-495F-8C3A-0025641EFA9F}" destId="{B3759DD4-2A29-45F8-A264-8CE4A93CD061}" srcOrd="0" destOrd="0" presId="urn:microsoft.com/office/officeart/2005/8/layout/hList1"/>
    <dgm:cxn modelId="{8FE0D3E0-A118-4F19-964B-26701DBC00F9}" type="presParOf" srcId="{D4CAAA98-2C72-495F-8C3A-0025641EFA9F}" destId="{F645E760-708C-47DB-87A8-ECA89FD52C7D}" srcOrd="1" destOrd="0" presId="urn:microsoft.com/office/officeart/2005/8/layout/hList1"/>
    <dgm:cxn modelId="{8CD78136-0B90-4DD9-8E24-FD25087F6EBD}" type="presParOf" srcId="{5EFFC7D7-30FA-4280-95E7-17E6766E58E6}" destId="{32E702C1-97B9-423D-A4E1-27FD7F283634}" srcOrd="3" destOrd="0" presId="urn:microsoft.com/office/officeart/2005/8/layout/hList1"/>
    <dgm:cxn modelId="{C46925CB-9283-40BC-B341-3ED4D1B67069}" type="presParOf" srcId="{5EFFC7D7-30FA-4280-95E7-17E6766E58E6}" destId="{9E73FF7B-5352-4DD9-A593-5C638A6124E9}" srcOrd="4" destOrd="0" presId="urn:microsoft.com/office/officeart/2005/8/layout/hList1"/>
    <dgm:cxn modelId="{F0D5B1F0-F820-45B0-8B0B-551143CE00F9}" type="presParOf" srcId="{9E73FF7B-5352-4DD9-A593-5C638A6124E9}" destId="{A5655BB9-7DD4-4ACC-B12E-BB257F4FBA15}" srcOrd="0" destOrd="0" presId="urn:microsoft.com/office/officeart/2005/8/layout/hList1"/>
    <dgm:cxn modelId="{2966D9FB-F397-47FD-A5F2-5556535D0019}" type="presParOf" srcId="{9E73FF7B-5352-4DD9-A593-5C638A6124E9}" destId="{9FE0B88E-73E0-48F0-960C-C32C96CE17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4F12-CA06-4035-A5B8-DB9AF71144FA}">
      <dsp:nvSpPr>
        <dsp:cNvPr id="0" name=""/>
        <dsp:cNvSpPr/>
      </dsp:nvSpPr>
      <dsp:spPr>
        <a:xfrm>
          <a:off x="0" y="1486"/>
          <a:ext cx="7298435"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rgbClr val="FFFFFF"/>
              </a:solidFill>
              <a:ea typeface="+mn-ea"/>
              <a:cs typeface="+mn-cs"/>
            </a:rPr>
            <a:t>Building Relationships – </a:t>
          </a:r>
          <a:r>
            <a:rPr lang="en-US" sz="2200" kern="1200">
              <a:solidFill>
                <a:srgbClr val="FFFFFF"/>
              </a:solidFill>
              <a:latin typeface="Calibri" panose="020F0502020204030204"/>
              <a:ea typeface="+mn-ea"/>
              <a:cs typeface="+mn-cs"/>
            </a:rPr>
            <a:t>Moving at the Speed of Trust</a:t>
          </a:r>
          <a:endParaRPr lang="en-US" sz="2200" kern="1200">
            <a:solidFill>
              <a:srgbClr val="FFFFFF"/>
            </a:solidFill>
            <a:ea typeface="+mn-ea"/>
            <a:cs typeface="+mn-cs"/>
          </a:endParaRPr>
        </a:p>
      </dsp:txBody>
      <dsp:txXfrm>
        <a:off x="42950" y="44436"/>
        <a:ext cx="7212535" cy="793940"/>
      </dsp:txXfrm>
    </dsp:sp>
    <dsp:sp modelId="{CF1D6AC5-19FB-476D-B5F4-DE688C3EFAF5}">
      <dsp:nvSpPr>
        <dsp:cNvPr id="0" name=""/>
        <dsp:cNvSpPr/>
      </dsp:nvSpPr>
      <dsp:spPr>
        <a:xfrm>
          <a:off x="0" y="1019527"/>
          <a:ext cx="7298435" cy="87984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rgbClr val="FFFFFF"/>
              </a:solidFill>
              <a:effectLst/>
              <a:latin typeface="Calibri" panose="020F0502020204030204"/>
              <a:ea typeface="+mn-ea"/>
              <a:cs typeface="+mn-cs"/>
            </a:rPr>
            <a:t>Technical Assistance – Let’s Help Get to Yes</a:t>
          </a:r>
          <a:endParaRPr lang="en-US" sz="2200" kern="1200">
            <a:solidFill>
              <a:srgbClr val="FFFFFF"/>
            </a:solidFill>
            <a:latin typeface="Calibri" panose="020F0502020204030204"/>
            <a:ea typeface="+mn-ea"/>
            <a:cs typeface="+mn-cs"/>
          </a:endParaRPr>
        </a:p>
      </dsp:txBody>
      <dsp:txXfrm>
        <a:off x="42950" y="1062477"/>
        <a:ext cx="7212535" cy="793940"/>
      </dsp:txXfrm>
    </dsp:sp>
    <dsp:sp modelId="{90F4F1FF-6124-4F46-957C-AF99359C4A93}">
      <dsp:nvSpPr>
        <dsp:cNvPr id="0" name=""/>
        <dsp:cNvSpPr/>
      </dsp:nvSpPr>
      <dsp:spPr>
        <a:xfrm>
          <a:off x="0" y="2034725"/>
          <a:ext cx="7298435" cy="8798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FFFFFF"/>
              </a:solidFill>
              <a:effectLst/>
              <a:latin typeface="Calibri" panose="020F0502020204030204"/>
              <a:ea typeface="+mn-ea"/>
              <a:cs typeface="+mn-cs"/>
            </a:rPr>
            <a:t>Ensuring Allowable &amp; Effective Use of Funds </a:t>
          </a:r>
          <a:endParaRPr lang="en-US" sz="2200" kern="1200">
            <a:solidFill>
              <a:srgbClr val="FFFFFF"/>
            </a:solidFill>
            <a:latin typeface="Calibri" panose="020F0502020204030204"/>
            <a:ea typeface="+mn-ea"/>
            <a:cs typeface="+mn-cs"/>
          </a:endParaRPr>
        </a:p>
      </dsp:txBody>
      <dsp:txXfrm>
        <a:off x="42950" y="2077675"/>
        <a:ext cx="7212535"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3E73-FBD5-432A-A209-ED2D8A14FD86}">
      <dsp:nvSpPr>
        <dsp:cNvPr id="0" name=""/>
        <dsp:cNvSpPr/>
      </dsp:nvSpPr>
      <dsp:spPr>
        <a:xfrm>
          <a:off x="1185872" y="238815"/>
          <a:ext cx="3357403" cy="3357403"/>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panose="020F0502020204030204"/>
            </a:rPr>
            <a:t>Common Compliance </a:t>
          </a:r>
          <a:endParaRPr lang="en-US" sz="1600" b="1" kern="1200"/>
        </a:p>
      </dsp:txBody>
      <dsp:txXfrm>
        <a:off x="2906941" y="740427"/>
        <a:ext cx="1139119" cy="779397"/>
      </dsp:txXfrm>
    </dsp:sp>
    <dsp:sp modelId="{10EADEF5-A643-40BB-B05E-9EBC5D8F4197}">
      <dsp:nvSpPr>
        <dsp:cNvPr id="0" name=""/>
        <dsp:cNvSpPr/>
      </dsp:nvSpPr>
      <dsp:spPr>
        <a:xfrm>
          <a:off x="1068363" y="400690"/>
          <a:ext cx="3357403" cy="3357403"/>
        </a:xfrm>
        <a:prstGeom prst="pie">
          <a:avLst>
            <a:gd name="adj1" fmla="val 20520000"/>
            <a:gd name="adj2" fmla="val 3240000"/>
          </a:avLst>
        </a:prstGeom>
        <a:gradFill rotWithShape="0">
          <a:gsLst>
            <a:gs pos="0">
              <a:schemeClr val="accent2">
                <a:hueOff val="-4673619"/>
                <a:satOff val="1431"/>
                <a:lumOff val="3284"/>
                <a:alphaOff val="0"/>
                <a:satMod val="103000"/>
                <a:lumMod val="102000"/>
                <a:tint val="94000"/>
              </a:schemeClr>
            </a:gs>
            <a:gs pos="50000">
              <a:schemeClr val="accent2">
                <a:hueOff val="-4673619"/>
                <a:satOff val="1431"/>
                <a:lumOff val="3284"/>
                <a:alphaOff val="0"/>
                <a:satMod val="110000"/>
                <a:lumMod val="100000"/>
                <a:shade val="100000"/>
              </a:schemeClr>
            </a:gs>
            <a:gs pos="100000">
              <a:schemeClr val="accent2">
                <a:hueOff val="-4673619"/>
                <a:satOff val="1431"/>
                <a:lumOff val="32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panose="020F0502020204030204"/>
            </a:rPr>
            <a:t>Title Programs</a:t>
          </a:r>
          <a:endParaRPr lang="en-US" sz="1600" kern="1200"/>
        </a:p>
      </dsp:txBody>
      <dsp:txXfrm>
        <a:off x="3262666" y="1919515"/>
        <a:ext cx="999227" cy="843347"/>
      </dsp:txXfrm>
    </dsp:sp>
    <dsp:sp modelId="{17F0C8E8-9047-4ADB-A793-D41E2CA2F673}">
      <dsp:nvSpPr>
        <dsp:cNvPr id="0" name=""/>
        <dsp:cNvSpPr/>
      </dsp:nvSpPr>
      <dsp:spPr>
        <a:xfrm>
          <a:off x="1068363" y="400690"/>
          <a:ext cx="3357403" cy="3357403"/>
        </a:xfrm>
        <a:prstGeom prst="pie">
          <a:avLst>
            <a:gd name="adj1" fmla="val 3240000"/>
            <a:gd name="adj2" fmla="val 7560000"/>
          </a:avLst>
        </a:prstGeom>
        <a:gradFill rotWithShape="0">
          <a:gsLst>
            <a:gs pos="0">
              <a:schemeClr val="accent2">
                <a:hueOff val="-9347238"/>
                <a:satOff val="2863"/>
                <a:lumOff val="6569"/>
                <a:alphaOff val="0"/>
                <a:satMod val="103000"/>
                <a:lumMod val="102000"/>
                <a:tint val="94000"/>
              </a:schemeClr>
            </a:gs>
            <a:gs pos="50000">
              <a:schemeClr val="accent2">
                <a:hueOff val="-9347238"/>
                <a:satOff val="2863"/>
                <a:lumOff val="6569"/>
                <a:alphaOff val="0"/>
                <a:satMod val="110000"/>
                <a:lumMod val="100000"/>
                <a:shade val="100000"/>
              </a:schemeClr>
            </a:gs>
            <a:gs pos="100000">
              <a:schemeClr val="accent2">
                <a:hueOff val="-9347238"/>
                <a:satOff val="2863"/>
                <a:lumOff val="6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a:rPr>
            <a:t>McKinney-Vento</a:t>
          </a:r>
          <a:endParaRPr lang="en-US" sz="1600" b="1" kern="1200"/>
        </a:p>
      </dsp:txBody>
      <dsp:txXfrm>
        <a:off x="2147529" y="2918742"/>
        <a:ext cx="1199072" cy="719443"/>
      </dsp:txXfrm>
    </dsp:sp>
    <dsp:sp modelId="{4DAAECA5-0067-4BE7-BD16-D2B4DA8B8D1D}">
      <dsp:nvSpPr>
        <dsp:cNvPr id="0" name=""/>
        <dsp:cNvSpPr/>
      </dsp:nvSpPr>
      <dsp:spPr>
        <a:xfrm>
          <a:off x="1068363" y="400690"/>
          <a:ext cx="3357403" cy="3357403"/>
        </a:xfrm>
        <a:prstGeom prst="pie">
          <a:avLst>
            <a:gd name="adj1" fmla="val 7560000"/>
            <a:gd name="adj2" fmla="val 11880000"/>
          </a:avLst>
        </a:prstGeom>
        <a:gradFill rotWithShape="0">
          <a:gsLst>
            <a:gs pos="0">
              <a:schemeClr val="accent2">
                <a:hueOff val="-14020858"/>
                <a:satOff val="4294"/>
                <a:lumOff val="9853"/>
                <a:alphaOff val="0"/>
                <a:satMod val="103000"/>
                <a:lumMod val="102000"/>
                <a:tint val="94000"/>
              </a:schemeClr>
            </a:gs>
            <a:gs pos="50000">
              <a:schemeClr val="accent2">
                <a:hueOff val="-14020858"/>
                <a:satOff val="4294"/>
                <a:lumOff val="9853"/>
                <a:alphaOff val="0"/>
                <a:satMod val="110000"/>
                <a:lumMod val="100000"/>
                <a:shade val="100000"/>
              </a:schemeClr>
            </a:gs>
            <a:gs pos="100000">
              <a:schemeClr val="accent2">
                <a:hueOff val="-14020858"/>
                <a:satOff val="4294"/>
                <a:lumOff val="98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panose="020F0502020204030204"/>
            </a:rPr>
            <a:t>Foster Care</a:t>
          </a:r>
          <a:endParaRPr lang="en-US" sz="1600" b="1" kern="1200"/>
        </a:p>
      </dsp:txBody>
      <dsp:txXfrm>
        <a:off x="1228240" y="1919515"/>
        <a:ext cx="999227" cy="843347"/>
      </dsp:txXfrm>
    </dsp:sp>
    <dsp:sp modelId="{85AEE65F-A389-4463-91D9-993C5C8A9564}">
      <dsp:nvSpPr>
        <dsp:cNvPr id="0" name=""/>
        <dsp:cNvSpPr/>
      </dsp:nvSpPr>
      <dsp:spPr>
        <a:xfrm>
          <a:off x="1068363" y="400690"/>
          <a:ext cx="3357403" cy="3357403"/>
        </a:xfrm>
        <a:prstGeom prst="pie">
          <a:avLst>
            <a:gd name="adj1" fmla="val 11880000"/>
            <a:gd name="adj2" fmla="val 16200000"/>
          </a:avLst>
        </a:prstGeom>
        <a:gradFill rotWithShape="0">
          <a:gsLst>
            <a:gs pos="0">
              <a:schemeClr val="accent2">
                <a:hueOff val="-18694477"/>
                <a:satOff val="5726"/>
                <a:lumOff val="13138"/>
                <a:alphaOff val="0"/>
                <a:satMod val="103000"/>
                <a:lumMod val="102000"/>
                <a:tint val="94000"/>
              </a:schemeClr>
            </a:gs>
            <a:gs pos="50000">
              <a:schemeClr val="accent2">
                <a:hueOff val="-18694477"/>
                <a:satOff val="5726"/>
                <a:lumOff val="13138"/>
                <a:alphaOff val="0"/>
                <a:satMod val="110000"/>
                <a:lumMod val="100000"/>
                <a:shade val="100000"/>
              </a:schemeClr>
            </a:gs>
            <a:gs pos="100000">
              <a:schemeClr val="accent2">
                <a:hueOff val="-18694477"/>
                <a:satOff val="5726"/>
                <a:lumOff val="1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panose="020F0502020204030204"/>
            </a:rPr>
            <a:t>Equitable Services</a:t>
          </a:r>
          <a:endParaRPr lang="en-US" sz="1600" b="1" kern="1200"/>
        </a:p>
      </dsp:txBody>
      <dsp:txXfrm>
        <a:off x="1557985" y="912294"/>
        <a:ext cx="1139119" cy="779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B820-9CC8-4E81-BAF2-D15ED37CCD23}">
      <dsp:nvSpPr>
        <dsp:cNvPr id="0" name=""/>
        <dsp:cNvSpPr/>
      </dsp:nvSpPr>
      <dsp:spPr>
        <a:xfrm>
          <a:off x="3369" y="141098"/>
          <a:ext cx="3285715" cy="85764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Tier 1</a:t>
          </a:r>
          <a:br>
            <a:rPr lang="en-US" sz="1700" b="1" kern="1200"/>
          </a:br>
          <a:r>
            <a:rPr lang="en-US" sz="1700" b="1" kern="1200"/>
            <a:t>Self-Assessment</a:t>
          </a:r>
          <a:endParaRPr lang="en-US" sz="1700" kern="1200"/>
        </a:p>
      </dsp:txBody>
      <dsp:txXfrm>
        <a:off x="3369" y="141098"/>
        <a:ext cx="3285715" cy="857648"/>
      </dsp:txXfrm>
    </dsp:sp>
    <dsp:sp modelId="{5C267EDE-E5B2-4D39-90F1-AF5D4382DA76}">
      <dsp:nvSpPr>
        <dsp:cNvPr id="0" name=""/>
        <dsp:cNvSpPr/>
      </dsp:nvSpPr>
      <dsp:spPr>
        <a:xfrm>
          <a:off x="3369" y="998746"/>
          <a:ext cx="3285715" cy="29686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ts val="400"/>
            </a:spcAft>
            <a:buChar char="•"/>
          </a:pPr>
          <a:r>
            <a:rPr lang="en-US" sz="1700" kern="1200">
              <a:latin typeface="Calibri" panose="020F0502020204030204"/>
            </a:rPr>
            <a:t>District</a:t>
          </a:r>
          <a:r>
            <a:rPr lang="en-US" sz="1700" kern="1200"/>
            <a:t> completes and submits </a:t>
          </a:r>
          <a:r>
            <a:rPr lang="en-US" sz="1700" kern="1200">
              <a:latin typeface="Calibri" panose="020F0502020204030204"/>
            </a:rPr>
            <a:t>self-assessment</a:t>
          </a:r>
          <a:r>
            <a:rPr lang="en-US" sz="1700" kern="1200"/>
            <a:t> for program(s) for which they receive funding</a:t>
          </a:r>
        </a:p>
        <a:p>
          <a:pPr marL="171450" lvl="1" indent="-171450" algn="l" defTabSz="755650">
            <a:lnSpc>
              <a:spcPct val="100000"/>
            </a:lnSpc>
            <a:spcBef>
              <a:spcPct val="0"/>
            </a:spcBef>
            <a:spcAft>
              <a:spcPts val="400"/>
            </a:spcAft>
            <a:buChar char="•"/>
          </a:pPr>
          <a:r>
            <a:rPr lang="en-US" sz="1700" kern="1200"/>
            <a:t>ODE reviews and scores </a:t>
          </a:r>
          <a:r>
            <a:rPr lang="en-US" sz="1700" kern="1200">
              <a:latin typeface="Calibri" panose="020F0502020204030204"/>
            </a:rPr>
            <a:t>self-assessment</a:t>
          </a:r>
          <a:endParaRPr lang="en-US" sz="1700" kern="1200"/>
        </a:p>
        <a:p>
          <a:pPr marL="171450" lvl="1" indent="-171450" algn="l" defTabSz="755650" rtl="0">
            <a:lnSpc>
              <a:spcPct val="100000"/>
            </a:lnSpc>
            <a:spcBef>
              <a:spcPct val="0"/>
            </a:spcBef>
            <a:spcAft>
              <a:spcPts val="0"/>
            </a:spcAft>
            <a:buChar char="•"/>
          </a:pPr>
          <a:r>
            <a:rPr lang="en-US" sz="1700" kern="1200"/>
            <a:t>ODE provides </a:t>
          </a:r>
          <a:r>
            <a:rPr lang="en-US" sz="1700" kern="1200">
              <a:latin typeface="Calibri" panose="020F0502020204030204"/>
            </a:rPr>
            <a:t>feedback and technical</a:t>
          </a:r>
          <a:r>
            <a:rPr lang="en-US" sz="1700" kern="1200"/>
            <a:t> assistance</a:t>
          </a:r>
        </a:p>
      </dsp:txBody>
      <dsp:txXfrm>
        <a:off x="3369" y="998746"/>
        <a:ext cx="3285715" cy="2968604"/>
      </dsp:txXfrm>
    </dsp:sp>
    <dsp:sp modelId="{B3759DD4-2A29-45F8-A264-8CE4A93CD061}">
      <dsp:nvSpPr>
        <dsp:cNvPr id="0" name=""/>
        <dsp:cNvSpPr/>
      </dsp:nvSpPr>
      <dsp:spPr>
        <a:xfrm>
          <a:off x="3749086" y="141098"/>
          <a:ext cx="3285715" cy="85764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1" kern="1200">
              <a:ea typeface="Calibri"/>
              <a:cs typeface="Calibri"/>
            </a:rPr>
            <a:t>Tier 2</a:t>
          </a:r>
          <a:br>
            <a:rPr lang="en-US" sz="1700" b="1" kern="1200">
              <a:ea typeface="Calibri"/>
              <a:cs typeface="Calibri"/>
            </a:rPr>
          </a:br>
          <a:r>
            <a:rPr lang="en-US" sz="1700" b="1" kern="1200">
              <a:ea typeface="Calibri"/>
              <a:cs typeface="Calibri"/>
            </a:rPr>
            <a:t>Self-Assessment</a:t>
          </a:r>
          <a:r>
            <a:rPr lang="en-US" sz="1700" b="1" kern="1200">
              <a:latin typeface="Calibri" panose="020F0502020204030204"/>
              <a:ea typeface="Calibri"/>
              <a:cs typeface="Calibri"/>
            </a:rPr>
            <a:t>*</a:t>
          </a:r>
          <a:r>
            <a:rPr lang="en-US" sz="1700" b="1" kern="1200">
              <a:ea typeface="Calibri"/>
              <a:cs typeface="Calibri"/>
            </a:rPr>
            <a:t> </a:t>
          </a:r>
          <a:r>
            <a:rPr lang="en-US" sz="1700" b="1" kern="1200">
              <a:latin typeface="Calibri" panose="020F0502020204030204"/>
            </a:rPr>
            <a:t> + Desk Monitoring</a:t>
          </a:r>
          <a:endParaRPr lang="en-US" sz="1700" kern="1200"/>
        </a:p>
      </dsp:txBody>
      <dsp:txXfrm>
        <a:off x="3749086" y="141098"/>
        <a:ext cx="3285715" cy="857648"/>
      </dsp:txXfrm>
    </dsp:sp>
    <dsp:sp modelId="{F645E760-708C-47DB-87A8-ECA89FD52C7D}">
      <dsp:nvSpPr>
        <dsp:cNvPr id="0" name=""/>
        <dsp:cNvSpPr/>
      </dsp:nvSpPr>
      <dsp:spPr>
        <a:xfrm>
          <a:off x="3749086" y="998746"/>
          <a:ext cx="3285715" cy="29686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panose="020F0502020204030204"/>
            </a:rPr>
            <a:t>District completes and submits self-assessment </a:t>
          </a:r>
        </a:p>
        <a:p>
          <a:pPr marL="171450" lvl="1" indent="-171450" algn="l" defTabSz="755650">
            <a:lnSpc>
              <a:spcPct val="100000"/>
            </a:lnSpc>
            <a:spcBef>
              <a:spcPts val="400"/>
            </a:spcBef>
            <a:spcAft>
              <a:spcPct val="15000"/>
            </a:spcAft>
            <a:buChar char="•"/>
          </a:pPr>
          <a:r>
            <a:rPr lang="en-US" sz="1700" kern="1200"/>
            <a:t>District submits documentation</a:t>
          </a:r>
        </a:p>
        <a:p>
          <a:pPr marL="171450" lvl="1" indent="-171450" algn="l" defTabSz="755650">
            <a:lnSpc>
              <a:spcPct val="100000"/>
            </a:lnSpc>
            <a:spcBef>
              <a:spcPct val="0"/>
            </a:spcBef>
            <a:spcAft>
              <a:spcPts val="400"/>
            </a:spcAft>
            <a:buChar char="•"/>
          </a:pPr>
          <a:r>
            <a:rPr lang="en-US" sz="1700" kern="1200"/>
            <a:t>ODE completes full review of </a:t>
          </a:r>
          <a:r>
            <a:rPr lang="en-US" sz="1700" kern="1200">
              <a:latin typeface="Calibri" panose="020F0502020204030204"/>
            </a:rPr>
            <a:t>submissions</a:t>
          </a:r>
          <a:endParaRPr lang="en-US" sz="1700" kern="1200"/>
        </a:p>
        <a:p>
          <a:pPr marL="171450" lvl="1" indent="-171450" algn="l" defTabSz="755650">
            <a:lnSpc>
              <a:spcPct val="100000"/>
            </a:lnSpc>
            <a:spcBef>
              <a:spcPct val="0"/>
            </a:spcBef>
            <a:spcAft>
              <a:spcPts val="400"/>
            </a:spcAft>
            <a:buChar char="•"/>
          </a:pPr>
          <a:r>
            <a:rPr lang="en-US" sz="1700" kern="1200"/>
            <a:t>Entrance &amp; exit meeting</a:t>
          </a:r>
        </a:p>
        <a:p>
          <a:pPr marL="171450" lvl="1" indent="-171450" algn="l" defTabSz="755650">
            <a:lnSpc>
              <a:spcPct val="100000"/>
            </a:lnSpc>
            <a:spcBef>
              <a:spcPct val="0"/>
            </a:spcBef>
            <a:spcAft>
              <a:spcPts val="400"/>
            </a:spcAft>
            <a:buChar char="•"/>
          </a:pPr>
          <a:r>
            <a:rPr lang="en-US" sz="1700" kern="1200"/>
            <a:t>Full report</a:t>
          </a:r>
        </a:p>
        <a:p>
          <a:pPr marL="171450" lvl="1" indent="-171450" algn="l" defTabSz="755650">
            <a:lnSpc>
              <a:spcPct val="100000"/>
            </a:lnSpc>
            <a:spcBef>
              <a:spcPct val="0"/>
            </a:spcBef>
            <a:spcAft>
              <a:spcPts val="400"/>
            </a:spcAft>
            <a:buChar char="•"/>
          </a:pPr>
          <a:r>
            <a:rPr lang="en-US" sz="1700" kern="1200"/>
            <a:t>May result in findings and corrective action plan</a:t>
          </a:r>
        </a:p>
      </dsp:txBody>
      <dsp:txXfrm>
        <a:off x="3749086" y="998746"/>
        <a:ext cx="3285715" cy="2968604"/>
      </dsp:txXfrm>
    </dsp:sp>
    <dsp:sp modelId="{A5655BB9-7DD4-4ACC-B12E-BB257F4FBA15}">
      <dsp:nvSpPr>
        <dsp:cNvPr id="0" name=""/>
        <dsp:cNvSpPr/>
      </dsp:nvSpPr>
      <dsp:spPr>
        <a:xfrm>
          <a:off x="7494802" y="141098"/>
          <a:ext cx="3285715" cy="85764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Tier 3</a:t>
          </a:r>
          <a:br>
            <a:rPr lang="en-US" sz="1700" b="1" kern="1200"/>
          </a:br>
          <a:r>
            <a:rPr lang="en-US" sz="1700" b="1" kern="1200"/>
            <a:t>Self-Assessment</a:t>
          </a:r>
          <a:r>
            <a:rPr lang="en-US" sz="1700" b="1" kern="1200">
              <a:latin typeface="Calibri" panose="020F0502020204030204"/>
            </a:rPr>
            <a:t>*</a:t>
          </a:r>
          <a:r>
            <a:rPr lang="en-US" sz="1700" b="1" kern="1200"/>
            <a:t> + Desk Monitoring</a:t>
          </a:r>
          <a:r>
            <a:rPr lang="en-US" sz="1700" b="1" kern="1200">
              <a:latin typeface="Calibri" panose="020F0502020204030204"/>
            </a:rPr>
            <a:t>*</a:t>
          </a:r>
          <a:r>
            <a:rPr lang="en-US" sz="1700" b="1" kern="1200"/>
            <a:t> + On-Site Visit</a:t>
          </a:r>
          <a:endParaRPr lang="en-US" sz="1700" kern="1200"/>
        </a:p>
      </dsp:txBody>
      <dsp:txXfrm>
        <a:off x="7494802" y="141098"/>
        <a:ext cx="3285715" cy="857648"/>
      </dsp:txXfrm>
    </dsp:sp>
    <dsp:sp modelId="{9FE0B88E-73E0-48F0-960C-C32C96CE17BC}">
      <dsp:nvSpPr>
        <dsp:cNvPr id="0" name=""/>
        <dsp:cNvSpPr/>
      </dsp:nvSpPr>
      <dsp:spPr>
        <a:xfrm>
          <a:off x="7494802" y="998746"/>
          <a:ext cx="3285715" cy="29686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panose="020F0502020204030204"/>
            </a:rPr>
            <a:t>District completes and submits self-assessment </a:t>
          </a:r>
        </a:p>
        <a:p>
          <a:pPr marL="171450" lvl="1" indent="-171450" algn="l" defTabSz="755650">
            <a:lnSpc>
              <a:spcPct val="90000"/>
            </a:lnSpc>
            <a:spcBef>
              <a:spcPct val="0"/>
            </a:spcBef>
            <a:spcAft>
              <a:spcPts val="400"/>
            </a:spcAft>
            <a:buFont typeface="Arial" panose="020B0604020202020204" pitchFamily="34" charset="0"/>
            <a:buChar char="•"/>
          </a:pPr>
          <a:r>
            <a:rPr lang="en-US" sz="1700" kern="1200"/>
            <a:t>A full desk review</a:t>
          </a:r>
        </a:p>
        <a:p>
          <a:pPr marL="171450" lvl="1" indent="-171450" algn="l" defTabSz="755650">
            <a:lnSpc>
              <a:spcPct val="100000"/>
            </a:lnSpc>
            <a:spcBef>
              <a:spcPct val="0"/>
            </a:spcBef>
            <a:spcAft>
              <a:spcPts val="0"/>
            </a:spcAft>
            <a:buFont typeface="Arial" panose="020B0604020202020204" pitchFamily="34" charset="0"/>
            <a:buChar char="•"/>
          </a:pPr>
          <a:r>
            <a:rPr lang="en-US" sz="1700" kern="1200"/>
            <a:t>ODE completes on-site visit to review programmatic activity, including fiscal records</a:t>
          </a:r>
        </a:p>
        <a:p>
          <a:pPr marL="171450" lvl="1" indent="-171450" algn="l" defTabSz="755650">
            <a:lnSpc>
              <a:spcPct val="100000"/>
            </a:lnSpc>
            <a:spcBef>
              <a:spcPts val="400"/>
            </a:spcBef>
            <a:spcAft>
              <a:spcPts val="0"/>
            </a:spcAft>
            <a:buFont typeface="Arial" panose="020B0604020202020204" pitchFamily="34" charset="0"/>
            <a:buChar char="•"/>
          </a:pPr>
          <a:r>
            <a:rPr lang="en-US" sz="1700" kern="1200"/>
            <a:t>ODE may conduct interviews with district staff, educators, students and anyone deemed necessary</a:t>
          </a:r>
        </a:p>
      </dsp:txBody>
      <dsp:txXfrm>
        <a:off x="7494802" y="998746"/>
        <a:ext cx="3285715" cy="2968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p>
          <a:p>
            <a:r>
              <a:rPr lang="en-US"/>
              <a:t> </a:t>
            </a:r>
            <a:endParaRPr lang="en-US">
              <a:cs typeface="Calibri"/>
            </a:endParaRPr>
          </a:p>
          <a:p>
            <a:r>
              <a:rPr lang="en-US"/>
              <a:t>Today's presentation is designed for districts that have been selected for Tier 1 monitoring for federal programs under the Elementary and Secondary Education Act, or ESEA, which was reauthorized in 2015 as the Every Student Succeeds Act or ESSA. </a:t>
            </a:r>
            <a:endParaRPr lang="en-US">
              <a:cs typeface="Calibri"/>
            </a:endParaRPr>
          </a:p>
          <a:p>
            <a:r>
              <a:rPr lang="en-US"/>
              <a:t> </a:t>
            </a:r>
            <a:endParaRPr lang="en-US">
              <a:cs typeface="Calibri"/>
            </a:endParaRPr>
          </a:p>
          <a:p>
            <a:r>
              <a:rPr lang="en-US"/>
              <a:t>The purpose of this presentation is to provide information on what must be submitted by Tier 1 districts, how to submit it, and when.</a:t>
            </a:r>
          </a:p>
        </p:txBody>
      </p:sp>
      <p:sp>
        <p:nvSpPr>
          <p:cNvPr id="4" name="Slide Number Placeholder 3"/>
          <p:cNvSpPr>
            <a:spLocks noGrp="1"/>
          </p:cNvSpPr>
          <p:nvPr>
            <p:ph type="sldNum" sz="quarter" idx="5"/>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633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3 types of prompts on the self assessment. </a:t>
            </a:r>
          </a:p>
          <a:p>
            <a:r>
              <a:rPr lang="en-US" b="1"/>
              <a:t>In the Rubric style prompt, </a:t>
            </a:r>
            <a:r>
              <a:rPr lang="en-US"/>
              <a:t>the district will self-evaluate a statement of practice by rating themselves as: </a:t>
            </a:r>
            <a:endParaRPr lang="en-US">
              <a:cs typeface="Calibri"/>
            </a:endParaRPr>
          </a:p>
          <a:p>
            <a:pPr marL="171450" indent="-171450">
              <a:buFont typeface="Arial"/>
              <a:buChar char="•"/>
            </a:pPr>
            <a:r>
              <a:rPr lang="en-US"/>
              <a:t>1 is Emerging – indicating the district needs to develop or revise policies and practices in this area</a:t>
            </a:r>
          </a:p>
          <a:p>
            <a:pPr marL="171450" indent="-171450">
              <a:buFont typeface="Arial"/>
              <a:buChar char="•"/>
            </a:pPr>
            <a:r>
              <a:rPr lang="en-US"/>
              <a:t>2 is Developing – indicating the district has policies/practices aligned to some elements, but still needs support. </a:t>
            </a:r>
          </a:p>
          <a:p>
            <a:pPr marL="171450" indent="-171450">
              <a:buFont typeface="Arial"/>
              <a:buChar char="•"/>
            </a:pPr>
            <a:r>
              <a:rPr lang="en-US"/>
              <a:t>3 is Proficient – indicating the district has policies/practices aligned to all elements </a:t>
            </a:r>
          </a:p>
          <a:p>
            <a:pPr marL="171450" indent="-171450">
              <a:buFont typeface="Arial"/>
              <a:buChar char="•"/>
            </a:pPr>
            <a:r>
              <a:rPr lang="en-US"/>
              <a:t>And 4 is Exceptional – indicating the district is so well aligned they could serve as a model. </a:t>
            </a:r>
          </a:p>
          <a:p>
            <a:r>
              <a:rPr lang="en-US" b="1"/>
              <a:t>The second type of response is the Narrative response</a:t>
            </a:r>
            <a:r>
              <a:rPr lang="en-US"/>
              <a:t>. Here districts briefly respond in writing to a question. </a:t>
            </a:r>
            <a:endParaRPr lang="en-US">
              <a:cs typeface="Calibri"/>
            </a:endParaRPr>
          </a:p>
          <a:p>
            <a:r>
              <a:rPr lang="en-US" b="1"/>
              <a:t>Finally, there are some Yes/No checkboxes. </a:t>
            </a:r>
            <a:r>
              <a:rPr lang="en-US"/>
              <a:t>These prompts are a statement where the district indicates their participation with a Yes or a No. After selecting a response, districts may be asked to check a box to provide an assurance or download a resource for review. </a:t>
            </a:r>
            <a:endParaRPr lang="en-US">
              <a:cs typeface="Calibri"/>
            </a:endParaRPr>
          </a:p>
          <a:p>
            <a:r>
              <a:rPr lang="en-US"/>
              <a:t> </a:t>
            </a:r>
            <a:endParaRPr lang="en-US">
              <a:cs typeface="Calibri"/>
            </a:endParaRPr>
          </a:p>
          <a:p>
            <a:r>
              <a:rPr lang="en-US"/>
              <a:t>Again, a district's responses will NOT result in punitive action. Please be honest so that the ODE can effectively support you and your students. </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39499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what you'll see when you access the Smartsheet. </a:t>
            </a:r>
          </a:p>
          <a:p>
            <a:pPr marL="171450" indent="-171450">
              <a:buFont typeface="Arial"/>
              <a:buChar char="•"/>
            </a:pPr>
            <a:r>
              <a:rPr lang="en-US"/>
              <a:t>First, you will want to select your district from the dropdown menu at the top </a:t>
            </a:r>
            <a:endParaRPr lang="en-US">
              <a:cs typeface="Calibri"/>
            </a:endParaRPr>
          </a:p>
          <a:p>
            <a:pPr marL="171450" indent="-171450">
              <a:buFont typeface="Arial"/>
              <a:buChar char="•"/>
            </a:pPr>
            <a:r>
              <a:rPr lang="en-US"/>
              <a:t>This will generate a list of programs for which you will answer prompts </a:t>
            </a:r>
            <a:endParaRPr lang="en-US">
              <a:cs typeface="Calibri"/>
            </a:endParaRPr>
          </a:p>
          <a:p>
            <a:pPr marL="171450" indent="-171450">
              <a:buFont typeface="Arial"/>
              <a:buChar char="•"/>
            </a:pPr>
            <a:r>
              <a:rPr lang="en-US"/>
              <a:t>The boxes must remain checked for a district to submit – so even if you don't think you should answer the questions for a specific program, please leave the box checked and answer the questions anyway. </a:t>
            </a:r>
            <a:endParaRPr lang="en-US">
              <a:cs typeface="Calibri"/>
            </a:endParaRPr>
          </a:p>
          <a:p>
            <a:pPr marL="171450" indent="-171450">
              <a:buFont typeface="Arial"/>
              <a:buChar char="•"/>
            </a:pPr>
            <a:r>
              <a:rPr lang="en-US"/>
              <a:t>You will also see there is a place for contact information. This is the person the ODE will contact, if needed, with any questions or clarifications </a:t>
            </a:r>
            <a:endParaRPr lang="en-US">
              <a:cs typeface="Calibri"/>
            </a:endParaRPr>
          </a:p>
          <a:p>
            <a:pPr marL="171450" indent="-171450">
              <a:buFont typeface="Arial"/>
              <a:buChar char="•"/>
            </a:pPr>
            <a:r>
              <a:rPr lang="en-US"/>
              <a:t>You will see that as you scroll down the Smartsheet, each program area is labeled. The red asterisk means that a response is required for submission.</a:t>
            </a:r>
            <a:endParaRPr lang="en-US">
              <a:cs typeface="Calibri"/>
            </a:endParaRPr>
          </a:p>
          <a:p>
            <a:pPr marL="171450" indent="-171450">
              <a:buFont typeface="Arial"/>
              <a:buChar char="•"/>
            </a:pPr>
            <a:r>
              <a:rPr lang="en-US"/>
              <a:t>You may choose to “Send me a copy of my responses” by checking this box.</a:t>
            </a:r>
            <a:endParaRPr lang="en-US">
              <a:cs typeface="Calibri"/>
            </a:endParaRPr>
          </a:p>
          <a:p>
            <a:pPr marL="171450" indent="-171450">
              <a:buFont typeface="Arial"/>
              <a:buChar char="•"/>
            </a:pPr>
            <a:r>
              <a:rPr lang="en-US"/>
              <a:t>Finally, click Submit</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50171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Oregon districts must address the challenges that students experiencing houselessness and students navigating foster care have faced in enrolling, attending, and succeeding in school, and to ensure that these students have access to the educational and related services they need to enable them to meet the same challenging State academic standards to which all students are held. </a:t>
            </a:r>
          </a:p>
          <a:p>
            <a:r>
              <a:rPr lang="en-US"/>
              <a:t> </a:t>
            </a:r>
            <a:endParaRPr lang="en-US">
              <a:cs typeface="Calibri"/>
            </a:endParaRPr>
          </a:p>
          <a:p>
            <a:r>
              <a:rPr lang="en-US"/>
              <a:t>Therefore, all districts, even districts that decline federal funds, must complete the prompts for Foster Care and McKinney-Vento.</a:t>
            </a:r>
            <a:endParaRPr lang="en-US">
              <a:cs typeface="Calibri"/>
            </a:endParaRPr>
          </a:p>
          <a:p>
            <a:r>
              <a:rPr lang="en-US"/>
              <a:t> </a:t>
            </a:r>
            <a:endParaRPr lang="en-US">
              <a:cs typeface="Calibri"/>
            </a:endParaRPr>
          </a:p>
          <a:p>
            <a:r>
              <a:rPr lang="en-US"/>
              <a:t>All districts that accept Title funds must complete at least one Self-Assessment question about equitable services. This is to help the ODE and districts collaborate on determining what private schools exist within the state since private schools do not register with the ODE.</a:t>
            </a:r>
            <a:endParaRPr lang="en-US">
              <a:cs typeface="Calibri"/>
            </a:endParaRPr>
          </a:p>
          <a:p>
            <a:r>
              <a:rPr lang="en-US"/>
              <a:t> </a:t>
            </a:r>
            <a:endParaRPr lang="en-US">
              <a:cs typeface="Calibri"/>
            </a:endParaRPr>
          </a:p>
          <a:p>
            <a:r>
              <a:rPr lang="en-US"/>
              <a:t>Finally one last reminder that the Self-Assessment must be submitted through Smartsheet by the date indicated in your notification letter.</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402656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questions about the monitoring process in general? Please contact us through the federal programs inbox.</a:t>
            </a:r>
          </a:p>
          <a:p>
            <a:endParaRPr lang="en-US">
              <a:ea typeface="Calibri"/>
              <a:cs typeface="Calibri"/>
            </a:endParaRPr>
          </a:p>
          <a:p>
            <a:r>
              <a:rPr lang="en-US">
                <a:ea typeface="Calibri"/>
                <a:cs typeface="Calibri"/>
              </a:rPr>
              <a:t>For program specific questions, please contact the program monitor on the next slide</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50631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Formula Grants and common compliance questions, call or email Jen, Sarah, or Amy. </a:t>
            </a:r>
            <a:endParaRPr lang="en-US">
              <a:cs typeface="Calibri"/>
            </a:endParaRPr>
          </a:p>
          <a:p>
            <a:r>
              <a:rPr lang="en-US"/>
              <a:t>For Equitable services, please contact Janette</a:t>
            </a:r>
            <a:endParaRPr lang="en-US">
              <a:cs typeface="Calibri"/>
            </a:endParaRPr>
          </a:p>
          <a:p>
            <a:r>
              <a:rPr lang="en-US"/>
              <a:t>For Foster Care, please reach out to Marlie</a:t>
            </a:r>
            <a:endParaRPr lang="en-US">
              <a:cs typeface="Calibri"/>
            </a:endParaRPr>
          </a:p>
          <a:p>
            <a:r>
              <a:rPr lang="en-US"/>
              <a:t>And for McKinney-Vento, please contact Lexi</a:t>
            </a:r>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57572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watching this training. Have a wonderful day!</a:t>
            </a:r>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21122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Navigating state and federal rules and guidelines can be fraught with challenges, interpretations and red tape. Our goal and purpose of why we monitor is three fold: </a:t>
            </a:r>
          </a:p>
          <a:p>
            <a:pPr lvl="0"/>
            <a:endParaRPr lang="en-US"/>
          </a:p>
          <a:p>
            <a:pPr lvl="0"/>
            <a:r>
              <a:rPr lang="en-US"/>
              <a:t>1 – Build relationships and help you get to yes. We often hear from districts asking if they can move forward on certain activities and actions and its important for us to be in relationship with you so that we can best understand your context and utilize the system and rules so that you can accomplish the goals of your district. </a:t>
            </a:r>
          </a:p>
          <a:p>
            <a:pPr lvl="0"/>
            <a:endParaRPr lang="en-US"/>
          </a:p>
          <a:p>
            <a:pPr lvl="0"/>
            <a:r>
              <a:rPr lang="en-US"/>
              <a:t>2 – Provide technical assistance on the grant programs so that there is stronger knowledge of what is allowable and not under the law </a:t>
            </a:r>
          </a:p>
          <a:p>
            <a:pPr lvl="0"/>
            <a:endParaRPr lang="en-US"/>
          </a:p>
          <a:p>
            <a:pPr defTabSz="931774"/>
            <a:r>
              <a:rPr lang="en-US"/>
              <a:t>3 - Ensuring allowable and Effective Use of Funds. At the end of the day, these are federal funds and there are rules by which the funds have to be spent including that they are spent on effective and evidence based measures. Our team looks into how the program is operating and when necessary establish a corrective action plan. </a:t>
            </a:r>
          </a:p>
          <a:p>
            <a:pPr lvl="0"/>
            <a:endParaRPr lang="en-US"/>
          </a:p>
          <a:p>
            <a:pPr defTabSz="931774">
              <a:defRPr/>
            </a:pPr>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381158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Department of Education requires districts to be monitored based on a risk assessment. The ODE’s risk assessment is based on data from five program categories including common compliance, Titles I-A, I-D, II-A, IV-A and V-B, equitable services, foster care and McKinney-Vento. Risk is determined by what percentage of points a district receives across all the risk factors in which they are eligible to receive points, with a possible total of 265 points across all categories. Based on the outcome of the Risk Assessment, districts are identified as either Tier 1, Tier 2, or Tier 3.  </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33191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ODE is in the process of examining its monitoring processes across the agency. For formula grant programs, Equitable Services, Foster Care and McKinney-Vento, districts have been identified for either Tier 1, Tier 2 or Tier 3 monitoring. </a:t>
            </a:r>
            <a:endParaRPr lang="en-US">
              <a:solidFill>
                <a:srgbClr val="444444"/>
              </a:solidFill>
            </a:endParaRPr>
          </a:p>
          <a:p>
            <a:r>
              <a:rPr lang="en-US"/>
              <a:t> </a:t>
            </a:r>
            <a:endParaRPr lang="en-US">
              <a:solidFill>
                <a:srgbClr val="444444"/>
              </a:solidFill>
            </a:endParaRPr>
          </a:p>
          <a:p>
            <a:r>
              <a:rPr lang="en-US"/>
              <a:t>As I’m sure you’ve noticed, the submissions and participation changes based on the tier. For Tier 1, districts should work with their district teams to complete the self-assessment. Each district will decide the appropriate staff to involve, but participants should include those who have the most knowledge of and/or responsibility for the programs included. </a:t>
            </a:r>
            <a:endParaRPr lang="en-US">
              <a:cs typeface="Calibri"/>
            </a:endParaRPr>
          </a:p>
          <a:p>
            <a:r>
              <a:rPr lang="en-US"/>
              <a:t> </a:t>
            </a:r>
            <a:endParaRPr lang="en-US">
              <a:cs typeface="Calibri"/>
            </a:endParaRPr>
          </a:p>
          <a:p>
            <a:r>
              <a:rPr lang="en-US"/>
              <a:t>Program specialists at ODE will review the district's submission and provide feedback. </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31781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provided an overview of the monitoring process, we'll examine the requirements for Tier 1 monitoring.</a:t>
            </a:r>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31034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discussed on a previous slide, Tier 1 districts complete the Self-Assessment. </a:t>
            </a:r>
          </a:p>
          <a:p>
            <a:r>
              <a:rPr lang="en-US"/>
              <a:t>The purpose of the Self-Assessment is to:</a:t>
            </a:r>
            <a:endParaRPr lang="en-US">
              <a:ea typeface="Calibri"/>
              <a:cs typeface="Calibri"/>
            </a:endParaRPr>
          </a:p>
          <a:p>
            <a:pPr marL="171450" indent="-171450">
              <a:buFont typeface="Arial"/>
              <a:buChar char="•"/>
            </a:pPr>
            <a:r>
              <a:rPr lang="en-US"/>
              <a:t>Help districts examine their practices around federal programs.</a:t>
            </a:r>
            <a:endParaRPr lang="en-US">
              <a:cs typeface="Calibri"/>
            </a:endParaRPr>
          </a:p>
          <a:p>
            <a:pPr marL="171450" indent="-171450">
              <a:buFont typeface="Arial"/>
              <a:buChar char="•"/>
            </a:pPr>
            <a:r>
              <a:rPr lang="en-US"/>
              <a:t>It will also facilitate a shared understanding among members in your district and with ODE staff about the district’s current practices relative to ESSA requirements.</a:t>
            </a:r>
            <a:endParaRPr lang="en-US">
              <a:cs typeface="Calibri"/>
            </a:endParaRPr>
          </a:p>
          <a:p>
            <a:pPr marL="171450" indent="-171450">
              <a:buFont typeface="Arial"/>
              <a:buChar char="•"/>
            </a:pPr>
            <a:r>
              <a:rPr lang="en-US"/>
              <a:t>And finally, it will identify both strengths and where technical assistance or support may be needed.</a:t>
            </a:r>
            <a:endParaRPr lang="en-US">
              <a:cs typeface="Calibri"/>
            </a:endParaRPr>
          </a:p>
          <a:p>
            <a:r>
              <a:rPr lang="en-US"/>
              <a:t>The district will NOT receive punitive action for any of their responses. The goal of the self-assessment is to help the ODE learn more about how to support and elevate district practices.</a:t>
            </a:r>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34427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process for Tier 1 districts takes place between August and March. The key date for districts is the date by which the Self-Assessment must be submitted. Please check your district monitoring notification letter to confirm this date.</a:t>
            </a:r>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86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go over how to use the Self-Assessment Smartsheet</a:t>
            </a: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93328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considered several options for the self-assessment, and ultimately settled on </a:t>
            </a:r>
            <a:r>
              <a:rPr lang="en-US" err="1"/>
              <a:t>Smartsheets</a:t>
            </a:r>
            <a:r>
              <a:rPr lang="en-US"/>
              <a:t>. We understand that some districts may be frustrated with the Smartsheet format, namely that you cannot save as you go. However, we felt that, in this case, the benefits outweighed the challenges. </a:t>
            </a:r>
          </a:p>
          <a:p>
            <a:r>
              <a:rPr lang="en-US"/>
              <a:t> </a:t>
            </a:r>
            <a:endParaRPr lang="en-US">
              <a:cs typeface="Calibri"/>
            </a:endParaRPr>
          </a:p>
          <a:p>
            <a:r>
              <a:rPr lang="en-US"/>
              <a:t>First of all, this is a platform familiar to most districts. It will also better allow the ODE to track data, analyze responses and provide personalized feedback. </a:t>
            </a:r>
            <a:endParaRPr lang="en-US">
              <a:cs typeface="Calibri"/>
            </a:endParaRPr>
          </a:p>
          <a:p>
            <a:r>
              <a:rPr lang="en-US"/>
              <a:t> </a:t>
            </a:r>
            <a:endParaRPr lang="en-US">
              <a:cs typeface="Calibri"/>
            </a:endParaRPr>
          </a:p>
          <a:p>
            <a:r>
              <a:rPr lang="en-US"/>
              <a:t>But most importantly, </a:t>
            </a:r>
            <a:r>
              <a:rPr lang="en-US" err="1"/>
              <a:t>Smartsheets</a:t>
            </a:r>
            <a:r>
              <a:rPr lang="en-US"/>
              <a:t> has the ability to customize the self-assessment to reflect only those programs for which districts receive funds. Therefore the Smartsheet Self-Assessment will include only the sections relevant to each district. </a:t>
            </a:r>
            <a:endParaRPr lang="en-US">
              <a:cs typeface="Calibri"/>
            </a:endParaRPr>
          </a:p>
          <a:p>
            <a:r>
              <a:rPr lang="en-US"/>
              <a:t> </a:t>
            </a:r>
            <a:endParaRPr lang="en-US">
              <a:cs typeface="Calibri"/>
            </a:endParaRPr>
          </a:p>
          <a:p>
            <a:r>
              <a:rPr lang="en-US"/>
              <a:t>To assist districts, we have created a Word template of the Self-Assessment to use in discussions with the full team. We recommend that you fill out the Word template and then cut and paste your responses into the Smartsheet when you are ready to submit. </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19815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Updated Sept 2025</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99" y="2748246"/>
            <a:ext cx="10515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6048398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Fall 2024</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Updated Sept 2025</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Fall 2024</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ESEA Monitoring – Updated Sept 2025</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Fall 2024</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Fall 2024</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ESEA Monitoring - Fall 2024</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a:p>
        </p:txBody>
      </p:sp>
      <p:sp>
        <p:nvSpPr>
          <p:cNvPr id="6" name="Footer Placeholder 5"/>
          <p:cNvSpPr>
            <a:spLocks noGrp="1"/>
          </p:cNvSpPr>
          <p:nvPr>
            <p:ph type="ftr" sz="quarter" idx="11"/>
          </p:nvPr>
        </p:nvSpPr>
        <p:spPr/>
        <p:txBody>
          <a:bodyPr/>
          <a:lstStyle/>
          <a:p>
            <a:r>
              <a:rPr lang="en-US"/>
              <a:t>ESEA Monitoring - Fall 2024</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a:p>
        </p:txBody>
      </p:sp>
      <p:sp>
        <p:nvSpPr>
          <p:cNvPr id="5" name="Footer Placeholder 4"/>
          <p:cNvSpPr>
            <a:spLocks noGrp="1"/>
          </p:cNvSpPr>
          <p:nvPr>
            <p:ph type="ftr" sz="quarter" idx="11"/>
          </p:nvPr>
        </p:nvSpPr>
        <p:spPr/>
        <p:txBody>
          <a:bodyPr/>
          <a:lstStyle/>
          <a:p>
            <a:r>
              <a:rPr lang="en-US"/>
              <a:t>ESEA Monitoring - Fall 2024</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a:p>
        </p:txBody>
      </p:sp>
      <p:sp>
        <p:nvSpPr>
          <p:cNvPr id="8" name="Footer Placeholder 7"/>
          <p:cNvSpPr>
            <a:spLocks noGrp="1"/>
          </p:cNvSpPr>
          <p:nvPr>
            <p:ph type="ftr" sz="quarter" idx="11"/>
          </p:nvPr>
        </p:nvSpPr>
        <p:spPr/>
        <p:txBody>
          <a:bodyPr/>
          <a:lstStyle/>
          <a:p>
            <a:r>
              <a:rPr lang="en-US"/>
              <a:t>ESEA Monitoring - Fall 2024</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a:p>
        </p:txBody>
      </p:sp>
      <p:sp>
        <p:nvSpPr>
          <p:cNvPr id="4" name="Footer Placeholder 3"/>
          <p:cNvSpPr>
            <a:spLocks noGrp="1"/>
          </p:cNvSpPr>
          <p:nvPr>
            <p:ph type="ftr" sz="quarter" idx="11"/>
          </p:nvPr>
        </p:nvSpPr>
        <p:spPr/>
        <p:txBody>
          <a:bodyPr/>
          <a:lstStyle/>
          <a:p>
            <a:r>
              <a:rPr lang="en-US"/>
              <a:t>ESEA Monitoring - Fall 2024</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a:p>
        </p:txBody>
      </p:sp>
      <p:sp>
        <p:nvSpPr>
          <p:cNvPr id="3" name="Footer Placeholder 2"/>
          <p:cNvSpPr>
            <a:spLocks noGrp="1"/>
          </p:cNvSpPr>
          <p:nvPr>
            <p:ph type="ftr" sz="quarter" idx="11"/>
          </p:nvPr>
        </p:nvSpPr>
        <p:spPr/>
        <p:txBody>
          <a:bodyPr/>
          <a:lstStyle/>
          <a:p>
            <a:r>
              <a:rPr lang="en-US"/>
              <a:t>ESEA Monitoring - Fall 2024</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Updated Sept 2025</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Fall 2024</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Fall 2024</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Fall 2024</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Fall 2024</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ESEA Monitoring - Fall 2024</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1_81BDC6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federalprogram@ode.oregon.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hyperlink" Target="mailto:lexi.neemann@ode.oregon.gov" TargetMode="External"/><Relationship Id="rId3" Type="http://schemas.openxmlformats.org/officeDocument/2006/relationships/hyperlink" Target="mailto:Jennifer.engberg@ode.oregon.gov" TargetMode="External"/><Relationship Id="rId7" Type="http://schemas.openxmlformats.org/officeDocument/2006/relationships/hyperlink" Target="mailto:marlie.magill@ode.oregon.gov"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mailto:janette.newton@ode.oregon.gov" TargetMode="External"/><Relationship Id="rId5" Type="http://schemas.openxmlformats.org/officeDocument/2006/relationships/hyperlink" Target="mailto:amy.tidwell@ode.oregon.gov" TargetMode="External"/><Relationship Id="rId10" Type="http://schemas.openxmlformats.org/officeDocument/2006/relationships/image" Target="../media/image7.svg"/><Relationship Id="rId4" Type="http://schemas.openxmlformats.org/officeDocument/2006/relationships/hyperlink" Target="mailto:sarah.martin@ode.oregon.gov"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odemail.sharepoint.com/:w:/s/FederalSystemsTeam/EVEa2MeHW4tKp6jKZ26OhtwB9_ghKm_dc6hN7cvG9vu8kw?e=ZYyNRs"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Self_Assessment.doc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pp.smartsheet.com/b/form/51950c6bfb8144b58ead53255882acd2%20&#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1233"/>
            <a:ext cx="9144000" cy="1322273"/>
          </a:xfrm>
        </p:spPr>
        <p:txBody>
          <a:bodyPr vert="horz" lIns="91440" tIns="45720" rIns="91440" bIns="45720" rtlCol="0" anchor="b" anchorCtr="0">
            <a:noAutofit/>
          </a:bodyPr>
          <a:lstStyle/>
          <a:p>
            <a:r>
              <a:rPr lang="en-US" sz="4000"/>
              <a:t>Preparing for ESEA Monitoring: </a:t>
            </a:r>
            <a:br>
              <a:rPr lang="en-US" sz="4000"/>
            </a:br>
            <a:r>
              <a:rPr lang="en-US" sz="4000"/>
              <a:t>Tier 1</a:t>
            </a:r>
            <a:endParaRPr lang="en-US" sz="4000">
              <a:cs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t>Titles I-A, I-D, II-A, IV-A, V-B, Equitable Services, </a:t>
            </a:r>
          </a:p>
          <a:p>
            <a:r>
              <a:rPr lang="en-US" dirty="0"/>
              <a:t>Foster Care and McKinney-Vento </a:t>
            </a:r>
            <a:endParaRPr lang="en-US" dirty="0">
              <a:ea typeface="Calibri"/>
              <a:cs typeface="Calibri"/>
            </a:endParaRP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4BA7B-A5AA-26BA-3DD7-F7055246C28B}"/>
              </a:ext>
            </a:extLst>
          </p:cNvPr>
          <p:cNvSpPr>
            <a:spLocks noGrp="1"/>
          </p:cNvSpPr>
          <p:nvPr>
            <p:ph idx="1"/>
          </p:nvPr>
        </p:nvSpPr>
        <p:spPr/>
        <p:txBody>
          <a:bodyPr vert="horz" lIns="91440" tIns="45720" rIns="91440" bIns="45720" rtlCol="0" anchor="t">
            <a:normAutofit/>
          </a:bodyPr>
          <a:lstStyle/>
          <a:p>
            <a:pPr marL="0" indent="0">
              <a:buNone/>
            </a:pPr>
            <a:r>
              <a:rPr lang="en-US" sz="2800">
                <a:cs typeface="Calibri"/>
              </a:rPr>
              <a:t>Rubric Selections</a:t>
            </a:r>
            <a:endParaRPr lang="en-US"/>
          </a:p>
          <a:p>
            <a:pPr lvl="1">
              <a:buFont typeface="Courier New" panose="020B0604020202020204" pitchFamily="34" charset="0"/>
              <a:buChar char="o"/>
            </a:pPr>
            <a:r>
              <a:rPr lang="en-US">
                <a:cs typeface="Calibri"/>
              </a:rPr>
              <a:t>1 – Emerging</a:t>
            </a:r>
          </a:p>
          <a:p>
            <a:pPr lvl="1">
              <a:buFont typeface="Courier New" panose="020B0604020202020204" pitchFamily="34" charset="0"/>
              <a:buChar char="o"/>
            </a:pPr>
            <a:r>
              <a:rPr lang="en-US">
                <a:cs typeface="Calibri"/>
              </a:rPr>
              <a:t>2 – Developing</a:t>
            </a:r>
          </a:p>
          <a:p>
            <a:pPr lvl="1">
              <a:buFont typeface="Courier New" panose="020B0604020202020204" pitchFamily="34" charset="0"/>
              <a:buChar char="o"/>
            </a:pPr>
            <a:r>
              <a:rPr lang="en-US">
                <a:cs typeface="Calibri"/>
              </a:rPr>
              <a:t>3 – Proficient </a:t>
            </a:r>
          </a:p>
          <a:p>
            <a:pPr lvl="1">
              <a:buFont typeface="Courier New" panose="020B0604020202020204" pitchFamily="34" charset="0"/>
              <a:buChar char="o"/>
            </a:pPr>
            <a:r>
              <a:rPr lang="en-US">
                <a:cs typeface="Calibri"/>
              </a:rPr>
              <a:t>4 – Exceptional </a:t>
            </a:r>
          </a:p>
          <a:p>
            <a:pPr marL="0" indent="0">
              <a:buNone/>
            </a:pPr>
            <a:r>
              <a:rPr lang="en-US" sz="2800">
                <a:cs typeface="Calibri"/>
              </a:rPr>
              <a:t>Narrative Response</a:t>
            </a:r>
            <a:endParaRPr lang="en-US" sz="2800">
              <a:ea typeface="Calibri" panose="020F0502020204030204"/>
              <a:cs typeface="Calibri"/>
            </a:endParaRPr>
          </a:p>
          <a:p>
            <a:pPr lvl="1">
              <a:buFont typeface="Courier New" panose="020B0604020202020204" pitchFamily="34" charset="0"/>
              <a:buChar char="o"/>
            </a:pPr>
            <a:r>
              <a:rPr lang="en-US">
                <a:cs typeface="Calibri"/>
              </a:rPr>
              <a:t>Type your response to the question prompt</a:t>
            </a:r>
          </a:p>
          <a:p>
            <a:pPr marL="0" indent="0">
              <a:buNone/>
            </a:pPr>
            <a:r>
              <a:rPr lang="en-US" sz="2800">
                <a:cs typeface="Calibri"/>
              </a:rPr>
              <a:t>Yes or No</a:t>
            </a:r>
            <a:endParaRPr lang="en-US" sz="2800">
              <a:ea typeface="Calibri" panose="020F0502020204030204"/>
              <a:cs typeface="Calibri"/>
            </a:endParaRPr>
          </a:p>
          <a:p>
            <a:pPr lvl="1">
              <a:buFont typeface="Courier New" panose="020B0604020202020204" pitchFamily="34" charset="0"/>
              <a:buChar char="o"/>
            </a:pPr>
            <a:r>
              <a:rPr lang="en-US">
                <a:cs typeface="Calibri"/>
              </a:rPr>
              <a:t>Assurances, resources and/or additional questions may appear</a:t>
            </a:r>
            <a:endParaRPr lang="en-US">
              <a:ea typeface="Calibri"/>
              <a:cs typeface="Calibri"/>
            </a:endParaRPr>
          </a:p>
        </p:txBody>
      </p:sp>
      <p:sp>
        <p:nvSpPr>
          <p:cNvPr id="3" name="Footer Placeholder 4">
            <a:extLst>
              <a:ext uri="{FF2B5EF4-FFF2-40B4-BE49-F238E27FC236}">
                <a16:creationId xmlns:a16="http://schemas.microsoft.com/office/drawing/2014/main" id="{B82AAD47-28DE-F1C6-4E8E-41E3EE9042BB}"/>
              </a:ext>
            </a:extLst>
          </p:cNvPr>
          <p:cNvSpPr>
            <a:spLocks noGrp="1"/>
          </p:cNvSpPr>
          <p:nvPr>
            <p:ph type="ftr" sz="quarter" idx="11"/>
          </p:nvPr>
        </p:nvSpPr>
        <p:spPr/>
        <p:txBody>
          <a:bodyPr/>
          <a:lstStyle/>
          <a:p>
            <a:r>
              <a:rPr lang="en-US"/>
              <a:t>ESEA Monitoring – Updated Sept 2025</a:t>
            </a:r>
          </a:p>
        </p:txBody>
      </p:sp>
      <p:sp>
        <p:nvSpPr>
          <p:cNvPr id="7" name="Slide Number Placeholder 6">
            <a:extLst>
              <a:ext uri="{FF2B5EF4-FFF2-40B4-BE49-F238E27FC236}">
                <a16:creationId xmlns:a16="http://schemas.microsoft.com/office/drawing/2014/main" id="{395772ED-C53D-CCC5-BD28-4A1FD702BC5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10</a:t>
            </a:fld>
            <a:endParaRPr lang="en-US"/>
          </a:p>
        </p:txBody>
      </p:sp>
      <p:sp>
        <p:nvSpPr>
          <p:cNvPr id="5" name="Title 4">
            <a:extLst>
              <a:ext uri="{FF2B5EF4-FFF2-40B4-BE49-F238E27FC236}">
                <a16:creationId xmlns:a16="http://schemas.microsoft.com/office/drawing/2014/main" id="{8B266AB5-EE92-49CE-4E39-B47DB2AFB3C1}"/>
              </a:ext>
            </a:extLst>
          </p:cNvPr>
          <p:cNvSpPr>
            <a:spLocks noGrp="1"/>
          </p:cNvSpPr>
          <p:nvPr>
            <p:ph type="title"/>
          </p:nvPr>
        </p:nvSpPr>
        <p:spPr/>
        <p:txBody>
          <a:bodyPr/>
          <a:lstStyle/>
          <a:p>
            <a:r>
              <a:rPr lang="en-US">
                <a:cs typeface="Calibri"/>
              </a:rPr>
              <a:t>Types of Prompts and Responses </a:t>
            </a:r>
            <a:endParaRPr lang="en-US"/>
          </a:p>
        </p:txBody>
      </p:sp>
    </p:spTree>
    <p:extLst>
      <p:ext uri="{BB962C8B-B14F-4D97-AF65-F5344CB8AC3E}">
        <p14:creationId xmlns:p14="http://schemas.microsoft.com/office/powerpoint/2010/main" val="13604361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D67501-0F10-891D-F933-81087B030A49}"/>
              </a:ext>
            </a:extLst>
          </p:cNvPr>
          <p:cNvSpPr>
            <a:spLocks noGrp="1"/>
          </p:cNvSpPr>
          <p:nvPr>
            <p:ph type="ctrTitle"/>
          </p:nvPr>
        </p:nvSpPr>
        <p:spPr/>
        <p:txBody>
          <a:bodyPr/>
          <a:lstStyle/>
          <a:p>
            <a:r>
              <a:rPr lang="en-US">
                <a:cs typeface="Calibri"/>
              </a:rPr>
              <a:t>Smartsheet Tutorial</a:t>
            </a:r>
            <a:endParaRPr lang="en-US"/>
          </a:p>
        </p:txBody>
      </p:sp>
      <p:sp>
        <p:nvSpPr>
          <p:cNvPr id="2" name="Footer Placeholder 4">
            <a:extLst>
              <a:ext uri="{FF2B5EF4-FFF2-40B4-BE49-F238E27FC236}">
                <a16:creationId xmlns:a16="http://schemas.microsoft.com/office/drawing/2014/main" id="{8845F821-E58F-E025-8772-B61C2AA45111}"/>
              </a:ext>
            </a:extLst>
          </p:cNvPr>
          <p:cNvSpPr>
            <a:spLocks noGrp="1"/>
          </p:cNvSpPr>
          <p:nvPr>
            <p:ph type="ftr" sz="quarter" idx="11"/>
          </p:nvPr>
        </p:nvSpPr>
        <p:spPr/>
        <p:txBody>
          <a:bodyPr/>
          <a:lstStyle/>
          <a:p>
            <a:r>
              <a:rPr lang="en-US"/>
              <a:t>ESEA Monitoring – Updated Sept 2025</a:t>
            </a:r>
          </a:p>
        </p:txBody>
      </p:sp>
      <p:sp>
        <p:nvSpPr>
          <p:cNvPr id="7" name="Slide Number Placeholder 6">
            <a:extLst>
              <a:ext uri="{FF2B5EF4-FFF2-40B4-BE49-F238E27FC236}">
                <a16:creationId xmlns:a16="http://schemas.microsoft.com/office/drawing/2014/main" id="{197D3C48-E6AB-CA6A-AAE7-8FFF43BFE9C8}"/>
              </a:ext>
            </a:extLst>
          </p:cNvPr>
          <p:cNvSpPr>
            <a:spLocks noGrp="1"/>
          </p:cNvSpPr>
          <p:nvPr>
            <p:ph type="sldNum" sz="quarter" idx="12"/>
          </p:nvPr>
        </p:nvSpPr>
        <p:spPr/>
        <p:txBody>
          <a:bodyPr/>
          <a:lstStyle/>
          <a:p>
            <a:fld id="{357F5B69-6281-4C1F-8C38-6DA0F56DA430}" type="slidenum">
              <a:rPr lang="en-US" smtClean="0"/>
              <a:pPr/>
              <a:t>11</a:t>
            </a:fld>
            <a:endParaRPr lang="en-US"/>
          </a:p>
        </p:txBody>
      </p:sp>
    </p:spTree>
    <p:extLst>
      <p:ext uri="{BB962C8B-B14F-4D97-AF65-F5344CB8AC3E}">
        <p14:creationId xmlns:p14="http://schemas.microsoft.com/office/powerpoint/2010/main" val="124778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0271E-7448-AA73-782C-74FBC4BA25B9}"/>
              </a:ext>
            </a:extLst>
          </p:cNvPr>
          <p:cNvSpPr>
            <a:spLocks noGrp="1"/>
          </p:cNvSpPr>
          <p:nvPr>
            <p:ph idx="1"/>
          </p:nvPr>
        </p:nvSpPr>
        <p:spPr/>
        <p:txBody>
          <a:bodyPr vert="horz" lIns="91440" tIns="45720" rIns="91440" bIns="45720" rtlCol="0" anchor="t">
            <a:normAutofit/>
          </a:bodyPr>
          <a:lstStyle/>
          <a:p>
            <a:r>
              <a:rPr lang="en-US" sz="2800" b="1">
                <a:cs typeface="Calibri"/>
              </a:rPr>
              <a:t>Even districts that decline funds</a:t>
            </a:r>
            <a:r>
              <a:rPr lang="en-US" sz="2800">
                <a:cs typeface="Calibri"/>
              </a:rPr>
              <a:t> must complete prompts </a:t>
            </a:r>
          </a:p>
          <a:p>
            <a:pPr lvl="1">
              <a:buFont typeface="Courier New" panose="020B0604020202020204" pitchFamily="34" charset="0"/>
              <a:buChar char="o"/>
            </a:pPr>
            <a:r>
              <a:rPr lang="en-US" sz="2800">
                <a:cs typeface="Calibri"/>
              </a:rPr>
              <a:t>Foster Care</a:t>
            </a:r>
            <a:endParaRPr lang="en-US" sz="2800">
              <a:ea typeface="Calibri"/>
              <a:cs typeface="Calibri"/>
            </a:endParaRPr>
          </a:p>
          <a:p>
            <a:pPr lvl="1">
              <a:buFont typeface="Courier New" panose="020B0604020202020204" pitchFamily="34" charset="0"/>
              <a:buChar char="o"/>
            </a:pPr>
            <a:r>
              <a:rPr lang="en-US" sz="2800">
                <a:cs typeface="Calibri"/>
              </a:rPr>
              <a:t>McKinney-Vento</a:t>
            </a:r>
            <a:endParaRPr lang="en-US"/>
          </a:p>
          <a:p>
            <a:r>
              <a:rPr lang="en-US" sz="2800" b="1">
                <a:cs typeface="Calibri"/>
              </a:rPr>
              <a:t>All districts who accept funds</a:t>
            </a:r>
            <a:r>
              <a:rPr lang="en-US" sz="2800">
                <a:cs typeface="Calibri"/>
              </a:rPr>
              <a:t> must complete at least one Equitable Services prompt</a:t>
            </a:r>
            <a:endParaRPr lang="en-US" sz="2800">
              <a:ea typeface="Calibri"/>
              <a:cs typeface="Calibri"/>
            </a:endParaRPr>
          </a:p>
        </p:txBody>
      </p:sp>
      <p:sp>
        <p:nvSpPr>
          <p:cNvPr id="3" name="Footer Placeholder 4">
            <a:extLst>
              <a:ext uri="{FF2B5EF4-FFF2-40B4-BE49-F238E27FC236}">
                <a16:creationId xmlns:a16="http://schemas.microsoft.com/office/drawing/2014/main" id="{1EF730A7-61D5-42E5-9FB0-8364015A7B15}"/>
              </a:ext>
            </a:extLst>
          </p:cNvPr>
          <p:cNvSpPr>
            <a:spLocks noGrp="1"/>
          </p:cNvSpPr>
          <p:nvPr>
            <p:ph type="ftr" sz="quarter" idx="11"/>
          </p:nvPr>
        </p:nvSpPr>
        <p:spPr/>
        <p:txBody>
          <a:bodyPr/>
          <a:lstStyle/>
          <a:p>
            <a:r>
              <a:rPr lang="en-US"/>
              <a:t>ESEA Monitoring – Updated Sept 2025</a:t>
            </a:r>
          </a:p>
        </p:txBody>
      </p:sp>
      <p:sp>
        <p:nvSpPr>
          <p:cNvPr id="7" name="Slide Number Placeholder 6">
            <a:extLst>
              <a:ext uri="{FF2B5EF4-FFF2-40B4-BE49-F238E27FC236}">
                <a16:creationId xmlns:a16="http://schemas.microsoft.com/office/drawing/2014/main" id="{56B0E077-7189-5FD2-5028-4D3CF4F3849D}"/>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12</a:t>
            </a:fld>
            <a:endParaRPr lang="en-US"/>
          </a:p>
        </p:txBody>
      </p:sp>
      <p:sp>
        <p:nvSpPr>
          <p:cNvPr id="5" name="Title 4">
            <a:extLst>
              <a:ext uri="{FF2B5EF4-FFF2-40B4-BE49-F238E27FC236}">
                <a16:creationId xmlns:a16="http://schemas.microsoft.com/office/drawing/2014/main" id="{515101C0-7753-2117-B210-76B08DCE81FC}"/>
              </a:ext>
            </a:extLst>
          </p:cNvPr>
          <p:cNvSpPr>
            <a:spLocks noGrp="1"/>
          </p:cNvSpPr>
          <p:nvPr>
            <p:ph type="title"/>
          </p:nvPr>
        </p:nvSpPr>
        <p:spPr/>
        <p:txBody>
          <a:bodyPr/>
          <a:lstStyle/>
          <a:p>
            <a:r>
              <a:rPr lang="en-US">
                <a:cs typeface="Calibri"/>
              </a:rPr>
              <a:t>Universal Program Submissions</a:t>
            </a:r>
            <a:endParaRPr lang="en-US"/>
          </a:p>
        </p:txBody>
      </p:sp>
    </p:spTree>
    <p:extLst>
      <p:ext uri="{BB962C8B-B14F-4D97-AF65-F5344CB8AC3E}">
        <p14:creationId xmlns:p14="http://schemas.microsoft.com/office/powerpoint/2010/main" val="42497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75522-49A1-BDBE-B96A-4CB63A3BE02A}"/>
              </a:ext>
            </a:extLst>
          </p:cNvPr>
          <p:cNvSpPr>
            <a:spLocks noGrp="1"/>
          </p:cNvSpPr>
          <p:nvPr>
            <p:ph type="title"/>
          </p:nvPr>
        </p:nvSpPr>
        <p:spPr/>
        <p:txBody>
          <a:bodyPr/>
          <a:lstStyle/>
          <a:p>
            <a:pPr algn="ctr"/>
            <a:r>
              <a:rPr lang="en-US">
                <a:ea typeface="Calibri"/>
                <a:cs typeface="Calibri"/>
              </a:rPr>
              <a:t>Questions and Support</a:t>
            </a:r>
          </a:p>
        </p:txBody>
      </p:sp>
      <p:sp>
        <p:nvSpPr>
          <p:cNvPr id="2" name="Content Placeholder 1">
            <a:extLst>
              <a:ext uri="{FF2B5EF4-FFF2-40B4-BE49-F238E27FC236}">
                <a16:creationId xmlns:a16="http://schemas.microsoft.com/office/drawing/2014/main" id="{BE73A73C-9FD2-E39F-ECB3-F67B52CF9F8C}"/>
              </a:ext>
            </a:extLst>
          </p:cNvPr>
          <p:cNvSpPr>
            <a:spLocks noGrp="1"/>
          </p:cNvSpPr>
          <p:nvPr>
            <p:ph idx="1"/>
          </p:nvPr>
        </p:nvSpPr>
        <p:spPr/>
        <p:txBody>
          <a:bodyPr vert="horz" lIns="91440" tIns="45720" rIns="91440" bIns="45720" rtlCol="0" anchor="t">
            <a:normAutofit/>
          </a:bodyPr>
          <a:lstStyle/>
          <a:p>
            <a:pPr marL="0" indent="0">
              <a:buNone/>
            </a:pPr>
            <a:endParaRPr lang="en-US">
              <a:ea typeface="Calibri"/>
              <a:cs typeface="Calibri"/>
            </a:endParaRPr>
          </a:p>
          <a:p>
            <a:pPr marL="0" indent="0">
              <a:buNone/>
            </a:pPr>
            <a:endParaRPr lang="en-US">
              <a:ea typeface="Calibri"/>
              <a:cs typeface="Calibri"/>
            </a:endParaRPr>
          </a:p>
          <a:p>
            <a:pPr marL="0" indent="0" algn="ctr">
              <a:buNone/>
            </a:pPr>
            <a:r>
              <a:rPr lang="en-US">
                <a:ea typeface="Calibri"/>
                <a:cs typeface="Calibri"/>
              </a:rPr>
              <a:t>For questions about the monitoring process email </a:t>
            </a:r>
            <a:r>
              <a:rPr lang="en-US">
                <a:ea typeface="Calibri"/>
                <a:cs typeface="Calibri"/>
                <a:hlinkClick r:id="rId3"/>
              </a:rPr>
              <a:t>federalprogram@ode.oregon.gov</a:t>
            </a:r>
            <a:r>
              <a:rPr lang="en-US">
                <a:ea typeface="Calibri"/>
                <a:cs typeface="Calibri"/>
              </a:rPr>
              <a:t> </a:t>
            </a:r>
          </a:p>
          <a:p>
            <a:pPr marL="0" indent="0" algn="ctr">
              <a:buNone/>
            </a:pPr>
            <a:endParaRPr lang="en-US">
              <a:ea typeface="Calibri"/>
              <a:cs typeface="Calibri"/>
            </a:endParaRPr>
          </a:p>
          <a:p>
            <a:pPr marL="0" indent="0" algn="ctr">
              <a:buNone/>
            </a:pPr>
            <a:r>
              <a:rPr lang="en-US">
                <a:ea typeface="Calibri"/>
                <a:cs typeface="Calibri"/>
              </a:rPr>
              <a:t>For questions about your district's implementation of federal programs, please reach out to the program contact on the next slide. </a:t>
            </a:r>
          </a:p>
        </p:txBody>
      </p:sp>
      <p:sp>
        <p:nvSpPr>
          <p:cNvPr id="4" name="Slide Number Placeholder 3">
            <a:extLst>
              <a:ext uri="{FF2B5EF4-FFF2-40B4-BE49-F238E27FC236}">
                <a16:creationId xmlns:a16="http://schemas.microsoft.com/office/drawing/2014/main" id="{5929B688-32F3-7656-00B8-357D4DE18233}"/>
              </a:ext>
            </a:extLst>
          </p:cNvPr>
          <p:cNvSpPr>
            <a:spLocks noGrp="1"/>
          </p:cNvSpPr>
          <p:nvPr>
            <p:ph type="sldNum" sz="quarter" idx="12"/>
          </p:nvPr>
        </p:nvSpPr>
        <p:spPr/>
        <p:txBody>
          <a:bodyPr/>
          <a:lstStyle/>
          <a:p>
            <a:fld id="{357F5B69-6281-4C1F-8C38-6DA0F56DA430}" type="slidenum">
              <a:rPr lang="en-US" smtClean="0"/>
              <a:pPr/>
              <a:t>13</a:t>
            </a:fld>
            <a:endParaRPr lang="en-US"/>
          </a:p>
        </p:txBody>
      </p:sp>
      <p:pic>
        <p:nvPicPr>
          <p:cNvPr id="7" name="Picture Placeholder 6" descr="A blue and orange speech bubbles with question marks&#10;&#10;AI-generated content may be incorrect.">
            <a:extLst>
              <a:ext uri="{FF2B5EF4-FFF2-40B4-BE49-F238E27FC236}">
                <a16:creationId xmlns:a16="http://schemas.microsoft.com/office/drawing/2014/main" id="{31B1E1C6-9B56-2513-C047-664FDAC970B8}"/>
              </a:ext>
            </a:extLst>
          </p:cNvPr>
          <p:cNvPicPr>
            <a:picLocks noGrp="1" noChangeAspect="1"/>
          </p:cNvPicPr>
          <p:nvPr>
            <p:ph type="pic" sz="quarter" idx="13"/>
          </p:nvPr>
        </p:nvPicPr>
        <p:blipFill>
          <a:blip r:embed="rId4"/>
          <a:srcRect t="11437" b="11437"/>
          <a:stretch/>
        </p:blipFill>
        <p:spPr>
          <a:prstGeom prst="rect">
            <a:avLst/>
          </a:prstGeom>
        </p:spPr>
      </p:pic>
      <p:sp>
        <p:nvSpPr>
          <p:cNvPr id="6" name="Footer Placeholder 4">
            <a:extLst>
              <a:ext uri="{FF2B5EF4-FFF2-40B4-BE49-F238E27FC236}">
                <a16:creationId xmlns:a16="http://schemas.microsoft.com/office/drawing/2014/main" id="{464353E9-5F7F-6991-D4EE-C1C3E49CF947}"/>
              </a:ext>
            </a:extLst>
          </p:cNvPr>
          <p:cNvSpPr>
            <a:spLocks noGrp="1"/>
          </p:cNvSpPr>
          <p:nvPr>
            <p:ph type="ftr" sz="quarter" idx="11"/>
          </p:nvPr>
        </p:nvSpPr>
        <p:spPr>
          <a:xfrm>
            <a:off x="717176" y="6139793"/>
            <a:ext cx="2864224" cy="365125"/>
          </a:xfrm>
        </p:spPr>
        <p:txBody>
          <a:bodyPr/>
          <a:lstStyle/>
          <a:p>
            <a:r>
              <a:rPr lang="en-US"/>
              <a:t>ESEA Monitoring – Updated Sept 2025</a:t>
            </a:r>
          </a:p>
        </p:txBody>
      </p:sp>
    </p:spTree>
    <p:extLst>
      <p:ext uri="{BB962C8B-B14F-4D97-AF65-F5344CB8AC3E}">
        <p14:creationId xmlns:p14="http://schemas.microsoft.com/office/powerpoint/2010/main" val="198689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a:t>Consolidated ESEA Monitoring Staff</a:t>
            </a:r>
          </a:p>
        </p:txBody>
      </p:sp>
      <p:sp>
        <p:nvSpPr>
          <p:cNvPr id="6" name="Content Placeholder 5"/>
          <p:cNvSpPr>
            <a:spLocks noGrp="1"/>
          </p:cNvSpPr>
          <p:nvPr>
            <p:ph idx="1"/>
          </p:nvPr>
        </p:nvSpPr>
        <p:spPr/>
        <p:txBody>
          <a:bodyPr vert="horz" lIns="91440" tIns="45720" rIns="91440" bIns="45720" rtlCol="0" anchor="t">
            <a:normAutofit lnSpcReduction="10000"/>
          </a:bodyPr>
          <a:lstStyle/>
          <a:p>
            <a:pPr marL="457200" indent="-381000">
              <a:lnSpc>
                <a:spcPct val="100000"/>
              </a:lnSpc>
              <a:spcBef>
                <a:spcPts val="0"/>
              </a:spcBef>
              <a:buSzPts val="2400"/>
            </a:pPr>
            <a:r>
              <a:rPr lang="en-US"/>
              <a:t>Formula Grants &amp; Common Compliance</a:t>
            </a:r>
            <a:endParaRPr lang="en-US">
              <a:cs typeface="Calibri" panose="020F0502020204030204"/>
            </a:endParaRPr>
          </a:p>
          <a:p>
            <a:pPr marL="914400" lvl="1" indent="-381000">
              <a:lnSpc>
                <a:spcPct val="100000"/>
              </a:lnSpc>
              <a:spcBef>
                <a:spcPts val="0"/>
              </a:spcBef>
              <a:buSzPts val="2400"/>
            </a:pPr>
            <a:r>
              <a:rPr lang="en-US" sz="2000"/>
              <a:t>Jen Engberg, (971) 208-0207</a:t>
            </a:r>
            <a:endParaRPr lang="en-US" sz="2000">
              <a:solidFill>
                <a:srgbClr val="006CAD"/>
              </a:solidFill>
            </a:endParaRPr>
          </a:p>
          <a:p>
            <a:pPr marL="914400" lvl="1" indent="0">
              <a:lnSpc>
                <a:spcPct val="100000"/>
              </a:lnSpc>
              <a:spcBef>
                <a:spcPts val="0"/>
              </a:spcBef>
              <a:buSzPts val="2400"/>
              <a:buNone/>
            </a:pPr>
            <a:r>
              <a:rPr lang="en-US" sz="2000">
                <a:solidFill>
                  <a:schemeClr val="accent1"/>
                </a:solidFill>
              </a:rPr>
              <a:t>j</a:t>
            </a:r>
            <a:r>
              <a:rPr lang="en-US" sz="2000">
                <a:solidFill>
                  <a:schemeClr val="accent1"/>
                </a:solidFill>
                <a:hlinkClick r:id="rId3">
                  <a:extLst>
                    <a:ext uri="{A12FA001-AC4F-418D-AE19-62706E023703}">
                      <ahyp:hlinkClr xmlns:ahyp="http://schemas.microsoft.com/office/drawing/2018/hyperlinkcolor" val="tx"/>
                    </a:ext>
                  </a:extLst>
                </a:hlinkClick>
              </a:rPr>
              <a:t>ennifer.engberg@ode.oregon.gov</a:t>
            </a:r>
            <a:r>
              <a:rPr lang="en-US" sz="2000">
                <a:solidFill>
                  <a:schemeClr val="accent1"/>
                </a:solidFill>
              </a:rPr>
              <a:t> </a:t>
            </a:r>
            <a:endParaRPr lang="en-US" sz="2000">
              <a:solidFill>
                <a:schemeClr val="accent1"/>
              </a:solidFill>
              <a:cs typeface="Calibri" panose="020F0502020204030204"/>
            </a:endParaRPr>
          </a:p>
          <a:p>
            <a:pPr marL="914400" lvl="1" indent="-381000">
              <a:lnSpc>
                <a:spcPct val="100000"/>
              </a:lnSpc>
              <a:spcBef>
                <a:spcPts val="0"/>
              </a:spcBef>
              <a:buSzPts val="2400"/>
            </a:pPr>
            <a:r>
              <a:rPr lang="en-US" sz="2000"/>
              <a:t>Sarah Martin, (971) 208-0333 </a:t>
            </a:r>
          </a:p>
          <a:p>
            <a:pPr marL="533400" lvl="1" indent="381000">
              <a:lnSpc>
                <a:spcPct val="100000"/>
              </a:lnSpc>
              <a:spcBef>
                <a:spcPts val="0"/>
              </a:spcBef>
              <a:buSzPts val="2400"/>
              <a:buNone/>
            </a:pPr>
            <a:r>
              <a:rPr lang="en-US" sz="2000">
                <a:hlinkClick r:id="rId4"/>
              </a:rPr>
              <a:t>sarah.martin@ode.oregon.gov</a:t>
            </a:r>
            <a:r>
              <a:rPr lang="en-US" sz="2000"/>
              <a:t> </a:t>
            </a:r>
            <a:endParaRPr lang="en-US" sz="2000">
              <a:cs typeface="Calibri" panose="020F0502020204030204"/>
            </a:endParaRPr>
          </a:p>
          <a:p>
            <a:pPr marL="914400" lvl="1" indent="-381000">
              <a:lnSpc>
                <a:spcPct val="100000"/>
              </a:lnSpc>
              <a:spcBef>
                <a:spcPts val="0"/>
              </a:spcBef>
              <a:buSzPts val="2400"/>
            </a:pPr>
            <a:r>
              <a:rPr lang="en-US" sz="2000"/>
              <a:t>Amy Tidwell, (503) 580-0078 </a:t>
            </a:r>
          </a:p>
          <a:p>
            <a:pPr marL="914400" lvl="1" indent="0">
              <a:lnSpc>
                <a:spcPct val="100000"/>
              </a:lnSpc>
              <a:spcBef>
                <a:spcPts val="0"/>
              </a:spcBef>
              <a:buSzPts val="2400"/>
              <a:buNone/>
            </a:pPr>
            <a:r>
              <a:rPr lang="en-US" sz="2000">
                <a:hlinkClick r:id="rId5"/>
              </a:rPr>
              <a:t>amy.tidwell@ode.oregon.gov</a:t>
            </a:r>
            <a:r>
              <a:rPr lang="en-US" sz="2000"/>
              <a:t> </a:t>
            </a:r>
            <a:endParaRPr lang="en-US" sz="2000">
              <a:cs typeface="Calibri"/>
            </a:endParaRPr>
          </a:p>
          <a:p>
            <a:pPr marL="457200">
              <a:lnSpc>
                <a:spcPct val="100000"/>
              </a:lnSpc>
              <a:spcBef>
                <a:spcPts val="0"/>
              </a:spcBef>
              <a:buSzPts val="2400"/>
              <a:buFont typeface="Arial" panose="02070309020205020404" pitchFamily="49" charset="0"/>
              <a:buChar char="•"/>
            </a:pPr>
            <a:r>
              <a:rPr lang="en-US">
                <a:solidFill>
                  <a:srgbClr val="000000"/>
                </a:solidFill>
                <a:cs typeface="Calibri" panose="020F0502020204030204"/>
              </a:rPr>
              <a:t>Equitable Services</a:t>
            </a:r>
          </a:p>
          <a:p>
            <a:pPr marL="914400" lvl="1" indent="-381000">
              <a:lnSpc>
                <a:spcPct val="100000"/>
              </a:lnSpc>
              <a:spcBef>
                <a:spcPts val="0"/>
              </a:spcBef>
              <a:buSzPts val="2400"/>
              <a:buFont typeface="Arial" panose="02070309020205020404" pitchFamily="49" charset="0"/>
            </a:pPr>
            <a:r>
              <a:rPr lang="en-US" sz="2000">
                <a:solidFill>
                  <a:srgbClr val="000000"/>
                </a:solidFill>
                <a:cs typeface="Calibri" panose="020F0502020204030204"/>
              </a:rPr>
              <a:t>Janette Newton, (503) 551-9405</a:t>
            </a:r>
          </a:p>
          <a:p>
            <a:pPr marL="914400" lvl="1" indent="0">
              <a:lnSpc>
                <a:spcPct val="100000"/>
              </a:lnSpc>
              <a:spcBef>
                <a:spcPts val="0"/>
              </a:spcBef>
              <a:buSzPts val="2400"/>
              <a:buNone/>
            </a:pPr>
            <a:r>
              <a:rPr lang="en-US" sz="2000">
                <a:solidFill>
                  <a:srgbClr val="000000"/>
                </a:solidFill>
                <a:cs typeface="Calibri" panose="020F0502020204030204"/>
                <a:hlinkClick r:id="rId6"/>
              </a:rPr>
              <a:t>janette.newton@ode.oregon.gov</a:t>
            </a:r>
            <a:r>
              <a:rPr lang="en-US" sz="2000">
                <a:solidFill>
                  <a:srgbClr val="000000"/>
                </a:solidFill>
                <a:cs typeface="Calibri" panose="020F0502020204030204"/>
              </a:rPr>
              <a:t> </a:t>
            </a:r>
            <a:endParaRPr lang="en-US">
              <a:cs typeface="Calibri" panose="020F0502020204030204"/>
            </a:endParaRPr>
          </a:p>
          <a:p>
            <a:pPr marL="457200">
              <a:lnSpc>
                <a:spcPct val="100000"/>
              </a:lnSpc>
              <a:spcBef>
                <a:spcPts val="0"/>
              </a:spcBef>
              <a:buSzPts val="2400"/>
              <a:buFont typeface="Arial" panose="02070309020205020404" pitchFamily="49" charset="0"/>
            </a:pPr>
            <a:r>
              <a:rPr lang="en-US">
                <a:solidFill>
                  <a:srgbClr val="000000"/>
                </a:solidFill>
                <a:cs typeface="Calibri" panose="020F0502020204030204"/>
              </a:rPr>
              <a:t>Foster Care</a:t>
            </a:r>
          </a:p>
          <a:p>
            <a:pPr marL="914400" lvl="1" indent="-381000">
              <a:lnSpc>
                <a:spcPct val="100000"/>
              </a:lnSpc>
              <a:spcBef>
                <a:spcPts val="0"/>
              </a:spcBef>
              <a:buSzPts val="2400"/>
              <a:buFont typeface="Arial" panose="02070309020205020404" pitchFamily="49" charset="0"/>
            </a:pPr>
            <a:r>
              <a:rPr lang="en-US" sz="2000">
                <a:solidFill>
                  <a:srgbClr val="000000"/>
                </a:solidFill>
                <a:cs typeface="Calibri" panose="020F0502020204030204"/>
              </a:rPr>
              <a:t>Marlie Magill, (503) 580-4857</a:t>
            </a:r>
          </a:p>
          <a:p>
            <a:pPr marL="914400" lvl="1" indent="0">
              <a:lnSpc>
                <a:spcPct val="100000"/>
              </a:lnSpc>
              <a:spcBef>
                <a:spcPts val="0"/>
              </a:spcBef>
              <a:buSzPts val="2400"/>
              <a:buNone/>
            </a:pPr>
            <a:r>
              <a:rPr lang="en-US" sz="2000">
                <a:solidFill>
                  <a:srgbClr val="000000"/>
                </a:solidFill>
                <a:cs typeface="Calibri" panose="020F0502020204030204"/>
                <a:hlinkClick r:id="rId7"/>
              </a:rPr>
              <a:t>marlie.magill@ode.oregon.gov</a:t>
            </a:r>
            <a:r>
              <a:rPr lang="en-US" sz="2000">
                <a:solidFill>
                  <a:srgbClr val="000000"/>
                </a:solidFill>
                <a:cs typeface="Calibri" panose="020F0502020204030204"/>
              </a:rPr>
              <a:t> </a:t>
            </a:r>
            <a:endParaRPr lang="en-US">
              <a:cs typeface="Calibri" panose="020F0502020204030204"/>
            </a:endParaRPr>
          </a:p>
          <a:p>
            <a:pPr marL="457200">
              <a:lnSpc>
                <a:spcPct val="100000"/>
              </a:lnSpc>
              <a:spcBef>
                <a:spcPts val="0"/>
              </a:spcBef>
              <a:buSzPts val="2400"/>
              <a:buFont typeface="Arial" panose="02070309020205020404" pitchFamily="49" charset="0"/>
            </a:pPr>
            <a:r>
              <a:rPr lang="en-US">
                <a:solidFill>
                  <a:srgbClr val="000000"/>
                </a:solidFill>
                <a:cs typeface="Calibri" panose="020F0502020204030204"/>
              </a:rPr>
              <a:t>McKinney-Vento</a:t>
            </a:r>
          </a:p>
          <a:p>
            <a:pPr marL="914400" lvl="1" indent="-381000">
              <a:lnSpc>
                <a:spcPct val="100000"/>
              </a:lnSpc>
              <a:spcBef>
                <a:spcPts val="0"/>
              </a:spcBef>
              <a:buSzPts val="2400"/>
              <a:buFont typeface="Arial" panose="02070309020205020404" pitchFamily="49" charset="0"/>
              <a:buChar char="•"/>
            </a:pPr>
            <a:r>
              <a:rPr lang="en-US" sz="2000">
                <a:solidFill>
                  <a:srgbClr val="000000"/>
                </a:solidFill>
                <a:cs typeface="Calibri" panose="020F0502020204030204"/>
              </a:rPr>
              <a:t>Lexi Neemann, (971) 208-1777</a:t>
            </a:r>
            <a:endParaRPr lang="en-US" sz="2100">
              <a:solidFill>
                <a:srgbClr val="000000"/>
              </a:solidFill>
              <a:cs typeface="Calibri" panose="020F0502020204030204"/>
            </a:endParaRPr>
          </a:p>
          <a:p>
            <a:pPr marL="914400" lvl="1" indent="0">
              <a:lnSpc>
                <a:spcPct val="100000"/>
              </a:lnSpc>
              <a:spcBef>
                <a:spcPts val="0"/>
              </a:spcBef>
              <a:buSzPts val="2400"/>
              <a:buNone/>
            </a:pPr>
            <a:r>
              <a:rPr lang="en-US" sz="2100">
                <a:solidFill>
                  <a:srgbClr val="000000"/>
                </a:solidFill>
                <a:cs typeface="Calibri" panose="020F0502020204030204"/>
                <a:hlinkClick r:id="rId8"/>
              </a:rPr>
              <a:t>lexi</a:t>
            </a:r>
            <a:r>
              <a:rPr lang="en-US" sz="2100">
                <a:solidFill>
                  <a:srgbClr val="000000"/>
                </a:solidFill>
                <a:ea typeface="+mn-lt"/>
                <a:cs typeface="+mn-lt"/>
                <a:hlinkClick r:id="rId8"/>
              </a:rPr>
              <a:t>.neemann@ode.oregon.gov</a:t>
            </a:r>
            <a:r>
              <a:rPr lang="en-US" sz="2100">
                <a:solidFill>
                  <a:srgbClr val="000000"/>
                </a:solidFill>
                <a:ea typeface="+mn-lt"/>
                <a:cs typeface="+mn-lt"/>
              </a:rPr>
              <a:t> </a:t>
            </a:r>
            <a:endParaRPr lang="en-US" sz="2100">
              <a:cs typeface="Calibri"/>
            </a:endParaRPr>
          </a:p>
          <a:p>
            <a:pPr marL="914400" lvl="1" indent="-381000">
              <a:lnSpc>
                <a:spcPct val="115000"/>
              </a:lnSpc>
              <a:spcBef>
                <a:spcPts val="0"/>
              </a:spcBef>
              <a:buSzPts val="2400"/>
            </a:pPr>
            <a:endParaRPr lang="en-US">
              <a:solidFill>
                <a:srgbClr val="FF0000"/>
              </a:solidFill>
              <a:cs typeface="Calibri" panose="020F0502020204030204"/>
            </a:endParaRPr>
          </a:p>
          <a:p>
            <a:pPr marL="457200" indent="-381000">
              <a:lnSpc>
                <a:spcPct val="105000"/>
              </a:lnSpc>
              <a:spcBef>
                <a:spcPts val="0"/>
              </a:spcBef>
              <a:buSzPts val="2400"/>
              <a:buFont typeface="Arial"/>
            </a:pPr>
            <a:endParaRPr lang="en-US" sz="3000">
              <a:cs typeface="Calibri" panose="020F0502020204030204"/>
            </a:endParaRPr>
          </a:p>
          <a:p>
            <a:endParaRPr lang="en-US">
              <a:cs typeface="Calibri" panose="020F0502020204030204"/>
            </a:endParaRPr>
          </a:p>
        </p:txBody>
      </p:sp>
      <p:sp>
        <p:nvSpPr>
          <p:cNvPr id="7" name="Slide Number Placeholder 6">
            <a:extLst>
              <a:ext uri="{FF2B5EF4-FFF2-40B4-BE49-F238E27FC236}">
                <a16:creationId xmlns:a16="http://schemas.microsoft.com/office/drawing/2014/main" id="{B05766F3-A59A-DCA3-6FDE-39411F798208}"/>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a:p>
        </p:txBody>
      </p:sp>
      <p:pic>
        <p:nvPicPr>
          <p:cNvPr id="8" name="Picture Placeholder 7" descr="Email with solid fill">
            <a:extLst>
              <a:ext uri="{FF2B5EF4-FFF2-40B4-BE49-F238E27FC236}">
                <a16:creationId xmlns:a16="http://schemas.microsoft.com/office/drawing/2014/main" id="{38BF84D0-D21A-6357-6E88-5BF2CC9B4737}"/>
              </a:ext>
            </a:extLst>
          </p:cNvPr>
          <p:cNvPicPr>
            <a:picLocks noGrp="1" noChangeAspect="1"/>
          </p:cNvPicPr>
          <p:nvPr>
            <p:ph type="pic" sz="quarter" idx="13"/>
          </p:nvPr>
        </p:nvPicPr>
        <p:blipFill>
          <a:blip r:embed="rId9">
            <a:extLst>
              <a:ext uri="{96DAC541-7B7A-43D3-8B79-37D633B846F1}">
                <asvg:svgBlip xmlns:asvg="http://schemas.microsoft.com/office/drawing/2016/SVG/main" r:embed="rId10"/>
              </a:ext>
            </a:extLst>
          </a:blip>
          <a:srcRect l="-35998" t="1189" r="-35998" b="1189"/>
          <a:stretch>
            <a:fillRect/>
          </a:stretch>
        </p:blipFill>
        <p:spPr>
          <a:xfrm>
            <a:off x="717177" y="2997016"/>
            <a:ext cx="3931826" cy="2320926"/>
          </a:xfrm>
          <a:prstGeom prst="rect">
            <a:avLst/>
          </a:prstGeom>
        </p:spPr>
      </p:pic>
      <p:sp>
        <p:nvSpPr>
          <p:cNvPr id="3" name="Footer Placeholder 4">
            <a:extLst>
              <a:ext uri="{FF2B5EF4-FFF2-40B4-BE49-F238E27FC236}">
                <a16:creationId xmlns:a16="http://schemas.microsoft.com/office/drawing/2014/main" id="{EC740F4C-CA15-453F-EBDB-8AB70896DC6C}"/>
              </a:ext>
            </a:extLst>
          </p:cNvPr>
          <p:cNvSpPr>
            <a:spLocks noGrp="1"/>
          </p:cNvSpPr>
          <p:nvPr>
            <p:ph type="ftr" sz="quarter" idx="11"/>
          </p:nvPr>
        </p:nvSpPr>
        <p:spPr>
          <a:xfrm>
            <a:off x="717176" y="6139793"/>
            <a:ext cx="2864224" cy="365125"/>
          </a:xfrm>
        </p:spPr>
        <p:txBody>
          <a:bodyPr/>
          <a:lstStyle/>
          <a:p>
            <a:r>
              <a:rPr lang="en-US"/>
              <a:t>ESEA Monitoring – Updated Sept 2025</a:t>
            </a:r>
          </a:p>
        </p:txBody>
      </p:sp>
    </p:spTree>
    <p:extLst>
      <p:ext uri="{BB962C8B-B14F-4D97-AF65-F5344CB8AC3E}">
        <p14:creationId xmlns:p14="http://schemas.microsoft.com/office/powerpoint/2010/main" val="366057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8A06-1848-A767-7CF6-1D268B42380F}"/>
              </a:ext>
            </a:extLst>
          </p:cNvPr>
          <p:cNvSpPr>
            <a:spLocks noGrp="1"/>
          </p:cNvSpPr>
          <p:nvPr>
            <p:ph type="ctrTitle"/>
          </p:nvPr>
        </p:nvSpPr>
        <p:spPr/>
        <p:txBody>
          <a:bodyPr/>
          <a:lstStyle/>
          <a:p>
            <a:r>
              <a:rPr lang="en-US">
                <a:ea typeface="Calibri"/>
                <a:cs typeface="Calibri"/>
              </a:rPr>
              <a:t>Thank You </a:t>
            </a:r>
            <a:endParaRPr lang="en-US"/>
          </a:p>
        </p:txBody>
      </p:sp>
      <p:sp>
        <p:nvSpPr>
          <p:cNvPr id="5" name="Slide Number Placeholder 4">
            <a:extLst>
              <a:ext uri="{FF2B5EF4-FFF2-40B4-BE49-F238E27FC236}">
                <a16:creationId xmlns:a16="http://schemas.microsoft.com/office/drawing/2014/main" id="{73453AA4-8CCE-9CE4-A1AF-13759DE5ED66}"/>
              </a:ext>
            </a:extLst>
          </p:cNvPr>
          <p:cNvSpPr>
            <a:spLocks noGrp="1"/>
          </p:cNvSpPr>
          <p:nvPr>
            <p:ph type="sldNum" sz="quarter" idx="12"/>
          </p:nvPr>
        </p:nvSpPr>
        <p:spPr/>
        <p:txBody>
          <a:bodyPr/>
          <a:lstStyle/>
          <a:p>
            <a:fld id="{357F5B69-6281-4C1F-8C38-6DA0F56DA430}" type="slidenum">
              <a:rPr lang="en-US" smtClean="0"/>
              <a:t>15</a:t>
            </a:fld>
            <a:endParaRPr lang="en-US"/>
          </a:p>
        </p:txBody>
      </p:sp>
      <p:sp>
        <p:nvSpPr>
          <p:cNvPr id="3" name="Footer Placeholder 4">
            <a:extLst>
              <a:ext uri="{FF2B5EF4-FFF2-40B4-BE49-F238E27FC236}">
                <a16:creationId xmlns:a16="http://schemas.microsoft.com/office/drawing/2014/main" id="{8E4B2497-6EE5-220F-8CBB-4B951C87E54E}"/>
              </a:ext>
            </a:extLst>
          </p:cNvPr>
          <p:cNvSpPr>
            <a:spLocks noGrp="1"/>
          </p:cNvSpPr>
          <p:nvPr>
            <p:ph type="ftr" sz="quarter" idx="11"/>
          </p:nvPr>
        </p:nvSpPr>
        <p:spPr>
          <a:xfrm>
            <a:off x="717176" y="6139793"/>
            <a:ext cx="2864224" cy="365125"/>
          </a:xfrm>
        </p:spPr>
        <p:txBody>
          <a:bodyPr/>
          <a:lstStyle/>
          <a:p>
            <a:r>
              <a:rPr lang="en-US"/>
              <a:t>ESEA Monitoring – Updated Sept 2025</a:t>
            </a:r>
          </a:p>
        </p:txBody>
      </p:sp>
    </p:spTree>
    <p:extLst>
      <p:ext uri="{BB962C8B-B14F-4D97-AF65-F5344CB8AC3E}">
        <p14:creationId xmlns:p14="http://schemas.microsoft.com/office/powerpoint/2010/main" val="215093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Foundations of ESEA Monitoring</a:t>
            </a:r>
          </a:p>
        </p:txBody>
      </p:sp>
      <p:graphicFrame>
        <p:nvGraphicFramePr>
          <p:cNvPr id="5" name="Diagram 4">
            <a:extLst>
              <a:ext uri="{FF2B5EF4-FFF2-40B4-BE49-F238E27FC236}">
                <a16:creationId xmlns:a16="http://schemas.microsoft.com/office/drawing/2014/main" id="{9C2A3AF4-FE4D-30C3-554A-7E29EB7D2A9C}"/>
              </a:ext>
            </a:extLst>
          </p:cNvPr>
          <p:cNvGraphicFramePr/>
          <p:nvPr>
            <p:extLst>
              <p:ext uri="{D42A27DB-BD31-4B8C-83A1-F6EECF244321}">
                <p14:modId xmlns:p14="http://schemas.microsoft.com/office/powerpoint/2010/main" val="2743920375"/>
              </p:ext>
            </p:extLst>
          </p:nvPr>
        </p:nvGraphicFramePr>
        <p:xfrm>
          <a:off x="2446587" y="2353897"/>
          <a:ext cx="7298435" cy="291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a:extLst>
              <a:ext uri="{FF2B5EF4-FFF2-40B4-BE49-F238E27FC236}">
                <a16:creationId xmlns:a16="http://schemas.microsoft.com/office/drawing/2014/main" id="{BAC5F7F3-F0C9-8E81-1382-42B41FAC6B4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a:p>
        </p:txBody>
      </p:sp>
      <p:sp>
        <p:nvSpPr>
          <p:cNvPr id="2" name="Footer Placeholder 4">
            <a:extLst>
              <a:ext uri="{FF2B5EF4-FFF2-40B4-BE49-F238E27FC236}">
                <a16:creationId xmlns:a16="http://schemas.microsoft.com/office/drawing/2014/main" id="{9680116F-F270-73A5-6DBA-9FB6F6982E57}"/>
              </a:ext>
            </a:extLst>
          </p:cNvPr>
          <p:cNvSpPr>
            <a:spLocks noGrp="1"/>
          </p:cNvSpPr>
          <p:nvPr>
            <p:ph type="ftr" sz="quarter" idx="11"/>
          </p:nvPr>
        </p:nvSpPr>
        <p:spPr>
          <a:xfrm>
            <a:off x="717176" y="6139793"/>
            <a:ext cx="2864224" cy="365125"/>
          </a:xfrm>
        </p:spPr>
        <p:txBody>
          <a:bodyPr/>
          <a:lstStyle/>
          <a:p>
            <a:r>
              <a:rPr lang="en-US"/>
              <a:t>ESEA Monitoring – Updated Sept 2025</a:t>
            </a:r>
          </a:p>
        </p:txBody>
      </p:sp>
    </p:spTree>
    <p:extLst>
      <p:ext uri="{BB962C8B-B14F-4D97-AF65-F5344CB8AC3E}">
        <p14:creationId xmlns:p14="http://schemas.microsoft.com/office/powerpoint/2010/main" val="121905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a:p>
        </p:txBody>
      </p:sp>
      <p:sp>
        <p:nvSpPr>
          <p:cNvPr id="2" name="Rectangle 1"/>
          <p:cNvSpPr/>
          <p:nvPr/>
        </p:nvSpPr>
        <p:spPr>
          <a:xfrm>
            <a:off x="5405718" y="552779"/>
            <a:ext cx="6096000" cy="7322582"/>
          </a:xfrm>
          <a:prstGeom prst="rect">
            <a:avLst/>
          </a:prstGeom>
        </p:spPr>
        <p:txBody>
          <a:bodyPr lIns="91440" tIns="45720" rIns="91440" bIns="45720" anchor="t">
            <a:spAutoFit/>
          </a:bodyPr>
          <a:lstStyle/>
          <a:p>
            <a:pPr algn="ctr">
              <a:lnSpc>
                <a:spcPct val="107000"/>
              </a:lnSpc>
              <a:spcAft>
                <a:spcPts val="800"/>
              </a:spcAft>
            </a:pPr>
            <a:r>
              <a:rPr lang="en-US" sz="2000" b="1" u="sng">
                <a:latin typeface="Calibri"/>
                <a:ea typeface="Calibri"/>
                <a:cs typeface="Times New Roman"/>
              </a:rPr>
              <a:t>The 5 Elements of the ESEA Risk Assessment: </a:t>
            </a:r>
            <a:endParaRPr lang="en-US"/>
          </a:p>
          <a:p>
            <a:pPr>
              <a:lnSpc>
                <a:spcPct val="107000"/>
              </a:lnSpc>
              <a:spcAft>
                <a:spcPts val="800"/>
              </a:spcAft>
            </a:pPr>
            <a:r>
              <a:rPr lang="en-US" sz="2000" b="1">
                <a:solidFill>
                  <a:schemeClr val="accent2"/>
                </a:solidFill>
                <a:latin typeface="Calibri"/>
                <a:ea typeface="Calibri"/>
                <a:cs typeface="Times New Roman"/>
              </a:rPr>
              <a:t>Common Compliance</a:t>
            </a:r>
          </a:p>
          <a:p>
            <a:pPr marL="342900" indent="-342900">
              <a:lnSpc>
                <a:spcPct val="107000"/>
              </a:lnSpc>
              <a:spcAft>
                <a:spcPts val="800"/>
              </a:spcAft>
              <a:buChar char="•"/>
            </a:pPr>
            <a:r>
              <a:rPr lang="en-US" sz="2000">
                <a:latin typeface="Calibri"/>
                <a:ea typeface="Calibri"/>
                <a:cs typeface="Times New Roman"/>
              </a:rPr>
              <a:t>Staff turnover, unclaimed funds, last monitoring</a:t>
            </a:r>
            <a:endParaRPr lang="en-US"/>
          </a:p>
          <a:p>
            <a:pPr>
              <a:lnSpc>
                <a:spcPct val="107000"/>
              </a:lnSpc>
              <a:spcAft>
                <a:spcPts val="800"/>
              </a:spcAft>
            </a:pPr>
            <a:r>
              <a:rPr lang="en-US" sz="2000" b="1">
                <a:solidFill>
                  <a:schemeClr val="accent1"/>
                </a:solidFill>
                <a:latin typeface="Calibri"/>
                <a:ea typeface="Calibri"/>
                <a:cs typeface="Times New Roman"/>
              </a:rPr>
              <a:t>Title Programs</a:t>
            </a:r>
            <a:endParaRPr lang="en-US">
              <a:solidFill>
                <a:schemeClr val="accent1"/>
              </a:solidFill>
              <a:ea typeface="Calibri"/>
            </a:endParaRPr>
          </a:p>
          <a:p>
            <a:pPr marL="342900" indent="-342900">
              <a:lnSpc>
                <a:spcPct val="107000"/>
              </a:lnSpc>
              <a:spcAft>
                <a:spcPts val="800"/>
              </a:spcAft>
              <a:buChar char="•"/>
            </a:pPr>
            <a:r>
              <a:rPr lang="en-US" sz="2000">
                <a:solidFill>
                  <a:schemeClr val="tx1"/>
                </a:solidFill>
                <a:latin typeface="Calibri"/>
                <a:ea typeface="Calibri"/>
                <a:cs typeface="Times New Roman"/>
              </a:rPr>
              <a:t>Allocation amounts &amp; submission/approval timeline</a:t>
            </a:r>
            <a:endParaRPr lang="en-US">
              <a:solidFill>
                <a:schemeClr val="tx1"/>
              </a:solidFill>
              <a:ea typeface="Calibri"/>
            </a:endParaRPr>
          </a:p>
          <a:p>
            <a:pPr>
              <a:lnSpc>
                <a:spcPct val="107000"/>
              </a:lnSpc>
              <a:spcAft>
                <a:spcPts val="800"/>
              </a:spcAft>
            </a:pPr>
            <a:r>
              <a:rPr lang="en-US" sz="2000" b="1">
                <a:solidFill>
                  <a:schemeClr val="accent3"/>
                </a:solidFill>
                <a:latin typeface="Calibri"/>
                <a:ea typeface="Calibri"/>
                <a:cs typeface="Times New Roman"/>
              </a:rPr>
              <a:t>Equitable Services</a:t>
            </a:r>
            <a:endParaRPr lang="en-US">
              <a:solidFill>
                <a:schemeClr val="accent3"/>
              </a:solidFill>
            </a:endParaRPr>
          </a:p>
          <a:p>
            <a:pPr marL="342900" indent="-342900">
              <a:lnSpc>
                <a:spcPct val="107000"/>
              </a:lnSpc>
              <a:spcAft>
                <a:spcPts val="800"/>
              </a:spcAft>
              <a:buChar char="•"/>
            </a:pPr>
            <a:r>
              <a:rPr lang="en-US" sz="2000">
                <a:solidFill>
                  <a:schemeClr val="tx1"/>
                </a:solidFill>
                <a:latin typeface="Calibri"/>
                <a:ea typeface="Calibri"/>
                <a:cs typeface="Times New Roman"/>
              </a:rPr>
              <a:t>Evidence of consultation, complaints filed</a:t>
            </a:r>
          </a:p>
          <a:p>
            <a:pPr>
              <a:lnSpc>
                <a:spcPct val="107000"/>
              </a:lnSpc>
              <a:spcAft>
                <a:spcPts val="800"/>
              </a:spcAft>
            </a:pPr>
            <a:r>
              <a:rPr lang="en-US" sz="2000" b="1">
                <a:solidFill>
                  <a:srgbClr val="008E4A"/>
                </a:solidFill>
                <a:latin typeface="Calibri"/>
                <a:ea typeface="Calibri"/>
                <a:cs typeface="Times New Roman"/>
              </a:rPr>
              <a:t>Foster Care </a:t>
            </a:r>
            <a:endParaRPr lang="en-US">
              <a:solidFill>
                <a:srgbClr val="008E4A"/>
              </a:solidFill>
            </a:endParaRPr>
          </a:p>
          <a:p>
            <a:pPr marL="342900" indent="-342900">
              <a:lnSpc>
                <a:spcPct val="107000"/>
              </a:lnSpc>
              <a:spcAft>
                <a:spcPts val="800"/>
              </a:spcAft>
              <a:buChar char="•"/>
            </a:pPr>
            <a:r>
              <a:rPr lang="en-US" sz="2000">
                <a:solidFill>
                  <a:schemeClr val="tx1"/>
                </a:solidFill>
                <a:latin typeface="Calibri"/>
                <a:ea typeface="Calibri"/>
                <a:cs typeface="Times New Roman"/>
              </a:rPr>
              <a:t>4 and 5-year graduation rates, complaints filed</a:t>
            </a:r>
            <a:endParaRPr lang="en-US" sz="20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a:solidFill>
                  <a:schemeClr val="tx2">
                    <a:lumMod val="76000"/>
                  </a:schemeClr>
                </a:solidFill>
                <a:latin typeface="Calibri"/>
                <a:ea typeface="Calibri"/>
                <a:cs typeface="Times New Roman"/>
              </a:rPr>
              <a:t>McKinney-Vento</a:t>
            </a:r>
            <a:endParaRPr lang="en-US" sz="2000" b="1">
              <a:solidFill>
                <a:schemeClr val="tx2">
                  <a:lumMod val="76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har char="•"/>
            </a:pPr>
            <a:r>
              <a:rPr lang="en-US" sz="2000">
                <a:solidFill>
                  <a:schemeClr val="tx1"/>
                </a:solidFill>
                <a:latin typeface="Calibri"/>
                <a:ea typeface="Calibri"/>
                <a:cs typeface="Calibri"/>
              </a:rPr>
              <a:t>4 and 5-year graduation rates, complaints filed </a:t>
            </a:r>
            <a:endParaRPr lang="en-US" sz="1800" b="1" i="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i="1">
              <a:solidFill>
                <a:schemeClr val="tx1"/>
              </a:solidFill>
              <a:latin typeface="Calibri"/>
              <a:ea typeface="Calibri"/>
              <a:cs typeface="Times New Roman"/>
            </a:endParaRPr>
          </a:p>
          <a:p>
            <a:pPr algn="ctr">
              <a:lnSpc>
                <a:spcPct val="107000"/>
              </a:lnSpc>
              <a:spcAft>
                <a:spcPts val="800"/>
              </a:spcAft>
            </a:pPr>
            <a:r>
              <a:rPr lang="en-US" sz="1800" b="1" i="1">
                <a:solidFill>
                  <a:schemeClr val="tx1"/>
                </a:solidFill>
                <a:latin typeface="Calibri"/>
                <a:ea typeface="Calibri"/>
                <a:cs typeface="Times New Roman"/>
              </a:rPr>
              <a:t>Read our </a:t>
            </a:r>
            <a:r>
              <a:rPr lang="en-US" sz="1800" b="1" i="1">
                <a:solidFill>
                  <a:srgbClr val="0070C0"/>
                </a:solidFill>
                <a:latin typeface="Calibri"/>
                <a:ea typeface="Calibri"/>
                <a:cs typeface="Times New Roman"/>
                <a:hlinkClick r:id="rId3">
                  <a:extLst>
                    <a:ext uri="{A12FA001-AC4F-418D-AE19-62706E023703}">
                      <ahyp:hlinkClr xmlns:ahyp="http://schemas.microsoft.com/office/drawing/2018/hyperlinkcolor" val="tx"/>
                    </a:ext>
                  </a:extLst>
                </a:hlinkClick>
              </a:rPr>
              <a:t>brief</a:t>
            </a:r>
            <a:r>
              <a:rPr lang="en-US" sz="1800" b="1" i="1">
                <a:solidFill>
                  <a:srgbClr val="0070C0"/>
                </a:solidFill>
                <a:latin typeface="Calibri"/>
                <a:ea typeface="Calibri"/>
                <a:cs typeface="Times New Roman"/>
              </a:rPr>
              <a:t> </a:t>
            </a:r>
            <a:r>
              <a:rPr lang="en-US" sz="1800" b="1" i="1">
                <a:solidFill>
                  <a:schemeClr val="tx1"/>
                </a:solidFill>
                <a:latin typeface="Calibri"/>
                <a:ea typeface="Calibri"/>
                <a:cs typeface="Times New Roman"/>
              </a:rPr>
              <a:t>to see all 31 indicators and point scale. </a:t>
            </a:r>
            <a:endParaRPr lang="en-US" sz="1800" b="1" i="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31775">
              <a:spcAft>
                <a:spcPts val="1200"/>
              </a:spcAft>
            </a:pPr>
            <a:endParaRPr lang="en-US" sz="200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F0502020204030204"/>
              <a:buChar char="•"/>
            </a:pPr>
            <a:endParaRPr lang="en-US">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F0502020204030204"/>
              <a:buChar char="•"/>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Diagram 20" descr="1. Unresolved Findings&#10;2. Student Achievement&#10;3. District Specific Metrics&#10;4. Last Monitoring Cycle" title="Risk Assessment for Monitoring"/>
          <p:cNvGraphicFramePr/>
          <p:nvPr/>
        </p:nvGraphicFramePr>
        <p:xfrm>
          <a:off x="-381881" y="1953131"/>
          <a:ext cx="5611640" cy="3996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a:t>Risk Assessment</a:t>
            </a:r>
          </a:p>
        </p:txBody>
      </p:sp>
    </p:spTree>
    <p:extLst>
      <p:ext uri="{BB962C8B-B14F-4D97-AF65-F5344CB8AC3E}">
        <p14:creationId xmlns:p14="http://schemas.microsoft.com/office/powerpoint/2010/main" val="177918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930-593F-9865-6885-F223450252FE}"/>
              </a:ext>
            </a:extLst>
          </p:cNvPr>
          <p:cNvSpPr>
            <a:spLocks noGrp="1"/>
          </p:cNvSpPr>
          <p:nvPr>
            <p:ph type="title"/>
          </p:nvPr>
        </p:nvSpPr>
        <p:spPr/>
        <p:txBody>
          <a:bodyPr/>
          <a:lstStyle/>
          <a:p>
            <a:r>
              <a:rPr lang="en-US">
                <a:ea typeface="Calibri"/>
                <a:cs typeface="Calibri"/>
              </a:rPr>
              <a:t>ESEA Continuous Monitoring Tiers</a:t>
            </a:r>
            <a:endParaRPr lang="en-US"/>
          </a:p>
        </p:txBody>
      </p:sp>
      <p:sp>
        <p:nvSpPr>
          <p:cNvPr id="5" name="Slide Number Placeholder 4">
            <a:extLst>
              <a:ext uri="{FF2B5EF4-FFF2-40B4-BE49-F238E27FC236}">
                <a16:creationId xmlns:a16="http://schemas.microsoft.com/office/drawing/2014/main" id="{71AD399C-C706-057B-E874-335E3D54205E}"/>
              </a:ext>
            </a:extLst>
          </p:cNvPr>
          <p:cNvSpPr>
            <a:spLocks noGrp="1"/>
          </p:cNvSpPr>
          <p:nvPr>
            <p:ph type="sldNum" sz="quarter" idx="12"/>
          </p:nvPr>
        </p:nvSpPr>
        <p:spPr/>
        <p:txBody>
          <a:bodyPr/>
          <a:lstStyle/>
          <a:p>
            <a:fld id="{357F5B69-6281-4C1F-8C38-6DA0F56DA430}" type="slidenum">
              <a:rPr lang="en-US" smtClean="0"/>
              <a:pPr/>
              <a:t>4</a:t>
            </a:fld>
            <a:endParaRPr lang="en-US"/>
          </a:p>
        </p:txBody>
      </p:sp>
      <p:graphicFrame>
        <p:nvGraphicFramePr>
          <p:cNvPr id="6" name="Content Placeholder 5">
            <a:extLst>
              <a:ext uri="{FF2B5EF4-FFF2-40B4-BE49-F238E27FC236}">
                <a16:creationId xmlns:a16="http://schemas.microsoft.com/office/drawing/2014/main" id="{6C61FC7D-7064-0C9A-E517-12918E57D2FA}"/>
              </a:ext>
            </a:extLst>
          </p:cNvPr>
          <p:cNvGraphicFramePr>
            <a:graphicFrameLocks noGrp="1"/>
          </p:cNvGraphicFramePr>
          <p:nvPr>
            <p:ph idx="1"/>
            <p:extLst>
              <p:ext uri="{D42A27DB-BD31-4B8C-83A1-F6EECF244321}">
                <p14:modId xmlns:p14="http://schemas.microsoft.com/office/powerpoint/2010/main" val="1975314886"/>
              </p:ext>
            </p:extLst>
          </p:nvPr>
        </p:nvGraphicFramePr>
        <p:xfrm>
          <a:off x="717503" y="1606976"/>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6" name="TextBox 225">
            <a:extLst>
              <a:ext uri="{FF2B5EF4-FFF2-40B4-BE49-F238E27FC236}">
                <a16:creationId xmlns:a16="http://schemas.microsoft.com/office/drawing/2014/main" id="{9C7D755B-F2CB-12D4-8991-726BFA042160}"/>
              </a:ext>
            </a:extLst>
          </p:cNvPr>
          <p:cNvSpPr txBox="1"/>
          <p:nvPr/>
        </p:nvSpPr>
        <p:spPr>
          <a:xfrm>
            <a:off x="697062" y="5627651"/>
            <a:ext cx="107875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a:t>
            </a:r>
            <a:r>
              <a:rPr lang="en-US" sz="1600">
                <a:ea typeface="Calibri"/>
                <a:cs typeface="Calibri"/>
              </a:rPr>
              <a:t>Districts that participated in Tiered Monitoring the previous year may not have to complete these submissions, unless directed to do so by the ODE.</a:t>
            </a:r>
          </a:p>
        </p:txBody>
      </p:sp>
      <p:sp>
        <p:nvSpPr>
          <p:cNvPr id="3" name="Footer Placeholder 4">
            <a:extLst>
              <a:ext uri="{FF2B5EF4-FFF2-40B4-BE49-F238E27FC236}">
                <a16:creationId xmlns:a16="http://schemas.microsoft.com/office/drawing/2014/main" id="{AE3F6A62-A677-3FDD-3D23-EBC36714CE20}"/>
              </a:ext>
            </a:extLst>
          </p:cNvPr>
          <p:cNvSpPr>
            <a:spLocks noGrp="1"/>
          </p:cNvSpPr>
          <p:nvPr>
            <p:ph type="ftr" sz="quarter" idx="11"/>
          </p:nvPr>
        </p:nvSpPr>
        <p:spPr>
          <a:xfrm>
            <a:off x="717176" y="6139793"/>
            <a:ext cx="2864224" cy="365125"/>
          </a:xfrm>
        </p:spPr>
        <p:txBody>
          <a:bodyPr/>
          <a:lstStyle/>
          <a:p>
            <a:r>
              <a:rPr lang="en-US"/>
              <a:t>ESEA Monitoring – Updated Sept 2025</a:t>
            </a:r>
          </a:p>
        </p:txBody>
      </p:sp>
    </p:spTree>
    <p:extLst>
      <p:ext uri="{BB962C8B-B14F-4D97-AF65-F5344CB8AC3E}">
        <p14:creationId xmlns:p14="http://schemas.microsoft.com/office/powerpoint/2010/main" val="292467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cs typeface="Calibri"/>
              </a:rPr>
              <a:t>Tier 1 Monitoring</a:t>
            </a:r>
          </a:p>
        </p:txBody>
      </p:sp>
      <p:sp>
        <p:nvSpPr>
          <p:cNvPr id="3" name="Footer Placeholder 4">
            <a:extLst>
              <a:ext uri="{FF2B5EF4-FFF2-40B4-BE49-F238E27FC236}">
                <a16:creationId xmlns:a16="http://schemas.microsoft.com/office/drawing/2014/main" id="{4D13351A-1DF2-5560-1550-DA503F9D2BB2}"/>
              </a:ext>
            </a:extLst>
          </p:cNvPr>
          <p:cNvSpPr>
            <a:spLocks noGrp="1"/>
          </p:cNvSpPr>
          <p:nvPr>
            <p:ph type="ftr" sz="quarter" idx="11"/>
          </p:nvPr>
        </p:nvSpPr>
        <p:spPr/>
        <p:txBody>
          <a:bodyPr/>
          <a:lstStyle/>
          <a:p>
            <a:r>
              <a:rPr lang="en-US"/>
              <a:t>ESEA Monitoring – Updated Sept 2025</a:t>
            </a:r>
          </a:p>
        </p:txBody>
      </p:sp>
      <p:sp>
        <p:nvSpPr>
          <p:cNvPr id="5" name="Slide Number Placeholder 4">
            <a:extLst>
              <a:ext uri="{FF2B5EF4-FFF2-40B4-BE49-F238E27FC236}">
                <a16:creationId xmlns:a16="http://schemas.microsoft.com/office/drawing/2014/main" id="{CF11EE03-3943-FAE3-CE0C-598517CB3DF0}"/>
              </a:ext>
            </a:extLst>
          </p:cNvPr>
          <p:cNvSpPr>
            <a:spLocks noGrp="1"/>
          </p:cNvSpPr>
          <p:nvPr>
            <p:ph type="sldNum" sz="quarter" idx="12"/>
          </p:nvPr>
        </p:nvSpPr>
        <p:spPr/>
        <p:txBody>
          <a:bodyPr/>
          <a:lstStyle/>
          <a:p>
            <a:fld id="{357F5B69-6281-4C1F-8C38-6DA0F56DA430}" type="slidenum">
              <a:rPr lang="en-US" smtClean="0"/>
              <a:t>5</a:t>
            </a:fld>
            <a:endParaRPr lang="en-US"/>
          </a:p>
        </p:txBody>
      </p:sp>
    </p:spTree>
    <p:extLst>
      <p:ext uri="{BB962C8B-B14F-4D97-AF65-F5344CB8AC3E}">
        <p14:creationId xmlns:p14="http://schemas.microsoft.com/office/powerpoint/2010/main" val="3619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E0774-EECA-C281-D1DA-3B54F747EF5F}"/>
              </a:ext>
            </a:extLst>
          </p:cNvPr>
          <p:cNvSpPr>
            <a:spLocks noGrp="1"/>
          </p:cNvSpPr>
          <p:nvPr>
            <p:ph idx="1"/>
          </p:nvPr>
        </p:nvSpPr>
        <p:spPr/>
        <p:txBody>
          <a:bodyPr vert="horz" lIns="91440" tIns="45720" rIns="91440" bIns="45720" rtlCol="0" anchor="t">
            <a:normAutofit/>
          </a:bodyPr>
          <a:lstStyle/>
          <a:p>
            <a:r>
              <a:rPr lang="en-US" sz="3200">
                <a:cs typeface="Calibri"/>
              </a:rPr>
              <a:t>Helps districts </a:t>
            </a:r>
            <a:r>
              <a:rPr lang="en-US" sz="3200" b="1">
                <a:cs typeface="Calibri"/>
              </a:rPr>
              <a:t>examine their practices around federal programs</a:t>
            </a:r>
          </a:p>
          <a:p>
            <a:r>
              <a:rPr lang="en-US" sz="3200">
                <a:cs typeface="Calibri"/>
              </a:rPr>
              <a:t>Facilitates shared understanding of the district's current practices relative to ESSA requirements</a:t>
            </a:r>
          </a:p>
          <a:p>
            <a:r>
              <a:rPr lang="en-US" sz="3200">
                <a:cs typeface="Calibri"/>
              </a:rPr>
              <a:t>Identifies both strengths and where technical assistance or support may be needed</a:t>
            </a:r>
          </a:p>
        </p:txBody>
      </p:sp>
      <p:sp>
        <p:nvSpPr>
          <p:cNvPr id="3" name="Footer Placeholder 4">
            <a:extLst>
              <a:ext uri="{FF2B5EF4-FFF2-40B4-BE49-F238E27FC236}">
                <a16:creationId xmlns:a16="http://schemas.microsoft.com/office/drawing/2014/main" id="{58B5E602-F4CA-3DF3-DDD7-D6FE267DBBF3}"/>
              </a:ext>
            </a:extLst>
          </p:cNvPr>
          <p:cNvSpPr>
            <a:spLocks noGrp="1"/>
          </p:cNvSpPr>
          <p:nvPr>
            <p:ph type="ftr" sz="quarter" idx="11"/>
          </p:nvPr>
        </p:nvSpPr>
        <p:spPr/>
        <p:txBody>
          <a:bodyPr/>
          <a:lstStyle/>
          <a:p>
            <a:r>
              <a:rPr lang="en-US"/>
              <a:t>ESEA Monitoring – Updated Sept 2025</a:t>
            </a:r>
          </a:p>
        </p:txBody>
      </p:sp>
      <p:sp>
        <p:nvSpPr>
          <p:cNvPr id="7" name="Slide Number Placeholder 6">
            <a:extLst>
              <a:ext uri="{FF2B5EF4-FFF2-40B4-BE49-F238E27FC236}">
                <a16:creationId xmlns:a16="http://schemas.microsoft.com/office/drawing/2014/main" id="{567134BF-3692-1BF8-7019-F3E980ED023F}"/>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6</a:t>
            </a:fld>
            <a:endParaRPr lang="en-US"/>
          </a:p>
        </p:txBody>
      </p:sp>
      <p:sp>
        <p:nvSpPr>
          <p:cNvPr id="5" name="Title 4">
            <a:extLst>
              <a:ext uri="{FF2B5EF4-FFF2-40B4-BE49-F238E27FC236}">
                <a16:creationId xmlns:a16="http://schemas.microsoft.com/office/drawing/2014/main" id="{2F8C2278-2D69-41CC-CBFD-44533C423E36}"/>
              </a:ext>
            </a:extLst>
          </p:cNvPr>
          <p:cNvSpPr>
            <a:spLocks noGrp="1"/>
          </p:cNvSpPr>
          <p:nvPr>
            <p:ph type="title"/>
          </p:nvPr>
        </p:nvSpPr>
        <p:spPr/>
        <p:txBody>
          <a:bodyPr/>
          <a:lstStyle/>
          <a:p>
            <a:r>
              <a:rPr lang="en-US">
                <a:cs typeface="Calibri"/>
              </a:rPr>
              <a:t>What is the purpose of the Self-Assessment?</a:t>
            </a:r>
            <a:endParaRPr lang="en-US"/>
          </a:p>
        </p:txBody>
      </p:sp>
    </p:spTree>
    <p:extLst>
      <p:ext uri="{BB962C8B-B14F-4D97-AF65-F5344CB8AC3E}">
        <p14:creationId xmlns:p14="http://schemas.microsoft.com/office/powerpoint/2010/main" val="17783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a:p>
        </p:txBody>
      </p:sp>
      <p:sp>
        <p:nvSpPr>
          <p:cNvPr id="17" name="Footer Placeholder 4">
            <a:extLst>
              <a:ext uri="{FF2B5EF4-FFF2-40B4-BE49-F238E27FC236}">
                <a16:creationId xmlns:a16="http://schemas.microsoft.com/office/drawing/2014/main" id="{435D3A6D-0E92-75CE-704D-515CB4297713}"/>
              </a:ext>
            </a:extLst>
          </p:cNvPr>
          <p:cNvSpPr>
            <a:spLocks noGrp="1"/>
          </p:cNvSpPr>
          <p:nvPr>
            <p:ph type="ftr" sz="quarter" idx="11"/>
          </p:nvPr>
        </p:nvSpPr>
        <p:spPr/>
        <p:txBody>
          <a:bodyPr/>
          <a:lstStyle/>
          <a:p>
            <a:r>
              <a:rPr lang="en-US"/>
              <a:t>ESEA Monitoring – Updated Sept 2025</a:t>
            </a:r>
          </a:p>
        </p:txBody>
      </p:sp>
      <p:sp>
        <p:nvSpPr>
          <p:cNvPr id="12" name="Slide Number Placeholder 11">
            <a:extLst>
              <a:ext uri="{FF2B5EF4-FFF2-40B4-BE49-F238E27FC236}">
                <a16:creationId xmlns:a16="http://schemas.microsoft.com/office/drawing/2014/main" id="{3CD82CEB-8FBC-DB22-778B-83DBEA6C7C62}"/>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7</a:t>
            </a:fld>
            <a:endParaRPr lang="en-US"/>
          </a:p>
        </p:txBody>
      </p:sp>
      <p:sp>
        <p:nvSpPr>
          <p:cNvPr id="11" name="Title 10"/>
          <p:cNvSpPr>
            <a:spLocks noGrp="1"/>
          </p:cNvSpPr>
          <p:nvPr>
            <p:ph type="title"/>
          </p:nvPr>
        </p:nvSpPr>
        <p:spPr/>
        <p:txBody>
          <a:bodyPr/>
          <a:lstStyle/>
          <a:p>
            <a:r>
              <a:rPr lang="en-US"/>
              <a:t>Tier 1 Monitoring Timeline</a:t>
            </a:r>
          </a:p>
        </p:txBody>
      </p:sp>
      <p:grpSp>
        <p:nvGrpSpPr>
          <p:cNvPr id="2" name="Group 1" descr="In July, the ODE conducted an internal risk assessment to select districts">
            <a:extLst>
              <a:ext uri="{FF2B5EF4-FFF2-40B4-BE49-F238E27FC236}">
                <a16:creationId xmlns:a16="http://schemas.microsoft.com/office/drawing/2014/main" id="{71A4E564-E11C-7B05-D19C-ABCA6055B314}"/>
              </a:ext>
            </a:extLst>
          </p:cNvPr>
          <p:cNvGrpSpPr/>
          <p:nvPr/>
        </p:nvGrpSpPr>
        <p:grpSpPr>
          <a:xfrm>
            <a:off x="439272" y="1658465"/>
            <a:ext cx="2752483" cy="2288283"/>
            <a:chOff x="439272" y="1658465"/>
            <a:chExt cx="2752483" cy="2288283"/>
          </a:xfrm>
        </p:grpSpPr>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ODE conducts internal Risk Assessment to select districts during the summer</a:t>
                </a:r>
              </a:p>
            </p:txBody>
          </p:sp>
          <p:sp>
            <p:nvSpPr>
              <p:cNvPr id="25" name="Text Placeholder 2"/>
              <p:cNvSpPr txBox="1">
                <a:spLocks/>
              </p:cNvSpPr>
              <p:nvPr/>
            </p:nvSpPr>
            <p:spPr>
              <a:xfrm>
                <a:off x="439273" y="2970665"/>
                <a:ext cx="2752482" cy="586760"/>
              </a:xfrm>
              <a:prstGeom prst="rect">
                <a:avLst/>
              </a:prstGeom>
            </p:spPr>
            <p:txBody>
              <a:bodyPr lIns="91440" tIns="45720" rIns="91440" bIns="4572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Risk Assessment</a:t>
                </a:r>
              </a:p>
            </p:txBody>
          </p:sp>
        </p:grpSp>
        <p:sp>
          <p:nvSpPr>
            <p:cNvPr id="44" name="Oval 43" title="&quot;&quot;"/>
            <p:cNvSpPr/>
            <p:nvPr/>
          </p:nvSpPr>
          <p:spPr>
            <a:xfrm>
              <a:off x="1182667"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descr="On August 19th the ODE notified districts of selection of Tier 1 monitoring.">
            <a:extLst>
              <a:ext uri="{FF2B5EF4-FFF2-40B4-BE49-F238E27FC236}">
                <a16:creationId xmlns:a16="http://schemas.microsoft.com/office/drawing/2014/main" id="{AE39F7FA-846A-2F0D-12CC-5E2FF5911F36}"/>
              </a:ext>
            </a:extLst>
          </p:cNvPr>
          <p:cNvGrpSpPr/>
          <p:nvPr/>
        </p:nvGrpSpPr>
        <p:grpSpPr>
          <a:xfrm>
            <a:off x="1812651" y="3805382"/>
            <a:ext cx="2752483" cy="2278286"/>
            <a:chOff x="1812651" y="3805382"/>
            <a:chExt cx="2752483" cy="2278286"/>
          </a:xfrm>
        </p:grpSpPr>
        <p:grpSp>
          <p:nvGrpSpPr>
            <p:cNvPr id="10" name="Group 9" descr="timeline box" title="timeline box"/>
            <p:cNvGrpSpPr/>
            <p:nvPr/>
          </p:nvGrpSpPr>
          <p:grpSpPr>
            <a:xfrm>
              <a:off x="1812651" y="4172856"/>
              <a:ext cx="2752483" cy="1910812"/>
              <a:chOff x="1812651" y="4172856"/>
              <a:chExt cx="2752483" cy="1910812"/>
            </a:xfrm>
          </p:grpSpPr>
          <p:sp>
            <p:nvSpPr>
              <p:cNvPr id="29" name="Rectangular Callout 28" descr="Decorative box"/>
              <p:cNvSpPr/>
              <p:nvPr/>
            </p:nvSpPr>
            <p:spPr>
              <a:xfrm rot="10800000" flipH="1">
                <a:off x="1812651" y="4172856"/>
                <a:ext cx="2746754"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8" descr="Decorative box"/>
              <p:cNvSpPr txBox="1">
                <a:spLocks/>
              </p:cNvSpPr>
              <p:nvPr/>
            </p:nvSpPr>
            <p:spPr>
              <a:xfrm>
                <a:off x="1812651" y="4767538"/>
                <a:ext cx="2746754" cy="1316130"/>
              </a:xfrm>
              <a:prstGeom prst="rect">
                <a:avLst/>
              </a:prstGeom>
              <a:solidFill>
                <a:srgbClr val="FCF4F8"/>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2"/>
                    </a:solidFill>
                  </a:rPr>
                  <a:t>ODE notifies districts of selection for Tier 1 monitoring at the end of summer </a:t>
                </a:r>
                <a:endParaRPr lang="en-US" sz="2000">
                  <a:solidFill>
                    <a:schemeClr val="accent2"/>
                  </a:solidFill>
                  <a:cs typeface="Calibri"/>
                </a:endParaRPr>
              </a:p>
            </p:txBody>
          </p:sp>
          <p:sp>
            <p:nvSpPr>
              <p:cNvPr id="31" name="Text Placeholder 2"/>
              <p:cNvSpPr txBox="1">
                <a:spLocks/>
              </p:cNvSpPr>
              <p:nvPr/>
            </p:nvSpPr>
            <p:spPr>
              <a:xfrm>
                <a:off x="1812652" y="4190382"/>
                <a:ext cx="2752482" cy="586760"/>
              </a:xfrm>
              <a:prstGeom prst="rect">
                <a:avLst/>
              </a:prstGeom>
              <a:solidFill>
                <a:schemeClr val="accent2"/>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ea typeface="Calibri"/>
                    <a:cs typeface="Calibri"/>
                  </a:rPr>
                  <a:t>Notification</a:t>
                </a:r>
              </a:p>
            </p:txBody>
          </p:sp>
        </p:grpSp>
        <p:sp>
          <p:nvSpPr>
            <p:cNvPr id="46" name="Oval 45" title="&quot;&quot;"/>
            <p:cNvSpPr/>
            <p:nvPr/>
          </p:nvSpPr>
          <p:spPr>
            <a:xfrm>
              <a:off x="2563885" y="3805382"/>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descr="In September and October, districts view recorded taining and complete the Self-Assessment.">
            <a:extLst>
              <a:ext uri="{FF2B5EF4-FFF2-40B4-BE49-F238E27FC236}">
                <a16:creationId xmlns:a16="http://schemas.microsoft.com/office/drawing/2014/main" id="{1B04C526-22AE-4749-A357-AB5617D046C4}"/>
              </a:ext>
            </a:extLst>
          </p:cNvPr>
          <p:cNvGrpSpPr/>
          <p:nvPr/>
        </p:nvGrpSpPr>
        <p:grpSpPr>
          <a:xfrm>
            <a:off x="3973399" y="1652525"/>
            <a:ext cx="2762250" cy="2290910"/>
            <a:chOff x="3973399" y="1652525"/>
            <a:chExt cx="2762250" cy="2290910"/>
          </a:xfrm>
        </p:grpSpPr>
        <p:sp>
          <p:nvSpPr>
            <p:cNvPr id="45" name="Oval 44" title="&quot;&quot;"/>
            <p:cNvSpPr/>
            <p:nvPr/>
          </p:nvSpPr>
          <p:spPr>
            <a:xfrm flipH="1">
              <a:off x="4726927" y="3813440"/>
              <a:ext cx="136769" cy="129995"/>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descr="timeline box" title="timeline box"/>
            <p:cNvGrpSpPr/>
            <p:nvPr/>
          </p:nvGrpSpPr>
          <p:grpSpPr>
            <a:xfrm>
              <a:off x="3973399" y="1652525"/>
              <a:ext cx="2762250" cy="1919426"/>
              <a:chOff x="3347877" y="1562547"/>
              <a:chExt cx="2762250" cy="1919426"/>
            </a:xfrm>
          </p:grpSpPr>
          <p:sp>
            <p:nvSpPr>
              <p:cNvPr id="32" name="Rectangular Callout 31" descr="Decorative box"/>
              <p:cNvSpPr/>
              <p:nvPr/>
            </p:nvSpPr>
            <p:spPr>
              <a:xfrm>
                <a:off x="3357645" y="2879682"/>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Text Placeholder 18" descr="Decorative box"/>
              <p:cNvSpPr txBox="1">
                <a:spLocks/>
              </p:cNvSpPr>
              <p:nvPr/>
            </p:nvSpPr>
            <p:spPr>
              <a:xfrm>
                <a:off x="3351851" y="1562547"/>
                <a:ext cx="2752482" cy="1316129"/>
              </a:xfrm>
              <a:prstGeom prst="rect">
                <a:avLst/>
              </a:prstGeom>
              <a:solidFill>
                <a:srgbClr val="FCEDE1"/>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3"/>
                    </a:solidFill>
                  </a:rPr>
                  <a:t>Districts view recorded training and complete Self-Assessment in the fall</a:t>
                </a:r>
                <a:endParaRPr lang="en-US" sz="2000">
                  <a:solidFill>
                    <a:schemeClr val="accent3"/>
                  </a:solidFill>
                  <a:cs typeface="Calibri"/>
                </a:endParaRPr>
              </a:p>
            </p:txBody>
          </p:sp>
          <p:sp>
            <p:nvSpPr>
              <p:cNvPr id="34" name="Text Placeholder 2"/>
              <p:cNvSpPr txBox="1">
                <a:spLocks/>
              </p:cNvSpPr>
              <p:nvPr/>
            </p:nvSpPr>
            <p:spPr>
              <a:xfrm>
                <a:off x="3347877" y="2884349"/>
                <a:ext cx="2752482" cy="586760"/>
              </a:xfrm>
              <a:prstGeom prst="rect">
                <a:avLst/>
              </a:prstGeom>
            </p:spPr>
            <p:txBody>
              <a:bodyPr lIns="91440" tIns="45720" rIns="91440" bIns="45720" anchor="ctr" anchorCtr="1">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Self-Assessment Training</a:t>
                </a:r>
              </a:p>
            </p:txBody>
          </p:sp>
        </p:grpSp>
      </p:grpSp>
      <p:grpSp>
        <p:nvGrpSpPr>
          <p:cNvPr id="14" name="Group 13" descr="On December 2nd, districts sumbit Self-Assessment via Smartsheet">
            <a:extLst>
              <a:ext uri="{FF2B5EF4-FFF2-40B4-BE49-F238E27FC236}">
                <a16:creationId xmlns:a16="http://schemas.microsoft.com/office/drawing/2014/main" id="{03457A92-4B9E-F427-BFAB-7EC3AD2D029E}"/>
              </a:ext>
            </a:extLst>
          </p:cNvPr>
          <p:cNvGrpSpPr/>
          <p:nvPr/>
        </p:nvGrpSpPr>
        <p:grpSpPr>
          <a:xfrm>
            <a:off x="5454228" y="3805384"/>
            <a:ext cx="2770316" cy="2284165"/>
            <a:chOff x="5454228" y="3805384"/>
            <a:chExt cx="2770316" cy="2284165"/>
          </a:xfrm>
        </p:grpSpPr>
        <p:grpSp>
          <p:nvGrpSpPr>
            <p:cNvPr id="9" name="Group 8" descr="timeline box" title="timeline box"/>
            <p:cNvGrpSpPr/>
            <p:nvPr/>
          </p:nvGrpSpPr>
          <p:grpSpPr>
            <a:xfrm>
              <a:off x="5454228" y="4171128"/>
              <a:ext cx="2770316" cy="1918421"/>
              <a:chOff x="4703601" y="4182501"/>
              <a:chExt cx="2770316" cy="1918421"/>
            </a:xfrm>
          </p:grpSpPr>
          <p:sp>
            <p:nvSpPr>
              <p:cNvPr id="38" name="Rectangular Callout 37" descr="Decorative box"/>
              <p:cNvSpPr/>
              <p:nvPr/>
            </p:nvSpPr>
            <p:spPr>
              <a:xfrm rot="10800000" flipH="1">
                <a:off x="4727163" y="4182501"/>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8" descr="Decorative box"/>
              <p:cNvSpPr txBox="1">
                <a:spLocks/>
              </p:cNvSpPr>
              <p:nvPr/>
            </p:nvSpPr>
            <p:spPr>
              <a:xfrm>
                <a:off x="4703601" y="4784792"/>
                <a:ext cx="2746754" cy="1316130"/>
              </a:xfrm>
              <a:prstGeom prst="rect">
                <a:avLst/>
              </a:prstGeom>
              <a:solidFill>
                <a:srgbClr val="F0F4E6"/>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5"/>
                    </a:solidFill>
                    <a:cs typeface="Calibri"/>
                  </a:rPr>
                  <a:t>Districts submit Self-Assessment via Smartsheet in late fall  </a:t>
                </a:r>
              </a:p>
            </p:txBody>
          </p:sp>
          <p:sp>
            <p:nvSpPr>
              <p:cNvPr id="40" name="Text Placeholder 2"/>
              <p:cNvSpPr txBox="1">
                <a:spLocks/>
              </p:cNvSpPr>
              <p:nvPr/>
            </p:nvSpPr>
            <p:spPr>
              <a:xfrm>
                <a:off x="4717518" y="4200027"/>
                <a:ext cx="2752482" cy="586760"/>
              </a:xfrm>
              <a:prstGeom prst="rect">
                <a:avLst/>
              </a:prstGeom>
            </p:spPr>
            <p:txBody>
              <a:bodyPr lIns="91440" tIns="45720" rIns="91440" bIns="45720" anchor="ctr" anchorCtr="1">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Self-Assessment Submission</a:t>
                </a:r>
              </a:p>
            </p:txBody>
          </p:sp>
        </p:grpSp>
        <p:sp>
          <p:nvSpPr>
            <p:cNvPr id="49" name="Oval 48" title="&quot;&quot;"/>
            <p:cNvSpPr/>
            <p:nvPr/>
          </p:nvSpPr>
          <p:spPr>
            <a:xfrm>
              <a:off x="6219437" y="3805384"/>
              <a:ext cx="137193" cy="129995"/>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5" name="Group 14" descr="In December and January ODE staff reviws Self-Assessment submissions">
            <a:extLst>
              <a:ext uri="{FF2B5EF4-FFF2-40B4-BE49-F238E27FC236}">
                <a16:creationId xmlns:a16="http://schemas.microsoft.com/office/drawing/2014/main" id="{8DBDCF05-8569-C07B-A98E-21F18E946FA4}"/>
              </a:ext>
            </a:extLst>
          </p:cNvPr>
          <p:cNvGrpSpPr/>
          <p:nvPr/>
        </p:nvGrpSpPr>
        <p:grpSpPr>
          <a:xfrm>
            <a:off x="7918789" y="1657129"/>
            <a:ext cx="2752483" cy="2294223"/>
            <a:chOff x="7918789" y="1657129"/>
            <a:chExt cx="2752483" cy="2294223"/>
          </a:xfrm>
        </p:grpSpPr>
        <p:sp>
          <p:nvSpPr>
            <p:cNvPr id="47" name="Oval 46" title="&quot;&quot;"/>
            <p:cNvSpPr/>
            <p:nvPr/>
          </p:nvSpPr>
          <p:spPr>
            <a:xfrm>
              <a:off x="8663818" y="3816894"/>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7" name="Group 6" descr="timeline box" title="timeline box"/>
            <p:cNvGrpSpPr/>
            <p:nvPr/>
          </p:nvGrpSpPr>
          <p:grpSpPr>
            <a:xfrm>
              <a:off x="7918789"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rgbClr val="926700"/>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p>
            </p:txBody>
          </p:sp>
          <p:sp>
            <p:nvSpPr>
              <p:cNvPr id="36" name="Text Placeholder 18" descr="Decorative box"/>
              <p:cNvSpPr txBox="1">
                <a:spLocks/>
              </p:cNvSpPr>
              <p:nvPr/>
            </p:nvSpPr>
            <p:spPr>
              <a:xfrm>
                <a:off x="8987864" y="1657129"/>
                <a:ext cx="2752482" cy="1316129"/>
              </a:xfrm>
              <a:prstGeom prst="rect">
                <a:avLst/>
              </a:prstGeom>
              <a:solidFill>
                <a:srgbClr val="FAF5E3"/>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4">
                        <a:lumMod val="76000"/>
                      </a:schemeClr>
                    </a:solidFill>
                  </a:rPr>
                  <a:t>ODE staff reviews Self-Assessment submissions in the winter</a:t>
                </a:r>
                <a:endParaRPr lang="en-US" sz="2000">
                  <a:solidFill>
                    <a:schemeClr val="accent4">
                      <a:lumMod val="76000"/>
                    </a:schemeClr>
                  </a:solidFill>
                  <a:cs typeface="Calibri"/>
                </a:endParaRPr>
              </a:p>
            </p:txBody>
          </p:sp>
          <p:sp>
            <p:nvSpPr>
              <p:cNvPr id="37" name="Text Placeholder 2"/>
              <p:cNvSpPr txBox="1">
                <a:spLocks/>
              </p:cNvSpPr>
              <p:nvPr/>
            </p:nvSpPr>
            <p:spPr>
              <a:xfrm>
                <a:off x="8987865" y="2969329"/>
                <a:ext cx="2752482" cy="586760"/>
              </a:xfrm>
              <a:prstGeom prst="rect">
                <a:avLst/>
              </a:prstGeom>
              <a:solidFill>
                <a:srgbClr val="926700"/>
              </a:solidFill>
            </p:spPr>
            <p:txBody>
              <a:bodyPr lIns="91440" tIns="45720" rIns="91440" bIns="45720" anchor="ctr" anchorCtr="1">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Self-Assessment Review</a:t>
                </a:r>
              </a:p>
            </p:txBody>
          </p:sp>
        </p:grpSp>
      </p:grpSp>
      <p:grpSp>
        <p:nvGrpSpPr>
          <p:cNvPr id="16" name="Group 15" descr="In March, districts will receive feedback on Self-Assessment">
            <a:extLst>
              <a:ext uri="{FF2B5EF4-FFF2-40B4-BE49-F238E27FC236}">
                <a16:creationId xmlns:a16="http://schemas.microsoft.com/office/drawing/2014/main" id="{67B77C56-C431-5348-4618-F21EBD007343}"/>
              </a:ext>
            </a:extLst>
          </p:cNvPr>
          <p:cNvGrpSpPr/>
          <p:nvPr/>
        </p:nvGrpSpPr>
        <p:grpSpPr>
          <a:xfrm>
            <a:off x="9008800" y="3812294"/>
            <a:ext cx="2752483" cy="2300312"/>
            <a:chOff x="9008800" y="3812294"/>
            <a:chExt cx="2752483" cy="2300312"/>
          </a:xfrm>
        </p:grpSpPr>
        <p:grpSp>
          <p:nvGrpSpPr>
            <p:cNvPr id="8" name="Group 7" descr="timeline box" title="timeline box"/>
            <p:cNvGrpSpPr/>
            <p:nvPr/>
          </p:nvGrpSpPr>
          <p:grpSpPr>
            <a:xfrm>
              <a:off x="9008800" y="4201795"/>
              <a:ext cx="2752483" cy="1910811"/>
              <a:chOff x="7614196" y="4201795"/>
              <a:chExt cx="2752483" cy="1910811"/>
            </a:xfrm>
          </p:grpSpPr>
          <p:sp>
            <p:nvSpPr>
              <p:cNvPr id="41" name="Rectangular Callout 40" descr="Decorative box"/>
              <p:cNvSpPr/>
              <p:nvPr/>
            </p:nvSpPr>
            <p:spPr>
              <a:xfrm rot="10800000" flipH="1">
                <a:off x="7614196" y="4201795"/>
                <a:ext cx="2746754" cy="602291"/>
              </a:xfrm>
              <a:prstGeom prst="wedgeRectCallout">
                <a:avLst>
                  <a:gd name="adj1" fmla="val -20344"/>
                  <a:gd name="adj2" fmla="val 8557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8" descr="Decorative box"/>
              <p:cNvSpPr txBox="1">
                <a:spLocks/>
              </p:cNvSpPr>
              <p:nvPr/>
            </p:nvSpPr>
            <p:spPr>
              <a:xfrm>
                <a:off x="7614196" y="4796477"/>
                <a:ext cx="2746754" cy="1316129"/>
              </a:xfrm>
              <a:prstGeom prst="rect">
                <a:avLst/>
              </a:prstGeom>
              <a:solidFill>
                <a:schemeClr val="tx2">
                  <a:lumMod val="20000"/>
                  <a:lumOff val="80000"/>
                </a:schemeClr>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tx2">
                        <a:lumMod val="76000"/>
                      </a:schemeClr>
                    </a:solidFill>
                  </a:rPr>
                  <a:t>Districts receive feedback on Self-Assessment in later winter </a:t>
                </a:r>
                <a:endParaRPr lang="en-US" sz="2000">
                  <a:solidFill>
                    <a:schemeClr val="tx2">
                      <a:lumMod val="76000"/>
                    </a:schemeClr>
                  </a:solidFill>
                  <a:cs typeface="Calibri"/>
                </a:endParaRPr>
              </a:p>
            </p:txBody>
          </p:sp>
          <p:sp>
            <p:nvSpPr>
              <p:cNvPr id="43" name="Text Placeholder 2"/>
              <p:cNvSpPr txBox="1">
                <a:spLocks/>
              </p:cNvSpPr>
              <p:nvPr/>
            </p:nvSpPr>
            <p:spPr>
              <a:xfrm>
                <a:off x="7614197" y="4219321"/>
                <a:ext cx="2752482" cy="586760"/>
              </a:xfrm>
              <a:prstGeom prst="rect">
                <a:avLst/>
              </a:prstGeom>
              <a:solidFill>
                <a:schemeClr val="tx2">
                  <a:lumMod val="75000"/>
                </a:schemeClr>
              </a:solidFill>
            </p:spPr>
            <p:txBody>
              <a:bodyPr lIns="91440" tIns="45720" rIns="91440" bIns="45720" anchor="ctr" anchorCtr="1">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Self-Assessment Feedback</a:t>
                </a:r>
              </a:p>
            </p:txBody>
          </p:sp>
        </p:grpSp>
        <p:sp>
          <p:nvSpPr>
            <p:cNvPr id="50" name="Oval 49" title="&quot;&quot;"/>
            <p:cNvSpPr/>
            <p:nvPr/>
          </p:nvSpPr>
          <p:spPr>
            <a:xfrm>
              <a:off x="9754973" y="3812294"/>
              <a:ext cx="134458" cy="134458"/>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Tree>
    <p:extLst>
      <p:ext uri="{BB962C8B-B14F-4D97-AF65-F5344CB8AC3E}">
        <p14:creationId xmlns:p14="http://schemas.microsoft.com/office/powerpoint/2010/main" val="309236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cs typeface="Calibri"/>
              </a:rPr>
              <a:t>Using the Smartsheet</a:t>
            </a:r>
          </a:p>
        </p:txBody>
      </p:sp>
      <p:sp>
        <p:nvSpPr>
          <p:cNvPr id="4" name="Footer Placeholder 4">
            <a:extLst>
              <a:ext uri="{FF2B5EF4-FFF2-40B4-BE49-F238E27FC236}">
                <a16:creationId xmlns:a16="http://schemas.microsoft.com/office/drawing/2014/main" id="{B5BB43FF-4E25-833D-95BB-1319E3CE8E48}"/>
              </a:ext>
            </a:extLst>
          </p:cNvPr>
          <p:cNvSpPr>
            <a:spLocks noGrp="1"/>
          </p:cNvSpPr>
          <p:nvPr>
            <p:ph type="ftr" sz="quarter" idx="11"/>
          </p:nvPr>
        </p:nvSpPr>
        <p:spPr/>
        <p:txBody>
          <a:bodyPr/>
          <a:lstStyle/>
          <a:p>
            <a:r>
              <a:rPr lang="en-US"/>
              <a:t>ESEA Monitoring – Updated Sept 2025</a:t>
            </a:r>
          </a:p>
        </p:txBody>
      </p:sp>
      <p:sp>
        <p:nvSpPr>
          <p:cNvPr id="3" name="Slide Number Placeholder 2">
            <a:extLst>
              <a:ext uri="{FF2B5EF4-FFF2-40B4-BE49-F238E27FC236}">
                <a16:creationId xmlns:a16="http://schemas.microsoft.com/office/drawing/2014/main" id="{D97A717A-D545-7074-9CF8-C86BB846BEB5}"/>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8</a:t>
            </a:fld>
            <a:endParaRPr lang="en-US"/>
          </a:p>
        </p:txBody>
      </p:sp>
    </p:spTree>
    <p:extLst>
      <p:ext uri="{BB962C8B-B14F-4D97-AF65-F5344CB8AC3E}">
        <p14:creationId xmlns:p14="http://schemas.microsoft.com/office/powerpoint/2010/main" val="336563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8BC03C-7ECA-6F18-4611-34E4C1198975}"/>
              </a:ext>
            </a:extLst>
          </p:cNvPr>
          <p:cNvSpPr>
            <a:spLocks noGrp="1"/>
          </p:cNvSpPr>
          <p:nvPr>
            <p:ph idx="1"/>
          </p:nvPr>
        </p:nvSpPr>
        <p:spPr/>
        <p:txBody>
          <a:bodyPr vert="horz" lIns="91440" tIns="45720" rIns="91440" bIns="45720" rtlCol="0" anchor="t">
            <a:normAutofit/>
          </a:bodyPr>
          <a:lstStyle/>
          <a:p>
            <a:r>
              <a:rPr lang="en-US" sz="3200">
                <a:cs typeface="Calibri"/>
              </a:rPr>
              <a:t>Familiar platform for districts</a:t>
            </a:r>
            <a:endParaRPr lang="en-US">
              <a:cs typeface="Calibri" panose="020F0502020204030204"/>
            </a:endParaRPr>
          </a:p>
          <a:p>
            <a:r>
              <a:rPr lang="en-US" sz="3200">
                <a:cs typeface="Calibri"/>
              </a:rPr>
              <a:t>Allows for data tracking, analysis and feedback</a:t>
            </a:r>
          </a:p>
          <a:p>
            <a:r>
              <a:rPr lang="en-US" sz="3200">
                <a:cs typeface="Calibri"/>
              </a:rPr>
              <a:t>Self-Assessment can be customized by district</a:t>
            </a:r>
            <a:endParaRPr lang="en-US"/>
          </a:p>
          <a:p>
            <a:r>
              <a:rPr lang="en-US" sz="3200">
                <a:cs typeface="Calibri"/>
              </a:rPr>
              <a:t>Recommendations for using Smartsheet:</a:t>
            </a:r>
          </a:p>
          <a:p>
            <a:pPr marL="457200" lvl="1" indent="0">
              <a:buNone/>
            </a:pPr>
            <a:r>
              <a:rPr lang="en-US" sz="3200">
                <a:cs typeface="Calibri"/>
              </a:rPr>
              <a:t>1) Fill out the </a:t>
            </a:r>
            <a:r>
              <a:rPr lang="en-US" sz="3200">
                <a:cs typeface="Calibri"/>
                <a:hlinkClick r:id="rId3"/>
              </a:rPr>
              <a:t>Word template</a:t>
            </a:r>
            <a:r>
              <a:rPr lang="en-US" sz="3200">
                <a:cs typeface="Calibri"/>
              </a:rPr>
              <a:t> as a district team</a:t>
            </a:r>
            <a:endParaRPr lang="en-US">
              <a:cs typeface="Calibri" panose="020F0502020204030204"/>
            </a:endParaRPr>
          </a:p>
          <a:p>
            <a:pPr marL="457200" lvl="1" indent="0">
              <a:buNone/>
            </a:pPr>
            <a:r>
              <a:rPr lang="en-US" sz="3200">
                <a:cs typeface="Calibri"/>
              </a:rPr>
              <a:t>2) Transfer responses into </a:t>
            </a:r>
            <a:r>
              <a:rPr lang="en-US" sz="3200">
                <a:cs typeface="Calibri"/>
                <a:hlinkClick r:id="rId4"/>
              </a:rPr>
              <a:t>Smartsheet</a:t>
            </a:r>
            <a:r>
              <a:rPr lang="en-US" sz="3200">
                <a:cs typeface="Calibri"/>
              </a:rPr>
              <a:t> and submit</a:t>
            </a:r>
          </a:p>
        </p:txBody>
      </p:sp>
      <p:sp>
        <p:nvSpPr>
          <p:cNvPr id="3" name="Footer Placeholder 4">
            <a:extLst>
              <a:ext uri="{FF2B5EF4-FFF2-40B4-BE49-F238E27FC236}">
                <a16:creationId xmlns:a16="http://schemas.microsoft.com/office/drawing/2014/main" id="{8CE7D579-E2E7-97B4-35B5-A0525FF8B99E}"/>
              </a:ext>
            </a:extLst>
          </p:cNvPr>
          <p:cNvSpPr>
            <a:spLocks noGrp="1"/>
          </p:cNvSpPr>
          <p:nvPr>
            <p:ph type="ftr" sz="quarter" idx="11"/>
          </p:nvPr>
        </p:nvSpPr>
        <p:spPr/>
        <p:txBody>
          <a:bodyPr/>
          <a:lstStyle/>
          <a:p>
            <a:r>
              <a:rPr lang="en-US"/>
              <a:t>ESEA Monitoring – Updated Sept 2025</a:t>
            </a:r>
          </a:p>
        </p:txBody>
      </p:sp>
      <p:sp>
        <p:nvSpPr>
          <p:cNvPr id="7" name="Slide Number Placeholder 6">
            <a:extLst>
              <a:ext uri="{FF2B5EF4-FFF2-40B4-BE49-F238E27FC236}">
                <a16:creationId xmlns:a16="http://schemas.microsoft.com/office/drawing/2014/main" id="{B01D22FD-5F46-5FBF-4A89-8DECA04240A9}"/>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9</a:t>
            </a:fld>
            <a:endParaRPr lang="en-US"/>
          </a:p>
        </p:txBody>
      </p:sp>
      <p:sp>
        <p:nvSpPr>
          <p:cNvPr id="5" name="Title 4">
            <a:extLst>
              <a:ext uri="{FF2B5EF4-FFF2-40B4-BE49-F238E27FC236}">
                <a16:creationId xmlns:a16="http://schemas.microsoft.com/office/drawing/2014/main" id="{9AB39F74-6389-713B-E913-ABF070DEB22C}"/>
              </a:ext>
            </a:extLst>
          </p:cNvPr>
          <p:cNvSpPr>
            <a:spLocks noGrp="1"/>
          </p:cNvSpPr>
          <p:nvPr>
            <p:ph type="title"/>
          </p:nvPr>
        </p:nvSpPr>
        <p:spPr/>
        <p:txBody>
          <a:bodyPr/>
          <a:lstStyle/>
          <a:p>
            <a:r>
              <a:rPr lang="en-US">
                <a:cs typeface="Calibri"/>
              </a:rPr>
              <a:t>Why we chose Smartsheet</a:t>
            </a:r>
            <a:endParaRPr lang="en-US"/>
          </a:p>
        </p:txBody>
      </p:sp>
    </p:spTree>
    <p:extLst>
      <p:ext uri="{BB962C8B-B14F-4D97-AF65-F5344CB8AC3E}">
        <p14:creationId xmlns:p14="http://schemas.microsoft.com/office/powerpoint/2010/main" val="179952372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031767-dd6d-417c-ab73-583408f47564">
      <UserInfo>
        <DisplayName/>
        <AccountId xsi:nil="true"/>
        <AccountType/>
      </UserInfo>
    </SharedWithUsers>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2024-08-15T07:00:00+00:00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EBF1D-2605-4B79-A315-04D4DD7E8CE6}">
  <ds:schemaRefs>
    <ds:schemaRef ds:uri="433e698d-7254-4e25-abdf-a99750304ef2"/>
    <ds:schemaRef ds:uri="62531871-f7c7-40c0-a3e1-a7c3a3b06c26"/>
    <ds:schemaRef ds:uri="77dff028-498b-4628-9981-f9976e620c0a"/>
    <ds:schemaRef ds:uri="7dccfd20-4e11-4b65-8b5e-b432bd4949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B8EFE2-17A5-45CA-BD9F-7F0C6DB9505D}"/>
</file>

<file path=customXml/itemProps3.xml><?xml version="1.0" encoding="utf-8"?>
<ds:datastoreItem xmlns:ds="http://schemas.openxmlformats.org/officeDocument/2006/customXml" ds:itemID="{DEF5F3AE-1B82-4A94-991F-9BD6BE021406}">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2021ODE</vt:lpstr>
      <vt:lpstr>Green_2021ODE</vt:lpstr>
      <vt:lpstr>Gold_2021ODE</vt:lpstr>
      <vt:lpstr>Orange_2021ODE</vt:lpstr>
      <vt:lpstr>Red_2021ODE</vt:lpstr>
      <vt:lpstr>Teal_2021ODE</vt:lpstr>
      <vt:lpstr>Preparing for ESEA Monitoring:  Tier 1</vt:lpstr>
      <vt:lpstr>Foundations of ESEA Monitoring</vt:lpstr>
      <vt:lpstr>Risk Assessment</vt:lpstr>
      <vt:lpstr>ESEA Continuous Monitoring Tiers</vt:lpstr>
      <vt:lpstr>Tier 1 Monitoring</vt:lpstr>
      <vt:lpstr>What is the purpose of the Self-Assessment?</vt:lpstr>
      <vt:lpstr>Tier 1 Monitoring Timeline</vt:lpstr>
      <vt:lpstr>Using the Smartsheet</vt:lpstr>
      <vt:lpstr>Why we chose Smartsheet</vt:lpstr>
      <vt:lpstr>Types of Prompts and Responses </vt:lpstr>
      <vt:lpstr>Smartsheet Tutorial</vt:lpstr>
      <vt:lpstr>Universal Program Submissions</vt:lpstr>
      <vt:lpstr>Questions and Support</vt:lpstr>
      <vt:lpstr>Consolidated ESEA Monitoring Staff</vt:lpstr>
      <vt:lpstr>Thank You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Sarah * ODE</dc:creator>
  <cp:revision>10</cp:revision>
  <dcterms:created xsi:type="dcterms:W3CDTF">2022-01-27T20:44:04Z</dcterms:created>
  <dcterms:modified xsi:type="dcterms:W3CDTF">2025-09-05T22:51:44Z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2024-01-22T23:22:57Z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41188968-64a2-4235-97bf-36b8b17a49e6</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