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19.xml" ContentType="application/vnd.openxmlformats-officedocument.drawingml.diagramData+xml"/>
  <Override PartName="/ppt/diagrams/data17.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drawing19.xml" ContentType="application/vnd.ms-office.drawingml.diagramDrawing+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19.xml" ContentType="application/vnd.openxmlformats-officedocument.drawingml.diagramStyle+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colors17.xml" ContentType="application/vnd.openxmlformats-officedocument.drawingml.diagramColors+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colors19.xml" ContentType="application/vnd.openxmlformats-officedocument.drawingml.diagramColors+xml"/>
  <Override PartName="/ppt/diagrams/drawing17.xml" ContentType="application/vnd.ms-office.drawingml.diagramDrawing+xml"/>
  <Override PartName="/ppt/diagrams/layout19.xml" ContentType="application/vnd.openxmlformats-officedocument.drawingml.diagramLayout+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4.xml" ContentType="application/vnd.ms-office.drawingml.diagramDrawing+xml"/>
  <Override PartName="/ppt/diagrams/layout12.xml" ContentType="application/vnd.openxmlformats-officedocument.drawingml.diagramLayout+xml"/>
  <Override PartName="/ppt/diagrams/layout15.xml" ContentType="application/vnd.openxmlformats-officedocument.drawingml.diagramLayout+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quickStyle12.xml" ContentType="application/vnd.openxmlformats-officedocument.drawingml.diagramStyle+xml"/>
  <Override PartName="/ppt/diagrams/drawing11.xml" ContentType="application/vnd.ms-office.drawingml.diagramDrawing+xml"/>
  <Override PartName="/ppt/diagrams/drawing12.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colors12.xml" ContentType="application/vnd.openxmlformats-officedocument.drawingml.diagramColors+xml"/>
  <Override PartName="/ppt/diagrams/colors13.xml" ContentType="application/vnd.openxmlformats-officedocument.drawingml.diagramColors+xml"/>
  <Override PartName="/ppt/diagrams/layout13.xml" ContentType="application/vnd.openxmlformats-officedocument.drawingml.diagramLayout+xml"/>
  <Override PartName="/ppt/diagrams/drawing13.xml" ContentType="application/vnd.ms-office.drawingml.diagramDrawing+xml"/>
  <Override PartName="/ppt/diagrams/quickStyle13.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45"/>
  </p:notesMasterIdLst>
  <p:sldIdLst>
    <p:sldId id="257" r:id="rId2"/>
    <p:sldId id="258" r:id="rId3"/>
    <p:sldId id="259" r:id="rId4"/>
    <p:sldId id="260" r:id="rId5"/>
    <p:sldId id="261" r:id="rId6"/>
    <p:sldId id="262" r:id="rId7"/>
    <p:sldId id="317" r:id="rId8"/>
    <p:sldId id="318" r:id="rId9"/>
    <p:sldId id="263" r:id="rId10"/>
    <p:sldId id="319" r:id="rId11"/>
    <p:sldId id="320" r:id="rId12"/>
    <p:sldId id="265" r:id="rId13"/>
    <p:sldId id="266" r:id="rId14"/>
    <p:sldId id="267" r:id="rId15"/>
    <p:sldId id="322" r:id="rId16"/>
    <p:sldId id="323" r:id="rId17"/>
    <p:sldId id="324" r:id="rId18"/>
    <p:sldId id="268" r:id="rId19"/>
    <p:sldId id="269" r:id="rId20"/>
    <p:sldId id="270" r:id="rId21"/>
    <p:sldId id="271" r:id="rId22"/>
    <p:sldId id="272" r:id="rId23"/>
    <p:sldId id="273" r:id="rId24"/>
    <p:sldId id="274" r:id="rId25"/>
    <p:sldId id="299" r:id="rId26"/>
    <p:sldId id="280" r:id="rId27"/>
    <p:sldId id="281" r:id="rId28"/>
    <p:sldId id="282" r:id="rId29"/>
    <p:sldId id="283" r:id="rId30"/>
    <p:sldId id="284" r:id="rId31"/>
    <p:sldId id="285" r:id="rId32"/>
    <p:sldId id="286" r:id="rId33"/>
    <p:sldId id="300"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62387" autoAdjust="0"/>
  </p:normalViewPr>
  <p:slideViewPr>
    <p:cSldViewPr snapToGrid="0">
      <p:cViewPr varScale="1">
        <p:scale>
          <a:sx n="43" d="100"/>
          <a:sy n="43" d="100"/>
        </p:scale>
        <p:origin x="1944" y="56"/>
      </p:cViewPr>
      <p:guideLst>
        <p:guide orient="horz" pos="2160"/>
        <p:guide pos="2880"/>
      </p:guideLst>
    </p:cSldViewPr>
  </p:slideViewPr>
  <p:outlineViewPr>
    <p:cViewPr>
      <p:scale>
        <a:sx n="33" d="100"/>
        <a:sy n="33" d="100"/>
      </p:scale>
      <p:origin x="0" y="-4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6.xml.rels><?xml version="1.0" encoding="UTF-8" standalone="yes"?>
<Relationships xmlns="http://schemas.openxmlformats.org/package/2006/relationships"><Relationship Id="rId1" Type="http://schemas.openxmlformats.org/officeDocument/2006/relationships/hyperlink" Target="https://www.oregon.gov/ode/schools-and-districts/grants/ESEA/Pages/ESEA-Monitoring.aspx" TargetMode="External"/></Relationships>
</file>

<file path=ppt/diagrams/_rels/data18.xml.rels><?xml version="1.0" encoding="UTF-8" standalone="yes"?>
<Relationships xmlns="http://schemas.openxmlformats.org/package/2006/relationships"><Relationship Id="rId3" Type="http://schemas.openxmlformats.org/officeDocument/2006/relationships/hyperlink" Target="mailto:Russ.sweet@ode.state.or.us" TargetMode="External"/><Relationship Id="rId2" Type="http://schemas.openxmlformats.org/officeDocument/2006/relationships/hyperlink" Target="mailto:Melinda.bessner@ode.state.or.us" TargetMode="External"/><Relationship Id="rId1" Type="http://schemas.openxmlformats.org/officeDocument/2006/relationships/hyperlink" Target="mailto:Jesse.parsons@ode.state.or.us"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https://www.oregon.gov/ode/schools-and-districts/grants/ESEA/Pages/ESEA-Monitoring.aspx" TargetMode="External"/></Relationships>
</file>

<file path=ppt/diagrams/_rels/drawing18.xml.rels><?xml version="1.0" encoding="UTF-8" standalone="yes"?>
<Relationships xmlns="http://schemas.openxmlformats.org/package/2006/relationships"><Relationship Id="rId3" Type="http://schemas.openxmlformats.org/officeDocument/2006/relationships/hyperlink" Target="mailto:Russ.sweet@ode.state.or.us" TargetMode="External"/><Relationship Id="rId2" Type="http://schemas.openxmlformats.org/officeDocument/2006/relationships/hyperlink" Target="mailto:Melinda.bessner@ode.state.or.us" TargetMode="External"/><Relationship Id="rId1" Type="http://schemas.openxmlformats.org/officeDocument/2006/relationships/hyperlink" Target="mailto:Jesse.parsons@ode.state.or.us"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FA5E3-8888-472D-8E7E-06D1B21A6BB8}"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EEC8CD8A-84EF-41D5-AF21-24C7411A16EB}">
      <dgm:prSet/>
      <dgm:spPr/>
      <dgm:t>
        <a:bodyPr/>
        <a:lstStyle/>
        <a:p>
          <a:pPr rtl="0"/>
          <a:r>
            <a:rPr lang="en-US" dirty="0" smtClean="0"/>
            <a:t>Purpose of Title I-A</a:t>
          </a:r>
          <a:endParaRPr lang="en-US" dirty="0"/>
        </a:p>
      </dgm:t>
      <dgm:extLst>
        <a:ext uri="{E40237B7-FDA0-4F09-8148-C483321AD2D9}">
          <dgm14:cNvPr xmlns:dgm14="http://schemas.microsoft.com/office/drawing/2010/diagram" id="0" name="" descr="Purpose of Title I-A" title="Purpose of Title I-A"/>
        </a:ext>
      </dgm:extLst>
    </dgm:pt>
    <dgm:pt modelId="{889D5D6D-5FB6-40F7-9678-C627D0BB1246}" type="parTrans" cxnId="{BE05A461-E171-4B94-93A2-16515BF345B3}">
      <dgm:prSet/>
      <dgm:spPr/>
      <dgm:t>
        <a:bodyPr/>
        <a:lstStyle/>
        <a:p>
          <a:endParaRPr lang="en-US"/>
        </a:p>
      </dgm:t>
    </dgm:pt>
    <dgm:pt modelId="{6FEF9C9E-0A57-4764-9778-4C01675828FA}" type="sibTrans" cxnId="{BE05A461-E171-4B94-93A2-16515BF345B3}">
      <dgm:prSet/>
      <dgm:spPr/>
      <dgm:t>
        <a:bodyPr/>
        <a:lstStyle/>
        <a:p>
          <a:endParaRPr lang="en-US"/>
        </a:p>
      </dgm:t>
    </dgm:pt>
    <dgm:pt modelId="{2ACCE69A-6CB1-4D00-B6AE-9D37F9DF828F}">
      <dgm:prSet/>
      <dgm:spPr/>
      <dgm:t>
        <a:bodyPr/>
        <a:lstStyle/>
        <a:p>
          <a:pPr rtl="0"/>
          <a:r>
            <a:rPr lang="en-US" dirty="0" smtClean="0"/>
            <a:t>Provide supplemental service to students at risk of failing academic standards</a:t>
          </a:r>
          <a:endParaRPr lang="en-US" dirty="0"/>
        </a:p>
      </dgm:t>
      <dgm:extLst>
        <a:ext uri="{E40237B7-FDA0-4F09-8148-C483321AD2D9}">
          <dgm14:cNvPr xmlns:dgm14="http://schemas.microsoft.com/office/drawing/2010/diagram" id="0" name="" descr="Items for Purpose of Title I-A" title="Items for Purpose of Title I-A"/>
        </a:ext>
      </dgm:extLst>
    </dgm:pt>
    <dgm:pt modelId="{25B93254-7434-433D-96B6-C5FDDF427040}" type="parTrans" cxnId="{32299CA8-4221-43EC-994D-827BF8DD241B}">
      <dgm:prSet/>
      <dgm:spPr/>
      <dgm:t>
        <a:bodyPr/>
        <a:lstStyle/>
        <a:p>
          <a:endParaRPr lang="en-US"/>
        </a:p>
      </dgm:t>
    </dgm:pt>
    <dgm:pt modelId="{7C9CADBE-AD72-4021-A064-A3023C5DF700}" type="sibTrans" cxnId="{32299CA8-4221-43EC-994D-827BF8DD241B}">
      <dgm:prSet/>
      <dgm:spPr/>
      <dgm:t>
        <a:bodyPr/>
        <a:lstStyle/>
        <a:p>
          <a:endParaRPr lang="en-US"/>
        </a:p>
      </dgm:t>
    </dgm:pt>
    <dgm:pt modelId="{C74BCAD7-35F8-4296-A487-DABF55911C6C}">
      <dgm:prSet/>
      <dgm:spPr/>
      <dgm:t>
        <a:bodyPr/>
        <a:lstStyle/>
        <a:p>
          <a:pPr rtl="0"/>
          <a:r>
            <a:rPr lang="en-US" dirty="0" smtClean="0"/>
            <a:t>Title I, Part A is a state-administered program</a:t>
          </a:r>
          <a:endParaRPr lang="en-US" dirty="0"/>
        </a:p>
      </dgm:t>
    </dgm:pt>
    <dgm:pt modelId="{994CB8C5-5011-4697-A1E6-718F90924722}" type="parTrans" cxnId="{48029746-DCC6-463E-BC38-E1BD8E3603E5}">
      <dgm:prSet/>
      <dgm:spPr/>
      <dgm:t>
        <a:bodyPr/>
        <a:lstStyle/>
        <a:p>
          <a:endParaRPr lang="en-US"/>
        </a:p>
      </dgm:t>
    </dgm:pt>
    <dgm:pt modelId="{1CCCE2CF-14BD-4216-AA21-BF395F67FA4D}" type="sibTrans" cxnId="{48029746-DCC6-463E-BC38-E1BD8E3603E5}">
      <dgm:prSet/>
      <dgm:spPr/>
      <dgm:t>
        <a:bodyPr/>
        <a:lstStyle/>
        <a:p>
          <a:endParaRPr lang="en-US"/>
        </a:p>
      </dgm:t>
    </dgm:pt>
    <dgm:pt modelId="{438F3C3B-DE03-4C41-84CF-AB87B4D2D320}">
      <dgm:prSet/>
      <dgm:spPr/>
      <dgm:t>
        <a:bodyPr/>
        <a:lstStyle/>
        <a:p>
          <a:pPr rtl="0"/>
          <a:r>
            <a:rPr lang="en-US" smtClean="0"/>
            <a:t>Process</a:t>
          </a:r>
          <a:endParaRPr lang="en-US"/>
        </a:p>
      </dgm:t>
      <dgm:extLst>
        <a:ext uri="{E40237B7-FDA0-4F09-8148-C483321AD2D9}">
          <dgm14:cNvPr xmlns:dgm14="http://schemas.microsoft.com/office/drawing/2010/diagram" id="0" name="" descr="Process of Title I-A basics" title="Process of Title I-A basics"/>
        </a:ext>
      </dgm:extLst>
    </dgm:pt>
    <dgm:pt modelId="{37A79FDA-D9B5-4B93-B027-B169D0073FE5}" type="parTrans" cxnId="{5075EFCF-4DB0-470F-9B4B-02F3D53FDC6E}">
      <dgm:prSet/>
      <dgm:spPr/>
      <dgm:t>
        <a:bodyPr/>
        <a:lstStyle/>
        <a:p>
          <a:endParaRPr lang="en-US"/>
        </a:p>
      </dgm:t>
    </dgm:pt>
    <dgm:pt modelId="{24C4DC0C-ADAF-4AA8-BB4E-12EBE361E7C4}" type="sibTrans" cxnId="{5075EFCF-4DB0-470F-9B4B-02F3D53FDC6E}">
      <dgm:prSet/>
      <dgm:spPr/>
      <dgm:t>
        <a:bodyPr/>
        <a:lstStyle/>
        <a:p>
          <a:endParaRPr lang="en-US"/>
        </a:p>
      </dgm:t>
    </dgm:pt>
    <dgm:pt modelId="{3F678427-A29E-4386-9035-B1F678441B30}">
      <dgm:prSet/>
      <dgm:spPr/>
      <dgm:t>
        <a:bodyPr/>
        <a:lstStyle/>
        <a:p>
          <a:pPr rtl="0"/>
          <a:r>
            <a:rPr lang="en-US" dirty="0" smtClean="0"/>
            <a:t>USED grants funds to state based on statutory formulas</a:t>
          </a:r>
          <a:endParaRPr lang="en-US" dirty="0"/>
        </a:p>
      </dgm:t>
      <dgm:extLst>
        <a:ext uri="{E40237B7-FDA0-4F09-8148-C483321AD2D9}">
          <dgm14:cNvPr xmlns:dgm14="http://schemas.microsoft.com/office/drawing/2010/diagram" id="0" name="" descr="Items in the Process of Title I-A Basics" title="Items in the Process of Title I-A Basics"/>
        </a:ext>
      </dgm:extLst>
    </dgm:pt>
    <dgm:pt modelId="{7D2F1815-6147-4211-A8EC-6D2AD5211116}" type="parTrans" cxnId="{5FAE07C6-C5EF-4B8F-B724-8BD60311971D}">
      <dgm:prSet/>
      <dgm:spPr/>
      <dgm:t>
        <a:bodyPr/>
        <a:lstStyle/>
        <a:p>
          <a:endParaRPr lang="en-US"/>
        </a:p>
      </dgm:t>
    </dgm:pt>
    <dgm:pt modelId="{1ACB5B4C-FBE4-41A1-9E88-0BB3B6C49FBF}" type="sibTrans" cxnId="{5FAE07C6-C5EF-4B8F-B724-8BD60311971D}">
      <dgm:prSet/>
      <dgm:spPr/>
      <dgm:t>
        <a:bodyPr/>
        <a:lstStyle/>
        <a:p>
          <a:endParaRPr lang="en-US"/>
        </a:p>
      </dgm:t>
    </dgm:pt>
    <dgm:pt modelId="{2CD7A7C1-011E-4DD3-A864-05B69FF37AF3}">
      <dgm:prSet/>
      <dgm:spPr/>
      <dgm:t>
        <a:bodyPr/>
        <a:lstStyle/>
        <a:p>
          <a:pPr rtl="0"/>
          <a:r>
            <a:rPr lang="en-US" dirty="0" smtClean="0"/>
            <a:t>State grants funds to LEAs based on statutory formula</a:t>
          </a:r>
          <a:endParaRPr lang="en-US" dirty="0"/>
        </a:p>
      </dgm:t>
    </dgm:pt>
    <dgm:pt modelId="{AC4A18B8-7EB4-4390-8397-DFF309631BB0}" type="parTrans" cxnId="{2B1F6596-489C-4049-969A-1872ED53F5CC}">
      <dgm:prSet/>
      <dgm:spPr/>
      <dgm:t>
        <a:bodyPr/>
        <a:lstStyle/>
        <a:p>
          <a:endParaRPr lang="en-US"/>
        </a:p>
      </dgm:t>
    </dgm:pt>
    <dgm:pt modelId="{D07BDFD1-40ED-418B-86E6-85F8A93246E6}" type="sibTrans" cxnId="{2B1F6596-489C-4049-969A-1872ED53F5CC}">
      <dgm:prSet/>
      <dgm:spPr/>
      <dgm:t>
        <a:bodyPr/>
        <a:lstStyle/>
        <a:p>
          <a:endParaRPr lang="en-US"/>
        </a:p>
      </dgm:t>
    </dgm:pt>
    <dgm:pt modelId="{94849649-56BC-47BF-AFE3-60CD478EB15B}">
      <dgm:prSet/>
      <dgm:spPr/>
      <dgm:t>
        <a:bodyPr/>
        <a:lstStyle/>
        <a:p>
          <a:pPr rtl="0"/>
          <a:r>
            <a:rPr lang="en-US" smtClean="0"/>
            <a:t>LEA allocates funds to schools based on ranking and serving</a:t>
          </a:r>
          <a:endParaRPr lang="en-US"/>
        </a:p>
      </dgm:t>
    </dgm:pt>
    <dgm:pt modelId="{4BBE5F8D-4A5D-45A4-B2E1-4A1C2941FDB4}" type="parTrans" cxnId="{16A9AFF2-E10C-4CAD-B1AC-D288DC6B3DF2}">
      <dgm:prSet/>
      <dgm:spPr/>
      <dgm:t>
        <a:bodyPr/>
        <a:lstStyle/>
        <a:p>
          <a:endParaRPr lang="en-US"/>
        </a:p>
      </dgm:t>
    </dgm:pt>
    <dgm:pt modelId="{E77DD560-C1BD-4B1B-92FC-721A41B688F4}" type="sibTrans" cxnId="{16A9AFF2-E10C-4CAD-B1AC-D288DC6B3DF2}">
      <dgm:prSet/>
      <dgm:spPr/>
      <dgm:t>
        <a:bodyPr/>
        <a:lstStyle/>
        <a:p>
          <a:endParaRPr lang="en-US"/>
        </a:p>
      </dgm:t>
    </dgm:pt>
    <dgm:pt modelId="{942CCF1D-62C7-41E5-9830-46BFB0B74579}" type="pres">
      <dgm:prSet presAssocID="{30EFA5E3-8888-472D-8E7E-06D1B21A6BB8}" presName="linearFlow" presStyleCnt="0">
        <dgm:presLayoutVars>
          <dgm:dir/>
          <dgm:animLvl val="lvl"/>
          <dgm:resizeHandles val="exact"/>
        </dgm:presLayoutVars>
      </dgm:prSet>
      <dgm:spPr/>
      <dgm:t>
        <a:bodyPr/>
        <a:lstStyle/>
        <a:p>
          <a:endParaRPr lang="en-US"/>
        </a:p>
      </dgm:t>
    </dgm:pt>
    <dgm:pt modelId="{76E0565F-D62D-4BE9-A1ED-D0FB43924C17}" type="pres">
      <dgm:prSet presAssocID="{EEC8CD8A-84EF-41D5-AF21-24C7411A16EB}" presName="composite" presStyleCnt="0"/>
      <dgm:spPr/>
      <dgm:t>
        <a:bodyPr/>
        <a:lstStyle/>
        <a:p>
          <a:endParaRPr lang="en-US"/>
        </a:p>
      </dgm:t>
    </dgm:pt>
    <dgm:pt modelId="{8B042298-B53D-42E3-9F46-53C0019D227B}" type="pres">
      <dgm:prSet presAssocID="{EEC8CD8A-84EF-41D5-AF21-24C7411A16EB}" presName="parentText" presStyleLbl="alignNode1" presStyleIdx="0" presStyleCnt="2">
        <dgm:presLayoutVars>
          <dgm:chMax val="1"/>
          <dgm:bulletEnabled val="1"/>
        </dgm:presLayoutVars>
      </dgm:prSet>
      <dgm:spPr/>
      <dgm:t>
        <a:bodyPr/>
        <a:lstStyle/>
        <a:p>
          <a:endParaRPr lang="en-US"/>
        </a:p>
      </dgm:t>
    </dgm:pt>
    <dgm:pt modelId="{7BB1E079-9E66-467C-B2A1-E83E32DCB1C7}" type="pres">
      <dgm:prSet presAssocID="{EEC8CD8A-84EF-41D5-AF21-24C7411A16EB}" presName="descendantText" presStyleLbl="alignAcc1" presStyleIdx="0" presStyleCnt="2">
        <dgm:presLayoutVars>
          <dgm:bulletEnabled val="1"/>
        </dgm:presLayoutVars>
      </dgm:prSet>
      <dgm:spPr/>
      <dgm:t>
        <a:bodyPr/>
        <a:lstStyle/>
        <a:p>
          <a:endParaRPr lang="en-US"/>
        </a:p>
      </dgm:t>
    </dgm:pt>
    <dgm:pt modelId="{0014C94A-E397-4271-B57A-45F9BBDB4534}" type="pres">
      <dgm:prSet presAssocID="{6FEF9C9E-0A57-4764-9778-4C01675828FA}" presName="sp" presStyleCnt="0"/>
      <dgm:spPr/>
      <dgm:t>
        <a:bodyPr/>
        <a:lstStyle/>
        <a:p>
          <a:endParaRPr lang="en-US"/>
        </a:p>
      </dgm:t>
    </dgm:pt>
    <dgm:pt modelId="{AFFAEABD-5623-40E8-8950-9A6A6399D57B}" type="pres">
      <dgm:prSet presAssocID="{438F3C3B-DE03-4C41-84CF-AB87B4D2D320}" presName="composite" presStyleCnt="0"/>
      <dgm:spPr/>
      <dgm:t>
        <a:bodyPr/>
        <a:lstStyle/>
        <a:p>
          <a:endParaRPr lang="en-US"/>
        </a:p>
      </dgm:t>
    </dgm:pt>
    <dgm:pt modelId="{32B8472D-0076-4608-AFC6-3FF287B16A2B}" type="pres">
      <dgm:prSet presAssocID="{438F3C3B-DE03-4C41-84CF-AB87B4D2D320}" presName="parentText" presStyleLbl="alignNode1" presStyleIdx="1" presStyleCnt="2">
        <dgm:presLayoutVars>
          <dgm:chMax val="1"/>
          <dgm:bulletEnabled val="1"/>
        </dgm:presLayoutVars>
      </dgm:prSet>
      <dgm:spPr/>
      <dgm:t>
        <a:bodyPr/>
        <a:lstStyle/>
        <a:p>
          <a:endParaRPr lang="en-US"/>
        </a:p>
      </dgm:t>
    </dgm:pt>
    <dgm:pt modelId="{E0DC0566-B4F0-41D0-AC6A-A18F141A306D}" type="pres">
      <dgm:prSet presAssocID="{438F3C3B-DE03-4C41-84CF-AB87B4D2D320}" presName="descendantText" presStyleLbl="alignAcc1" presStyleIdx="1" presStyleCnt="2">
        <dgm:presLayoutVars>
          <dgm:bulletEnabled val="1"/>
        </dgm:presLayoutVars>
      </dgm:prSet>
      <dgm:spPr/>
      <dgm:t>
        <a:bodyPr/>
        <a:lstStyle/>
        <a:p>
          <a:endParaRPr lang="en-US"/>
        </a:p>
      </dgm:t>
    </dgm:pt>
  </dgm:ptLst>
  <dgm:cxnLst>
    <dgm:cxn modelId="{AF063162-466C-4A57-A8A2-109F398B5166}" type="presOf" srcId="{EEC8CD8A-84EF-41D5-AF21-24C7411A16EB}" destId="{8B042298-B53D-42E3-9F46-53C0019D227B}" srcOrd="0" destOrd="0" presId="urn:microsoft.com/office/officeart/2005/8/layout/chevron2"/>
    <dgm:cxn modelId="{EE6324A3-571B-49EE-B792-DC0E82D38675}" type="presOf" srcId="{94849649-56BC-47BF-AFE3-60CD478EB15B}" destId="{E0DC0566-B4F0-41D0-AC6A-A18F141A306D}" srcOrd="0" destOrd="2" presId="urn:microsoft.com/office/officeart/2005/8/layout/chevron2"/>
    <dgm:cxn modelId="{16A9AFF2-E10C-4CAD-B1AC-D288DC6B3DF2}" srcId="{438F3C3B-DE03-4C41-84CF-AB87B4D2D320}" destId="{94849649-56BC-47BF-AFE3-60CD478EB15B}" srcOrd="2" destOrd="0" parTransId="{4BBE5F8D-4A5D-45A4-B2E1-4A1C2941FDB4}" sibTransId="{E77DD560-C1BD-4B1B-92FC-721A41B688F4}"/>
    <dgm:cxn modelId="{32299CA8-4221-43EC-994D-827BF8DD241B}" srcId="{EEC8CD8A-84EF-41D5-AF21-24C7411A16EB}" destId="{2ACCE69A-6CB1-4D00-B6AE-9D37F9DF828F}" srcOrd="0" destOrd="0" parTransId="{25B93254-7434-433D-96B6-C5FDDF427040}" sibTransId="{7C9CADBE-AD72-4021-A064-A3023C5DF700}"/>
    <dgm:cxn modelId="{346D67C5-68DB-4C25-8E3B-1A8FF96F754D}" type="presOf" srcId="{30EFA5E3-8888-472D-8E7E-06D1B21A6BB8}" destId="{942CCF1D-62C7-41E5-9830-46BFB0B74579}" srcOrd="0" destOrd="0" presId="urn:microsoft.com/office/officeart/2005/8/layout/chevron2"/>
    <dgm:cxn modelId="{93C588F7-4432-4C99-845F-F1A769E1001E}" type="presOf" srcId="{438F3C3B-DE03-4C41-84CF-AB87B4D2D320}" destId="{32B8472D-0076-4608-AFC6-3FF287B16A2B}" srcOrd="0" destOrd="0" presId="urn:microsoft.com/office/officeart/2005/8/layout/chevron2"/>
    <dgm:cxn modelId="{48029746-DCC6-463E-BC38-E1BD8E3603E5}" srcId="{EEC8CD8A-84EF-41D5-AF21-24C7411A16EB}" destId="{C74BCAD7-35F8-4296-A487-DABF55911C6C}" srcOrd="1" destOrd="0" parTransId="{994CB8C5-5011-4697-A1E6-718F90924722}" sibTransId="{1CCCE2CF-14BD-4216-AA21-BF395F67FA4D}"/>
    <dgm:cxn modelId="{D2288177-647F-4F47-9ED6-F2B82DAE7779}" type="presOf" srcId="{C74BCAD7-35F8-4296-A487-DABF55911C6C}" destId="{7BB1E079-9E66-467C-B2A1-E83E32DCB1C7}" srcOrd="0" destOrd="1" presId="urn:microsoft.com/office/officeart/2005/8/layout/chevron2"/>
    <dgm:cxn modelId="{35345EFE-D19F-4C0A-BDF3-9F6128756868}" type="presOf" srcId="{2ACCE69A-6CB1-4D00-B6AE-9D37F9DF828F}" destId="{7BB1E079-9E66-467C-B2A1-E83E32DCB1C7}" srcOrd="0" destOrd="0" presId="urn:microsoft.com/office/officeart/2005/8/layout/chevron2"/>
    <dgm:cxn modelId="{0AE61707-072B-4181-9645-E9C67E68AC61}" type="presOf" srcId="{2CD7A7C1-011E-4DD3-A864-05B69FF37AF3}" destId="{E0DC0566-B4F0-41D0-AC6A-A18F141A306D}" srcOrd="0" destOrd="1" presId="urn:microsoft.com/office/officeart/2005/8/layout/chevron2"/>
    <dgm:cxn modelId="{2B1F6596-489C-4049-969A-1872ED53F5CC}" srcId="{438F3C3B-DE03-4C41-84CF-AB87B4D2D320}" destId="{2CD7A7C1-011E-4DD3-A864-05B69FF37AF3}" srcOrd="1" destOrd="0" parTransId="{AC4A18B8-7EB4-4390-8397-DFF309631BB0}" sibTransId="{D07BDFD1-40ED-418B-86E6-85F8A93246E6}"/>
    <dgm:cxn modelId="{5075EFCF-4DB0-470F-9B4B-02F3D53FDC6E}" srcId="{30EFA5E3-8888-472D-8E7E-06D1B21A6BB8}" destId="{438F3C3B-DE03-4C41-84CF-AB87B4D2D320}" srcOrd="1" destOrd="0" parTransId="{37A79FDA-D9B5-4B93-B027-B169D0073FE5}" sibTransId="{24C4DC0C-ADAF-4AA8-BB4E-12EBE361E7C4}"/>
    <dgm:cxn modelId="{BE05A461-E171-4B94-93A2-16515BF345B3}" srcId="{30EFA5E3-8888-472D-8E7E-06D1B21A6BB8}" destId="{EEC8CD8A-84EF-41D5-AF21-24C7411A16EB}" srcOrd="0" destOrd="0" parTransId="{889D5D6D-5FB6-40F7-9678-C627D0BB1246}" sibTransId="{6FEF9C9E-0A57-4764-9778-4C01675828FA}"/>
    <dgm:cxn modelId="{92577388-4FEF-4551-8FB7-638197505DAC}" type="presOf" srcId="{3F678427-A29E-4386-9035-B1F678441B30}" destId="{E0DC0566-B4F0-41D0-AC6A-A18F141A306D}" srcOrd="0" destOrd="0" presId="urn:microsoft.com/office/officeart/2005/8/layout/chevron2"/>
    <dgm:cxn modelId="{5FAE07C6-C5EF-4B8F-B724-8BD60311971D}" srcId="{438F3C3B-DE03-4C41-84CF-AB87B4D2D320}" destId="{3F678427-A29E-4386-9035-B1F678441B30}" srcOrd="0" destOrd="0" parTransId="{7D2F1815-6147-4211-A8EC-6D2AD5211116}" sibTransId="{1ACB5B4C-FBE4-41A1-9E88-0BB3B6C49FBF}"/>
    <dgm:cxn modelId="{ADE37CBA-4209-4586-9509-235F76E3CE02}" type="presParOf" srcId="{942CCF1D-62C7-41E5-9830-46BFB0B74579}" destId="{76E0565F-D62D-4BE9-A1ED-D0FB43924C17}" srcOrd="0" destOrd="0" presId="urn:microsoft.com/office/officeart/2005/8/layout/chevron2"/>
    <dgm:cxn modelId="{B16BD5C0-E0DF-45BE-A1C9-40AEFE8854D4}" type="presParOf" srcId="{76E0565F-D62D-4BE9-A1ED-D0FB43924C17}" destId="{8B042298-B53D-42E3-9F46-53C0019D227B}" srcOrd="0" destOrd="0" presId="urn:microsoft.com/office/officeart/2005/8/layout/chevron2"/>
    <dgm:cxn modelId="{B8D2513B-DC8B-4AFD-BC78-AFB300D8D3F1}" type="presParOf" srcId="{76E0565F-D62D-4BE9-A1ED-D0FB43924C17}" destId="{7BB1E079-9E66-467C-B2A1-E83E32DCB1C7}" srcOrd="1" destOrd="0" presId="urn:microsoft.com/office/officeart/2005/8/layout/chevron2"/>
    <dgm:cxn modelId="{47A48336-4947-4AAA-A86C-F24B1A4195C8}" type="presParOf" srcId="{942CCF1D-62C7-41E5-9830-46BFB0B74579}" destId="{0014C94A-E397-4271-B57A-45F9BBDB4534}" srcOrd="1" destOrd="0" presId="urn:microsoft.com/office/officeart/2005/8/layout/chevron2"/>
    <dgm:cxn modelId="{60380EF5-98B5-4112-95A7-FBE05AF025EE}" type="presParOf" srcId="{942CCF1D-62C7-41E5-9830-46BFB0B74579}" destId="{AFFAEABD-5623-40E8-8950-9A6A6399D57B}" srcOrd="2" destOrd="0" presId="urn:microsoft.com/office/officeart/2005/8/layout/chevron2"/>
    <dgm:cxn modelId="{32955A23-B04E-4611-9CCE-86CE935F32D9}" type="presParOf" srcId="{AFFAEABD-5623-40E8-8950-9A6A6399D57B}" destId="{32B8472D-0076-4608-AFC6-3FF287B16A2B}" srcOrd="0" destOrd="0" presId="urn:microsoft.com/office/officeart/2005/8/layout/chevron2"/>
    <dgm:cxn modelId="{ED888BD8-5AE8-4FC1-993D-B15816BB72B1}" type="presParOf" srcId="{AFFAEABD-5623-40E8-8950-9A6A6399D57B}" destId="{E0DC0566-B4F0-41D0-AC6A-A18F141A306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D9F488-A214-47AB-8AFC-D661FBD8555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7061C060-9C37-48D1-BF81-5C8F19B32F0B}">
      <dgm:prSet custT="1"/>
      <dgm:spPr/>
      <dgm:t>
        <a:bodyPr/>
        <a:lstStyle/>
        <a:p>
          <a:pPr rtl="0"/>
          <a:r>
            <a:rPr lang="en-US" sz="1600" dirty="0" smtClean="0"/>
            <a:t>Compliance Documentation</a:t>
          </a:r>
          <a:endParaRPr lang="en-US" sz="1600" dirty="0"/>
        </a:p>
      </dgm:t>
      <dgm:extLst>
        <a:ext uri="{E40237B7-FDA0-4F09-8148-C483321AD2D9}">
          <dgm14:cNvPr xmlns:dgm14="http://schemas.microsoft.com/office/drawing/2010/diagram" id="0" name="" descr="Announcement" title="Announcement"/>
        </a:ext>
      </dgm:extLst>
    </dgm:pt>
    <dgm:pt modelId="{EC3033F6-7490-4474-B0B3-ADBFC439BA65}" type="parTrans" cxnId="{17625219-844D-4674-8492-EE744119AF52}">
      <dgm:prSet/>
      <dgm:spPr/>
      <dgm:t>
        <a:bodyPr/>
        <a:lstStyle/>
        <a:p>
          <a:endParaRPr lang="en-US"/>
        </a:p>
      </dgm:t>
    </dgm:pt>
    <dgm:pt modelId="{970C68F3-EAAB-47A3-B428-F3125F079F5A}" type="sibTrans" cxnId="{17625219-844D-4674-8492-EE744119AF52}">
      <dgm:prSet/>
      <dgm:spPr>
        <a:solidFill>
          <a:schemeClr val="tx1"/>
        </a:solidFill>
      </dgm:spPr>
      <dgm:t>
        <a:bodyPr/>
        <a:lstStyle/>
        <a:p>
          <a:endParaRPr lang="en-US" baseline="0">
            <a:solidFill>
              <a:schemeClr val="tx1"/>
            </a:solidFill>
          </a:endParaRPr>
        </a:p>
      </dgm:t>
      <dgm:extLst/>
    </dgm:pt>
    <dgm:pt modelId="{0D918C54-6F43-4088-9076-BB7F73013E8E}">
      <dgm:prSet custT="1"/>
      <dgm:spPr/>
      <dgm:t>
        <a:bodyPr/>
        <a:lstStyle/>
        <a:p>
          <a:pPr rtl="0"/>
          <a:r>
            <a:rPr lang="en-US" sz="1600" dirty="0" smtClean="0"/>
            <a:t>Agenda</a:t>
          </a:r>
          <a:endParaRPr lang="en-US" sz="1600" dirty="0"/>
        </a:p>
      </dgm:t>
      <dgm:extLst>
        <a:ext uri="{E40237B7-FDA0-4F09-8148-C483321AD2D9}">
          <dgm14:cNvPr xmlns:dgm14="http://schemas.microsoft.com/office/drawing/2010/diagram" id="0" name="" descr="Agenda" title="Agenda"/>
        </a:ext>
      </dgm:extLst>
    </dgm:pt>
    <dgm:pt modelId="{D9C13A17-96FC-4A02-A3C1-1D2A2EBEB3D8}" type="parTrans" cxnId="{2D5A977E-8EE6-4516-A2AB-F5A2CF682B24}">
      <dgm:prSet/>
      <dgm:spPr/>
      <dgm:t>
        <a:bodyPr/>
        <a:lstStyle/>
        <a:p>
          <a:endParaRPr lang="en-US"/>
        </a:p>
      </dgm:t>
    </dgm:pt>
    <dgm:pt modelId="{538FF165-5D69-4C05-BD50-378B3D2F668C}" type="sibTrans" cxnId="{2D5A977E-8EE6-4516-A2AB-F5A2CF682B24}">
      <dgm:prSet/>
      <dgm:spPr>
        <a:solidFill>
          <a:schemeClr val="tx1"/>
        </a:solidFill>
      </dgm:spPr>
      <dgm:t>
        <a:bodyPr/>
        <a:lstStyle/>
        <a:p>
          <a:endParaRPr lang="en-US" baseline="0" dirty="0">
            <a:solidFill>
              <a:schemeClr val="tx1"/>
            </a:solidFill>
          </a:endParaRPr>
        </a:p>
      </dgm:t>
      <dgm:extLst/>
    </dgm:pt>
    <dgm:pt modelId="{5C8B2934-704D-4C9F-BA4B-C98154D52003}">
      <dgm:prSet custT="1"/>
      <dgm:spPr/>
      <dgm:t>
        <a:bodyPr/>
        <a:lstStyle/>
        <a:p>
          <a:pPr rtl="0"/>
          <a:r>
            <a:rPr lang="en-US" sz="1600" dirty="0" smtClean="0"/>
            <a:t>Sign-Ins</a:t>
          </a:r>
          <a:endParaRPr lang="en-US" sz="1600" dirty="0"/>
        </a:p>
      </dgm:t>
      <dgm:extLst>
        <a:ext uri="{E40237B7-FDA0-4F09-8148-C483321AD2D9}">
          <dgm14:cNvPr xmlns:dgm14="http://schemas.microsoft.com/office/drawing/2010/diagram" id="0" name="" descr="Sign-Ins" title="Sign-Ins"/>
        </a:ext>
      </dgm:extLst>
    </dgm:pt>
    <dgm:pt modelId="{226DF558-3897-4257-A275-6467B3026603}" type="parTrans" cxnId="{420A7E9A-F0B0-4EE2-B52C-135ECA7A27ED}">
      <dgm:prSet/>
      <dgm:spPr/>
      <dgm:t>
        <a:bodyPr/>
        <a:lstStyle/>
        <a:p>
          <a:endParaRPr lang="en-US"/>
        </a:p>
      </dgm:t>
    </dgm:pt>
    <dgm:pt modelId="{990B7366-CB75-4539-9253-C6532C8EDE63}" type="sibTrans" cxnId="{420A7E9A-F0B0-4EE2-B52C-135ECA7A27ED}">
      <dgm:prSet/>
      <dgm:spPr>
        <a:solidFill>
          <a:schemeClr val="tx1"/>
        </a:solidFill>
      </dgm:spPr>
      <dgm:t>
        <a:bodyPr/>
        <a:lstStyle/>
        <a:p>
          <a:endParaRPr lang="en-US" baseline="0">
            <a:solidFill>
              <a:schemeClr val="tx1"/>
            </a:solidFill>
          </a:endParaRPr>
        </a:p>
      </dgm:t>
      <dgm:extLst/>
    </dgm:pt>
    <dgm:pt modelId="{7DE1C2BA-F575-4367-9C05-9861D01DF7BF}">
      <dgm:prSet custT="1"/>
      <dgm:spPr/>
      <dgm:t>
        <a:bodyPr/>
        <a:lstStyle/>
        <a:p>
          <a:pPr rtl="0"/>
          <a:r>
            <a:rPr lang="en-US" sz="1600" dirty="0" smtClean="0"/>
            <a:t>Meeting Announcement</a:t>
          </a:r>
          <a:endParaRPr lang="en-US" sz="1600" dirty="0"/>
        </a:p>
      </dgm:t>
      <dgm:extLst>
        <a:ext uri="{E40237B7-FDA0-4F09-8148-C483321AD2D9}">
          <dgm14:cNvPr xmlns:dgm14="http://schemas.microsoft.com/office/drawing/2010/diagram" id="0" name="" descr="Compliance Documentation" title="Compliance Documentation"/>
        </a:ext>
      </dgm:extLst>
    </dgm:pt>
    <dgm:pt modelId="{359025C2-5505-4AB0-868F-22AAB9411A85}" type="parTrans" cxnId="{E10DD232-29EF-4998-BED2-A545D522E6A0}">
      <dgm:prSet/>
      <dgm:spPr/>
      <dgm:t>
        <a:bodyPr/>
        <a:lstStyle/>
        <a:p>
          <a:endParaRPr lang="en-US"/>
        </a:p>
      </dgm:t>
    </dgm:pt>
    <dgm:pt modelId="{EDA6C0B1-2F51-4386-B59C-915CF2FEE8BE}" type="sibTrans" cxnId="{E10DD232-29EF-4998-BED2-A545D522E6A0}">
      <dgm:prSet/>
      <dgm:spPr/>
      <dgm:t>
        <a:bodyPr/>
        <a:lstStyle/>
        <a:p>
          <a:endParaRPr lang="en-US"/>
        </a:p>
      </dgm:t>
    </dgm:pt>
    <dgm:pt modelId="{2369F584-360E-496F-B6B7-23F00CC3924D}" type="pres">
      <dgm:prSet presAssocID="{FBD9F488-A214-47AB-8AFC-D661FBD8555D}" presName="cycle" presStyleCnt="0">
        <dgm:presLayoutVars>
          <dgm:chMax val="1"/>
          <dgm:dir/>
          <dgm:animLvl val="ctr"/>
          <dgm:resizeHandles val="exact"/>
        </dgm:presLayoutVars>
      </dgm:prSet>
      <dgm:spPr/>
      <dgm:t>
        <a:bodyPr/>
        <a:lstStyle/>
        <a:p>
          <a:endParaRPr lang="en-US"/>
        </a:p>
      </dgm:t>
    </dgm:pt>
    <dgm:pt modelId="{9E8EFA02-DE46-4180-A98B-DBF95F6EE880}" type="pres">
      <dgm:prSet presAssocID="{7061C060-9C37-48D1-BF81-5C8F19B32F0B}" presName="centerShape" presStyleLbl="node0" presStyleIdx="0" presStyleCnt="1"/>
      <dgm:spPr/>
      <dgm:t>
        <a:bodyPr/>
        <a:lstStyle/>
        <a:p>
          <a:endParaRPr lang="en-US"/>
        </a:p>
      </dgm:t>
    </dgm:pt>
    <dgm:pt modelId="{BA0C0B08-1D0F-45C0-8501-A88D8D37B9A6}" type="pres">
      <dgm:prSet presAssocID="{D9C13A17-96FC-4A02-A3C1-1D2A2EBEB3D8}" presName="parTrans" presStyleLbl="bgSibTrans2D1" presStyleIdx="0" presStyleCnt="3"/>
      <dgm:spPr/>
      <dgm:t>
        <a:bodyPr/>
        <a:lstStyle/>
        <a:p>
          <a:endParaRPr lang="en-US"/>
        </a:p>
      </dgm:t>
    </dgm:pt>
    <dgm:pt modelId="{99481084-4E4A-466E-A5B1-47D4E8A2B5C1}" type="pres">
      <dgm:prSet presAssocID="{0D918C54-6F43-4088-9076-BB7F73013E8E}" presName="node" presStyleLbl="node1" presStyleIdx="0" presStyleCnt="3">
        <dgm:presLayoutVars>
          <dgm:bulletEnabled val="1"/>
        </dgm:presLayoutVars>
      </dgm:prSet>
      <dgm:spPr/>
      <dgm:t>
        <a:bodyPr/>
        <a:lstStyle/>
        <a:p>
          <a:endParaRPr lang="en-US"/>
        </a:p>
      </dgm:t>
    </dgm:pt>
    <dgm:pt modelId="{604BFA1F-E6D3-4FF5-AD3B-089B7FDD1C76}" type="pres">
      <dgm:prSet presAssocID="{226DF558-3897-4257-A275-6467B3026603}" presName="parTrans" presStyleLbl="bgSibTrans2D1" presStyleIdx="1" presStyleCnt="3"/>
      <dgm:spPr/>
      <dgm:t>
        <a:bodyPr/>
        <a:lstStyle/>
        <a:p>
          <a:endParaRPr lang="en-US"/>
        </a:p>
      </dgm:t>
    </dgm:pt>
    <dgm:pt modelId="{6356FFAF-AC13-4246-8E31-B0005E6CE8C2}" type="pres">
      <dgm:prSet presAssocID="{5C8B2934-704D-4C9F-BA4B-C98154D52003}" presName="node" presStyleLbl="node1" presStyleIdx="1" presStyleCnt="3">
        <dgm:presLayoutVars>
          <dgm:bulletEnabled val="1"/>
        </dgm:presLayoutVars>
      </dgm:prSet>
      <dgm:spPr/>
      <dgm:t>
        <a:bodyPr/>
        <a:lstStyle/>
        <a:p>
          <a:endParaRPr lang="en-US"/>
        </a:p>
      </dgm:t>
    </dgm:pt>
    <dgm:pt modelId="{6B0C1774-C578-442E-8D66-311EE9569E7F}" type="pres">
      <dgm:prSet presAssocID="{359025C2-5505-4AB0-868F-22AAB9411A85}" presName="parTrans" presStyleLbl="bgSibTrans2D1" presStyleIdx="2" presStyleCnt="3"/>
      <dgm:spPr/>
      <dgm:t>
        <a:bodyPr/>
        <a:lstStyle/>
        <a:p>
          <a:endParaRPr lang="en-US"/>
        </a:p>
      </dgm:t>
    </dgm:pt>
    <dgm:pt modelId="{A2A777D8-A7F4-4A79-AEC4-A5CD287DAD1F}" type="pres">
      <dgm:prSet presAssocID="{7DE1C2BA-F575-4367-9C05-9861D01DF7BF}" presName="node" presStyleLbl="node1" presStyleIdx="2" presStyleCnt="3">
        <dgm:presLayoutVars>
          <dgm:bulletEnabled val="1"/>
        </dgm:presLayoutVars>
      </dgm:prSet>
      <dgm:spPr/>
      <dgm:t>
        <a:bodyPr/>
        <a:lstStyle/>
        <a:p>
          <a:endParaRPr lang="en-US"/>
        </a:p>
      </dgm:t>
    </dgm:pt>
  </dgm:ptLst>
  <dgm:cxnLst>
    <dgm:cxn modelId="{71E60A94-EC7C-4238-8325-E1E6294C5187}" type="presOf" srcId="{7061C060-9C37-48D1-BF81-5C8F19B32F0B}" destId="{9E8EFA02-DE46-4180-A98B-DBF95F6EE880}" srcOrd="0" destOrd="0" presId="urn:microsoft.com/office/officeart/2005/8/layout/radial4"/>
    <dgm:cxn modelId="{B540D8B1-0634-4B7A-B18A-437C7A09E8F7}" type="presOf" srcId="{5C8B2934-704D-4C9F-BA4B-C98154D52003}" destId="{6356FFAF-AC13-4246-8E31-B0005E6CE8C2}" srcOrd="0" destOrd="0" presId="urn:microsoft.com/office/officeart/2005/8/layout/radial4"/>
    <dgm:cxn modelId="{135BE88B-9EDC-439E-AA27-19A585FE6280}" type="presOf" srcId="{7DE1C2BA-F575-4367-9C05-9861D01DF7BF}" destId="{A2A777D8-A7F4-4A79-AEC4-A5CD287DAD1F}" srcOrd="0" destOrd="0" presId="urn:microsoft.com/office/officeart/2005/8/layout/radial4"/>
    <dgm:cxn modelId="{420A7E9A-F0B0-4EE2-B52C-135ECA7A27ED}" srcId="{7061C060-9C37-48D1-BF81-5C8F19B32F0B}" destId="{5C8B2934-704D-4C9F-BA4B-C98154D52003}" srcOrd="1" destOrd="0" parTransId="{226DF558-3897-4257-A275-6467B3026603}" sibTransId="{990B7366-CB75-4539-9253-C6532C8EDE63}"/>
    <dgm:cxn modelId="{DD76D871-1089-495F-B7E7-AB2380B98487}" type="presOf" srcId="{359025C2-5505-4AB0-868F-22AAB9411A85}" destId="{6B0C1774-C578-442E-8D66-311EE9569E7F}" srcOrd="0" destOrd="0" presId="urn:microsoft.com/office/officeart/2005/8/layout/radial4"/>
    <dgm:cxn modelId="{31EDB98A-9040-42E5-AE49-9531FAABD324}" type="presOf" srcId="{0D918C54-6F43-4088-9076-BB7F73013E8E}" destId="{99481084-4E4A-466E-A5B1-47D4E8A2B5C1}" srcOrd="0" destOrd="0" presId="urn:microsoft.com/office/officeart/2005/8/layout/radial4"/>
    <dgm:cxn modelId="{17625219-844D-4674-8492-EE744119AF52}" srcId="{FBD9F488-A214-47AB-8AFC-D661FBD8555D}" destId="{7061C060-9C37-48D1-BF81-5C8F19B32F0B}" srcOrd="0" destOrd="0" parTransId="{EC3033F6-7490-4474-B0B3-ADBFC439BA65}" sibTransId="{970C68F3-EAAB-47A3-B428-F3125F079F5A}"/>
    <dgm:cxn modelId="{DAB24424-F989-426B-B6F6-1E2B0C39DC21}" type="presOf" srcId="{FBD9F488-A214-47AB-8AFC-D661FBD8555D}" destId="{2369F584-360E-496F-B6B7-23F00CC3924D}" srcOrd="0" destOrd="0" presId="urn:microsoft.com/office/officeart/2005/8/layout/radial4"/>
    <dgm:cxn modelId="{E10DD232-29EF-4998-BED2-A545D522E6A0}" srcId="{7061C060-9C37-48D1-BF81-5C8F19B32F0B}" destId="{7DE1C2BA-F575-4367-9C05-9861D01DF7BF}" srcOrd="2" destOrd="0" parTransId="{359025C2-5505-4AB0-868F-22AAB9411A85}" sibTransId="{EDA6C0B1-2F51-4386-B59C-915CF2FEE8BE}"/>
    <dgm:cxn modelId="{9A7432D5-84B7-4133-A7F4-CC5986B35CBF}" type="presOf" srcId="{D9C13A17-96FC-4A02-A3C1-1D2A2EBEB3D8}" destId="{BA0C0B08-1D0F-45C0-8501-A88D8D37B9A6}" srcOrd="0" destOrd="0" presId="urn:microsoft.com/office/officeart/2005/8/layout/radial4"/>
    <dgm:cxn modelId="{88FDE60B-8A39-4EEA-BF47-794040E620E7}" type="presOf" srcId="{226DF558-3897-4257-A275-6467B3026603}" destId="{604BFA1F-E6D3-4FF5-AD3B-089B7FDD1C76}" srcOrd="0" destOrd="0" presId="urn:microsoft.com/office/officeart/2005/8/layout/radial4"/>
    <dgm:cxn modelId="{2D5A977E-8EE6-4516-A2AB-F5A2CF682B24}" srcId="{7061C060-9C37-48D1-BF81-5C8F19B32F0B}" destId="{0D918C54-6F43-4088-9076-BB7F73013E8E}" srcOrd="0" destOrd="0" parTransId="{D9C13A17-96FC-4A02-A3C1-1D2A2EBEB3D8}" sibTransId="{538FF165-5D69-4C05-BD50-378B3D2F668C}"/>
    <dgm:cxn modelId="{20C65C93-28ED-496A-8989-7034CBC5C25B}" type="presParOf" srcId="{2369F584-360E-496F-B6B7-23F00CC3924D}" destId="{9E8EFA02-DE46-4180-A98B-DBF95F6EE880}" srcOrd="0" destOrd="0" presId="urn:microsoft.com/office/officeart/2005/8/layout/radial4"/>
    <dgm:cxn modelId="{7C18C985-363F-4AB9-94EB-FF11C5C6379B}" type="presParOf" srcId="{2369F584-360E-496F-B6B7-23F00CC3924D}" destId="{BA0C0B08-1D0F-45C0-8501-A88D8D37B9A6}" srcOrd="1" destOrd="0" presId="urn:microsoft.com/office/officeart/2005/8/layout/radial4"/>
    <dgm:cxn modelId="{ED4B9542-03D6-4922-89B4-2C72F0F179B3}" type="presParOf" srcId="{2369F584-360E-496F-B6B7-23F00CC3924D}" destId="{99481084-4E4A-466E-A5B1-47D4E8A2B5C1}" srcOrd="2" destOrd="0" presId="urn:microsoft.com/office/officeart/2005/8/layout/radial4"/>
    <dgm:cxn modelId="{3005B22C-9916-4EAF-B221-AD3E9A63BA53}" type="presParOf" srcId="{2369F584-360E-496F-B6B7-23F00CC3924D}" destId="{604BFA1F-E6D3-4FF5-AD3B-089B7FDD1C76}" srcOrd="3" destOrd="0" presId="urn:microsoft.com/office/officeart/2005/8/layout/radial4"/>
    <dgm:cxn modelId="{3FE25557-9FAD-483A-B0AD-ED8E08F5D3DA}" type="presParOf" srcId="{2369F584-360E-496F-B6B7-23F00CC3924D}" destId="{6356FFAF-AC13-4246-8E31-B0005E6CE8C2}" srcOrd="4" destOrd="0" presId="urn:microsoft.com/office/officeart/2005/8/layout/radial4"/>
    <dgm:cxn modelId="{0DEE1183-081E-4BCC-A5E7-129D3951AB13}" type="presParOf" srcId="{2369F584-360E-496F-B6B7-23F00CC3924D}" destId="{6B0C1774-C578-442E-8D66-311EE9569E7F}" srcOrd="5" destOrd="0" presId="urn:microsoft.com/office/officeart/2005/8/layout/radial4"/>
    <dgm:cxn modelId="{2199A464-EC0F-458B-8DF0-D231ED344F6B}" type="presParOf" srcId="{2369F584-360E-496F-B6B7-23F00CC3924D}" destId="{A2A777D8-A7F4-4A79-AEC4-A5CD287DAD1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41BEA1-44CA-4DD5-B235-3DEFD9403F37}" type="doc">
      <dgm:prSet loTypeId="urn:microsoft.com/office/officeart/2009/3/layout/IncreasingArrowsProcess" loCatId="process" qsTypeId="urn:microsoft.com/office/officeart/2005/8/quickstyle/3d3" qsCatId="3D" csTypeId="urn:microsoft.com/office/officeart/2005/8/colors/colorful5" csCatId="colorful" phldr="1"/>
      <dgm:spPr/>
      <dgm:t>
        <a:bodyPr/>
        <a:lstStyle/>
        <a:p>
          <a:endParaRPr lang="en-US"/>
        </a:p>
      </dgm:t>
    </dgm:pt>
    <dgm:pt modelId="{F01531DE-69E4-469C-B30A-D7B78F52DE1F}">
      <dgm:prSet custT="1"/>
      <dgm:spPr>
        <a:solidFill>
          <a:srgbClr val="9A87CF"/>
        </a:solidFill>
        <a:ln>
          <a:solidFill>
            <a:schemeClr val="accent2">
              <a:lumMod val="60000"/>
              <a:lumOff val="40000"/>
            </a:schemeClr>
          </a:solidFill>
        </a:ln>
      </dgm:spPr>
      <dgm:t>
        <a:bodyPr/>
        <a:lstStyle/>
        <a:p>
          <a:pPr rtl="0"/>
          <a:r>
            <a:rPr lang="en-US" sz="2400" b="1" dirty="0" smtClean="0">
              <a:solidFill>
                <a:srgbClr val="FFFFFF"/>
              </a:solidFill>
            </a:rPr>
            <a:t>Planning</a:t>
          </a:r>
          <a:endParaRPr lang="en-US" sz="2400" b="1" dirty="0">
            <a:solidFill>
              <a:srgbClr val="FFFFFF"/>
            </a:solidFill>
          </a:endParaRPr>
        </a:p>
      </dgm:t>
      <dgm:extLst>
        <a:ext uri="{E40237B7-FDA0-4F09-8148-C483321AD2D9}">
          <dgm14:cNvPr xmlns:dgm14="http://schemas.microsoft.com/office/drawing/2010/diagram" id="0" name="" descr="Overview of Title I-A Planning" title="Overview of Title I-A Planning"/>
        </a:ext>
      </dgm:extLst>
    </dgm:pt>
    <dgm:pt modelId="{CEB3B9EB-F94A-497D-A6AC-47F55176D6EC}" type="parTrans" cxnId="{768D1ED1-3B9D-49CD-BE6C-A6BFBB892C79}">
      <dgm:prSet/>
      <dgm:spPr/>
      <dgm:t>
        <a:bodyPr/>
        <a:lstStyle/>
        <a:p>
          <a:endParaRPr lang="en-US"/>
        </a:p>
      </dgm:t>
    </dgm:pt>
    <dgm:pt modelId="{77790A98-3047-409B-A6CA-16CC08CA34A5}" type="sibTrans" cxnId="{768D1ED1-3B9D-49CD-BE6C-A6BFBB892C79}">
      <dgm:prSet/>
      <dgm:spPr/>
      <dgm:t>
        <a:bodyPr/>
        <a:lstStyle/>
        <a:p>
          <a:endParaRPr lang="en-US"/>
        </a:p>
      </dgm:t>
    </dgm:pt>
    <dgm:pt modelId="{86B2047A-3741-4C62-825C-3C293B0AABD5}">
      <dgm:prSet custT="1"/>
      <dgm:spPr/>
      <dgm:t>
        <a:bodyPr/>
        <a:lstStyle/>
        <a:p>
          <a:pPr algn="l" defTabSz="755650" rtl="0"/>
          <a:r>
            <a:rPr lang="en-US" sz="1500" u="sng" dirty="0" smtClean="0"/>
            <a:t>Needs Assessment</a:t>
          </a:r>
          <a:endParaRPr lang="en-US" sz="1500" u="sng" dirty="0"/>
        </a:p>
      </dgm:t>
      <dgm:extLst>
        <a:ext uri="{E40237B7-FDA0-4F09-8148-C483321AD2D9}">
          <dgm14:cNvPr xmlns:dgm14="http://schemas.microsoft.com/office/drawing/2010/diagram" id="0" name="" descr="Planning items" title="Planning items"/>
        </a:ext>
      </dgm:extLst>
    </dgm:pt>
    <dgm:pt modelId="{8B66AB0D-B9EC-4F1A-BDE3-CB6DF0B3410E}" type="parTrans" cxnId="{A22A8598-585B-479A-BECB-AE9D6CA82093}">
      <dgm:prSet/>
      <dgm:spPr/>
      <dgm:t>
        <a:bodyPr/>
        <a:lstStyle/>
        <a:p>
          <a:endParaRPr lang="en-US"/>
        </a:p>
      </dgm:t>
    </dgm:pt>
    <dgm:pt modelId="{0090DD78-A1E9-43EC-ADE1-BFF72AB4A4A0}" type="sibTrans" cxnId="{A22A8598-585B-479A-BECB-AE9D6CA82093}">
      <dgm:prSet/>
      <dgm:spPr/>
      <dgm:t>
        <a:bodyPr/>
        <a:lstStyle/>
        <a:p>
          <a:endParaRPr lang="en-US"/>
        </a:p>
      </dgm:t>
    </dgm:pt>
    <dgm:pt modelId="{ECE7A8D7-967F-4FD3-976E-39D41CDDCADF}">
      <dgm:prSet custT="1"/>
      <dgm:spPr>
        <a:solidFill>
          <a:srgbClr val="00B050"/>
        </a:solidFill>
      </dgm:spPr>
      <dgm:t>
        <a:bodyPr/>
        <a:lstStyle/>
        <a:p>
          <a:pPr rtl="0"/>
          <a:r>
            <a:rPr lang="en-US" sz="2400" b="1" dirty="0" smtClean="0">
              <a:solidFill>
                <a:srgbClr val="FFFFFF"/>
              </a:solidFill>
            </a:rPr>
            <a:t>Fiscal</a:t>
          </a:r>
          <a:endParaRPr lang="en-US" sz="2400" b="1" dirty="0">
            <a:solidFill>
              <a:srgbClr val="FFFFFF"/>
            </a:solidFill>
          </a:endParaRPr>
        </a:p>
      </dgm:t>
      <dgm:extLst>
        <a:ext uri="{E40237B7-FDA0-4F09-8148-C483321AD2D9}">
          <dgm14:cNvPr xmlns:dgm14="http://schemas.microsoft.com/office/drawing/2010/diagram" id="0" name="" descr="Overview of Title I-A Fiscal" title="Overview of Title I-A Fiscal"/>
        </a:ext>
      </dgm:extLst>
    </dgm:pt>
    <dgm:pt modelId="{250B0F15-7211-45BF-86AE-A8D4B4EDE1B8}" type="parTrans" cxnId="{9E6634E3-EED8-45E8-A773-802237F08494}">
      <dgm:prSet/>
      <dgm:spPr/>
      <dgm:t>
        <a:bodyPr/>
        <a:lstStyle/>
        <a:p>
          <a:endParaRPr lang="en-US"/>
        </a:p>
      </dgm:t>
    </dgm:pt>
    <dgm:pt modelId="{90F22705-81F2-4243-8118-4D71992ADB1C}" type="sibTrans" cxnId="{9E6634E3-EED8-45E8-A773-802237F08494}">
      <dgm:prSet/>
      <dgm:spPr/>
      <dgm:t>
        <a:bodyPr/>
        <a:lstStyle/>
        <a:p>
          <a:endParaRPr lang="en-US"/>
        </a:p>
      </dgm:t>
    </dgm:pt>
    <dgm:pt modelId="{14A1BE7C-5BEE-44D9-9FF8-ADDDD74D29C4}">
      <dgm:prSet custT="1"/>
      <dgm:spPr/>
      <dgm:t>
        <a:bodyPr/>
        <a:lstStyle/>
        <a:p>
          <a:pPr algn="l" rtl="0"/>
          <a:r>
            <a:rPr lang="en-US" sz="1500" u="sng" dirty="0" smtClean="0"/>
            <a:t>Spending/Expenditures</a:t>
          </a:r>
          <a:endParaRPr lang="en-US" sz="1500" u="sng" dirty="0"/>
        </a:p>
      </dgm:t>
      <dgm:extLst>
        <a:ext uri="{E40237B7-FDA0-4F09-8148-C483321AD2D9}">
          <dgm14:cNvPr xmlns:dgm14="http://schemas.microsoft.com/office/drawing/2010/diagram" id="0" name="" descr="Fiscal Items" title="Fiscal Items"/>
        </a:ext>
      </dgm:extLst>
    </dgm:pt>
    <dgm:pt modelId="{61E26EE0-9F02-4237-9609-A2677F7F49E1}" type="parTrans" cxnId="{E000A480-676F-4D19-9272-6BCA2A958DC6}">
      <dgm:prSet/>
      <dgm:spPr/>
      <dgm:t>
        <a:bodyPr/>
        <a:lstStyle/>
        <a:p>
          <a:endParaRPr lang="en-US"/>
        </a:p>
      </dgm:t>
    </dgm:pt>
    <dgm:pt modelId="{6AD3911B-24E4-42A5-9462-9082715FF68E}" type="sibTrans" cxnId="{E000A480-676F-4D19-9272-6BCA2A958DC6}">
      <dgm:prSet/>
      <dgm:spPr/>
      <dgm:t>
        <a:bodyPr/>
        <a:lstStyle/>
        <a:p>
          <a:endParaRPr lang="en-US"/>
        </a:p>
      </dgm:t>
    </dgm:pt>
    <dgm:pt modelId="{9D021C0B-0011-446E-9044-2D1103871F40}">
      <dgm:prSet custT="1"/>
      <dgm:spPr/>
      <dgm:t>
        <a:bodyPr/>
        <a:lstStyle/>
        <a:p>
          <a:pPr algn="just" rtl="0"/>
          <a:r>
            <a:rPr lang="en-US" sz="1500" dirty="0" smtClean="0"/>
            <a:t>Necessary/Reasonable/Allowable</a:t>
          </a:r>
          <a:endParaRPr lang="en-US" sz="1500" dirty="0"/>
        </a:p>
      </dgm:t>
    </dgm:pt>
    <dgm:pt modelId="{BAB342E2-B66E-450C-BB67-4AE318EBFE43}" type="parTrans" cxnId="{2065AAAF-EF7E-44AA-BA09-62011601762F}">
      <dgm:prSet/>
      <dgm:spPr/>
      <dgm:t>
        <a:bodyPr/>
        <a:lstStyle/>
        <a:p>
          <a:endParaRPr lang="en-US"/>
        </a:p>
      </dgm:t>
    </dgm:pt>
    <dgm:pt modelId="{9805FB6A-0FB7-4A3F-8879-EB0072C081EC}" type="sibTrans" cxnId="{2065AAAF-EF7E-44AA-BA09-62011601762F}">
      <dgm:prSet/>
      <dgm:spPr/>
      <dgm:t>
        <a:bodyPr/>
        <a:lstStyle/>
        <a:p>
          <a:endParaRPr lang="en-US"/>
        </a:p>
      </dgm:t>
    </dgm:pt>
    <dgm:pt modelId="{BBB0D40F-C2DA-49C1-BB4C-D99875C36380}">
      <dgm:prSet custT="1"/>
      <dgm:spPr/>
      <dgm:t>
        <a:bodyPr/>
        <a:lstStyle/>
        <a:p>
          <a:pPr algn="just" rtl="0"/>
          <a:r>
            <a:rPr lang="en-US" sz="1500" dirty="0" smtClean="0"/>
            <a:t>Rank &amp; Serve rules</a:t>
          </a:r>
          <a:endParaRPr lang="en-US" sz="1500" dirty="0"/>
        </a:p>
      </dgm:t>
    </dgm:pt>
    <dgm:pt modelId="{9A9B037D-3BCD-4475-912C-976A87407437}" type="parTrans" cxnId="{CA656CDE-CC3D-48F9-B9FB-D2A102085471}">
      <dgm:prSet/>
      <dgm:spPr/>
      <dgm:t>
        <a:bodyPr/>
        <a:lstStyle/>
        <a:p>
          <a:endParaRPr lang="en-US"/>
        </a:p>
      </dgm:t>
    </dgm:pt>
    <dgm:pt modelId="{3BB3AD59-FF36-49FB-8815-74560FCAAC12}" type="sibTrans" cxnId="{CA656CDE-CC3D-48F9-B9FB-D2A102085471}">
      <dgm:prSet/>
      <dgm:spPr/>
      <dgm:t>
        <a:bodyPr/>
        <a:lstStyle/>
        <a:p>
          <a:endParaRPr lang="en-US"/>
        </a:p>
      </dgm:t>
    </dgm:pt>
    <dgm:pt modelId="{40A8E955-8A31-43CE-97ED-3A8A0597F33D}">
      <dgm:prSet custT="1"/>
      <dgm:spPr/>
      <dgm:t>
        <a:bodyPr/>
        <a:lstStyle/>
        <a:p>
          <a:pPr rtl="0"/>
          <a:r>
            <a:rPr lang="en-US" sz="2400" b="1" dirty="0" smtClean="0">
              <a:solidFill>
                <a:schemeClr val="tx2">
                  <a:lumMod val="10000"/>
                  <a:lumOff val="90000"/>
                </a:schemeClr>
              </a:solidFill>
            </a:rPr>
            <a:t>Monitoring</a:t>
          </a:r>
          <a:endParaRPr lang="en-US" sz="2400" b="1" dirty="0">
            <a:solidFill>
              <a:schemeClr val="tx2">
                <a:lumMod val="10000"/>
                <a:lumOff val="90000"/>
              </a:schemeClr>
            </a:solidFill>
          </a:endParaRPr>
        </a:p>
      </dgm:t>
      <dgm:extLst>
        <a:ext uri="{E40237B7-FDA0-4F09-8148-C483321AD2D9}">
          <dgm14:cNvPr xmlns:dgm14="http://schemas.microsoft.com/office/drawing/2010/diagram" id="0" name="" descr="Overview of Title I-A Monitoring/Documentation" title="Overview of Title I-A Monitoring/Documentation"/>
        </a:ext>
      </dgm:extLst>
    </dgm:pt>
    <dgm:pt modelId="{C76AA63C-948F-4076-9E87-AD04B7BD7AE7}" type="parTrans" cxnId="{9871CB37-BD20-454C-A9E1-357F11B738C2}">
      <dgm:prSet/>
      <dgm:spPr/>
      <dgm:t>
        <a:bodyPr/>
        <a:lstStyle/>
        <a:p>
          <a:endParaRPr lang="en-US"/>
        </a:p>
      </dgm:t>
    </dgm:pt>
    <dgm:pt modelId="{3B2437CE-58D3-47B8-B172-AC12FBFA085F}" type="sibTrans" cxnId="{9871CB37-BD20-454C-A9E1-357F11B738C2}">
      <dgm:prSet/>
      <dgm:spPr/>
      <dgm:t>
        <a:bodyPr/>
        <a:lstStyle/>
        <a:p>
          <a:endParaRPr lang="en-US"/>
        </a:p>
      </dgm:t>
    </dgm:pt>
    <dgm:pt modelId="{C89C1EF1-C4FF-4973-8651-F2B20B7B8D3F}">
      <dgm:prSet custT="1"/>
      <dgm:spPr/>
      <dgm:t>
        <a:bodyPr/>
        <a:lstStyle/>
        <a:p>
          <a:pPr algn="l" rtl="0"/>
          <a:r>
            <a:rPr lang="en-US" sz="1700" u="sng" dirty="0" smtClean="0"/>
            <a:t>Monitoring Components</a:t>
          </a:r>
          <a:endParaRPr lang="en-US" sz="1700" u="sng" dirty="0"/>
        </a:p>
      </dgm:t>
      <dgm:extLst>
        <a:ext uri="{E40237B7-FDA0-4F09-8148-C483321AD2D9}">
          <dgm14:cNvPr xmlns:dgm14="http://schemas.microsoft.com/office/drawing/2010/diagram" id="0" name="" descr="Monitoring/Documentation items" title="Monitoring/Documentation items"/>
        </a:ext>
      </dgm:extLst>
    </dgm:pt>
    <dgm:pt modelId="{BDC60386-78AD-46F2-A759-CBE4CF5D37D7}" type="parTrans" cxnId="{9D2F7F70-0F29-4FE0-869D-AA9BE1AB198F}">
      <dgm:prSet/>
      <dgm:spPr/>
      <dgm:t>
        <a:bodyPr/>
        <a:lstStyle/>
        <a:p>
          <a:endParaRPr lang="en-US"/>
        </a:p>
      </dgm:t>
    </dgm:pt>
    <dgm:pt modelId="{FCAC9E3F-4754-483E-AC61-3349ECE5EB7C}" type="sibTrans" cxnId="{9D2F7F70-0F29-4FE0-869D-AA9BE1AB198F}">
      <dgm:prSet/>
      <dgm:spPr/>
      <dgm:t>
        <a:bodyPr/>
        <a:lstStyle/>
        <a:p>
          <a:endParaRPr lang="en-US"/>
        </a:p>
      </dgm:t>
    </dgm:pt>
    <dgm:pt modelId="{EEA7E223-CE46-43AC-9949-35FF399D4E74}">
      <dgm:prSet custT="1"/>
      <dgm:spPr/>
      <dgm:t>
        <a:bodyPr/>
        <a:lstStyle/>
        <a:p>
          <a:pPr algn="l" rtl="0"/>
          <a:endParaRPr lang="en-US" sz="1300" b="0" dirty="0" smtClean="0"/>
        </a:p>
      </dgm:t>
    </dgm:pt>
    <dgm:pt modelId="{30E85503-438C-4C3D-91E2-BF7129F712FE}" type="parTrans" cxnId="{F6C25704-8E84-42BD-A51D-C7BDCBEF9663}">
      <dgm:prSet/>
      <dgm:spPr/>
      <dgm:t>
        <a:bodyPr/>
        <a:lstStyle/>
        <a:p>
          <a:endParaRPr lang="en-US"/>
        </a:p>
      </dgm:t>
    </dgm:pt>
    <dgm:pt modelId="{23DD9B58-50AD-4B57-9C7E-24772E6C0599}" type="sibTrans" cxnId="{F6C25704-8E84-42BD-A51D-C7BDCBEF9663}">
      <dgm:prSet/>
      <dgm:spPr/>
      <dgm:t>
        <a:bodyPr/>
        <a:lstStyle/>
        <a:p>
          <a:endParaRPr lang="en-US"/>
        </a:p>
      </dgm:t>
    </dgm:pt>
    <dgm:pt modelId="{21B9230E-30CB-47E5-AAEE-1F8F50D459D6}">
      <dgm:prSet custT="1"/>
      <dgm:spPr/>
      <dgm:t>
        <a:bodyPr/>
        <a:lstStyle/>
        <a:p>
          <a:pPr algn="just" rtl="0"/>
          <a:r>
            <a:rPr lang="en-US" sz="1500" dirty="0" smtClean="0"/>
            <a:t>Methodology</a:t>
          </a:r>
          <a:endParaRPr lang="en-US" sz="1500" dirty="0"/>
        </a:p>
      </dgm:t>
    </dgm:pt>
    <dgm:pt modelId="{FC9F2C30-17A6-4BDA-A71E-8D4B236DE3D6}" type="parTrans" cxnId="{8A3659EF-AE03-494B-A166-5D339A174B9E}">
      <dgm:prSet/>
      <dgm:spPr/>
      <dgm:t>
        <a:bodyPr/>
        <a:lstStyle/>
        <a:p>
          <a:endParaRPr lang="en-US"/>
        </a:p>
      </dgm:t>
    </dgm:pt>
    <dgm:pt modelId="{053CC044-AA61-4E9B-AD32-1551139BDF75}" type="sibTrans" cxnId="{8A3659EF-AE03-494B-A166-5D339A174B9E}">
      <dgm:prSet/>
      <dgm:spPr/>
      <dgm:t>
        <a:bodyPr/>
        <a:lstStyle/>
        <a:p>
          <a:endParaRPr lang="en-US"/>
        </a:p>
      </dgm:t>
    </dgm:pt>
    <dgm:pt modelId="{223C7828-736C-46E3-93E0-0B4F8D02D21E}">
      <dgm:prSet custT="1"/>
      <dgm:spPr/>
      <dgm:t>
        <a:bodyPr/>
        <a:lstStyle/>
        <a:p>
          <a:pPr algn="l" rtl="0"/>
          <a:endParaRPr lang="en-US" sz="1500" u="sng" dirty="0" smtClean="0"/>
        </a:p>
        <a:p>
          <a:pPr algn="l" rtl="0"/>
          <a:r>
            <a:rPr lang="en-US" sz="1500" u="sng" dirty="0" smtClean="0"/>
            <a:t>CIP Budget Narrative</a:t>
          </a:r>
          <a:endParaRPr lang="en-US" sz="1500" dirty="0"/>
        </a:p>
      </dgm:t>
    </dgm:pt>
    <dgm:pt modelId="{0B48F417-D909-4717-9979-881453B988FE}" type="parTrans" cxnId="{E695F531-AF04-4CC7-AA29-CAB96DA72C64}">
      <dgm:prSet/>
      <dgm:spPr/>
      <dgm:t>
        <a:bodyPr/>
        <a:lstStyle/>
        <a:p>
          <a:endParaRPr lang="en-US"/>
        </a:p>
      </dgm:t>
    </dgm:pt>
    <dgm:pt modelId="{B5D3C9BE-7619-454B-A741-23693524F1F4}" type="sibTrans" cxnId="{E695F531-AF04-4CC7-AA29-CAB96DA72C64}">
      <dgm:prSet/>
      <dgm:spPr/>
      <dgm:t>
        <a:bodyPr/>
        <a:lstStyle/>
        <a:p>
          <a:endParaRPr lang="en-US"/>
        </a:p>
      </dgm:t>
    </dgm:pt>
    <dgm:pt modelId="{157E50A5-9CC3-48A7-B156-87C8B07A6469}">
      <dgm:prSet custT="1"/>
      <dgm:spPr/>
      <dgm:t>
        <a:bodyPr/>
        <a:lstStyle/>
        <a:p>
          <a:pPr algn="just" rtl="0"/>
          <a:r>
            <a:rPr lang="en-US" sz="1500" dirty="0" smtClean="0"/>
            <a:t>Transferability</a:t>
          </a:r>
          <a:endParaRPr lang="en-US" sz="1500" dirty="0"/>
        </a:p>
      </dgm:t>
    </dgm:pt>
    <dgm:pt modelId="{1B190198-5DA7-40E0-AB00-5B77ECDEBEC0}" type="parTrans" cxnId="{7565CA00-7E1F-464D-9B3F-CEBD8068FE6C}">
      <dgm:prSet/>
      <dgm:spPr/>
      <dgm:t>
        <a:bodyPr/>
        <a:lstStyle/>
        <a:p>
          <a:endParaRPr lang="en-US"/>
        </a:p>
      </dgm:t>
    </dgm:pt>
    <dgm:pt modelId="{C4D724D7-AC7A-4BD5-AA0B-2A63B2A2CA50}" type="sibTrans" cxnId="{7565CA00-7E1F-464D-9B3F-CEBD8068FE6C}">
      <dgm:prSet/>
      <dgm:spPr/>
      <dgm:t>
        <a:bodyPr/>
        <a:lstStyle/>
        <a:p>
          <a:endParaRPr lang="en-US"/>
        </a:p>
      </dgm:t>
    </dgm:pt>
    <dgm:pt modelId="{FE8E6CF1-699C-41FD-8C68-A890A1FDB74F}">
      <dgm:prSet custT="1"/>
      <dgm:spPr/>
      <dgm:t>
        <a:bodyPr/>
        <a:lstStyle/>
        <a:p>
          <a:r>
            <a:rPr lang="en-US" sz="1500" u="none" dirty="0" smtClean="0"/>
            <a:t>Risk Factors</a:t>
          </a:r>
        </a:p>
      </dgm:t>
    </dgm:pt>
    <dgm:pt modelId="{814148B1-5F4C-4B92-8FEC-2C2ADD17ECFB}" type="parTrans" cxnId="{8CFB9BB1-5428-4240-B8DF-A482B36E14F8}">
      <dgm:prSet/>
      <dgm:spPr/>
      <dgm:t>
        <a:bodyPr/>
        <a:lstStyle/>
        <a:p>
          <a:endParaRPr lang="en-US"/>
        </a:p>
      </dgm:t>
    </dgm:pt>
    <dgm:pt modelId="{73CB9705-D806-4CAB-974D-F6506C09993A}" type="sibTrans" cxnId="{8CFB9BB1-5428-4240-B8DF-A482B36E14F8}">
      <dgm:prSet/>
      <dgm:spPr/>
      <dgm:t>
        <a:bodyPr/>
        <a:lstStyle/>
        <a:p>
          <a:endParaRPr lang="en-US"/>
        </a:p>
      </dgm:t>
    </dgm:pt>
    <dgm:pt modelId="{5F4AF70F-D403-4A88-92F4-F4BF73F8C415}">
      <dgm:prSet custT="1"/>
      <dgm:spPr/>
      <dgm:t>
        <a:bodyPr/>
        <a:lstStyle/>
        <a:p>
          <a:endParaRPr lang="en-US" sz="1700" u="sng" dirty="0" smtClean="0"/>
        </a:p>
      </dgm:t>
    </dgm:pt>
    <dgm:pt modelId="{979FC7C1-2B75-4236-A59F-1FEFE4635F31}" type="parTrans" cxnId="{451AB5A8-7334-4CC9-880B-5AD96A201A01}">
      <dgm:prSet/>
      <dgm:spPr/>
      <dgm:t>
        <a:bodyPr/>
        <a:lstStyle/>
        <a:p>
          <a:endParaRPr lang="en-US"/>
        </a:p>
      </dgm:t>
    </dgm:pt>
    <dgm:pt modelId="{57D4F4F7-731C-4C22-9160-A9DE37E5750E}" type="sibTrans" cxnId="{451AB5A8-7334-4CC9-880B-5AD96A201A01}">
      <dgm:prSet/>
      <dgm:spPr/>
      <dgm:t>
        <a:bodyPr/>
        <a:lstStyle/>
        <a:p>
          <a:endParaRPr lang="en-US"/>
        </a:p>
      </dgm:t>
    </dgm:pt>
    <dgm:pt modelId="{90B41A38-C721-47F3-802A-FBCA45438C95}">
      <dgm:prSet custT="1"/>
      <dgm:spPr/>
      <dgm:t>
        <a:bodyPr/>
        <a:lstStyle/>
        <a:p>
          <a:endParaRPr lang="en-US" sz="1700" u="sng" dirty="0" smtClean="0"/>
        </a:p>
      </dgm:t>
    </dgm:pt>
    <dgm:pt modelId="{FA9E1678-B480-4689-8665-D484B703F2B3}" type="parTrans" cxnId="{A79FF803-33BB-4413-BA71-A8808D5AF6E9}">
      <dgm:prSet/>
      <dgm:spPr/>
      <dgm:t>
        <a:bodyPr/>
        <a:lstStyle/>
        <a:p>
          <a:endParaRPr lang="en-US"/>
        </a:p>
      </dgm:t>
    </dgm:pt>
    <dgm:pt modelId="{F5F85980-2814-40D6-8500-B445E37876C7}" type="sibTrans" cxnId="{A79FF803-33BB-4413-BA71-A8808D5AF6E9}">
      <dgm:prSet/>
      <dgm:spPr/>
      <dgm:t>
        <a:bodyPr/>
        <a:lstStyle/>
        <a:p>
          <a:endParaRPr lang="en-US"/>
        </a:p>
      </dgm:t>
    </dgm:pt>
    <dgm:pt modelId="{E6E62C9B-F624-41BA-9E6C-B0CE674F4163}">
      <dgm:prSet custT="1"/>
      <dgm:spPr/>
      <dgm:t>
        <a:bodyPr/>
        <a:lstStyle/>
        <a:p>
          <a:r>
            <a:rPr lang="en-US" sz="1500" u="none" dirty="0" smtClean="0"/>
            <a:t>2018-2019 Monitoring Schedule</a:t>
          </a:r>
        </a:p>
      </dgm:t>
    </dgm:pt>
    <dgm:pt modelId="{CA72E681-65CC-4040-BAC9-D03EBE7D1F59}" type="parTrans" cxnId="{17E03119-5D97-45A5-9AD3-DED8D7E41CF3}">
      <dgm:prSet/>
      <dgm:spPr/>
      <dgm:t>
        <a:bodyPr/>
        <a:lstStyle/>
        <a:p>
          <a:endParaRPr lang="en-US"/>
        </a:p>
      </dgm:t>
    </dgm:pt>
    <dgm:pt modelId="{0E584DA4-05C8-4BE4-BD5C-DBA69EF27242}" type="sibTrans" cxnId="{17E03119-5D97-45A5-9AD3-DED8D7E41CF3}">
      <dgm:prSet/>
      <dgm:spPr/>
      <dgm:t>
        <a:bodyPr/>
        <a:lstStyle/>
        <a:p>
          <a:endParaRPr lang="en-US"/>
        </a:p>
      </dgm:t>
    </dgm:pt>
    <dgm:pt modelId="{DB192E42-6EB0-4EEA-BE3A-83F17DA4C972}">
      <dgm:prSet custT="1"/>
      <dgm:spPr/>
      <dgm:t>
        <a:bodyPr/>
        <a:lstStyle/>
        <a:p>
          <a:pPr rtl="0"/>
          <a:r>
            <a:rPr lang="en-US" sz="1500" dirty="0" smtClean="0"/>
            <a:t>Determines priorities and goals</a:t>
          </a:r>
          <a:endParaRPr lang="en-US" sz="1500" dirty="0"/>
        </a:p>
      </dgm:t>
    </dgm:pt>
    <dgm:pt modelId="{14FAE9EA-6D8D-4E87-B2A3-67E5E3054DD6}" type="parTrans" cxnId="{03F7F599-6803-47F5-B1D0-35CB6C148214}">
      <dgm:prSet/>
      <dgm:spPr/>
      <dgm:t>
        <a:bodyPr/>
        <a:lstStyle/>
        <a:p>
          <a:endParaRPr lang="en-US"/>
        </a:p>
      </dgm:t>
    </dgm:pt>
    <dgm:pt modelId="{C91EF072-9C7E-4D5E-BDEB-C7123B505491}" type="sibTrans" cxnId="{03F7F599-6803-47F5-B1D0-35CB6C148214}">
      <dgm:prSet/>
      <dgm:spPr/>
      <dgm:t>
        <a:bodyPr/>
        <a:lstStyle/>
        <a:p>
          <a:endParaRPr lang="en-US"/>
        </a:p>
      </dgm:t>
    </dgm:pt>
    <dgm:pt modelId="{E054065D-FC2A-4DA2-8465-47FF5AC8529D}">
      <dgm:prSet custT="1"/>
      <dgm:spPr/>
      <dgm:t>
        <a:bodyPr/>
        <a:lstStyle/>
        <a:p>
          <a:pPr rtl="0"/>
          <a:r>
            <a:rPr lang="en-US" sz="1500" u="sng" dirty="0" smtClean="0"/>
            <a:t>School-level Models</a:t>
          </a:r>
          <a:endParaRPr lang="en-US" sz="1500" dirty="0" smtClean="0"/>
        </a:p>
      </dgm:t>
    </dgm:pt>
    <dgm:pt modelId="{69736047-D935-4BBA-8D45-86DDE523089F}" type="parTrans" cxnId="{4C48DBAC-E3CE-4E30-83E2-0ECE65B4E452}">
      <dgm:prSet/>
      <dgm:spPr/>
      <dgm:t>
        <a:bodyPr/>
        <a:lstStyle/>
        <a:p>
          <a:endParaRPr lang="en-US"/>
        </a:p>
      </dgm:t>
    </dgm:pt>
    <dgm:pt modelId="{5B11A5E0-EB07-4DDD-BCF6-C067599FADAE}" type="sibTrans" cxnId="{4C48DBAC-E3CE-4E30-83E2-0ECE65B4E452}">
      <dgm:prSet/>
      <dgm:spPr/>
      <dgm:t>
        <a:bodyPr/>
        <a:lstStyle/>
        <a:p>
          <a:endParaRPr lang="en-US"/>
        </a:p>
      </dgm:t>
    </dgm:pt>
    <dgm:pt modelId="{66D70DD1-E125-4845-9F30-3478B68FF2E4}">
      <dgm:prSet custT="1"/>
      <dgm:spPr/>
      <dgm:t>
        <a:bodyPr/>
        <a:lstStyle/>
        <a:p>
          <a:pPr rtl="0"/>
          <a:r>
            <a:rPr lang="en-US" sz="1500" dirty="0" smtClean="0"/>
            <a:t>Targeted Assistance (TAS)</a:t>
          </a:r>
        </a:p>
      </dgm:t>
    </dgm:pt>
    <dgm:pt modelId="{68CBC3A7-F583-4D6F-A9D9-17E75F171904}" type="parTrans" cxnId="{517D3832-9819-450E-A0AB-D5F067269BFD}">
      <dgm:prSet/>
      <dgm:spPr/>
      <dgm:t>
        <a:bodyPr/>
        <a:lstStyle/>
        <a:p>
          <a:endParaRPr lang="en-US"/>
        </a:p>
      </dgm:t>
    </dgm:pt>
    <dgm:pt modelId="{0DCCD340-B35E-4CAA-BA9D-EF91B01CEBF7}" type="sibTrans" cxnId="{517D3832-9819-450E-A0AB-D5F067269BFD}">
      <dgm:prSet/>
      <dgm:spPr/>
      <dgm:t>
        <a:bodyPr/>
        <a:lstStyle/>
        <a:p>
          <a:endParaRPr lang="en-US"/>
        </a:p>
      </dgm:t>
    </dgm:pt>
    <dgm:pt modelId="{76A41AF5-1513-46F1-80C3-973E7AE0E74A}">
      <dgm:prSet custT="1"/>
      <dgm:spPr/>
      <dgm:t>
        <a:bodyPr/>
        <a:lstStyle/>
        <a:p>
          <a:pPr rtl="0"/>
          <a:r>
            <a:rPr lang="en-US" sz="1500" dirty="0" smtClean="0"/>
            <a:t>School-wide Program (SWP)</a:t>
          </a:r>
        </a:p>
      </dgm:t>
    </dgm:pt>
    <dgm:pt modelId="{002FC83D-3A3A-41B3-A638-458411BF45CC}" type="parTrans" cxnId="{D31CE8D4-30E4-4F17-9D1A-B6523DE40092}">
      <dgm:prSet/>
      <dgm:spPr/>
      <dgm:t>
        <a:bodyPr/>
        <a:lstStyle/>
        <a:p>
          <a:endParaRPr lang="en-US"/>
        </a:p>
      </dgm:t>
    </dgm:pt>
    <dgm:pt modelId="{A7A820B3-F1F4-4074-BC95-DFA277F28459}" type="sibTrans" cxnId="{D31CE8D4-30E4-4F17-9D1A-B6523DE40092}">
      <dgm:prSet/>
      <dgm:spPr/>
      <dgm:t>
        <a:bodyPr/>
        <a:lstStyle/>
        <a:p>
          <a:endParaRPr lang="en-US"/>
        </a:p>
      </dgm:t>
    </dgm:pt>
    <dgm:pt modelId="{BC772424-2C8E-48A9-B060-A2E560D3969E}">
      <dgm:prSet custT="1"/>
      <dgm:spPr/>
      <dgm:t>
        <a:bodyPr/>
        <a:lstStyle/>
        <a:p>
          <a:pPr rtl="0"/>
          <a:r>
            <a:rPr lang="en-US" sz="1500" u="sng" dirty="0" smtClean="0"/>
            <a:t>Planning Tools</a:t>
          </a:r>
        </a:p>
      </dgm:t>
    </dgm:pt>
    <dgm:pt modelId="{DB173DE1-6A1F-4E6B-9747-3E494EA8C75B}" type="parTrans" cxnId="{313F1062-14D3-4C81-BFCA-70615068BAAE}">
      <dgm:prSet/>
      <dgm:spPr/>
      <dgm:t>
        <a:bodyPr/>
        <a:lstStyle/>
        <a:p>
          <a:endParaRPr lang="en-US"/>
        </a:p>
      </dgm:t>
    </dgm:pt>
    <dgm:pt modelId="{3611B6E5-EDA5-443B-8731-EE79AFB6C294}" type="sibTrans" cxnId="{313F1062-14D3-4C81-BFCA-70615068BAAE}">
      <dgm:prSet/>
      <dgm:spPr/>
      <dgm:t>
        <a:bodyPr/>
        <a:lstStyle/>
        <a:p>
          <a:endParaRPr lang="en-US"/>
        </a:p>
      </dgm:t>
    </dgm:pt>
    <dgm:pt modelId="{579DFB0A-4499-4690-B672-F3BB2F9062EE}">
      <dgm:prSet custT="1"/>
      <dgm:spPr/>
      <dgm:t>
        <a:bodyPr/>
        <a:lstStyle/>
        <a:p>
          <a:pPr rtl="0"/>
          <a:r>
            <a:rPr lang="en-US" sz="1500" u="sng" dirty="0" smtClean="0"/>
            <a:t>Stakeholder Engagemen</a:t>
          </a:r>
          <a:r>
            <a:rPr lang="en-US" sz="1600" u="sng" dirty="0" smtClean="0"/>
            <a:t>t</a:t>
          </a:r>
        </a:p>
      </dgm:t>
    </dgm:pt>
    <dgm:pt modelId="{1EFDB8C4-F441-44EF-88A5-C0F27711D16B}" type="parTrans" cxnId="{A06DDE2E-83EF-42C1-B97F-18D564E2A826}">
      <dgm:prSet/>
      <dgm:spPr/>
      <dgm:t>
        <a:bodyPr/>
        <a:lstStyle/>
        <a:p>
          <a:endParaRPr lang="en-US"/>
        </a:p>
      </dgm:t>
    </dgm:pt>
    <dgm:pt modelId="{E774B15C-E245-4D52-B50A-EE5014778A4A}" type="sibTrans" cxnId="{A06DDE2E-83EF-42C1-B97F-18D564E2A826}">
      <dgm:prSet/>
      <dgm:spPr/>
      <dgm:t>
        <a:bodyPr/>
        <a:lstStyle/>
        <a:p>
          <a:endParaRPr lang="en-US"/>
        </a:p>
      </dgm:t>
    </dgm:pt>
    <dgm:pt modelId="{CDBF39AC-A286-45F9-B6D1-E1DFEC0C52BC}" type="pres">
      <dgm:prSet presAssocID="{3041BEA1-44CA-4DD5-B235-3DEFD9403F37}" presName="Name0" presStyleCnt="0">
        <dgm:presLayoutVars>
          <dgm:chMax val="5"/>
          <dgm:chPref val="5"/>
          <dgm:dir/>
          <dgm:animLvl val="lvl"/>
        </dgm:presLayoutVars>
      </dgm:prSet>
      <dgm:spPr/>
      <dgm:t>
        <a:bodyPr/>
        <a:lstStyle/>
        <a:p>
          <a:endParaRPr lang="en-US"/>
        </a:p>
      </dgm:t>
    </dgm:pt>
    <dgm:pt modelId="{71C459B7-5F91-4641-BC4E-3EA675648AA8}" type="pres">
      <dgm:prSet presAssocID="{F01531DE-69E4-469C-B30A-D7B78F52DE1F}" presName="parentText1" presStyleLbl="node1" presStyleIdx="0" presStyleCnt="3" custLinFactNeighborX="-4656" custLinFactNeighborY="1550">
        <dgm:presLayoutVars>
          <dgm:chMax/>
          <dgm:chPref val="3"/>
          <dgm:bulletEnabled val="1"/>
        </dgm:presLayoutVars>
      </dgm:prSet>
      <dgm:spPr/>
      <dgm:t>
        <a:bodyPr/>
        <a:lstStyle/>
        <a:p>
          <a:endParaRPr lang="en-US"/>
        </a:p>
      </dgm:t>
    </dgm:pt>
    <dgm:pt modelId="{7D9C9D27-4327-4E79-86D5-BE905D808027}" type="pres">
      <dgm:prSet presAssocID="{F01531DE-69E4-469C-B30A-D7B78F52DE1F}" presName="childText1" presStyleLbl="solidAlignAcc1" presStyleIdx="0" presStyleCnt="3" custLinFactNeighborX="1795" custLinFactNeighborY="1207">
        <dgm:presLayoutVars>
          <dgm:chMax val="0"/>
          <dgm:chPref val="0"/>
          <dgm:bulletEnabled val="1"/>
        </dgm:presLayoutVars>
      </dgm:prSet>
      <dgm:spPr/>
      <dgm:t>
        <a:bodyPr/>
        <a:lstStyle/>
        <a:p>
          <a:endParaRPr lang="en-US"/>
        </a:p>
      </dgm:t>
    </dgm:pt>
    <dgm:pt modelId="{BB9818A6-B54B-4BE1-9812-0693AD675952}" type="pres">
      <dgm:prSet presAssocID="{ECE7A8D7-967F-4FD3-976E-39D41CDDCADF}" presName="parentText2" presStyleLbl="node1" presStyleIdx="1" presStyleCnt="3">
        <dgm:presLayoutVars>
          <dgm:chMax/>
          <dgm:chPref val="3"/>
          <dgm:bulletEnabled val="1"/>
        </dgm:presLayoutVars>
      </dgm:prSet>
      <dgm:spPr/>
      <dgm:t>
        <a:bodyPr/>
        <a:lstStyle/>
        <a:p>
          <a:endParaRPr lang="en-US"/>
        </a:p>
      </dgm:t>
    </dgm:pt>
    <dgm:pt modelId="{429C6034-033E-472B-B0D8-E43436DA2208}" type="pres">
      <dgm:prSet presAssocID="{ECE7A8D7-967F-4FD3-976E-39D41CDDCADF}" presName="childText2" presStyleLbl="solidAlignAcc1" presStyleIdx="1" presStyleCnt="3">
        <dgm:presLayoutVars>
          <dgm:chMax val="0"/>
          <dgm:chPref val="0"/>
          <dgm:bulletEnabled val="1"/>
        </dgm:presLayoutVars>
      </dgm:prSet>
      <dgm:spPr/>
      <dgm:t>
        <a:bodyPr/>
        <a:lstStyle/>
        <a:p>
          <a:endParaRPr lang="en-US"/>
        </a:p>
      </dgm:t>
    </dgm:pt>
    <dgm:pt modelId="{DC71C1FC-EDCC-4FE1-BE65-5E0469CDAD4C}" type="pres">
      <dgm:prSet presAssocID="{40A8E955-8A31-43CE-97ED-3A8A0597F33D}" presName="parentText3" presStyleLbl="node1" presStyleIdx="2" presStyleCnt="3">
        <dgm:presLayoutVars>
          <dgm:chMax/>
          <dgm:chPref val="3"/>
          <dgm:bulletEnabled val="1"/>
        </dgm:presLayoutVars>
      </dgm:prSet>
      <dgm:spPr/>
      <dgm:t>
        <a:bodyPr/>
        <a:lstStyle/>
        <a:p>
          <a:endParaRPr lang="en-US"/>
        </a:p>
      </dgm:t>
    </dgm:pt>
    <dgm:pt modelId="{03CAFF19-D889-404D-956D-64EA0DFA4540}" type="pres">
      <dgm:prSet presAssocID="{40A8E955-8A31-43CE-97ED-3A8A0597F33D}" presName="childText3" presStyleLbl="solidAlignAcc1" presStyleIdx="2" presStyleCnt="3">
        <dgm:presLayoutVars>
          <dgm:chMax val="0"/>
          <dgm:chPref val="0"/>
          <dgm:bulletEnabled val="1"/>
        </dgm:presLayoutVars>
      </dgm:prSet>
      <dgm:spPr/>
      <dgm:t>
        <a:bodyPr/>
        <a:lstStyle/>
        <a:p>
          <a:endParaRPr lang="en-US"/>
        </a:p>
      </dgm:t>
    </dgm:pt>
  </dgm:ptLst>
  <dgm:cxnLst>
    <dgm:cxn modelId="{D31CE8D4-30E4-4F17-9D1A-B6523DE40092}" srcId="{E054065D-FC2A-4DA2-8465-47FF5AC8529D}" destId="{76A41AF5-1513-46F1-80C3-973E7AE0E74A}" srcOrd="1" destOrd="0" parTransId="{002FC83D-3A3A-41B3-A638-458411BF45CC}" sibTransId="{A7A820B3-F1F4-4074-BC95-DFA277F28459}"/>
    <dgm:cxn modelId="{63B0A0CA-263D-409A-8DC4-3197192DE15C}" type="presOf" srcId="{21B9230E-30CB-47E5-AAEE-1F8F50D459D6}" destId="{429C6034-033E-472B-B0D8-E43436DA2208}" srcOrd="0" destOrd="3" presId="urn:microsoft.com/office/officeart/2009/3/layout/IncreasingArrowsProcess"/>
    <dgm:cxn modelId="{517D3832-9819-450E-A0AB-D5F067269BFD}" srcId="{E054065D-FC2A-4DA2-8465-47FF5AC8529D}" destId="{66D70DD1-E125-4845-9F30-3478B68FF2E4}" srcOrd="0" destOrd="0" parTransId="{68CBC3A7-F583-4D6F-A9D9-17E75F171904}" sibTransId="{0DCCD340-B35E-4CAA-BA9D-EF91B01CEBF7}"/>
    <dgm:cxn modelId="{9E6634E3-EED8-45E8-A773-802237F08494}" srcId="{3041BEA1-44CA-4DD5-B235-3DEFD9403F37}" destId="{ECE7A8D7-967F-4FD3-976E-39D41CDDCADF}" srcOrd="1" destOrd="0" parTransId="{250B0F15-7211-45BF-86AE-A8D4B4EDE1B8}" sibTransId="{90F22705-81F2-4243-8118-4D71992ADB1C}"/>
    <dgm:cxn modelId="{E000A480-676F-4D19-9272-6BCA2A958DC6}" srcId="{ECE7A8D7-967F-4FD3-976E-39D41CDDCADF}" destId="{14A1BE7C-5BEE-44D9-9FF8-ADDDD74D29C4}" srcOrd="0" destOrd="0" parTransId="{61E26EE0-9F02-4237-9609-A2677F7F49E1}" sibTransId="{6AD3911B-24E4-42A5-9462-9082715FF68E}"/>
    <dgm:cxn modelId="{7BAB4912-98AB-423C-BB46-88B92560EBB4}" type="presOf" srcId="{C89C1EF1-C4FF-4973-8651-F2B20B7B8D3F}" destId="{03CAFF19-D889-404D-956D-64EA0DFA4540}" srcOrd="0" destOrd="0" presId="urn:microsoft.com/office/officeart/2009/3/layout/IncreasingArrowsProcess"/>
    <dgm:cxn modelId="{7565CA00-7E1F-464D-9B3F-CEBD8068FE6C}" srcId="{14A1BE7C-5BEE-44D9-9FF8-ADDDD74D29C4}" destId="{157E50A5-9CC3-48A7-B156-87C8B07A6469}" srcOrd="3" destOrd="0" parTransId="{1B190198-5DA7-40E0-AB00-5B77ECDEBEC0}" sibTransId="{C4D724D7-AC7A-4BD5-AA0B-2A63B2A2CA50}"/>
    <dgm:cxn modelId="{ABDDEAF4-24C8-4660-91CC-ED15151346C9}" type="presOf" srcId="{90B41A38-C721-47F3-802A-FBCA45438C95}" destId="{03CAFF19-D889-404D-956D-64EA0DFA4540}" srcOrd="0" destOrd="3" presId="urn:microsoft.com/office/officeart/2009/3/layout/IncreasingArrowsProcess"/>
    <dgm:cxn modelId="{4C48DBAC-E3CE-4E30-83E2-0ECE65B4E452}" srcId="{F01531DE-69E4-469C-B30A-D7B78F52DE1F}" destId="{E054065D-FC2A-4DA2-8465-47FF5AC8529D}" srcOrd="1" destOrd="0" parTransId="{69736047-D935-4BBA-8D45-86DDE523089F}" sibTransId="{5B11A5E0-EB07-4DDD-BCF6-C067599FADAE}"/>
    <dgm:cxn modelId="{25537C61-8529-4112-9EB6-1574978C9E08}" type="presOf" srcId="{3041BEA1-44CA-4DD5-B235-3DEFD9403F37}" destId="{CDBF39AC-A286-45F9-B6D1-E1DFEC0C52BC}" srcOrd="0" destOrd="0" presId="urn:microsoft.com/office/officeart/2009/3/layout/IncreasingArrowsProcess"/>
    <dgm:cxn modelId="{E695F531-AF04-4CC7-AA29-CAB96DA72C64}" srcId="{ECE7A8D7-967F-4FD3-976E-39D41CDDCADF}" destId="{223C7828-736C-46E3-93E0-0B4F8D02D21E}" srcOrd="1" destOrd="0" parTransId="{0B48F417-D909-4717-9979-881453B988FE}" sibTransId="{B5D3C9BE-7619-454B-A741-23693524F1F4}"/>
    <dgm:cxn modelId="{36D0F001-F672-4D32-A1D5-684873C0C648}" type="presOf" srcId="{EEA7E223-CE46-43AC-9949-35FF399D4E74}" destId="{03CAFF19-D889-404D-956D-64EA0DFA4540}" srcOrd="0" destOrd="5" presId="urn:microsoft.com/office/officeart/2009/3/layout/IncreasingArrowsProcess"/>
    <dgm:cxn modelId="{8A3659EF-AE03-494B-A166-5D339A174B9E}" srcId="{14A1BE7C-5BEE-44D9-9FF8-ADDDD74D29C4}" destId="{21B9230E-30CB-47E5-AAEE-1F8F50D459D6}" srcOrd="2" destOrd="0" parTransId="{FC9F2C30-17A6-4BDA-A71E-8D4B236DE3D6}" sibTransId="{053CC044-AA61-4E9B-AD32-1551139BDF75}"/>
    <dgm:cxn modelId="{17E03119-5D97-45A5-9AD3-DED8D7E41CF3}" srcId="{C89C1EF1-C4FF-4973-8651-F2B20B7B8D3F}" destId="{E6E62C9B-F624-41BA-9E6C-B0CE674F4163}" srcOrd="1" destOrd="0" parTransId="{CA72E681-65CC-4040-BAC9-D03EBE7D1F59}" sibTransId="{0E584DA4-05C8-4BE4-BD5C-DBA69EF27242}"/>
    <dgm:cxn modelId="{8CFB9BB1-5428-4240-B8DF-A482B36E14F8}" srcId="{C89C1EF1-C4FF-4973-8651-F2B20B7B8D3F}" destId="{FE8E6CF1-699C-41FD-8C68-A890A1FDB74F}" srcOrd="0" destOrd="0" parTransId="{814148B1-5F4C-4B92-8FEC-2C2ADD17ECFB}" sibTransId="{73CB9705-D806-4CAB-974D-F6506C09993A}"/>
    <dgm:cxn modelId="{25C0B371-806F-4425-BD03-D4DB37B35D53}" type="presOf" srcId="{579DFB0A-4499-4690-B672-F3BB2F9062EE}" destId="{7D9C9D27-4327-4E79-86D5-BE905D808027}" srcOrd="0" destOrd="6" presId="urn:microsoft.com/office/officeart/2009/3/layout/IncreasingArrowsProcess"/>
    <dgm:cxn modelId="{A79FF803-33BB-4413-BA71-A8808D5AF6E9}" srcId="{40A8E955-8A31-43CE-97ED-3A8A0597F33D}" destId="{90B41A38-C721-47F3-802A-FBCA45438C95}" srcOrd="1" destOrd="0" parTransId="{FA9E1678-B480-4689-8665-D484B703F2B3}" sibTransId="{F5F85980-2814-40D6-8500-B445E37876C7}"/>
    <dgm:cxn modelId="{A06DDE2E-83EF-42C1-B97F-18D564E2A826}" srcId="{F01531DE-69E4-469C-B30A-D7B78F52DE1F}" destId="{579DFB0A-4499-4690-B672-F3BB2F9062EE}" srcOrd="3" destOrd="0" parTransId="{1EFDB8C4-F441-44EF-88A5-C0F27711D16B}" sibTransId="{E774B15C-E245-4D52-B50A-EE5014778A4A}"/>
    <dgm:cxn modelId="{03F7F599-6803-47F5-B1D0-35CB6C148214}" srcId="{86B2047A-3741-4C62-825C-3C293B0AABD5}" destId="{DB192E42-6EB0-4EEA-BE3A-83F17DA4C972}" srcOrd="0" destOrd="0" parTransId="{14FAE9EA-6D8D-4E87-B2A3-67E5E3054DD6}" sibTransId="{C91EF072-9C7E-4D5E-BDEB-C7123B505491}"/>
    <dgm:cxn modelId="{451AB5A8-7334-4CC9-880B-5AD96A201A01}" srcId="{40A8E955-8A31-43CE-97ED-3A8A0597F33D}" destId="{5F4AF70F-D403-4A88-92F4-F4BF73F8C415}" srcOrd="2" destOrd="0" parTransId="{979FC7C1-2B75-4236-A59F-1FEFE4635F31}" sibTransId="{57D4F4F7-731C-4C22-9160-A9DE37E5750E}"/>
    <dgm:cxn modelId="{32C1F975-13CC-45FE-BE81-0E816215BBD8}" type="presOf" srcId="{BBB0D40F-C2DA-49C1-BB4C-D99875C36380}" destId="{429C6034-033E-472B-B0D8-E43436DA2208}" srcOrd="0" destOrd="2" presId="urn:microsoft.com/office/officeart/2009/3/layout/IncreasingArrowsProcess"/>
    <dgm:cxn modelId="{768D1ED1-3B9D-49CD-BE6C-A6BFBB892C79}" srcId="{3041BEA1-44CA-4DD5-B235-3DEFD9403F37}" destId="{F01531DE-69E4-469C-B30A-D7B78F52DE1F}" srcOrd="0" destOrd="0" parTransId="{CEB3B9EB-F94A-497D-A6AC-47F55176D6EC}" sibTransId="{77790A98-3047-409B-A6CA-16CC08CA34A5}"/>
    <dgm:cxn modelId="{29D6CB48-1469-4FCA-AC39-F8EB1DCF205C}" type="presOf" srcId="{E6E62C9B-F624-41BA-9E6C-B0CE674F4163}" destId="{03CAFF19-D889-404D-956D-64EA0DFA4540}" srcOrd="0" destOrd="2" presId="urn:microsoft.com/office/officeart/2009/3/layout/IncreasingArrowsProcess"/>
    <dgm:cxn modelId="{B3EC9A04-B0DD-4C2B-B268-DF69BD5A5378}" type="presOf" srcId="{E054065D-FC2A-4DA2-8465-47FF5AC8529D}" destId="{7D9C9D27-4327-4E79-86D5-BE905D808027}" srcOrd="0" destOrd="2" presId="urn:microsoft.com/office/officeart/2009/3/layout/IncreasingArrowsProcess"/>
    <dgm:cxn modelId="{21431B63-0E6C-4FEC-B2FA-D3EAA5A4D8A1}" type="presOf" srcId="{DB192E42-6EB0-4EEA-BE3A-83F17DA4C972}" destId="{7D9C9D27-4327-4E79-86D5-BE905D808027}" srcOrd="0" destOrd="1" presId="urn:microsoft.com/office/officeart/2009/3/layout/IncreasingArrowsProcess"/>
    <dgm:cxn modelId="{88512574-1CCC-4D94-87AE-596BC130191F}" type="presOf" srcId="{157E50A5-9CC3-48A7-B156-87C8B07A6469}" destId="{429C6034-033E-472B-B0D8-E43436DA2208}" srcOrd="0" destOrd="4" presId="urn:microsoft.com/office/officeart/2009/3/layout/IncreasingArrowsProcess"/>
    <dgm:cxn modelId="{13A3D438-B402-4CCB-ABE4-9C10DD2CF931}" type="presOf" srcId="{14A1BE7C-5BEE-44D9-9FF8-ADDDD74D29C4}" destId="{429C6034-033E-472B-B0D8-E43436DA2208}" srcOrd="0" destOrd="0" presId="urn:microsoft.com/office/officeart/2009/3/layout/IncreasingArrowsProcess"/>
    <dgm:cxn modelId="{F2F9E7B0-E2C1-467E-98E0-47A580DD54A3}" type="presOf" srcId="{40A8E955-8A31-43CE-97ED-3A8A0597F33D}" destId="{DC71C1FC-EDCC-4FE1-BE65-5E0469CDAD4C}" srcOrd="0" destOrd="0" presId="urn:microsoft.com/office/officeart/2009/3/layout/IncreasingArrowsProcess"/>
    <dgm:cxn modelId="{9871CB37-BD20-454C-A9E1-357F11B738C2}" srcId="{3041BEA1-44CA-4DD5-B235-3DEFD9403F37}" destId="{40A8E955-8A31-43CE-97ED-3A8A0597F33D}" srcOrd="2" destOrd="0" parTransId="{C76AA63C-948F-4076-9E87-AD04B7BD7AE7}" sibTransId="{3B2437CE-58D3-47B8-B172-AC12FBFA085F}"/>
    <dgm:cxn modelId="{EC25BCAE-78C1-4E89-9989-7837CEA7C4F4}" type="presOf" srcId="{66D70DD1-E125-4845-9F30-3478B68FF2E4}" destId="{7D9C9D27-4327-4E79-86D5-BE905D808027}" srcOrd="0" destOrd="3" presId="urn:microsoft.com/office/officeart/2009/3/layout/IncreasingArrowsProcess"/>
    <dgm:cxn modelId="{CEC3D362-F524-4709-901D-276512F3EC6A}" type="presOf" srcId="{86B2047A-3741-4C62-825C-3C293B0AABD5}" destId="{7D9C9D27-4327-4E79-86D5-BE905D808027}" srcOrd="0" destOrd="0" presId="urn:microsoft.com/office/officeart/2009/3/layout/IncreasingArrowsProcess"/>
    <dgm:cxn modelId="{9D2F7F70-0F29-4FE0-869D-AA9BE1AB198F}" srcId="{40A8E955-8A31-43CE-97ED-3A8A0597F33D}" destId="{C89C1EF1-C4FF-4973-8651-F2B20B7B8D3F}" srcOrd="0" destOrd="0" parTransId="{BDC60386-78AD-46F2-A759-CBE4CF5D37D7}" sibTransId="{FCAC9E3F-4754-483E-AC61-3349ECE5EB7C}"/>
    <dgm:cxn modelId="{DF01CDA8-4946-4F37-95F1-C0230BF1226F}" type="presOf" srcId="{BC772424-2C8E-48A9-B060-A2E560D3969E}" destId="{7D9C9D27-4327-4E79-86D5-BE905D808027}" srcOrd="0" destOrd="5" presId="urn:microsoft.com/office/officeart/2009/3/layout/IncreasingArrowsProcess"/>
    <dgm:cxn modelId="{313F1062-14D3-4C81-BFCA-70615068BAAE}" srcId="{F01531DE-69E4-469C-B30A-D7B78F52DE1F}" destId="{BC772424-2C8E-48A9-B060-A2E560D3969E}" srcOrd="2" destOrd="0" parTransId="{DB173DE1-6A1F-4E6B-9747-3E494EA8C75B}" sibTransId="{3611B6E5-EDA5-443B-8731-EE79AFB6C294}"/>
    <dgm:cxn modelId="{6E47D46B-517D-4F89-9647-40F597C22161}" type="presOf" srcId="{FE8E6CF1-699C-41FD-8C68-A890A1FDB74F}" destId="{03CAFF19-D889-404D-956D-64EA0DFA4540}" srcOrd="0" destOrd="1" presId="urn:microsoft.com/office/officeart/2009/3/layout/IncreasingArrowsProcess"/>
    <dgm:cxn modelId="{A22A8598-585B-479A-BECB-AE9D6CA82093}" srcId="{F01531DE-69E4-469C-B30A-D7B78F52DE1F}" destId="{86B2047A-3741-4C62-825C-3C293B0AABD5}" srcOrd="0" destOrd="0" parTransId="{8B66AB0D-B9EC-4F1A-BDE3-CB6DF0B3410E}" sibTransId="{0090DD78-A1E9-43EC-ADE1-BFF72AB4A4A0}"/>
    <dgm:cxn modelId="{0961A51E-C3E3-4EF6-8DD0-E32818128B09}" type="presOf" srcId="{5F4AF70F-D403-4A88-92F4-F4BF73F8C415}" destId="{03CAFF19-D889-404D-956D-64EA0DFA4540}" srcOrd="0" destOrd="4" presId="urn:microsoft.com/office/officeart/2009/3/layout/IncreasingArrowsProcess"/>
    <dgm:cxn modelId="{CA656CDE-CC3D-48F9-B9FB-D2A102085471}" srcId="{14A1BE7C-5BEE-44D9-9FF8-ADDDD74D29C4}" destId="{BBB0D40F-C2DA-49C1-BB4C-D99875C36380}" srcOrd="1" destOrd="0" parTransId="{9A9B037D-3BCD-4475-912C-976A87407437}" sibTransId="{3BB3AD59-FF36-49FB-8815-74560FCAAC12}"/>
    <dgm:cxn modelId="{2065AAAF-EF7E-44AA-BA09-62011601762F}" srcId="{14A1BE7C-5BEE-44D9-9FF8-ADDDD74D29C4}" destId="{9D021C0B-0011-446E-9044-2D1103871F40}" srcOrd="0" destOrd="0" parTransId="{BAB342E2-B66E-450C-BB67-4AE318EBFE43}" sibTransId="{9805FB6A-0FB7-4A3F-8879-EB0072C081EC}"/>
    <dgm:cxn modelId="{04AC2D94-8A64-44C6-A884-74B4A3087EA5}" type="presOf" srcId="{F01531DE-69E4-469C-B30A-D7B78F52DE1F}" destId="{71C459B7-5F91-4641-BC4E-3EA675648AA8}" srcOrd="0" destOrd="0" presId="urn:microsoft.com/office/officeart/2009/3/layout/IncreasingArrowsProcess"/>
    <dgm:cxn modelId="{F6C25704-8E84-42BD-A51D-C7BDCBEF9663}" srcId="{40A8E955-8A31-43CE-97ED-3A8A0597F33D}" destId="{EEA7E223-CE46-43AC-9949-35FF399D4E74}" srcOrd="3" destOrd="0" parTransId="{30E85503-438C-4C3D-91E2-BF7129F712FE}" sibTransId="{23DD9B58-50AD-4B57-9C7E-24772E6C0599}"/>
    <dgm:cxn modelId="{3E2CD98E-D294-455E-83F6-4191A55648B3}" type="presOf" srcId="{223C7828-736C-46E3-93E0-0B4F8D02D21E}" destId="{429C6034-033E-472B-B0D8-E43436DA2208}" srcOrd="0" destOrd="5" presId="urn:microsoft.com/office/officeart/2009/3/layout/IncreasingArrowsProcess"/>
    <dgm:cxn modelId="{B857A167-073F-43B7-B173-58AC9A763DE1}" type="presOf" srcId="{9D021C0B-0011-446E-9044-2D1103871F40}" destId="{429C6034-033E-472B-B0D8-E43436DA2208}" srcOrd="0" destOrd="1" presId="urn:microsoft.com/office/officeart/2009/3/layout/IncreasingArrowsProcess"/>
    <dgm:cxn modelId="{E641D3B3-D892-4EA4-BEC5-8BF91F25A58E}" type="presOf" srcId="{76A41AF5-1513-46F1-80C3-973E7AE0E74A}" destId="{7D9C9D27-4327-4E79-86D5-BE905D808027}" srcOrd="0" destOrd="4" presId="urn:microsoft.com/office/officeart/2009/3/layout/IncreasingArrowsProcess"/>
    <dgm:cxn modelId="{4ECA130F-684B-4EE7-BCE4-7FBADA78056F}" type="presOf" srcId="{ECE7A8D7-967F-4FD3-976E-39D41CDDCADF}" destId="{BB9818A6-B54B-4BE1-9812-0693AD675952}" srcOrd="0" destOrd="0" presId="urn:microsoft.com/office/officeart/2009/3/layout/IncreasingArrowsProcess"/>
    <dgm:cxn modelId="{80EB2AED-B6C5-454B-9C0C-82B734D46BC1}" type="presParOf" srcId="{CDBF39AC-A286-45F9-B6D1-E1DFEC0C52BC}" destId="{71C459B7-5F91-4641-BC4E-3EA675648AA8}" srcOrd="0" destOrd="0" presId="urn:microsoft.com/office/officeart/2009/3/layout/IncreasingArrowsProcess"/>
    <dgm:cxn modelId="{AC32D1B9-04A4-42FC-8FB5-F98694F1502A}" type="presParOf" srcId="{CDBF39AC-A286-45F9-B6D1-E1DFEC0C52BC}" destId="{7D9C9D27-4327-4E79-86D5-BE905D808027}" srcOrd="1" destOrd="0" presId="urn:microsoft.com/office/officeart/2009/3/layout/IncreasingArrowsProcess"/>
    <dgm:cxn modelId="{74C0105A-7EFC-413A-B3F8-095971E38879}" type="presParOf" srcId="{CDBF39AC-A286-45F9-B6D1-E1DFEC0C52BC}" destId="{BB9818A6-B54B-4BE1-9812-0693AD675952}" srcOrd="2" destOrd="0" presId="urn:microsoft.com/office/officeart/2009/3/layout/IncreasingArrowsProcess"/>
    <dgm:cxn modelId="{74C6C8F9-4C4F-423A-9E35-5404758BD7CF}" type="presParOf" srcId="{CDBF39AC-A286-45F9-B6D1-E1DFEC0C52BC}" destId="{429C6034-033E-472B-B0D8-E43436DA2208}" srcOrd="3" destOrd="0" presId="urn:microsoft.com/office/officeart/2009/3/layout/IncreasingArrowsProcess"/>
    <dgm:cxn modelId="{54EE919E-C87A-4B9C-8AE0-276E0E497028}" type="presParOf" srcId="{CDBF39AC-A286-45F9-B6D1-E1DFEC0C52BC}" destId="{DC71C1FC-EDCC-4FE1-BE65-5E0469CDAD4C}" srcOrd="4" destOrd="0" presId="urn:microsoft.com/office/officeart/2009/3/layout/IncreasingArrowsProcess"/>
    <dgm:cxn modelId="{1D553730-BF75-4672-B9C0-2A67F9D85833}" type="presParOf" srcId="{CDBF39AC-A286-45F9-B6D1-E1DFEC0C52BC}" destId="{03CAFF19-D889-404D-956D-64EA0DFA454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2B34A02-5D11-48A0-A671-131050F3B9CE}" type="doc">
      <dgm:prSet loTypeId="urn:microsoft.com/office/officeart/2005/8/layout/radial6" loCatId="relationship" qsTypeId="urn:microsoft.com/office/officeart/2005/8/quickstyle/simple3" qsCatId="simple" csTypeId="urn:microsoft.com/office/officeart/2005/8/colors/colorful2" csCatId="colorful" phldr="1"/>
      <dgm:spPr/>
      <dgm:t>
        <a:bodyPr/>
        <a:lstStyle/>
        <a:p>
          <a:endParaRPr lang="en-US"/>
        </a:p>
      </dgm:t>
    </dgm:pt>
    <dgm:pt modelId="{C7907CF1-534D-4A20-A2E5-84280E725A4E}">
      <dgm:prSet/>
      <dgm:spPr/>
      <dgm:t>
        <a:bodyPr/>
        <a:lstStyle/>
        <a:p>
          <a:pPr rtl="0"/>
          <a:r>
            <a:rPr lang="en-US" dirty="0" smtClean="0"/>
            <a:t>Questions to ask</a:t>
          </a:r>
          <a:endParaRPr lang="en-US" dirty="0"/>
        </a:p>
      </dgm:t>
    </dgm:pt>
    <dgm:pt modelId="{A2495461-7BF8-4CE0-9B82-2DDB6EABB84A}" type="parTrans" cxnId="{D1C7F871-0F3C-4DBD-B271-09396D50B3DE}">
      <dgm:prSet/>
      <dgm:spPr/>
      <dgm:t>
        <a:bodyPr/>
        <a:lstStyle/>
        <a:p>
          <a:endParaRPr lang="en-US"/>
        </a:p>
      </dgm:t>
    </dgm:pt>
    <dgm:pt modelId="{D1E966E7-CAF4-4201-9C9C-7EB8E8077C50}" type="sibTrans" cxnId="{D1C7F871-0F3C-4DBD-B271-09396D50B3DE}">
      <dgm:prSet/>
      <dgm:spPr/>
      <dgm:t>
        <a:bodyPr/>
        <a:lstStyle/>
        <a:p>
          <a:endParaRPr lang="en-US"/>
        </a:p>
      </dgm:t>
    </dgm:pt>
    <dgm:pt modelId="{B1C8E293-0EB6-4C16-A126-143E2D51AA21}">
      <dgm:prSet custT="1"/>
      <dgm:spPr/>
      <dgm:t>
        <a:bodyPr/>
        <a:lstStyle/>
        <a:p>
          <a:pPr rtl="0"/>
          <a:r>
            <a:rPr lang="en-US" sz="1400" dirty="0" smtClean="0"/>
            <a:t>With which fund source is this being paid?</a:t>
          </a:r>
          <a:endParaRPr lang="en-US" sz="1400" dirty="0"/>
        </a:p>
      </dgm:t>
    </dgm:pt>
    <dgm:pt modelId="{4BCC98CB-F9CD-437A-8E97-B8A5103CD7BB}" type="parTrans" cxnId="{F4C044B5-0F7E-440B-B9CA-FCD79E0D97D1}">
      <dgm:prSet/>
      <dgm:spPr/>
      <dgm:t>
        <a:bodyPr/>
        <a:lstStyle/>
        <a:p>
          <a:endParaRPr lang="en-US"/>
        </a:p>
      </dgm:t>
    </dgm:pt>
    <dgm:pt modelId="{83304FE5-D9E6-46D3-850B-3D1BB0329723}" type="sibTrans" cxnId="{F4C044B5-0F7E-440B-B9CA-FCD79E0D97D1}">
      <dgm:prSet/>
      <dgm:spPr/>
      <dgm:t>
        <a:bodyPr/>
        <a:lstStyle/>
        <a:p>
          <a:endParaRPr lang="en-US"/>
        </a:p>
      </dgm:t>
    </dgm:pt>
    <dgm:pt modelId="{177A7934-E1A8-46A6-B293-ACF3B1283960}">
      <dgm:prSet custT="1"/>
      <dgm:spPr/>
      <dgm:t>
        <a:bodyPr/>
        <a:lstStyle/>
        <a:p>
          <a:pPr rtl="0"/>
          <a:r>
            <a:rPr lang="en-US" sz="1400" dirty="0" smtClean="0"/>
            <a:t>Is it allowable and noted in the needs assessment?</a:t>
          </a:r>
          <a:endParaRPr lang="en-US" sz="1400" dirty="0"/>
        </a:p>
      </dgm:t>
    </dgm:pt>
    <dgm:pt modelId="{EBAAFC58-8F68-463B-A451-B701E2FDD2F3}" type="parTrans" cxnId="{10B180CF-ABF8-49CC-BBF5-6671AB55EBD6}">
      <dgm:prSet/>
      <dgm:spPr/>
      <dgm:t>
        <a:bodyPr/>
        <a:lstStyle/>
        <a:p>
          <a:endParaRPr lang="en-US"/>
        </a:p>
      </dgm:t>
    </dgm:pt>
    <dgm:pt modelId="{40A0A2C9-9C34-4262-A77C-784E35E911ED}" type="sibTrans" cxnId="{10B180CF-ABF8-49CC-BBF5-6671AB55EBD6}">
      <dgm:prSet/>
      <dgm:spPr/>
      <dgm:t>
        <a:bodyPr/>
        <a:lstStyle/>
        <a:p>
          <a:endParaRPr lang="en-US"/>
        </a:p>
      </dgm:t>
    </dgm:pt>
    <dgm:pt modelId="{878CD442-8ABF-4DA0-9C6D-FBFE42A8A273}">
      <dgm:prSet custT="1"/>
      <dgm:spPr/>
      <dgm:t>
        <a:bodyPr/>
        <a:lstStyle/>
        <a:p>
          <a:pPr rtl="0"/>
          <a:r>
            <a:rPr lang="en-US" sz="1400" dirty="0" smtClean="0"/>
            <a:t>Has it been approved in the budget narrative?</a:t>
          </a:r>
          <a:endParaRPr lang="en-US" sz="1400" dirty="0"/>
        </a:p>
      </dgm:t>
    </dgm:pt>
    <dgm:pt modelId="{D5D59EAB-C8FC-43F8-B184-B7B30D9E6B18}" type="parTrans" cxnId="{E9A65F37-D6D0-4E66-BD58-369A55F142D0}">
      <dgm:prSet/>
      <dgm:spPr/>
      <dgm:t>
        <a:bodyPr/>
        <a:lstStyle/>
        <a:p>
          <a:endParaRPr lang="en-US"/>
        </a:p>
      </dgm:t>
    </dgm:pt>
    <dgm:pt modelId="{A2A4BC3D-EF1D-4A87-9E14-B845B88E2C84}" type="sibTrans" cxnId="{E9A65F37-D6D0-4E66-BD58-369A55F142D0}">
      <dgm:prSet/>
      <dgm:spPr/>
      <dgm:t>
        <a:bodyPr/>
        <a:lstStyle/>
        <a:p>
          <a:endParaRPr lang="en-US"/>
        </a:p>
      </dgm:t>
    </dgm:pt>
    <dgm:pt modelId="{2560E276-B973-409D-9BC2-9660754F89C9}">
      <dgm:prSet custT="1"/>
      <dgm:spPr/>
      <dgm:t>
        <a:bodyPr/>
        <a:lstStyle/>
        <a:p>
          <a:pPr rtl="0"/>
          <a:r>
            <a:rPr lang="en-US" sz="1400" dirty="0" smtClean="0"/>
            <a:t>Is it supplemental or a supplant?</a:t>
          </a:r>
          <a:endParaRPr lang="en-US" sz="1400" dirty="0"/>
        </a:p>
      </dgm:t>
    </dgm:pt>
    <dgm:pt modelId="{791925E3-6300-4998-B4D6-DD4C9924B127}" type="parTrans" cxnId="{E8702A5B-FB4D-4452-AEFC-ADBB30B51FA1}">
      <dgm:prSet/>
      <dgm:spPr/>
      <dgm:t>
        <a:bodyPr/>
        <a:lstStyle/>
        <a:p>
          <a:endParaRPr lang="en-US"/>
        </a:p>
      </dgm:t>
    </dgm:pt>
    <dgm:pt modelId="{394B4F85-FB8E-4503-B97A-23F71E2368E5}" type="sibTrans" cxnId="{E8702A5B-FB4D-4452-AEFC-ADBB30B51FA1}">
      <dgm:prSet/>
      <dgm:spPr/>
      <dgm:t>
        <a:bodyPr/>
        <a:lstStyle/>
        <a:p>
          <a:endParaRPr lang="en-US"/>
        </a:p>
      </dgm:t>
    </dgm:pt>
    <dgm:pt modelId="{7796B0D7-09DD-4C00-B514-37805EC08AF0}" type="pres">
      <dgm:prSet presAssocID="{92B34A02-5D11-48A0-A671-131050F3B9CE}" presName="Name0" presStyleCnt="0">
        <dgm:presLayoutVars>
          <dgm:chMax val="1"/>
          <dgm:dir/>
          <dgm:animLvl val="ctr"/>
          <dgm:resizeHandles val="exact"/>
        </dgm:presLayoutVars>
      </dgm:prSet>
      <dgm:spPr/>
      <dgm:t>
        <a:bodyPr/>
        <a:lstStyle/>
        <a:p>
          <a:endParaRPr lang="en-US"/>
        </a:p>
      </dgm:t>
    </dgm:pt>
    <dgm:pt modelId="{9A43DB90-4A5B-42E5-AA6E-31D514C2EEC1}" type="pres">
      <dgm:prSet presAssocID="{C7907CF1-534D-4A20-A2E5-84280E725A4E}" presName="centerShape" presStyleLbl="node0" presStyleIdx="0" presStyleCnt="1" custScaleX="91401" custScaleY="81834" custLinFactNeighborX="320" custLinFactNeighborY="-115"/>
      <dgm:spPr/>
      <dgm:t>
        <a:bodyPr/>
        <a:lstStyle/>
        <a:p>
          <a:endParaRPr lang="en-US"/>
        </a:p>
      </dgm:t>
    </dgm:pt>
    <dgm:pt modelId="{55F2A639-540B-4035-AD58-F3105B40C251}" type="pres">
      <dgm:prSet presAssocID="{B1C8E293-0EB6-4C16-A126-143E2D51AA21}" presName="node" presStyleLbl="node1" presStyleIdx="0" presStyleCnt="4" custScaleX="155938">
        <dgm:presLayoutVars>
          <dgm:bulletEnabled val="1"/>
        </dgm:presLayoutVars>
      </dgm:prSet>
      <dgm:spPr/>
      <dgm:t>
        <a:bodyPr/>
        <a:lstStyle/>
        <a:p>
          <a:endParaRPr lang="en-US"/>
        </a:p>
      </dgm:t>
    </dgm:pt>
    <dgm:pt modelId="{2EB07C94-5E93-4574-9202-4AC69056C7E4}" type="pres">
      <dgm:prSet presAssocID="{B1C8E293-0EB6-4C16-A126-143E2D51AA21}" presName="dummy" presStyleCnt="0"/>
      <dgm:spPr/>
    </dgm:pt>
    <dgm:pt modelId="{B319D9C1-7EA7-47DC-B53E-5022616721FF}" type="pres">
      <dgm:prSet presAssocID="{83304FE5-D9E6-46D3-850B-3D1BB0329723}" presName="sibTrans" presStyleLbl="sibTrans2D1" presStyleIdx="0" presStyleCnt="4"/>
      <dgm:spPr/>
      <dgm:t>
        <a:bodyPr/>
        <a:lstStyle/>
        <a:p>
          <a:endParaRPr lang="en-US"/>
        </a:p>
      </dgm:t>
    </dgm:pt>
    <dgm:pt modelId="{D183F4C8-A590-45F9-A6CC-5C56E09D9EA2}" type="pres">
      <dgm:prSet presAssocID="{177A7934-E1A8-46A6-B293-ACF3B1283960}" presName="node" presStyleLbl="node1" presStyleIdx="1" presStyleCnt="4" custScaleX="147236">
        <dgm:presLayoutVars>
          <dgm:bulletEnabled val="1"/>
        </dgm:presLayoutVars>
      </dgm:prSet>
      <dgm:spPr/>
      <dgm:t>
        <a:bodyPr/>
        <a:lstStyle/>
        <a:p>
          <a:endParaRPr lang="en-US"/>
        </a:p>
      </dgm:t>
    </dgm:pt>
    <dgm:pt modelId="{1B4C37CE-5144-4ED3-AEF0-020EE4347DCA}" type="pres">
      <dgm:prSet presAssocID="{177A7934-E1A8-46A6-B293-ACF3B1283960}" presName="dummy" presStyleCnt="0"/>
      <dgm:spPr/>
    </dgm:pt>
    <dgm:pt modelId="{6F3F899F-6D62-44E4-AC68-AAA44F2A0021}" type="pres">
      <dgm:prSet presAssocID="{40A0A2C9-9C34-4262-A77C-784E35E911ED}" presName="sibTrans" presStyleLbl="sibTrans2D1" presStyleIdx="1" presStyleCnt="4"/>
      <dgm:spPr/>
      <dgm:t>
        <a:bodyPr/>
        <a:lstStyle/>
        <a:p>
          <a:endParaRPr lang="en-US"/>
        </a:p>
      </dgm:t>
    </dgm:pt>
    <dgm:pt modelId="{F5CB3889-0A36-4E3F-BCE7-AE85731F01C6}" type="pres">
      <dgm:prSet presAssocID="{878CD442-8ABF-4DA0-9C6D-FBFE42A8A273}" presName="node" presStyleLbl="node1" presStyleIdx="2" presStyleCnt="4" custScaleX="142267">
        <dgm:presLayoutVars>
          <dgm:bulletEnabled val="1"/>
        </dgm:presLayoutVars>
      </dgm:prSet>
      <dgm:spPr/>
      <dgm:t>
        <a:bodyPr/>
        <a:lstStyle/>
        <a:p>
          <a:endParaRPr lang="en-US"/>
        </a:p>
      </dgm:t>
    </dgm:pt>
    <dgm:pt modelId="{7D736449-F4B7-4C5B-9934-58902BC64804}" type="pres">
      <dgm:prSet presAssocID="{878CD442-8ABF-4DA0-9C6D-FBFE42A8A273}" presName="dummy" presStyleCnt="0"/>
      <dgm:spPr/>
    </dgm:pt>
    <dgm:pt modelId="{BA02DB59-BB18-4F9B-B55F-72309723CEA4}" type="pres">
      <dgm:prSet presAssocID="{A2A4BC3D-EF1D-4A87-9E14-B845B88E2C84}" presName="sibTrans" presStyleLbl="sibTrans2D1" presStyleIdx="2" presStyleCnt="4"/>
      <dgm:spPr/>
      <dgm:t>
        <a:bodyPr/>
        <a:lstStyle/>
        <a:p>
          <a:endParaRPr lang="en-US"/>
        </a:p>
      </dgm:t>
    </dgm:pt>
    <dgm:pt modelId="{FE36C08B-F4F1-4F4A-9B33-A354E1E55E9E}" type="pres">
      <dgm:prSet presAssocID="{2560E276-B973-409D-9BC2-9660754F89C9}" presName="node" presStyleLbl="node1" presStyleIdx="3" presStyleCnt="4" custScaleX="141972">
        <dgm:presLayoutVars>
          <dgm:bulletEnabled val="1"/>
        </dgm:presLayoutVars>
      </dgm:prSet>
      <dgm:spPr/>
      <dgm:t>
        <a:bodyPr/>
        <a:lstStyle/>
        <a:p>
          <a:endParaRPr lang="en-US"/>
        </a:p>
      </dgm:t>
    </dgm:pt>
    <dgm:pt modelId="{4B325C39-FC62-4722-897E-9C698D04F681}" type="pres">
      <dgm:prSet presAssocID="{2560E276-B973-409D-9BC2-9660754F89C9}" presName="dummy" presStyleCnt="0"/>
      <dgm:spPr/>
    </dgm:pt>
    <dgm:pt modelId="{ED3E0396-4822-47E1-ABD5-EE6E1E0B769F}" type="pres">
      <dgm:prSet presAssocID="{394B4F85-FB8E-4503-B97A-23F71E2368E5}" presName="sibTrans" presStyleLbl="sibTrans2D1" presStyleIdx="3" presStyleCnt="4"/>
      <dgm:spPr/>
      <dgm:t>
        <a:bodyPr/>
        <a:lstStyle/>
        <a:p>
          <a:endParaRPr lang="en-US"/>
        </a:p>
      </dgm:t>
    </dgm:pt>
  </dgm:ptLst>
  <dgm:cxnLst>
    <dgm:cxn modelId="{98EBAD34-55CA-434B-827C-6408EACBA4A1}" type="presOf" srcId="{92B34A02-5D11-48A0-A671-131050F3B9CE}" destId="{7796B0D7-09DD-4C00-B514-37805EC08AF0}" srcOrd="0" destOrd="0" presId="urn:microsoft.com/office/officeart/2005/8/layout/radial6"/>
    <dgm:cxn modelId="{F4C044B5-0F7E-440B-B9CA-FCD79E0D97D1}" srcId="{C7907CF1-534D-4A20-A2E5-84280E725A4E}" destId="{B1C8E293-0EB6-4C16-A126-143E2D51AA21}" srcOrd="0" destOrd="0" parTransId="{4BCC98CB-F9CD-437A-8E97-B8A5103CD7BB}" sibTransId="{83304FE5-D9E6-46D3-850B-3D1BB0329723}"/>
    <dgm:cxn modelId="{EA89FC0A-421F-4645-8941-05E2D0D1F535}" type="presOf" srcId="{83304FE5-D9E6-46D3-850B-3D1BB0329723}" destId="{B319D9C1-7EA7-47DC-B53E-5022616721FF}" srcOrd="0" destOrd="0" presId="urn:microsoft.com/office/officeart/2005/8/layout/radial6"/>
    <dgm:cxn modelId="{54AC7A83-B743-4A07-9B67-4FA91B867A4D}" type="presOf" srcId="{177A7934-E1A8-46A6-B293-ACF3B1283960}" destId="{D183F4C8-A590-45F9-A6CC-5C56E09D9EA2}" srcOrd="0" destOrd="0" presId="urn:microsoft.com/office/officeart/2005/8/layout/radial6"/>
    <dgm:cxn modelId="{2093BC5A-F364-404C-99C4-3815F5329234}" type="presOf" srcId="{2560E276-B973-409D-9BC2-9660754F89C9}" destId="{FE36C08B-F4F1-4F4A-9B33-A354E1E55E9E}" srcOrd="0" destOrd="0" presId="urn:microsoft.com/office/officeart/2005/8/layout/radial6"/>
    <dgm:cxn modelId="{9AF9E2B8-7DB5-416D-9471-AAE99FE6001C}" type="presOf" srcId="{A2A4BC3D-EF1D-4A87-9E14-B845B88E2C84}" destId="{BA02DB59-BB18-4F9B-B55F-72309723CEA4}" srcOrd="0" destOrd="0" presId="urn:microsoft.com/office/officeart/2005/8/layout/radial6"/>
    <dgm:cxn modelId="{D1C7F871-0F3C-4DBD-B271-09396D50B3DE}" srcId="{92B34A02-5D11-48A0-A671-131050F3B9CE}" destId="{C7907CF1-534D-4A20-A2E5-84280E725A4E}" srcOrd="0" destOrd="0" parTransId="{A2495461-7BF8-4CE0-9B82-2DDB6EABB84A}" sibTransId="{D1E966E7-CAF4-4201-9C9C-7EB8E8077C50}"/>
    <dgm:cxn modelId="{1C2A2AF0-0FE5-445D-980E-5B43C10EEB37}" type="presOf" srcId="{B1C8E293-0EB6-4C16-A126-143E2D51AA21}" destId="{55F2A639-540B-4035-AD58-F3105B40C251}" srcOrd="0" destOrd="0" presId="urn:microsoft.com/office/officeart/2005/8/layout/radial6"/>
    <dgm:cxn modelId="{10B180CF-ABF8-49CC-BBF5-6671AB55EBD6}" srcId="{C7907CF1-534D-4A20-A2E5-84280E725A4E}" destId="{177A7934-E1A8-46A6-B293-ACF3B1283960}" srcOrd="1" destOrd="0" parTransId="{EBAAFC58-8F68-463B-A451-B701E2FDD2F3}" sibTransId="{40A0A2C9-9C34-4262-A77C-784E35E911ED}"/>
    <dgm:cxn modelId="{E8702A5B-FB4D-4452-AEFC-ADBB30B51FA1}" srcId="{C7907CF1-534D-4A20-A2E5-84280E725A4E}" destId="{2560E276-B973-409D-9BC2-9660754F89C9}" srcOrd="3" destOrd="0" parTransId="{791925E3-6300-4998-B4D6-DD4C9924B127}" sibTransId="{394B4F85-FB8E-4503-B97A-23F71E2368E5}"/>
    <dgm:cxn modelId="{797020B0-C588-48E0-8F41-D3FB5BF924A0}" type="presOf" srcId="{394B4F85-FB8E-4503-B97A-23F71E2368E5}" destId="{ED3E0396-4822-47E1-ABD5-EE6E1E0B769F}" srcOrd="0" destOrd="0" presId="urn:microsoft.com/office/officeart/2005/8/layout/radial6"/>
    <dgm:cxn modelId="{E2707073-1532-4691-8C8F-1AFA5E1A3FB0}" type="presOf" srcId="{878CD442-8ABF-4DA0-9C6D-FBFE42A8A273}" destId="{F5CB3889-0A36-4E3F-BCE7-AE85731F01C6}" srcOrd="0" destOrd="0" presId="urn:microsoft.com/office/officeart/2005/8/layout/radial6"/>
    <dgm:cxn modelId="{E9A65F37-D6D0-4E66-BD58-369A55F142D0}" srcId="{C7907CF1-534D-4A20-A2E5-84280E725A4E}" destId="{878CD442-8ABF-4DA0-9C6D-FBFE42A8A273}" srcOrd="2" destOrd="0" parTransId="{D5D59EAB-C8FC-43F8-B184-B7B30D9E6B18}" sibTransId="{A2A4BC3D-EF1D-4A87-9E14-B845B88E2C84}"/>
    <dgm:cxn modelId="{A2313F9A-F82F-4636-A39B-3C713788D5D0}" type="presOf" srcId="{40A0A2C9-9C34-4262-A77C-784E35E911ED}" destId="{6F3F899F-6D62-44E4-AC68-AAA44F2A0021}" srcOrd="0" destOrd="0" presId="urn:microsoft.com/office/officeart/2005/8/layout/radial6"/>
    <dgm:cxn modelId="{13D48B63-720B-447F-A50F-17371A008E3A}" type="presOf" srcId="{C7907CF1-534D-4A20-A2E5-84280E725A4E}" destId="{9A43DB90-4A5B-42E5-AA6E-31D514C2EEC1}" srcOrd="0" destOrd="0" presId="urn:microsoft.com/office/officeart/2005/8/layout/radial6"/>
    <dgm:cxn modelId="{B8B5BEEE-ED51-4E84-B1C6-76700ECB8297}" type="presParOf" srcId="{7796B0D7-09DD-4C00-B514-37805EC08AF0}" destId="{9A43DB90-4A5B-42E5-AA6E-31D514C2EEC1}" srcOrd="0" destOrd="0" presId="urn:microsoft.com/office/officeart/2005/8/layout/radial6"/>
    <dgm:cxn modelId="{AB2ECDF3-665C-47F9-9E10-079182161DAF}" type="presParOf" srcId="{7796B0D7-09DD-4C00-B514-37805EC08AF0}" destId="{55F2A639-540B-4035-AD58-F3105B40C251}" srcOrd="1" destOrd="0" presId="urn:microsoft.com/office/officeart/2005/8/layout/radial6"/>
    <dgm:cxn modelId="{8C260457-8F3F-425B-B5A7-4B250D0F9F14}" type="presParOf" srcId="{7796B0D7-09DD-4C00-B514-37805EC08AF0}" destId="{2EB07C94-5E93-4574-9202-4AC69056C7E4}" srcOrd="2" destOrd="0" presId="urn:microsoft.com/office/officeart/2005/8/layout/radial6"/>
    <dgm:cxn modelId="{881233A4-68C6-48DB-AE4C-D9B23DD0D6E8}" type="presParOf" srcId="{7796B0D7-09DD-4C00-B514-37805EC08AF0}" destId="{B319D9C1-7EA7-47DC-B53E-5022616721FF}" srcOrd="3" destOrd="0" presId="urn:microsoft.com/office/officeart/2005/8/layout/radial6"/>
    <dgm:cxn modelId="{AE5CCE31-8CCC-4CF6-8E32-581C0ADE8266}" type="presParOf" srcId="{7796B0D7-09DD-4C00-B514-37805EC08AF0}" destId="{D183F4C8-A590-45F9-A6CC-5C56E09D9EA2}" srcOrd="4" destOrd="0" presId="urn:microsoft.com/office/officeart/2005/8/layout/radial6"/>
    <dgm:cxn modelId="{1B1211DD-78C3-458A-8FE3-5B29BCE33B7F}" type="presParOf" srcId="{7796B0D7-09DD-4C00-B514-37805EC08AF0}" destId="{1B4C37CE-5144-4ED3-AEF0-020EE4347DCA}" srcOrd="5" destOrd="0" presId="urn:microsoft.com/office/officeart/2005/8/layout/radial6"/>
    <dgm:cxn modelId="{BEBC767C-E764-4D6A-A53C-7B661BD60BDC}" type="presParOf" srcId="{7796B0D7-09DD-4C00-B514-37805EC08AF0}" destId="{6F3F899F-6D62-44E4-AC68-AAA44F2A0021}" srcOrd="6" destOrd="0" presId="urn:microsoft.com/office/officeart/2005/8/layout/radial6"/>
    <dgm:cxn modelId="{B9BD68F5-451B-4C9E-A343-18102E4B558E}" type="presParOf" srcId="{7796B0D7-09DD-4C00-B514-37805EC08AF0}" destId="{F5CB3889-0A36-4E3F-BCE7-AE85731F01C6}" srcOrd="7" destOrd="0" presId="urn:microsoft.com/office/officeart/2005/8/layout/radial6"/>
    <dgm:cxn modelId="{0598D67F-419C-47E9-B293-380F1A5BC333}" type="presParOf" srcId="{7796B0D7-09DD-4C00-B514-37805EC08AF0}" destId="{7D736449-F4B7-4C5B-9934-58902BC64804}" srcOrd="8" destOrd="0" presId="urn:microsoft.com/office/officeart/2005/8/layout/radial6"/>
    <dgm:cxn modelId="{6328EEB0-80D9-403E-9D40-EEC9AD1862F1}" type="presParOf" srcId="{7796B0D7-09DD-4C00-B514-37805EC08AF0}" destId="{BA02DB59-BB18-4F9B-B55F-72309723CEA4}" srcOrd="9" destOrd="0" presId="urn:microsoft.com/office/officeart/2005/8/layout/radial6"/>
    <dgm:cxn modelId="{21764697-2941-423F-B4BF-DDCE642299F4}" type="presParOf" srcId="{7796B0D7-09DD-4C00-B514-37805EC08AF0}" destId="{FE36C08B-F4F1-4F4A-9B33-A354E1E55E9E}" srcOrd="10" destOrd="0" presId="urn:microsoft.com/office/officeart/2005/8/layout/radial6"/>
    <dgm:cxn modelId="{3A93924F-1B1E-41C1-BE7D-B03C7073DAF8}" type="presParOf" srcId="{7796B0D7-09DD-4C00-B514-37805EC08AF0}" destId="{4B325C39-FC62-4722-897E-9C698D04F681}" srcOrd="11" destOrd="0" presId="urn:microsoft.com/office/officeart/2005/8/layout/radial6"/>
    <dgm:cxn modelId="{2F16C7BD-E0BE-4027-9B55-D297AA4489D3}" type="presParOf" srcId="{7796B0D7-09DD-4C00-B514-37805EC08AF0}" destId="{ED3E0396-4822-47E1-ABD5-EE6E1E0B769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BC3960-E1C3-4375-808F-EA5BE4A4A491}"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653EC586-87DA-48B6-A24A-7AAC202B14C7}">
      <dgm:prSet/>
      <dgm:spPr/>
      <dgm:t>
        <a:bodyPr/>
        <a:lstStyle/>
        <a:p>
          <a:pPr rtl="0"/>
          <a:r>
            <a:rPr lang="en-US" smtClean="0"/>
            <a:t>Spending / Expenditures:</a:t>
          </a:r>
          <a:endParaRPr lang="en-US" dirty="0"/>
        </a:p>
      </dgm:t>
    </dgm:pt>
    <dgm:pt modelId="{2CBACFCB-18AF-4E5A-9943-788208CA1D43}" type="parTrans" cxnId="{535DD9D3-628E-4B22-AF99-DCCEEAF0F34E}">
      <dgm:prSet/>
      <dgm:spPr/>
      <dgm:t>
        <a:bodyPr/>
        <a:lstStyle/>
        <a:p>
          <a:endParaRPr lang="en-US"/>
        </a:p>
      </dgm:t>
    </dgm:pt>
    <dgm:pt modelId="{82BE6643-EA00-46DB-8FDF-37E0515DDD7F}" type="sibTrans" cxnId="{535DD9D3-628E-4B22-AF99-DCCEEAF0F34E}">
      <dgm:prSet/>
      <dgm:spPr/>
      <dgm:t>
        <a:bodyPr/>
        <a:lstStyle/>
        <a:p>
          <a:endParaRPr lang="en-US"/>
        </a:p>
      </dgm:t>
    </dgm:pt>
    <dgm:pt modelId="{4BF0B76B-397F-4F06-B242-BB8921FC2D74}">
      <dgm:prSet custT="1"/>
      <dgm:spPr/>
      <dgm:t>
        <a:bodyPr/>
        <a:lstStyle/>
        <a:p>
          <a:pPr rtl="0"/>
          <a:r>
            <a:rPr lang="en-US" sz="2400" dirty="0" smtClean="0"/>
            <a:t>Activities based on needs assessment</a:t>
          </a:r>
          <a:endParaRPr lang="en-US" sz="2400" dirty="0"/>
        </a:p>
      </dgm:t>
    </dgm:pt>
    <dgm:pt modelId="{320346BC-5983-4CC8-8313-DA3A13346FEA}" type="parTrans" cxnId="{DF63DF3F-EC2E-4F87-8EDC-3BC289BC4D63}">
      <dgm:prSet/>
      <dgm:spPr/>
      <dgm:t>
        <a:bodyPr/>
        <a:lstStyle/>
        <a:p>
          <a:endParaRPr lang="en-US"/>
        </a:p>
      </dgm:t>
    </dgm:pt>
    <dgm:pt modelId="{257D0EE9-228D-43EB-A818-8E453B226F2D}" type="sibTrans" cxnId="{DF63DF3F-EC2E-4F87-8EDC-3BC289BC4D63}">
      <dgm:prSet/>
      <dgm:spPr/>
      <dgm:t>
        <a:bodyPr/>
        <a:lstStyle/>
        <a:p>
          <a:endParaRPr lang="en-US"/>
        </a:p>
      </dgm:t>
    </dgm:pt>
    <dgm:pt modelId="{1BA9CC0D-72E7-41E9-98A9-E49516DAF91F}">
      <dgm:prSet custT="1"/>
      <dgm:spPr/>
      <dgm:t>
        <a:bodyPr/>
        <a:lstStyle/>
        <a:p>
          <a:pPr rtl="0"/>
          <a:r>
            <a:rPr lang="en-US" sz="2400" dirty="0" smtClean="0"/>
            <a:t>Reasonable and necessary to carry out the school-level plan</a:t>
          </a:r>
          <a:endParaRPr lang="en-US" sz="2400" dirty="0"/>
        </a:p>
      </dgm:t>
    </dgm:pt>
    <dgm:pt modelId="{714F3FA9-9381-4741-8D17-421260F3FEAA}" type="parTrans" cxnId="{B6C6932D-067B-422F-AFD7-1BC6252CD919}">
      <dgm:prSet/>
      <dgm:spPr/>
      <dgm:t>
        <a:bodyPr/>
        <a:lstStyle/>
        <a:p>
          <a:endParaRPr lang="en-US"/>
        </a:p>
      </dgm:t>
    </dgm:pt>
    <dgm:pt modelId="{7AACA579-D926-43BD-9F74-09998A43CC36}" type="sibTrans" cxnId="{B6C6932D-067B-422F-AFD7-1BC6252CD919}">
      <dgm:prSet/>
      <dgm:spPr/>
      <dgm:t>
        <a:bodyPr/>
        <a:lstStyle/>
        <a:p>
          <a:endParaRPr lang="en-US"/>
        </a:p>
      </dgm:t>
    </dgm:pt>
    <dgm:pt modelId="{785B45FF-05BD-4071-8EF1-417D98B80F07}">
      <dgm:prSet/>
      <dgm:spPr/>
      <dgm:t>
        <a:bodyPr/>
        <a:lstStyle/>
        <a:p>
          <a:pPr rtl="0"/>
          <a:r>
            <a:rPr lang="en-US" dirty="0" smtClean="0"/>
            <a:t>Distribution of funds:</a:t>
          </a:r>
          <a:endParaRPr lang="en-US" dirty="0"/>
        </a:p>
      </dgm:t>
    </dgm:pt>
    <dgm:pt modelId="{023E1DCF-836D-444B-88EE-EEF13745D56F}" type="parTrans" cxnId="{55D34019-1D69-45B1-917B-C7D1D1EB211D}">
      <dgm:prSet/>
      <dgm:spPr/>
      <dgm:t>
        <a:bodyPr/>
        <a:lstStyle/>
        <a:p>
          <a:endParaRPr lang="en-US"/>
        </a:p>
      </dgm:t>
    </dgm:pt>
    <dgm:pt modelId="{7A18B62C-B95E-4D14-B825-42D8D1AD76E6}" type="sibTrans" cxnId="{55D34019-1D69-45B1-917B-C7D1D1EB211D}">
      <dgm:prSet/>
      <dgm:spPr/>
      <dgm:t>
        <a:bodyPr/>
        <a:lstStyle/>
        <a:p>
          <a:endParaRPr lang="en-US"/>
        </a:p>
      </dgm:t>
    </dgm:pt>
    <dgm:pt modelId="{56787C69-2919-46A7-BB27-576C72112103}">
      <dgm:prSet custT="1"/>
      <dgm:spPr/>
      <dgm:t>
        <a:bodyPr/>
        <a:lstStyle/>
        <a:p>
          <a:pPr rtl="0"/>
          <a:r>
            <a:rPr lang="en-US" sz="2400" b="1" dirty="0" smtClean="0"/>
            <a:t>District level set-asides</a:t>
          </a:r>
          <a:endParaRPr lang="en-US" sz="2400" b="1" dirty="0"/>
        </a:p>
      </dgm:t>
    </dgm:pt>
    <dgm:pt modelId="{0D0DFCCB-2273-4147-AE12-03E7FAD1B00A}" type="parTrans" cxnId="{E721E339-D0D0-457B-AB72-873CFB63B152}">
      <dgm:prSet/>
      <dgm:spPr/>
      <dgm:t>
        <a:bodyPr/>
        <a:lstStyle/>
        <a:p>
          <a:endParaRPr lang="en-US"/>
        </a:p>
      </dgm:t>
    </dgm:pt>
    <dgm:pt modelId="{E2DDC712-7229-49BB-81EE-2D9788C02304}" type="sibTrans" cxnId="{E721E339-D0D0-457B-AB72-873CFB63B152}">
      <dgm:prSet/>
      <dgm:spPr/>
      <dgm:t>
        <a:bodyPr/>
        <a:lstStyle/>
        <a:p>
          <a:endParaRPr lang="en-US"/>
        </a:p>
      </dgm:t>
    </dgm:pt>
    <dgm:pt modelId="{D971D307-5F3F-4554-BF75-DB94EED6D170}">
      <dgm:prSet custT="1"/>
      <dgm:spPr/>
      <dgm:t>
        <a:bodyPr/>
        <a:lstStyle/>
        <a:p>
          <a:pPr rtl="0"/>
          <a:r>
            <a:rPr lang="en-US" sz="2400" b="1" dirty="0" smtClean="0"/>
            <a:t>Building level</a:t>
          </a:r>
          <a:endParaRPr lang="en-US" sz="2400" b="1" dirty="0"/>
        </a:p>
      </dgm:t>
    </dgm:pt>
    <dgm:pt modelId="{4BA4520A-D3E9-4C09-9E61-B8BEF29365B9}" type="parTrans" cxnId="{2368F3E2-4EC2-48BA-8B53-DFC59FDFECEB}">
      <dgm:prSet/>
      <dgm:spPr/>
      <dgm:t>
        <a:bodyPr/>
        <a:lstStyle/>
        <a:p>
          <a:endParaRPr lang="en-US"/>
        </a:p>
      </dgm:t>
    </dgm:pt>
    <dgm:pt modelId="{78DDD7BD-F6F2-4AB7-874E-BD0DF48BE166}" type="sibTrans" cxnId="{2368F3E2-4EC2-48BA-8B53-DFC59FDFECEB}">
      <dgm:prSet/>
      <dgm:spPr/>
      <dgm:t>
        <a:bodyPr/>
        <a:lstStyle/>
        <a:p>
          <a:endParaRPr lang="en-US"/>
        </a:p>
      </dgm:t>
    </dgm:pt>
    <dgm:pt modelId="{A4B062A2-DAAD-4DC9-B1AB-53DD066C2ED6}">
      <dgm:prSet custT="1"/>
      <dgm:spPr/>
      <dgm:t>
        <a:bodyPr/>
        <a:lstStyle/>
        <a:p>
          <a:pPr rtl="0"/>
          <a:r>
            <a:rPr lang="en-US" sz="2000" dirty="0" smtClean="0"/>
            <a:t>Rank &amp; Serve for funding</a:t>
          </a:r>
          <a:endParaRPr lang="en-US" sz="2000" dirty="0"/>
        </a:p>
      </dgm:t>
    </dgm:pt>
    <dgm:pt modelId="{EC664514-11FB-43E2-BFC6-A2B2F0C19B8F}" type="parTrans" cxnId="{6D8FA767-9106-48A4-9C9F-97C1E35CE273}">
      <dgm:prSet/>
      <dgm:spPr/>
      <dgm:t>
        <a:bodyPr/>
        <a:lstStyle/>
        <a:p>
          <a:endParaRPr lang="en-US"/>
        </a:p>
      </dgm:t>
    </dgm:pt>
    <dgm:pt modelId="{C982A459-690E-4905-B136-EF4E4B2A3445}" type="sibTrans" cxnId="{6D8FA767-9106-48A4-9C9F-97C1E35CE273}">
      <dgm:prSet/>
      <dgm:spPr/>
      <dgm:t>
        <a:bodyPr/>
        <a:lstStyle/>
        <a:p>
          <a:endParaRPr lang="en-US"/>
        </a:p>
      </dgm:t>
    </dgm:pt>
    <dgm:pt modelId="{BFFFB2F7-D906-4E03-8241-93C0ABC9444F}">
      <dgm:prSet custT="1"/>
      <dgm:spPr/>
      <dgm:t>
        <a:bodyPr/>
        <a:lstStyle/>
        <a:p>
          <a:pPr rtl="0"/>
          <a:r>
            <a:rPr lang="en-US" sz="2000" dirty="0" smtClean="0"/>
            <a:t>Rank by Poverty</a:t>
          </a:r>
          <a:endParaRPr lang="en-US" sz="2000" dirty="0"/>
        </a:p>
      </dgm:t>
    </dgm:pt>
    <dgm:pt modelId="{FF4FC2B3-EEB0-4D80-B8A7-27D4C8F15598}" type="parTrans" cxnId="{28A84810-7B12-44A0-9922-3CBAEE19EF49}">
      <dgm:prSet/>
      <dgm:spPr/>
      <dgm:t>
        <a:bodyPr/>
        <a:lstStyle/>
        <a:p>
          <a:endParaRPr lang="en-US"/>
        </a:p>
      </dgm:t>
    </dgm:pt>
    <dgm:pt modelId="{2EC36A3C-53A3-4B99-B5E5-1E752E58A52E}" type="sibTrans" cxnId="{28A84810-7B12-44A0-9922-3CBAEE19EF49}">
      <dgm:prSet/>
      <dgm:spPr/>
      <dgm:t>
        <a:bodyPr/>
        <a:lstStyle/>
        <a:p>
          <a:endParaRPr lang="en-US"/>
        </a:p>
      </dgm:t>
    </dgm:pt>
    <dgm:pt modelId="{1D51B357-9D66-4AFC-B647-452C57C05BC9}">
      <dgm:prSet custT="1"/>
      <dgm:spPr/>
      <dgm:t>
        <a:bodyPr/>
        <a:lstStyle/>
        <a:p>
          <a:pPr rtl="0"/>
          <a:r>
            <a:rPr lang="en-US" sz="2000" dirty="0" smtClean="0"/>
            <a:t>Rank by Grade Span then Poverty</a:t>
          </a:r>
          <a:endParaRPr lang="en-US" sz="2000" dirty="0"/>
        </a:p>
      </dgm:t>
    </dgm:pt>
    <dgm:pt modelId="{C6A2AD10-C286-4E85-9BD6-4C50766ECFA2}" type="parTrans" cxnId="{E34F4D4F-4159-4A87-83BF-371B0DC6209B}">
      <dgm:prSet/>
      <dgm:spPr/>
      <dgm:t>
        <a:bodyPr/>
        <a:lstStyle/>
        <a:p>
          <a:endParaRPr lang="en-US"/>
        </a:p>
      </dgm:t>
    </dgm:pt>
    <dgm:pt modelId="{33C0282C-0105-40C9-B70D-E7F9E331CD20}" type="sibTrans" cxnId="{E34F4D4F-4159-4A87-83BF-371B0DC6209B}">
      <dgm:prSet/>
      <dgm:spPr/>
      <dgm:t>
        <a:bodyPr/>
        <a:lstStyle/>
        <a:p>
          <a:endParaRPr lang="en-US"/>
        </a:p>
      </dgm:t>
    </dgm:pt>
    <dgm:pt modelId="{FB7A0AEF-3B94-4BB5-B3A9-830694F88267}">
      <dgm:prSet custT="1"/>
      <dgm:spPr/>
      <dgm:t>
        <a:bodyPr/>
        <a:lstStyle/>
        <a:p>
          <a:pPr rtl="0"/>
          <a:r>
            <a:rPr lang="en-US" sz="2000" dirty="0" smtClean="0"/>
            <a:t>75% and higher   then</a:t>
          </a:r>
          <a:endParaRPr lang="en-US" sz="2000" dirty="0"/>
        </a:p>
      </dgm:t>
    </dgm:pt>
    <dgm:pt modelId="{9F98B1A8-3EFF-487A-A516-E2975CC243CA}" type="parTrans" cxnId="{E2D8DB64-C16D-49D9-87E2-9B938DE56474}">
      <dgm:prSet/>
      <dgm:spPr/>
      <dgm:t>
        <a:bodyPr/>
        <a:lstStyle/>
        <a:p>
          <a:endParaRPr lang="en-US"/>
        </a:p>
      </dgm:t>
    </dgm:pt>
    <dgm:pt modelId="{2CE053F6-32AB-40AC-82ED-84B2EDC7E3EB}" type="sibTrans" cxnId="{E2D8DB64-C16D-49D9-87E2-9B938DE56474}">
      <dgm:prSet/>
      <dgm:spPr/>
      <dgm:t>
        <a:bodyPr/>
        <a:lstStyle/>
        <a:p>
          <a:endParaRPr lang="en-US"/>
        </a:p>
      </dgm:t>
    </dgm:pt>
    <dgm:pt modelId="{18846EBB-A74E-4BAB-8FCB-8A17EE737E13}" type="pres">
      <dgm:prSet presAssocID="{C4BC3960-E1C3-4375-808F-EA5BE4A4A491}" presName="Name0" presStyleCnt="0">
        <dgm:presLayoutVars>
          <dgm:dir/>
          <dgm:animLvl val="lvl"/>
          <dgm:resizeHandles val="exact"/>
        </dgm:presLayoutVars>
      </dgm:prSet>
      <dgm:spPr/>
      <dgm:t>
        <a:bodyPr/>
        <a:lstStyle/>
        <a:p>
          <a:endParaRPr lang="en-US"/>
        </a:p>
      </dgm:t>
    </dgm:pt>
    <dgm:pt modelId="{D0164EA0-93B2-4A04-9F6D-613A0E45F454}" type="pres">
      <dgm:prSet presAssocID="{653EC586-87DA-48B6-A24A-7AAC202B14C7}" presName="composite" presStyleCnt="0"/>
      <dgm:spPr/>
      <dgm:t>
        <a:bodyPr/>
        <a:lstStyle/>
        <a:p>
          <a:endParaRPr lang="en-US"/>
        </a:p>
      </dgm:t>
    </dgm:pt>
    <dgm:pt modelId="{D9E0DF36-E092-430B-AC9C-926FE64AF381}" type="pres">
      <dgm:prSet presAssocID="{653EC586-87DA-48B6-A24A-7AAC202B14C7}" presName="parTx" presStyleLbl="alignNode1" presStyleIdx="0" presStyleCnt="2">
        <dgm:presLayoutVars>
          <dgm:chMax val="0"/>
          <dgm:chPref val="0"/>
          <dgm:bulletEnabled val="1"/>
        </dgm:presLayoutVars>
      </dgm:prSet>
      <dgm:spPr/>
      <dgm:t>
        <a:bodyPr/>
        <a:lstStyle/>
        <a:p>
          <a:endParaRPr lang="en-US"/>
        </a:p>
      </dgm:t>
    </dgm:pt>
    <dgm:pt modelId="{10EB2857-FAEE-4C8D-91FE-6AB0E1779F42}" type="pres">
      <dgm:prSet presAssocID="{653EC586-87DA-48B6-A24A-7AAC202B14C7}" presName="desTx" presStyleLbl="alignAccFollowNode1" presStyleIdx="0" presStyleCnt="2">
        <dgm:presLayoutVars>
          <dgm:bulletEnabled val="1"/>
        </dgm:presLayoutVars>
      </dgm:prSet>
      <dgm:spPr/>
      <dgm:t>
        <a:bodyPr/>
        <a:lstStyle/>
        <a:p>
          <a:endParaRPr lang="en-US"/>
        </a:p>
      </dgm:t>
    </dgm:pt>
    <dgm:pt modelId="{19077806-9C28-4BE8-AD10-F0A69325F4CB}" type="pres">
      <dgm:prSet presAssocID="{82BE6643-EA00-46DB-8FDF-37E0515DDD7F}" presName="space" presStyleCnt="0"/>
      <dgm:spPr/>
      <dgm:t>
        <a:bodyPr/>
        <a:lstStyle/>
        <a:p>
          <a:endParaRPr lang="en-US"/>
        </a:p>
      </dgm:t>
    </dgm:pt>
    <dgm:pt modelId="{37AFD69B-C1BC-4AA0-8B20-7A03BE98B86D}" type="pres">
      <dgm:prSet presAssocID="{785B45FF-05BD-4071-8EF1-417D98B80F07}" presName="composite" presStyleCnt="0"/>
      <dgm:spPr/>
      <dgm:t>
        <a:bodyPr/>
        <a:lstStyle/>
        <a:p>
          <a:endParaRPr lang="en-US"/>
        </a:p>
      </dgm:t>
    </dgm:pt>
    <dgm:pt modelId="{500295F7-D7EE-4CB2-AD22-74E533C88C28}" type="pres">
      <dgm:prSet presAssocID="{785B45FF-05BD-4071-8EF1-417D98B80F07}" presName="parTx" presStyleLbl="alignNode1" presStyleIdx="1" presStyleCnt="2">
        <dgm:presLayoutVars>
          <dgm:chMax val="0"/>
          <dgm:chPref val="0"/>
          <dgm:bulletEnabled val="1"/>
        </dgm:presLayoutVars>
      </dgm:prSet>
      <dgm:spPr/>
      <dgm:t>
        <a:bodyPr/>
        <a:lstStyle/>
        <a:p>
          <a:endParaRPr lang="en-US"/>
        </a:p>
      </dgm:t>
    </dgm:pt>
    <dgm:pt modelId="{7AD1290C-4432-41C4-B103-FDA25BE5E6D2}" type="pres">
      <dgm:prSet presAssocID="{785B45FF-05BD-4071-8EF1-417D98B80F07}" presName="desTx" presStyleLbl="alignAccFollowNode1" presStyleIdx="1" presStyleCnt="2">
        <dgm:presLayoutVars>
          <dgm:bulletEnabled val="1"/>
        </dgm:presLayoutVars>
      </dgm:prSet>
      <dgm:spPr/>
      <dgm:t>
        <a:bodyPr/>
        <a:lstStyle/>
        <a:p>
          <a:endParaRPr lang="en-US"/>
        </a:p>
      </dgm:t>
    </dgm:pt>
  </dgm:ptLst>
  <dgm:cxnLst>
    <dgm:cxn modelId="{535DD9D3-628E-4B22-AF99-DCCEEAF0F34E}" srcId="{C4BC3960-E1C3-4375-808F-EA5BE4A4A491}" destId="{653EC586-87DA-48B6-A24A-7AAC202B14C7}" srcOrd="0" destOrd="0" parTransId="{2CBACFCB-18AF-4E5A-9943-788208CA1D43}" sibTransId="{82BE6643-EA00-46DB-8FDF-37E0515DDD7F}"/>
    <dgm:cxn modelId="{D29AA3E8-38EE-4C8E-8429-A3DE561875F9}" type="presOf" srcId="{1BA9CC0D-72E7-41E9-98A9-E49516DAF91F}" destId="{10EB2857-FAEE-4C8D-91FE-6AB0E1779F42}" srcOrd="0" destOrd="1" presId="urn:microsoft.com/office/officeart/2005/8/layout/hList1"/>
    <dgm:cxn modelId="{40C45BD7-DE27-4318-A953-87E0810BBBD3}" type="presOf" srcId="{56787C69-2919-46A7-BB27-576C72112103}" destId="{7AD1290C-4432-41C4-B103-FDA25BE5E6D2}" srcOrd="0" destOrd="0" presId="urn:microsoft.com/office/officeart/2005/8/layout/hList1"/>
    <dgm:cxn modelId="{2368F3E2-4EC2-48BA-8B53-DFC59FDFECEB}" srcId="{785B45FF-05BD-4071-8EF1-417D98B80F07}" destId="{D971D307-5F3F-4554-BF75-DB94EED6D170}" srcOrd="1" destOrd="0" parTransId="{4BA4520A-D3E9-4C09-9E61-B8BEF29365B9}" sibTransId="{78DDD7BD-F6F2-4AB7-874E-BD0DF48BE166}"/>
    <dgm:cxn modelId="{E2D8DB64-C16D-49D9-87E2-9B938DE56474}" srcId="{A4B062A2-DAAD-4DC9-B1AB-53DD066C2ED6}" destId="{FB7A0AEF-3B94-4BB5-B3A9-830694F88267}" srcOrd="0" destOrd="0" parTransId="{9F98B1A8-3EFF-487A-A516-E2975CC243CA}" sibTransId="{2CE053F6-32AB-40AC-82ED-84B2EDC7E3EB}"/>
    <dgm:cxn modelId="{76AFA599-200F-41E8-A6F5-82C63C48EFAB}" type="presOf" srcId="{785B45FF-05BD-4071-8EF1-417D98B80F07}" destId="{500295F7-D7EE-4CB2-AD22-74E533C88C28}" srcOrd="0" destOrd="0" presId="urn:microsoft.com/office/officeart/2005/8/layout/hList1"/>
    <dgm:cxn modelId="{28A84810-7B12-44A0-9922-3CBAEE19EF49}" srcId="{A4B062A2-DAAD-4DC9-B1AB-53DD066C2ED6}" destId="{BFFFB2F7-D906-4E03-8241-93C0ABC9444F}" srcOrd="1" destOrd="0" parTransId="{FF4FC2B3-EEB0-4D80-B8A7-27D4C8F15598}" sibTransId="{2EC36A3C-53A3-4B99-B5E5-1E752E58A52E}"/>
    <dgm:cxn modelId="{50A9B5D3-A931-4A61-B47B-78C0CE3162C1}" type="presOf" srcId="{FB7A0AEF-3B94-4BB5-B3A9-830694F88267}" destId="{7AD1290C-4432-41C4-B103-FDA25BE5E6D2}" srcOrd="0" destOrd="3" presId="urn:microsoft.com/office/officeart/2005/8/layout/hList1"/>
    <dgm:cxn modelId="{E34F4D4F-4159-4A87-83BF-371B0DC6209B}" srcId="{A4B062A2-DAAD-4DC9-B1AB-53DD066C2ED6}" destId="{1D51B357-9D66-4AFC-B647-452C57C05BC9}" srcOrd="2" destOrd="0" parTransId="{C6A2AD10-C286-4E85-9BD6-4C50766ECFA2}" sibTransId="{33C0282C-0105-40C9-B70D-E7F9E331CD20}"/>
    <dgm:cxn modelId="{55D34019-1D69-45B1-917B-C7D1D1EB211D}" srcId="{C4BC3960-E1C3-4375-808F-EA5BE4A4A491}" destId="{785B45FF-05BD-4071-8EF1-417D98B80F07}" srcOrd="1" destOrd="0" parTransId="{023E1DCF-836D-444B-88EE-EEF13745D56F}" sibTransId="{7A18B62C-B95E-4D14-B825-42D8D1AD76E6}"/>
    <dgm:cxn modelId="{040B9D3F-C277-43B2-B3BF-92DE71B26911}" type="presOf" srcId="{D971D307-5F3F-4554-BF75-DB94EED6D170}" destId="{7AD1290C-4432-41C4-B103-FDA25BE5E6D2}" srcOrd="0" destOrd="1" presId="urn:microsoft.com/office/officeart/2005/8/layout/hList1"/>
    <dgm:cxn modelId="{BAF0B305-B877-49D3-8718-BC8666795E7A}" type="presOf" srcId="{C4BC3960-E1C3-4375-808F-EA5BE4A4A491}" destId="{18846EBB-A74E-4BAB-8FCB-8A17EE737E13}" srcOrd="0" destOrd="0" presId="urn:microsoft.com/office/officeart/2005/8/layout/hList1"/>
    <dgm:cxn modelId="{4855BD4F-5E88-47F9-A0F5-D494DC802535}" type="presOf" srcId="{653EC586-87DA-48B6-A24A-7AAC202B14C7}" destId="{D9E0DF36-E092-430B-AC9C-926FE64AF381}" srcOrd="0" destOrd="0" presId="urn:microsoft.com/office/officeart/2005/8/layout/hList1"/>
    <dgm:cxn modelId="{DA455216-D5D0-4894-B983-6138CF93A74A}" type="presOf" srcId="{A4B062A2-DAAD-4DC9-B1AB-53DD066C2ED6}" destId="{7AD1290C-4432-41C4-B103-FDA25BE5E6D2}" srcOrd="0" destOrd="2" presId="urn:microsoft.com/office/officeart/2005/8/layout/hList1"/>
    <dgm:cxn modelId="{04224591-D3C9-4D0B-AA2C-3784E2993AAD}" type="presOf" srcId="{4BF0B76B-397F-4F06-B242-BB8921FC2D74}" destId="{10EB2857-FAEE-4C8D-91FE-6AB0E1779F42}" srcOrd="0" destOrd="0" presId="urn:microsoft.com/office/officeart/2005/8/layout/hList1"/>
    <dgm:cxn modelId="{6D8FA767-9106-48A4-9C9F-97C1E35CE273}" srcId="{D971D307-5F3F-4554-BF75-DB94EED6D170}" destId="{A4B062A2-DAAD-4DC9-B1AB-53DD066C2ED6}" srcOrd="0" destOrd="0" parTransId="{EC664514-11FB-43E2-BFC6-A2B2F0C19B8F}" sibTransId="{C982A459-690E-4905-B136-EF4E4B2A3445}"/>
    <dgm:cxn modelId="{DA6A4497-F4C1-4120-BB7B-B132608FA86A}" type="presOf" srcId="{BFFFB2F7-D906-4E03-8241-93C0ABC9444F}" destId="{7AD1290C-4432-41C4-B103-FDA25BE5E6D2}" srcOrd="0" destOrd="4" presId="urn:microsoft.com/office/officeart/2005/8/layout/hList1"/>
    <dgm:cxn modelId="{B6C6932D-067B-422F-AFD7-1BC6252CD919}" srcId="{653EC586-87DA-48B6-A24A-7AAC202B14C7}" destId="{1BA9CC0D-72E7-41E9-98A9-E49516DAF91F}" srcOrd="1" destOrd="0" parTransId="{714F3FA9-9381-4741-8D17-421260F3FEAA}" sibTransId="{7AACA579-D926-43BD-9F74-09998A43CC36}"/>
    <dgm:cxn modelId="{E34BB844-1162-4AAA-9247-FF17818E3300}" type="presOf" srcId="{1D51B357-9D66-4AFC-B647-452C57C05BC9}" destId="{7AD1290C-4432-41C4-B103-FDA25BE5E6D2}" srcOrd="0" destOrd="5" presId="urn:microsoft.com/office/officeart/2005/8/layout/hList1"/>
    <dgm:cxn modelId="{DF63DF3F-EC2E-4F87-8EDC-3BC289BC4D63}" srcId="{653EC586-87DA-48B6-A24A-7AAC202B14C7}" destId="{4BF0B76B-397F-4F06-B242-BB8921FC2D74}" srcOrd="0" destOrd="0" parTransId="{320346BC-5983-4CC8-8313-DA3A13346FEA}" sibTransId="{257D0EE9-228D-43EB-A818-8E453B226F2D}"/>
    <dgm:cxn modelId="{E721E339-D0D0-457B-AB72-873CFB63B152}" srcId="{785B45FF-05BD-4071-8EF1-417D98B80F07}" destId="{56787C69-2919-46A7-BB27-576C72112103}" srcOrd="0" destOrd="0" parTransId="{0D0DFCCB-2273-4147-AE12-03E7FAD1B00A}" sibTransId="{E2DDC712-7229-49BB-81EE-2D9788C02304}"/>
    <dgm:cxn modelId="{74D0FE92-1933-4FFD-B5FB-3F4EB0262657}" type="presParOf" srcId="{18846EBB-A74E-4BAB-8FCB-8A17EE737E13}" destId="{D0164EA0-93B2-4A04-9F6D-613A0E45F454}" srcOrd="0" destOrd="0" presId="urn:microsoft.com/office/officeart/2005/8/layout/hList1"/>
    <dgm:cxn modelId="{387E987F-A721-4B4F-B208-D762A6DF38BE}" type="presParOf" srcId="{D0164EA0-93B2-4A04-9F6D-613A0E45F454}" destId="{D9E0DF36-E092-430B-AC9C-926FE64AF381}" srcOrd="0" destOrd="0" presId="urn:microsoft.com/office/officeart/2005/8/layout/hList1"/>
    <dgm:cxn modelId="{9F3EFED0-2C52-496C-987D-1422357E4B1E}" type="presParOf" srcId="{D0164EA0-93B2-4A04-9F6D-613A0E45F454}" destId="{10EB2857-FAEE-4C8D-91FE-6AB0E1779F42}" srcOrd="1" destOrd="0" presId="urn:microsoft.com/office/officeart/2005/8/layout/hList1"/>
    <dgm:cxn modelId="{81D944F3-97B5-4583-8B7E-1002A2D65104}" type="presParOf" srcId="{18846EBB-A74E-4BAB-8FCB-8A17EE737E13}" destId="{19077806-9C28-4BE8-AD10-F0A69325F4CB}" srcOrd="1" destOrd="0" presId="urn:microsoft.com/office/officeart/2005/8/layout/hList1"/>
    <dgm:cxn modelId="{8E0FC308-C439-407F-8F6F-458B267813DF}" type="presParOf" srcId="{18846EBB-A74E-4BAB-8FCB-8A17EE737E13}" destId="{37AFD69B-C1BC-4AA0-8B20-7A03BE98B86D}" srcOrd="2" destOrd="0" presId="urn:microsoft.com/office/officeart/2005/8/layout/hList1"/>
    <dgm:cxn modelId="{BB5BC640-A97A-4726-B1C0-D079F8886B69}" type="presParOf" srcId="{37AFD69B-C1BC-4AA0-8B20-7A03BE98B86D}" destId="{500295F7-D7EE-4CB2-AD22-74E533C88C28}" srcOrd="0" destOrd="0" presId="urn:microsoft.com/office/officeart/2005/8/layout/hList1"/>
    <dgm:cxn modelId="{0CBE4C29-8485-4EEB-A47B-33B8D1BB441C}" type="presParOf" srcId="{37AFD69B-C1BC-4AA0-8B20-7A03BE98B86D}" destId="{7AD1290C-4432-41C4-B103-FDA25BE5E6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769673-9D95-4D9A-837B-341859905257}" type="doc">
      <dgm:prSet loTypeId="urn:microsoft.com/office/officeart/2005/8/layout/pyramid1" loCatId="pyramid" qsTypeId="urn:microsoft.com/office/officeart/2005/8/quickstyle/simple1" qsCatId="simple" csTypeId="urn:microsoft.com/office/officeart/2005/8/colors/accent0_2" csCatId="mainScheme" phldr="1"/>
      <dgm:spPr/>
      <dgm:t>
        <a:bodyPr/>
        <a:lstStyle/>
        <a:p>
          <a:endParaRPr lang="en-US"/>
        </a:p>
      </dgm:t>
    </dgm:pt>
    <dgm:pt modelId="{7600C9A5-9A60-4A17-B666-2D172F37F165}">
      <dgm:prSet custT="1"/>
      <dgm:spPr/>
      <dgm:t>
        <a:bodyPr/>
        <a:lstStyle/>
        <a:p>
          <a:pPr rtl="0"/>
          <a:endParaRPr lang="en-US" sz="2000" dirty="0" smtClean="0"/>
        </a:p>
        <a:p>
          <a:pPr rtl="0"/>
          <a:endParaRPr lang="en-US" sz="2000" dirty="0" smtClean="0"/>
        </a:p>
        <a:p>
          <a:pPr rtl="0"/>
          <a:endParaRPr lang="en-US" sz="2000" dirty="0" smtClean="0"/>
        </a:p>
        <a:p>
          <a:pPr rtl="0"/>
          <a:r>
            <a:rPr lang="en-US" sz="2800" dirty="0" smtClean="0"/>
            <a:t>Supplementa</a:t>
          </a:r>
          <a:r>
            <a:rPr lang="en-US" sz="2000" dirty="0" smtClean="0"/>
            <a:t>l</a:t>
          </a:r>
          <a:r>
            <a:rPr lang="en-US" sz="3600" dirty="0" smtClean="0"/>
            <a:t> </a:t>
          </a:r>
          <a:endParaRPr lang="en-US" sz="3600" dirty="0"/>
        </a:p>
      </dgm:t>
    </dgm:pt>
    <dgm:pt modelId="{77AB498B-E6B4-4E7A-8240-CA36ECFEB4E2}" type="parTrans" cxnId="{FC85EA35-502C-4EF7-974C-777085DFC10C}">
      <dgm:prSet/>
      <dgm:spPr/>
      <dgm:t>
        <a:bodyPr/>
        <a:lstStyle/>
        <a:p>
          <a:endParaRPr lang="en-US"/>
        </a:p>
      </dgm:t>
    </dgm:pt>
    <dgm:pt modelId="{2EA22D46-8FDE-4E4F-B48F-977249005BA5}" type="sibTrans" cxnId="{FC85EA35-502C-4EF7-974C-777085DFC10C}">
      <dgm:prSet/>
      <dgm:spPr/>
      <dgm:t>
        <a:bodyPr/>
        <a:lstStyle/>
        <a:p>
          <a:endParaRPr lang="en-US"/>
        </a:p>
      </dgm:t>
    </dgm:pt>
    <dgm:pt modelId="{F8420426-5CD9-4AE7-8F02-EEA94BAB5534}">
      <dgm:prSet custT="1"/>
      <dgm:spPr/>
      <dgm:t>
        <a:bodyPr/>
        <a:lstStyle/>
        <a:p>
          <a:pPr rtl="0"/>
          <a:r>
            <a:rPr lang="en-US" sz="2400" u="sng" dirty="0" smtClean="0"/>
            <a:t>Using Title funds for</a:t>
          </a:r>
          <a:r>
            <a:rPr lang="en-US" sz="2400" dirty="0" smtClean="0"/>
            <a:t>:</a:t>
          </a:r>
          <a:endParaRPr lang="en-US" sz="2400" dirty="0"/>
        </a:p>
      </dgm:t>
    </dgm:pt>
    <dgm:pt modelId="{C4BE6D2B-EB5D-45AA-89CF-51933395461A}" type="parTrans" cxnId="{A1B7A93B-FE2F-41E1-AFE1-53EE4DFBA263}">
      <dgm:prSet/>
      <dgm:spPr/>
      <dgm:t>
        <a:bodyPr/>
        <a:lstStyle/>
        <a:p>
          <a:endParaRPr lang="en-US"/>
        </a:p>
      </dgm:t>
    </dgm:pt>
    <dgm:pt modelId="{DDE9DBF6-B401-43DD-A7C4-2EEA41AD77B4}" type="sibTrans" cxnId="{A1B7A93B-FE2F-41E1-AFE1-53EE4DFBA263}">
      <dgm:prSet/>
      <dgm:spPr/>
      <dgm:t>
        <a:bodyPr/>
        <a:lstStyle/>
        <a:p>
          <a:endParaRPr lang="en-US"/>
        </a:p>
      </dgm:t>
    </dgm:pt>
    <dgm:pt modelId="{83C69F4C-86DE-4534-86C1-A5D98B0CF402}">
      <dgm:prSet custT="1"/>
      <dgm:spPr/>
      <dgm:t>
        <a:bodyPr/>
        <a:lstStyle/>
        <a:p>
          <a:pPr rtl="0"/>
          <a:r>
            <a:rPr lang="en-US" sz="2000" dirty="0" smtClean="0"/>
            <a:t>Approved in LEA application (budget narrative)</a:t>
          </a:r>
          <a:endParaRPr lang="en-US" sz="2000" dirty="0"/>
        </a:p>
      </dgm:t>
    </dgm:pt>
    <dgm:pt modelId="{657E4F16-4716-4559-87E2-807FB7C8B8AA}" type="parTrans" cxnId="{7B92D5CE-0C35-4481-A21B-97D986FD8B83}">
      <dgm:prSet/>
      <dgm:spPr/>
      <dgm:t>
        <a:bodyPr/>
        <a:lstStyle/>
        <a:p>
          <a:endParaRPr lang="en-US"/>
        </a:p>
      </dgm:t>
    </dgm:pt>
    <dgm:pt modelId="{20FCAD87-F0D2-4428-B8EA-B1C7484E5368}" type="sibTrans" cxnId="{7B92D5CE-0C35-4481-A21B-97D986FD8B83}">
      <dgm:prSet/>
      <dgm:spPr/>
      <dgm:t>
        <a:bodyPr/>
        <a:lstStyle/>
        <a:p>
          <a:endParaRPr lang="en-US"/>
        </a:p>
      </dgm:t>
    </dgm:pt>
    <dgm:pt modelId="{87C98098-72E7-4DCE-92CD-BB394B374606}">
      <dgm:prSet custT="1"/>
      <dgm:spPr/>
      <dgm:t>
        <a:bodyPr/>
        <a:lstStyle/>
        <a:p>
          <a:pPr rtl="0"/>
          <a:r>
            <a:rPr lang="en-US" sz="5400" dirty="0" smtClean="0"/>
            <a:t>Core</a:t>
          </a:r>
          <a:endParaRPr lang="en-US" sz="5400" dirty="0"/>
        </a:p>
      </dgm:t>
    </dgm:pt>
    <dgm:pt modelId="{44FF52DD-E3B4-4ED9-8E5C-622936A659D2}" type="parTrans" cxnId="{1C503664-6A4F-4FEA-B39F-1B4D52D83387}">
      <dgm:prSet/>
      <dgm:spPr/>
      <dgm:t>
        <a:bodyPr/>
        <a:lstStyle/>
        <a:p>
          <a:endParaRPr lang="en-US"/>
        </a:p>
      </dgm:t>
    </dgm:pt>
    <dgm:pt modelId="{035B72AA-8410-4BE1-9095-1514A89FA979}" type="sibTrans" cxnId="{1C503664-6A4F-4FEA-B39F-1B4D52D83387}">
      <dgm:prSet/>
      <dgm:spPr/>
      <dgm:t>
        <a:bodyPr/>
        <a:lstStyle/>
        <a:p>
          <a:endParaRPr lang="en-US"/>
        </a:p>
      </dgm:t>
    </dgm:pt>
    <dgm:pt modelId="{E9E3FB8A-9EE9-4F14-90E9-FA5421591A55}">
      <dgm:prSet custT="1"/>
      <dgm:spPr/>
      <dgm:t>
        <a:bodyPr/>
        <a:lstStyle/>
        <a:p>
          <a:pPr algn="l" rtl="0"/>
          <a:r>
            <a:rPr lang="en-US" sz="1800" dirty="0" smtClean="0"/>
            <a:t>What “</a:t>
          </a:r>
          <a:r>
            <a:rPr lang="en-US" sz="1800" b="1" dirty="0" smtClean="0">
              <a:effectLst>
                <a:outerShdw blurRad="38100" dist="38100" dir="2700000" algn="tl">
                  <a:srgbClr val="000000">
                    <a:alpha val="43137"/>
                  </a:srgbClr>
                </a:outerShdw>
              </a:effectLst>
            </a:rPr>
            <a:t>methodology</a:t>
          </a:r>
          <a:r>
            <a:rPr lang="en-US" sz="1800" dirty="0" smtClean="0"/>
            <a:t>” did the district use to determine how much </a:t>
          </a:r>
          <a:r>
            <a:rPr lang="en-US" sz="1800" b="1" dirty="0" smtClean="0"/>
            <a:t>GENERAL FUNDS </a:t>
          </a:r>
          <a:r>
            <a:rPr lang="en-US" sz="1800" dirty="0" smtClean="0"/>
            <a:t>each school will receive</a:t>
          </a:r>
          <a:endParaRPr lang="en-US" sz="1800" dirty="0"/>
        </a:p>
      </dgm:t>
    </dgm:pt>
    <dgm:pt modelId="{985264D5-4BDF-472F-9B03-9B57CC22CD4E}" type="parTrans" cxnId="{607ECAFE-6627-48F8-91C8-99D2ED857130}">
      <dgm:prSet/>
      <dgm:spPr/>
      <dgm:t>
        <a:bodyPr/>
        <a:lstStyle/>
        <a:p>
          <a:endParaRPr lang="en-US"/>
        </a:p>
      </dgm:t>
    </dgm:pt>
    <dgm:pt modelId="{C005F295-722F-4BCA-BF2C-98D064ADFCB4}" type="sibTrans" cxnId="{607ECAFE-6627-48F8-91C8-99D2ED857130}">
      <dgm:prSet/>
      <dgm:spPr/>
      <dgm:t>
        <a:bodyPr/>
        <a:lstStyle/>
        <a:p>
          <a:endParaRPr lang="en-US"/>
        </a:p>
      </dgm:t>
    </dgm:pt>
    <dgm:pt modelId="{8C058123-3ED0-4BCB-9CEB-22B2BA2C03BE}">
      <dgm:prSet custT="1"/>
      <dgm:spPr/>
      <dgm:t>
        <a:bodyPr/>
        <a:lstStyle/>
        <a:p>
          <a:pPr rtl="0"/>
          <a:r>
            <a:rPr lang="en-US" sz="2000" dirty="0" smtClean="0"/>
            <a:t>Necessary &amp; Allowable</a:t>
          </a:r>
          <a:endParaRPr lang="en-US" sz="2000" dirty="0"/>
        </a:p>
      </dgm:t>
    </dgm:pt>
    <dgm:pt modelId="{A47AE1BA-4529-42D0-AD42-D33685DFA4F4}" type="parTrans" cxnId="{0141B33B-39AD-4B09-912F-33AADB13F33B}">
      <dgm:prSet/>
      <dgm:spPr/>
      <dgm:t>
        <a:bodyPr/>
        <a:lstStyle/>
        <a:p>
          <a:endParaRPr lang="en-US"/>
        </a:p>
      </dgm:t>
    </dgm:pt>
    <dgm:pt modelId="{FCED6577-2718-4F4F-BD43-72B5923FC846}" type="sibTrans" cxnId="{0141B33B-39AD-4B09-912F-33AADB13F33B}">
      <dgm:prSet/>
      <dgm:spPr/>
      <dgm:t>
        <a:bodyPr/>
        <a:lstStyle/>
        <a:p>
          <a:endParaRPr lang="en-US"/>
        </a:p>
      </dgm:t>
    </dgm:pt>
    <dgm:pt modelId="{671F76A8-D161-4D18-BC05-CAE9155EB211}">
      <dgm:prSet custT="1"/>
      <dgm:spPr/>
      <dgm:t>
        <a:bodyPr/>
        <a:lstStyle/>
        <a:p>
          <a:pPr algn="l" rtl="0"/>
          <a:r>
            <a:rPr lang="en-US" sz="1800" dirty="0" smtClean="0"/>
            <a:t>New way of looking at supplanting</a:t>
          </a:r>
          <a:endParaRPr lang="en-US" sz="1800" dirty="0"/>
        </a:p>
      </dgm:t>
    </dgm:pt>
    <dgm:pt modelId="{DFFE1B8B-BA35-44B3-9C0D-5F80F883894D}" type="parTrans" cxnId="{A348DD6B-FB3B-46F8-B19A-FFF745E76AA9}">
      <dgm:prSet/>
      <dgm:spPr/>
      <dgm:t>
        <a:bodyPr/>
        <a:lstStyle/>
        <a:p>
          <a:endParaRPr lang="en-US"/>
        </a:p>
      </dgm:t>
    </dgm:pt>
    <dgm:pt modelId="{8FCFAD30-9FC3-4A18-AADE-BA254ADE1000}" type="sibTrans" cxnId="{A348DD6B-FB3B-46F8-B19A-FFF745E76AA9}">
      <dgm:prSet/>
      <dgm:spPr/>
      <dgm:t>
        <a:bodyPr/>
        <a:lstStyle/>
        <a:p>
          <a:endParaRPr lang="en-US"/>
        </a:p>
      </dgm:t>
    </dgm:pt>
    <dgm:pt modelId="{0DD49CC2-F21D-43B9-8EE2-FA9B969179AB}" type="pres">
      <dgm:prSet presAssocID="{43769673-9D95-4D9A-837B-341859905257}" presName="Name0" presStyleCnt="0">
        <dgm:presLayoutVars>
          <dgm:dir/>
          <dgm:animLvl val="lvl"/>
          <dgm:resizeHandles val="exact"/>
        </dgm:presLayoutVars>
      </dgm:prSet>
      <dgm:spPr/>
      <dgm:t>
        <a:bodyPr/>
        <a:lstStyle/>
        <a:p>
          <a:endParaRPr lang="en-US"/>
        </a:p>
      </dgm:t>
    </dgm:pt>
    <dgm:pt modelId="{45C0F7D7-2222-4E9E-B35B-2CB565936006}" type="pres">
      <dgm:prSet presAssocID="{7600C9A5-9A60-4A17-B666-2D172F37F165}" presName="Name8" presStyleCnt="0"/>
      <dgm:spPr/>
    </dgm:pt>
    <dgm:pt modelId="{B6EEE9C0-1691-4FCC-BE68-FAB8CBC19EA7}" type="pres">
      <dgm:prSet presAssocID="{7600C9A5-9A60-4A17-B666-2D172F37F165}" presName="acctBkgd" presStyleLbl="alignAcc1" presStyleIdx="0" presStyleCnt="2" custLinFactNeighborX="1701" custLinFactNeighborY="2165"/>
      <dgm:spPr/>
      <dgm:t>
        <a:bodyPr/>
        <a:lstStyle/>
        <a:p>
          <a:endParaRPr lang="en-US"/>
        </a:p>
      </dgm:t>
    </dgm:pt>
    <dgm:pt modelId="{D47192E4-3D2C-4183-98FD-24EBB9BFFB48}" type="pres">
      <dgm:prSet presAssocID="{7600C9A5-9A60-4A17-B666-2D172F37F165}" presName="acctTx" presStyleLbl="alignAcc1" presStyleIdx="0" presStyleCnt="2">
        <dgm:presLayoutVars>
          <dgm:bulletEnabled val="1"/>
        </dgm:presLayoutVars>
      </dgm:prSet>
      <dgm:spPr/>
      <dgm:t>
        <a:bodyPr/>
        <a:lstStyle/>
        <a:p>
          <a:endParaRPr lang="en-US"/>
        </a:p>
      </dgm:t>
    </dgm:pt>
    <dgm:pt modelId="{9D96E348-C8BB-456C-B738-0D9B13F184EF}" type="pres">
      <dgm:prSet presAssocID="{7600C9A5-9A60-4A17-B666-2D172F37F165}" presName="level" presStyleLbl="node1" presStyleIdx="0" presStyleCnt="2" custScaleX="90716" custScaleY="78378" custLinFactNeighborX="1595">
        <dgm:presLayoutVars>
          <dgm:chMax val="1"/>
          <dgm:bulletEnabled val="1"/>
        </dgm:presLayoutVars>
      </dgm:prSet>
      <dgm:spPr/>
      <dgm:t>
        <a:bodyPr/>
        <a:lstStyle/>
        <a:p>
          <a:endParaRPr lang="en-US"/>
        </a:p>
      </dgm:t>
    </dgm:pt>
    <dgm:pt modelId="{BA56C055-9D75-4A61-9141-D2F2A8FCD242}" type="pres">
      <dgm:prSet presAssocID="{7600C9A5-9A60-4A17-B666-2D172F37F165}" presName="levelTx" presStyleLbl="revTx" presStyleIdx="0" presStyleCnt="0">
        <dgm:presLayoutVars>
          <dgm:chMax val="1"/>
          <dgm:bulletEnabled val="1"/>
        </dgm:presLayoutVars>
      </dgm:prSet>
      <dgm:spPr/>
      <dgm:t>
        <a:bodyPr/>
        <a:lstStyle/>
        <a:p>
          <a:endParaRPr lang="en-US"/>
        </a:p>
      </dgm:t>
    </dgm:pt>
    <dgm:pt modelId="{01C43807-37A5-4324-BE05-72C36D0DD1D9}" type="pres">
      <dgm:prSet presAssocID="{87C98098-72E7-4DCE-92CD-BB394B374606}" presName="Name8" presStyleCnt="0"/>
      <dgm:spPr/>
    </dgm:pt>
    <dgm:pt modelId="{8A80EC6E-DAEC-4671-A0B5-BE6F1FEB16A4}" type="pres">
      <dgm:prSet presAssocID="{87C98098-72E7-4DCE-92CD-BB394B374606}" presName="acctBkgd" presStyleLbl="alignAcc1" presStyleIdx="1" presStyleCnt="2" custScaleX="119198" custLinFactNeighborX="475"/>
      <dgm:spPr/>
      <dgm:t>
        <a:bodyPr/>
        <a:lstStyle/>
        <a:p>
          <a:endParaRPr lang="en-US"/>
        </a:p>
      </dgm:t>
    </dgm:pt>
    <dgm:pt modelId="{2E028644-7946-4491-BCD3-F1FD33F46830}" type="pres">
      <dgm:prSet presAssocID="{87C98098-72E7-4DCE-92CD-BB394B374606}" presName="acctTx" presStyleLbl="alignAcc1" presStyleIdx="1" presStyleCnt="2">
        <dgm:presLayoutVars>
          <dgm:bulletEnabled val="1"/>
        </dgm:presLayoutVars>
      </dgm:prSet>
      <dgm:spPr/>
      <dgm:t>
        <a:bodyPr/>
        <a:lstStyle/>
        <a:p>
          <a:endParaRPr lang="en-US"/>
        </a:p>
      </dgm:t>
    </dgm:pt>
    <dgm:pt modelId="{BE47D6FF-CE43-4152-87BA-EE820AF12BFE}" type="pres">
      <dgm:prSet presAssocID="{87C98098-72E7-4DCE-92CD-BB394B374606}" presName="level" presStyleLbl="node1" presStyleIdx="1" presStyleCnt="2" custLinFactNeighborX="1944">
        <dgm:presLayoutVars>
          <dgm:chMax val="1"/>
          <dgm:bulletEnabled val="1"/>
        </dgm:presLayoutVars>
      </dgm:prSet>
      <dgm:spPr/>
      <dgm:t>
        <a:bodyPr/>
        <a:lstStyle/>
        <a:p>
          <a:endParaRPr lang="en-US"/>
        </a:p>
      </dgm:t>
    </dgm:pt>
    <dgm:pt modelId="{5ED0D8E8-84A8-48C1-8FCD-EF2280A6F791}" type="pres">
      <dgm:prSet presAssocID="{87C98098-72E7-4DCE-92CD-BB394B374606}" presName="levelTx" presStyleLbl="revTx" presStyleIdx="0" presStyleCnt="0">
        <dgm:presLayoutVars>
          <dgm:chMax val="1"/>
          <dgm:bulletEnabled val="1"/>
        </dgm:presLayoutVars>
      </dgm:prSet>
      <dgm:spPr/>
      <dgm:t>
        <a:bodyPr/>
        <a:lstStyle/>
        <a:p>
          <a:endParaRPr lang="en-US"/>
        </a:p>
      </dgm:t>
    </dgm:pt>
  </dgm:ptLst>
  <dgm:cxnLst>
    <dgm:cxn modelId="{1C503664-6A4F-4FEA-B39F-1B4D52D83387}" srcId="{43769673-9D95-4D9A-837B-341859905257}" destId="{87C98098-72E7-4DCE-92CD-BB394B374606}" srcOrd="1" destOrd="0" parTransId="{44FF52DD-E3B4-4ED9-8E5C-622936A659D2}" sibTransId="{035B72AA-8410-4BE1-9095-1514A89FA979}"/>
    <dgm:cxn modelId="{DAB51725-C1F7-4305-B41C-B781A24D1A33}" type="presOf" srcId="{7600C9A5-9A60-4A17-B666-2D172F37F165}" destId="{9D96E348-C8BB-456C-B738-0D9B13F184EF}" srcOrd="0" destOrd="0" presId="urn:microsoft.com/office/officeart/2005/8/layout/pyramid1"/>
    <dgm:cxn modelId="{8F788D8B-9788-493B-91D3-FF1F382BC1E0}" type="presOf" srcId="{43769673-9D95-4D9A-837B-341859905257}" destId="{0DD49CC2-F21D-43B9-8EE2-FA9B969179AB}" srcOrd="0" destOrd="0" presId="urn:microsoft.com/office/officeart/2005/8/layout/pyramid1"/>
    <dgm:cxn modelId="{C5FB26BA-F6F0-4D37-8621-AD1EDB0555A2}" type="presOf" srcId="{83C69F4C-86DE-4534-86C1-A5D98B0CF402}" destId="{D47192E4-3D2C-4183-98FD-24EBB9BFFB48}" srcOrd="1" destOrd="2" presId="urn:microsoft.com/office/officeart/2005/8/layout/pyramid1"/>
    <dgm:cxn modelId="{9AAB6D84-9901-4A6F-8B88-470311C54973}" type="presOf" srcId="{83C69F4C-86DE-4534-86C1-A5D98B0CF402}" destId="{B6EEE9C0-1691-4FCC-BE68-FAB8CBC19EA7}" srcOrd="0" destOrd="2" presId="urn:microsoft.com/office/officeart/2005/8/layout/pyramid1"/>
    <dgm:cxn modelId="{10806A3B-BE14-41EA-B3DB-F96A09E2EA17}" type="presOf" srcId="{F8420426-5CD9-4AE7-8F02-EEA94BAB5534}" destId="{D47192E4-3D2C-4183-98FD-24EBB9BFFB48}" srcOrd="1" destOrd="0" presId="urn:microsoft.com/office/officeart/2005/8/layout/pyramid1"/>
    <dgm:cxn modelId="{607ECAFE-6627-48F8-91C8-99D2ED857130}" srcId="{87C98098-72E7-4DCE-92CD-BB394B374606}" destId="{E9E3FB8A-9EE9-4F14-90E9-FA5421591A55}" srcOrd="0" destOrd="0" parTransId="{985264D5-4BDF-472F-9B03-9B57CC22CD4E}" sibTransId="{C005F295-722F-4BCA-BF2C-98D064ADFCB4}"/>
    <dgm:cxn modelId="{D88CB4A8-BC78-46AF-9E9B-B637D4212A86}" type="presOf" srcId="{F8420426-5CD9-4AE7-8F02-EEA94BAB5534}" destId="{B6EEE9C0-1691-4FCC-BE68-FAB8CBC19EA7}" srcOrd="0" destOrd="0" presId="urn:microsoft.com/office/officeart/2005/8/layout/pyramid1"/>
    <dgm:cxn modelId="{F17DBC3C-B1DF-4AD4-9F3F-04E0D9FBF69D}" type="presOf" srcId="{7600C9A5-9A60-4A17-B666-2D172F37F165}" destId="{BA56C055-9D75-4A61-9141-D2F2A8FCD242}" srcOrd="1" destOrd="0" presId="urn:microsoft.com/office/officeart/2005/8/layout/pyramid1"/>
    <dgm:cxn modelId="{4F713E18-539F-4784-9B0F-F34E44FE6813}" type="presOf" srcId="{671F76A8-D161-4D18-BC05-CAE9155EB211}" destId="{8A80EC6E-DAEC-4671-A0B5-BE6F1FEB16A4}" srcOrd="0" destOrd="1" presId="urn:microsoft.com/office/officeart/2005/8/layout/pyramid1"/>
    <dgm:cxn modelId="{03C4CC0D-A0CD-469D-82C7-CC82B9B27BC9}" type="presOf" srcId="{87C98098-72E7-4DCE-92CD-BB394B374606}" destId="{5ED0D8E8-84A8-48C1-8FCD-EF2280A6F791}" srcOrd="1" destOrd="0" presId="urn:microsoft.com/office/officeart/2005/8/layout/pyramid1"/>
    <dgm:cxn modelId="{E3FF514C-A17A-4697-BE60-8DFCC672F0B0}" type="presOf" srcId="{E9E3FB8A-9EE9-4F14-90E9-FA5421591A55}" destId="{2E028644-7946-4491-BCD3-F1FD33F46830}" srcOrd="1" destOrd="0" presId="urn:microsoft.com/office/officeart/2005/8/layout/pyramid1"/>
    <dgm:cxn modelId="{4EF4A807-412E-4D9C-8246-38D6E6248D2C}" type="presOf" srcId="{671F76A8-D161-4D18-BC05-CAE9155EB211}" destId="{2E028644-7946-4491-BCD3-F1FD33F46830}" srcOrd="1" destOrd="1" presId="urn:microsoft.com/office/officeart/2005/8/layout/pyramid1"/>
    <dgm:cxn modelId="{7B92D5CE-0C35-4481-A21B-97D986FD8B83}" srcId="{F8420426-5CD9-4AE7-8F02-EEA94BAB5534}" destId="{83C69F4C-86DE-4534-86C1-A5D98B0CF402}" srcOrd="1" destOrd="0" parTransId="{657E4F16-4716-4559-87E2-807FB7C8B8AA}" sibTransId="{20FCAD87-F0D2-4428-B8EA-B1C7484E5368}"/>
    <dgm:cxn modelId="{A348DD6B-FB3B-46F8-B19A-FFF745E76AA9}" srcId="{87C98098-72E7-4DCE-92CD-BB394B374606}" destId="{671F76A8-D161-4D18-BC05-CAE9155EB211}" srcOrd="1" destOrd="0" parTransId="{DFFE1B8B-BA35-44B3-9C0D-5F80F883894D}" sibTransId="{8FCFAD30-9FC3-4A18-AADE-BA254ADE1000}"/>
    <dgm:cxn modelId="{A1B7A93B-FE2F-41E1-AFE1-53EE4DFBA263}" srcId="{7600C9A5-9A60-4A17-B666-2D172F37F165}" destId="{F8420426-5CD9-4AE7-8F02-EEA94BAB5534}" srcOrd="0" destOrd="0" parTransId="{C4BE6D2B-EB5D-45AA-89CF-51933395461A}" sibTransId="{DDE9DBF6-B401-43DD-A7C4-2EEA41AD77B4}"/>
    <dgm:cxn modelId="{4D37C906-1523-49D7-8B76-C6BF4F09D9CF}" type="presOf" srcId="{8C058123-3ED0-4BCB-9CEB-22B2BA2C03BE}" destId="{B6EEE9C0-1691-4FCC-BE68-FAB8CBC19EA7}" srcOrd="0" destOrd="1" presId="urn:microsoft.com/office/officeart/2005/8/layout/pyramid1"/>
    <dgm:cxn modelId="{B9706D1E-B9C3-4E1F-B974-4B87C6820BC7}" type="presOf" srcId="{8C058123-3ED0-4BCB-9CEB-22B2BA2C03BE}" destId="{D47192E4-3D2C-4183-98FD-24EBB9BFFB48}" srcOrd="1" destOrd="1" presId="urn:microsoft.com/office/officeart/2005/8/layout/pyramid1"/>
    <dgm:cxn modelId="{D913C497-8B51-4429-81A7-F49D32BDA10D}" type="presOf" srcId="{87C98098-72E7-4DCE-92CD-BB394B374606}" destId="{BE47D6FF-CE43-4152-87BA-EE820AF12BFE}" srcOrd="0" destOrd="0" presId="urn:microsoft.com/office/officeart/2005/8/layout/pyramid1"/>
    <dgm:cxn modelId="{FC85EA35-502C-4EF7-974C-777085DFC10C}" srcId="{43769673-9D95-4D9A-837B-341859905257}" destId="{7600C9A5-9A60-4A17-B666-2D172F37F165}" srcOrd="0" destOrd="0" parTransId="{77AB498B-E6B4-4E7A-8240-CA36ECFEB4E2}" sibTransId="{2EA22D46-8FDE-4E4F-B48F-977249005BA5}"/>
    <dgm:cxn modelId="{AD503354-5062-48F2-B477-6DE774A2AB0F}" type="presOf" srcId="{E9E3FB8A-9EE9-4F14-90E9-FA5421591A55}" destId="{8A80EC6E-DAEC-4671-A0B5-BE6F1FEB16A4}" srcOrd="0" destOrd="0" presId="urn:microsoft.com/office/officeart/2005/8/layout/pyramid1"/>
    <dgm:cxn modelId="{0141B33B-39AD-4B09-912F-33AADB13F33B}" srcId="{F8420426-5CD9-4AE7-8F02-EEA94BAB5534}" destId="{8C058123-3ED0-4BCB-9CEB-22B2BA2C03BE}" srcOrd="0" destOrd="0" parTransId="{A47AE1BA-4529-42D0-AD42-D33685DFA4F4}" sibTransId="{FCED6577-2718-4F4F-BD43-72B5923FC846}"/>
    <dgm:cxn modelId="{9E33DC4C-F889-46BB-97D3-75819D44C796}" type="presParOf" srcId="{0DD49CC2-F21D-43B9-8EE2-FA9B969179AB}" destId="{45C0F7D7-2222-4E9E-B35B-2CB565936006}" srcOrd="0" destOrd="0" presId="urn:microsoft.com/office/officeart/2005/8/layout/pyramid1"/>
    <dgm:cxn modelId="{D64B1047-8858-4FDB-89E3-A6D8B6E00B7B}" type="presParOf" srcId="{45C0F7D7-2222-4E9E-B35B-2CB565936006}" destId="{B6EEE9C0-1691-4FCC-BE68-FAB8CBC19EA7}" srcOrd="0" destOrd="0" presId="urn:microsoft.com/office/officeart/2005/8/layout/pyramid1"/>
    <dgm:cxn modelId="{47CCC3FD-5F9A-414E-8D70-2EB74188A895}" type="presParOf" srcId="{45C0F7D7-2222-4E9E-B35B-2CB565936006}" destId="{D47192E4-3D2C-4183-98FD-24EBB9BFFB48}" srcOrd="1" destOrd="0" presId="urn:microsoft.com/office/officeart/2005/8/layout/pyramid1"/>
    <dgm:cxn modelId="{9480A63E-2B3F-4B9B-9684-5436D14BD258}" type="presParOf" srcId="{45C0F7D7-2222-4E9E-B35B-2CB565936006}" destId="{9D96E348-C8BB-456C-B738-0D9B13F184EF}" srcOrd="2" destOrd="0" presId="urn:microsoft.com/office/officeart/2005/8/layout/pyramid1"/>
    <dgm:cxn modelId="{611B4156-3BDF-4F0A-9207-B1B7669D773C}" type="presParOf" srcId="{45C0F7D7-2222-4E9E-B35B-2CB565936006}" destId="{BA56C055-9D75-4A61-9141-D2F2A8FCD242}" srcOrd="3" destOrd="0" presId="urn:microsoft.com/office/officeart/2005/8/layout/pyramid1"/>
    <dgm:cxn modelId="{48C3B0E1-66EB-46B2-8674-182695E2B2CD}" type="presParOf" srcId="{0DD49CC2-F21D-43B9-8EE2-FA9B969179AB}" destId="{01C43807-37A5-4324-BE05-72C36D0DD1D9}" srcOrd="1" destOrd="0" presId="urn:microsoft.com/office/officeart/2005/8/layout/pyramid1"/>
    <dgm:cxn modelId="{D3F0C956-BBF2-4109-B8FC-BFC45361E1EF}" type="presParOf" srcId="{01C43807-37A5-4324-BE05-72C36D0DD1D9}" destId="{8A80EC6E-DAEC-4671-A0B5-BE6F1FEB16A4}" srcOrd="0" destOrd="0" presId="urn:microsoft.com/office/officeart/2005/8/layout/pyramid1"/>
    <dgm:cxn modelId="{3611A42B-2B76-4B89-9FEB-73A03367D83F}" type="presParOf" srcId="{01C43807-37A5-4324-BE05-72C36D0DD1D9}" destId="{2E028644-7946-4491-BCD3-F1FD33F46830}" srcOrd="1" destOrd="0" presId="urn:microsoft.com/office/officeart/2005/8/layout/pyramid1"/>
    <dgm:cxn modelId="{BE6B27EE-26CA-4C82-9AA8-18DF3EC44ED5}" type="presParOf" srcId="{01C43807-37A5-4324-BE05-72C36D0DD1D9}" destId="{BE47D6FF-CE43-4152-87BA-EE820AF12BFE}" srcOrd="2" destOrd="0" presId="urn:microsoft.com/office/officeart/2005/8/layout/pyramid1"/>
    <dgm:cxn modelId="{324F824C-E8AB-4A33-8EBF-34441378B95C}" type="presParOf" srcId="{01C43807-37A5-4324-BE05-72C36D0DD1D9}" destId="{5ED0D8E8-84A8-48C1-8FCD-EF2280A6F791}"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41BEA1-44CA-4DD5-B235-3DEFD9403F37}" type="doc">
      <dgm:prSet loTypeId="urn:microsoft.com/office/officeart/2009/3/layout/IncreasingArrowsProcess" loCatId="process" qsTypeId="urn:microsoft.com/office/officeart/2005/8/quickstyle/3d3" qsCatId="3D" csTypeId="urn:microsoft.com/office/officeart/2005/8/colors/colorful5" csCatId="colorful" phldr="1"/>
      <dgm:spPr/>
      <dgm:t>
        <a:bodyPr/>
        <a:lstStyle/>
        <a:p>
          <a:endParaRPr lang="en-US"/>
        </a:p>
      </dgm:t>
    </dgm:pt>
    <dgm:pt modelId="{F01531DE-69E4-469C-B30A-D7B78F52DE1F}">
      <dgm:prSet custT="1"/>
      <dgm:spPr>
        <a:solidFill>
          <a:srgbClr val="9A87CF"/>
        </a:solidFill>
        <a:ln>
          <a:solidFill>
            <a:schemeClr val="accent2">
              <a:lumMod val="60000"/>
              <a:lumOff val="40000"/>
            </a:schemeClr>
          </a:solidFill>
        </a:ln>
      </dgm:spPr>
      <dgm:t>
        <a:bodyPr/>
        <a:lstStyle/>
        <a:p>
          <a:pPr rtl="0"/>
          <a:r>
            <a:rPr lang="en-US" sz="2400" b="1" dirty="0" smtClean="0">
              <a:solidFill>
                <a:srgbClr val="FFFFFF"/>
              </a:solidFill>
            </a:rPr>
            <a:t>Planning</a:t>
          </a:r>
          <a:endParaRPr lang="en-US" sz="2400" b="1" dirty="0">
            <a:solidFill>
              <a:srgbClr val="FFFFFF"/>
            </a:solidFill>
          </a:endParaRPr>
        </a:p>
      </dgm:t>
      <dgm:extLst>
        <a:ext uri="{E40237B7-FDA0-4F09-8148-C483321AD2D9}">
          <dgm14:cNvPr xmlns:dgm14="http://schemas.microsoft.com/office/drawing/2010/diagram" id="0" name="" descr="Overview of Title I-A Planning" title="Overview of Title I-A Planning"/>
        </a:ext>
      </dgm:extLst>
    </dgm:pt>
    <dgm:pt modelId="{CEB3B9EB-F94A-497D-A6AC-47F55176D6EC}" type="parTrans" cxnId="{768D1ED1-3B9D-49CD-BE6C-A6BFBB892C79}">
      <dgm:prSet/>
      <dgm:spPr/>
      <dgm:t>
        <a:bodyPr/>
        <a:lstStyle/>
        <a:p>
          <a:endParaRPr lang="en-US"/>
        </a:p>
      </dgm:t>
    </dgm:pt>
    <dgm:pt modelId="{77790A98-3047-409B-A6CA-16CC08CA34A5}" type="sibTrans" cxnId="{768D1ED1-3B9D-49CD-BE6C-A6BFBB892C79}">
      <dgm:prSet/>
      <dgm:spPr/>
      <dgm:t>
        <a:bodyPr/>
        <a:lstStyle/>
        <a:p>
          <a:endParaRPr lang="en-US"/>
        </a:p>
      </dgm:t>
    </dgm:pt>
    <dgm:pt modelId="{86B2047A-3741-4C62-825C-3C293B0AABD5}">
      <dgm:prSet custT="1"/>
      <dgm:spPr/>
      <dgm:t>
        <a:bodyPr/>
        <a:lstStyle/>
        <a:p>
          <a:pPr algn="l" defTabSz="755650" rtl="0"/>
          <a:r>
            <a:rPr lang="en-US" sz="1500" u="sng" dirty="0" smtClean="0"/>
            <a:t>Needs Assessment</a:t>
          </a:r>
          <a:endParaRPr lang="en-US" sz="1500" u="sng" dirty="0"/>
        </a:p>
      </dgm:t>
      <dgm:extLst>
        <a:ext uri="{E40237B7-FDA0-4F09-8148-C483321AD2D9}">
          <dgm14:cNvPr xmlns:dgm14="http://schemas.microsoft.com/office/drawing/2010/diagram" id="0" name="" descr="Planning items" title="Planning items"/>
        </a:ext>
      </dgm:extLst>
    </dgm:pt>
    <dgm:pt modelId="{8B66AB0D-B9EC-4F1A-BDE3-CB6DF0B3410E}" type="parTrans" cxnId="{A22A8598-585B-479A-BECB-AE9D6CA82093}">
      <dgm:prSet/>
      <dgm:spPr/>
      <dgm:t>
        <a:bodyPr/>
        <a:lstStyle/>
        <a:p>
          <a:endParaRPr lang="en-US"/>
        </a:p>
      </dgm:t>
    </dgm:pt>
    <dgm:pt modelId="{0090DD78-A1E9-43EC-ADE1-BFF72AB4A4A0}" type="sibTrans" cxnId="{A22A8598-585B-479A-BECB-AE9D6CA82093}">
      <dgm:prSet/>
      <dgm:spPr/>
      <dgm:t>
        <a:bodyPr/>
        <a:lstStyle/>
        <a:p>
          <a:endParaRPr lang="en-US"/>
        </a:p>
      </dgm:t>
    </dgm:pt>
    <dgm:pt modelId="{ECE7A8D7-967F-4FD3-976E-39D41CDDCADF}">
      <dgm:prSet custT="1"/>
      <dgm:spPr>
        <a:solidFill>
          <a:srgbClr val="00B050"/>
        </a:solidFill>
      </dgm:spPr>
      <dgm:t>
        <a:bodyPr/>
        <a:lstStyle/>
        <a:p>
          <a:pPr rtl="0"/>
          <a:r>
            <a:rPr lang="en-US" sz="2400" b="1" dirty="0" smtClean="0">
              <a:solidFill>
                <a:srgbClr val="FFFFFF"/>
              </a:solidFill>
            </a:rPr>
            <a:t>Fiscal</a:t>
          </a:r>
          <a:endParaRPr lang="en-US" sz="2400" b="1" dirty="0">
            <a:solidFill>
              <a:srgbClr val="FFFFFF"/>
            </a:solidFill>
          </a:endParaRPr>
        </a:p>
      </dgm:t>
      <dgm:extLst>
        <a:ext uri="{E40237B7-FDA0-4F09-8148-C483321AD2D9}">
          <dgm14:cNvPr xmlns:dgm14="http://schemas.microsoft.com/office/drawing/2010/diagram" id="0" name="" descr="Overview of Title I-A Fiscal" title="Overview of Title I-A Fiscal"/>
        </a:ext>
      </dgm:extLst>
    </dgm:pt>
    <dgm:pt modelId="{250B0F15-7211-45BF-86AE-A8D4B4EDE1B8}" type="parTrans" cxnId="{9E6634E3-EED8-45E8-A773-802237F08494}">
      <dgm:prSet/>
      <dgm:spPr/>
      <dgm:t>
        <a:bodyPr/>
        <a:lstStyle/>
        <a:p>
          <a:endParaRPr lang="en-US"/>
        </a:p>
      </dgm:t>
    </dgm:pt>
    <dgm:pt modelId="{90F22705-81F2-4243-8118-4D71992ADB1C}" type="sibTrans" cxnId="{9E6634E3-EED8-45E8-A773-802237F08494}">
      <dgm:prSet/>
      <dgm:spPr/>
      <dgm:t>
        <a:bodyPr/>
        <a:lstStyle/>
        <a:p>
          <a:endParaRPr lang="en-US"/>
        </a:p>
      </dgm:t>
    </dgm:pt>
    <dgm:pt modelId="{14A1BE7C-5BEE-44D9-9FF8-ADDDD74D29C4}">
      <dgm:prSet custT="1"/>
      <dgm:spPr/>
      <dgm:t>
        <a:bodyPr/>
        <a:lstStyle/>
        <a:p>
          <a:pPr algn="l" rtl="0"/>
          <a:r>
            <a:rPr lang="en-US" sz="1500" u="sng" dirty="0" smtClean="0"/>
            <a:t>Spending/Expenditures</a:t>
          </a:r>
          <a:endParaRPr lang="en-US" sz="1500" u="sng" dirty="0"/>
        </a:p>
      </dgm:t>
      <dgm:extLst>
        <a:ext uri="{E40237B7-FDA0-4F09-8148-C483321AD2D9}">
          <dgm14:cNvPr xmlns:dgm14="http://schemas.microsoft.com/office/drawing/2010/diagram" id="0" name="" descr="Fiscal Items" title="Fiscal Items"/>
        </a:ext>
      </dgm:extLst>
    </dgm:pt>
    <dgm:pt modelId="{61E26EE0-9F02-4237-9609-A2677F7F49E1}" type="parTrans" cxnId="{E000A480-676F-4D19-9272-6BCA2A958DC6}">
      <dgm:prSet/>
      <dgm:spPr/>
      <dgm:t>
        <a:bodyPr/>
        <a:lstStyle/>
        <a:p>
          <a:endParaRPr lang="en-US"/>
        </a:p>
      </dgm:t>
    </dgm:pt>
    <dgm:pt modelId="{6AD3911B-24E4-42A5-9462-9082715FF68E}" type="sibTrans" cxnId="{E000A480-676F-4D19-9272-6BCA2A958DC6}">
      <dgm:prSet/>
      <dgm:spPr/>
      <dgm:t>
        <a:bodyPr/>
        <a:lstStyle/>
        <a:p>
          <a:endParaRPr lang="en-US"/>
        </a:p>
      </dgm:t>
    </dgm:pt>
    <dgm:pt modelId="{9D021C0B-0011-446E-9044-2D1103871F40}">
      <dgm:prSet custT="1"/>
      <dgm:spPr/>
      <dgm:t>
        <a:bodyPr/>
        <a:lstStyle/>
        <a:p>
          <a:pPr algn="just" rtl="0"/>
          <a:r>
            <a:rPr lang="en-US" sz="1500" dirty="0" smtClean="0"/>
            <a:t>Necessary/Reasonable/Allowable</a:t>
          </a:r>
          <a:endParaRPr lang="en-US" sz="1500" dirty="0"/>
        </a:p>
      </dgm:t>
    </dgm:pt>
    <dgm:pt modelId="{BAB342E2-B66E-450C-BB67-4AE318EBFE43}" type="parTrans" cxnId="{2065AAAF-EF7E-44AA-BA09-62011601762F}">
      <dgm:prSet/>
      <dgm:spPr/>
      <dgm:t>
        <a:bodyPr/>
        <a:lstStyle/>
        <a:p>
          <a:endParaRPr lang="en-US"/>
        </a:p>
      </dgm:t>
    </dgm:pt>
    <dgm:pt modelId="{9805FB6A-0FB7-4A3F-8879-EB0072C081EC}" type="sibTrans" cxnId="{2065AAAF-EF7E-44AA-BA09-62011601762F}">
      <dgm:prSet/>
      <dgm:spPr/>
      <dgm:t>
        <a:bodyPr/>
        <a:lstStyle/>
        <a:p>
          <a:endParaRPr lang="en-US"/>
        </a:p>
      </dgm:t>
    </dgm:pt>
    <dgm:pt modelId="{BBB0D40F-C2DA-49C1-BB4C-D99875C36380}">
      <dgm:prSet custT="1"/>
      <dgm:spPr/>
      <dgm:t>
        <a:bodyPr/>
        <a:lstStyle/>
        <a:p>
          <a:pPr algn="just" rtl="0"/>
          <a:r>
            <a:rPr lang="en-US" sz="1500" dirty="0" smtClean="0"/>
            <a:t>Rank &amp; Serve rules</a:t>
          </a:r>
          <a:endParaRPr lang="en-US" sz="1500" dirty="0"/>
        </a:p>
      </dgm:t>
    </dgm:pt>
    <dgm:pt modelId="{9A9B037D-3BCD-4475-912C-976A87407437}" type="parTrans" cxnId="{CA656CDE-CC3D-48F9-B9FB-D2A102085471}">
      <dgm:prSet/>
      <dgm:spPr/>
      <dgm:t>
        <a:bodyPr/>
        <a:lstStyle/>
        <a:p>
          <a:endParaRPr lang="en-US"/>
        </a:p>
      </dgm:t>
    </dgm:pt>
    <dgm:pt modelId="{3BB3AD59-FF36-49FB-8815-74560FCAAC12}" type="sibTrans" cxnId="{CA656CDE-CC3D-48F9-B9FB-D2A102085471}">
      <dgm:prSet/>
      <dgm:spPr/>
      <dgm:t>
        <a:bodyPr/>
        <a:lstStyle/>
        <a:p>
          <a:endParaRPr lang="en-US"/>
        </a:p>
      </dgm:t>
    </dgm:pt>
    <dgm:pt modelId="{40A8E955-8A31-43CE-97ED-3A8A0597F33D}">
      <dgm:prSet custT="1"/>
      <dgm:spPr/>
      <dgm:t>
        <a:bodyPr/>
        <a:lstStyle/>
        <a:p>
          <a:pPr rtl="0"/>
          <a:r>
            <a:rPr lang="en-US" sz="2400" b="1" dirty="0" smtClean="0">
              <a:solidFill>
                <a:schemeClr val="tx2">
                  <a:lumMod val="10000"/>
                  <a:lumOff val="90000"/>
                </a:schemeClr>
              </a:solidFill>
            </a:rPr>
            <a:t>Monitoring</a:t>
          </a:r>
          <a:endParaRPr lang="en-US" sz="2400" b="1" dirty="0">
            <a:solidFill>
              <a:schemeClr val="tx2">
                <a:lumMod val="10000"/>
                <a:lumOff val="90000"/>
              </a:schemeClr>
            </a:solidFill>
          </a:endParaRPr>
        </a:p>
      </dgm:t>
      <dgm:extLst>
        <a:ext uri="{E40237B7-FDA0-4F09-8148-C483321AD2D9}">
          <dgm14:cNvPr xmlns:dgm14="http://schemas.microsoft.com/office/drawing/2010/diagram" id="0" name="" descr="Overview of Title I-A Monitoring/Documentation" title="Overview of Title I-A Monitoring/Documentation"/>
        </a:ext>
      </dgm:extLst>
    </dgm:pt>
    <dgm:pt modelId="{C76AA63C-948F-4076-9E87-AD04B7BD7AE7}" type="parTrans" cxnId="{9871CB37-BD20-454C-A9E1-357F11B738C2}">
      <dgm:prSet/>
      <dgm:spPr/>
      <dgm:t>
        <a:bodyPr/>
        <a:lstStyle/>
        <a:p>
          <a:endParaRPr lang="en-US"/>
        </a:p>
      </dgm:t>
    </dgm:pt>
    <dgm:pt modelId="{3B2437CE-58D3-47B8-B172-AC12FBFA085F}" type="sibTrans" cxnId="{9871CB37-BD20-454C-A9E1-357F11B738C2}">
      <dgm:prSet/>
      <dgm:spPr/>
      <dgm:t>
        <a:bodyPr/>
        <a:lstStyle/>
        <a:p>
          <a:endParaRPr lang="en-US"/>
        </a:p>
      </dgm:t>
    </dgm:pt>
    <dgm:pt modelId="{C89C1EF1-C4FF-4973-8651-F2B20B7B8D3F}">
      <dgm:prSet custT="1"/>
      <dgm:spPr/>
      <dgm:t>
        <a:bodyPr/>
        <a:lstStyle/>
        <a:p>
          <a:pPr algn="l" rtl="0"/>
          <a:r>
            <a:rPr lang="en-US" sz="1700" u="sng" dirty="0" smtClean="0"/>
            <a:t>Monitoring Components</a:t>
          </a:r>
          <a:endParaRPr lang="en-US" sz="1700" u="sng" dirty="0"/>
        </a:p>
      </dgm:t>
      <dgm:extLst>
        <a:ext uri="{E40237B7-FDA0-4F09-8148-C483321AD2D9}">
          <dgm14:cNvPr xmlns:dgm14="http://schemas.microsoft.com/office/drawing/2010/diagram" id="0" name="" descr="Monitoring/Documentation items" title="Monitoring/Documentation items"/>
        </a:ext>
      </dgm:extLst>
    </dgm:pt>
    <dgm:pt modelId="{BDC60386-78AD-46F2-A759-CBE4CF5D37D7}" type="parTrans" cxnId="{9D2F7F70-0F29-4FE0-869D-AA9BE1AB198F}">
      <dgm:prSet/>
      <dgm:spPr/>
      <dgm:t>
        <a:bodyPr/>
        <a:lstStyle/>
        <a:p>
          <a:endParaRPr lang="en-US"/>
        </a:p>
      </dgm:t>
    </dgm:pt>
    <dgm:pt modelId="{FCAC9E3F-4754-483E-AC61-3349ECE5EB7C}" type="sibTrans" cxnId="{9D2F7F70-0F29-4FE0-869D-AA9BE1AB198F}">
      <dgm:prSet/>
      <dgm:spPr/>
      <dgm:t>
        <a:bodyPr/>
        <a:lstStyle/>
        <a:p>
          <a:endParaRPr lang="en-US"/>
        </a:p>
      </dgm:t>
    </dgm:pt>
    <dgm:pt modelId="{EEA7E223-CE46-43AC-9949-35FF399D4E74}">
      <dgm:prSet custT="1"/>
      <dgm:spPr/>
      <dgm:t>
        <a:bodyPr/>
        <a:lstStyle/>
        <a:p>
          <a:pPr algn="l" rtl="0"/>
          <a:endParaRPr lang="en-US" sz="1300" b="0" dirty="0" smtClean="0"/>
        </a:p>
      </dgm:t>
    </dgm:pt>
    <dgm:pt modelId="{30E85503-438C-4C3D-91E2-BF7129F712FE}" type="parTrans" cxnId="{F6C25704-8E84-42BD-A51D-C7BDCBEF9663}">
      <dgm:prSet/>
      <dgm:spPr/>
      <dgm:t>
        <a:bodyPr/>
        <a:lstStyle/>
        <a:p>
          <a:endParaRPr lang="en-US"/>
        </a:p>
      </dgm:t>
    </dgm:pt>
    <dgm:pt modelId="{23DD9B58-50AD-4B57-9C7E-24772E6C0599}" type="sibTrans" cxnId="{F6C25704-8E84-42BD-A51D-C7BDCBEF9663}">
      <dgm:prSet/>
      <dgm:spPr/>
      <dgm:t>
        <a:bodyPr/>
        <a:lstStyle/>
        <a:p>
          <a:endParaRPr lang="en-US"/>
        </a:p>
      </dgm:t>
    </dgm:pt>
    <dgm:pt modelId="{21B9230E-30CB-47E5-AAEE-1F8F50D459D6}">
      <dgm:prSet custT="1"/>
      <dgm:spPr/>
      <dgm:t>
        <a:bodyPr/>
        <a:lstStyle/>
        <a:p>
          <a:pPr algn="just" rtl="0"/>
          <a:r>
            <a:rPr lang="en-US" sz="1500" dirty="0" smtClean="0"/>
            <a:t>Methodology</a:t>
          </a:r>
          <a:endParaRPr lang="en-US" sz="1500" dirty="0"/>
        </a:p>
      </dgm:t>
    </dgm:pt>
    <dgm:pt modelId="{FC9F2C30-17A6-4BDA-A71E-8D4B236DE3D6}" type="parTrans" cxnId="{8A3659EF-AE03-494B-A166-5D339A174B9E}">
      <dgm:prSet/>
      <dgm:spPr/>
      <dgm:t>
        <a:bodyPr/>
        <a:lstStyle/>
        <a:p>
          <a:endParaRPr lang="en-US"/>
        </a:p>
      </dgm:t>
    </dgm:pt>
    <dgm:pt modelId="{053CC044-AA61-4E9B-AD32-1551139BDF75}" type="sibTrans" cxnId="{8A3659EF-AE03-494B-A166-5D339A174B9E}">
      <dgm:prSet/>
      <dgm:spPr/>
      <dgm:t>
        <a:bodyPr/>
        <a:lstStyle/>
        <a:p>
          <a:endParaRPr lang="en-US"/>
        </a:p>
      </dgm:t>
    </dgm:pt>
    <dgm:pt modelId="{223C7828-736C-46E3-93E0-0B4F8D02D21E}">
      <dgm:prSet custT="1"/>
      <dgm:spPr/>
      <dgm:t>
        <a:bodyPr/>
        <a:lstStyle/>
        <a:p>
          <a:pPr algn="l" rtl="0"/>
          <a:endParaRPr lang="en-US" sz="1500" u="sng" dirty="0" smtClean="0"/>
        </a:p>
        <a:p>
          <a:pPr algn="l" rtl="0"/>
          <a:r>
            <a:rPr lang="en-US" sz="1500" u="sng" dirty="0" smtClean="0"/>
            <a:t>CIP Budget Narrative</a:t>
          </a:r>
          <a:endParaRPr lang="en-US" sz="1500" dirty="0"/>
        </a:p>
      </dgm:t>
    </dgm:pt>
    <dgm:pt modelId="{0B48F417-D909-4717-9979-881453B988FE}" type="parTrans" cxnId="{E695F531-AF04-4CC7-AA29-CAB96DA72C64}">
      <dgm:prSet/>
      <dgm:spPr/>
      <dgm:t>
        <a:bodyPr/>
        <a:lstStyle/>
        <a:p>
          <a:endParaRPr lang="en-US"/>
        </a:p>
      </dgm:t>
    </dgm:pt>
    <dgm:pt modelId="{B5D3C9BE-7619-454B-A741-23693524F1F4}" type="sibTrans" cxnId="{E695F531-AF04-4CC7-AA29-CAB96DA72C64}">
      <dgm:prSet/>
      <dgm:spPr/>
      <dgm:t>
        <a:bodyPr/>
        <a:lstStyle/>
        <a:p>
          <a:endParaRPr lang="en-US"/>
        </a:p>
      </dgm:t>
    </dgm:pt>
    <dgm:pt modelId="{157E50A5-9CC3-48A7-B156-87C8B07A6469}">
      <dgm:prSet custT="1"/>
      <dgm:spPr/>
      <dgm:t>
        <a:bodyPr/>
        <a:lstStyle/>
        <a:p>
          <a:pPr algn="just" rtl="0"/>
          <a:r>
            <a:rPr lang="en-US" sz="1500" dirty="0" smtClean="0"/>
            <a:t>Transferability</a:t>
          </a:r>
          <a:endParaRPr lang="en-US" sz="1500" dirty="0"/>
        </a:p>
      </dgm:t>
    </dgm:pt>
    <dgm:pt modelId="{1B190198-5DA7-40E0-AB00-5B77ECDEBEC0}" type="parTrans" cxnId="{7565CA00-7E1F-464D-9B3F-CEBD8068FE6C}">
      <dgm:prSet/>
      <dgm:spPr/>
      <dgm:t>
        <a:bodyPr/>
        <a:lstStyle/>
        <a:p>
          <a:endParaRPr lang="en-US"/>
        </a:p>
      </dgm:t>
    </dgm:pt>
    <dgm:pt modelId="{C4D724D7-AC7A-4BD5-AA0B-2A63B2A2CA50}" type="sibTrans" cxnId="{7565CA00-7E1F-464D-9B3F-CEBD8068FE6C}">
      <dgm:prSet/>
      <dgm:spPr/>
      <dgm:t>
        <a:bodyPr/>
        <a:lstStyle/>
        <a:p>
          <a:endParaRPr lang="en-US"/>
        </a:p>
      </dgm:t>
    </dgm:pt>
    <dgm:pt modelId="{FE8E6CF1-699C-41FD-8C68-A890A1FDB74F}">
      <dgm:prSet custT="1"/>
      <dgm:spPr/>
      <dgm:t>
        <a:bodyPr/>
        <a:lstStyle/>
        <a:p>
          <a:r>
            <a:rPr lang="en-US" sz="1500" u="none" dirty="0" smtClean="0"/>
            <a:t>Risk Factors</a:t>
          </a:r>
        </a:p>
      </dgm:t>
    </dgm:pt>
    <dgm:pt modelId="{814148B1-5F4C-4B92-8FEC-2C2ADD17ECFB}" type="parTrans" cxnId="{8CFB9BB1-5428-4240-B8DF-A482B36E14F8}">
      <dgm:prSet/>
      <dgm:spPr/>
      <dgm:t>
        <a:bodyPr/>
        <a:lstStyle/>
        <a:p>
          <a:endParaRPr lang="en-US"/>
        </a:p>
      </dgm:t>
    </dgm:pt>
    <dgm:pt modelId="{73CB9705-D806-4CAB-974D-F6506C09993A}" type="sibTrans" cxnId="{8CFB9BB1-5428-4240-B8DF-A482B36E14F8}">
      <dgm:prSet/>
      <dgm:spPr/>
      <dgm:t>
        <a:bodyPr/>
        <a:lstStyle/>
        <a:p>
          <a:endParaRPr lang="en-US"/>
        </a:p>
      </dgm:t>
    </dgm:pt>
    <dgm:pt modelId="{5F4AF70F-D403-4A88-92F4-F4BF73F8C415}">
      <dgm:prSet custT="1"/>
      <dgm:spPr/>
      <dgm:t>
        <a:bodyPr/>
        <a:lstStyle/>
        <a:p>
          <a:endParaRPr lang="en-US" sz="1700" u="sng" dirty="0" smtClean="0"/>
        </a:p>
      </dgm:t>
    </dgm:pt>
    <dgm:pt modelId="{979FC7C1-2B75-4236-A59F-1FEFE4635F31}" type="parTrans" cxnId="{451AB5A8-7334-4CC9-880B-5AD96A201A01}">
      <dgm:prSet/>
      <dgm:spPr/>
      <dgm:t>
        <a:bodyPr/>
        <a:lstStyle/>
        <a:p>
          <a:endParaRPr lang="en-US"/>
        </a:p>
      </dgm:t>
    </dgm:pt>
    <dgm:pt modelId="{57D4F4F7-731C-4C22-9160-A9DE37E5750E}" type="sibTrans" cxnId="{451AB5A8-7334-4CC9-880B-5AD96A201A01}">
      <dgm:prSet/>
      <dgm:spPr/>
      <dgm:t>
        <a:bodyPr/>
        <a:lstStyle/>
        <a:p>
          <a:endParaRPr lang="en-US"/>
        </a:p>
      </dgm:t>
    </dgm:pt>
    <dgm:pt modelId="{90B41A38-C721-47F3-802A-FBCA45438C95}">
      <dgm:prSet custT="1"/>
      <dgm:spPr/>
      <dgm:t>
        <a:bodyPr/>
        <a:lstStyle/>
        <a:p>
          <a:endParaRPr lang="en-US" sz="1700" u="sng" dirty="0" smtClean="0"/>
        </a:p>
      </dgm:t>
    </dgm:pt>
    <dgm:pt modelId="{FA9E1678-B480-4689-8665-D484B703F2B3}" type="parTrans" cxnId="{A79FF803-33BB-4413-BA71-A8808D5AF6E9}">
      <dgm:prSet/>
      <dgm:spPr/>
      <dgm:t>
        <a:bodyPr/>
        <a:lstStyle/>
        <a:p>
          <a:endParaRPr lang="en-US"/>
        </a:p>
      </dgm:t>
    </dgm:pt>
    <dgm:pt modelId="{F5F85980-2814-40D6-8500-B445E37876C7}" type="sibTrans" cxnId="{A79FF803-33BB-4413-BA71-A8808D5AF6E9}">
      <dgm:prSet/>
      <dgm:spPr/>
      <dgm:t>
        <a:bodyPr/>
        <a:lstStyle/>
        <a:p>
          <a:endParaRPr lang="en-US"/>
        </a:p>
      </dgm:t>
    </dgm:pt>
    <dgm:pt modelId="{E6E62C9B-F624-41BA-9E6C-B0CE674F4163}">
      <dgm:prSet custT="1"/>
      <dgm:spPr/>
      <dgm:t>
        <a:bodyPr/>
        <a:lstStyle/>
        <a:p>
          <a:r>
            <a:rPr lang="en-US" sz="1500" u="none" dirty="0" smtClean="0"/>
            <a:t>2018-2019 Monitoring Schedule</a:t>
          </a:r>
        </a:p>
      </dgm:t>
    </dgm:pt>
    <dgm:pt modelId="{CA72E681-65CC-4040-BAC9-D03EBE7D1F59}" type="parTrans" cxnId="{17E03119-5D97-45A5-9AD3-DED8D7E41CF3}">
      <dgm:prSet/>
      <dgm:spPr/>
      <dgm:t>
        <a:bodyPr/>
        <a:lstStyle/>
        <a:p>
          <a:endParaRPr lang="en-US"/>
        </a:p>
      </dgm:t>
    </dgm:pt>
    <dgm:pt modelId="{0E584DA4-05C8-4BE4-BD5C-DBA69EF27242}" type="sibTrans" cxnId="{17E03119-5D97-45A5-9AD3-DED8D7E41CF3}">
      <dgm:prSet/>
      <dgm:spPr/>
      <dgm:t>
        <a:bodyPr/>
        <a:lstStyle/>
        <a:p>
          <a:endParaRPr lang="en-US"/>
        </a:p>
      </dgm:t>
    </dgm:pt>
    <dgm:pt modelId="{DB192E42-6EB0-4EEA-BE3A-83F17DA4C972}">
      <dgm:prSet custT="1"/>
      <dgm:spPr/>
      <dgm:t>
        <a:bodyPr/>
        <a:lstStyle/>
        <a:p>
          <a:pPr rtl="0"/>
          <a:r>
            <a:rPr lang="en-US" sz="1500" dirty="0" smtClean="0"/>
            <a:t>Determines priorities and goals</a:t>
          </a:r>
          <a:endParaRPr lang="en-US" sz="1500" dirty="0"/>
        </a:p>
      </dgm:t>
    </dgm:pt>
    <dgm:pt modelId="{14FAE9EA-6D8D-4E87-B2A3-67E5E3054DD6}" type="parTrans" cxnId="{03F7F599-6803-47F5-B1D0-35CB6C148214}">
      <dgm:prSet/>
      <dgm:spPr/>
      <dgm:t>
        <a:bodyPr/>
        <a:lstStyle/>
        <a:p>
          <a:endParaRPr lang="en-US"/>
        </a:p>
      </dgm:t>
    </dgm:pt>
    <dgm:pt modelId="{C91EF072-9C7E-4D5E-BDEB-C7123B505491}" type="sibTrans" cxnId="{03F7F599-6803-47F5-B1D0-35CB6C148214}">
      <dgm:prSet/>
      <dgm:spPr/>
      <dgm:t>
        <a:bodyPr/>
        <a:lstStyle/>
        <a:p>
          <a:endParaRPr lang="en-US"/>
        </a:p>
      </dgm:t>
    </dgm:pt>
    <dgm:pt modelId="{E054065D-FC2A-4DA2-8465-47FF5AC8529D}">
      <dgm:prSet custT="1"/>
      <dgm:spPr/>
      <dgm:t>
        <a:bodyPr/>
        <a:lstStyle/>
        <a:p>
          <a:pPr rtl="0"/>
          <a:r>
            <a:rPr lang="en-US" sz="1500" u="sng" dirty="0" smtClean="0"/>
            <a:t>School-level Models</a:t>
          </a:r>
          <a:endParaRPr lang="en-US" sz="1500" dirty="0" smtClean="0"/>
        </a:p>
      </dgm:t>
    </dgm:pt>
    <dgm:pt modelId="{69736047-D935-4BBA-8D45-86DDE523089F}" type="parTrans" cxnId="{4C48DBAC-E3CE-4E30-83E2-0ECE65B4E452}">
      <dgm:prSet/>
      <dgm:spPr/>
      <dgm:t>
        <a:bodyPr/>
        <a:lstStyle/>
        <a:p>
          <a:endParaRPr lang="en-US"/>
        </a:p>
      </dgm:t>
    </dgm:pt>
    <dgm:pt modelId="{5B11A5E0-EB07-4DDD-BCF6-C067599FADAE}" type="sibTrans" cxnId="{4C48DBAC-E3CE-4E30-83E2-0ECE65B4E452}">
      <dgm:prSet/>
      <dgm:spPr/>
      <dgm:t>
        <a:bodyPr/>
        <a:lstStyle/>
        <a:p>
          <a:endParaRPr lang="en-US"/>
        </a:p>
      </dgm:t>
    </dgm:pt>
    <dgm:pt modelId="{66D70DD1-E125-4845-9F30-3478B68FF2E4}">
      <dgm:prSet custT="1"/>
      <dgm:spPr/>
      <dgm:t>
        <a:bodyPr/>
        <a:lstStyle/>
        <a:p>
          <a:pPr rtl="0"/>
          <a:r>
            <a:rPr lang="en-US" sz="1500" dirty="0" smtClean="0"/>
            <a:t>Targeted Assistance (TAS)</a:t>
          </a:r>
        </a:p>
      </dgm:t>
    </dgm:pt>
    <dgm:pt modelId="{68CBC3A7-F583-4D6F-A9D9-17E75F171904}" type="parTrans" cxnId="{517D3832-9819-450E-A0AB-D5F067269BFD}">
      <dgm:prSet/>
      <dgm:spPr/>
      <dgm:t>
        <a:bodyPr/>
        <a:lstStyle/>
        <a:p>
          <a:endParaRPr lang="en-US"/>
        </a:p>
      </dgm:t>
    </dgm:pt>
    <dgm:pt modelId="{0DCCD340-B35E-4CAA-BA9D-EF91B01CEBF7}" type="sibTrans" cxnId="{517D3832-9819-450E-A0AB-D5F067269BFD}">
      <dgm:prSet/>
      <dgm:spPr/>
      <dgm:t>
        <a:bodyPr/>
        <a:lstStyle/>
        <a:p>
          <a:endParaRPr lang="en-US"/>
        </a:p>
      </dgm:t>
    </dgm:pt>
    <dgm:pt modelId="{76A41AF5-1513-46F1-80C3-973E7AE0E74A}">
      <dgm:prSet custT="1"/>
      <dgm:spPr/>
      <dgm:t>
        <a:bodyPr/>
        <a:lstStyle/>
        <a:p>
          <a:pPr rtl="0"/>
          <a:r>
            <a:rPr lang="en-US" sz="1500" dirty="0" smtClean="0"/>
            <a:t>School-wide Program (SWP)</a:t>
          </a:r>
        </a:p>
      </dgm:t>
    </dgm:pt>
    <dgm:pt modelId="{002FC83D-3A3A-41B3-A638-458411BF45CC}" type="parTrans" cxnId="{D31CE8D4-30E4-4F17-9D1A-B6523DE40092}">
      <dgm:prSet/>
      <dgm:spPr/>
      <dgm:t>
        <a:bodyPr/>
        <a:lstStyle/>
        <a:p>
          <a:endParaRPr lang="en-US"/>
        </a:p>
      </dgm:t>
    </dgm:pt>
    <dgm:pt modelId="{A7A820B3-F1F4-4074-BC95-DFA277F28459}" type="sibTrans" cxnId="{D31CE8D4-30E4-4F17-9D1A-B6523DE40092}">
      <dgm:prSet/>
      <dgm:spPr/>
      <dgm:t>
        <a:bodyPr/>
        <a:lstStyle/>
        <a:p>
          <a:endParaRPr lang="en-US"/>
        </a:p>
      </dgm:t>
    </dgm:pt>
    <dgm:pt modelId="{BC772424-2C8E-48A9-B060-A2E560D3969E}">
      <dgm:prSet custT="1"/>
      <dgm:spPr/>
      <dgm:t>
        <a:bodyPr/>
        <a:lstStyle/>
        <a:p>
          <a:pPr rtl="0"/>
          <a:r>
            <a:rPr lang="en-US" sz="1500" u="sng" dirty="0" smtClean="0"/>
            <a:t>Planning Tools</a:t>
          </a:r>
        </a:p>
      </dgm:t>
    </dgm:pt>
    <dgm:pt modelId="{DB173DE1-6A1F-4E6B-9747-3E494EA8C75B}" type="parTrans" cxnId="{313F1062-14D3-4C81-BFCA-70615068BAAE}">
      <dgm:prSet/>
      <dgm:spPr/>
      <dgm:t>
        <a:bodyPr/>
        <a:lstStyle/>
        <a:p>
          <a:endParaRPr lang="en-US"/>
        </a:p>
      </dgm:t>
    </dgm:pt>
    <dgm:pt modelId="{3611B6E5-EDA5-443B-8731-EE79AFB6C294}" type="sibTrans" cxnId="{313F1062-14D3-4C81-BFCA-70615068BAAE}">
      <dgm:prSet/>
      <dgm:spPr/>
      <dgm:t>
        <a:bodyPr/>
        <a:lstStyle/>
        <a:p>
          <a:endParaRPr lang="en-US"/>
        </a:p>
      </dgm:t>
    </dgm:pt>
    <dgm:pt modelId="{579DFB0A-4499-4690-B672-F3BB2F9062EE}">
      <dgm:prSet custT="1"/>
      <dgm:spPr/>
      <dgm:t>
        <a:bodyPr/>
        <a:lstStyle/>
        <a:p>
          <a:pPr rtl="0"/>
          <a:r>
            <a:rPr lang="en-US" sz="1500" u="sng" dirty="0" smtClean="0"/>
            <a:t>Stakeholder Engagemen</a:t>
          </a:r>
          <a:r>
            <a:rPr lang="en-US" sz="1600" u="sng" dirty="0" smtClean="0"/>
            <a:t>t</a:t>
          </a:r>
        </a:p>
      </dgm:t>
    </dgm:pt>
    <dgm:pt modelId="{1EFDB8C4-F441-44EF-88A5-C0F27711D16B}" type="parTrans" cxnId="{A06DDE2E-83EF-42C1-B97F-18D564E2A826}">
      <dgm:prSet/>
      <dgm:spPr/>
      <dgm:t>
        <a:bodyPr/>
        <a:lstStyle/>
        <a:p>
          <a:endParaRPr lang="en-US"/>
        </a:p>
      </dgm:t>
    </dgm:pt>
    <dgm:pt modelId="{E774B15C-E245-4D52-B50A-EE5014778A4A}" type="sibTrans" cxnId="{A06DDE2E-83EF-42C1-B97F-18D564E2A826}">
      <dgm:prSet/>
      <dgm:spPr/>
      <dgm:t>
        <a:bodyPr/>
        <a:lstStyle/>
        <a:p>
          <a:endParaRPr lang="en-US"/>
        </a:p>
      </dgm:t>
    </dgm:pt>
    <dgm:pt modelId="{CDBF39AC-A286-45F9-B6D1-E1DFEC0C52BC}" type="pres">
      <dgm:prSet presAssocID="{3041BEA1-44CA-4DD5-B235-3DEFD9403F37}" presName="Name0" presStyleCnt="0">
        <dgm:presLayoutVars>
          <dgm:chMax val="5"/>
          <dgm:chPref val="5"/>
          <dgm:dir/>
          <dgm:animLvl val="lvl"/>
        </dgm:presLayoutVars>
      </dgm:prSet>
      <dgm:spPr/>
      <dgm:t>
        <a:bodyPr/>
        <a:lstStyle/>
        <a:p>
          <a:endParaRPr lang="en-US"/>
        </a:p>
      </dgm:t>
    </dgm:pt>
    <dgm:pt modelId="{71C459B7-5F91-4641-BC4E-3EA675648AA8}" type="pres">
      <dgm:prSet presAssocID="{F01531DE-69E4-469C-B30A-D7B78F52DE1F}" presName="parentText1" presStyleLbl="node1" presStyleIdx="0" presStyleCnt="3" custLinFactNeighborX="-4656" custLinFactNeighborY="1550">
        <dgm:presLayoutVars>
          <dgm:chMax/>
          <dgm:chPref val="3"/>
          <dgm:bulletEnabled val="1"/>
        </dgm:presLayoutVars>
      </dgm:prSet>
      <dgm:spPr/>
      <dgm:t>
        <a:bodyPr/>
        <a:lstStyle/>
        <a:p>
          <a:endParaRPr lang="en-US"/>
        </a:p>
      </dgm:t>
    </dgm:pt>
    <dgm:pt modelId="{7D9C9D27-4327-4E79-86D5-BE905D808027}" type="pres">
      <dgm:prSet presAssocID="{F01531DE-69E4-469C-B30A-D7B78F52DE1F}" presName="childText1" presStyleLbl="solidAlignAcc1" presStyleIdx="0" presStyleCnt="3" custLinFactNeighborX="1795" custLinFactNeighborY="1207">
        <dgm:presLayoutVars>
          <dgm:chMax val="0"/>
          <dgm:chPref val="0"/>
          <dgm:bulletEnabled val="1"/>
        </dgm:presLayoutVars>
      </dgm:prSet>
      <dgm:spPr/>
      <dgm:t>
        <a:bodyPr/>
        <a:lstStyle/>
        <a:p>
          <a:endParaRPr lang="en-US"/>
        </a:p>
      </dgm:t>
    </dgm:pt>
    <dgm:pt modelId="{BB9818A6-B54B-4BE1-9812-0693AD675952}" type="pres">
      <dgm:prSet presAssocID="{ECE7A8D7-967F-4FD3-976E-39D41CDDCADF}" presName="parentText2" presStyleLbl="node1" presStyleIdx="1" presStyleCnt="3">
        <dgm:presLayoutVars>
          <dgm:chMax/>
          <dgm:chPref val="3"/>
          <dgm:bulletEnabled val="1"/>
        </dgm:presLayoutVars>
      </dgm:prSet>
      <dgm:spPr/>
      <dgm:t>
        <a:bodyPr/>
        <a:lstStyle/>
        <a:p>
          <a:endParaRPr lang="en-US"/>
        </a:p>
      </dgm:t>
    </dgm:pt>
    <dgm:pt modelId="{429C6034-033E-472B-B0D8-E43436DA2208}" type="pres">
      <dgm:prSet presAssocID="{ECE7A8D7-967F-4FD3-976E-39D41CDDCADF}" presName="childText2" presStyleLbl="solidAlignAcc1" presStyleIdx="1" presStyleCnt="3">
        <dgm:presLayoutVars>
          <dgm:chMax val="0"/>
          <dgm:chPref val="0"/>
          <dgm:bulletEnabled val="1"/>
        </dgm:presLayoutVars>
      </dgm:prSet>
      <dgm:spPr/>
      <dgm:t>
        <a:bodyPr/>
        <a:lstStyle/>
        <a:p>
          <a:endParaRPr lang="en-US"/>
        </a:p>
      </dgm:t>
    </dgm:pt>
    <dgm:pt modelId="{DC71C1FC-EDCC-4FE1-BE65-5E0469CDAD4C}" type="pres">
      <dgm:prSet presAssocID="{40A8E955-8A31-43CE-97ED-3A8A0597F33D}" presName="parentText3" presStyleLbl="node1" presStyleIdx="2" presStyleCnt="3">
        <dgm:presLayoutVars>
          <dgm:chMax/>
          <dgm:chPref val="3"/>
          <dgm:bulletEnabled val="1"/>
        </dgm:presLayoutVars>
      </dgm:prSet>
      <dgm:spPr/>
      <dgm:t>
        <a:bodyPr/>
        <a:lstStyle/>
        <a:p>
          <a:endParaRPr lang="en-US"/>
        </a:p>
      </dgm:t>
    </dgm:pt>
    <dgm:pt modelId="{03CAFF19-D889-404D-956D-64EA0DFA4540}" type="pres">
      <dgm:prSet presAssocID="{40A8E955-8A31-43CE-97ED-3A8A0597F33D}" presName="childText3" presStyleLbl="solidAlignAcc1" presStyleIdx="2" presStyleCnt="3">
        <dgm:presLayoutVars>
          <dgm:chMax val="0"/>
          <dgm:chPref val="0"/>
          <dgm:bulletEnabled val="1"/>
        </dgm:presLayoutVars>
      </dgm:prSet>
      <dgm:spPr/>
      <dgm:t>
        <a:bodyPr/>
        <a:lstStyle/>
        <a:p>
          <a:endParaRPr lang="en-US"/>
        </a:p>
      </dgm:t>
    </dgm:pt>
  </dgm:ptLst>
  <dgm:cxnLst>
    <dgm:cxn modelId="{D31CE8D4-30E4-4F17-9D1A-B6523DE40092}" srcId="{E054065D-FC2A-4DA2-8465-47FF5AC8529D}" destId="{76A41AF5-1513-46F1-80C3-973E7AE0E74A}" srcOrd="1" destOrd="0" parTransId="{002FC83D-3A3A-41B3-A638-458411BF45CC}" sibTransId="{A7A820B3-F1F4-4074-BC95-DFA277F28459}"/>
    <dgm:cxn modelId="{63B0A0CA-263D-409A-8DC4-3197192DE15C}" type="presOf" srcId="{21B9230E-30CB-47E5-AAEE-1F8F50D459D6}" destId="{429C6034-033E-472B-B0D8-E43436DA2208}" srcOrd="0" destOrd="3" presId="urn:microsoft.com/office/officeart/2009/3/layout/IncreasingArrowsProcess"/>
    <dgm:cxn modelId="{517D3832-9819-450E-A0AB-D5F067269BFD}" srcId="{E054065D-FC2A-4DA2-8465-47FF5AC8529D}" destId="{66D70DD1-E125-4845-9F30-3478B68FF2E4}" srcOrd="0" destOrd="0" parTransId="{68CBC3A7-F583-4D6F-A9D9-17E75F171904}" sibTransId="{0DCCD340-B35E-4CAA-BA9D-EF91B01CEBF7}"/>
    <dgm:cxn modelId="{9E6634E3-EED8-45E8-A773-802237F08494}" srcId="{3041BEA1-44CA-4DD5-B235-3DEFD9403F37}" destId="{ECE7A8D7-967F-4FD3-976E-39D41CDDCADF}" srcOrd="1" destOrd="0" parTransId="{250B0F15-7211-45BF-86AE-A8D4B4EDE1B8}" sibTransId="{90F22705-81F2-4243-8118-4D71992ADB1C}"/>
    <dgm:cxn modelId="{E000A480-676F-4D19-9272-6BCA2A958DC6}" srcId="{ECE7A8D7-967F-4FD3-976E-39D41CDDCADF}" destId="{14A1BE7C-5BEE-44D9-9FF8-ADDDD74D29C4}" srcOrd="0" destOrd="0" parTransId="{61E26EE0-9F02-4237-9609-A2677F7F49E1}" sibTransId="{6AD3911B-24E4-42A5-9462-9082715FF68E}"/>
    <dgm:cxn modelId="{7BAB4912-98AB-423C-BB46-88B92560EBB4}" type="presOf" srcId="{C89C1EF1-C4FF-4973-8651-F2B20B7B8D3F}" destId="{03CAFF19-D889-404D-956D-64EA0DFA4540}" srcOrd="0" destOrd="0" presId="urn:microsoft.com/office/officeart/2009/3/layout/IncreasingArrowsProcess"/>
    <dgm:cxn modelId="{7565CA00-7E1F-464D-9B3F-CEBD8068FE6C}" srcId="{14A1BE7C-5BEE-44D9-9FF8-ADDDD74D29C4}" destId="{157E50A5-9CC3-48A7-B156-87C8B07A6469}" srcOrd="3" destOrd="0" parTransId="{1B190198-5DA7-40E0-AB00-5B77ECDEBEC0}" sibTransId="{C4D724D7-AC7A-4BD5-AA0B-2A63B2A2CA50}"/>
    <dgm:cxn modelId="{ABDDEAF4-24C8-4660-91CC-ED15151346C9}" type="presOf" srcId="{90B41A38-C721-47F3-802A-FBCA45438C95}" destId="{03CAFF19-D889-404D-956D-64EA0DFA4540}" srcOrd="0" destOrd="3" presId="urn:microsoft.com/office/officeart/2009/3/layout/IncreasingArrowsProcess"/>
    <dgm:cxn modelId="{4C48DBAC-E3CE-4E30-83E2-0ECE65B4E452}" srcId="{F01531DE-69E4-469C-B30A-D7B78F52DE1F}" destId="{E054065D-FC2A-4DA2-8465-47FF5AC8529D}" srcOrd="1" destOrd="0" parTransId="{69736047-D935-4BBA-8D45-86DDE523089F}" sibTransId="{5B11A5E0-EB07-4DDD-BCF6-C067599FADAE}"/>
    <dgm:cxn modelId="{25537C61-8529-4112-9EB6-1574978C9E08}" type="presOf" srcId="{3041BEA1-44CA-4DD5-B235-3DEFD9403F37}" destId="{CDBF39AC-A286-45F9-B6D1-E1DFEC0C52BC}" srcOrd="0" destOrd="0" presId="urn:microsoft.com/office/officeart/2009/3/layout/IncreasingArrowsProcess"/>
    <dgm:cxn modelId="{E695F531-AF04-4CC7-AA29-CAB96DA72C64}" srcId="{ECE7A8D7-967F-4FD3-976E-39D41CDDCADF}" destId="{223C7828-736C-46E3-93E0-0B4F8D02D21E}" srcOrd="1" destOrd="0" parTransId="{0B48F417-D909-4717-9979-881453B988FE}" sibTransId="{B5D3C9BE-7619-454B-A741-23693524F1F4}"/>
    <dgm:cxn modelId="{36D0F001-F672-4D32-A1D5-684873C0C648}" type="presOf" srcId="{EEA7E223-CE46-43AC-9949-35FF399D4E74}" destId="{03CAFF19-D889-404D-956D-64EA0DFA4540}" srcOrd="0" destOrd="5" presId="urn:microsoft.com/office/officeart/2009/3/layout/IncreasingArrowsProcess"/>
    <dgm:cxn modelId="{8A3659EF-AE03-494B-A166-5D339A174B9E}" srcId="{14A1BE7C-5BEE-44D9-9FF8-ADDDD74D29C4}" destId="{21B9230E-30CB-47E5-AAEE-1F8F50D459D6}" srcOrd="2" destOrd="0" parTransId="{FC9F2C30-17A6-4BDA-A71E-8D4B236DE3D6}" sibTransId="{053CC044-AA61-4E9B-AD32-1551139BDF75}"/>
    <dgm:cxn modelId="{17E03119-5D97-45A5-9AD3-DED8D7E41CF3}" srcId="{C89C1EF1-C4FF-4973-8651-F2B20B7B8D3F}" destId="{E6E62C9B-F624-41BA-9E6C-B0CE674F4163}" srcOrd="1" destOrd="0" parTransId="{CA72E681-65CC-4040-BAC9-D03EBE7D1F59}" sibTransId="{0E584DA4-05C8-4BE4-BD5C-DBA69EF27242}"/>
    <dgm:cxn modelId="{8CFB9BB1-5428-4240-B8DF-A482B36E14F8}" srcId="{C89C1EF1-C4FF-4973-8651-F2B20B7B8D3F}" destId="{FE8E6CF1-699C-41FD-8C68-A890A1FDB74F}" srcOrd="0" destOrd="0" parTransId="{814148B1-5F4C-4B92-8FEC-2C2ADD17ECFB}" sibTransId="{73CB9705-D806-4CAB-974D-F6506C09993A}"/>
    <dgm:cxn modelId="{25C0B371-806F-4425-BD03-D4DB37B35D53}" type="presOf" srcId="{579DFB0A-4499-4690-B672-F3BB2F9062EE}" destId="{7D9C9D27-4327-4E79-86D5-BE905D808027}" srcOrd="0" destOrd="6" presId="urn:microsoft.com/office/officeart/2009/3/layout/IncreasingArrowsProcess"/>
    <dgm:cxn modelId="{A79FF803-33BB-4413-BA71-A8808D5AF6E9}" srcId="{40A8E955-8A31-43CE-97ED-3A8A0597F33D}" destId="{90B41A38-C721-47F3-802A-FBCA45438C95}" srcOrd="1" destOrd="0" parTransId="{FA9E1678-B480-4689-8665-D484B703F2B3}" sibTransId="{F5F85980-2814-40D6-8500-B445E37876C7}"/>
    <dgm:cxn modelId="{A06DDE2E-83EF-42C1-B97F-18D564E2A826}" srcId="{F01531DE-69E4-469C-B30A-D7B78F52DE1F}" destId="{579DFB0A-4499-4690-B672-F3BB2F9062EE}" srcOrd="3" destOrd="0" parTransId="{1EFDB8C4-F441-44EF-88A5-C0F27711D16B}" sibTransId="{E774B15C-E245-4D52-B50A-EE5014778A4A}"/>
    <dgm:cxn modelId="{03F7F599-6803-47F5-B1D0-35CB6C148214}" srcId="{86B2047A-3741-4C62-825C-3C293B0AABD5}" destId="{DB192E42-6EB0-4EEA-BE3A-83F17DA4C972}" srcOrd="0" destOrd="0" parTransId="{14FAE9EA-6D8D-4E87-B2A3-67E5E3054DD6}" sibTransId="{C91EF072-9C7E-4D5E-BDEB-C7123B505491}"/>
    <dgm:cxn modelId="{451AB5A8-7334-4CC9-880B-5AD96A201A01}" srcId="{40A8E955-8A31-43CE-97ED-3A8A0597F33D}" destId="{5F4AF70F-D403-4A88-92F4-F4BF73F8C415}" srcOrd="2" destOrd="0" parTransId="{979FC7C1-2B75-4236-A59F-1FEFE4635F31}" sibTransId="{57D4F4F7-731C-4C22-9160-A9DE37E5750E}"/>
    <dgm:cxn modelId="{32C1F975-13CC-45FE-BE81-0E816215BBD8}" type="presOf" srcId="{BBB0D40F-C2DA-49C1-BB4C-D99875C36380}" destId="{429C6034-033E-472B-B0D8-E43436DA2208}" srcOrd="0" destOrd="2" presId="urn:microsoft.com/office/officeart/2009/3/layout/IncreasingArrowsProcess"/>
    <dgm:cxn modelId="{768D1ED1-3B9D-49CD-BE6C-A6BFBB892C79}" srcId="{3041BEA1-44CA-4DD5-B235-3DEFD9403F37}" destId="{F01531DE-69E4-469C-B30A-D7B78F52DE1F}" srcOrd="0" destOrd="0" parTransId="{CEB3B9EB-F94A-497D-A6AC-47F55176D6EC}" sibTransId="{77790A98-3047-409B-A6CA-16CC08CA34A5}"/>
    <dgm:cxn modelId="{29D6CB48-1469-4FCA-AC39-F8EB1DCF205C}" type="presOf" srcId="{E6E62C9B-F624-41BA-9E6C-B0CE674F4163}" destId="{03CAFF19-D889-404D-956D-64EA0DFA4540}" srcOrd="0" destOrd="2" presId="urn:microsoft.com/office/officeart/2009/3/layout/IncreasingArrowsProcess"/>
    <dgm:cxn modelId="{B3EC9A04-B0DD-4C2B-B268-DF69BD5A5378}" type="presOf" srcId="{E054065D-FC2A-4DA2-8465-47FF5AC8529D}" destId="{7D9C9D27-4327-4E79-86D5-BE905D808027}" srcOrd="0" destOrd="2" presId="urn:microsoft.com/office/officeart/2009/3/layout/IncreasingArrowsProcess"/>
    <dgm:cxn modelId="{21431B63-0E6C-4FEC-B2FA-D3EAA5A4D8A1}" type="presOf" srcId="{DB192E42-6EB0-4EEA-BE3A-83F17DA4C972}" destId="{7D9C9D27-4327-4E79-86D5-BE905D808027}" srcOrd="0" destOrd="1" presId="urn:microsoft.com/office/officeart/2009/3/layout/IncreasingArrowsProcess"/>
    <dgm:cxn modelId="{88512574-1CCC-4D94-87AE-596BC130191F}" type="presOf" srcId="{157E50A5-9CC3-48A7-B156-87C8B07A6469}" destId="{429C6034-033E-472B-B0D8-E43436DA2208}" srcOrd="0" destOrd="4" presId="urn:microsoft.com/office/officeart/2009/3/layout/IncreasingArrowsProcess"/>
    <dgm:cxn modelId="{13A3D438-B402-4CCB-ABE4-9C10DD2CF931}" type="presOf" srcId="{14A1BE7C-5BEE-44D9-9FF8-ADDDD74D29C4}" destId="{429C6034-033E-472B-B0D8-E43436DA2208}" srcOrd="0" destOrd="0" presId="urn:microsoft.com/office/officeart/2009/3/layout/IncreasingArrowsProcess"/>
    <dgm:cxn modelId="{F2F9E7B0-E2C1-467E-98E0-47A580DD54A3}" type="presOf" srcId="{40A8E955-8A31-43CE-97ED-3A8A0597F33D}" destId="{DC71C1FC-EDCC-4FE1-BE65-5E0469CDAD4C}" srcOrd="0" destOrd="0" presId="urn:microsoft.com/office/officeart/2009/3/layout/IncreasingArrowsProcess"/>
    <dgm:cxn modelId="{9871CB37-BD20-454C-A9E1-357F11B738C2}" srcId="{3041BEA1-44CA-4DD5-B235-3DEFD9403F37}" destId="{40A8E955-8A31-43CE-97ED-3A8A0597F33D}" srcOrd="2" destOrd="0" parTransId="{C76AA63C-948F-4076-9E87-AD04B7BD7AE7}" sibTransId="{3B2437CE-58D3-47B8-B172-AC12FBFA085F}"/>
    <dgm:cxn modelId="{EC25BCAE-78C1-4E89-9989-7837CEA7C4F4}" type="presOf" srcId="{66D70DD1-E125-4845-9F30-3478B68FF2E4}" destId="{7D9C9D27-4327-4E79-86D5-BE905D808027}" srcOrd="0" destOrd="3" presId="urn:microsoft.com/office/officeart/2009/3/layout/IncreasingArrowsProcess"/>
    <dgm:cxn modelId="{CEC3D362-F524-4709-901D-276512F3EC6A}" type="presOf" srcId="{86B2047A-3741-4C62-825C-3C293B0AABD5}" destId="{7D9C9D27-4327-4E79-86D5-BE905D808027}" srcOrd="0" destOrd="0" presId="urn:microsoft.com/office/officeart/2009/3/layout/IncreasingArrowsProcess"/>
    <dgm:cxn modelId="{9D2F7F70-0F29-4FE0-869D-AA9BE1AB198F}" srcId="{40A8E955-8A31-43CE-97ED-3A8A0597F33D}" destId="{C89C1EF1-C4FF-4973-8651-F2B20B7B8D3F}" srcOrd="0" destOrd="0" parTransId="{BDC60386-78AD-46F2-A759-CBE4CF5D37D7}" sibTransId="{FCAC9E3F-4754-483E-AC61-3349ECE5EB7C}"/>
    <dgm:cxn modelId="{DF01CDA8-4946-4F37-95F1-C0230BF1226F}" type="presOf" srcId="{BC772424-2C8E-48A9-B060-A2E560D3969E}" destId="{7D9C9D27-4327-4E79-86D5-BE905D808027}" srcOrd="0" destOrd="5" presId="urn:microsoft.com/office/officeart/2009/3/layout/IncreasingArrowsProcess"/>
    <dgm:cxn modelId="{313F1062-14D3-4C81-BFCA-70615068BAAE}" srcId="{F01531DE-69E4-469C-B30A-D7B78F52DE1F}" destId="{BC772424-2C8E-48A9-B060-A2E560D3969E}" srcOrd="2" destOrd="0" parTransId="{DB173DE1-6A1F-4E6B-9747-3E494EA8C75B}" sibTransId="{3611B6E5-EDA5-443B-8731-EE79AFB6C294}"/>
    <dgm:cxn modelId="{6E47D46B-517D-4F89-9647-40F597C22161}" type="presOf" srcId="{FE8E6CF1-699C-41FD-8C68-A890A1FDB74F}" destId="{03CAFF19-D889-404D-956D-64EA0DFA4540}" srcOrd="0" destOrd="1" presId="urn:microsoft.com/office/officeart/2009/3/layout/IncreasingArrowsProcess"/>
    <dgm:cxn modelId="{A22A8598-585B-479A-BECB-AE9D6CA82093}" srcId="{F01531DE-69E4-469C-B30A-D7B78F52DE1F}" destId="{86B2047A-3741-4C62-825C-3C293B0AABD5}" srcOrd="0" destOrd="0" parTransId="{8B66AB0D-B9EC-4F1A-BDE3-CB6DF0B3410E}" sibTransId="{0090DD78-A1E9-43EC-ADE1-BFF72AB4A4A0}"/>
    <dgm:cxn modelId="{0961A51E-C3E3-4EF6-8DD0-E32818128B09}" type="presOf" srcId="{5F4AF70F-D403-4A88-92F4-F4BF73F8C415}" destId="{03CAFF19-D889-404D-956D-64EA0DFA4540}" srcOrd="0" destOrd="4" presId="urn:microsoft.com/office/officeart/2009/3/layout/IncreasingArrowsProcess"/>
    <dgm:cxn modelId="{CA656CDE-CC3D-48F9-B9FB-D2A102085471}" srcId="{14A1BE7C-5BEE-44D9-9FF8-ADDDD74D29C4}" destId="{BBB0D40F-C2DA-49C1-BB4C-D99875C36380}" srcOrd="1" destOrd="0" parTransId="{9A9B037D-3BCD-4475-912C-976A87407437}" sibTransId="{3BB3AD59-FF36-49FB-8815-74560FCAAC12}"/>
    <dgm:cxn modelId="{2065AAAF-EF7E-44AA-BA09-62011601762F}" srcId="{14A1BE7C-5BEE-44D9-9FF8-ADDDD74D29C4}" destId="{9D021C0B-0011-446E-9044-2D1103871F40}" srcOrd="0" destOrd="0" parTransId="{BAB342E2-B66E-450C-BB67-4AE318EBFE43}" sibTransId="{9805FB6A-0FB7-4A3F-8879-EB0072C081EC}"/>
    <dgm:cxn modelId="{04AC2D94-8A64-44C6-A884-74B4A3087EA5}" type="presOf" srcId="{F01531DE-69E4-469C-B30A-D7B78F52DE1F}" destId="{71C459B7-5F91-4641-BC4E-3EA675648AA8}" srcOrd="0" destOrd="0" presId="urn:microsoft.com/office/officeart/2009/3/layout/IncreasingArrowsProcess"/>
    <dgm:cxn modelId="{F6C25704-8E84-42BD-A51D-C7BDCBEF9663}" srcId="{40A8E955-8A31-43CE-97ED-3A8A0597F33D}" destId="{EEA7E223-CE46-43AC-9949-35FF399D4E74}" srcOrd="3" destOrd="0" parTransId="{30E85503-438C-4C3D-91E2-BF7129F712FE}" sibTransId="{23DD9B58-50AD-4B57-9C7E-24772E6C0599}"/>
    <dgm:cxn modelId="{3E2CD98E-D294-455E-83F6-4191A55648B3}" type="presOf" srcId="{223C7828-736C-46E3-93E0-0B4F8D02D21E}" destId="{429C6034-033E-472B-B0D8-E43436DA2208}" srcOrd="0" destOrd="5" presId="urn:microsoft.com/office/officeart/2009/3/layout/IncreasingArrowsProcess"/>
    <dgm:cxn modelId="{B857A167-073F-43B7-B173-58AC9A763DE1}" type="presOf" srcId="{9D021C0B-0011-446E-9044-2D1103871F40}" destId="{429C6034-033E-472B-B0D8-E43436DA2208}" srcOrd="0" destOrd="1" presId="urn:microsoft.com/office/officeart/2009/3/layout/IncreasingArrowsProcess"/>
    <dgm:cxn modelId="{E641D3B3-D892-4EA4-BEC5-8BF91F25A58E}" type="presOf" srcId="{76A41AF5-1513-46F1-80C3-973E7AE0E74A}" destId="{7D9C9D27-4327-4E79-86D5-BE905D808027}" srcOrd="0" destOrd="4" presId="urn:microsoft.com/office/officeart/2009/3/layout/IncreasingArrowsProcess"/>
    <dgm:cxn modelId="{4ECA130F-684B-4EE7-BCE4-7FBADA78056F}" type="presOf" srcId="{ECE7A8D7-967F-4FD3-976E-39D41CDDCADF}" destId="{BB9818A6-B54B-4BE1-9812-0693AD675952}" srcOrd="0" destOrd="0" presId="urn:microsoft.com/office/officeart/2009/3/layout/IncreasingArrowsProcess"/>
    <dgm:cxn modelId="{80EB2AED-B6C5-454B-9C0C-82B734D46BC1}" type="presParOf" srcId="{CDBF39AC-A286-45F9-B6D1-E1DFEC0C52BC}" destId="{71C459B7-5F91-4641-BC4E-3EA675648AA8}" srcOrd="0" destOrd="0" presId="urn:microsoft.com/office/officeart/2009/3/layout/IncreasingArrowsProcess"/>
    <dgm:cxn modelId="{AC32D1B9-04A4-42FC-8FB5-F98694F1502A}" type="presParOf" srcId="{CDBF39AC-A286-45F9-B6D1-E1DFEC0C52BC}" destId="{7D9C9D27-4327-4E79-86D5-BE905D808027}" srcOrd="1" destOrd="0" presId="urn:microsoft.com/office/officeart/2009/3/layout/IncreasingArrowsProcess"/>
    <dgm:cxn modelId="{74C0105A-7EFC-413A-B3F8-095971E38879}" type="presParOf" srcId="{CDBF39AC-A286-45F9-B6D1-E1DFEC0C52BC}" destId="{BB9818A6-B54B-4BE1-9812-0693AD675952}" srcOrd="2" destOrd="0" presId="urn:microsoft.com/office/officeart/2009/3/layout/IncreasingArrowsProcess"/>
    <dgm:cxn modelId="{74C6C8F9-4C4F-423A-9E35-5404758BD7CF}" type="presParOf" srcId="{CDBF39AC-A286-45F9-B6D1-E1DFEC0C52BC}" destId="{429C6034-033E-472B-B0D8-E43436DA2208}" srcOrd="3" destOrd="0" presId="urn:microsoft.com/office/officeart/2009/3/layout/IncreasingArrowsProcess"/>
    <dgm:cxn modelId="{54EE919E-C87A-4B9C-8AE0-276E0E497028}" type="presParOf" srcId="{CDBF39AC-A286-45F9-B6D1-E1DFEC0C52BC}" destId="{DC71C1FC-EDCC-4FE1-BE65-5E0469CDAD4C}" srcOrd="4" destOrd="0" presId="urn:microsoft.com/office/officeart/2009/3/layout/IncreasingArrowsProcess"/>
    <dgm:cxn modelId="{1D553730-BF75-4672-B9C0-2A67F9D85833}" type="presParOf" srcId="{CDBF39AC-A286-45F9-B6D1-E1DFEC0C52BC}" destId="{03CAFF19-D889-404D-956D-64EA0DFA454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5636F36C-5870-4F80-84D2-D62B1E8E85B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85B250E-B0D8-4D31-AF7D-C9F0B97DF194}">
      <dgm:prSet/>
      <dgm:spPr/>
      <dgm:t>
        <a:bodyPr/>
        <a:lstStyle/>
        <a:p>
          <a:pPr rtl="0"/>
          <a:r>
            <a:rPr lang="en-US" dirty="0" smtClean="0">
              <a:solidFill>
                <a:schemeClr val="tx1"/>
              </a:solidFill>
            </a:rPr>
            <a:t>What is it?</a:t>
          </a:r>
          <a:endParaRPr lang="en-US" dirty="0">
            <a:solidFill>
              <a:schemeClr val="tx1"/>
            </a:solidFill>
          </a:endParaRPr>
        </a:p>
      </dgm:t>
    </dgm:pt>
    <dgm:pt modelId="{05240617-BA19-4091-BD4A-EB70AF252B6F}" type="parTrans" cxnId="{5A49FD02-602C-497A-A2DD-9BCF3D04C11A}">
      <dgm:prSet/>
      <dgm:spPr/>
      <dgm:t>
        <a:bodyPr/>
        <a:lstStyle/>
        <a:p>
          <a:endParaRPr lang="en-US"/>
        </a:p>
      </dgm:t>
    </dgm:pt>
    <dgm:pt modelId="{51E31AEE-4AC1-40C2-A976-B8B3F66F96D8}" type="sibTrans" cxnId="{5A49FD02-602C-497A-A2DD-9BCF3D04C11A}">
      <dgm:prSet/>
      <dgm:spPr/>
      <dgm:t>
        <a:bodyPr/>
        <a:lstStyle/>
        <a:p>
          <a:endParaRPr lang="en-US"/>
        </a:p>
      </dgm:t>
    </dgm:pt>
    <dgm:pt modelId="{9B31D6AB-FD04-48A3-895D-A26769036B3C}">
      <dgm:prSet/>
      <dgm:spPr/>
      <dgm:t>
        <a:bodyPr/>
        <a:lstStyle/>
        <a:p>
          <a:pPr rtl="0"/>
          <a:r>
            <a:rPr lang="en-US" dirty="0" smtClean="0"/>
            <a:t>ODE monitors requirements/compliance of ESEA </a:t>
          </a:r>
          <a:endParaRPr lang="en-US" dirty="0"/>
        </a:p>
      </dgm:t>
    </dgm:pt>
    <dgm:pt modelId="{E01FBECB-E5C5-4403-8491-4C22FA4EDAF9}" type="parTrans" cxnId="{0CD0B4B8-0BE1-47E8-9BA6-3A530E5D999C}">
      <dgm:prSet/>
      <dgm:spPr/>
      <dgm:t>
        <a:bodyPr/>
        <a:lstStyle/>
        <a:p>
          <a:endParaRPr lang="en-US"/>
        </a:p>
      </dgm:t>
    </dgm:pt>
    <dgm:pt modelId="{B7B4B3F4-C318-4A54-802D-A8F1F301EDFF}" type="sibTrans" cxnId="{0CD0B4B8-0BE1-47E8-9BA6-3A530E5D999C}">
      <dgm:prSet/>
      <dgm:spPr/>
      <dgm:t>
        <a:bodyPr/>
        <a:lstStyle/>
        <a:p>
          <a:endParaRPr lang="en-US"/>
        </a:p>
      </dgm:t>
    </dgm:pt>
    <dgm:pt modelId="{F1DCBC89-0470-441F-9DC7-366C2C62D819}">
      <dgm:prSet/>
      <dgm:spPr/>
      <dgm:t>
        <a:bodyPr/>
        <a:lstStyle/>
        <a:p>
          <a:pPr rtl="0"/>
          <a:r>
            <a:rPr lang="en-US" dirty="0" smtClean="0"/>
            <a:t>ODE provides technical assistance</a:t>
          </a:r>
          <a:endParaRPr lang="en-US" dirty="0"/>
        </a:p>
      </dgm:t>
    </dgm:pt>
    <dgm:pt modelId="{1E13FC95-75E4-4C1E-923F-C57393B6443E}" type="parTrans" cxnId="{AD3F6CD5-3D93-409B-958B-D1AFCF02CDCC}">
      <dgm:prSet/>
      <dgm:spPr/>
      <dgm:t>
        <a:bodyPr/>
        <a:lstStyle/>
        <a:p>
          <a:endParaRPr lang="en-US"/>
        </a:p>
      </dgm:t>
    </dgm:pt>
    <dgm:pt modelId="{493FB981-C252-4E45-B3E4-16BB6A24418A}" type="sibTrans" cxnId="{AD3F6CD5-3D93-409B-958B-D1AFCF02CDCC}">
      <dgm:prSet/>
      <dgm:spPr/>
      <dgm:t>
        <a:bodyPr/>
        <a:lstStyle/>
        <a:p>
          <a:endParaRPr lang="en-US"/>
        </a:p>
      </dgm:t>
    </dgm:pt>
    <dgm:pt modelId="{FBE9C7D1-BB94-4532-BD6B-5E6074E3FA42}">
      <dgm:prSet/>
      <dgm:spPr/>
      <dgm:t>
        <a:bodyPr/>
        <a:lstStyle/>
        <a:p>
          <a:pPr rtl="0"/>
          <a:r>
            <a:rPr lang="en-US" dirty="0" smtClean="0"/>
            <a:t>ODE works with districts to support programs</a:t>
          </a:r>
          <a:endParaRPr lang="en-US" dirty="0"/>
        </a:p>
      </dgm:t>
    </dgm:pt>
    <dgm:pt modelId="{74404AE6-804A-4931-9CBB-CEDF7F537EB3}" type="parTrans" cxnId="{EBA30499-6B57-43A4-A10D-8DA8AA57798E}">
      <dgm:prSet/>
      <dgm:spPr/>
      <dgm:t>
        <a:bodyPr/>
        <a:lstStyle/>
        <a:p>
          <a:endParaRPr lang="en-US"/>
        </a:p>
      </dgm:t>
    </dgm:pt>
    <dgm:pt modelId="{BB66744E-D465-4C22-955C-FE4ED83BF88F}" type="sibTrans" cxnId="{EBA30499-6B57-43A4-A10D-8DA8AA57798E}">
      <dgm:prSet/>
      <dgm:spPr/>
      <dgm:t>
        <a:bodyPr/>
        <a:lstStyle/>
        <a:p>
          <a:endParaRPr lang="en-US"/>
        </a:p>
      </dgm:t>
    </dgm:pt>
    <dgm:pt modelId="{FD8DA347-15CF-48B4-933F-A11EE3E61FA0}">
      <dgm:prSet/>
      <dgm:spPr/>
      <dgm:t>
        <a:bodyPr/>
        <a:lstStyle/>
        <a:p>
          <a:pPr rtl="0"/>
          <a:r>
            <a:rPr lang="en-US" dirty="0" smtClean="0">
              <a:solidFill>
                <a:schemeClr val="tx1"/>
              </a:solidFill>
            </a:rPr>
            <a:t>When is it?</a:t>
          </a:r>
          <a:endParaRPr lang="en-US" dirty="0">
            <a:solidFill>
              <a:schemeClr val="tx1"/>
            </a:solidFill>
          </a:endParaRPr>
        </a:p>
      </dgm:t>
    </dgm:pt>
    <dgm:pt modelId="{79FBDEED-9941-4B1E-86B1-D1863CED362B}" type="parTrans" cxnId="{1ADBDFF0-4588-4E21-9115-3C52718F830A}">
      <dgm:prSet/>
      <dgm:spPr/>
      <dgm:t>
        <a:bodyPr/>
        <a:lstStyle/>
        <a:p>
          <a:endParaRPr lang="en-US"/>
        </a:p>
      </dgm:t>
    </dgm:pt>
    <dgm:pt modelId="{DEA63E35-AF44-4E5F-BFF9-0F1071A2149A}" type="sibTrans" cxnId="{1ADBDFF0-4588-4E21-9115-3C52718F830A}">
      <dgm:prSet/>
      <dgm:spPr/>
      <dgm:t>
        <a:bodyPr/>
        <a:lstStyle/>
        <a:p>
          <a:endParaRPr lang="en-US"/>
        </a:p>
      </dgm:t>
    </dgm:pt>
    <dgm:pt modelId="{8F113BD9-FDD0-41E5-A22C-97EC218C1474}">
      <dgm:prSet/>
      <dgm:spPr/>
      <dgm:t>
        <a:bodyPr/>
        <a:lstStyle/>
        <a:p>
          <a:pPr rtl="0"/>
          <a:r>
            <a:rPr lang="en-US" dirty="0" smtClean="0"/>
            <a:t>Every 3-6 years for Title I-A, II-A, V-B, and X</a:t>
          </a:r>
          <a:endParaRPr lang="en-US" dirty="0"/>
        </a:p>
      </dgm:t>
    </dgm:pt>
    <dgm:pt modelId="{D9F809C1-D059-4D53-BF9D-C8FA708F8AF0}" type="parTrans" cxnId="{749F09BE-8DEC-4632-8B80-837172C3492C}">
      <dgm:prSet/>
      <dgm:spPr/>
      <dgm:t>
        <a:bodyPr/>
        <a:lstStyle/>
        <a:p>
          <a:endParaRPr lang="en-US"/>
        </a:p>
      </dgm:t>
    </dgm:pt>
    <dgm:pt modelId="{EF5F8E68-B076-47F0-8772-5818D588F0C3}" type="sibTrans" cxnId="{749F09BE-8DEC-4632-8B80-837172C3492C}">
      <dgm:prSet/>
      <dgm:spPr/>
      <dgm:t>
        <a:bodyPr/>
        <a:lstStyle/>
        <a:p>
          <a:endParaRPr lang="en-US"/>
        </a:p>
      </dgm:t>
    </dgm:pt>
    <dgm:pt modelId="{030CDB6A-E5E9-436A-A462-391AA8752E56}">
      <dgm:prSet/>
      <dgm:spPr>
        <a:solidFill>
          <a:schemeClr val="bg2">
            <a:lumMod val="50000"/>
          </a:schemeClr>
        </a:solidFill>
      </dgm:spPr>
      <dgm:t>
        <a:bodyPr/>
        <a:lstStyle/>
        <a:p>
          <a:pPr rtl="0"/>
          <a:r>
            <a:rPr lang="en-US" dirty="0" smtClean="0">
              <a:solidFill>
                <a:schemeClr val="tx1"/>
              </a:solidFill>
            </a:rPr>
            <a:t>How is it done?</a:t>
          </a:r>
          <a:endParaRPr lang="en-US" dirty="0">
            <a:solidFill>
              <a:schemeClr val="tx1"/>
            </a:solidFill>
          </a:endParaRPr>
        </a:p>
      </dgm:t>
    </dgm:pt>
    <dgm:pt modelId="{2823775B-0375-49AD-99B7-52F3F48C7C36}" type="parTrans" cxnId="{CD5F0BBE-786B-4328-952D-B59684477C67}">
      <dgm:prSet/>
      <dgm:spPr/>
      <dgm:t>
        <a:bodyPr/>
        <a:lstStyle/>
        <a:p>
          <a:endParaRPr lang="en-US"/>
        </a:p>
      </dgm:t>
    </dgm:pt>
    <dgm:pt modelId="{43846160-CAF3-4E81-BCB8-9CCEBB097DAC}" type="sibTrans" cxnId="{CD5F0BBE-786B-4328-952D-B59684477C67}">
      <dgm:prSet/>
      <dgm:spPr/>
      <dgm:t>
        <a:bodyPr/>
        <a:lstStyle/>
        <a:p>
          <a:endParaRPr lang="en-US"/>
        </a:p>
      </dgm:t>
    </dgm:pt>
    <dgm:pt modelId="{FE6EB3F8-1454-4924-AD24-B278C449D4AF}">
      <dgm:prSet/>
      <dgm:spPr/>
      <dgm:t>
        <a:bodyPr/>
        <a:lstStyle/>
        <a:p>
          <a:pPr rtl="0"/>
          <a:r>
            <a:rPr lang="en-US" dirty="0" smtClean="0"/>
            <a:t>ODE reviews evidence previously collected, assurances and district submitted materials</a:t>
          </a:r>
          <a:endParaRPr lang="en-US" dirty="0"/>
        </a:p>
      </dgm:t>
    </dgm:pt>
    <dgm:pt modelId="{DEA8A340-4255-45AD-BEA2-BC8E7617C8A4}" type="parTrans" cxnId="{B58883A0-9C61-4C89-9F33-B4A6E4159BA5}">
      <dgm:prSet/>
      <dgm:spPr/>
      <dgm:t>
        <a:bodyPr/>
        <a:lstStyle/>
        <a:p>
          <a:endParaRPr lang="en-US"/>
        </a:p>
      </dgm:t>
    </dgm:pt>
    <dgm:pt modelId="{30F75214-FB00-4D95-B669-9C64F2991420}" type="sibTrans" cxnId="{B58883A0-9C61-4C89-9F33-B4A6E4159BA5}">
      <dgm:prSet/>
      <dgm:spPr/>
      <dgm:t>
        <a:bodyPr/>
        <a:lstStyle/>
        <a:p>
          <a:endParaRPr lang="en-US"/>
        </a:p>
      </dgm:t>
    </dgm:pt>
    <dgm:pt modelId="{F655CFB5-0CAB-46BC-8D73-2A01F1DDDACD}">
      <dgm:prSet/>
      <dgm:spPr/>
      <dgm:t>
        <a:bodyPr/>
        <a:lstStyle/>
        <a:p>
          <a:pPr rtl="0"/>
          <a:r>
            <a:rPr lang="en-US" smtClean="0"/>
            <a:t>Visit districts</a:t>
          </a:r>
          <a:endParaRPr lang="en-US"/>
        </a:p>
      </dgm:t>
    </dgm:pt>
    <dgm:pt modelId="{211A472C-D79D-4EF0-8AE6-8BCC2F8184D6}" type="parTrans" cxnId="{69BF6E7E-FCED-4D24-9FB0-0BD7C9981D04}">
      <dgm:prSet/>
      <dgm:spPr/>
      <dgm:t>
        <a:bodyPr/>
        <a:lstStyle/>
        <a:p>
          <a:endParaRPr lang="en-US"/>
        </a:p>
      </dgm:t>
    </dgm:pt>
    <dgm:pt modelId="{3F3E3D07-8F1C-4254-86AC-FA32816AA9D3}" type="sibTrans" cxnId="{69BF6E7E-FCED-4D24-9FB0-0BD7C9981D04}">
      <dgm:prSet/>
      <dgm:spPr/>
      <dgm:t>
        <a:bodyPr/>
        <a:lstStyle/>
        <a:p>
          <a:endParaRPr lang="en-US"/>
        </a:p>
      </dgm:t>
    </dgm:pt>
    <dgm:pt modelId="{2A2B62F7-70D5-41FB-8D4C-B1C97335BFBA}">
      <dgm:prSet/>
      <dgm:spPr/>
      <dgm:t>
        <a:bodyPr/>
        <a:lstStyle/>
        <a:p>
          <a:pPr rtl="0"/>
          <a:r>
            <a:rPr lang="en-US" dirty="0" smtClean="0">
              <a:solidFill>
                <a:schemeClr val="tx1"/>
              </a:solidFill>
            </a:rPr>
            <a:t>Resources?</a:t>
          </a:r>
          <a:endParaRPr lang="en-US" dirty="0">
            <a:solidFill>
              <a:schemeClr val="tx1"/>
            </a:solidFill>
          </a:endParaRPr>
        </a:p>
      </dgm:t>
    </dgm:pt>
    <dgm:pt modelId="{8C650710-8270-4FC5-AFD6-71FCDAC2418F}" type="parTrans" cxnId="{83E40240-B571-4F27-BADC-5A12FA802210}">
      <dgm:prSet/>
      <dgm:spPr/>
      <dgm:t>
        <a:bodyPr/>
        <a:lstStyle/>
        <a:p>
          <a:endParaRPr lang="en-US"/>
        </a:p>
      </dgm:t>
    </dgm:pt>
    <dgm:pt modelId="{11E89AE5-9E56-466B-8518-AD7993A76656}" type="sibTrans" cxnId="{83E40240-B571-4F27-BADC-5A12FA802210}">
      <dgm:prSet/>
      <dgm:spPr/>
      <dgm:t>
        <a:bodyPr/>
        <a:lstStyle/>
        <a:p>
          <a:endParaRPr lang="en-US"/>
        </a:p>
      </dgm:t>
    </dgm:pt>
    <dgm:pt modelId="{4403CF9E-AFC4-43B2-BB22-42612EA12929}">
      <dgm:prSet/>
      <dgm:spPr/>
      <dgm:t>
        <a:bodyPr/>
        <a:lstStyle/>
        <a:p>
          <a:pPr rtl="0"/>
          <a:r>
            <a:rPr lang="en-US" smtClean="0"/>
            <a:t>Monitoring Checklist</a:t>
          </a:r>
          <a:endParaRPr lang="en-US"/>
        </a:p>
      </dgm:t>
    </dgm:pt>
    <dgm:pt modelId="{88B66AB0-D74B-4CD4-8A2E-15F4C11010CE}" type="parTrans" cxnId="{5A9BEF73-1189-4F25-B5B5-AD59BF58B98B}">
      <dgm:prSet/>
      <dgm:spPr/>
      <dgm:t>
        <a:bodyPr/>
        <a:lstStyle/>
        <a:p>
          <a:endParaRPr lang="en-US"/>
        </a:p>
      </dgm:t>
    </dgm:pt>
    <dgm:pt modelId="{5720F027-46C5-43B0-A11C-37EC5FB49625}" type="sibTrans" cxnId="{5A9BEF73-1189-4F25-B5B5-AD59BF58B98B}">
      <dgm:prSet/>
      <dgm:spPr/>
      <dgm:t>
        <a:bodyPr/>
        <a:lstStyle/>
        <a:p>
          <a:endParaRPr lang="en-US"/>
        </a:p>
      </dgm:t>
    </dgm:pt>
    <dgm:pt modelId="{13384680-D656-44F1-848F-D1F5565C0FB9}">
      <dgm:prSet/>
      <dgm:spPr/>
      <dgm:t>
        <a:bodyPr/>
        <a:lstStyle/>
        <a:p>
          <a:pPr rtl="0"/>
          <a:r>
            <a:rPr lang="en-US" dirty="0" smtClean="0">
              <a:hlinkClick xmlns:r="http://schemas.openxmlformats.org/officeDocument/2006/relationships" r:id="rId1"/>
            </a:rPr>
            <a:t>http://www.oregon.gov/ode/schools-and-districts/grants/ESEA/Pages/ESEA-Monitoring.aspx</a:t>
          </a:r>
          <a:r>
            <a:rPr lang="en-US" dirty="0" smtClean="0"/>
            <a:t> </a:t>
          </a:r>
          <a:endParaRPr lang="en-US" dirty="0"/>
        </a:p>
      </dgm:t>
    </dgm:pt>
    <dgm:pt modelId="{87955AC2-2A6C-4245-8A6D-B9A480635D7D}" type="parTrans" cxnId="{0792DCFD-CA79-4E2F-9A6D-8D9C103ED861}">
      <dgm:prSet/>
      <dgm:spPr/>
      <dgm:t>
        <a:bodyPr/>
        <a:lstStyle/>
        <a:p>
          <a:endParaRPr lang="en-US"/>
        </a:p>
      </dgm:t>
    </dgm:pt>
    <dgm:pt modelId="{B4D210D0-3ED8-47D9-9839-D1CE17E10B66}" type="sibTrans" cxnId="{0792DCFD-CA79-4E2F-9A6D-8D9C103ED861}">
      <dgm:prSet/>
      <dgm:spPr/>
      <dgm:t>
        <a:bodyPr/>
        <a:lstStyle/>
        <a:p>
          <a:endParaRPr lang="en-US"/>
        </a:p>
      </dgm:t>
    </dgm:pt>
    <dgm:pt modelId="{C398FE0B-26B6-4D84-ABDF-BE711BE81301}" type="pres">
      <dgm:prSet presAssocID="{5636F36C-5870-4F80-84D2-D62B1E8E85B0}" presName="Name0" presStyleCnt="0">
        <dgm:presLayoutVars>
          <dgm:dir/>
          <dgm:animLvl val="lvl"/>
          <dgm:resizeHandles val="exact"/>
        </dgm:presLayoutVars>
      </dgm:prSet>
      <dgm:spPr/>
      <dgm:t>
        <a:bodyPr/>
        <a:lstStyle/>
        <a:p>
          <a:endParaRPr lang="en-US"/>
        </a:p>
      </dgm:t>
    </dgm:pt>
    <dgm:pt modelId="{8581C135-EDD5-4FF0-A1BE-24267CBB26D7}" type="pres">
      <dgm:prSet presAssocID="{185B250E-B0D8-4D31-AF7D-C9F0B97DF194}" presName="linNode" presStyleCnt="0"/>
      <dgm:spPr/>
    </dgm:pt>
    <dgm:pt modelId="{D3B67B1D-E290-48F5-BC23-9316304DBDAD}" type="pres">
      <dgm:prSet presAssocID="{185B250E-B0D8-4D31-AF7D-C9F0B97DF194}" presName="parentText" presStyleLbl="node1" presStyleIdx="0" presStyleCnt="4">
        <dgm:presLayoutVars>
          <dgm:chMax val="1"/>
          <dgm:bulletEnabled val="1"/>
        </dgm:presLayoutVars>
      </dgm:prSet>
      <dgm:spPr/>
      <dgm:t>
        <a:bodyPr/>
        <a:lstStyle/>
        <a:p>
          <a:endParaRPr lang="en-US"/>
        </a:p>
      </dgm:t>
    </dgm:pt>
    <dgm:pt modelId="{E823AE3F-B016-4B45-977A-EB15B3ECB493}" type="pres">
      <dgm:prSet presAssocID="{185B250E-B0D8-4D31-AF7D-C9F0B97DF194}" presName="descendantText" presStyleLbl="alignAccFollowNode1" presStyleIdx="0" presStyleCnt="4">
        <dgm:presLayoutVars>
          <dgm:bulletEnabled val="1"/>
        </dgm:presLayoutVars>
      </dgm:prSet>
      <dgm:spPr/>
      <dgm:t>
        <a:bodyPr/>
        <a:lstStyle/>
        <a:p>
          <a:endParaRPr lang="en-US"/>
        </a:p>
      </dgm:t>
    </dgm:pt>
    <dgm:pt modelId="{FC637F9F-1C39-4AA2-8770-A242BEF5666F}" type="pres">
      <dgm:prSet presAssocID="{51E31AEE-4AC1-40C2-A976-B8B3F66F96D8}" presName="sp" presStyleCnt="0"/>
      <dgm:spPr/>
    </dgm:pt>
    <dgm:pt modelId="{C563F43F-7C91-43A3-99D5-4DF007D08ED9}" type="pres">
      <dgm:prSet presAssocID="{FD8DA347-15CF-48B4-933F-A11EE3E61FA0}" presName="linNode" presStyleCnt="0"/>
      <dgm:spPr/>
    </dgm:pt>
    <dgm:pt modelId="{DDCCF929-2CC7-4A2F-AF14-159184CE09C4}" type="pres">
      <dgm:prSet presAssocID="{FD8DA347-15CF-48B4-933F-A11EE3E61FA0}" presName="parentText" presStyleLbl="node1" presStyleIdx="1" presStyleCnt="4">
        <dgm:presLayoutVars>
          <dgm:chMax val="1"/>
          <dgm:bulletEnabled val="1"/>
        </dgm:presLayoutVars>
      </dgm:prSet>
      <dgm:spPr/>
      <dgm:t>
        <a:bodyPr/>
        <a:lstStyle/>
        <a:p>
          <a:endParaRPr lang="en-US"/>
        </a:p>
      </dgm:t>
    </dgm:pt>
    <dgm:pt modelId="{7D58A651-8053-4D45-B270-F25D2EC78B4D}" type="pres">
      <dgm:prSet presAssocID="{FD8DA347-15CF-48B4-933F-A11EE3E61FA0}" presName="descendantText" presStyleLbl="alignAccFollowNode1" presStyleIdx="1" presStyleCnt="4">
        <dgm:presLayoutVars>
          <dgm:bulletEnabled val="1"/>
        </dgm:presLayoutVars>
      </dgm:prSet>
      <dgm:spPr/>
      <dgm:t>
        <a:bodyPr/>
        <a:lstStyle/>
        <a:p>
          <a:endParaRPr lang="en-US"/>
        </a:p>
      </dgm:t>
    </dgm:pt>
    <dgm:pt modelId="{9033B5CA-493E-4329-BFAA-74AD2729106A}" type="pres">
      <dgm:prSet presAssocID="{DEA63E35-AF44-4E5F-BFF9-0F1071A2149A}" presName="sp" presStyleCnt="0"/>
      <dgm:spPr/>
    </dgm:pt>
    <dgm:pt modelId="{89EE5511-75D6-4CD5-8B8D-6A62C3440369}" type="pres">
      <dgm:prSet presAssocID="{030CDB6A-E5E9-436A-A462-391AA8752E56}" presName="linNode" presStyleCnt="0"/>
      <dgm:spPr/>
    </dgm:pt>
    <dgm:pt modelId="{9BE407C9-C85D-40B4-B66B-E598EEAE33F2}" type="pres">
      <dgm:prSet presAssocID="{030CDB6A-E5E9-436A-A462-391AA8752E56}" presName="parentText" presStyleLbl="node1" presStyleIdx="2" presStyleCnt="4">
        <dgm:presLayoutVars>
          <dgm:chMax val="1"/>
          <dgm:bulletEnabled val="1"/>
        </dgm:presLayoutVars>
      </dgm:prSet>
      <dgm:spPr/>
      <dgm:t>
        <a:bodyPr/>
        <a:lstStyle/>
        <a:p>
          <a:endParaRPr lang="en-US"/>
        </a:p>
      </dgm:t>
    </dgm:pt>
    <dgm:pt modelId="{B22E6C49-538F-49C5-A1AD-575DB26F49FE}" type="pres">
      <dgm:prSet presAssocID="{030CDB6A-E5E9-436A-A462-391AA8752E56}" presName="descendantText" presStyleLbl="alignAccFollowNode1" presStyleIdx="2" presStyleCnt="4">
        <dgm:presLayoutVars>
          <dgm:bulletEnabled val="1"/>
        </dgm:presLayoutVars>
      </dgm:prSet>
      <dgm:spPr/>
      <dgm:t>
        <a:bodyPr/>
        <a:lstStyle/>
        <a:p>
          <a:endParaRPr lang="en-US"/>
        </a:p>
      </dgm:t>
    </dgm:pt>
    <dgm:pt modelId="{0F01D975-68A4-43FF-B9BA-5F6075DD60C4}" type="pres">
      <dgm:prSet presAssocID="{43846160-CAF3-4E81-BCB8-9CCEBB097DAC}" presName="sp" presStyleCnt="0"/>
      <dgm:spPr/>
    </dgm:pt>
    <dgm:pt modelId="{B78BFE8E-CA66-47EC-AFD3-FE4AB1F6D4D6}" type="pres">
      <dgm:prSet presAssocID="{2A2B62F7-70D5-41FB-8D4C-B1C97335BFBA}" presName="linNode" presStyleCnt="0"/>
      <dgm:spPr/>
    </dgm:pt>
    <dgm:pt modelId="{C362DAED-6721-41A6-BE84-A5CD79061582}" type="pres">
      <dgm:prSet presAssocID="{2A2B62F7-70D5-41FB-8D4C-B1C97335BFBA}" presName="parentText" presStyleLbl="node1" presStyleIdx="3" presStyleCnt="4">
        <dgm:presLayoutVars>
          <dgm:chMax val="1"/>
          <dgm:bulletEnabled val="1"/>
        </dgm:presLayoutVars>
      </dgm:prSet>
      <dgm:spPr/>
      <dgm:t>
        <a:bodyPr/>
        <a:lstStyle/>
        <a:p>
          <a:endParaRPr lang="en-US"/>
        </a:p>
      </dgm:t>
    </dgm:pt>
    <dgm:pt modelId="{D5F4D92A-E841-4514-B57C-D30C1D25EE35}" type="pres">
      <dgm:prSet presAssocID="{2A2B62F7-70D5-41FB-8D4C-B1C97335BFBA}" presName="descendantText" presStyleLbl="alignAccFollowNode1" presStyleIdx="3" presStyleCnt="4">
        <dgm:presLayoutVars>
          <dgm:bulletEnabled val="1"/>
        </dgm:presLayoutVars>
      </dgm:prSet>
      <dgm:spPr/>
      <dgm:t>
        <a:bodyPr/>
        <a:lstStyle/>
        <a:p>
          <a:endParaRPr lang="en-US"/>
        </a:p>
      </dgm:t>
    </dgm:pt>
  </dgm:ptLst>
  <dgm:cxnLst>
    <dgm:cxn modelId="{0792DCFD-CA79-4E2F-9A6D-8D9C103ED861}" srcId="{2A2B62F7-70D5-41FB-8D4C-B1C97335BFBA}" destId="{13384680-D656-44F1-848F-D1F5565C0FB9}" srcOrd="1" destOrd="0" parTransId="{87955AC2-2A6C-4245-8A6D-B9A480635D7D}" sibTransId="{B4D210D0-3ED8-47D9-9839-D1CE17E10B66}"/>
    <dgm:cxn modelId="{E6B7A948-5711-448E-80E2-A23CD3B889F0}" type="presOf" srcId="{FE6EB3F8-1454-4924-AD24-B278C449D4AF}" destId="{B22E6C49-538F-49C5-A1AD-575DB26F49FE}" srcOrd="0" destOrd="0" presId="urn:microsoft.com/office/officeart/2005/8/layout/vList5"/>
    <dgm:cxn modelId="{2BE2A389-0EEC-4044-AFCE-5691A6A68435}" type="presOf" srcId="{4403CF9E-AFC4-43B2-BB22-42612EA12929}" destId="{D5F4D92A-E841-4514-B57C-D30C1D25EE35}" srcOrd="0" destOrd="0" presId="urn:microsoft.com/office/officeart/2005/8/layout/vList5"/>
    <dgm:cxn modelId="{55272C1D-BD6F-464D-A4D5-E46E8DAF818C}" type="presOf" srcId="{FD8DA347-15CF-48B4-933F-A11EE3E61FA0}" destId="{DDCCF929-2CC7-4A2F-AF14-159184CE09C4}" srcOrd="0" destOrd="0" presId="urn:microsoft.com/office/officeart/2005/8/layout/vList5"/>
    <dgm:cxn modelId="{EBA30499-6B57-43A4-A10D-8DA8AA57798E}" srcId="{185B250E-B0D8-4D31-AF7D-C9F0B97DF194}" destId="{FBE9C7D1-BB94-4532-BD6B-5E6074E3FA42}" srcOrd="2" destOrd="0" parTransId="{74404AE6-804A-4931-9CBB-CEDF7F537EB3}" sibTransId="{BB66744E-D465-4C22-955C-FE4ED83BF88F}"/>
    <dgm:cxn modelId="{B45F7B19-35D7-462D-96BF-488B8C79F8B6}" type="presOf" srcId="{8F113BD9-FDD0-41E5-A22C-97EC218C1474}" destId="{7D58A651-8053-4D45-B270-F25D2EC78B4D}" srcOrd="0" destOrd="0" presId="urn:microsoft.com/office/officeart/2005/8/layout/vList5"/>
    <dgm:cxn modelId="{87FCCC27-DBAF-40D6-AC60-26D22353667C}" type="presOf" srcId="{FBE9C7D1-BB94-4532-BD6B-5E6074E3FA42}" destId="{E823AE3F-B016-4B45-977A-EB15B3ECB493}" srcOrd="0" destOrd="2" presId="urn:microsoft.com/office/officeart/2005/8/layout/vList5"/>
    <dgm:cxn modelId="{69BF6E7E-FCED-4D24-9FB0-0BD7C9981D04}" srcId="{030CDB6A-E5E9-436A-A462-391AA8752E56}" destId="{F655CFB5-0CAB-46BC-8D73-2A01F1DDDACD}" srcOrd="1" destOrd="0" parTransId="{211A472C-D79D-4EF0-8AE6-8BCC2F8184D6}" sibTransId="{3F3E3D07-8F1C-4254-86AC-FA32816AA9D3}"/>
    <dgm:cxn modelId="{5A9BEF73-1189-4F25-B5B5-AD59BF58B98B}" srcId="{2A2B62F7-70D5-41FB-8D4C-B1C97335BFBA}" destId="{4403CF9E-AFC4-43B2-BB22-42612EA12929}" srcOrd="0" destOrd="0" parTransId="{88B66AB0-D74B-4CD4-8A2E-15F4C11010CE}" sibTransId="{5720F027-46C5-43B0-A11C-37EC5FB49625}"/>
    <dgm:cxn modelId="{2504F89B-8100-4952-B401-1BAD2A872453}" type="presOf" srcId="{185B250E-B0D8-4D31-AF7D-C9F0B97DF194}" destId="{D3B67B1D-E290-48F5-BC23-9316304DBDAD}" srcOrd="0" destOrd="0" presId="urn:microsoft.com/office/officeart/2005/8/layout/vList5"/>
    <dgm:cxn modelId="{B680DE1E-2CE3-448C-AC11-F25C98F3AC94}" type="presOf" srcId="{F655CFB5-0CAB-46BC-8D73-2A01F1DDDACD}" destId="{B22E6C49-538F-49C5-A1AD-575DB26F49FE}" srcOrd="0" destOrd="1" presId="urn:microsoft.com/office/officeart/2005/8/layout/vList5"/>
    <dgm:cxn modelId="{D9ED8DEB-197A-4DBE-BEDC-1E2A5E5132AC}" type="presOf" srcId="{5636F36C-5870-4F80-84D2-D62B1E8E85B0}" destId="{C398FE0B-26B6-4D84-ABDF-BE711BE81301}" srcOrd="0" destOrd="0" presId="urn:microsoft.com/office/officeart/2005/8/layout/vList5"/>
    <dgm:cxn modelId="{7EA14CDC-D1C2-4B75-AD13-047663598D61}" type="presOf" srcId="{030CDB6A-E5E9-436A-A462-391AA8752E56}" destId="{9BE407C9-C85D-40B4-B66B-E598EEAE33F2}" srcOrd="0" destOrd="0" presId="urn:microsoft.com/office/officeart/2005/8/layout/vList5"/>
    <dgm:cxn modelId="{1EADBDDB-5484-4E0C-A14B-BAA8C7982729}" type="presOf" srcId="{2A2B62F7-70D5-41FB-8D4C-B1C97335BFBA}" destId="{C362DAED-6721-41A6-BE84-A5CD79061582}" srcOrd="0" destOrd="0" presId="urn:microsoft.com/office/officeart/2005/8/layout/vList5"/>
    <dgm:cxn modelId="{5A49FD02-602C-497A-A2DD-9BCF3D04C11A}" srcId="{5636F36C-5870-4F80-84D2-D62B1E8E85B0}" destId="{185B250E-B0D8-4D31-AF7D-C9F0B97DF194}" srcOrd="0" destOrd="0" parTransId="{05240617-BA19-4091-BD4A-EB70AF252B6F}" sibTransId="{51E31AEE-4AC1-40C2-A976-B8B3F66F96D8}"/>
    <dgm:cxn modelId="{749F09BE-8DEC-4632-8B80-837172C3492C}" srcId="{FD8DA347-15CF-48B4-933F-A11EE3E61FA0}" destId="{8F113BD9-FDD0-41E5-A22C-97EC218C1474}" srcOrd="0" destOrd="0" parTransId="{D9F809C1-D059-4D53-BF9D-C8FA708F8AF0}" sibTransId="{EF5F8E68-B076-47F0-8772-5818D588F0C3}"/>
    <dgm:cxn modelId="{B3714C3A-929B-4191-8F91-2A27DEAF5D35}" type="presOf" srcId="{F1DCBC89-0470-441F-9DC7-366C2C62D819}" destId="{E823AE3F-B016-4B45-977A-EB15B3ECB493}" srcOrd="0" destOrd="1" presId="urn:microsoft.com/office/officeart/2005/8/layout/vList5"/>
    <dgm:cxn modelId="{5AFE2469-AFFA-4A14-8873-8F6845988DEF}" type="presOf" srcId="{13384680-D656-44F1-848F-D1F5565C0FB9}" destId="{D5F4D92A-E841-4514-B57C-D30C1D25EE35}" srcOrd="0" destOrd="1" presId="urn:microsoft.com/office/officeart/2005/8/layout/vList5"/>
    <dgm:cxn modelId="{1ADBDFF0-4588-4E21-9115-3C52718F830A}" srcId="{5636F36C-5870-4F80-84D2-D62B1E8E85B0}" destId="{FD8DA347-15CF-48B4-933F-A11EE3E61FA0}" srcOrd="1" destOrd="0" parTransId="{79FBDEED-9941-4B1E-86B1-D1863CED362B}" sibTransId="{DEA63E35-AF44-4E5F-BFF9-0F1071A2149A}"/>
    <dgm:cxn modelId="{CD5F0BBE-786B-4328-952D-B59684477C67}" srcId="{5636F36C-5870-4F80-84D2-D62B1E8E85B0}" destId="{030CDB6A-E5E9-436A-A462-391AA8752E56}" srcOrd="2" destOrd="0" parTransId="{2823775B-0375-49AD-99B7-52F3F48C7C36}" sibTransId="{43846160-CAF3-4E81-BCB8-9CCEBB097DAC}"/>
    <dgm:cxn modelId="{AD3F6CD5-3D93-409B-958B-D1AFCF02CDCC}" srcId="{185B250E-B0D8-4D31-AF7D-C9F0B97DF194}" destId="{F1DCBC89-0470-441F-9DC7-366C2C62D819}" srcOrd="1" destOrd="0" parTransId="{1E13FC95-75E4-4C1E-923F-C57393B6443E}" sibTransId="{493FB981-C252-4E45-B3E4-16BB6A24418A}"/>
    <dgm:cxn modelId="{B58883A0-9C61-4C89-9F33-B4A6E4159BA5}" srcId="{030CDB6A-E5E9-436A-A462-391AA8752E56}" destId="{FE6EB3F8-1454-4924-AD24-B278C449D4AF}" srcOrd="0" destOrd="0" parTransId="{DEA8A340-4255-45AD-BEA2-BC8E7617C8A4}" sibTransId="{30F75214-FB00-4D95-B669-9C64F2991420}"/>
    <dgm:cxn modelId="{08EBFCE4-CDEA-4EE1-9A5E-82430388D043}" type="presOf" srcId="{9B31D6AB-FD04-48A3-895D-A26769036B3C}" destId="{E823AE3F-B016-4B45-977A-EB15B3ECB493}" srcOrd="0" destOrd="0" presId="urn:microsoft.com/office/officeart/2005/8/layout/vList5"/>
    <dgm:cxn modelId="{83E40240-B571-4F27-BADC-5A12FA802210}" srcId="{5636F36C-5870-4F80-84D2-D62B1E8E85B0}" destId="{2A2B62F7-70D5-41FB-8D4C-B1C97335BFBA}" srcOrd="3" destOrd="0" parTransId="{8C650710-8270-4FC5-AFD6-71FCDAC2418F}" sibTransId="{11E89AE5-9E56-466B-8518-AD7993A76656}"/>
    <dgm:cxn modelId="{0CD0B4B8-0BE1-47E8-9BA6-3A530E5D999C}" srcId="{185B250E-B0D8-4D31-AF7D-C9F0B97DF194}" destId="{9B31D6AB-FD04-48A3-895D-A26769036B3C}" srcOrd="0" destOrd="0" parTransId="{E01FBECB-E5C5-4403-8491-4C22FA4EDAF9}" sibTransId="{B7B4B3F4-C318-4A54-802D-A8F1F301EDFF}"/>
    <dgm:cxn modelId="{8C5A5C43-4B9E-4E09-883A-A081C090C7B5}" type="presParOf" srcId="{C398FE0B-26B6-4D84-ABDF-BE711BE81301}" destId="{8581C135-EDD5-4FF0-A1BE-24267CBB26D7}" srcOrd="0" destOrd="0" presId="urn:microsoft.com/office/officeart/2005/8/layout/vList5"/>
    <dgm:cxn modelId="{523B78C5-B729-4F21-B5CC-4491D46BF151}" type="presParOf" srcId="{8581C135-EDD5-4FF0-A1BE-24267CBB26D7}" destId="{D3B67B1D-E290-48F5-BC23-9316304DBDAD}" srcOrd="0" destOrd="0" presId="urn:microsoft.com/office/officeart/2005/8/layout/vList5"/>
    <dgm:cxn modelId="{6AC37073-058D-45FD-A40A-A0441E22A51E}" type="presParOf" srcId="{8581C135-EDD5-4FF0-A1BE-24267CBB26D7}" destId="{E823AE3F-B016-4B45-977A-EB15B3ECB493}" srcOrd="1" destOrd="0" presId="urn:microsoft.com/office/officeart/2005/8/layout/vList5"/>
    <dgm:cxn modelId="{B586D2ED-DFE5-4240-98A1-22303D4E561F}" type="presParOf" srcId="{C398FE0B-26B6-4D84-ABDF-BE711BE81301}" destId="{FC637F9F-1C39-4AA2-8770-A242BEF5666F}" srcOrd="1" destOrd="0" presId="urn:microsoft.com/office/officeart/2005/8/layout/vList5"/>
    <dgm:cxn modelId="{8E433075-95EB-4AD7-A0EE-02D048301161}" type="presParOf" srcId="{C398FE0B-26B6-4D84-ABDF-BE711BE81301}" destId="{C563F43F-7C91-43A3-99D5-4DF007D08ED9}" srcOrd="2" destOrd="0" presId="urn:microsoft.com/office/officeart/2005/8/layout/vList5"/>
    <dgm:cxn modelId="{82E912DD-C51B-4649-8F60-EC96CA74BE52}" type="presParOf" srcId="{C563F43F-7C91-43A3-99D5-4DF007D08ED9}" destId="{DDCCF929-2CC7-4A2F-AF14-159184CE09C4}" srcOrd="0" destOrd="0" presId="urn:microsoft.com/office/officeart/2005/8/layout/vList5"/>
    <dgm:cxn modelId="{1B0D327B-8E37-44A4-9649-F62765E2E2B3}" type="presParOf" srcId="{C563F43F-7C91-43A3-99D5-4DF007D08ED9}" destId="{7D58A651-8053-4D45-B270-F25D2EC78B4D}" srcOrd="1" destOrd="0" presId="urn:microsoft.com/office/officeart/2005/8/layout/vList5"/>
    <dgm:cxn modelId="{7B7BBD21-6953-46AF-9F67-4448EA86EBD4}" type="presParOf" srcId="{C398FE0B-26B6-4D84-ABDF-BE711BE81301}" destId="{9033B5CA-493E-4329-BFAA-74AD2729106A}" srcOrd="3" destOrd="0" presId="urn:microsoft.com/office/officeart/2005/8/layout/vList5"/>
    <dgm:cxn modelId="{5FBFB5A3-7E83-4D91-8289-98BABC8F7651}" type="presParOf" srcId="{C398FE0B-26B6-4D84-ABDF-BE711BE81301}" destId="{89EE5511-75D6-4CD5-8B8D-6A62C3440369}" srcOrd="4" destOrd="0" presId="urn:microsoft.com/office/officeart/2005/8/layout/vList5"/>
    <dgm:cxn modelId="{1EC219E3-93DD-4421-9387-8480F434C2B2}" type="presParOf" srcId="{89EE5511-75D6-4CD5-8B8D-6A62C3440369}" destId="{9BE407C9-C85D-40B4-B66B-E598EEAE33F2}" srcOrd="0" destOrd="0" presId="urn:microsoft.com/office/officeart/2005/8/layout/vList5"/>
    <dgm:cxn modelId="{0B274C17-7114-4817-B2DB-EA5462FD57D0}" type="presParOf" srcId="{89EE5511-75D6-4CD5-8B8D-6A62C3440369}" destId="{B22E6C49-538F-49C5-A1AD-575DB26F49FE}" srcOrd="1" destOrd="0" presId="urn:microsoft.com/office/officeart/2005/8/layout/vList5"/>
    <dgm:cxn modelId="{ABC0CDC7-F397-409A-A00F-611AB6604805}" type="presParOf" srcId="{C398FE0B-26B6-4D84-ABDF-BE711BE81301}" destId="{0F01D975-68A4-43FF-B9BA-5F6075DD60C4}" srcOrd="5" destOrd="0" presId="urn:microsoft.com/office/officeart/2005/8/layout/vList5"/>
    <dgm:cxn modelId="{C31418B5-9376-48CB-B98E-5C6ABD8B6DC6}" type="presParOf" srcId="{C398FE0B-26B6-4D84-ABDF-BE711BE81301}" destId="{B78BFE8E-CA66-47EC-AFD3-FE4AB1F6D4D6}" srcOrd="6" destOrd="0" presId="urn:microsoft.com/office/officeart/2005/8/layout/vList5"/>
    <dgm:cxn modelId="{2E8A6C19-0186-4D13-A90C-7050F2F97D51}" type="presParOf" srcId="{B78BFE8E-CA66-47EC-AFD3-FE4AB1F6D4D6}" destId="{C362DAED-6721-41A6-BE84-A5CD79061582}" srcOrd="0" destOrd="0" presId="urn:microsoft.com/office/officeart/2005/8/layout/vList5"/>
    <dgm:cxn modelId="{38AD14B8-8A80-4D3C-BDF4-DF40BE5AFF58}" type="presParOf" srcId="{B78BFE8E-CA66-47EC-AFD3-FE4AB1F6D4D6}" destId="{D5F4D92A-E841-4514-B57C-D30C1D25EE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1167784-041A-4AD6-A3EF-88ECFD0027D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7C9938B-2BC2-4374-9A35-D5AFA0416B7C}">
      <dgm:prSet/>
      <dgm:spPr/>
      <dgm:t>
        <a:bodyPr/>
        <a:lstStyle/>
        <a:p>
          <a:pPr rtl="0"/>
          <a:r>
            <a:rPr lang="en-US" smtClean="0"/>
            <a:t>Planning</a:t>
          </a:r>
          <a:endParaRPr lang="en-US"/>
        </a:p>
      </dgm:t>
    </dgm:pt>
    <dgm:pt modelId="{916DDA76-2ED9-4E87-A890-B6C86E581943}" type="parTrans" cxnId="{8FC93807-0519-4930-9AF6-D4C315160269}">
      <dgm:prSet/>
      <dgm:spPr/>
      <dgm:t>
        <a:bodyPr/>
        <a:lstStyle/>
        <a:p>
          <a:endParaRPr lang="en-US"/>
        </a:p>
      </dgm:t>
    </dgm:pt>
    <dgm:pt modelId="{23A240D0-AD32-4B5B-AF27-D73D3A979EEB}" type="sibTrans" cxnId="{8FC93807-0519-4930-9AF6-D4C315160269}">
      <dgm:prSet/>
      <dgm:spPr/>
      <dgm:t>
        <a:bodyPr/>
        <a:lstStyle/>
        <a:p>
          <a:endParaRPr lang="en-US"/>
        </a:p>
      </dgm:t>
    </dgm:pt>
    <dgm:pt modelId="{5ED297F4-5EB3-401D-93ED-105796F08BA0}">
      <dgm:prSet/>
      <dgm:spPr/>
      <dgm:t>
        <a:bodyPr/>
        <a:lstStyle/>
        <a:p>
          <a:pPr rtl="0"/>
          <a:r>
            <a:rPr lang="en-US" smtClean="0"/>
            <a:t>Review of school-level plans </a:t>
          </a:r>
          <a:endParaRPr lang="en-US"/>
        </a:p>
      </dgm:t>
    </dgm:pt>
    <dgm:pt modelId="{CC48C9AF-BA48-4D59-8959-D31B8734A33D}" type="parTrans" cxnId="{2D52C0D6-2A09-4A45-B8C7-0475BD68A6A1}">
      <dgm:prSet/>
      <dgm:spPr/>
      <dgm:t>
        <a:bodyPr/>
        <a:lstStyle/>
        <a:p>
          <a:endParaRPr lang="en-US"/>
        </a:p>
      </dgm:t>
    </dgm:pt>
    <dgm:pt modelId="{A7702CE7-F14F-4E1F-8EBE-C6C73C386E03}" type="sibTrans" cxnId="{2D52C0D6-2A09-4A45-B8C7-0475BD68A6A1}">
      <dgm:prSet/>
      <dgm:spPr/>
      <dgm:t>
        <a:bodyPr/>
        <a:lstStyle/>
        <a:p>
          <a:endParaRPr lang="en-US"/>
        </a:p>
      </dgm:t>
    </dgm:pt>
    <dgm:pt modelId="{349A7A96-F40D-424C-8DC0-352B893BB08B}">
      <dgm:prSet/>
      <dgm:spPr/>
      <dgm:t>
        <a:bodyPr/>
        <a:lstStyle/>
        <a:p>
          <a:pPr rtl="0"/>
          <a:r>
            <a:rPr lang="en-US" smtClean="0"/>
            <a:t>School documentations</a:t>
          </a:r>
          <a:endParaRPr lang="en-US"/>
        </a:p>
      </dgm:t>
    </dgm:pt>
    <dgm:pt modelId="{25A30267-39C7-4435-A66A-DE7CDE67B657}" type="parTrans" cxnId="{84EBD358-0456-4271-8523-21D62173C000}">
      <dgm:prSet/>
      <dgm:spPr/>
      <dgm:t>
        <a:bodyPr/>
        <a:lstStyle/>
        <a:p>
          <a:endParaRPr lang="en-US"/>
        </a:p>
      </dgm:t>
    </dgm:pt>
    <dgm:pt modelId="{6E7D2D4D-5CA7-4FFA-8B64-84C0C78534D7}" type="sibTrans" cxnId="{84EBD358-0456-4271-8523-21D62173C000}">
      <dgm:prSet/>
      <dgm:spPr/>
      <dgm:t>
        <a:bodyPr/>
        <a:lstStyle/>
        <a:p>
          <a:endParaRPr lang="en-US"/>
        </a:p>
      </dgm:t>
    </dgm:pt>
    <dgm:pt modelId="{9446B351-4ABB-44EB-8B9B-4C10EF050D1C}">
      <dgm:prSet/>
      <dgm:spPr/>
      <dgm:t>
        <a:bodyPr/>
        <a:lstStyle/>
        <a:p>
          <a:pPr rtl="0"/>
          <a:r>
            <a:rPr lang="en-US" smtClean="0"/>
            <a:t>Compacts, principal attestations, meetings, etc</a:t>
          </a:r>
          <a:endParaRPr lang="en-US"/>
        </a:p>
      </dgm:t>
    </dgm:pt>
    <dgm:pt modelId="{486D12D2-120E-467C-802D-24C180F16F96}" type="parTrans" cxnId="{53D6415C-7177-46D5-A69F-0D5E3FC56FA6}">
      <dgm:prSet/>
      <dgm:spPr/>
      <dgm:t>
        <a:bodyPr/>
        <a:lstStyle/>
        <a:p>
          <a:endParaRPr lang="en-US"/>
        </a:p>
      </dgm:t>
    </dgm:pt>
    <dgm:pt modelId="{477C6FC7-1B73-4055-8BFB-A207449774D8}" type="sibTrans" cxnId="{53D6415C-7177-46D5-A69F-0D5E3FC56FA6}">
      <dgm:prSet/>
      <dgm:spPr/>
      <dgm:t>
        <a:bodyPr/>
        <a:lstStyle/>
        <a:p>
          <a:endParaRPr lang="en-US"/>
        </a:p>
      </dgm:t>
    </dgm:pt>
    <dgm:pt modelId="{9592527D-CB23-48DC-886B-F3CCEB1415E0}">
      <dgm:prSet/>
      <dgm:spPr/>
      <dgm:t>
        <a:bodyPr/>
        <a:lstStyle/>
        <a:p>
          <a:pPr rtl="0"/>
          <a:r>
            <a:rPr lang="en-US" smtClean="0"/>
            <a:t>Fiscal</a:t>
          </a:r>
          <a:endParaRPr lang="en-US"/>
        </a:p>
      </dgm:t>
    </dgm:pt>
    <dgm:pt modelId="{D7F595F7-69C3-4221-8B56-3CD64A068FC1}" type="parTrans" cxnId="{6321992F-F424-4D05-9146-5E803FAE0A83}">
      <dgm:prSet/>
      <dgm:spPr/>
      <dgm:t>
        <a:bodyPr/>
        <a:lstStyle/>
        <a:p>
          <a:endParaRPr lang="en-US"/>
        </a:p>
      </dgm:t>
    </dgm:pt>
    <dgm:pt modelId="{AEDAD078-05FE-432F-B83D-7589187956AA}" type="sibTrans" cxnId="{6321992F-F424-4D05-9146-5E803FAE0A83}">
      <dgm:prSet/>
      <dgm:spPr/>
      <dgm:t>
        <a:bodyPr/>
        <a:lstStyle/>
        <a:p>
          <a:endParaRPr lang="en-US"/>
        </a:p>
      </dgm:t>
    </dgm:pt>
    <dgm:pt modelId="{10463F2C-005E-4BAF-B6A2-120279EC3AFC}">
      <dgm:prSet/>
      <dgm:spPr/>
      <dgm:t>
        <a:bodyPr/>
        <a:lstStyle/>
        <a:p>
          <a:pPr rtl="0"/>
          <a:r>
            <a:rPr lang="en-US" smtClean="0"/>
            <a:t>Review CIP budget narrative submission</a:t>
          </a:r>
          <a:endParaRPr lang="en-US"/>
        </a:p>
      </dgm:t>
    </dgm:pt>
    <dgm:pt modelId="{B0BA2661-0B57-4DD5-B457-952536BF9C67}" type="parTrans" cxnId="{817B5B35-3EC9-4535-A187-461828F071AB}">
      <dgm:prSet/>
      <dgm:spPr/>
      <dgm:t>
        <a:bodyPr/>
        <a:lstStyle/>
        <a:p>
          <a:endParaRPr lang="en-US"/>
        </a:p>
      </dgm:t>
    </dgm:pt>
    <dgm:pt modelId="{9907BCAF-C504-4AFE-BC04-FD15F478AAF5}" type="sibTrans" cxnId="{817B5B35-3EC9-4535-A187-461828F071AB}">
      <dgm:prSet/>
      <dgm:spPr/>
      <dgm:t>
        <a:bodyPr/>
        <a:lstStyle/>
        <a:p>
          <a:endParaRPr lang="en-US"/>
        </a:p>
      </dgm:t>
    </dgm:pt>
    <dgm:pt modelId="{041C1314-8646-4587-BD96-07E8C9C05A8B}">
      <dgm:prSet/>
      <dgm:spPr/>
      <dgm:t>
        <a:bodyPr/>
        <a:lstStyle/>
        <a:p>
          <a:pPr rtl="0"/>
          <a:r>
            <a:rPr lang="en-US" dirty="0" smtClean="0"/>
            <a:t>Time &amp; Effort documentation</a:t>
          </a:r>
          <a:endParaRPr lang="en-US" dirty="0"/>
        </a:p>
      </dgm:t>
    </dgm:pt>
    <dgm:pt modelId="{210EC6B6-C52D-49AB-BF70-232E3EDFD14F}" type="parTrans" cxnId="{720EEA2D-CDC2-4D8E-9C4B-EBBA0EB5D354}">
      <dgm:prSet/>
      <dgm:spPr/>
      <dgm:t>
        <a:bodyPr/>
        <a:lstStyle/>
        <a:p>
          <a:endParaRPr lang="en-US"/>
        </a:p>
      </dgm:t>
    </dgm:pt>
    <dgm:pt modelId="{3438108E-8473-4CE6-A76D-F26FDD7267AE}" type="sibTrans" cxnId="{720EEA2D-CDC2-4D8E-9C4B-EBBA0EB5D354}">
      <dgm:prSet/>
      <dgm:spPr/>
      <dgm:t>
        <a:bodyPr/>
        <a:lstStyle/>
        <a:p>
          <a:endParaRPr lang="en-US"/>
        </a:p>
      </dgm:t>
    </dgm:pt>
    <dgm:pt modelId="{E9D9BAD8-B025-43A4-A0B5-0A5CEAC75901}">
      <dgm:prSet/>
      <dgm:spPr/>
      <dgm:t>
        <a:bodyPr/>
        <a:lstStyle/>
        <a:p>
          <a:pPr rtl="0"/>
          <a:r>
            <a:rPr lang="en-US" smtClean="0"/>
            <a:t>Staffing</a:t>
          </a:r>
          <a:endParaRPr lang="en-US"/>
        </a:p>
      </dgm:t>
    </dgm:pt>
    <dgm:pt modelId="{F0BD9872-70BE-4577-87DF-B69808D69EDA}" type="parTrans" cxnId="{A1993F87-D784-474A-9CC8-39D8C5646E81}">
      <dgm:prSet/>
      <dgm:spPr/>
      <dgm:t>
        <a:bodyPr/>
        <a:lstStyle/>
        <a:p>
          <a:endParaRPr lang="en-US"/>
        </a:p>
      </dgm:t>
    </dgm:pt>
    <dgm:pt modelId="{E7CEC771-B2AE-4463-A448-1C0D932DBB7F}" type="sibTrans" cxnId="{A1993F87-D784-474A-9CC8-39D8C5646E81}">
      <dgm:prSet/>
      <dgm:spPr/>
      <dgm:t>
        <a:bodyPr/>
        <a:lstStyle/>
        <a:p>
          <a:endParaRPr lang="en-US"/>
        </a:p>
      </dgm:t>
    </dgm:pt>
    <dgm:pt modelId="{C7E4E6BF-A95B-440D-9803-1B3DFDC57CC5}">
      <dgm:prSet/>
      <dgm:spPr/>
      <dgm:t>
        <a:bodyPr/>
        <a:lstStyle/>
        <a:p>
          <a:pPr rtl="0"/>
          <a:r>
            <a:rPr lang="en-US" smtClean="0"/>
            <a:t>Paraprofessional requirements</a:t>
          </a:r>
          <a:endParaRPr lang="en-US"/>
        </a:p>
      </dgm:t>
    </dgm:pt>
    <dgm:pt modelId="{67CC445B-7E24-4B26-8DA9-35DEE93C1C22}" type="parTrans" cxnId="{6B04A2BA-4953-46CC-80EF-5D45A4C02917}">
      <dgm:prSet/>
      <dgm:spPr/>
      <dgm:t>
        <a:bodyPr/>
        <a:lstStyle/>
        <a:p>
          <a:endParaRPr lang="en-US"/>
        </a:p>
      </dgm:t>
    </dgm:pt>
    <dgm:pt modelId="{D562C357-7AEE-45C4-8A94-DEFC504FE3A6}" type="sibTrans" cxnId="{6B04A2BA-4953-46CC-80EF-5D45A4C02917}">
      <dgm:prSet/>
      <dgm:spPr/>
      <dgm:t>
        <a:bodyPr/>
        <a:lstStyle/>
        <a:p>
          <a:endParaRPr lang="en-US"/>
        </a:p>
      </dgm:t>
    </dgm:pt>
    <dgm:pt modelId="{E83CEB7F-DADD-48C7-8AE1-AFE7C62FCAEE}">
      <dgm:prSet/>
      <dgm:spPr/>
      <dgm:t>
        <a:bodyPr/>
        <a:lstStyle/>
        <a:p>
          <a:pPr rtl="0"/>
          <a:r>
            <a:rPr lang="en-US" dirty="0" smtClean="0"/>
            <a:t>Teacher licensure per TSPC</a:t>
          </a:r>
          <a:endParaRPr lang="en-US" dirty="0"/>
        </a:p>
      </dgm:t>
    </dgm:pt>
    <dgm:pt modelId="{A11237A4-CA3C-4D93-B65B-83007A72376C}" type="parTrans" cxnId="{5C791432-5FB9-4999-B70A-9F6E39975519}">
      <dgm:prSet/>
      <dgm:spPr/>
      <dgm:t>
        <a:bodyPr/>
        <a:lstStyle/>
        <a:p>
          <a:endParaRPr lang="en-US"/>
        </a:p>
      </dgm:t>
    </dgm:pt>
    <dgm:pt modelId="{C57459D8-83FE-47AB-A080-C0AEA440191E}" type="sibTrans" cxnId="{5C791432-5FB9-4999-B70A-9F6E39975519}">
      <dgm:prSet/>
      <dgm:spPr/>
      <dgm:t>
        <a:bodyPr/>
        <a:lstStyle/>
        <a:p>
          <a:endParaRPr lang="en-US"/>
        </a:p>
      </dgm:t>
    </dgm:pt>
    <dgm:pt modelId="{44FB02E3-C4B5-4E44-A7B3-04A6CEAFA324}">
      <dgm:prSet/>
      <dgm:spPr/>
      <dgm:t>
        <a:bodyPr/>
        <a:lstStyle/>
        <a:p>
          <a:pPr rtl="0"/>
          <a:r>
            <a:rPr lang="en-US" dirty="0" smtClean="0"/>
            <a:t>Additional?</a:t>
          </a:r>
          <a:endParaRPr lang="en-US" dirty="0"/>
        </a:p>
      </dgm:t>
    </dgm:pt>
    <dgm:pt modelId="{053968EA-1870-428D-886E-3C770F02B1F6}" type="parTrans" cxnId="{CC3F6BDE-8A66-4CE2-9448-6CA60CFA5617}">
      <dgm:prSet/>
      <dgm:spPr/>
      <dgm:t>
        <a:bodyPr/>
        <a:lstStyle/>
        <a:p>
          <a:endParaRPr lang="en-US"/>
        </a:p>
      </dgm:t>
    </dgm:pt>
    <dgm:pt modelId="{F1B3F393-3935-47BC-824D-78FDA9F6DAB6}" type="sibTrans" cxnId="{CC3F6BDE-8A66-4CE2-9448-6CA60CFA5617}">
      <dgm:prSet/>
      <dgm:spPr/>
      <dgm:t>
        <a:bodyPr/>
        <a:lstStyle/>
        <a:p>
          <a:endParaRPr lang="en-US"/>
        </a:p>
      </dgm:t>
    </dgm:pt>
    <dgm:pt modelId="{6891875E-9838-4EA6-826B-E77218F55AA0}">
      <dgm:prSet/>
      <dgm:spPr/>
      <dgm:t>
        <a:bodyPr/>
        <a:lstStyle/>
        <a:p>
          <a:pPr rtl="0"/>
          <a:r>
            <a:rPr lang="en-US" dirty="0" smtClean="0"/>
            <a:t>Inventory list &amp; labels</a:t>
          </a:r>
          <a:endParaRPr lang="en-US" dirty="0"/>
        </a:p>
      </dgm:t>
    </dgm:pt>
    <dgm:pt modelId="{52BBCCB9-7CD0-4800-A203-08DE6566DE4A}" type="parTrans" cxnId="{B854B441-EB9C-4E39-B314-B75019284757}">
      <dgm:prSet/>
      <dgm:spPr/>
      <dgm:t>
        <a:bodyPr/>
        <a:lstStyle/>
        <a:p>
          <a:endParaRPr lang="en-US"/>
        </a:p>
      </dgm:t>
    </dgm:pt>
    <dgm:pt modelId="{4B1E45DB-682B-4D06-BBC9-F9EEAEC9C858}" type="sibTrans" cxnId="{B854B441-EB9C-4E39-B314-B75019284757}">
      <dgm:prSet/>
      <dgm:spPr/>
      <dgm:t>
        <a:bodyPr/>
        <a:lstStyle/>
        <a:p>
          <a:endParaRPr lang="en-US"/>
        </a:p>
      </dgm:t>
    </dgm:pt>
    <dgm:pt modelId="{CFF49FAF-92FB-4DBF-9E9B-D640A3E0C276}">
      <dgm:prSet/>
      <dgm:spPr/>
      <dgm:t>
        <a:bodyPr/>
        <a:lstStyle/>
        <a:p>
          <a:pPr rtl="0"/>
          <a:endParaRPr lang="en-US" dirty="0"/>
        </a:p>
      </dgm:t>
    </dgm:pt>
    <dgm:pt modelId="{450B1F48-287F-47A9-969B-6628BBD54090}" type="parTrans" cxnId="{13B69915-DFA8-48A7-BC1F-939F87CD388E}">
      <dgm:prSet/>
      <dgm:spPr/>
      <dgm:t>
        <a:bodyPr/>
        <a:lstStyle/>
        <a:p>
          <a:endParaRPr lang="en-US"/>
        </a:p>
      </dgm:t>
    </dgm:pt>
    <dgm:pt modelId="{B62A54D4-2B42-44A1-97A7-B69978F9EBD1}" type="sibTrans" cxnId="{13B69915-DFA8-48A7-BC1F-939F87CD388E}">
      <dgm:prSet/>
      <dgm:spPr/>
      <dgm:t>
        <a:bodyPr/>
        <a:lstStyle/>
        <a:p>
          <a:endParaRPr lang="en-US"/>
        </a:p>
      </dgm:t>
    </dgm:pt>
    <dgm:pt modelId="{FB0D674F-B121-4645-A5AF-B8CFF4DAB6AE}">
      <dgm:prSet/>
      <dgm:spPr/>
      <dgm:t>
        <a:bodyPr/>
        <a:lstStyle/>
        <a:p>
          <a:pPr rtl="0"/>
          <a:r>
            <a:rPr lang="en-US" dirty="0" smtClean="0"/>
            <a:t>Comparability</a:t>
          </a:r>
          <a:endParaRPr lang="en-US" dirty="0"/>
        </a:p>
      </dgm:t>
    </dgm:pt>
    <dgm:pt modelId="{E4FD85B3-5A4C-42F0-B149-7A675A657EC6}" type="parTrans" cxnId="{EE87D707-E9A9-400E-B883-54222B951ACA}">
      <dgm:prSet/>
      <dgm:spPr/>
      <dgm:t>
        <a:bodyPr/>
        <a:lstStyle/>
        <a:p>
          <a:endParaRPr lang="en-US"/>
        </a:p>
      </dgm:t>
    </dgm:pt>
    <dgm:pt modelId="{77D68628-ACBF-49AC-B5FC-9709726EE6DB}" type="sibTrans" cxnId="{EE87D707-E9A9-400E-B883-54222B951ACA}">
      <dgm:prSet/>
      <dgm:spPr/>
      <dgm:t>
        <a:bodyPr/>
        <a:lstStyle/>
        <a:p>
          <a:endParaRPr lang="en-US"/>
        </a:p>
      </dgm:t>
    </dgm:pt>
    <dgm:pt modelId="{1A0747C4-8B3C-400B-A990-0947DEF878C6}">
      <dgm:prSet/>
      <dgm:spPr/>
      <dgm:t>
        <a:bodyPr/>
        <a:lstStyle/>
        <a:p>
          <a:pPr rtl="0"/>
          <a:r>
            <a:rPr lang="en-US" dirty="0" smtClean="0"/>
            <a:t>Other requirements from Title II-A, IV-A, Private Schools &amp; McKinney-Vento  </a:t>
          </a:r>
          <a:endParaRPr lang="en-US" dirty="0"/>
        </a:p>
      </dgm:t>
    </dgm:pt>
    <dgm:pt modelId="{15EC0986-68B6-480E-ADA0-5C85737C1984}" type="parTrans" cxnId="{A2DBF591-7476-430C-95FA-D3444B4835E6}">
      <dgm:prSet/>
      <dgm:spPr/>
      <dgm:t>
        <a:bodyPr/>
        <a:lstStyle/>
        <a:p>
          <a:endParaRPr lang="en-US"/>
        </a:p>
      </dgm:t>
    </dgm:pt>
    <dgm:pt modelId="{42EE0CBB-FB8E-4E6D-9B05-F5A73C23A3B8}" type="sibTrans" cxnId="{A2DBF591-7476-430C-95FA-D3444B4835E6}">
      <dgm:prSet/>
      <dgm:spPr/>
      <dgm:t>
        <a:bodyPr/>
        <a:lstStyle/>
        <a:p>
          <a:endParaRPr lang="en-US"/>
        </a:p>
      </dgm:t>
    </dgm:pt>
    <dgm:pt modelId="{35CD44B5-69D8-4A62-8F66-497B74DCFE51}" type="pres">
      <dgm:prSet presAssocID="{E1167784-041A-4AD6-A3EF-88ECFD0027DA}" presName="Name0" presStyleCnt="0">
        <dgm:presLayoutVars>
          <dgm:dir/>
          <dgm:animLvl val="lvl"/>
          <dgm:resizeHandles val="exact"/>
        </dgm:presLayoutVars>
      </dgm:prSet>
      <dgm:spPr/>
      <dgm:t>
        <a:bodyPr/>
        <a:lstStyle/>
        <a:p>
          <a:endParaRPr lang="en-US"/>
        </a:p>
      </dgm:t>
    </dgm:pt>
    <dgm:pt modelId="{16CA5319-0B53-4185-B780-D2951CA4FDCC}" type="pres">
      <dgm:prSet presAssocID="{57C9938B-2BC2-4374-9A35-D5AFA0416B7C}" presName="linNode" presStyleCnt="0"/>
      <dgm:spPr/>
      <dgm:t>
        <a:bodyPr/>
        <a:lstStyle/>
        <a:p>
          <a:endParaRPr lang="en-US"/>
        </a:p>
      </dgm:t>
    </dgm:pt>
    <dgm:pt modelId="{A2AC5A95-CA1A-4E21-BF6A-1F9723A535FD}" type="pres">
      <dgm:prSet presAssocID="{57C9938B-2BC2-4374-9A35-D5AFA0416B7C}" presName="parentText" presStyleLbl="node1" presStyleIdx="0" presStyleCnt="4">
        <dgm:presLayoutVars>
          <dgm:chMax val="1"/>
          <dgm:bulletEnabled val="1"/>
        </dgm:presLayoutVars>
      </dgm:prSet>
      <dgm:spPr/>
      <dgm:t>
        <a:bodyPr/>
        <a:lstStyle/>
        <a:p>
          <a:endParaRPr lang="en-US"/>
        </a:p>
      </dgm:t>
    </dgm:pt>
    <dgm:pt modelId="{E004E465-9E47-4C82-95A5-291690B07945}" type="pres">
      <dgm:prSet presAssocID="{57C9938B-2BC2-4374-9A35-D5AFA0416B7C}" presName="descendantText" presStyleLbl="alignAccFollowNode1" presStyleIdx="0" presStyleCnt="4">
        <dgm:presLayoutVars>
          <dgm:bulletEnabled val="1"/>
        </dgm:presLayoutVars>
      </dgm:prSet>
      <dgm:spPr/>
      <dgm:t>
        <a:bodyPr/>
        <a:lstStyle/>
        <a:p>
          <a:endParaRPr lang="en-US"/>
        </a:p>
      </dgm:t>
    </dgm:pt>
    <dgm:pt modelId="{50345CAE-4F3A-4321-B1F6-1E0B282E96F1}" type="pres">
      <dgm:prSet presAssocID="{23A240D0-AD32-4B5B-AF27-D73D3A979EEB}" presName="sp" presStyleCnt="0"/>
      <dgm:spPr/>
      <dgm:t>
        <a:bodyPr/>
        <a:lstStyle/>
        <a:p>
          <a:endParaRPr lang="en-US"/>
        </a:p>
      </dgm:t>
    </dgm:pt>
    <dgm:pt modelId="{B4202CF5-F0BE-4304-AF5B-448BE0797288}" type="pres">
      <dgm:prSet presAssocID="{9592527D-CB23-48DC-886B-F3CCEB1415E0}" presName="linNode" presStyleCnt="0"/>
      <dgm:spPr/>
      <dgm:t>
        <a:bodyPr/>
        <a:lstStyle/>
        <a:p>
          <a:endParaRPr lang="en-US"/>
        </a:p>
      </dgm:t>
    </dgm:pt>
    <dgm:pt modelId="{36F21DBF-458A-4087-8582-006E75E675A5}" type="pres">
      <dgm:prSet presAssocID="{9592527D-CB23-48DC-886B-F3CCEB1415E0}" presName="parentText" presStyleLbl="node1" presStyleIdx="1" presStyleCnt="4">
        <dgm:presLayoutVars>
          <dgm:chMax val="1"/>
          <dgm:bulletEnabled val="1"/>
        </dgm:presLayoutVars>
      </dgm:prSet>
      <dgm:spPr/>
      <dgm:t>
        <a:bodyPr/>
        <a:lstStyle/>
        <a:p>
          <a:endParaRPr lang="en-US"/>
        </a:p>
      </dgm:t>
    </dgm:pt>
    <dgm:pt modelId="{C0482B39-AAFF-4F30-ABF7-8C07372A2C8C}" type="pres">
      <dgm:prSet presAssocID="{9592527D-CB23-48DC-886B-F3CCEB1415E0}" presName="descendantText" presStyleLbl="alignAccFollowNode1" presStyleIdx="1" presStyleCnt="4">
        <dgm:presLayoutVars>
          <dgm:bulletEnabled val="1"/>
        </dgm:presLayoutVars>
      </dgm:prSet>
      <dgm:spPr/>
      <dgm:t>
        <a:bodyPr/>
        <a:lstStyle/>
        <a:p>
          <a:endParaRPr lang="en-US"/>
        </a:p>
      </dgm:t>
    </dgm:pt>
    <dgm:pt modelId="{8323FBF3-5FC6-49F8-8B5E-417CE12796AD}" type="pres">
      <dgm:prSet presAssocID="{AEDAD078-05FE-432F-B83D-7589187956AA}" presName="sp" presStyleCnt="0"/>
      <dgm:spPr/>
      <dgm:t>
        <a:bodyPr/>
        <a:lstStyle/>
        <a:p>
          <a:endParaRPr lang="en-US"/>
        </a:p>
      </dgm:t>
    </dgm:pt>
    <dgm:pt modelId="{ACBCBDFC-195A-4ED5-B5DC-F571F91DA19E}" type="pres">
      <dgm:prSet presAssocID="{E9D9BAD8-B025-43A4-A0B5-0A5CEAC75901}" presName="linNode" presStyleCnt="0"/>
      <dgm:spPr/>
      <dgm:t>
        <a:bodyPr/>
        <a:lstStyle/>
        <a:p>
          <a:endParaRPr lang="en-US"/>
        </a:p>
      </dgm:t>
    </dgm:pt>
    <dgm:pt modelId="{0531EF05-9D3F-4010-A731-168A5A82AE08}" type="pres">
      <dgm:prSet presAssocID="{E9D9BAD8-B025-43A4-A0B5-0A5CEAC75901}" presName="parentText" presStyleLbl="node1" presStyleIdx="2" presStyleCnt="4">
        <dgm:presLayoutVars>
          <dgm:chMax val="1"/>
          <dgm:bulletEnabled val="1"/>
        </dgm:presLayoutVars>
      </dgm:prSet>
      <dgm:spPr/>
      <dgm:t>
        <a:bodyPr/>
        <a:lstStyle/>
        <a:p>
          <a:endParaRPr lang="en-US"/>
        </a:p>
      </dgm:t>
    </dgm:pt>
    <dgm:pt modelId="{C8CFC584-A060-4B9D-889D-401D6DB916EF}" type="pres">
      <dgm:prSet presAssocID="{E9D9BAD8-B025-43A4-A0B5-0A5CEAC75901}" presName="descendantText" presStyleLbl="alignAccFollowNode1" presStyleIdx="2" presStyleCnt="4">
        <dgm:presLayoutVars>
          <dgm:bulletEnabled val="1"/>
        </dgm:presLayoutVars>
      </dgm:prSet>
      <dgm:spPr/>
      <dgm:t>
        <a:bodyPr/>
        <a:lstStyle/>
        <a:p>
          <a:endParaRPr lang="en-US"/>
        </a:p>
      </dgm:t>
    </dgm:pt>
    <dgm:pt modelId="{B898E1E0-0CA8-493C-BC9A-9787EA259BD7}" type="pres">
      <dgm:prSet presAssocID="{E7CEC771-B2AE-4463-A448-1C0D932DBB7F}" presName="sp" presStyleCnt="0"/>
      <dgm:spPr/>
      <dgm:t>
        <a:bodyPr/>
        <a:lstStyle/>
        <a:p>
          <a:endParaRPr lang="en-US"/>
        </a:p>
      </dgm:t>
    </dgm:pt>
    <dgm:pt modelId="{037CADF4-E33F-4612-8D53-967A1CC045A5}" type="pres">
      <dgm:prSet presAssocID="{44FB02E3-C4B5-4E44-A7B3-04A6CEAFA324}" presName="linNode" presStyleCnt="0"/>
      <dgm:spPr/>
      <dgm:t>
        <a:bodyPr/>
        <a:lstStyle/>
        <a:p>
          <a:endParaRPr lang="en-US"/>
        </a:p>
      </dgm:t>
    </dgm:pt>
    <dgm:pt modelId="{8B876CD3-E44E-479C-8D4A-C6A12F20400C}" type="pres">
      <dgm:prSet presAssocID="{44FB02E3-C4B5-4E44-A7B3-04A6CEAFA324}" presName="parentText" presStyleLbl="node1" presStyleIdx="3" presStyleCnt="4">
        <dgm:presLayoutVars>
          <dgm:chMax val="1"/>
          <dgm:bulletEnabled val="1"/>
        </dgm:presLayoutVars>
      </dgm:prSet>
      <dgm:spPr/>
      <dgm:t>
        <a:bodyPr/>
        <a:lstStyle/>
        <a:p>
          <a:endParaRPr lang="en-US"/>
        </a:p>
      </dgm:t>
    </dgm:pt>
    <dgm:pt modelId="{1A51D794-91D2-4122-B495-DC2F7250252E}" type="pres">
      <dgm:prSet presAssocID="{44FB02E3-C4B5-4E44-A7B3-04A6CEAFA324}" presName="descendantText" presStyleLbl="alignAccFollowNode1" presStyleIdx="3" presStyleCnt="4">
        <dgm:presLayoutVars>
          <dgm:bulletEnabled val="1"/>
        </dgm:presLayoutVars>
      </dgm:prSet>
      <dgm:spPr/>
      <dgm:t>
        <a:bodyPr/>
        <a:lstStyle/>
        <a:p>
          <a:endParaRPr lang="en-US"/>
        </a:p>
      </dgm:t>
    </dgm:pt>
  </dgm:ptLst>
  <dgm:cxnLst>
    <dgm:cxn modelId="{FE38BB3F-31DE-4933-924C-49082855CEC0}" type="presOf" srcId="{9592527D-CB23-48DC-886B-F3CCEB1415E0}" destId="{36F21DBF-458A-4087-8582-006E75E675A5}" srcOrd="0" destOrd="0" presId="urn:microsoft.com/office/officeart/2005/8/layout/vList5"/>
    <dgm:cxn modelId="{A2DBF591-7476-430C-95FA-D3444B4835E6}" srcId="{44FB02E3-C4B5-4E44-A7B3-04A6CEAFA324}" destId="{1A0747C4-8B3C-400B-A990-0947DEF878C6}" srcOrd="1" destOrd="0" parTransId="{15EC0986-68B6-480E-ADA0-5C85737C1984}" sibTransId="{42EE0CBB-FB8E-4E6D-9B05-F5A73C23A3B8}"/>
    <dgm:cxn modelId="{A1993F87-D784-474A-9CC8-39D8C5646E81}" srcId="{E1167784-041A-4AD6-A3EF-88ECFD0027DA}" destId="{E9D9BAD8-B025-43A4-A0B5-0A5CEAC75901}" srcOrd="2" destOrd="0" parTransId="{F0BD9872-70BE-4577-87DF-B69808D69EDA}" sibTransId="{E7CEC771-B2AE-4463-A448-1C0D932DBB7F}"/>
    <dgm:cxn modelId="{720EEA2D-CDC2-4D8E-9C4B-EBBA0EB5D354}" srcId="{9592527D-CB23-48DC-886B-F3CCEB1415E0}" destId="{041C1314-8646-4587-BD96-07E8C9C05A8B}" srcOrd="1" destOrd="0" parTransId="{210EC6B6-C52D-49AB-BF70-232E3EDFD14F}" sibTransId="{3438108E-8473-4CE6-A76D-F26FDD7267AE}"/>
    <dgm:cxn modelId="{5C791432-5FB9-4999-B70A-9F6E39975519}" srcId="{E9D9BAD8-B025-43A4-A0B5-0A5CEAC75901}" destId="{E83CEB7F-DADD-48C7-8AE1-AFE7C62FCAEE}" srcOrd="1" destOrd="0" parTransId="{A11237A4-CA3C-4D93-B65B-83007A72376C}" sibTransId="{C57459D8-83FE-47AB-A080-C0AEA440191E}"/>
    <dgm:cxn modelId="{C067A9FD-9C84-44EF-8EE1-3C70B57E3272}" type="presOf" srcId="{5ED297F4-5EB3-401D-93ED-105796F08BA0}" destId="{E004E465-9E47-4C82-95A5-291690B07945}" srcOrd="0" destOrd="0" presId="urn:microsoft.com/office/officeart/2005/8/layout/vList5"/>
    <dgm:cxn modelId="{715B688D-06AA-44CF-AC4E-4893B9D3CA87}" type="presOf" srcId="{57C9938B-2BC2-4374-9A35-D5AFA0416B7C}" destId="{A2AC5A95-CA1A-4E21-BF6A-1F9723A535FD}" srcOrd="0" destOrd="0" presId="urn:microsoft.com/office/officeart/2005/8/layout/vList5"/>
    <dgm:cxn modelId="{13B69915-DFA8-48A7-BC1F-939F87CD388E}" srcId="{44FB02E3-C4B5-4E44-A7B3-04A6CEAFA324}" destId="{CFF49FAF-92FB-4DBF-9E9B-D640A3E0C276}" srcOrd="2" destOrd="0" parTransId="{450B1F48-287F-47A9-969B-6628BBD54090}" sibTransId="{B62A54D4-2B42-44A1-97A7-B69978F9EBD1}"/>
    <dgm:cxn modelId="{CC3F6BDE-8A66-4CE2-9448-6CA60CFA5617}" srcId="{E1167784-041A-4AD6-A3EF-88ECFD0027DA}" destId="{44FB02E3-C4B5-4E44-A7B3-04A6CEAFA324}" srcOrd="3" destOrd="0" parTransId="{053968EA-1870-428D-886E-3C770F02B1F6}" sibTransId="{F1B3F393-3935-47BC-824D-78FDA9F6DAB6}"/>
    <dgm:cxn modelId="{C8CBD8B0-ED66-4CCE-9FB1-586B11589826}" type="presOf" srcId="{10463F2C-005E-4BAF-B6A2-120279EC3AFC}" destId="{C0482B39-AAFF-4F30-ABF7-8C07372A2C8C}" srcOrd="0" destOrd="0" presId="urn:microsoft.com/office/officeart/2005/8/layout/vList5"/>
    <dgm:cxn modelId="{6B04A2BA-4953-46CC-80EF-5D45A4C02917}" srcId="{E9D9BAD8-B025-43A4-A0B5-0A5CEAC75901}" destId="{C7E4E6BF-A95B-440D-9803-1B3DFDC57CC5}" srcOrd="0" destOrd="0" parTransId="{67CC445B-7E24-4B26-8DA9-35DEE93C1C22}" sibTransId="{D562C357-7AEE-45C4-8A94-DEFC504FE3A6}"/>
    <dgm:cxn modelId="{8FC93807-0519-4930-9AF6-D4C315160269}" srcId="{E1167784-041A-4AD6-A3EF-88ECFD0027DA}" destId="{57C9938B-2BC2-4374-9A35-D5AFA0416B7C}" srcOrd="0" destOrd="0" parTransId="{916DDA76-2ED9-4E87-A890-B6C86E581943}" sibTransId="{23A240D0-AD32-4B5B-AF27-D73D3A979EEB}"/>
    <dgm:cxn modelId="{69FF279D-8759-4394-8AEE-BB104C28DCAB}" type="presOf" srcId="{CFF49FAF-92FB-4DBF-9E9B-D640A3E0C276}" destId="{1A51D794-91D2-4122-B495-DC2F7250252E}" srcOrd="0" destOrd="2" presId="urn:microsoft.com/office/officeart/2005/8/layout/vList5"/>
    <dgm:cxn modelId="{3AE00879-CC63-420F-B0EB-F9CCBFDB35CE}" type="presOf" srcId="{FB0D674F-B121-4645-A5AF-B8CFF4DAB6AE}" destId="{C0482B39-AAFF-4F30-ABF7-8C07372A2C8C}" srcOrd="0" destOrd="2" presId="urn:microsoft.com/office/officeart/2005/8/layout/vList5"/>
    <dgm:cxn modelId="{817B5B35-3EC9-4535-A187-461828F071AB}" srcId="{9592527D-CB23-48DC-886B-F3CCEB1415E0}" destId="{10463F2C-005E-4BAF-B6A2-120279EC3AFC}" srcOrd="0" destOrd="0" parTransId="{B0BA2661-0B57-4DD5-B457-952536BF9C67}" sibTransId="{9907BCAF-C504-4AFE-BC04-FD15F478AAF5}"/>
    <dgm:cxn modelId="{EE87D707-E9A9-400E-B883-54222B951ACA}" srcId="{9592527D-CB23-48DC-886B-F3CCEB1415E0}" destId="{FB0D674F-B121-4645-A5AF-B8CFF4DAB6AE}" srcOrd="2" destOrd="0" parTransId="{E4FD85B3-5A4C-42F0-B149-7A675A657EC6}" sibTransId="{77D68628-ACBF-49AC-B5FC-9709726EE6DB}"/>
    <dgm:cxn modelId="{3CE4F2E7-0726-45DC-8D9B-F8ED631D3879}" type="presOf" srcId="{E1167784-041A-4AD6-A3EF-88ECFD0027DA}" destId="{35CD44B5-69D8-4A62-8F66-497B74DCFE51}" srcOrd="0" destOrd="0" presId="urn:microsoft.com/office/officeart/2005/8/layout/vList5"/>
    <dgm:cxn modelId="{9253D885-0A35-4C9D-9274-C0B69258C89E}" type="presOf" srcId="{041C1314-8646-4587-BD96-07E8C9C05A8B}" destId="{C0482B39-AAFF-4F30-ABF7-8C07372A2C8C}" srcOrd="0" destOrd="1" presId="urn:microsoft.com/office/officeart/2005/8/layout/vList5"/>
    <dgm:cxn modelId="{53D6415C-7177-46D5-A69F-0D5E3FC56FA6}" srcId="{349A7A96-F40D-424C-8DC0-352B893BB08B}" destId="{9446B351-4ABB-44EB-8B9B-4C10EF050D1C}" srcOrd="0" destOrd="0" parTransId="{486D12D2-120E-467C-802D-24C180F16F96}" sibTransId="{477C6FC7-1B73-4055-8BFB-A207449774D8}"/>
    <dgm:cxn modelId="{2D52C0D6-2A09-4A45-B8C7-0475BD68A6A1}" srcId="{57C9938B-2BC2-4374-9A35-D5AFA0416B7C}" destId="{5ED297F4-5EB3-401D-93ED-105796F08BA0}" srcOrd="0" destOrd="0" parTransId="{CC48C9AF-BA48-4D59-8959-D31B8734A33D}" sibTransId="{A7702CE7-F14F-4E1F-8EBE-C6C73C386E03}"/>
    <dgm:cxn modelId="{B9CC621E-1281-4359-876D-FB3DB91ECC97}" type="presOf" srcId="{1A0747C4-8B3C-400B-A990-0947DEF878C6}" destId="{1A51D794-91D2-4122-B495-DC2F7250252E}" srcOrd="0" destOrd="1" presId="urn:microsoft.com/office/officeart/2005/8/layout/vList5"/>
    <dgm:cxn modelId="{8C9049CF-7926-4DD6-B223-E52CBAA13635}" type="presOf" srcId="{E83CEB7F-DADD-48C7-8AE1-AFE7C62FCAEE}" destId="{C8CFC584-A060-4B9D-889D-401D6DB916EF}" srcOrd="0" destOrd="1" presId="urn:microsoft.com/office/officeart/2005/8/layout/vList5"/>
    <dgm:cxn modelId="{6321992F-F424-4D05-9146-5E803FAE0A83}" srcId="{E1167784-041A-4AD6-A3EF-88ECFD0027DA}" destId="{9592527D-CB23-48DC-886B-F3CCEB1415E0}" srcOrd="1" destOrd="0" parTransId="{D7F595F7-69C3-4221-8B56-3CD64A068FC1}" sibTransId="{AEDAD078-05FE-432F-B83D-7589187956AA}"/>
    <dgm:cxn modelId="{CE63AE83-4798-4566-A9F6-33049375CD59}" type="presOf" srcId="{349A7A96-F40D-424C-8DC0-352B893BB08B}" destId="{E004E465-9E47-4C82-95A5-291690B07945}" srcOrd="0" destOrd="1" presId="urn:microsoft.com/office/officeart/2005/8/layout/vList5"/>
    <dgm:cxn modelId="{84EBD358-0456-4271-8523-21D62173C000}" srcId="{57C9938B-2BC2-4374-9A35-D5AFA0416B7C}" destId="{349A7A96-F40D-424C-8DC0-352B893BB08B}" srcOrd="1" destOrd="0" parTransId="{25A30267-39C7-4435-A66A-DE7CDE67B657}" sibTransId="{6E7D2D4D-5CA7-4FFA-8B64-84C0C78534D7}"/>
    <dgm:cxn modelId="{B854B441-EB9C-4E39-B314-B75019284757}" srcId="{44FB02E3-C4B5-4E44-A7B3-04A6CEAFA324}" destId="{6891875E-9838-4EA6-826B-E77218F55AA0}" srcOrd="0" destOrd="0" parTransId="{52BBCCB9-7CD0-4800-A203-08DE6566DE4A}" sibTransId="{4B1E45DB-682B-4D06-BBC9-F9EEAEC9C858}"/>
    <dgm:cxn modelId="{604E502C-2529-4F30-85D8-EF1B98474C5B}" type="presOf" srcId="{44FB02E3-C4B5-4E44-A7B3-04A6CEAFA324}" destId="{8B876CD3-E44E-479C-8D4A-C6A12F20400C}" srcOrd="0" destOrd="0" presId="urn:microsoft.com/office/officeart/2005/8/layout/vList5"/>
    <dgm:cxn modelId="{2FC51990-32F3-444C-BB8D-038912692AA2}" type="presOf" srcId="{E9D9BAD8-B025-43A4-A0B5-0A5CEAC75901}" destId="{0531EF05-9D3F-4010-A731-168A5A82AE08}" srcOrd="0" destOrd="0" presId="urn:microsoft.com/office/officeart/2005/8/layout/vList5"/>
    <dgm:cxn modelId="{85AFA08A-3C0F-4C27-BEDC-88630B198FBC}" type="presOf" srcId="{6891875E-9838-4EA6-826B-E77218F55AA0}" destId="{1A51D794-91D2-4122-B495-DC2F7250252E}" srcOrd="0" destOrd="0" presId="urn:microsoft.com/office/officeart/2005/8/layout/vList5"/>
    <dgm:cxn modelId="{D485F229-7342-4EE2-BE92-DB7CA1536842}" type="presOf" srcId="{C7E4E6BF-A95B-440D-9803-1B3DFDC57CC5}" destId="{C8CFC584-A060-4B9D-889D-401D6DB916EF}" srcOrd="0" destOrd="0" presId="urn:microsoft.com/office/officeart/2005/8/layout/vList5"/>
    <dgm:cxn modelId="{41CCE5FC-79CD-42D4-9591-29A56EC574E4}" type="presOf" srcId="{9446B351-4ABB-44EB-8B9B-4C10EF050D1C}" destId="{E004E465-9E47-4C82-95A5-291690B07945}" srcOrd="0" destOrd="2" presId="urn:microsoft.com/office/officeart/2005/8/layout/vList5"/>
    <dgm:cxn modelId="{46EE0D10-682D-4AD9-9C72-D8DB210727EF}" type="presParOf" srcId="{35CD44B5-69D8-4A62-8F66-497B74DCFE51}" destId="{16CA5319-0B53-4185-B780-D2951CA4FDCC}" srcOrd="0" destOrd="0" presId="urn:microsoft.com/office/officeart/2005/8/layout/vList5"/>
    <dgm:cxn modelId="{52C9D2E6-F105-4E96-A87D-970924869887}" type="presParOf" srcId="{16CA5319-0B53-4185-B780-D2951CA4FDCC}" destId="{A2AC5A95-CA1A-4E21-BF6A-1F9723A535FD}" srcOrd="0" destOrd="0" presId="urn:microsoft.com/office/officeart/2005/8/layout/vList5"/>
    <dgm:cxn modelId="{7972AFCC-15DA-489E-BEDC-948501883FED}" type="presParOf" srcId="{16CA5319-0B53-4185-B780-D2951CA4FDCC}" destId="{E004E465-9E47-4C82-95A5-291690B07945}" srcOrd="1" destOrd="0" presId="urn:microsoft.com/office/officeart/2005/8/layout/vList5"/>
    <dgm:cxn modelId="{9964B856-293E-41F0-A2C6-3B576128A917}" type="presParOf" srcId="{35CD44B5-69D8-4A62-8F66-497B74DCFE51}" destId="{50345CAE-4F3A-4321-B1F6-1E0B282E96F1}" srcOrd="1" destOrd="0" presId="urn:microsoft.com/office/officeart/2005/8/layout/vList5"/>
    <dgm:cxn modelId="{1E58F323-5C83-4E51-BC51-DE8E612AED36}" type="presParOf" srcId="{35CD44B5-69D8-4A62-8F66-497B74DCFE51}" destId="{B4202CF5-F0BE-4304-AF5B-448BE0797288}" srcOrd="2" destOrd="0" presId="urn:microsoft.com/office/officeart/2005/8/layout/vList5"/>
    <dgm:cxn modelId="{8800BA59-734A-4ED6-8797-30E891E2E3E8}" type="presParOf" srcId="{B4202CF5-F0BE-4304-AF5B-448BE0797288}" destId="{36F21DBF-458A-4087-8582-006E75E675A5}" srcOrd="0" destOrd="0" presId="urn:microsoft.com/office/officeart/2005/8/layout/vList5"/>
    <dgm:cxn modelId="{96AC92F0-3342-4655-949D-CA03B9751D38}" type="presParOf" srcId="{B4202CF5-F0BE-4304-AF5B-448BE0797288}" destId="{C0482B39-AAFF-4F30-ABF7-8C07372A2C8C}" srcOrd="1" destOrd="0" presId="urn:microsoft.com/office/officeart/2005/8/layout/vList5"/>
    <dgm:cxn modelId="{884039BA-DCCA-44A2-8819-6008915A373E}" type="presParOf" srcId="{35CD44B5-69D8-4A62-8F66-497B74DCFE51}" destId="{8323FBF3-5FC6-49F8-8B5E-417CE12796AD}" srcOrd="3" destOrd="0" presId="urn:microsoft.com/office/officeart/2005/8/layout/vList5"/>
    <dgm:cxn modelId="{03BE8865-E623-4D99-B24C-0FBEA4342A6B}" type="presParOf" srcId="{35CD44B5-69D8-4A62-8F66-497B74DCFE51}" destId="{ACBCBDFC-195A-4ED5-B5DC-F571F91DA19E}" srcOrd="4" destOrd="0" presId="urn:microsoft.com/office/officeart/2005/8/layout/vList5"/>
    <dgm:cxn modelId="{6C057539-0C17-4768-8D5D-6F7198D5DEF5}" type="presParOf" srcId="{ACBCBDFC-195A-4ED5-B5DC-F571F91DA19E}" destId="{0531EF05-9D3F-4010-A731-168A5A82AE08}" srcOrd="0" destOrd="0" presId="urn:microsoft.com/office/officeart/2005/8/layout/vList5"/>
    <dgm:cxn modelId="{75D5F6B1-F705-4644-9AA6-8AD92B76311A}" type="presParOf" srcId="{ACBCBDFC-195A-4ED5-B5DC-F571F91DA19E}" destId="{C8CFC584-A060-4B9D-889D-401D6DB916EF}" srcOrd="1" destOrd="0" presId="urn:microsoft.com/office/officeart/2005/8/layout/vList5"/>
    <dgm:cxn modelId="{4285F0ED-1B36-40D8-B70C-EEEEDB7D3EA5}" type="presParOf" srcId="{35CD44B5-69D8-4A62-8F66-497B74DCFE51}" destId="{B898E1E0-0CA8-493C-BC9A-9787EA259BD7}" srcOrd="5" destOrd="0" presId="urn:microsoft.com/office/officeart/2005/8/layout/vList5"/>
    <dgm:cxn modelId="{2260B068-2A0A-40E5-B2B5-D84B12247B2C}" type="presParOf" srcId="{35CD44B5-69D8-4A62-8F66-497B74DCFE51}" destId="{037CADF4-E33F-4612-8D53-967A1CC045A5}" srcOrd="6" destOrd="0" presId="urn:microsoft.com/office/officeart/2005/8/layout/vList5"/>
    <dgm:cxn modelId="{3E6D34A2-E129-4FD5-B937-9EA4E42E197E}" type="presParOf" srcId="{037CADF4-E33F-4612-8D53-967A1CC045A5}" destId="{8B876CD3-E44E-479C-8D4A-C6A12F20400C}" srcOrd="0" destOrd="0" presId="urn:microsoft.com/office/officeart/2005/8/layout/vList5"/>
    <dgm:cxn modelId="{5F878DFE-CD1A-45F4-8F2E-7FAF8B03430C}" type="presParOf" srcId="{037CADF4-E33F-4612-8D53-967A1CC045A5}" destId="{1A51D794-91D2-4122-B495-DC2F725025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BA21CE-0F4A-4087-B607-52D2ADF3AA5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4D89E03-548F-4605-B69A-5D3294AE7178}">
      <dgm:prSet custT="1"/>
      <dgm:spPr>
        <a:solidFill>
          <a:srgbClr val="92D050"/>
        </a:solidFill>
      </dgm:spPr>
      <dgm:t>
        <a:bodyPr/>
        <a:lstStyle/>
        <a:p>
          <a:pPr rtl="0"/>
          <a:r>
            <a:rPr lang="en-US" sz="3600" dirty="0" smtClean="0">
              <a:solidFill>
                <a:schemeClr val="tx1"/>
              </a:solidFill>
            </a:rPr>
            <a:t>Northern Tier of the State</a:t>
          </a:r>
          <a:endParaRPr lang="en-US" sz="3600" dirty="0">
            <a:solidFill>
              <a:schemeClr val="tx1"/>
            </a:solidFill>
          </a:endParaRPr>
        </a:p>
      </dgm:t>
      <dgm:extLst>
        <a:ext uri="{E40237B7-FDA0-4F09-8148-C483321AD2D9}">
          <dgm14:cNvPr xmlns:dgm14="http://schemas.microsoft.com/office/drawing/2010/diagram" id="0" name="" descr="Northern Tier of the State&#10;" title="Northern Tier of the State"/>
        </a:ext>
      </dgm:extLst>
    </dgm:pt>
    <dgm:pt modelId="{B009726E-5AAA-4966-B8DD-DB4C058AE9BD}" type="parTrans" cxnId="{AD3530C4-88C4-4077-91AD-99097B3B13FB}">
      <dgm:prSet/>
      <dgm:spPr/>
      <dgm:t>
        <a:bodyPr/>
        <a:lstStyle/>
        <a:p>
          <a:endParaRPr lang="en-US"/>
        </a:p>
      </dgm:t>
    </dgm:pt>
    <dgm:pt modelId="{02573806-BEF1-42C6-9AF2-557D7E227371}" type="sibTrans" cxnId="{AD3530C4-88C4-4077-91AD-99097B3B13FB}">
      <dgm:prSet/>
      <dgm:spPr/>
      <dgm:t>
        <a:bodyPr/>
        <a:lstStyle/>
        <a:p>
          <a:endParaRPr lang="en-US"/>
        </a:p>
      </dgm:t>
    </dgm:pt>
    <dgm:pt modelId="{36FF8F47-1607-4216-9529-CDA7E42C4B3F}">
      <dgm:prSet/>
      <dgm:spPr/>
      <dgm:t>
        <a:bodyPr/>
        <a:lstStyle/>
        <a:p>
          <a:pPr rtl="0"/>
          <a:r>
            <a:rPr lang="en-US" dirty="0" smtClean="0"/>
            <a:t>Melinda </a:t>
          </a:r>
          <a:r>
            <a:rPr lang="en-US" dirty="0" err="1" smtClean="0"/>
            <a:t>Bessner</a:t>
          </a:r>
          <a:r>
            <a:rPr lang="en-US" dirty="0" smtClean="0"/>
            <a:t>   email:  </a:t>
          </a:r>
          <a:r>
            <a:rPr lang="en-US" dirty="0" smtClean="0">
              <a:hlinkClick xmlns:r="http://schemas.openxmlformats.org/officeDocument/2006/relationships" r:id="rId1"/>
            </a:rPr>
            <a:t>Melinda.bessner@ode.state.or.us</a:t>
          </a:r>
          <a:endParaRPr lang="en-US" dirty="0"/>
        </a:p>
      </dgm:t>
    </dgm:pt>
    <dgm:pt modelId="{30F6D5D0-3EB3-47E2-878B-1E29F62E65B7}" type="parTrans" cxnId="{8AE499E3-0729-4614-8166-8F1C70A8FFDE}">
      <dgm:prSet/>
      <dgm:spPr/>
      <dgm:t>
        <a:bodyPr/>
        <a:lstStyle/>
        <a:p>
          <a:endParaRPr lang="en-US"/>
        </a:p>
      </dgm:t>
    </dgm:pt>
    <dgm:pt modelId="{CF8BFFD7-64F6-49A5-9841-6EF615FC5464}" type="sibTrans" cxnId="{8AE499E3-0729-4614-8166-8F1C70A8FFDE}">
      <dgm:prSet/>
      <dgm:spPr/>
      <dgm:t>
        <a:bodyPr/>
        <a:lstStyle/>
        <a:p>
          <a:endParaRPr lang="en-US"/>
        </a:p>
      </dgm:t>
    </dgm:pt>
    <dgm:pt modelId="{3E993E58-DD3B-472D-A0A0-D198E5310608}">
      <dgm:prSet custT="1"/>
      <dgm:spPr>
        <a:solidFill>
          <a:srgbClr val="00B0F0"/>
        </a:solidFill>
      </dgm:spPr>
      <dgm:t>
        <a:bodyPr/>
        <a:lstStyle/>
        <a:p>
          <a:pPr rtl="0"/>
          <a:r>
            <a:rPr lang="en-US" sz="3600" dirty="0" smtClean="0">
              <a:solidFill>
                <a:schemeClr val="tx1"/>
              </a:solidFill>
            </a:rPr>
            <a:t>Central Tier of the State</a:t>
          </a:r>
          <a:endParaRPr lang="en-US" sz="3600" dirty="0">
            <a:solidFill>
              <a:schemeClr val="tx1"/>
            </a:solidFill>
          </a:endParaRPr>
        </a:p>
      </dgm:t>
      <dgm:extLst>
        <a:ext uri="{E40237B7-FDA0-4F09-8148-C483321AD2D9}">
          <dgm14:cNvPr xmlns:dgm14="http://schemas.microsoft.com/office/drawing/2010/diagram" id="0" name="" descr="Central Tier of the State&#10;" title="Central Tier of the State"/>
        </a:ext>
      </dgm:extLst>
    </dgm:pt>
    <dgm:pt modelId="{D5B725D5-3A8E-4FB0-90AE-A4CBE7C6B747}" type="parTrans" cxnId="{C11E3FC9-8A3C-454F-A858-2DBB81945724}">
      <dgm:prSet/>
      <dgm:spPr/>
      <dgm:t>
        <a:bodyPr/>
        <a:lstStyle/>
        <a:p>
          <a:endParaRPr lang="en-US"/>
        </a:p>
      </dgm:t>
    </dgm:pt>
    <dgm:pt modelId="{6B85B48E-962C-445A-93D6-E8203B21694F}" type="sibTrans" cxnId="{C11E3FC9-8A3C-454F-A858-2DBB81945724}">
      <dgm:prSet/>
      <dgm:spPr/>
      <dgm:t>
        <a:bodyPr/>
        <a:lstStyle/>
        <a:p>
          <a:endParaRPr lang="en-US"/>
        </a:p>
      </dgm:t>
    </dgm:pt>
    <dgm:pt modelId="{25F20666-4B51-4225-8071-590E92ADAA6B}">
      <dgm:prSet/>
      <dgm:spPr/>
      <dgm:t>
        <a:bodyPr/>
        <a:lstStyle/>
        <a:p>
          <a:pPr rtl="0"/>
          <a:r>
            <a:rPr lang="en-US" dirty="0" smtClean="0"/>
            <a:t>Lisa Plumb    email: </a:t>
          </a:r>
          <a:r>
            <a:rPr lang="en-US" dirty="0" smtClean="0">
              <a:hlinkClick xmlns:r="http://schemas.openxmlformats.org/officeDocument/2006/relationships" r:id="rId2"/>
            </a:rPr>
            <a:t>Lisa.plumb@ode.state.or.us</a:t>
          </a:r>
          <a:endParaRPr lang="en-US" dirty="0"/>
        </a:p>
      </dgm:t>
    </dgm:pt>
    <dgm:pt modelId="{6A942AEA-E141-49A1-B028-B302FFB6E689}" type="parTrans" cxnId="{BE60FF1B-4865-4975-81E8-48FD324C0C0A}">
      <dgm:prSet/>
      <dgm:spPr/>
      <dgm:t>
        <a:bodyPr/>
        <a:lstStyle/>
        <a:p>
          <a:endParaRPr lang="en-US"/>
        </a:p>
      </dgm:t>
    </dgm:pt>
    <dgm:pt modelId="{BF328787-0EB8-4A8C-832E-2B1428CE441C}" type="sibTrans" cxnId="{BE60FF1B-4865-4975-81E8-48FD324C0C0A}">
      <dgm:prSet/>
      <dgm:spPr/>
      <dgm:t>
        <a:bodyPr/>
        <a:lstStyle/>
        <a:p>
          <a:endParaRPr lang="en-US"/>
        </a:p>
      </dgm:t>
    </dgm:pt>
    <dgm:pt modelId="{D893EFE2-B7DB-4617-80CB-1547EC918F18}">
      <dgm:prSet custT="1"/>
      <dgm:spPr>
        <a:solidFill>
          <a:srgbClr val="FFC000"/>
        </a:solidFill>
      </dgm:spPr>
      <dgm:t>
        <a:bodyPr/>
        <a:lstStyle/>
        <a:p>
          <a:pPr rtl="0"/>
          <a:r>
            <a:rPr lang="en-US" sz="3600" dirty="0" smtClean="0">
              <a:solidFill>
                <a:schemeClr val="tx2"/>
              </a:solidFill>
            </a:rPr>
            <a:t>Southern Tier of the State</a:t>
          </a:r>
          <a:endParaRPr lang="en-US" sz="3600" dirty="0">
            <a:solidFill>
              <a:schemeClr val="tx2"/>
            </a:solidFill>
          </a:endParaRPr>
        </a:p>
      </dgm:t>
      <dgm:extLst>
        <a:ext uri="{E40237B7-FDA0-4F09-8148-C483321AD2D9}">
          <dgm14:cNvPr xmlns:dgm14="http://schemas.microsoft.com/office/drawing/2010/diagram" id="0" name="" descr="Southern Tier of the State&#10;" title="Southern Tier of the State"/>
        </a:ext>
      </dgm:extLst>
    </dgm:pt>
    <dgm:pt modelId="{6B4082F2-F12A-4989-AC51-8636A44A013E}" type="parTrans" cxnId="{4E4F12CF-A64F-4D41-8BC8-C7DD215269CA}">
      <dgm:prSet/>
      <dgm:spPr/>
      <dgm:t>
        <a:bodyPr/>
        <a:lstStyle/>
        <a:p>
          <a:endParaRPr lang="en-US"/>
        </a:p>
      </dgm:t>
    </dgm:pt>
    <dgm:pt modelId="{64D309B9-3332-4F13-AFB5-6B0CCC45F490}" type="sibTrans" cxnId="{4E4F12CF-A64F-4D41-8BC8-C7DD215269CA}">
      <dgm:prSet/>
      <dgm:spPr/>
      <dgm:t>
        <a:bodyPr/>
        <a:lstStyle/>
        <a:p>
          <a:endParaRPr lang="en-US"/>
        </a:p>
      </dgm:t>
    </dgm:pt>
    <dgm:pt modelId="{7E68C6C9-78DB-4005-B100-9670C43A04B2}">
      <dgm:prSet/>
      <dgm:spPr/>
      <dgm:t>
        <a:bodyPr/>
        <a:lstStyle/>
        <a:p>
          <a:pPr rtl="0"/>
          <a:r>
            <a:rPr lang="en-US" dirty="0" smtClean="0"/>
            <a:t>Jen Engberg email:  </a:t>
          </a:r>
          <a:r>
            <a:rPr lang="en-US" dirty="0" smtClean="0">
              <a:hlinkClick xmlns:r="http://schemas.openxmlformats.org/officeDocument/2006/relationships" r:id="rId3"/>
            </a:rPr>
            <a:t>Jennifer.engberg@ode.state.or.us</a:t>
          </a:r>
          <a:endParaRPr lang="en-US" dirty="0"/>
        </a:p>
      </dgm:t>
    </dgm:pt>
    <dgm:pt modelId="{5ACFF0DE-0F8F-4729-BCE1-6E0A4891C65C}" type="parTrans" cxnId="{0C560C6D-6D7E-45F7-B653-43FEE2AA31CE}">
      <dgm:prSet/>
      <dgm:spPr/>
      <dgm:t>
        <a:bodyPr/>
        <a:lstStyle/>
        <a:p>
          <a:endParaRPr lang="en-US"/>
        </a:p>
      </dgm:t>
    </dgm:pt>
    <dgm:pt modelId="{04CDDD08-7772-44CC-AF40-2413D6673526}" type="sibTrans" cxnId="{0C560C6D-6D7E-45F7-B653-43FEE2AA31CE}">
      <dgm:prSet/>
      <dgm:spPr/>
      <dgm:t>
        <a:bodyPr/>
        <a:lstStyle/>
        <a:p>
          <a:endParaRPr lang="en-US"/>
        </a:p>
      </dgm:t>
    </dgm:pt>
    <dgm:pt modelId="{FAE40F8D-73A9-4F7B-BBC7-AB4A1EBCD17F}">
      <dgm:prSet/>
      <dgm:spPr/>
      <dgm:t>
        <a:bodyPr/>
        <a:lstStyle/>
        <a:p>
          <a:pPr rtl="0"/>
          <a:r>
            <a:rPr lang="en-US" dirty="0" smtClean="0"/>
            <a:t>503-947-5626</a:t>
          </a:r>
          <a:endParaRPr lang="en-US" dirty="0"/>
        </a:p>
      </dgm:t>
    </dgm:pt>
    <dgm:pt modelId="{6B0F15B9-9A40-40BD-A5F3-C109091B4B2C}" type="parTrans" cxnId="{B448DD24-CA91-400B-9370-E16D61D47C5E}">
      <dgm:prSet/>
      <dgm:spPr/>
      <dgm:t>
        <a:bodyPr/>
        <a:lstStyle/>
        <a:p>
          <a:endParaRPr lang="en-US"/>
        </a:p>
      </dgm:t>
    </dgm:pt>
    <dgm:pt modelId="{B06B6A44-C67E-4A49-A688-01E5C6E560E2}" type="sibTrans" cxnId="{B448DD24-CA91-400B-9370-E16D61D47C5E}">
      <dgm:prSet/>
      <dgm:spPr/>
      <dgm:t>
        <a:bodyPr/>
        <a:lstStyle/>
        <a:p>
          <a:endParaRPr lang="en-US"/>
        </a:p>
      </dgm:t>
    </dgm:pt>
    <dgm:pt modelId="{ECFB3945-C4FA-4DB2-878C-ECF8E9D8E854}">
      <dgm:prSet/>
      <dgm:spPr/>
      <dgm:t>
        <a:bodyPr/>
        <a:lstStyle/>
        <a:p>
          <a:pPr rtl="0"/>
          <a:r>
            <a:rPr lang="en-US" dirty="0" smtClean="0"/>
            <a:t>503-947-5749</a:t>
          </a:r>
          <a:endParaRPr lang="en-US" dirty="0"/>
        </a:p>
      </dgm:t>
    </dgm:pt>
    <dgm:pt modelId="{D3BE1F54-5A18-48D1-8F3C-809817FAF6D5}" type="parTrans" cxnId="{A995F2FC-03C6-443D-A011-33B234C947DA}">
      <dgm:prSet/>
      <dgm:spPr/>
      <dgm:t>
        <a:bodyPr/>
        <a:lstStyle/>
        <a:p>
          <a:endParaRPr lang="en-US"/>
        </a:p>
      </dgm:t>
    </dgm:pt>
    <dgm:pt modelId="{B05D709E-3F4C-4DB4-8923-CC22E9BEDC0F}" type="sibTrans" cxnId="{A995F2FC-03C6-443D-A011-33B234C947DA}">
      <dgm:prSet/>
      <dgm:spPr/>
      <dgm:t>
        <a:bodyPr/>
        <a:lstStyle/>
        <a:p>
          <a:endParaRPr lang="en-US"/>
        </a:p>
      </dgm:t>
    </dgm:pt>
    <dgm:pt modelId="{D7EE8666-CB91-4D97-B67A-E65182107DFC}">
      <dgm:prSet/>
      <dgm:spPr/>
      <dgm:t>
        <a:bodyPr/>
        <a:lstStyle/>
        <a:p>
          <a:pPr rtl="0"/>
          <a:r>
            <a:rPr lang="en-US" dirty="0" smtClean="0"/>
            <a:t>503-947-0339</a:t>
          </a:r>
          <a:endParaRPr lang="en-US" dirty="0"/>
        </a:p>
      </dgm:t>
    </dgm:pt>
    <dgm:pt modelId="{007C9384-5C82-4BBE-B3C1-8149AB024FC7}" type="parTrans" cxnId="{33A4F37F-C206-4939-BCD8-86ED28055967}">
      <dgm:prSet/>
      <dgm:spPr/>
      <dgm:t>
        <a:bodyPr/>
        <a:lstStyle/>
        <a:p>
          <a:endParaRPr lang="en-US"/>
        </a:p>
      </dgm:t>
    </dgm:pt>
    <dgm:pt modelId="{D07E7E81-287E-4034-8BAE-183885B49570}" type="sibTrans" cxnId="{33A4F37F-C206-4939-BCD8-86ED28055967}">
      <dgm:prSet/>
      <dgm:spPr/>
      <dgm:t>
        <a:bodyPr/>
        <a:lstStyle/>
        <a:p>
          <a:endParaRPr lang="en-US"/>
        </a:p>
      </dgm:t>
    </dgm:pt>
    <dgm:pt modelId="{47120AAB-B724-40D4-8710-7DC109C2C4CD}">
      <dgm:prSet/>
      <dgm:spPr/>
      <dgm:t>
        <a:bodyPr/>
        <a:lstStyle/>
        <a:p>
          <a:pPr rtl="0"/>
          <a:r>
            <a:rPr lang="en-US" dirty="0" smtClean="0"/>
            <a:t>Northwest Regional, Multnomah, Clackamas, </a:t>
          </a:r>
          <a:r>
            <a:rPr lang="en-US" dirty="0" err="1" smtClean="0"/>
            <a:t>InterMountain</a:t>
          </a:r>
          <a:r>
            <a:rPr lang="en-US" dirty="0" smtClean="0"/>
            <a:t>, Grant &amp; Region 18 ESDs</a:t>
          </a:r>
          <a:endParaRPr lang="en-US" dirty="0"/>
        </a:p>
      </dgm:t>
      <dgm:extLst>
        <a:ext uri="{E40237B7-FDA0-4F09-8148-C483321AD2D9}">
          <dgm14:cNvPr xmlns:dgm14="http://schemas.microsoft.com/office/drawing/2010/diagram" id="0" name="" descr="Northern Tier of the State items" title="Northern Tier of the State items"/>
        </a:ext>
      </dgm:extLst>
    </dgm:pt>
    <dgm:pt modelId="{6DC38219-86E6-41AA-9F2E-3F348C50B96E}" type="parTrans" cxnId="{044BF42E-2FE6-44C6-B996-3EE38A96AE18}">
      <dgm:prSet/>
      <dgm:spPr/>
      <dgm:t>
        <a:bodyPr/>
        <a:lstStyle/>
        <a:p>
          <a:endParaRPr lang="en-US"/>
        </a:p>
      </dgm:t>
    </dgm:pt>
    <dgm:pt modelId="{8C81E57B-F6D2-4740-912C-2BD3654F094D}" type="sibTrans" cxnId="{044BF42E-2FE6-44C6-B996-3EE38A96AE18}">
      <dgm:prSet/>
      <dgm:spPr/>
      <dgm:t>
        <a:bodyPr/>
        <a:lstStyle/>
        <a:p>
          <a:endParaRPr lang="en-US"/>
        </a:p>
      </dgm:t>
    </dgm:pt>
    <dgm:pt modelId="{A74C6533-318C-44FF-B261-112DA80B1A08}">
      <dgm:prSet/>
      <dgm:spPr/>
      <dgm:t>
        <a:bodyPr/>
        <a:lstStyle/>
        <a:p>
          <a:pPr rtl="0"/>
          <a:r>
            <a:rPr lang="en-US" dirty="0" smtClean="0"/>
            <a:t>Willamette, Linn Benton Lincoln, Lane, High Desert, Jefferson, Columbia Gorge &amp; North Central ESDs</a:t>
          </a:r>
          <a:endParaRPr lang="en-US" dirty="0"/>
        </a:p>
      </dgm:t>
      <dgm:extLst>
        <a:ext uri="{E40237B7-FDA0-4F09-8148-C483321AD2D9}">
          <dgm14:cNvPr xmlns:dgm14="http://schemas.microsoft.com/office/drawing/2010/diagram" id="0" name="" descr="Central Tier of the State items" title="Central Tier of the State items"/>
        </a:ext>
      </dgm:extLst>
    </dgm:pt>
    <dgm:pt modelId="{CA4B2DD4-71C2-451F-B45D-A28BE047BB84}" type="parTrans" cxnId="{26A1E3F1-BCED-4CFC-997F-C67EBA53045D}">
      <dgm:prSet/>
      <dgm:spPr/>
      <dgm:t>
        <a:bodyPr/>
        <a:lstStyle/>
        <a:p>
          <a:endParaRPr lang="en-US"/>
        </a:p>
      </dgm:t>
    </dgm:pt>
    <dgm:pt modelId="{9E0E13A5-2063-48BF-80E8-F376B4151200}" type="sibTrans" cxnId="{26A1E3F1-BCED-4CFC-997F-C67EBA53045D}">
      <dgm:prSet/>
      <dgm:spPr/>
      <dgm:t>
        <a:bodyPr/>
        <a:lstStyle/>
        <a:p>
          <a:endParaRPr lang="en-US"/>
        </a:p>
      </dgm:t>
    </dgm:pt>
    <dgm:pt modelId="{EA631771-5DDC-4709-A11C-D5A0C82FAC8A}">
      <dgm:prSet/>
      <dgm:spPr/>
      <dgm:t>
        <a:bodyPr/>
        <a:lstStyle/>
        <a:p>
          <a:pPr rtl="0"/>
          <a:r>
            <a:rPr lang="en-US" dirty="0" smtClean="0"/>
            <a:t>South Coast, Douglas, Southern Oregon, Lake, Harney &amp; Malheur ESDs</a:t>
          </a:r>
          <a:endParaRPr lang="en-US" dirty="0"/>
        </a:p>
      </dgm:t>
      <dgm:extLst>
        <a:ext uri="{E40237B7-FDA0-4F09-8148-C483321AD2D9}">
          <dgm14:cNvPr xmlns:dgm14="http://schemas.microsoft.com/office/drawing/2010/diagram" id="0" name="" descr="Southern Tier of the State items" title="Southern Tier of the State items"/>
        </a:ext>
      </dgm:extLst>
    </dgm:pt>
    <dgm:pt modelId="{A20167D0-716F-42D1-9B09-432DB34B8EFE}" type="parTrans" cxnId="{0799CA54-7AC1-4EE4-8588-6048736C1BFA}">
      <dgm:prSet/>
      <dgm:spPr/>
      <dgm:t>
        <a:bodyPr/>
        <a:lstStyle/>
        <a:p>
          <a:endParaRPr lang="en-US"/>
        </a:p>
      </dgm:t>
    </dgm:pt>
    <dgm:pt modelId="{F5FA98A1-F6D8-4E9E-83C6-6E093D117710}" type="sibTrans" cxnId="{0799CA54-7AC1-4EE4-8588-6048736C1BFA}">
      <dgm:prSet/>
      <dgm:spPr/>
      <dgm:t>
        <a:bodyPr/>
        <a:lstStyle/>
        <a:p>
          <a:endParaRPr lang="en-US"/>
        </a:p>
      </dgm:t>
    </dgm:pt>
    <dgm:pt modelId="{2ADBB173-8276-4778-942A-699CEF3DA478}" type="pres">
      <dgm:prSet presAssocID="{F1BA21CE-0F4A-4087-B607-52D2ADF3AA5D}" presName="linear" presStyleCnt="0">
        <dgm:presLayoutVars>
          <dgm:dir/>
          <dgm:animLvl val="lvl"/>
          <dgm:resizeHandles val="exact"/>
        </dgm:presLayoutVars>
      </dgm:prSet>
      <dgm:spPr/>
      <dgm:t>
        <a:bodyPr/>
        <a:lstStyle/>
        <a:p>
          <a:endParaRPr lang="en-US"/>
        </a:p>
      </dgm:t>
    </dgm:pt>
    <dgm:pt modelId="{61120195-5984-428A-9277-09E023CFA7F2}" type="pres">
      <dgm:prSet presAssocID="{B4D89E03-548F-4605-B69A-5D3294AE7178}" presName="parentLin" presStyleCnt="0"/>
      <dgm:spPr/>
    </dgm:pt>
    <dgm:pt modelId="{4629DD25-CA6F-4A4C-BF84-F98C7B623D54}" type="pres">
      <dgm:prSet presAssocID="{B4D89E03-548F-4605-B69A-5D3294AE7178}" presName="parentLeftMargin" presStyleLbl="node1" presStyleIdx="0" presStyleCnt="3"/>
      <dgm:spPr/>
      <dgm:t>
        <a:bodyPr/>
        <a:lstStyle/>
        <a:p>
          <a:endParaRPr lang="en-US"/>
        </a:p>
      </dgm:t>
    </dgm:pt>
    <dgm:pt modelId="{B9C1791F-9736-4728-AE39-49AC0EF797DB}" type="pres">
      <dgm:prSet presAssocID="{B4D89E03-548F-4605-B69A-5D3294AE7178}" presName="parentText" presStyleLbl="node1" presStyleIdx="0" presStyleCnt="3" custLinFactNeighborX="11402" custLinFactNeighborY="4201">
        <dgm:presLayoutVars>
          <dgm:chMax val="0"/>
          <dgm:bulletEnabled val="1"/>
        </dgm:presLayoutVars>
      </dgm:prSet>
      <dgm:spPr/>
      <dgm:t>
        <a:bodyPr/>
        <a:lstStyle/>
        <a:p>
          <a:endParaRPr lang="en-US"/>
        </a:p>
      </dgm:t>
    </dgm:pt>
    <dgm:pt modelId="{C7E96B8E-6CC6-4852-BA10-17801032C0E6}" type="pres">
      <dgm:prSet presAssocID="{B4D89E03-548F-4605-B69A-5D3294AE7178}" presName="negativeSpace" presStyleCnt="0"/>
      <dgm:spPr/>
    </dgm:pt>
    <dgm:pt modelId="{9CFD6099-0DA5-4980-974D-141A3BE15A51}" type="pres">
      <dgm:prSet presAssocID="{B4D89E03-548F-4605-B69A-5D3294AE7178}" presName="childText" presStyleLbl="conFgAcc1" presStyleIdx="0" presStyleCnt="3">
        <dgm:presLayoutVars>
          <dgm:bulletEnabled val="1"/>
        </dgm:presLayoutVars>
      </dgm:prSet>
      <dgm:spPr/>
      <dgm:t>
        <a:bodyPr/>
        <a:lstStyle/>
        <a:p>
          <a:endParaRPr lang="en-US"/>
        </a:p>
      </dgm:t>
    </dgm:pt>
    <dgm:pt modelId="{EA150080-D187-445F-BCC2-7CB018B9C319}" type="pres">
      <dgm:prSet presAssocID="{02573806-BEF1-42C6-9AF2-557D7E227371}" presName="spaceBetweenRectangles" presStyleCnt="0"/>
      <dgm:spPr/>
    </dgm:pt>
    <dgm:pt modelId="{051D6BD5-6C79-43CD-A3C4-69C6806254F7}" type="pres">
      <dgm:prSet presAssocID="{3E993E58-DD3B-472D-A0A0-D198E5310608}" presName="parentLin" presStyleCnt="0"/>
      <dgm:spPr/>
    </dgm:pt>
    <dgm:pt modelId="{F4D76717-7D2B-4F4D-9A3D-78117D9D7182}" type="pres">
      <dgm:prSet presAssocID="{3E993E58-DD3B-472D-A0A0-D198E5310608}" presName="parentLeftMargin" presStyleLbl="node1" presStyleIdx="0" presStyleCnt="3"/>
      <dgm:spPr/>
      <dgm:t>
        <a:bodyPr/>
        <a:lstStyle/>
        <a:p>
          <a:endParaRPr lang="en-US"/>
        </a:p>
      </dgm:t>
    </dgm:pt>
    <dgm:pt modelId="{827794EA-13C3-4FFD-95E2-528810408991}" type="pres">
      <dgm:prSet presAssocID="{3E993E58-DD3B-472D-A0A0-D198E5310608}" presName="parentText" presStyleLbl="node1" presStyleIdx="1" presStyleCnt="3">
        <dgm:presLayoutVars>
          <dgm:chMax val="0"/>
          <dgm:bulletEnabled val="1"/>
        </dgm:presLayoutVars>
      </dgm:prSet>
      <dgm:spPr/>
      <dgm:t>
        <a:bodyPr/>
        <a:lstStyle/>
        <a:p>
          <a:endParaRPr lang="en-US"/>
        </a:p>
      </dgm:t>
    </dgm:pt>
    <dgm:pt modelId="{6C4A53C0-662F-4636-AD30-1EAF01F99714}" type="pres">
      <dgm:prSet presAssocID="{3E993E58-DD3B-472D-A0A0-D198E5310608}" presName="negativeSpace" presStyleCnt="0"/>
      <dgm:spPr/>
    </dgm:pt>
    <dgm:pt modelId="{C6B1E5A0-6E1A-48C3-A295-4AF9D6A6527B}" type="pres">
      <dgm:prSet presAssocID="{3E993E58-DD3B-472D-A0A0-D198E5310608}" presName="childText" presStyleLbl="conFgAcc1" presStyleIdx="1" presStyleCnt="3">
        <dgm:presLayoutVars>
          <dgm:bulletEnabled val="1"/>
        </dgm:presLayoutVars>
      </dgm:prSet>
      <dgm:spPr/>
      <dgm:t>
        <a:bodyPr/>
        <a:lstStyle/>
        <a:p>
          <a:endParaRPr lang="en-US"/>
        </a:p>
      </dgm:t>
    </dgm:pt>
    <dgm:pt modelId="{F30068F8-A73A-4980-B826-B53814E6B8B0}" type="pres">
      <dgm:prSet presAssocID="{6B85B48E-962C-445A-93D6-E8203B21694F}" presName="spaceBetweenRectangles" presStyleCnt="0"/>
      <dgm:spPr/>
    </dgm:pt>
    <dgm:pt modelId="{B97F08D8-34D5-4311-935A-CE1162264F4A}" type="pres">
      <dgm:prSet presAssocID="{D893EFE2-B7DB-4617-80CB-1547EC918F18}" presName="parentLin" presStyleCnt="0"/>
      <dgm:spPr/>
    </dgm:pt>
    <dgm:pt modelId="{7ABB6A1F-40F8-4EB5-83FD-14C43A7539AF}" type="pres">
      <dgm:prSet presAssocID="{D893EFE2-B7DB-4617-80CB-1547EC918F18}" presName="parentLeftMargin" presStyleLbl="node1" presStyleIdx="1" presStyleCnt="3"/>
      <dgm:spPr/>
      <dgm:t>
        <a:bodyPr/>
        <a:lstStyle/>
        <a:p>
          <a:endParaRPr lang="en-US"/>
        </a:p>
      </dgm:t>
    </dgm:pt>
    <dgm:pt modelId="{DCBE022D-33A0-4418-9728-3965AF54F357}" type="pres">
      <dgm:prSet presAssocID="{D893EFE2-B7DB-4617-80CB-1547EC918F18}" presName="parentText" presStyleLbl="node1" presStyleIdx="2" presStyleCnt="3">
        <dgm:presLayoutVars>
          <dgm:chMax val="0"/>
          <dgm:bulletEnabled val="1"/>
        </dgm:presLayoutVars>
      </dgm:prSet>
      <dgm:spPr/>
      <dgm:t>
        <a:bodyPr/>
        <a:lstStyle/>
        <a:p>
          <a:endParaRPr lang="en-US"/>
        </a:p>
      </dgm:t>
    </dgm:pt>
    <dgm:pt modelId="{3D6D3FC5-5023-4A49-B143-6D1D50900436}" type="pres">
      <dgm:prSet presAssocID="{D893EFE2-B7DB-4617-80CB-1547EC918F18}" presName="negativeSpace" presStyleCnt="0"/>
      <dgm:spPr/>
    </dgm:pt>
    <dgm:pt modelId="{F270CC3F-DCE2-4FBE-A073-C66A4D57980F}" type="pres">
      <dgm:prSet presAssocID="{D893EFE2-B7DB-4617-80CB-1547EC918F18}" presName="childText" presStyleLbl="conFgAcc1" presStyleIdx="2" presStyleCnt="3">
        <dgm:presLayoutVars>
          <dgm:bulletEnabled val="1"/>
        </dgm:presLayoutVars>
      </dgm:prSet>
      <dgm:spPr/>
      <dgm:t>
        <a:bodyPr/>
        <a:lstStyle/>
        <a:p>
          <a:endParaRPr lang="en-US"/>
        </a:p>
      </dgm:t>
    </dgm:pt>
  </dgm:ptLst>
  <dgm:cxnLst>
    <dgm:cxn modelId="{EEE6CB44-0591-4C76-9870-2051CB014B9A}" type="presOf" srcId="{EA631771-5DDC-4709-A11C-D5A0C82FAC8A}" destId="{F270CC3F-DCE2-4FBE-A073-C66A4D57980F}" srcOrd="0" destOrd="0" presId="urn:microsoft.com/office/officeart/2005/8/layout/list1"/>
    <dgm:cxn modelId="{BE60FF1B-4865-4975-81E8-48FD324C0C0A}" srcId="{3E993E58-DD3B-472D-A0A0-D198E5310608}" destId="{25F20666-4B51-4225-8071-590E92ADAA6B}" srcOrd="1" destOrd="0" parTransId="{6A942AEA-E141-49A1-B028-B302FFB6E689}" sibTransId="{BF328787-0EB8-4A8C-832E-2B1428CE441C}"/>
    <dgm:cxn modelId="{A700E8E1-0447-4E02-BA13-443FEFF4E63E}" type="presOf" srcId="{B4D89E03-548F-4605-B69A-5D3294AE7178}" destId="{B9C1791F-9736-4728-AE39-49AC0EF797DB}" srcOrd="1" destOrd="0" presId="urn:microsoft.com/office/officeart/2005/8/layout/list1"/>
    <dgm:cxn modelId="{1CBD3C8A-8200-4975-91C1-F4AA849ADAC1}" type="presOf" srcId="{B4D89E03-548F-4605-B69A-5D3294AE7178}" destId="{4629DD25-CA6F-4A4C-BF84-F98C7B623D54}" srcOrd="0" destOrd="0" presId="urn:microsoft.com/office/officeart/2005/8/layout/list1"/>
    <dgm:cxn modelId="{8AE499E3-0729-4614-8166-8F1C70A8FFDE}" srcId="{B4D89E03-548F-4605-B69A-5D3294AE7178}" destId="{36FF8F47-1607-4216-9529-CDA7E42C4B3F}" srcOrd="1" destOrd="0" parTransId="{30F6D5D0-3EB3-47E2-878B-1E29F62E65B7}" sibTransId="{CF8BFFD7-64F6-49A5-9841-6EF615FC5464}"/>
    <dgm:cxn modelId="{A941FC39-01FD-4B86-B042-0F580994824B}" type="presOf" srcId="{D893EFE2-B7DB-4617-80CB-1547EC918F18}" destId="{DCBE022D-33A0-4418-9728-3965AF54F357}" srcOrd="1" destOrd="0" presId="urn:microsoft.com/office/officeart/2005/8/layout/list1"/>
    <dgm:cxn modelId="{0C560C6D-6D7E-45F7-B653-43FEE2AA31CE}" srcId="{D893EFE2-B7DB-4617-80CB-1547EC918F18}" destId="{7E68C6C9-78DB-4005-B100-9670C43A04B2}" srcOrd="1" destOrd="0" parTransId="{5ACFF0DE-0F8F-4729-BCE1-6E0A4891C65C}" sibTransId="{04CDDD08-7772-44CC-AF40-2413D6673526}"/>
    <dgm:cxn modelId="{CB1A2618-AD88-4CF0-9771-A0C256FC2F7C}" type="presOf" srcId="{ECFB3945-C4FA-4DB2-878C-ECF8E9D8E854}" destId="{C6B1E5A0-6E1A-48C3-A295-4AF9D6A6527B}" srcOrd="0" destOrd="2" presId="urn:microsoft.com/office/officeart/2005/8/layout/list1"/>
    <dgm:cxn modelId="{9DBAB7A7-54E9-4D39-96AE-2E1B4CCEB237}" type="presOf" srcId="{FAE40F8D-73A9-4F7B-BBC7-AB4A1EBCD17F}" destId="{9CFD6099-0DA5-4980-974D-141A3BE15A51}" srcOrd="0" destOrd="2" presId="urn:microsoft.com/office/officeart/2005/8/layout/list1"/>
    <dgm:cxn modelId="{AEB07043-ECF5-42C2-A0BB-F058AC2E6D2E}" type="presOf" srcId="{D7EE8666-CB91-4D97-B67A-E65182107DFC}" destId="{F270CC3F-DCE2-4FBE-A073-C66A4D57980F}" srcOrd="0" destOrd="2" presId="urn:microsoft.com/office/officeart/2005/8/layout/list1"/>
    <dgm:cxn modelId="{CE3E6C91-07CA-4836-8BA3-11DEB63F9147}" type="presOf" srcId="{25F20666-4B51-4225-8071-590E92ADAA6B}" destId="{C6B1E5A0-6E1A-48C3-A295-4AF9D6A6527B}" srcOrd="0" destOrd="1" presId="urn:microsoft.com/office/officeart/2005/8/layout/list1"/>
    <dgm:cxn modelId="{AD3530C4-88C4-4077-91AD-99097B3B13FB}" srcId="{F1BA21CE-0F4A-4087-B607-52D2ADF3AA5D}" destId="{B4D89E03-548F-4605-B69A-5D3294AE7178}" srcOrd="0" destOrd="0" parTransId="{B009726E-5AAA-4966-B8DD-DB4C058AE9BD}" sibTransId="{02573806-BEF1-42C6-9AF2-557D7E227371}"/>
    <dgm:cxn modelId="{76B38E21-80DF-48AB-9E0C-574A1C59487A}" type="presOf" srcId="{A74C6533-318C-44FF-B261-112DA80B1A08}" destId="{C6B1E5A0-6E1A-48C3-A295-4AF9D6A6527B}" srcOrd="0" destOrd="0" presId="urn:microsoft.com/office/officeart/2005/8/layout/list1"/>
    <dgm:cxn modelId="{B448DD24-CA91-400B-9370-E16D61D47C5E}" srcId="{B4D89E03-548F-4605-B69A-5D3294AE7178}" destId="{FAE40F8D-73A9-4F7B-BBC7-AB4A1EBCD17F}" srcOrd="2" destOrd="0" parTransId="{6B0F15B9-9A40-40BD-A5F3-C109091B4B2C}" sibTransId="{B06B6A44-C67E-4A49-A688-01E5C6E560E2}"/>
    <dgm:cxn modelId="{A995F2FC-03C6-443D-A011-33B234C947DA}" srcId="{3E993E58-DD3B-472D-A0A0-D198E5310608}" destId="{ECFB3945-C4FA-4DB2-878C-ECF8E9D8E854}" srcOrd="2" destOrd="0" parTransId="{D3BE1F54-5A18-48D1-8F3C-809817FAF6D5}" sibTransId="{B05D709E-3F4C-4DB4-8923-CC22E9BEDC0F}"/>
    <dgm:cxn modelId="{F9010928-354D-43AF-8BD8-7D42CE713D1A}" type="presOf" srcId="{3E993E58-DD3B-472D-A0A0-D198E5310608}" destId="{F4D76717-7D2B-4F4D-9A3D-78117D9D7182}" srcOrd="0" destOrd="0" presId="urn:microsoft.com/office/officeart/2005/8/layout/list1"/>
    <dgm:cxn modelId="{61A2242C-1D6B-49D9-BB12-430E09BFD2D2}" type="presOf" srcId="{36FF8F47-1607-4216-9529-CDA7E42C4B3F}" destId="{9CFD6099-0DA5-4980-974D-141A3BE15A51}" srcOrd="0" destOrd="1" presId="urn:microsoft.com/office/officeart/2005/8/layout/list1"/>
    <dgm:cxn modelId="{33A4F37F-C206-4939-BCD8-86ED28055967}" srcId="{D893EFE2-B7DB-4617-80CB-1547EC918F18}" destId="{D7EE8666-CB91-4D97-B67A-E65182107DFC}" srcOrd="2" destOrd="0" parTransId="{007C9384-5C82-4BBE-B3C1-8149AB024FC7}" sibTransId="{D07E7E81-287E-4034-8BAE-183885B49570}"/>
    <dgm:cxn modelId="{65196657-8B6A-4779-94BA-7E7E0CDEF7E1}" type="presOf" srcId="{7E68C6C9-78DB-4005-B100-9670C43A04B2}" destId="{F270CC3F-DCE2-4FBE-A073-C66A4D57980F}" srcOrd="0" destOrd="1" presId="urn:microsoft.com/office/officeart/2005/8/layout/list1"/>
    <dgm:cxn modelId="{D2CF947C-2784-45E2-BAC0-C6EA41F10181}" type="presOf" srcId="{3E993E58-DD3B-472D-A0A0-D198E5310608}" destId="{827794EA-13C3-4FFD-95E2-528810408991}" srcOrd="1" destOrd="0" presId="urn:microsoft.com/office/officeart/2005/8/layout/list1"/>
    <dgm:cxn modelId="{0799CA54-7AC1-4EE4-8588-6048736C1BFA}" srcId="{D893EFE2-B7DB-4617-80CB-1547EC918F18}" destId="{EA631771-5DDC-4709-A11C-D5A0C82FAC8A}" srcOrd="0" destOrd="0" parTransId="{A20167D0-716F-42D1-9B09-432DB34B8EFE}" sibTransId="{F5FA98A1-F6D8-4E9E-83C6-6E093D117710}"/>
    <dgm:cxn modelId="{DE13C7D8-F5AD-471A-9D71-11F21E9267D8}" type="presOf" srcId="{D893EFE2-B7DB-4617-80CB-1547EC918F18}" destId="{7ABB6A1F-40F8-4EB5-83FD-14C43A7539AF}" srcOrd="0" destOrd="0" presId="urn:microsoft.com/office/officeart/2005/8/layout/list1"/>
    <dgm:cxn modelId="{26A1E3F1-BCED-4CFC-997F-C67EBA53045D}" srcId="{3E993E58-DD3B-472D-A0A0-D198E5310608}" destId="{A74C6533-318C-44FF-B261-112DA80B1A08}" srcOrd="0" destOrd="0" parTransId="{CA4B2DD4-71C2-451F-B45D-A28BE047BB84}" sibTransId="{9E0E13A5-2063-48BF-80E8-F376B4151200}"/>
    <dgm:cxn modelId="{044BF42E-2FE6-44C6-B996-3EE38A96AE18}" srcId="{B4D89E03-548F-4605-B69A-5D3294AE7178}" destId="{47120AAB-B724-40D4-8710-7DC109C2C4CD}" srcOrd="0" destOrd="0" parTransId="{6DC38219-86E6-41AA-9F2E-3F348C50B96E}" sibTransId="{8C81E57B-F6D2-4740-912C-2BD3654F094D}"/>
    <dgm:cxn modelId="{4E4F12CF-A64F-4D41-8BC8-C7DD215269CA}" srcId="{F1BA21CE-0F4A-4087-B607-52D2ADF3AA5D}" destId="{D893EFE2-B7DB-4617-80CB-1547EC918F18}" srcOrd="2" destOrd="0" parTransId="{6B4082F2-F12A-4989-AC51-8636A44A013E}" sibTransId="{64D309B9-3332-4F13-AFB5-6B0CCC45F490}"/>
    <dgm:cxn modelId="{C11E3FC9-8A3C-454F-A858-2DBB81945724}" srcId="{F1BA21CE-0F4A-4087-B607-52D2ADF3AA5D}" destId="{3E993E58-DD3B-472D-A0A0-D198E5310608}" srcOrd="1" destOrd="0" parTransId="{D5B725D5-3A8E-4FB0-90AE-A4CBE7C6B747}" sibTransId="{6B85B48E-962C-445A-93D6-E8203B21694F}"/>
    <dgm:cxn modelId="{6E1BD618-9B19-4C47-941C-D04C15989DBB}" type="presOf" srcId="{47120AAB-B724-40D4-8710-7DC109C2C4CD}" destId="{9CFD6099-0DA5-4980-974D-141A3BE15A51}" srcOrd="0" destOrd="0" presId="urn:microsoft.com/office/officeart/2005/8/layout/list1"/>
    <dgm:cxn modelId="{A20273CD-0851-4D89-8733-181376F70475}" type="presOf" srcId="{F1BA21CE-0F4A-4087-B607-52D2ADF3AA5D}" destId="{2ADBB173-8276-4778-942A-699CEF3DA478}" srcOrd="0" destOrd="0" presId="urn:microsoft.com/office/officeart/2005/8/layout/list1"/>
    <dgm:cxn modelId="{4439D1CD-F96F-468E-8E2C-D7306F8F7390}" type="presParOf" srcId="{2ADBB173-8276-4778-942A-699CEF3DA478}" destId="{61120195-5984-428A-9277-09E023CFA7F2}" srcOrd="0" destOrd="0" presId="urn:microsoft.com/office/officeart/2005/8/layout/list1"/>
    <dgm:cxn modelId="{8116A73B-0045-492C-BC8F-D191F5BFEAA3}" type="presParOf" srcId="{61120195-5984-428A-9277-09E023CFA7F2}" destId="{4629DD25-CA6F-4A4C-BF84-F98C7B623D54}" srcOrd="0" destOrd="0" presId="urn:microsoft.com/office/officeart/2005/8/layout/list1"/>
    <dgm:cxn modelId="{4E31F974-ED7E-418B-B6B7-DCFE71915C82}" type="presParOf" srcId="{61120195-5984-428A-9277-09E023CFA7F2}" destId="{B9C1791F-9736-4728-AE39-49AC0EF797DB}" srcOrd="1" destOrd="0" presId="urn:microsoft.com/office/officeart/2005/8/layout/list1"/>
    <dgm:cxn modelId="{CE27CF20-8635-48F5-B1B3-AEB22B71D6F3}" type="presParOf" srcId="{2ADBB173-8276-4778-942A-699CEF3DA478}" destId="{C7E96B8E-6CC6-4852-BA10-17801032C0E6}" srcOrd="1" destOrd="0" presId="urn:microsoft.com/office/officeart/2005/8/layout/list1"/>
    <dgm:cxn modelId="{398F96CC-27F1-4B7A-854B-BC87BF547373}" type="presParOf" srcId="{2ADBB173-8276-4778-942A-699CEF3DA478}" destId="{9CFD6099-0DA5-4980-974D-141A3BE15A51}" srcOrd="2" destOrd="0" presId="urn:microsoft.com/office/officeart/2005/8/layout/list1"/>
    <dgm:cxn modelId="{90813F83-5234-45D8-AADB-9F820DC205DB}" type="presParOf" srcId="{2ADBB173-8276-4778-942A-699CEF3DA478}" destId="{EA150080-D187-445F-BCC2-7CB018B9C319}" srcOrd="3" destOrd="0" presId="urn:microsoft.com/office/officeart/2005/8/layout/list1"/>
    <dgm:cxn modelId="{B7EFDF0B-3EB7-4CEE-8EC3-B4A82C3BA8DF}" type="presParOf" srcId="{2ADBB173-8276-4778-942A-699CEF3DA478}" destId="{051D6BD5-6C79-43CD-A3C4-69C6806254F7}" srcOrd="4" destOrd="0" presId="urn:microsoft.com/office/officeart/2005/8/layout/list1"/>
    <dgm:cxn modelId="{95733179-8C12-42C7-A039-FBF4E61302C5}" type="presParOf" srcId="{051D6BD5-6C79-43CD-A3C4-69C6806254F7}" destId="{F4D76717-7D2B-4F4D-9A3D-78117D9D7182}" srcOrd="0" destOrd="0" presId="urn:microsoft.com/office/officeart/2005/8/layout/list1"/>
    <dgm:cxn modelId="{6B5F0106-3020-4B4C-88A4-494B00D0A7FF}" type="presParOf" srcId="{051D6BD5-6C79-43CD-A3C4-69C6806254F7}" destId="{827794EA-13C3-4FFD-95E2-528810408991}" srcOrd="1" destOrd="0" presId="urn:microsoft.com/office/officeart/2005/8/layout/list1"/>
    <dgm:cxn modelId="{EBB0FAE9-FEE0-4D79-B671-E9DD8C0CA836}" type="presParOf" srcId="{2ADBB173-8276-4778-942A-699CEF3DA478}" destId="{6C4A53C0-662F-4636-AD30-1EAF01F99714}" srcOrd="5" destOrd="0" presId="urn:microsoft.com/office/officeart/2005/8/layout/list1"/>
    <dgm:cxn modelId="{EB5AFEE6-E4D1-4B82-A8D4-1D2527BF33D9}" type="presParOf" srcId="{2ADBB173-8276-4778-942A-699CEF3DA478}" destId="{C6B1E5A0-6E1A-48C3-A295-4AF9D6A6527B}" srcOrd="6" destOrd="0" presId="urn:microsoft.com/office/officeart/2005/8/layout/list1"/>
    <dgm:cxn modelId="{418861CB-A774-4307-B2C1-56B3E8F609AE}" type="presParOf" srcId="{2ADBB173-8276-4778-942A-699CEF3DA478}" destId="{F30068F8-A73A-4980-B826-B53814E6B8B0}" srcOrd="7" destOrd="0" presId="urn:microsoft.com/office/officeart/2005/8/layout/list1"/>
    <dgm:cxn modelId="{FC1B36E7-7CCB-4221-8616-DA4FA3B03445}" type="presParOf" srcId="{2ADBB173-8276-4778-942A-699CEF3DA478}" destId="{B97F08D8-34D5-4311-935A-CE1162264F4A}" srcOrd="8" destOrd="0" presId="urn:microsoft.com/office/officeart/2005/8/layout/list1"/>
    <dgm:cxn modelId="{6F95EF25-E0E3-460A-B048-C3E99D4ABC2F}" type="presParOf" srcId="{B97F08D8-34D5-4311-935A-CE1162264F4A}" destId="{7ABB6A1F-40F8-4EB5-83FD-14C43A7539AF}" srcOrd="0" destOrd="0" presId="urn:microsoft.com/office/officeart/2005/8/layout/list1"/>
    <dgm:cxn modelId="{C0270A3F-66B4-44A5-9D46-6F0530C4A089}" type="presParOf" srcId="{B97F08D8-34D5-4311-935A-CE1162264F4A}" destId="{DCBE022D-33A0-4418-9728-3965AF54F357}" srcOrd="1" destOrd="0" presId="urn:microsoft.com/office/officeart/2005/8/layout/list1"/>
    <dgm:cxn modelId="{72979CB7-68AD-42CB-822E-50C4C6D96A65}" type="presParOf" srcId="{2ADBB173-8276-4778-942A-699CEF3DA478}" destId="{3D6D3FC5-5023-4A49-B143-6D1D50900436}" srcOrd="9" destOrd="0" presId="urn:microsoft.com/office/officeart/2005/8/layout/list1"/>
    <dgm:cxn modelId="{68D1CD9D-86A4-4D09-9DC3-6A9870BBF28B}" type="presParOf" srcId="{2ADBB173-8276-4778-942A-699CEF3DA478}" destId="{F270CC3F-DCE2-4FBE-A073-C66A4D57980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D2CD5C-F95D-47BF-AED2-1CC69471A29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2F47C911-FF09-42D3-8E91-2EAEB3A8D615}">
      <dgm:prSet/>
      <dgm:spPr/>
      <dgm:t>
        <a:bodyPr/>
        <a:lstStyle/>
        <a:p>
          <a:pPr rtl="0"/>
          <a:r>
            <a:rPr lang="en-US" dirty="0" smtClean="0"/>
            <a:t>Informational Materials</a:t>
          </a:r>
          <a:endParaRPr lang="en-US" dirty="0"/>
        </a:p>
      </dgm:t>
      <dgm:extLst>
        <a:ext uri="{E40237B7-FDA0-4F09-8148-C483321AD2D9}">
          <dgm14:cNvPr xmlns:dgm14="http://schemas.microsoft.com/office/drawing/2010/diagram" id="0" name="" descr="Informational materials" title="Informational materials"/>
        </a:ext>
      </dgm:extLst>
    </dgm:pt>
    <dgm:pt modelId="{916BFBA8-7946-4237-A117-0C15A99D934D}" type="parTrans" cxnId="{7E50E7AD-40B4-4667-A000-6EDCB9EF4D77}">
      <dgm:prSet/>
      <dgm:spPr/>
      <dgm:t>
        <a:bodyPr/>
        <a:lstStyle/>
        <a:p>
          <a:endParaRPr lang="en-US"/>
        </a:p>
      </dgm:t>
    </dgm:pt>
    <dgm:pt modelId="{2DF132F3-E41B-43ED-9004-463314D3B549}" type="sibTrans" cxnId="{7E50E7AD-40B4-4667-A000-6EDCB9EF4D77}">
      <dgm:prSet/>
      <dgm:spPr/>
      <dgm:t>
        <a:bodyPr/>
        <a:lstStyle/>
        <a:p>
          <a:endParaRPr lang="en-US"/>
        </a:p>
      </dgm:t>
    </dgm:pt>
    <dgm:pt modelId="{6A459D87-6BA6-4FB3-91FD-30BE21DC1DB7}">
      <dgm:prSet custT="1"/>
      <dgm:spPr/>
      <dgm:t>
        <a:bodyPr/>
        <a:lstStyle/>
        <a:p>
          <a:pPr rtl="0"/>
          <a:r>
            <a:rPr lang="en-US" sz="2400" b="1" dirty="0" smtClean="0"/>
            <a:t>ODE website (www.oregon.gov/ode)</a:t>
          </a:r>
          <a:endParaRPr lang="en-US" sz="2400" b="1" dirty="0"/>
        </a:p>
      </dgm:t>
      <dgm:extLst>
        <a:ext uri="{E40237B7-FDA0-4F09-8148-C483321AD2D9}">
          <dgm14:cNvPr xmlns:dgm14="http://schemas.microsoft.com/office/drawing/2010/diagram" id="0" name="" descr="www.oregon.gov/ode" title="ODE Website"/>
        </a:ext>
      </dgm:extLst>
    </dgm:pt>
    <dgm:pt modelId="{47E0ABE9-1A20-4879-BB28-C85F6F2DCC0B}" type="parTrans" cxnId="{3B1FA806-EF29-4531-94C7-4B945B0ED9D9}">
      <dgm:prSet/>
      <dgm:spPr/>
      <dgm:t>
        <a:bodyPr/>
        <a:lstStyle/>
        <a:p>
          <a:endParaRPr lang="en-US"/>
        </a:p>
      </dgm:t>
    </dgm:pt>
    <dgm:pt modelId="{375BBF26-27A0-42E4-B99D-6BEA977C9301}" type="sibTrans" cxnId="{3B1FA806-EF29-4531-94C7-4B945B0ED9D9}">
      <dgm:prSet/>
      <dgm:spPr/>
      <dgm:t>
        <a:bodyPr/>
        <a:lstStyle/>
        <a:p>
          <a:endParaRPr lang="en-US"/>
        </a:p>
      </dgm:t>
    </dgm:pt>
    <dgm:pt modelId="{04535410-9B1A-4031-9C38-E47123FA4C59}">
      <dgm:prSet/>
      <dgm:spPr/>
      <dgm:t>
        <a:bodyPr/>
        <a:lstStyle/>
        <a:p>
          <a:pPr rtl="0"/>
          <a:r>
            <a:rPr lang="en-US" dirty="0" smtClean="0"/>
            <a:t>Budgets &amp; Data Collections</a:t>
          </a:r>
          <a:endParaRPr lang="en-US" dirty="0"/>
        </a:p>
      </dgm:t>
      <dgm:extLst>
        <a:ext uri="{E40237B7-FDA0-4F09-8148-C483321AD2D9}">
          <dgm14:cNvPr xmlns:dgm14="http://schemas.microsoft.com/office/drawing/2010/diagram" id="0" name="" descr="budgets &amp; data collections" title="budgets &amp; data collections"/>
        </a:ext>
      </dgm:extLst>
    </dgm:pt>
    <dgm:pt modelId="{87A30948-30BA-4377-B7FE-BCDC7ABDC167}" type="parTrans" cxnId="{B826118C-FF7B-44C1-BE61-87D25C62D04E}">
      <dgm:prSet/>
      <dgm:spPr/>
      <dgm:t>
        <a:bodyPr/>
        <a:lstStyle/>
        <a:p>
          <a:endParaRPr lang="en-US"/>
        </a:p>
      </dgm:t>
    </dgm:pt>
    <dgm:pt modelId="{74B7A328-25CF-4442-82AE-47C551558F67}" type="sibTrans" cxnId="{B826118C-FF7B-44C1-BE61-87D25C62D04E}">
      <dgm:prSet/>
      <dgm:spPr/>
      <dgm:t>
        <a:bodyPr/>
        <a:lstStyle/>
        <a:p>
          <a:endParaRPr lang="en-US"/>
        </a:p>
      </dgm:t>
    </dgm:pt>
    <dgm:pt modelId="{5F6B347F-23EB-425F-95F5-D3BE6252857E}">
      <dgm:prSet custT="1"/>
      <dgm:spPr/>
      <dgm:t>
        <a:bodyPr/>
        <a:lstStyle/>
        <a:p>
          <a:pPr rtl="0"/>
          <a:r>
            <a:rPr lang="en-US" sz="2200" b="1" dirty="0" smtClean="0"/>
            <a:t>ODE District website (www.district.ode.state.or.us)</a:t>
          </a:r>
          <a:endParaRPr lang="en-US" sz="2200" b="1" dirty="0"/>
        </a:p>
      </dgm:t>
      <dgm:extLst>
        <a:ext uri="{E40237B7-FDA0-4F09-8148-C483321AD2D9}">
          <dgm14:cNvPr xmlns:dgm14="http://schemas.microsoft.com/office/drawing/2010/diagram" id="0" name="" descr="www.district.ode.state.or.us" title="ODE District Website"/>
        </a:ext>
      </dgm:extLst>
    </dgm:pt>
    <dgm:pt modelId="{0711C75B-A979-4365-9512-BFE6381485FB}" type="parTrans" cxnId="{A5AE1891-A11E-4272-978E-CC83D2187613}">
      <dgm:prSet/>
      <dgm:spPr/>
      <dgm:t>
        <a:bodyPr/>
        <a:lstStyle/>
        <a:p>
          <a:endParaRPr lang="en-US"/>
        </a:p>
      </dgm:t>
    </dgm:pt>
    <dgm:pt modelId="{D6B41FD1-5D9F-4B5B-938A-82651E2B2350}" type="sibTrans" cxnId="{A5AE1891-A11E-4272-978E-CC83D2187613}">
      <dgm:prSet/>
      <dgm:spPr/>
      <dgm:t>
        <a:bodyPr/>
        <a:lstStyle/>
        <a:p>
          <a:endParaRPr lang="en-US"/>
        </a:p>
      </dgm:t>
    </dgm:pt>
    <dgm:pt modelId="{180D5500-516B-4994-9845-3E33E4512D3D}">
      <dgm:prSet/>
      <dgm:spPr/>
      <dgm:t>
        <a:bodyPr/>
        <a:lstStyle/>
        <a:p>
          <a:pPr rtl="0"/>
          <a:r>
            <a:rPr lang="en-US" dirty="0" smtClean="0"/>
            <a:t>School &amp; District-Level Planning</a:t>
          </a:r>
          <a:endParaRPr lang="en-US" dirty="0"/>
        </a:p>
      </dgm:t>
      <dgm:extLst>
        <a:ext uri="{E40237B7-FDA0-4F09-8148-C483321AD2D9}">
          <dgm14:cNvPr xmlns:dgm14="http://schemas.microsoft.com/office/drawing/2010/diagram" id="0" name="" descr="School &amp; District-Level Planning" title="School &amp; District-Level Planning"/>
        </a:ext>
      </dgm:extLst>
    </dgm:pt>
    <dgm:pt modelId="{573E3699-E4EE-47B7-AFFF-4C6105840DFA}" type="parTrans" cxnId="{9561F4D5-8497-4824-BC7A-80E2F84CB09A}">
      <dgm:prSet/>
      <dgm:spPr/>
      <dgm:t>
        <a:bodyPr/>
        <a:lstStyle/>
        <a:p>
          <a:endParaRPr lang="en-US"/>
        </a:p>
      </dgm:t>
    </dgm:pt>
    <dgm:pt modelId="{B8A62943-DA02-4EAE-846F-C03DA86510B5}" type="sibTrans" cxnId="{9561F4D5-8497-4824-BC7A-80E2F84CB09A}">
      <dgm:prSet/>
      <dgm:spPr/>
      <dgm:t>
        <a:bodyPr/>
        <a:lstStyle/>
        <a:p>
          <a:endParaRPr lang="en-US"/>
        </a:p>
      </dgm:t>
    </dgm:pt>
    <dgm:pt modelId="{84AF8DB8-5EC0-4740-BB46-435A940AB322}">
      <dgm:prSet custT="1"/>
      <dgm:spPr/>
      <dgm:t>
        <a:bodyPr/>
        <a:lstStyle/>
        <a:p>
          <a:pPr rtl="0"/>
          <a:r>
            <a:rPr lang="en-US" sz="2400" b="1" dirty="0" err="1" smtClean="0"/>
            <a:t>Indistar</a:t>
          </a:r>
          <a:r>
            <a:rPr lang="en-US" sz="2400" b="1" dirty="0" smtClean="0"/>
            <a:t> (www.indistar.org)</a:t>
          </a:r>
          <a:endParaRPr lang="en-US" sz="2400" b="1" dirty="0"/>
        </a:p>
      </dgm:t>
      <dgm:extLst>
        <a:ext uri="{E40237B7-FDA0-4F09-8148-C483321AD2D9}">
          <dgm14:cNvPr xmlns:dgm14="http://schemas.microsoft.com/office/drawing/2010/diagram" id="0" name="" descr="www.indistar.org" title="Indistar webstie"/>
        </a:ext>
      </dgm:extLst>
    </dgm:pt>
    <dgm:pt modelId="{5F34A310-6941-48B2-9B6F-371D7BCB44B7}" type="parTrans" cxnId="{C1AC9E9E-3497-456B-B3CE-EE34540AE1D6}">
      <dgm:prSet/>
      <dgm:spPr/>
      <dgm:t>
        <a:bodyPr/>
        <a:lstStyle/>
        <a:p>
          <a:endParaRPr lang="en-US"/>
        </a:p>
      </dgm:t>
    </dgm:pt>
    <dgm:pt modelId="{BED07405-6967-44BF-9759-9728A849C311}" type="sibTrans" cxnId="{C1AC9E9E-3497-456B-B3CE-EE34540AE1D6}">
      <dgm:prSet/>
      <dgm:spPr/>
      <dgm:t>
        <a:bodyPr/>
        <a:lstStyle/>
        <a:p>
          <a:endParaRPr lang="en-US"/>
        </a:p>
      </dgm:t>
    </dgm:pt>
    <dgm:pt modelId="{60C39C6A-3552-41E5-867C-4FEE8B99C350}">
      <dgm:prSet custT="1"/>
      <dgm:spPr/>
      <dgm:t>
        <a:bodyPr/>
        <a:lstStyle/>
        <a:p>
          <a:r>
            <a:rPr lang="en-US" sz="2400" b="1" dirty="0" smtClean="0"/>
            <a:t>ODE Federal Programs Website  </a:t>
          </a:r>
          <a:endParaRPr lang="en-US" sz="2400" b="1" dirty="0"/>
        </a:p>
      </dgm:t>
    </dgm:pt>
    <dgm:pt modelId="{656A138E-0B0C-4399-B72A-D285FC4676F4}" type="parTrans" cxnId="{31C8158B-89B8-4083-AF1A-6D05C122962B}">
      <dgm:prSet/>
      <dgm:spPr/>
      <dgm:t>
        <a:bodyPr/>
        <a:lstStyle/>
        <a:p>
          <a:endParaRPr lang="en-US"/>
        </a:p>
      </dgm:t>
    </dgm:pt>
    <dgm:pt modelId="{C2503B08-6130-4EBA-B1D5-9E564A1B159A}" type="sibTrans" cxnId="{31C8158B-89B8-4083-AF1A-6D05C122962B}">
      <dgm:prSet/>
      <dgm:spPr/>
      <dgm:t>
        <a:bodyPr/>
        <a:lstStyle/>
        <a:p>
          <a:endParaRPr lang="en-US"/>
        </a:p>
      </dgm:t>
    </dgm:pt>
    <dgm:pt modelId="{8D685619-C9B2-44E0-B84D-22D5A866D763}">
      <dgm:prSet/>
      <dgm:spPr/>
      <dgm:t>
        <a:bodyPr/>
        <a:lstStyle/>
        <a:p>
          <a:r>
            <a:rPr lang="en-US" smtClean="0"/>
            <a:t>http://www.oregon.gov/ode/schools-and-districts/grants/ESEA/Pages/default.aspx</a:t>
          </a:r>
          <a:endParaRPr lang="en-US"/>
        </a:p>
      </dgm:t>
    </dgm:pt>
    <dgm:pt modelId="{486FA525-DE25-41FF-B860-A675D7B28A12}" type="parTrans" cxnId="{B34AAB7E-04F4-4896-A032-F516E6F3699D}">
      <dgm:prSet/>
      <dgm:spPr/>
      <dgm:t>
        <a:bodyPr/>
        <a:lstStyle/>
        <a:p>
          <a:endParaRPr lang="en-US"/>
        </a:p>
      </dgm:t>
    </dgm:pt>
    <dgm:pt modelId="{9B1BD03F-257A-4100-BC63-D7FAC9C836F1}" type="sibTrans" cxnId="{B34AAB7E-04F4-4896-A032-F516E6F3699D}">
      <dgm:prSet/>
      <dgm:spPr/>
      <dgm:t>
        <a:bodyPr/>
        <a:lstStyle/>
        <a:p>
          <a:endParaRPr lang="en-US"/>
        </a:p>
      </dgm:t>
    </dgm:pt>
    <dgm:pt modelId="{0FC41510-BFCA-4AD6-9C42-259315510F67}" type="pres">
      <dgm:prSet presAssocID="{97D2CD5C-F95D-47BF-AED2-1CC69471A293}" presName="linear" presStyleCnt="0">
        <dgm:presLayoutVars>
          <dgm:dir/>
          <dgm:animLvl val="lvl"/>
          <dgm:resizeHandles val="exact"/>
        </dgm:presLayoutVars>
      </dgm:prSet>
      <dgm:spPr/>
      <dgm:t>
        <a:bodyPr/>
        <a:lstStyle/>
        <a:p>
          <a:endParaRPr lang="en-US"/>
        </a:p>
      </dgm:t>
    </dgm:pt>
    <dgm:pt modelId="{681FB4C4-1BFA-4378-A5E3-EF6C581E1746}" type="pres">
      <dgm:prSet presAssocID="{6A459D87-6BA6-4FB3-91FD-30BE21DC1DB7}" presName="parentLin" presStyleCnt="0"/>
      <dgm:spPr/>
      <dgm:t>
        <a:bodyPr/>
        <a:lstStyle/>
        <a:p>
          <a:endParaRPr lang="en-US"/>
        </a:p>
      </dgm:t>
    </dgm:pt>
    <dgm:pt modelId="{E61FD770-58CA-4696-B741-DC90ED7BCD0A}" type="pres">
      <dgm:prSet presAssocID="{6A459D87-6BA6-4FB3-91FD-30BE21DC1DB7}" presName="parentLeftMargin" presStyleLbl="node1" presStyleIdx="0" presStyleCnt="4"/>
      <dgm:spPr/>
      <dgm:t>
        <a:bodyPr/>
        <a:lstStyle/>
        <a:p>
          <a:endParaRPr lang="en-US"/>
        </a:p>
      </dgm:t>
    </dgm:pt>
    <dgm:pt modelId="{5E24ECBE-BEC6-4C34-AEE2-69A52992DFBC}" type="pres">
      <dgm:prSet presAssocID="{6A459D87-6BA6-4FB3-91FD-30BE21DC1DB7}" presName="parentText" presStyleLbl="node1" presStyleIdx="0" presStyleCnt="4" custScaleX="123810">
        <dgm:presLayoutVars>
          <dgm:chMax val="0"/>
          <dgm:bulletEnabled val="1"/>
        </dgm:presLayoutVars>
      </dgm:prSet>
      <dgm:spPr/>
      <dgm:t>
        <a:bodyPr/>
        <a:lstStyle/>
        <a:p>
          <a:endParaRPr lang="en-US"/>
        </a:p>
      </dgm:t>
    </dgm:pt>
    <dgm:pt modelId="{CC9CD9CF-794F-4B0C-89B3-1A3466969B78}" type="pres">
      <dgm:prSet presAssocID="{6A459D87-6BA6-4FB3-91FD-30BE21DC1DB7}" presName="negativeSpace" presStyleCnt="0"/>
      <dgm:spPr/>
      <dgm:t>
        <a:bodyPr/>
        <a:lstStyle/>
        <a:p>
          <a:endParaRPr lang="en-US"/>
        </a:p>
      </dgm:t>
    </dgm:pt>
    <dgm:pt modelId="{FED7E91F-83A0-4F19-B0A1-441E7FDC9061}" type="pres">
      <dgm:prSet presAssocID="{6A459D87-6BA6-4FB3-91FD-30BE21DC1DB7}" presName="childText" presStyleLbl="conFgAcc1" presStyleIdx="0" presStyleCnt="4">
        <dgm:presLayoutVars>
          <dgm:bulletEnabled val="1"/>
        </dgm:presLayoutVars>
      </dgm:prSet>
      <dgm:spPr/>
      <dgm:t>
        <a:bodyPr/>
        <a:lstStyle/>
        <a:p>
          <a:endParaRPr lang="en-US"/>
        </a:p>
      </dgm:t>
    </dgm:pt>
    <dgm:pt modelId="{75A4AC0A-0699-4A6C-932B-7A6C37C03484}" type="pres">
      <dgm:prSet presAssocID="{375BBF26-27A0-42E4-B99D-6BEA977C9301}" presName="spaceBetweenRectangles" presStyleCnt="0"/>
      <dgm:spPr/>
      <dgm:t>
        <a:bodyPr/>
        <a:lstStyle/>
        <a:p>
          <a:endParaRPr lang="en-US"/>
        </a:p>
      </dgm:t>
    </dgm:pt>
    <dgm:pt modelId="{E176CA9C-DB3E-4E90-ABEE-4D2CED482793}" type="pres">
      <dgm:prSet presAssocID="{5F6B347F-23EB-425F-95F5-D3BE6252857E}" presName="parentLin" presStyleCnt="0"/>
      <dgm:spPr/>
      <dgm:t>
        <a:bodyPr/>
        <a:lstStyle/>
        <a:p>
          <a:endParaRPr lang="en-US"/>
        </a:p>
      </dgm:t>
    </dgm:pt>
    <dgm:pt modelId="{8BAC9718-0B58-49F6-BDD1-2BFC4DAAAA87}" type="pres">
      <dgm:prSet presAssocID="{5F6B347F-23EB-425F-95F5-D3BE6252857E}" presName="parentLeftMargin" presStyleLbl="node1" presStyleIdx="0" presStyleCnt="4"/>
      <dgm:spPr/>
      <dgm:t>
        <a:bodyPr/>
        <a:lstStyle/>
        <a:p>
          <a:endParaRPr lang="en-US"/>
        </a:p>
      </dgm:t>
    </dgm:pt>
    <dgm:pt modelId="{7DA57D2E-5647-425E-8ABA-2CC2C5A100B8}" type="pres">
      <dgm:prSet presAssocID="{5F6B347F-23EB-425F-95F5-D3BE6252857E}" presName="parentText" presStyleLbl="node1" presStyleIdx="1" presStyleCnt="4" custScaleX="126455">
        <dgm:presLayoutVars>
          <dgm:chMax val="0"/>
          <dgm:bulletEnabled val="1"/>
        </dgm:presLayoutVars>
      </dgm:prSet>
      <dgm:spPr/>
      <dgm:t>
        <a:bodyPr/>
        <a:lstStyle/>
        <a:p>
          <a:endParaRPr lang="en-US"/>
        </a:p>
      </dgm:t>
    </dgm:pt>
    <dgm:pt modelId="{B71B7BE0-1030-4923-A64B-86F670830E86}" type="pres">
      <dgm:prSet presAssocID="{5F6B347F-23EB-425F-95F5-D3BE6252857E}" presName="negativeSpace" presStyleCnt="0"/>
      <dgm:spPr/>
      <dgm:t>
        <a:bodyPr/>
        <a:lstStyle/>
        <a:p>
          <a:endParaRPr lang="en-US"/>
        </a:p>
      </dgm:t>
    </dgm:pt>
    <dgm:pt modelId="{40927A9B-4DF0-457C-864C-64ED6DD1B804}" type="pres">
      <dgm:prSet presAssocID="{5F6B347F-23EB-425F-95F5-D3BE6252857E}" presName="childText" presStyleLbl="conFgAcc1" presStyleIdx="1" presStyleCnt="4">
        <dgm:presLayoutVars>
          <dgm:bulletEnabled val="1"/>
        </dgm:presLayoutVars>
      </dgm:prSet>
      <dgm:spPr/>
      <dgm:t>
        <a:bodyPr/>
        <a:lstStyle/>
        <a:p>
          <a:endParaRPr lang="en-US"/>
        </a:p>
      </dgm:t>
    </dgm:pt>
    <dgm:pt modelId="{0A2CD0E6-3BCF-4070-877F-E482CE654B09}" type="pres">
      <dgm:prSet presAssocID="{D6B41FD1-5D9F-4B5B-938A-82651E2B2350}" presName="spaceBetweenRectangles" presStyleCnt="0"/>
      <dgm:spPr/>
      <dgm:t>
        <a:bodyPr/>
        <a:lstStyle/>
        <a:p>
          <a:endParaRPr lang="en-US"/>
        </a:p>
      </dgm:t>
    </dgm:pt>
    <dgm:pt modelId="{4F2E6289-0560-48EA-A6EC-3B328748BFB0}" type="pres">
      <dgm:prSet presAssocID="{84AF8DB8-5EC0-4740-BB46-435A940AB322}" presName="parentLin" presStyleCnt="0"/>
      <dgm:spPr/>
      <dgm:t>
        <a:bodyPr/>
        <a:lstStyle/>
        <a:p>
          <a:endParaRPr lang="en-US"/>
        </a:p>
      </dgm:t>
    </dgm:pt>
    <dgm:pt modelId="{1A36D665-428E-4AAB-9CF6-A459E9436BCD}" type="pres">
      <dgm:prSet presAssocID="{84AF8DB8-5EC0-4740-BB46-435A940AB322}" presName="parentLeftMargin" presStyleLbl="node1" presStyleIdx="1" presStyleCnt="4"/>
      <dgm:spPr/>
      <dgm:t>
        <a:bodyPr/>
        <a:lstStyle/>
        <a:p>
          <a:endParaRPr lang="en-US"/>
        </a:p>
      </dgm:t>
    </dgm:pt>
    <dgm:pt modelId="{A4D03443-4A7C-4BDC-B82A-414D1D6C5703}" type="pres">
      <dgm:prSet presAssocID="{84AF8DB8-5EC0-4740-BB46-435A940AB322}" presName="parentText" presStyleLbl="node1" presStyleIdx="2" presStyleCnt="4" custScaleX="126455">
        <dgm:presLayoutVars>
          <dgm:chMax val="0"/>
          <dgm:bulletEnabled val="1"/>
        </dgm:presLayoutVars>
      </dgm:prSet>
      <dgm:spPr/>
      <dgm:t>
        <a:bodyPr/>
        <a:lstStyle/>
        <a:p>
          <a:endParaRPr lang="en-US"/>
        </a:p>
      </dgm:t>
    </dgm:pt>
    <dgm:pt modelId="{2D553E9D-FDEB-4E69-9EA7-63FFEBBD9EC2}" type="pres">
      <dgm:prSet presAssocID="{84AF8DB8-5EC0-4740-BB46-435A940AB322}" presName="negativeSpace" presStyleCnt="0"/>
      <dgm:spPr/>
      <dgm:t>
        <a:bodyPr/>
        <a:lstStyle/>
        <a:p>
          <a:endParaRPr lang="en-US"/>
        </a:p>
      </dgm:t>
    </dgm:pt>
    <dgm:pt modelId="{B17C2DFB-2E01-4E1C-B7B2-ABC0AE88EE6F}" type="pres">
      <dgm:prSet presAssocID="{84AF8DB8-5EC0-4740-BB46-435A940AB322}" presName="childText" presStyleLbl="conFgAcc1" presStyleIdx="2" presStyleCnt="4">
        <dgm:presLayoutVars>
          <dgm:bulletEnabled val="1"/>
        </dgm:presLayoutVars>
      </dgm:prSet>
      <dgm:spPr/>
      <dgm:t>
        <a:bodyPr/>
        <a:lstStyle/>
        <a:p>
          <a:endParaRPr lang="en-US"/>
        </a:p>
      </dgm:t>
    </dgm:pt>
    <dgm:pt modelId="{88A7605A-8CB2-490A-B916-EA71A5E75D23}" type="pres">
      <dgm:prSet presAssocID="{BED07405-6967-44BF-9759-9728A849C311}" presName="spaceBetweenRectangles" presStyleCnt="0"/>
      <dgm:spPr/>
    </dgm:pt>
    <dgm:pt modelId="{7DE541FA-A819-48EA-A401-003458863721}" type="pres">
      <dgm:prSet presAssocID="{60C39C6A-3552-41E5-867C-4FEE8B99C350}" presName="parentLin" presStyleCnt="0"/>
      <dgm:spPr/>
    </dgm:pt>
    <dgm:pt modelId="{5F2EF014-4E35-47DF-A059-573967FE6A05}" type="pres">
      <dgm:prSet presAssocID="{60C39C6A-3552-41E5-867C-4FEE8B99C350}" presName="parentLeftMargin" presStyleLbl="node1" presStyleIdx="2" presStyleCnt="4"/>
      <dgm:spPr/>
      <dgm:t>
        <a:bodyPr/>
        <a:lstStyle/>
        <a:p>
          <a:endParaRPr lang="en-US"/>
        </a:p>
      </dgm:t>
    </dgm:pt>
    <dgm:pt modelId="{AEC0ACDF-43AB-4FD0-9E99-F0A1964746F8}" type="pres">
      <dgm:prSet presAssocID="{60C39C6A-3552-41E5-867C-4FEE8B99C350}" presName="parentText" presStyleLbl="node1" presStyleIdx="3" presStyleCnt="4" custLinFactNeighborX="11111" custLinFactNeighborY="1146">
        <dgm:presLayoutVars>
          <dgm:chMax val="0"/>
          <dgm:bulletEnabled val="1"/>
        </dgm:presLayoutVars>
      </dgm:prSet>
      <dgm:spPr/>
      <dgm:t>
        <a:bodyPr/>
        <a:lstStyle/>
        <a:p>
          <a:endParaRPr lang="en-US"/>
        </a:p>
      </dgm:t>
    </dgm:pt>
    <dgm:pt modelId="{75FC80ED-3D0A-4F9B-836E-0200E00DFD54}" type="pres">
      <dgm:prSet presAssocID="{60C39C6A-3552-41E5-867C-4FEE8B99C350}" presName="negativeSpace" presStyleCnt="0"/>
      <dgm:spPr/>
    </dgm:pt>
    <dgm:pt modelId="{D2991BA0-6ECD-4E1E-82E8-3AC52DEDEEE6}" type="pres">
      <dgm:prSet presAssocID="{60C39C6A-3552-41E5-867C-4FEE8B99C350}" presName="childText" presStyleLbl="conFgAcc1" presStyleIdx="3" presStyleCnt="4">
        <dgm:presLayoutVars>
          <dgm:bulletEnabled val="1"/>
        </dgm:presLayoutVars>
      </dgm:prSet>
      <dgm:spPr/>
      <dgm:t>
        <a:bodyPr/>
        <a:lstStyle/>
        <a:p>
          <a:endParaRPr lang="en-US"/>
        </a:p>
      </dgm:t>
    </dgm:pt>
  </dgm:ptLst>
  <dgm:cxnLst>
    <dgm:cxn modelId="{DBF7BC3E-79F8-4ACE-8FF5-15F4137FCEAD}" type="presOf" srcId="{6A459D87-6BA6-4FB3-91FD-30BE21DC1DB7}" destId="{E61FD770-58CA-4696-B741-DC90ED7BCD0A}" srcOrd="0" destOrd="0" presId="urn:microsoft.com/office/officeart/2005/8/layout/list1"/>
    <dgm:cxn modelId="{31C8158B-89B8-4083-AF1A-6D05C122962B}" srcId="{97D2CD5C-F95D-47BF-AED2-1CC69471A293}" destId="{60C39C6A-3552-41E5-867C-4FEE8B99C350}" srcOrd="3" destOrd="0" parTransId="{656A138E-0B0C-4399-B72A-D285FC4676F4}" sibTransId="{C2503B08-6130-4EBA-B1D5-9E564A1B159A}"/>
    <dgm:cxn modelId="{ED1F6A05-4DE4-42D9-8645-3BD2D35B67D8}" type="presOf" srcId="{5F6B347F-23EB-425F-95F5-D3BE6252857E}" destId="{7DA57D2E-5647-425E-8ABA-2CC2C5A100B8}" srcOrd="1" destOrd="0" presId="urn:microsoft.com/office/officeart/2005/8/layout/list1"/>
    <dgm:cxn modelId="{9260E31B-8A16-43C2-8095-F7A2C9749C14}" type="presOf" srcId="{04535410-9B1A-4031-9C38-E47123FA4C59}" destId="{40927A9B-4DF0-457C-864C-64ED6DD1B804}" srcOrd="0" destOrd="0" presId="urn:microsoft.com/office/officeart/2005/8/layout/list1"/>
    <dgm:cxn modelId="{B826118C-FF7B-44C1-BE61-87D25C62D04E}" srcId="{5F6B347F-23EB-425F-95F5-D3BE6252857E}" destId="{04535410-9B1A-4031-9C38-E47123FA4C59}" srcOrd="0" destOrd="0" parTransId="{87A30948-30BA-4377-B7FE-BCDC7ABDC167}" sibTransId="{74B7A328-25CF-4442-82AE-47C551558F67}"/>
    <dgm:cxn modelId="{7AE4688A-8CD0-4F1E-B52B-A1B566D3D585}" type="presOf" srcId="{60C39C6A-3552-41E5-867C-4FEE8B99C350}" destId="{5F2EF014-4E35-47DF-A059-573967FE6A05}" srcOrd="0" destOrd="0" presId="urn:microsoft.com/office/officeart/2005/8/layout/list1"/>
    <dgm:cxn modelId="{ECE1D23B-5AB9-437A-82C1-115C1883A290}" type="presOf" srcId="{6A459D87-6BA6-4FB3-91FD-30BE21DC1DB7}" destId="{5E24ECBE-BEC6-4C34-AEE2-69A52992DFBC}" srcOrd="1" destOrd="0" presId="urn:microsoft.com/office/officeart/2005/8/layout/list1"/>
    <dgm:cxn modelId="{2D270A84-FF83-48FC-A644-58BDAA9477DD}" type="presOf" srcId="{97D2CD5C-F95D-47BF-AED2-1CC69471A293}" destId="{0FC41510-BFCA-4AD6-9C42-259315510F67}" srcOrd="0" destOrd="0" presId="urn:microsoft.com/office/officeart/2005/8/layout/list1"/>
    <dgm:cxn modelId="{3B1FA806-EF29-4531-94C7-4B945B0ED9D9}" srcId="{97D2CD5C-F95D-47BF-AED2-1CC69471A293}" destId="{6A459D87-6BA6-4FB3-91FD-30BE21DC1DB7}" srcOrd="0" destOrd="0" parTransId="{47E0ABE9-1A20-4879-BB28-C85F6F2DCC0B}" sibTransId="{375BBF26-27A0-42E4-B99D-6BEA977C9301}"/>
    <dgm:cxn modelId="{4563CD33-DE23-47CC-8F4F-BE8C05AA1F4A}" type="presOf" srcId="{5F6B347F-23EB-425F-95F5-D3BE6252857E}" destId="{8BAC9718-0B58-49F6-BDD1-2BFC4DAAAA87}" srcOrd="0" destOrd="0" presId="urn:microsoft.com/office/officeart/2005/8/layout/list1"/>
    <dgm:cxn modelId="{C8E304DA-E1F2-43E1-8143-B3259AE9E8BF}" type="presOf" srcId="{84AF8DB8-5EC0-4740-BB46-435A940AB322}" destId="{1A36D665-428E-4AAB-9CF6-A459E9436BCD}" srcOrd="0" destOrd="0" presId="urn:microsoft.com/office/officeart/2005/8/layout/list1"/>
    <dgm:cxn modelId="{C0E33FCD-1841-4BB0-90B9-5B99C5E1EE5F}" type="presOf" srcId="{60C39C6A-3552-41E5-867C-4FEE8B99C350}" destId="{AEC0ACDF-43AB-4FD0-9E99-F0A1964746F8}" srcOrd="1" destOrd="0" presId="urn:microsoft.com/office/officeart/2005/8/layout/list1"/>
    <dgm:cxn modelId="{B26334F2-EC95-47E0-A9E4-6C1C16D24ECA}" type="presOf" srcId="{84AF8DB8-5EC0-4740-BB46-435A940AB322}" destId="{A4D03443-4A7C-4BDC-B82A-414D1D6C5703}" srcOrd="1" destOrd="0" presId="urn:microsoft.com/office/officeart/2005/8/layout/list1"/>
    <dgm:cxn modelId="{F7E83422-1AF0-41A2-A3FD-E633E2E79E86}" type="presOf" srcId="{2F47C911-FF09-42D3-8E91-2EAEB3A8D615}" destId="{FED7E91F-83A0-4F19-B0A1-441E7FDC9061}" srcOrd="0" destOrd="0" presId="urn:microsoft.com/office/officeart/2005/8/layout/list1"/>
    <dgm:cxn modelId="{9561F4D5-8497-4824-BC7A-80E2F84CB09A}" srcId="{84AF8DB8-5EC0-4740-BB46-435A940AB322}" destId="{180D5500-516B-4994-9845-3E33E4512D3D}" srcOrd="0" destOrd="0" parTransId="{573E3699-E4EE-47B7-AFFF-4C6105840DFA}" sibTransId="{B8A62943-DA02-4EAE-846F-C03DA86510B5}"/>
    <dgm:cxn modelId="{7E50E7AD-40B4-4667-A000-6EDCB9EF4D77}" srcId="{6A459D87-6BA6-4FB3-91FD-30BE21DC1DB7}" destId="{2F47C911-FF09-42D3-8E91-2EAEB3A8D615}" srcOrd="0" destOrd="0" parTransId="{916BFBA8-7946-4237-A117-0C15A99D934D}" sibTransId="{2DF132F3-E41B-43ED-9004-463314D3B549}"/>
    <dgm:cxn modelId="{B34AAB7E-04F4-4896-A032-F516E6F3699D}" srcId="{60C39C6A-3552-41E5-867C-4FEE8B99C350}" destId="{8D685619-C9B2-44E0-B84D-22D5A866D763}" srcOrd="0" destOrd="0" parTransId="{486FA525-DE25-41FF-B860-A675D7B28A12}" sibTransId="{9B1BD03F-257A-4100-BC63-D7FAC9C836F1}"/>
    <dgm:cxn modelId="{A5AE1891-A11E-4272-978E-CC83D2187613}" srcId="{97D2CD5C-F95D-47BF-AED2-1CC69471A293}" destId="{5F6B347F-23EB-425F-95F5-D3BE6252857E}" srcOrd="1" destOrd="0" parTransId="{0711C75B-A979-4365-9512-BFE6381485FB}" sibTransId="{D6B41FD1-5D9F-4B5B-938A-82651E2B2350}"/>
    <dgm:cxn modelId="{B3B5E934-D844-4D33-9DF7-7FCCE103AC2C}" type="presOf" srcId="{180D5500-516B-4994-9845-3E33E4512D3D}" destId="{B17C2DFB-2E01-4E1C-B7B2-ABC0AE88EE6F}" srcOrd="0" destOrd="0" presId="urn:microsoft.com/office/officeart/2005/8/layout/list1"/>
    <dgm:cxn modelId="{C7C31FE5-0C99-452B-B78B-A0F3A6C75619}" type="presOf" srcId="{8D685619-C9B2-44E0-B84D-22D5A866D763}" destId="{D2991BA0-6ECD-4E1E-82E8-3AC52DEDEEE6}" srcOrd="0" destOrd="0" presId="urn:microsoft.com/office/officeart/2005/8/layout/list1"/>
    <dgm:cxn modelId="{C1AC9E9E-3497-456B-B3CE-EE34540AE1D6}" srcId="{97D2CD5C-F95D-47BF-AED2-1CC69471A293}" destId="{84AF8DB8-5EC0-4740-BB46-435A940AB322}" srcOrd="2" destOrd="0" parTransId="{5F34A310-6941-48B2-9B6F-371D7BCB44B7}" sibTransId="{BED07405-6967-44BF-9759-9728A849C311}"/>
    <dgm:cxn modelId="{796CA7D1-800A-4B80-BCF2-7AB4B262FB43}" type="presParOf" srcId="{0FC41510-BFCA-4AD6-9C42-259315510F67}" destId="{681FB4C4-1BFA-4378-A5E3-EF6C581E1746}" srcOrd="0" destOrd="0" presId="urn:microsoft.com/office/officeart/2005/8/layout/list1"/>
    <dgm:cxn modelId="{2AA1FB07-9339-4BDE-B82F-7507656233FB}" type="presParOf" srcId="{681FB4C4-1BFA-4378-A5E3-EF6C581E1746}" destId="{E61FD770-58CA-4696-B741-DC90ED7BCD0A}" srcOrd="0" destOrd="0" presId="urn:microsoft.com/office/officeart/2005/8/layout/list1"/>
    <dgm:cxn modelId="{C5EF955E-9349-4441-B83B-F1DD3FFB0260}" type="presParOf" srcId="{681FB4C4-1BFA-4378-A5E3-EF6C581E1746}" destId="{5E24ECBE-BEC6-4C34-AEE2-69A52992DFBC}" srcOrd="1" destOrd="0" presId="urn:microsoft.com/office/officeart/2005/8/layout/list1"/>
    <dgm:cxn modelId="{DC88177F-D285-49B1-A6D5-6C9E34F41CD2}" type="presParOf" srcId="{0FC41510-BFCA-4AD6-9C42-259315510F67}" destId="{CC9CD9CF-794F-4B0C-89B3-1A3466969B78}" srcOrd="1" destOrd="0" presId="urn:microsoft.com/office/officeart/2005/8/layout/list1"/>
    <dgm:cxn modelId="{67CDBF3B-2707-4739-8A1A-5182414D0990}" type="presParOf" srcId="{0FC41510-BFCA-4AD6-9C42-259315510F67}" destId="{FED7E91F-83A0-4F19-B0A1-441E7FDC9061}" srcOrd="2" destOrd="0" presId="urn:microsoft.com/office/officeart/2005/8/layout/list1"/>
    <dgm:cxn modelId="{6BEA1FBA-E4C9-4B00-A211-937AFBD82EFA}" type="presParOf" srcId="{0FC41510-BFCA-4AD6-9C42-259315510F67}" destId="{75A4AC0A-0699-4A6C-932B-7A6C37C03484}" srcOrd="3" destOrd="0" presId="urn:microsoft.com/office/officeart/2005/8/layout/list1"/>
    <dgm:cxn modelId="{DC8A549C-6078-437A-AB9E-463F12B62777}" type="presParOf" srcId="{0FC41510-BFCA-4AD6-9C42-259315510F67}" destId="{E176CA9C-DB3E-4E90-ABEE-4D2CED482793}" srcOrd="4" destOrd="0" presId="urn:microsoft.com/office/officeart/2005/8/layout/list1"/>
    <dgm:cxn modelId="{85B540C7-C160-444C-9D45-C96F72EAE988}" type="presParOf" srcId="{E176CA9C-DB3E-4E90-ABEE-4D2CED482793}" destId="{8BAC9718-0B58-49F6-BDD1-2BFC4DAAAA87}" srcOrd="0" destOrd="0" presId="urn:microsoft.com/office/officeart/2005/8/layout/list1"/>
    <dgm:cxn modelId="{0954EA49-981D-4BD6-B14F-09A0B1182835}" type="presParOf" srcId="{E176CA9C-DB3E-4E90-ABEE-4D2CED482793}" destId="{7DA57D2E-5647-425E-8ABA-2CC2C5A100B8}" srcOrd="1" destOrd="0" presId="urn:microsoft.com/office/officeart/2005/8/layout/list1"/>
    <dgm:cxn modelId="{8D5D9F53-5EDD-4F17-AADD-0E1D4E92794B}" type="presParOf" srcId="{0FC41510-BFCA-4AD6-9C42-259315510F67}" destId="{B71B7BE0-1030-4923-A64B-86F670830E86}" srcOrd="5" destOrd="0" presId="urn:microsoft.com/office/officeart/2005/8/layout/list1"/>
    <dgm:cxn modelId="{5C50AB18-B95D-4E6E-A059-322C68DB9EDF}" type="presParOf" srcId="{0FC41510-BFCA-4AD6-9C42-259315510F67}" destId="{40927A9B-4DF0-457C-864C-64ED6DD1B804}" srcOrd="6" destOrd="0" presId="urn:microsoft.com/office/officeart/2005/8/layout/list1"/>
    <dgm:cxn modelId="{83B78668-9297-4BDE-B142-070F45E0841D}" type="presParOf" srcId="{0FC41510-BFCA-4AD6-9C42-259315510F67}" destId="{0A2CD0E6-3BCF-4070-877F-E482CE654B09}" srcOrd="7" destOrd="0" presId="urn:microsoft.com/office/officeart/2005/8/layout/list1"/>
    <dgm:cxn modelId="{7CAE4B7D-8D15-4002-870F-6DF3750E67BB}" type="presParOf" srcId="{0FC41510-BFCA-4AD6-9C42-259315510F67}" destId="{4F2E6289-0560-48EA-A6EC-3B328748BFB0}" srcOrd="8" destOrd="0" presId="urn:microsoft.com/office/officeart/2005/8/layout/list1"/>
    <dgm:cxn modelId="{1A112EE7-ACEB-4266-ACB1-6FE76E4AA01B}" type="presParOf" srcId="{4F2E6289-0560-48EA-A6EC-3B328748BFB0}" destId="{1A36D665-428E-4AAB-9CF6-A459E9436BCD}" srcOrd="0" destOrd="0" presId="urn:microsoft.com/office/officeart/2005/8/layout/list1"/>
    <dgm:cxn modelId="{7D8CF4E4-0E2A-4D33-A0DB-C0FF81090850}" type="presParOf" srcId="{4F2E6289-0560-48EA-A6EC-3B328748BFB0}" destId="{A4D03443-4A7C-4BDC-B82A-414D1D6C5703}" srcOrd="1" destOrd="0" presId="urn:microsoft.com/office/officeart/2005/8/layout/list1"/>
    <dgm:cxn modelId="{9419B5B2-B281-476C-B6AB-57CAB02065AB}" type="presParOf" srcId="{0FC41510-BFCA-4AD6-9C42-259315510F67}" destId="{2D553E9D-FDEB-4E69-9EA7-63FFEBBD9EC2}" srcOrd="9" destOrd="0" presId="urn:microsoft.com/office/officeart/2005/8/layout/list1"/>
    <dgm:cxn modelId="{6BEEF705-3C81-468C-9B80-D898A8D3166A}" type="presParOf" srcId="{0FC41510-BFCA-4AD6-9C42-259315510F67}" destId="{B17C2DFB-2E01-4E1C-B7B2-ABC0AE88EE6F}" srcOrd="10" destOrd="0" presId="urn:microsoft.com/office/officeart/2005/8/layout/list1"/>
    <dgm:cxn modelId="{446DB9FC-B37B-4D6A-BC02-D23B79CEA2FC}" type="presParOf" srcId="{0FC41510-BFCA-4AD6-9C42-259315510F67}" destId="{88A7605A-8CB2-490A-B916-EA71A5E75D23}" srcOrd="11" destOrd="0" presId="urn:microsoft.com/office/officeart/2005/8/layout/list1"/>
    <dgm:cxn modelId="{6AAE68C8-20A7-48DB-A0C0-45FB3FAB785B}" type="presParOf" srcId="{0FC41510-BFCA-4AD6-9C42-259315510F67}" destId="{7DE541FA-A819-48EA-A401-003458863721}" srcOrd="12" destOrd="0" presId="urn:microsoft.com/office/officeart/2005/8/layout/list1"/>
    <dgm:cxn modelId="{AF91851E-9D78-4276-A37D-4D9CDC629B14}" type="presParOf" srcId="{7DE541FA-A819-48EA-A401-003458863721}" destId="{5F2EF014-4E35-47DF-A059-573967FE6A05}" srcOrd="0" destOrd="0" presId="urn:microsoft.com/office/officeart/2005/8/layout/list1"/>
    <dgm:cxn modelId="{29D1300B-22BB-4938-A624-8C4273E0C12C}" type="presParOf" srcId="{7DE541FA-A819-48EA-A401-003458863721}" destId="{AEC0ACDF-43AB-4FD0-9E99-F0A1964746F8}" srcOrd="1" destOrd="0" presId="urn:microsoft.com/office/officeart/2005/8/layout/list1"/>
    <dgm:cxn modelId="{78BFE08B-2D53-4F62-BDF8-ED28373D8D82}" type="presParOf" srcId="{0FC41510-BFCA-4AD6-9C42-259315510F67}" destId="{75FC80ED-3D0A-4F9B-836E-0200E00DFD54}" srcOrd="13" destOrd="0" presId="urn:microsoft.com/office/officeart/2005/8/layout/list1"/>
    <dgm:cxn modelId="{CE3C221B-EDEC-491B-8C71-CEFC57D39F58}" type="presParOf" srcId="{0FC41510-BFCA-4AD6-9C42-259315510F67}" destId="{D2991BA0-6ECD-4E1E-82E8-3AC52DEDEEE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1BEA1-44CA-4DD5-B235-3DEFD9403F37}" type="doc">
      <dgm:prSet loTypeId="urn:microsoft.com/office/officeart/2009/3/layout/IncreasingArrowsProcess" loCatId="process" qsTypeId="urn:microsoft.com/office/officeart/2005/8/quickstyle/3d3" qsCatId="3D" csTypeId="urn:microsoft.com/office/officeart/2005/8/colors/colorful5" csCatId="colorful" phldr="1"/>
      <dgm:spPr/>
      <dgm:t>
        <a:bodyPr/>
        <a:lstStyle/>
        <a:p>
          <a:endParaRPr lang="en-US"/>
        </a:p>
      </dgm:t>
    </dgm:pt>
    <dgm:pt modelId="{F01531DE-69E4-469C-B30A-D7B78F52DE1F}">
      <dgm:prSet custT="1"/>
      <dgm:spPr>
        <a:solidFill>
          <a:srgbClr val="9A87CF"/>
        </a:solidFill>
        <a:ln>
          <a:solidFill>
            <a:schemeClr val="accent2">
              <a:lumMod val="60000"/>
              <a:lumOff val="40000"/>
            </a:schemeClr>
          </a:solidFill>
        </a:ln>
      </dgm:spPr>
      <dgm:t>
        <a:bodyPr/>
        <a:lstStyle/>
        <a:p>
          <a:pPr rtl="0"/>
          <a:r>
            <a:rPr lang="en-US" sz="2400" b="1" dirty="0" smtClean="0">
              <a:solidFill>
                <a:srgbClr val="FFFFFF"/>
              </a:solidFill>
            </a:rPr>
            <a:t>Planning</a:t>
          </a:r>
          <a:endParaRPr lang="en-US" sz="2400" b="1" dirty="0">
            <a:solidFill>
              <a:srgbClr val="FFFFFF"/>
            </a:solidFill>
          </a:endParaRPr>
        </a:p>
      </dgm:t>
      <dgm:extLst>
        <a:ext uri="{E40237B7-FDA0-4F09-8148-C483321AD2D9}">
          <dgm14:cNvPr xmlns:dgm14="http://schemas.microsoft.com/office/drawing/2010/diagram" id="0" name="" descr="Overview of Title I-A Planning" title="Overview of Title I-A Planning"/>
        </a:ext>
      </dgm:extLst>
    </dgm:pt>
    <dgm:pt modelId="{CEB3B9EB-F94A-497D-A6AC-47F55176D6EC}" type="parTrans" cxnId="{768D1ED1-3B9D-49CD-BE6C-A6BFBB892C79}">
      <dgm:prSet/>
      <dgm:spPr/>
      <dgm:t>
        <a:bodyPr/>
        <a:lstStyle/>
        <a:p>
          <a:endParaRPr lang="en-US"/>
        </a:p>
      </dgm:t>
    </dgm:pt>
    <dgm:pt modelId="{77790A98-3047-409B-A6CA-16CC08CA34A5}" type="sibTrans" cxnId="{768D1ED1-3B9D-49CD-BE6C-A6BFBB892C79}">
      <dgm:prSet/>
      <dgm:spPr/>
      <dgm:t>
        <a:bodyPr/>
        <a:lstStyle/>
        <a:p>
          <a:endParaRPr lang="en-US"/>
        </a:p>
      </dgm:t>
    </dgm:pt>
    <dgm:pt modelId="{86B2047A-3741-4C62-825C-3C293B0AABD5}">
      <dgm:prSet custT="1"/>
      <dgm:spPr/>
      <dgm:t>
        <a:bodyPr/>
        <a:lstStyle/>
        <a:p>
          <a:pPr algn="l" defTabSz="755650" rtl="0"/>
          <a:r>
            <a:rPr lang="en-US" sz="1500" u="sng" dirty="0" smtClean="0"/>
            <a:t>Needs Assessment</a:t>
          </a:r>
          <a:endParaRPr lang="en-US" sz="1500" u="sng" dirty="0"/>
        </a:p>
      </dgm:t>
      <dgm:extLst>
        <a:ext uri="{E40237B7-FDA0-4F09-8148-C483321AD2D9}">
          <dgm14:cNvPr xmlns:dgm14="http://schemas.microsoft.com/office/drawing/2010/diagram" id="0" name="" descr="Planning items" title="Planning items"/>
        </a:ext>
      </dgm:extLst>
    </dgm:pt>
    <dgm:pt modelId="{8B66AB0D-B9EC-4F1A-BDE3-CB6DF0B3410E}" type="parTrans" cxnId="{A22A8598-585B-479A-BECB-AE9D6CA82093}">
      <dgm:prSet/>
      <dgm:spPr/>
      <dgm:t>
        <a:bodyPr/>
        <a:lstStyle/>
        <a:p>
          <a:endParaRPr lang="en-US"/>
        </a:p>
      </dgm:t>
    </dgm:pt>
    <dgm:pt modelId="{0090DD78-A1E9-43EC-ADE1-BFF72AB4A4A0}" type="sibTrans" cxnId="{A22A8598-585B-479A-BECB-AE9D6CA82093}">
      <dgm:prSet/>
      <dgm:spPr/>
      <dgm:t>
        <a:bodyPr/>
        <a:lstStyle/>
        <a:p>
          <a:endParaRPr lang="en-US"/>
        </a:p>
      </dgm:t>
    </dgm:pt>
    <dgm:pt modelId="{ECE7A8D7-967F-4FD3-976E-39D41CDDCADF}">
      <dgm:prSet custT="1"/>
      <dgm:spPr>
        <a:solidFill>
          <a:srgbClr val="00B050"/>
        </a:solidFill>
      </dgm:spPr>
      <dgm:t>
        <a:bodyPr/>
        <a:lstStyle/>
        <a:p>
          <a:pPr rtl="0"/>
          <a:r>
            <a:rPr lang="en-US" sz="2400" b="1" dirty="0" smtClean="0">
              <a:solidFill>
                <a:srgbClr val="FFFFFF"/>
              </a:solidFill>
            </a:rPr>
            <a:t>Fiscal</a:t>
          </a:r>
          <a:endParaRPr lang="en-US" sz="2400" b="1" dirty="0">
            <a:solidFill>
              <a:srgbClr val="FFFFFF"/>
            </a:solidFill>
          </a:endParaRPr>
        </a:p>
      </dgm:t>
      <dgm:extLst>
        <a:ext uri="{E40237B7-FDA0-4F09-8148-C483321AD2D9}">
          <dgm14:cNvPr xmlns:dgm14="http://schemas.microsoft.com/office/drawing/2010/diagram" id="0" name="" descr="Overview of Title I-A Fiscal" title="Overview of Title I-A Fiscal"/>
        </a:ext>
      </dgm:extLst>
    </dgm:pt>
    <dgm:pt modelId="{250B0F15-7211-45BF-86AE-A8D4B4EDE1B8}" type="parTrans" cxnId="{9E6634E3-EED8-45E8-A773-802237F08494}">
      <dgm:prSet/>
      <dgm:spPr/>
      <dgm:t>
        <a:bodyPr/>
        <a:lstStyle/>
        <a:p>
          <a:endParaRPr lang="en-US"/>
        </a:p>
      </dgm:t>
    </dgm:pt>
    <dgm:pt modelId="{90F22705-81F2-4243-8118-4D71992ADB1C}" type="sibTrans" cxnId="{9E6634E3-EED8-45E8-A773-802237F08494}">
      <dgm:prSet/>
      <dgm:spPr/>
      <dgm:t>
        <a:bodyPr/>
        <a:lstStyle/>
        <a:p>
          <a:endParaRPr lang="en-US"/>
        </a:p>
      </dgm:t>
    </dgm:pt>
    <dgm:pt modelId="{14A1BE7C-5BEE-44D9-9FF8-ADDDD74D29C4}">
      <dgm:prSet custT="1"/>
      <dgm:spPr/>
      <dgm:t>
        <a:bodyPr/>
        <a:lstStyle/>
        <a:p>
          <a:pPr algn="l" rtl="0"/>
          <a:r>
            <a:rPr lang="en-US" sz="1500" u="sng" dirty="0" smtClean="0"/>
            <a:t>Spending/Expenditures</a:t>
          </a:r>
          <a:endParaRPr lang="en-US" sz="1500" u="sng" dirty="0"/>
        </a:p>
      </dgm:t>
      <dgm:extLst>
        <a:ext uri="{E40237B7-FDA0-4F09-8148-C483321AD2D9}">
          <dgm14:cNvPr xmlns:dgm14="http://schemas.microsoft.com/office/drawing/2010/diagram" id="0" name="" descr="Fiscal Items" title="Fiscal Items"/>
        </a:ext>
      </dgm:extLst>
    </dgm:pt>
    <dgm:pt modelId="{61E26EE0-9F02-4237-9609-A2677F7F49E1}" type="parTrans" cxnId="{E000A480-676F-4D19-9272-6BCA2A958DC6}">
      <dgm:prSet/>
      <dgm:spPr/>
      <dgm:t>
        <a:bodyPr/>
        <a:lstStyle/>
        <a:p>
          <a:endParaRPr lang="en-US"/>
        </a:p>
      </dgm:t>
    </dgm:pt>
    <dgm:pt modelId="{6AD3911B-24E4-42A5-9462-9082715FF68E}" type="sibTrans" cxnId="{E000A480-676F-4D19-9272-6BCA2A958DC6}">
      <dgm:prSet/>
      <dgm:spPr/>
      <dgm:t>
        <a:bodyPr/>
        <a:lstStyle/>
        <a:p>
          <a:endParaRPr lang="en-US"/>
        </a:p>
      </dgm:t>
    </dgm:pt>
    <dgm:pt modelId="{9D021C0B-0011-446E-9044-2D1103871F40}">
      <dgm:prSet custT="1"/>
      <dgm:spPr/>
      <dgm:t>
        <a:bodyPr/>
        <a:lstStyle/>
        <a:p>
          <a:pPr algn="just" rtl="0"/>
          <a:r>
            <a:rPr lang="en-US" sz="1500" dirty="0" smtClean="0"/>
            <a:t>Necessary/Reasonable/Allowable</a:t>
          </a:r>
          <a:endParaRPr lang="en-US" sz="1500" dirty="0"/>
        </a:p>
      </dgm:t>
    </dgm:pt>
    <dgm:pt modelId="{BAB342E2-B66E-450C-BB67-4AE318EBFE43}" type="parTrans" cxnId="{2065AAAF-EF7E-44AA-BA09-62011601762F}">
      <dgm:prSet/>
      <dgm:spPr/>
      <dgm:t>
        <a:bodyPr/>
        <a:lstStyle/>
        <a:p>
          <a:endParaRPr lang="en-US"/>
        </a:p>
      </dgm:t>
    </dgm:pt>
    <dgm:pt modelId="{9805FB6A-0FB7-4A3F-8879-EB0072C081EC}" type="sibTrans" cxnId="{2065AAAF-EF7E-44AA-BA09-62011601762F}">
      <dgm:prSet/>
      <dgm:spPr/>
      <dgm:t>
        <a:bodyPr/>
        <a:lstStyle/>
        <a:p>
          <a:endParaRPr lang="en-US"/>
        </a:p>
      </dgm:t>
    </dgm:pt>
    <dgm:pt modelId="{BBB0D40F-C2DA-49C1-BB4C-D99875C36380}">
      <dgm:prSet custT="1"/>
      <dgm:spPr/>
      <dgm:t>
        <a:bodyPr/>
        <a:lstStyle/>
        <a:p>
          <a:pPr algn="just" rtl="0"/>
          <a:r>
            <a:rPr lang="en-US" sz="1500" dirty="0" smtClean="0"/>
            <a:t>Rank &amp; Serve rules</a:t>
          </a:r>
          <a:endParaRPr lang="en-US" sz="1500" dirty="0"/>
        </a:p>
      </dgm:t>
    </dgm:pt>
    <dgm:pt modelId="{9A9B037D-3BCD-4475-912C-976A87407437}" type="parTrans" cxnId="{CA656CDE-CC3D-48F9-B9FB-D2A102085471}">
      <dgm:prSet/>
      <dgm:spPr/>
      <dgm:t>
        <a:bodyPr/>
        <a:lstStyle/>
        <a:p>
          <a:endParaRPr lang="en-US"/>
        </a:p>
      </dgm:t>
    </dgm:pt>
    <dgm:pt modelId="{3BB3AD59-FF36-49FB-8815-74560FCAAC12}" type="sibTrans" cxnId="{CA656CDE-CC3D-48F9-B9FB-D2A102085471}">
      <dgm:prSet/>
      <dgm:spPr/>
      <dgm:t>
        <a:bodyPr/>
        <a:lstStyle/>
        <a:p>
          <a:endParaRPr lang="en-US"/>
        </a:p>
      </dgm:t>
    </dgm:pt>
    <dgm:pt modelId="{40A8E955-8A31-43CE-97ED-3A8A0597F33D}">
      <dgm:prSet custT="1"/>
      <dgm:spPr/>
      <dgm:t>
        <a:bodyPr/>
        <a:lstStyle/>
        <a:p>
          <a:pPr rtl="0"/>
          <a:r>
            <a:rPr lang="en-US" sz="2400" b="1" dirty="0" smtClean="0">
              <a:solidFill>
                <a:schemeClr val="tx2">
                  <a:lumMod val="10000"/>
                  <a:lumOff val="90000"/>
                </a:schemeClr>
              </a:solidFill>
            </a:rPr>
            <a:t>Monitoring</a:t>
          </a:r>
          <a:endParaRPr lang="en-US" sz="2400" b="1" dirty="0">
            <a:solidFill>
              <a:schemeClr val="tx2">
                <a:lumMod val="10000"/>
                <a:lumOff val="90000"/>
              </a:schemeClr>
            </a:solidFill>
          </a:endParaRPr>
        </a:p>
      </dgm:t>
      <dgm:extLst>
        <a:ext uri="{E40237B7-FDA0-4F09-8148-C483321AD2D9}">
          <dgm14:cNvPr xmlns:dgm14="http://schemas.microsoft.com/office/drawing/2010/diagram" id="0" name="" descr="Overview of Title I-A Monitoring/Documentation" title="Overview of Title I-A Monitoring/Documentation"/>
        </a:ext>
      </dgm:extLst>
    </dgm:pt>
    <dgm:pt modelId="{C76AA63C-948F-4076-9E87-AD04B7BD7AE7}" type="parTrans" cxnId="{9871CB37-BD20-454C-A9E1-357F11B738C2}">
      <dgm:prSet/>
      <dgm:spPr/>
      <dgm:t>
        <a:bodyPr/>
        <a:lstStyle/>
        <a:p>
          <a:endParaRPr lang="en-US"/>
        </a:p>
      </dgm:t>
    </dgm:pt>
    <dgm:pt modelId="{3B2437CE-58D3-47B8-B172-AC12FBFA085F}" type="sibTrans" cxnId="{9871CB37-BD20-454C-A9E1-357F11B738C2}">
      <dgm:prSet/>
      <dgm:spPr/>
      <dgm:t>
        <a:bodyPr/>
        <a:lstStyle/>
        <a:p>
          <a:endParaRPr lang="en-US"/>
        </a:p>
      </dgm:t>
    </dgm:pt>
    <dgm:pt modelId="{C89C1EF1-C4FF-4973-8651-F2B20B7B8D3F}">
      <dgm:prSet custT="1"/>
      <dgm:spPr/>
      <dgm:t>
        <a:bodyPr/>
        <a:lstStyle/>
        <a:p>
          <a:pPr algn="l" rtl="0"/>
          <a:r>
            <a:rPr lang="en-US" sz="1700" u="sng" dirty="0" smtClean="0"/>
            <a:t>Monitoring Components</a:t>
          </a:r>
          <a:endParaRPr lang="en-US" sz="1700" u="sng" dirty="0"/>
        </a:p>
      </dgm:t>
      <dgm:extLst>
        <a:ext uri="{E40237B7-FDA0-4F09-8148-C483321AD2D9}">
          <dgm14:cNvPr xmlns:dgm14="http://schemas.microsoft.com/office/drawing/2010/diagram" id="0" name="" descr="Monitoring/Documentation items" title="Monitoring/Documentation items"/>
        </a:ext>
      </dgm:extLst>
    </dgm:pt>
    <dgm:pt modelId="{BDC60386-78AD-46F2-A759-CBE4CF5D37D7}" type="parTrans" cxnId="{9D2F7F70-0F29-4FE0-869D-AA9BE1AB198F}">
      <dgm:prSet/>
      <dgm:spPr/>
      <dgm:t>
        <a:bodyPr/>
        <a:lstStyle/>
        <a:p>
          <a:endParaRPr lang="en-US"/>
        </a:p>
      </dgm:t>
    </dgm:pt>
    <dgm:pt modelId="{FCAC9E3F-4754-483E-AC61-3349ECE5EB7C}" type="sibTrans" cxnId="{9D2F7F70-0F29-4FE0-869D-AA9BE1AB198F}">
      <dgm:prSet/>
      <dgm:spPr/>
      <dgm:t>
        <a:bodyPr/>
        <a:lstStyle/>
        <a:p>
          <a:endParaRPr lang="en-US"/>
        </a:p>
      </dgm:t>
    </dgm:pt>
    <dgm:pt modelId="{EEA7E223-CE46-43AC-9949-35FF399D4E74}">
      <dgm:prSet custT="1"/>
      <dgm:spPr/>
      <dgm:t>
        <a:bodyPr/>
        <a:lstStyle/>
        <a:p>
          <a:pPr algn="l" rtl="0"/>
          <a:endParaRPr lang="en-US" sz="1300" b="0" dirty="0" smtClean="0"/>
        </a:p>
      </dgm:t>
    </dgm:pt>
    <dgm:pt modelId="{30E85503-438C-4C3D-91E2-BF7129F712FE}" type="parTrans" cxnId="{F6C25704-8E84-42BD-A51D-C7BDCBEF9663}">
      <dgm:prSet/>
      <dgm:spPr/>
      <dgm:t>
        <a:bodyPr/>
        <a:lstStyle/>
        <a:p>
          <a:endParaRPr lang="en-US"/>
        </a:p>
      </dgm:t>
    </dgm:pt>
    <dgm:pt modelId="{23DD9B58-50AD-4B57-9C7E-24772E6C0599}" type="sibTrans" cxnId="{F6C25704-8E84-42BD-A51D-C7BDCBEF9663}">
      <dgm:prSet/>
      <dgm:spPr/>
      <dgm:t>
        <a:bodyPr/>
        <a:lstStyle/>
        <a:p>
          <a:endParaRPr lang="en-US"/>
        </a:p>
      </dgm:t>
    </dgm:pt>
    <dgm:pt modelId="{21B9230E-30CB-47E5-AAEE-1F8F50D459D6}">
      <dgm:prSet custT="1"/>
      <dgm:spPr/>
      <dgm:t>
        <a:bodyPr/>
        <a:lstStyle/>
        <a:p>
          <a:pPr algn="just" rtl="0"/>
          <a:r>
            <a:rPr lang="en-US" sz="1500" dirty="0" smtClean="0"/>
            <a:t>Methodology</a:t>
          </a:r>
          <a:endParaRPr lang="en-US" sz="1500" dirty="0"/>
        </a:p>
      </dgm:t>
    </dgm:pt>
    <dgm:pt modelId="{FC9F2C30-17A6-4BDA-A71E-8D4B236DE3D6}" type="parTrans" cxnId="{8A3659EF-AE03-494B-A166-5D339A174B9E}">
      <dgm:prSet/>
      <dgm:spPr/>
      <dgm:t>
        <a:bodyPr/>
        <a:lstStyle/>
        <a:p>
          <a:endParaRPr lang="en-US"/>
        </a:p>
      </dgm:t>
    </dgm:pt>
    <dgm:pt modelId="{053CC044-AA61-4E9B-AD32-1551139BDF75}" type="sibTrans" cxnId="{8A3659EF-AE03-494B-A166-5D339A174B9E}">
      <dgm:prSet/>
      <dgm:spPr/>
      <dgm:t>
        <a:bodyPr/>
        <a:lstStyle/>
        <a:p>
          <a:endParaRPr lang="en-US"/>
        </a:p>
      </dgm:t>
    </dgm:pt>
    <dgm:pt modelId="{223C7828-736C-46E3-93E0-0B4F8D02D21E}">
      <dgm:prSet custT="1"/>
      <dgm:spPr/>
      <dgm:t>
        <a:bodyPr/>
        <a:lstStyle/>
        <a:p>
          <a:pPr algn="l" rtl="0"/>
          <a:endParaRPr lang="en-US" sz="1500" u="sng" dirty="0" smtClean="0"/>
        </a:p>
        <a:p>
          <a:pPr algn="l" rtl="0"/>
          <a:r>
            <a:rPr lang="en-US" sz="1500" u="sng" dirty="0" smtClean="0"/>
            <a:t>CIP Budget Narrative</a:t>
          </a:r>
          <a:endParaRPr lang="en-US" sz="1500" dirty="0"/>
        </a:p>
      </dgm:t>
    </dgm:pt>
    <dgm:pt modelId="{0B48F417-D909-4717-9979-881453B988FE}" type="parTrans" cxnId="{E695F531-AF04-4CC7-AA29-CAB96DA72C64}">
      <dgm:prSet/>
      <dgm:spPr/>
      <dgm:t>
        <a:bodyPr/>
        <a:lstStyle/>
        <a:p>
          <a:endParaRPr lang="en-US"/>
        </a:p>
      </dgm:t>
    </dgm:pt>
    <dgm:pt modelId="{B5D3C9BE-7619-454B-A741-23693524F1F4}" type="sibTrans" cxnId="{E695F531-AF04-4CC7-AA29-CAB96DA72C64}">
      <dgm:prSet/>
      <dgm:spPr/>
      <dgm:t>
        <a:bodyPr/>
        <a:lstStyle/>
        <a:p>
          <a:endParaRPr lang="en-US"/>
        </a:p>
      </dgm:t>
    </dgm:pt>
    <dgm:pt modelId="{157E50A5-9CC3-48A7-B156-87C8B07A6469}">
      <dgm:prSet custT="1"/>
      <dgm:spPr/>
      <dgm:t>
        <a:bodyPr/>
        <a:lstStyle/>
        <a:p>
          <a:pPr algn="just" rtl="0"/>
          <a:r>
            <a:rPr lang="en-US" sz="1500" dirty="0" smtClean="0"/>
            <a:t>Transferability</a:t>
          </a:r>
          <a:endParaRPr lang="en-US" sz="1500" dirty="0"/>
        </a:p>
      </dgm:t>
    </dgm:pt>
    <dgm:pt modelId="{1B190198-5DA7-40E0-AB00-5B77ECDEBEC0}" type="parTrans" cxnId="{7565CA00-7E1F-464D-9B3F-CEBD8068FE6C}">
      <dgm:prSet/>
      <dgm:spPr/>
      <dgm:t>
        <a:bodyPr/>
        <a:lstStyle/>
        <a:p>
          <a:endParaRPr lang="en-US"/>
        </a:p>
      </dgm:t>
    </dgm:pt>
    <dgm:pt modelId="{C4D724D7-AC7A-4BD5-AA0B-2A63B2A2CA50}" type="sibTrans" cxnId="{7565CA00-7E1F-464D-9B3F-CEBD8068FE6C}">
      <dgm:prSet/>
      <dgm:spPr/>
      <dgm:t>
        <a:bodyPr/>
        <a:lstStyle/>
        <a:p>
          <a:endParaRPr lang="en-US"/>
        </a:p>
      </dgm:t>
    </dgm:pt>
    <dgm:pt modelId="{FE8E6CF1-699C-41FD-8C68-A890A1FDB74F}">
      <dgm:prSet custT="1"/>
      <dgm:spPr/>
      <dgm:t>
        <a:bodyPr/>
        <a:lstStyle/>
        <a:p>
          <a:r>
            <a:rPr lang="en-US" sz="1500" u="none" dirty="0" smtClean="0"/>
            <a:t>Risk Factors</a:t>
          </a:r>
        </a:p>
      </dgm:t>
    </dgm:pt>
    <dgm:pt modelId="{814148B1-5F4C-4B92-8FEC-2C2ADD17ECFB}" type="parTrans" cxnId="{8CFB9BB1-5428-4240-B8DF-A482B36E14F8}">
      <dgm:prSet/>
      <dgm:spPr/>
      <dgm:t>
        <a:bodyPr/>
        <a:lstStyle/>
        <a:p>
          <a:endParaRPr lang="en-US"/>
        </a:p>
      </dgm:t>
    </dgm:pt>
    <dgm:pt modelId="{73CB9705-D806-4CAB-974D-F6506C09993A}" type="sibTrans" cxnId="{8CFB9BB1-5428-4240-B8DF-A482B36E14F8}">
      <dgm:prSet/>
      <dgm:spPr/>
      <dgm:t>
        <a:bodyPr/>
        <a:lstStyle/>
        <a:p>
          <a:endParaRPr lang="en-US"/>
        </a:p>
      </dgm:t>
    </dgm:pt>
    <dgm:pt modelId="{5F4AF70F-D403-4A88-92F4-F4BF73F8C415}">
      <dgm:prSet custT="1"/>
      <dgm:spPr/>
      <dgm:t>
        <a:bodyPr/>
        <a:lstStyle/>
        <a:p>
          <a:endParaRPr lang="en-US" sz="1700" u="sng" dirty="0" smtClean="0"/>
        </a:p>
      </dgm:t>
    </dgm:pt>
    <dgm:pt modelId="{979FC7C1-2B75-4236-A59F-1FEFE4635F31}" type="parTrans" cxnId="{451AB5A8-7334-4CC9-880B-5AD96A201A01}">
      <dgm:prSet/>
      <dgm:spPr/>
      <dgm:t>
        <a:bodyPr/>
        <a:lstStyle/>
        <a:p>
          <a:endParaRPr lang="en-US"/>
        </a:p>
      </dgm:t>
    </dgm:pt>
    <dgm:pt modelId="{57D4F4F7-731C-4C22-9160-A9DE37E5750E}" type="sibTrans" cxnId="{451AB5A8-7334-4CC9-880B-5AD96A201A01}">
      <dgm:prSet/>
      <dgm:spPr/>
      <dgm:t>
        <a:bodyPr/>
        <a:lstStyle/>
        <a:p>
          <a:endParaRPr lang="en-US"/>
        </a:p>
      </dgm:t>
    </dgm:pt>
    <dgm:pt modelId="{90B41A38-C721-47F3-802A-FBCA45438C95}">
      <dgm:prSet custT="1"/>
      <dgm:spPr/>
      <dgm:t>
        <a:bodyPr/>
        <a:lstStyle/>
        <a:p>
          <a:endParaRPr lang="en-US" sz="1700" u="sng" dirty="0" smtClean="0"/>
        </a:p>
      </dgm:t>
    </dgm:pt>
    <dgm:pt modelId="{FA9E1678-B480-4689-8665-D484B703F2B3}" type="parTrans" cxnId="{A79FF803-33BB-4413-BA71-A8808D5AF6E9}">
      <dgm:prSet/>
      <dgm:spPr/>
      <dgm:t>
        <a:bodyPr/>
        <a:lstStyle/>
        <a:p>
          <a:endParaRPr lang="en-US"/>
        </a:p>
      </dgm:t>
    </dgm:pt>
    <dgm:pt modelId="{F5F85980-2814-40D6-8500-B445E37876C7}" type="sibTrans" cxnId="{A79FF803-33BB-4413-BA71-A8808D5AF6E9}">
      <dgm:prSet/>
      <dgm:spPr/>
      <dgm:t>
        <a:bodyPr/>
        <a:lstStyle/>
        <a:p>
          <a:endParaRPr lang="en-US"/>
        </a:p>
      </dgm:t>
    </dgm:pt>
    <dgm:pt modelId="{E6E62C9B-F624-41BA-9E6C-B0CE674F4163}">
      <dgm:prSet custT="1"/>
      <dgm:spPr/>
      <dgm:t>
        <a:bodyPr/>
        <a:lstStyle/>
        <a:p>
          <a:r>
            <a:rPr lang="en-US" sz="1500" u="none" dirty="0" smtClean="0"/>
            <a:t>2018-2019 Monitoring Schedule</a:t>
          </a:r>
        </a:p>
      </dgm:t>
    </dgm:pt>
    <dgm:pt modelId="{CA72E681-65CC-4040-BAC9-D03EBE7D1F59}" type="parTrans" cxnId="{17E03119-5D97-45A5-9AD3-DED8D7E41CF3}">
      <dgm:prSet/>
      <dgm:spPr/>
      <dgm:t>
        <a:bodyPr/>
        <a:lstStyle/>
        <a:p>
          <a:endParaRPr lang="en-US"/>
        </a:p>
      </dgm:t>
    </dgm:pt>
    <dgm:pt modelId="{0E584DA4-05C8-4BE4-BD5C-DBA69EF27242}" type="sibTrans" cxnId="{17E03119-5D97-45A5-9AD3-DED8D7E41CF3}">
      <dgm:prSet/>
      <dgm:spPr/>
      <dgm:t>
        <a:bodyPr/>
        <a:lstStyle/>
        <a:p>
          <a:endParaRPr lang="en-US"/>
        </a:p>
      </dgm:t>
    </dgm:pt>
    <dgm:pt modelId="{DB192E42-6EB0-4EEA-BE3A-83F17DA4C972}">
      <dgm:prSet custT="1"/>
      <dgm:spPr/>
      <dgm:t>
        <a:bodyPr/>
        <a:lstStyle/>
        <a:p>
          <a:pPr rtl="0"/>
          <a:r>
            <a:rPr lang="en-US" sz="1500" dirty="0" smtClean="0"/>
            <a:t>Determines priorities and goals</a:t>
          </a:r>
          <a:endParaRPr lang="en-US" sz="1500" dirty="0"/>
        </a:p>
      </dgm:t>
    </dgm:pt>
    <dgm:pt modelId="{14FAE9EA-6D8D-4E87-B2A3-67E5E3054DD6}" type="parTrans" cxnId="{03F7F599-6803-47F5-B1D0-35CB6C148214}">
      <dgm:prSet/>
      <dgm:spPr/>
      <dgm:t>
        <a:bodyPr/>
        <a:lstStyle/>
        <a:p>
          <a:endParaRPr lang="en-US"/>
        </a:p>
      </dgm:t>
    </dgm:pt>
    <dgm:pt modelId="{C91EF072-9C7E-4D5E-BDEB-C7123B505491}" type="sibTrans" cxnId="{03F7F599-6803-47F5-B1D0-35CB6C148214}">
      <dgm:prSet/>
      <dgm:spPr/>
      <dgm:t>
        <a:bodyPr/>
        <a:lstStyle/>
        <a:p>
          <a:endParaRPr lang="en-US"/>
        </a:p>
      </dgm:t>
    </dgm:pt>
    <dgm:pt modelId="{E054065D-FC2A-4DA2-8465-47FF5AC8529D}">
      <dgm:prSet custT="1"/>
      <dgm:spPr/>
      <dgm:t>
        <a:bodyPr/>
        <a:lstStyle/>
        <a:p>
          <a:pPr rtl="0"/>
          <a:r>
            <a:rPr lang="en-US" sz="1500" u="sng" dirty="0" smtClean="0"/>
            <a:t>School-level Models</a:t>
          </a:r>
          <a:endParaRPr lang="en-US" sz="1500" dirty="0" smtClean="0"/>
        </a:p>
      </dgm:t>
    </dgm:pt>
    <dgm:pt modelId="{69736047-D935-4BBA-8D45-86DDE523089F}" type="parTrans" cxnId="{4C48DBAC-E3CE-4E30-83E2-0ECE65B4E452}">
      <dgm:prSet/>
      <dgm:spPr/>
      <dgm:t>
        <a:bodyPr/>
        <a:lstStyle/>
        <a:p>
          <a:endParaRPr lang="en-US"/>
        </a:p>
      </dgm:t>
    </dgm:pt>
    <dgm:pt modelId="{5B11A5E0-EB07-4DDD-BCF6-C067599FADAE}" type="sibTrans" cxnId="{4C48DBAC-E3CE-4E30-83E2-0ECE65B4E452}">
      <dgm:prSet/>
      <dgm:spPr/>
      <dgm:t>
        <a:bodyPr/>
        <a:lstStyle/>
        <a:p>
          <a:endParaRPr lang="en-US"/>
        </a:p>
      </dgm:t>
    </dgm:pt>
    <dgm:pt modelId="{66D70DD1-E125-4845-9F30-3478B68FF2E4}">
      <dgm:prSet custT="1"/>
      <dgm:spPr/>
      <dgm:t>
        <a:bodyPr/>
        <a:lstStyle/>
        <a:p>
          <a:pPr rtl="0"/>
          <a:r>
            <a:rPr lang="en-US" sz="1500" dirty="0" smtClean="0"/>
            <a:t>Targeted Assistance (TAS)</a:t>
          </a:r>
        </a:p>
      </dgm:t>
    </dgm:pt>
    <dgm:pt modelId="{68CBC3A7-F583-4D6F-A9D9-17E75F171904}" type="parTrans" cxnId="{517D3832-9819-450E-A0AB-D5F067269BFD}">
      <dgm:prSet/>
      <dgm:spPr/>
      <dgm:t>
        <a:bodyPr/>
        <a:lstStyle/>
        <a:p>
          <a:endParaRPr lang="en-US"/>
        </a:p>
      </dgm:t>
    </dgm:pt>
    <dgm:pt modelId="{0DCCD340-B35E-4CAA-BA9D-EF91B01CEBF7}" type="sibTrans" cxnId="{517D3832-9819-450E-A0AB-D5F067269BFD}">
      <dgm:prSet/>
      <dgm:spPr/>
      <dgm:t>
        <a:bodyPr/>
        <a:lstStyle/>
        <a:p>
          <a:endParaRPr lang="en-US"/>
        </a:p>
      </dgm:t>
    </dgm:pt>
    <dgm:pt modelId="{76A41AF5-1513-46F1-80C3-973E7AE0E74A}">
      <dgm:prSet custT="1"/>
      <dgm:spPr/>
      <dgm:t>
        <a:bodyPr/>
        <a:lstStyle/>
        <a:p>
          <a:pPr rtl="0"/>
          <a:r>
            <a:rPr lang="en-US" sz="1500" dirty="0" smtClean="0"/>
            <a:t>School-wide Program (SWP)</a:t>
          </a:r>
        </a:p>
      </dgm:t>
    </dgm:pt>
    <dgm:pt modelId="{002FC83D-3A3A-41B3-A638-458411BF45CC}" type="parTrans" cxnId="{D31CE8D4-30E4-4F17-9D1A-B6523DE40092}">
      <dgm:prSet/>
      <dgm:spPr/>
      <dgm:t>
        <a:bodyPr/>
        <a:lstStyle/>
        <a:p>
          <a:endParaRPr lang="en-US"/>
        </a:p>
      </dgm:t>
    </dgm:pt>
    <dgm:pt modelId="{A7A820B3-F1F4-4074-BC95-DFA277F28459}" type="sibTrans" cxnId="{D31CE8D4-30E4-4F17-9D1A-B6523DE40092}">
      <dgm:prSet/>
      <dgm:spPr/>
      <dgm:t>
        <a:bodyPr/>
        <a:lstStyle/>
        <a:p>
          <a:endParaRPr lang="en-US"/>
        </a:p>
      </dgm:t>
    </dgm:pt>
    <dgm:pt modelId="{BC772424-2C8E-48A9-B060-A2E560D3969E}">
      <dgm:prSet custT="1"/>
      <dgm:spPr/>
      <dgm:t>
        <a:bodyPr/>
        <a:lstStyle/>
        <a:p>
          <a:pPr rtl="0"/>
          <a:r>
            <a:rPr lang="en-US" sz="1500" u="sng" dirty="0" smtClean="0"/>
            <a:t>Planning Tools</a:t>
          </a:r>
        </a:p>
      </dgm:t>
    </dgm:pt>
    <dgm:pt modelId="{DB173DE1-6A1F-4E6B-9747-3E494EA8C75B}" type="parTrans" cxnId="{313F1062-14D3-4C81-BFCA-70615068BAAE}">
      <dgm:prSet/>
      <dgm:spPr/>
      <dgm:t>
        <a:bodyPr/>
        <a:lstStyle/>
        <a:p>
          <a:endParaRPr lang="en-US"/>
        </a:p>
      </dgm:t>
    </dgm:pt>
    <dgm:pt modelId="{3611B6E5-EDA5-443B-8731-EE79AFB6C294}" type="sibTrans" cxnId="{313F1062-14D3-4C81-BFCA-70615068BAAE}">
      <dgm:prSet/>
      <dgm:spPr/>
      <dgm:t>
        <a:bodyPr/>
        <a:lstStyle/>
        <a:p>
          <a:endParaRPr lang="en-US"/>
        </a:p>
      </dgm:t>
    </dgm:pt>
    <dgm:pt modelId="{579DFB0A-4499-4690-B672-F3BB2F9062EE}">
      <dgm:prSet custT="1"/>
      <dgm:spPr/>
      <dgm:t>
        <a:bodyPr/>
        <a:lstStyle/>
        <a:p>
          <a:pPr rtl="0"/>
          <a:r>
            <a:rPr lang="en-US" sz="1500" u="sng" dirty="0" smtClean="0"/>
            <a:t>Stakeholder Engagemen</a:t>
          </a:r>
          <a:r>
            <a:rPr lang="en-US" sz="1600" u="sng" dirty="0" smtClean="0"/>
            <a:t>t</a:t>
          </a:r>
        </a:p>
      </dgm:t>
    </dgm:pt>
    <dgm:pt modelId="{1EFDB8C4-F441-44EF-88A5-C0F27711D16B}" type="parTrans" cxnId="{A06DDE2E-83EF-42C1-B97F-18D564E2A826}">
      <dgm:prSet/>
      <dgm:spPr/>
      <dgm:t>
        <a:bodyPr/>
        <a:lstStyle/>
        <a:p>
          <a:endParaRPr lang="en-US"/>
        </a:p>
      </dgm:t>
    </dgm:pt>
    <dgm:pt modelId="{E774B15C-E245-4D52-B50A-EE5014778A4A}" type="sibTrans" cxnId="{A06DDE2E-83EF-42C1-B97F-18D564E2A826}">
      <dgm:prSet/>
      <dgm:spPr/>
      <dgm:t>
        <a:bodyPr/>
        <a:lstStyle/>
        <a:p>
          <a:endParaRPr lang="en-US"/>
        </a:p>
      </dgm:t>
    </dgm:pt>
    <dgm:pt modelId="{CDBF39AC-A286-45F9-B6D1-E1DFEC0C52BC}" type="pres">
      <dgm:prSet presAssocID="{3041BEA1-44CA-4DD5-B235-3DEFD9403F37}" presName="Name0" presStyleCnt="0">
        <dgm:presLayoutVars>
          <dgm:chMax val="5"/>
          <dgm:chPref val="5"/>
          <dgm:dir/>
          <dgm:animLvl val="lvl"/>
        </dgm:presLayoutVars>
      </dgm:prSet>
      <dgm:spPr/>
      <dgm:t>
        <a:bodyPr/>
        <a:lstStyle/>
        <a:p>
          <a:endParaRPr lang="en-US"/>
        </a:p>
      </dgm:t>
    </dgm:pt>
    <dgm:pt modelId="{71C459B7-5F91-4641-BC4E-3EA675648AA8}" type="pres">
      <dgm:prSet presAssocID="{F01531DE-69E4-469C-B30A-D7B78F52DE1F}" presName="parentText1" presStyleLbl="node1" presStyleIdx="0" presStyleCnt="3" custLinFactNeighborX="-4656" custLinFactNeighborY="1550">
        <dgm:presLayoutVars>
          <dgm:chMax/>
          <dgm:chPref val="3"/>
          <dgm:bulletEnabled val="1"/>
        </dgm:presLayoutVars>
      </dgm:prSet>
      <dgm:spPr/>
      <dgm:t>
        <a:bodyPr/>
        <a:lstStyle/>
        <a:p>
          <a:endParaRPr lang="en-US"/>
        </a:p>
      </dgm:t>
    </dgm:pt>
    <dgm:pt modelId="{7D9C9D27-4327-4E79-86D5-BE905D808027}" type="pres">
      <dgm:prSet presAssocID="{F01531DE-69E4-469C-B30A-D7B78F52DE1F}" presName="childText1" presStyleLbl="solidAlignAcc1" presStyleIdx="0" presStyleCnt="3" custLinFactNeighborX="1795" custLinFactNeighborY="1207">
        <dgm:presLayoutVars>
          <dgm:chMax val="0"/>
          <dgm:chPref val="0"/>
          <dgm:bulletEnabled val="1"/>
        </dgm:presLayoutVars>
      </dgm:prSet>
      <dgm:spPr/>
      <dgm:t>
        <a:bodyPr/>
        <a:lstStyle/>
        <a:p>
          <a:endParaRPr lang="en-US"/>
        </a:p>
      </dgm:t>
    </dgm:pt>
    <dgm:pt modelId="{BB9818A6-B54B-4BE1-9812-0693AD675952}" type="pres">
      <dgm:prSet presAssocID="{ECE7A8D7-967F-4FD3-976E-39D41CDDCADF}" presName="parentText2" presStyleLbl="node1" presStyleIdx="1" presStyleCnt="3">
        <dgm:presLayoutVars>
          <dgm:chMax/>
          <dgm:chPref val="3"/>
          <dgm:bulletEnabled val="1"/>
        </dgm:presLayoutVars>
      </dgm:prSet>
      <dgm:spPr/>
      <dgm:t>
        <a:bodyPr/>
        <a:lstStyle/>
        <a:p>
          <a:endParaRPr lang="en-US"/>
        </a:p>
      </dgm:t>
    </dgm:pt>
    <dgm:pt modelId="{429C6034-033E-472B-B0D8-E43436DA2208}" type="pres">
      <dgm:prSet presAssocID="{ECE7A8D7-967F-4FD3-976E-39D41CDDCADF}" presName="childText2" presStyleLbl="solidAlignAcc1" presStyleIdx="1" presStyleCnt="3">
        <dgm:presLayoutVars>
          <dgm:chMax val="0"/>
          <dgm:chPref val="0"/>
          <dgm:bulletEnabled val="1"/>
        </dgm:presLayoutVars>
      </dgm:prSet>
      <dgm:spPr/>
      <dgm:t>
        <a:bodyPr/>
        <a:lstStyle/>
        <a:p>
          <a:endParaRPr lang="en-US"/>
        </a:p>
      </dgm:t>
    </dgm:pt>
    <dgm:pt modelId="{DC71C1FC-EDCC-4FE1-BE65-5E0469CDAD4C}" type="pres">
      <dgm:prSet presAssocID="{40A8E955-8A31-43CE-97ED-3A8A0597F33D}" presName="parentText3" presStyleLbl="node1" presStyleIdx="2" presStyleCnt="3">
        <dgm:presLayoutVars>
          <dgm:chMax/>
          <dgm:chPref val="3"/>
          <dgm:bulletEnabled val="1"/>
        </dgm:presLayoutVars>
      </dgm:prSet>
      <dgm:spPr/>
      <dgm:t>
        <a:bodyPr/>
        <a:lstStyle/>
        <a:p>
          <a:endParaRPr lang="en-US"/>
        </a:p>
      </dgm:t>
    </dgm:pt>
    <dgm:pt modelId="{03CAFF19-D889-404D-956D-64EA0DFA4540}" type="pres">
      <dgm:prSet presAssocID="{40A8E955-8A31-43CE-97ED-3A8A0597F33D}" presName="childText3" presStyleLbl="solidAlignAcc1" presStyleIdx="2" presStyleCnt="3">
        <dgm:presLayoutVars>
          <dgm:chMax val="0"/>
          <dgm:chPref val="0"/>
          <dgm:bulletEnabled val="1"/>
        </dgm:presLayoutVars>
      </dgm:prSet>
      <dgm:spPr/>
      <dgm:t>
        <a:bodyPr/>
        <a:lstStyle/>
        <a:p>
          <a:endParaRPr lang="en-US"/>
        </a:p>
      </dgm:t>
    </dgm:pt>
  </dgm:ptLst>
  <dgm:cxnLst>
    <dgm:cxn modelId="{D31CE8D4-30E4-4F17-9D1A-B6523DE40092}" srcId="{E054065D-FC2A-4DA2-8465-47FF5AC8529D}" destId="{76A41AF5-1513-46F1-80C3-973E7AE0E74A}" srcOrd="1" destOrd="0" parTransId="{002FC83D-3A3A-41B3-A638-458411BF45CC}" sibTransId="{A7A820B3-F1F4-4074-BC95-DFA277F28459}"/>
    <dgm:cxn modelId="{63B0A0CA-263D-409A-8DC4-3197192DE15C}" type="presOf" srcId="{21B9230E-30CB-47E5-AAEE-1F8F50D459D6}" destId="{429C6034-033E-472B-B0D8-E43436DA2208}" srcOrd="0" destOrd="3" presId="urn:microsoft.com/office/officeart/2009/3/layout/IncreasingArrowsProcess"/>
    <dgm:cxn modelId="{517D3832-9819-450E-A0AB-D5F067269BFD}" srcId="{E054065D-FC2A-4DA2-8465-47FF5AC8529D}" destId="{66D70DD1-E125-4845-9F30-3478B68FF2E4}" srcOrd="0" destOrd="0" parTransId="{68CBC3A7-F583-4D6F-A9D9-17E75F171904}" sibTransId="{0DCCD340-B35E-4CAA-BA9D-EF91B01CEBF7}"/>
    <dgm:cxn modelId="{9E6634E3-EED8-45E8-A773-802237F08494}" srcId="{3041BEA1-44CA-4DD5-B235-3DEFD9403F37}" destId="{ECE7A8D7-967F-4FD3-976E-39D41CDDCADF}" srcOrd="1" destOrd="0" parTransId="{250B0F15-7211-45BF-86AE-A8D4B4EDE1B8}" sibTransId="{90F22705-81F2-4243-8118-4D71992ADB1C}"/>
    <dgm:cxn modelId="{E000A480-676F-4D19-9272-6BCA2A958DC6}" srcId="{ECE7A8D7-967F-4FD3-976E-39D41CDDCADF}" destId="{14A1BE7C-5BEE-44D9-9FF8-ADDDD74D29C4}" srcOrd="0" destOrd="0" parTransId="{61E26EE0-9F02-4237-9609-A2677F7F49E1}" sibTransId="{6AD3911B-24E4-42A5-9462-9082715FF68E}"/>
    <dgm:cxn modelId="{7BAB4912-98AB-423C-BB46-88B92560EBB4}" type="presOf" srcId="{C89C1EF1-C4FF-4973-8651-F2B20B7B8D3F}" destId="{03CAFF19-D889-404D-956D-64EA0DFA4540}" srcOrd="0" destOrd="0" presId="urn:microsoft.com/office/officeart/2009/3/layout/IncreasingArrowsProcess"/>
    <dgm:cxn modelId="{7565CA00-7E1F-464D-9B3F-CEBD8068FE6C}" srcId="{14A1BE7C-5BEE-44D9-9FF8-ADDDD74D29C4}" destId="{157E50A5-9CC3-48A7-B156-87C8B07A6469}" srcOrd="3" destOrd="0" parTransId="{1B190198-5DA7-40E0-AB00-5B77ECDEBEC0}" sibTransId="{C4D724D7-AC7A-4BD5-AA0B-2A63B2A2CA50}"/>
    <dgm:cxn modelId="{ABDDEAF4-24C8-4660-91CC-ED15151346C9}" type="presOf" srcId="{90B41A38-C721-47F3-802A-FBCA45438C95}" destId="{03CAFF19-D889-404D-956D-64EA0DFA4540}" srcOrd="0" destOrd="3" presId="urn:microsoft.com/office/officeart/2009/3/layout/IncreasingArrowsProcess"/>
    <dgm:cxn modelId="{4C48DBAC-E3CE-4E30-83E2-0ECE65B4E452}" srcId="{F01531DE-69E4-469C-B30A-D7B78F52DE1F}" destId="{E054065D-FC2A-4DA2-8465-47FF5AC8529D}" srcOrd="1" destOrd="0" parTransId="{69736047-D935-4BBA-8D45-86DDE523089F}" sibTransId="{5B11A5E0-EB07-4DDD-BCF6-C067599FADAE}"/>
    <dgm:cxn modelId="{25537C61-8529-4112-9EB6-1574978C9E08}" type="presOf" srcId="{3041BEA1-44CA-4DD5-B235-3DEFD9403F37}" destId="{CDBF39AC-A286-45F9-B6D1-E1DFEC0C52BC}" srcOrd="0" destOrd="0" presId="urn:microsoft.com/office/officeart/2009/3/layout/IncreasingArrowsProcess"/>
    <dgm:cxn modelId="{E695F531-AF04-4CC7-AA29-CAB96DA72C64}" srcId="{ECE7A8D7-967F-4FD3-976E-39D41CDDCADF}" destId="{223C7828-736C-46E3-93E0-0B4F8D02D21E}" srcOrd="1" destOrd="0" parTransId="{0B48F417-D909-4717-9979-881453B988FE}" sibTransId="{B5D3C9BE-7619-454B-A741-23693524F1F4}"/>
    <dgm:cxn modelId="{36D0F001-F672-4D32-A1D5-684873C0C648}" type="presOf" srcId="{EEA7E223-CE46-43AC-9949-35FF399D4E74}" destId="{03CAFF19-D889-404D-956D-64EA0DFA4540}" srcOrd="0" destOrd="5" presId="urn:microsoft.com/office/officeart/2009/3/layout/IncreasingArrowsProcess"/>
    <dgm:cxn modelId="{8A3659EF-AE03-494B-A166-5D339A174B9E}" srcId="{14A1BE7C-5BEE-44D9-9FF8-ADDDD74D29C4}" destId="{21B9230E-30CB-47E5-AAEE-1F8F50D459D6}" srcOrd="2" destOrd="0" parTransId="{FC9F2C30-17A6-4BDA-A71E-8D4B236DE3D6}" sibTransId="{053CC044-AA61-4E9B-AD32-1551139BDF75}"/>
    <dgm:cxn modelId="{17E03119-5D97-45A5-9AD3-DED8D7E41CF3}" srcId="{C89C1EF1-C4FF-4973-8651-F2B20B7B8D3F}" destId="{E6E62C9B-F624-41BA-9E6C-B0CE674F4163}" srcOrd="1" destOrd="0" parTransId="{CA72E681-65CC-4040-BAC9-D03EBE7D1F59}" sibTransId="{0E584DA4-05C8-4BE4-BD5C-DBA69EF27242}"/>
    <dgm:cxn modelId="{8CFB9BB1-5428-4240-B8DF-A482B36E14F8}" srcId="{C89C1EF1-C4FF-4973-8651-F2B20B7B8D3F}" destId="{FE8E6CF1-699C-41FD-8C68-A890A1FDB74F}" srcOrd="0" destOrd="0" parTransId="{814148B1-5F4C-4B92-8FEC-2C2ADD17ECFB}" sibTransId="{73CB9705-D806-4CAB-974D-F6506C09993A}"/>
    <dgm:cxn modelId="{25C0B371-806F-4425-BD03-D4DB37B35D53}" type="presOf" srcId="{579DFB0A-4499-4690-B672-F3BB2F9062EE}" destId="{7D9C9D27-4327-4E79-86D5-BE905D808027}" srcOrd="0" destOrd="6" presId="urn:microsoft.com/office/officeart/2009/3/layout/IncreasingArrowsProcess"/>
    <dgm:cxn modelId="{A79FF803-33BB-4413-BA71-A8808D5AF6E9}" srcId="{40A8E955-8A31-43CE-97ED-3A8A0597F33D}" destId="{90B41A38-C721-47F3-802A-FBCA45438C95}" srcOrd="1" destOrd="0" parTransId="{FA9E1678-B480-4689-8665-D484B703F2B3}" sibTransId="{F5F85980-2814-40D6-8500-B445E37876C7}"/>
    <dgm:cxn modelId="{A06DDE2E-83EF-42C1-B97F-18D564E2A826}" srcId="{F01531DE-69E4-469C-B30A-D7B78F52DE1F}" destId="{579DFB0A-4499-4690-B672-F3BB2F9062EE}" srcOrd="3" destOrd="0" parTransId="{1EFDB8C4-F441-44EF-88A5-C0F27711D16B}" sibTransId="{E774B15C-E245-4D52-B50A-EE5014778A4A}"/>
    <dgm:cxn modelId="{03F7F599-6803-47F5-B1D0-35CB6C148214}" srcId="{86B2047A-3741-4C62-825C-3C293B0AABD5}" destId="{DB192E42-6EB0-4EEA-BE3A-83F17DA4C972}" srcOrd="0" destOrd="0" parTransId="{14FAE9EA-6D8D-4E87-B2A3-67E5E3054DD6}" sibTransId="{C91EF072-9C7E-4D5E-BDEB-C7123B505491}"/>
    <dgm:cxn modelId="{451AB5A8-7334-4CC9-880B-5AD96A201A01}" srcId="{40A8E955-8A31-43CE-97ED-3A8A0597F33D}" destId="{5F4AF70F-D403-4A88-92F4-F4BF73F8C415}" srcOrd="2" destOrd="0" parTransId="{979FC7C1-2B75-4236-A59F-1FEFE4635F31}" sibTransId="{57D4F4F7-731C-4C22-9160-A9DE37E5750E}"/>
    <dgm:cxn modelId="{32C1F975-13CC-45FE-BE81-0E816215BBD8}" type="presOf" srcId="{BBB0D40F-C2DA-49C1-BB4C-D99875C36380}" destId="{429C6034-033E-472B-B0D8-E43436DA2208}" srcOrd="0" destOrd="2" presId="urn:microsoft.com/office/officeart/2009/3/layout/IncreasingArrowsProcess"/>
    <dgm:cxn modelId="{768D1ED1-3B9D-49CD-BE6C-A6BFBB892C79}" srcId="{3041BEA1-44CA-4DD5-B235-3DEFD9403F37}" destId="{F01531DE-69E4-469C-B30A-D7B78F52DE1F}" srcOrd="0" destOrd="0" parTransId="{CEB3B9EB-F94A-497D-A6AC-47F55176D6EC}" sibTransId="{77790A98-3047-409B-A6CA-16CC08CA34A5}"/>
    <dgm:cxn modelId="{29D6CB48-1469-4FCA-AC39-F8EB1DCF205C}" type="presOf" srcId="{E6E62C9B-F624-41BA-9E6C-B0CE674F4163}" destId="{03CAFF19-D889-404D-956D-64EA0DFA4540}" srcOrd="0" destOrd="2" presId="urn:microsoft.com/office/officeart/2009/3/layout/IncreasingArrowsProcess"/>
    <dgm:cxn modelId="{B3EC9A04-B0DD-4C2B-B268-DF69BD5A5378}" type="presOf" srcId="{E054065D-FC2A-4DA2-8465-47FF5AC8529D}" destId="{7D9C9D27-4327-4E79-86D5-BE905D808027}" srcOrd="0" destOrd="2" presId="urn:microsoft.com/office/officeart/2009/3/layout/IncreasingArrowsProcess"/>
    <dgm:cxn modelId="{21431B63-0E6C-4FEC-B2FA-D3EAA5A4D8A1}" type="presOf" srcId="{DB192E42-6EB0-4EEA-BE3A-83F17DA4C972}" destId="{7D9C9D27-4327-4E79-86D5-BE905D808027}" srcOrd="0" destOrd="1" presId="urn:microsoft.com/office/officeart/2009/3/layout/IncreasingArrowsProcess"/>
    <dgm:cxn modelId="{88512574-1CCC-4D94-87AE-596BC130191F}" type="presOf" srcId="{157E50A5-9CC3-48A7-B156-87C8B07A6469}" destId="{429C6034-033E-472B-B0D8-E43436DA2208}" srcOrd="0" destOrd="4" presId="urn:microsoft.com/office/officeart/2009/3/layout/IncreasingArrowsProcess"/>
    <dgm:cxn modelId="{13A3D438-B402-4CCB-ABE4-9C10DD2CF931}" type="presOf" srcId="{14A1BE7C-5BEE-44D9-9FF8-ADDDD74D29C4}" destId="{429C6034-033E-472B-B0D8-E43436DA2208}" srcOrd="0" destOrd="0" presId="urn:microsoft.com/office/officeart/2009/3/layout/IncreasingArrowsProcess"/>
    <dgm:cxn modelId="{F2F9E7B0-E2C1-467E-98E0-47A580DD54A3}" type="presOf" srcId="{40A8E955-8A31-43CE-97ED-3A8A0597F33D}" destId="{DC71C1FC-EDCC-4FE1-BE65-5E0469CDAD4C}" srcOrd="0" destOrd="0" presId="urn:microsoft.com/office/officeart/2009/3/layout/IncreasingArrowsProcess"/>
    <dgm:cxn modelId="{9871CB37-BD20-454C-A9E1-357F11B738C2}" srcId="{3041BEA1-44CA-4DD5-B235-3DEFD9403F37}" destId="{40A8E955-8A31-43CE-97ED-3A8A0597F33D}" srcOrd="2" destOrd="0" parTransId="{C76AA63C-948F-4076-9E87-AD04B7BD7AE7}" sibTransId="{3B2437CE-58D3-47B8-B172-AC12FBFA085F}"/>
    <dgm:cxn modelId="{EC25BCAE-78C1-4E89-9989-7837CEA7C4F4}" type="presOf" srcId="{66D70DD1-E125-4845-9F30-3478B68FF2E4}" destId="{7D9C9D27-4327-4E79-86D5-BE905D808027}" srcOrd="0" destOrd="3" presId="urn:microsoft.com/office/officeart/2009/3/layout/IncreasingArrowsProcess"/>
    <dgm:cxn modelId="{CEC3D362-F524-4709-901D-276512F3EC6A}" type="presOf" srcId="{86B2047A-3741-4C62-825C-3C293B0AABD5}" destId="{7D9C9D27-4327-4E79-86D5-BE905D808027}" srcOrd="0" destOrd="0" presId="urn:microsoft.com/office/officeart/2009/3/layout/IncreasingArrowsProcess"/>
    <dgm:cxn modelId="{9D2F7F70-0F29-4FE0-869D-AA9BE1AB198F}" srcId="{40A8E955-8A31-43CE-97ED-3A8A0597F33D}" destId="{C89C1EF1-C4FF-4973-8651-F2B20B7B8D3F}" srcOrd="0" destOrd="0" parTransId="{BDC60386-78AD-46F2-A759-CBE4CF5D37D7}" sibTransId="{FCAC9E3F-4754-483E-AC61-3349ECE5EB7C}"/>
    <dgm:cxn modelId="{DF01CDA8-4946-4F37-95F1-C0230BF1226F}" type="presOf" srcId="{BC772424-2C8E-48A9-B060-A2E560D3969E}" destId="{7D9C9D27-4327-4E79-86D5-BE905D808027}" srcOrd="0" destOrd="5" presId="urn:microsoft.com/office/officeart/2009/3/layout/IncreasingArrowsProcess"/>
    <dgm:cxn modelId="{313F1062-14D3-4C81-BFCA-70615068BAAE}" srcId="{F01531DE-69E4-469C-B30A-D7B78F52DE1F}" destId="{BC772424-2C8E-48A9-B060-A2E560D3969E}" srcOrd="2" destOrd="0" parTransId="{DB173DE1-6A1F-4E6B-9747-3E494EA8C75B}" sibTransId="{3611B6E5-EDA5-443B-8731-EE79AFB6C294}"/>
    <dgm:cxn modelId="{6E47D46B-517D-4F89-9647-40F597C22161}" type="presOf" srcId="{FE8E6CF1-699C-41FD-8C68-A890A1FDB74F}" destId="{03CAFF19-D889-404D-956D-64EA0DFA4540}" srcOrd="0" destOrd="1" presId="urn:microsoft.com/office/officeart/2009/3/layout/IncreasingArrowsProcess"/>
    <dgm:cxn modelId="{A22A8598-585B-479A-BECB-AE9D6CA82093}" srcId="{F01531DE-69E4-469C-B30A-D7B78F52DE1F}" destId="{86B2047A-3741-4C62-825C-3C293B0AABD5}" srcOrd="0" destOrd="0" parTransId="{8B66AB0D-B9EC-4F1A-BDE3-CB6DF0B3410E}" sibTransId="{0090DD78-A1E9-43EC-ADE1-BFF72AB4A4A0}"/>
    <dgm:cxn modelId="{0961A51E-C3E3-4EF6-8DD0-E32818128B09}" type="presOf" srcId="{5F4AF70F-D403-4A88-92F4-F4BF73F8C415}" destId="{03CAFF19-D889-404D-956D-64EA0DFA4540}" srcOrd="0" destOrd="4" presId="urn:microsoft.com/office/officeart/2009/3/layout/IncreasingArrowsProcess"/>
    <dgm:cxn modelId="{CA656CDE-CC3D-48F9-B9FB-D2A102085471}" srcId="{14A1BE7C-5BEE-44D9-9FF8-ADDDD74D29C4}" destId="{BBB0D40F-C2DA-49C1-BB4C-D99875C36380}" srcOrd="1" destOrd="0" parTransId="{9A9B037D-3BCD-4475-912C-976A87407437}" sibTransId="{3BB3AD59-FF36-49FB-8815-74560FCAAC12}"/>
    <dgm:cxn modelId="{2065AAAF-EF7E-44AA-BA09-62011601762F}" srcId="{14A1BE7C-5BEE-44D9-9FF8-ADDDD74D29C4}" destId="{9D021C0B-0011-446E-9044-2D1103871F40}" srcOrd="0" destOrd="0" parTransId="{BAB342E2-B66E-450C-BB67-4AE318EBFE43}" sibTransId="{9805FB6A-0FB7-4A3F-8879-EB0072C081EC}"/>
    <dgm:cxn modelId="{04AC2D94-8A64-44C6-A884-74B4A3087EA5}" type="presOf" srcId="{F01531DE-69E4-469C-B30A-D7B78F52DE1F}" destId="{71C459B7-5F91-4641-BC4E-3EA675648AA8}" srcOrd="0" destOrd="0" presId="urn:microsoft.com/office/officeart/2009/3/layout/IncreasingArrowsProcess"/>
    <dgm:cxn modelId="{F6C25704-8E84-42BD-A51D-C7BDCBEF9663}" srcId="{40A8E955-8A31-43CE-97ED-3A8A0597F33D}" destId="{EEA7E223-CE46-43AC-9949-35FF399D4E74}" srcOrd="3" destOrd="0" parTransId="{30E85503-438C-4C3D-91E2-BF7129F712FE}" sibTransId="{23DD9B58-50AD-4B57-9C7E-24772E6C0599}"/>
    <dgm:cxn modelId="{3E2CD98E-D294-455E-83F6-4191A55648B3}" type="presOf" srcId="{223C7828-736C-46E3-93E0-0B4F8D02D21E}" destId="{429C6034-033E-472B-B0D8-E43436DA2208}" srcOrd="0" destOrd="5" presId="urn:microsoft.com/office/officeart/2009/3/layout/IncreasingArrowsProcess"/>
    <dgm:cxn modelId="{E641D3B3-D892-4EA4-BEC5-8BF91F25A58E}" type="presOf" srcId="{76A41AF5-1513-46F1-80C3-973E7AE0E74A}" destId="{7D9C9D27-4327-4E79-86D5-BE905D808027}" srcOrd="0" destOrd="4" presId="urn:microsoft.com/office/officeart/2009/3/layout/IncreasingArrowsProcess"/>
    <dgm:cxn modelId="{B857A167-073F-43B7-B173-58AC9A763DE1}" type="presOf" srcId="{9D021C0B-0011-446E-9044-2D1103871F40}" destId="{429C6034-033E-472B-B0D8-E43436DA2208}" srcOrd="0" destOrd="1" presId="urn:microsoft.com/office/officeart/2009/3/layout/IncreasingArrowsProcess"/>
    <dgm:cxn modelId="{4ECA130F-684B-4EE7-BCE4-7FBADA78056F}" type="presOf" srcId="{ECE7A8D7-967F-4FD3-976E-39D41CDDCADF}" destId="{BB9818A6-B54B-4BE1-9812-0693AD675952}" srcOrd="0" destOrd="0" presId="urn:microsoft.com/office/officeart/2009/3/layout/IncreasingArrowsProcess"/>
    <dgm:cxn modelId="{80EB2AED-B6C5-454B-9C0C-82B734D46BC1}" type="presParOf" srcId="{CDBF39AC-A286-45F9-B6D1-E1DFEC0C52BC}" destId="{71C459B7-5F91-4641-BC4E-3EA675648AA8}" srcOrd="0" destOrd="0" presId="urn:microsoft.com/office/officeart/2009/3/layout/IncreasingArrowsProcess"/>
    <dgm:cxn modelId="{AC32D1B9-04A4-42FC-8FB5-F98694F1502A}" type="presParOf" srcId="{CDBF39AC-A286-45F9-B6D1-E1DFEC0C52BC}" destId="{7D9C9D27-4327-4E79-86D5-BE905D808027}" srcOrd="1" destOrd="0" presId="urn:microsoft.com/office/officeart/2009/3/layout/IncreasingArrowsProcess"/>
    <dgm:cxn modelId="{74C0105A-7EFC-413A-B3F8-095971E38879}" type="presParOf" srcId="{CDBF39AC-A286-45F9-B6D1-E1DFEC0C52BC}" destId="{BB9818A6-B54B-4BE1-9812-0693AD675952}" srcOrd="2" destOrd="0" presId="urn:microsoft.com/office/officeart/2009/3/layout/IncreasingArrowsProcess"/>
    <dgm:cxn modelId="{74C6C8F9-4C4F-423A-9E35-5404758BD7CF}" type="presParOf" srcId="{CDBF39AC-A286-45F9-B6D1-E1DFEC0C52BC}" destId="{429C6034-033E-472B-B0D8-E43436DA2208}" srcOrd="3" destOrd="0" presId="urn:microsoft.com/office/officeart/2009/3/layout/IncreasingArrowsProcess"/>
    <dgm:cxn modelId="{54EE919E-C87A-4B9C-8AE0-276E0E497028}" type="presParOf" srcId="{CDBF39AC-A286-45F9-B6D1-E1DFEC0C52BC}" destId="{DC71C1FC-EDCC-4FE1-BE65-5E0469CDAD4C}" srcOrd="4" destOrd="0" presId="urn:microsoft.com/office/officeart/2009/3/layout/IncreasingArrowsProcess"/>
    <dgm:cxn modelId="{1D553730-BF75-4672-B9C0-2A67F9D85833}" type="presParOf" srcId="{CDBF39AC-A286-45F9-B6D1-E1DFEC0C52BC}" destId="{03CAFF19-D889-404D-956D-64EA0DFA454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B58CC66-EB88-4B3A-9D0E-E1597F7CC1A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A73B6D33-D0FC-4B55-BA0A-D71591621F24}">
      <dgm:prSet custT="1"/>
      <dgm:spPr/>
      <dgm:t>
        <a:bodyPr/>
        <a:lstStyle/>
        <a:p>
          <a:pPr rtl="0"/>
          <a:r>
            <a:rPr lang="en-US" sz="2000" b="1" dirty="0" smtClean="0"/>
            <a:t>Comprehensive Needs Assessment</a:t>
          </a:r>
          <a:endParaRPr lang="en-US" sz="2000" b="1" dirty="0"/>
        </a:p>
      </dgm:t>
      <dgm:extLst>
        <a:ext uri="{E40237B7-FDA0-4F09-8148-C483321AD2D9}">
          <dgm14:cNvPr xmlns:dgm14="http://schemas.microsoft.com/office/drawing/2010/diagram" id="0" name="" descr="Comprehensive Needs Assessment" title="Comprehensive Needs Assessment"/>
        </a:ext>
      </dgm:extLst>
    </dgm:pt>
    <dgm:pt modelId="{C5A050AC-817D-4AC3-AC71-35F02D43B247}" type="parTrans" cxnId="{8E477D78-CEB7-4F62-92C5-9EE06F2AEE0E}">
      <dgm:prSet/>
      <dgm:spPr/>
      <dgm:t>
        <a:bodyPr/>
        <a:lstStyle/>
        <a:p>
          <a:endParaRPr lang="en-US"/>
        </a:p>
      </dgm:t>
    </dgm:pt>
    <dgm:pt modelId="{2B86E1B1-2D48-4C41-B4E9-F5468ACCE72F}" type="sibTrans" cxnId="{8E477D78-CEB7-4F62-92C5-9EE06F2AEE0E}">
      <dgm:prSet/>
      <dgm:spPr/>
      <dgm:t>
        <a:bodyPr/>
        <a:lstStyle/>
        <a:p>
          <a:endParaRPr lang="en-US"/>
        </a:p>
      </dgm:t>
    </dgm:pt>
    <dgm:pt modelId="{0FC78FC1-78BF-4EE1-B2AA-35ABF5076B77}">
      <dgm:prSet/>
      <dgm:spPr/>
      <dgm:t>
        <a:bodyPr/>
        <a:lstStyle/>
        <a:p>
          <a:pPr rtl="0"/>
          <a:r>
            <a:rPr lang="en-US" dirty="0" smtClean="0"/>
            <a:t>Required for all SWP &amp; TAS schools</a:t>
          </a:r>
          <a:endParaRPr lang="en-US" dirty="0"/>
        </a:p>
      </dgm:t>
      <dgm:extLst>
        <a:ext uri="{E40237B7-FDA0-4F09-8148-C483321AD2D9}">
          <dgm14:cNvPr xmlns:dgm14="http://schemas.microsoft.com/office/drawing/2010/diagram" id="0" name="" descr="Comprehensive Needs Assessment Item" title="Comprehensive Needs Assessment Item"/>
        </a:ext>
      </dgm:extLst>
    </dgm:pt>
    <dgm:pt modelId="{CC21D424-BCD9-4077-8A1C-4AD6C5650892}" type="parTrans" cxnId="{52A9E0F2-3F82-473C-8C4D-44A24D40F0CF}">
      <dgm:prSet/>
      <dgm:spPr/>
      <dgm:t>
        <a:bodyPr/>
        <a:lstStyle/>
        <a:p>
          <a:endParaRPr lang="en-US"/>
        </a:p>
      </dgm:t>
    </dgm:pt>
    <dgm:pt modelId="{0E552B6B-011C-44C8-9690-724588FD7B1B}" type="sibTrans" cxnId="{52A9E0F2-3F82-473C-8C4D-44A24D40F0CF}">
      <dgm:prSet/>
      <dgm:spPr/>
      <dgm:t>
        <a:bodyPr/>
        <a:lstStyle/>
        <a:p>
          <a:endParaRPr lang="en-US"/>
        </a:p>
      </dgm:t>
    </dgm:pt>
    <dgm:pt modelId="{00D06CE0-229D-4B78-99DD-E6BFB31F6725}">
      <dgm:prSet custT="1"/>
      <dgm:spPr/>
      <dgm:t>
        <a:bodyPr/>
        <a:lstStyle/>
        <a:p>
          <a:pPr rtl="0"/>
          <a:r>
            <a:rPr lang="en-US" sz="2000" b="1" dirty="0" smtClean="0"/>
            <a:t>School-level models  (SWP &amp; TAS)</a:t>
          </a:r>
          <a:endParaRPr lang="en-US" sz="2000" b="1" dirty="0"/>
        </a:p>
      </dgm:t>
      <dgm:extLst>
        <a:ext uri="{E40237B7-FDA0-4F09-8148-C483321AD2D9}">
          <dgm14:cNvPr xmlns:dgm14="http://schemas.microsoft.com/office/drawing/2010/diagram" id="0" name="" descr="School-level models" title="School-level models"/>
        </a:ext>
      </dgm:extLst>
    </dgm:pt>
    <dgm:pt modelId="{8A8B1C30-BF39-4D1E-A9B9-A76FCA785CD5}" type="parTrans" cxnId="{712966B9-738A-4958-8621-0950D722B3D2}">
      <dgm:prSet/>
      <dgm:spPr/>
      <dgm:t>
        <a:bodyPr/>
        <a:lstStyle/>
        <a:p>
          <a:endParaRPr lang="en-US"/>
        </a:p>
      </dgm:t>
    </dgm:pt>
    <dgm:pt modelId="{5C9611E8-B3CB-487C-843B-CB851FB23E7E}" type="sibTrans" cxnId="{712966B9-738A-4958-8621-0950D722B3D2}">
      <dgm:prSet/>
      <dgm:spPr/>
      <dgm:t>
        <a:bodyPr/>
        <a:lstStyle/>
        <a:p>
          <a:endParaRPr lang="en-US"/>
        </a:p>
      </dgm:t>
    </dgm:pt>
    <dgm:pt modelId="{4E251D37-98BB-4564-A9C6-30EB9DE2204D}">
      <dgm:prSet/>
      <dgm:spPr/>
      <dgm:t>
        <a:bodyPr/>
        <a:lstStyle/>
        <a:p>
          <a:pPr rtl="0"/>
          <a:r>
            <a:rPr lang="en-US" b="1" dirty="0" err="1" smtClean="0"/>
            <a:t>Indistar</a:t>
          </a:r>
          <a:r>
            <a:rPr lang="en-US" b="1" dirty="0" smtClean="0"/>
            <a:t> tool/resources</a:t>
          </a:r>
          <a:endParaRPr lang="en-US" b="1" dirty="0"/>
        </a:p>
      </dgm:t>
      <dgm:extLst>
        <a:ext uri="{E40237B7-FDA0-4F09-8148-C483321AD2D9}">
          <dgm14:cNvPr xmlns:dgm14="http://schemas.microsoft.com/office/drawing/2010/diagram" id="0" name="" descr="School-level models items" title="School-level models items"/>
        </a:ext>
      </dgm:extLst>
    </dgm:pt>
    <dgm:pt modelId="{FD994C4E-3608-474A-8513-E55D18280574}" type="parTrans" cxnId="{42DF623A-AD9A-4AB8-B505-6C64E99B518C}">
      <dgm:prSet/>
      <dgm:spPr/>
      <dgm:t>
        <a:bodyPr/>
        <a:lstStyle/>
        <a:p>
          <a:endParaRPr lang="en-US"/>
        </a:p>
      </dgm:t>
    </dgm:pt>
    <dgm:pt modelId="{23B9D7B5-BDC9-4BEF-86F3-86DF2235BCEA}" type="sibTrans" cxnId="{42DF623A-AD9A-4AB8-B505-6C64E99B518C}">
      <dgm:prSet/>
      <dgm:spPr/>
      <dgm:t>
        <a:bodyPr/>
        <a:lstStyle/>
        <a:p>
          <a:endParaRPr lang="en-US"/>
        </a:p>
      </dgm:t>
    </dgm:pt>
    <dgm:pt modelId="{D9D73F94-72F0-44C9-B039-8D93765611CE}">
      <dgm:prSet/>
      <dgm:spPr/>
      <dgm:t>
        <a:bodyPr/>
        <a:lstStyle/>
        <a:p>
          <a:pPr rtl="0"/>
          <a:r>
            <a:rPr lang="en-US" b="1" dirty="0" smtClean="0"/>
            <a:t>Updated supplemental questions</a:t>
          </a:r>
          <a:endParaRPr lang="en-US" b="1" dirty="0"/>
        </a:p>
      </dgm:t>
    </dgm:pt>
    <dgm:pt modelId="{87ED1EB8-6EB7-4DA1-A62A-901456487FA8}" type="parTrans" cxnId="{1FD740EA-BE41-42DA-9F43-6AB4F4429DB1}">
      <dgm:prSet/>
      <dgm:spPr/>
      <dgm:t>
        <a:bodyPr/>
        <a:lstStyle/>
        <a:p>
          <a:endParaRPr lang="en-US"/>
        </a:p>
      </dgm:t>
    </dgm:pt>
    <dgm:pt modelId="{39770C55-A1F3-4A44-96A9-3CA71420911C}" type="sibTrans" cxnId="{1FD740EA-BE41-42DA-9F43-6AB4F4429DB1}">
      <dgm:prSet/>
      <dgm:spPr/>
      <dgm:t>
        <a:bodyPr/>
        <a:lstStyle/>
        <a:p>
          <a:endParaRPr lang="en-US"/>
        </a:p>
      </dgm:t>
    </dgm:pt>
    <dgm:pt modelId="{DCA0C8C5-8273-4221-AB4C-9EE4DE960413}">
      <dgm:prSet/>
      <dgm:spPr/>
      <dgm:t>
        <a:bodyPr/>
        <a:lstStyle/>
        <a:p>
          <a:pPr rtl="0"/>
          <a:r>
            <a:rPr lang="en-US" b="1" dirty="0" smtClean="0"/>
            <a:t>Indicators modified/revised</a:t>
          </a:r>
          <a:endParaRPr lang="en-US" b="1" dirty="0"/>
        </a:p>
      </dgm:t>
    </dgm:pt>
    <dgm:pt modelId="{D4648024-BC05-4BE5-81D4-6CE9B7424E5B}" type="parTrans" cxnId="{E0B77707-0F0B-4B39-AD85-14E38DEBE437}">
      <dgm:prSet/>
      <dgm:spPr/>
      <dgm:t>
        <a:bodyPr/>
        <a:lstStyle/>
        <a:p>
          <a:endParaRPr lang="en-US"/>
        </a:p>
      </dgm:t>
    </dgm:pt>
    <dgm:pt modelId="{61A92CBC-1AC1-4758-9838-403C3A31A3BE}" type="sibTrans" cxnId="{E0B77707-0F0B-4B39-AD85-14E38DEBE437}">
      <dgm:prSet/>
      <dgm:spPr/>
      <dgm:t>
        <a:bodyPr/>
        <a:lstStyle/>
        <a:p>
          <a:endParaRPr lang="en-US"/>
        </a:p>
      </dgm:t>
    </dgm:pt>
    <dgm:pt modelId="{25A5B873-4D56-4C24-A2C4-0CC27838DF6D}">
      <dgm:prSet custT="1"/>
      <dgm:spPr/>
      <dgm:t>
        <a:bodyPr/>
        <a:lstStyle/>
        <a:p>
          <a:pPr rtl="0"/>
          <a:r>
            <a:rPr lang="en-US" sz="2000" b="1" dirty="0" smtClean="0"/>
            <a:t>Family Engagement</a:t>
          </a:r>
          <a:endParaRPr lang="en-US" sz="2000" b="1" dirty="0"/>
        </a:p>
      </dgm:t>
      <dgm:extLst>
        <a:ext uri="{E40237B7-FDA0-4F09-8148-C483321AD2D9}">
          <dgm14:cNvPr xmlns:dgm14="http://schemas.microsoft.com/office/drawing/2010/diagram" id="0" name="" descr="Family Engagement" title="Family Engagement"/>
        </a:ext>
      </dgm:extLst>
    </dgm:pt>
    <dgm:pt modelId="{DFD6C93D-3BDD-4A91-993B-5FF1E275618B}" type="parTrans" cxnId="{88A62631-8CFE-4717-BD0E-D7C95C6DEC9C}">
      <dgm:prSet/>
      <dgm:spPr/>
      <dgm:t>
        <a:bodyPr/>
        <a:lstStyle/>
        <a:p>
          <a:endParaRPr lang="en-US"/>
        </a:p>
      </dgm:t>
    </dgm:pt>
    <dgm:pt modelId="{337FD475-9201-4B3F-86F5-444D4DEC5CA6}" type="sibTrans" cxnId="{88A62631-8CFE-4717-BD0E-D7C95C6DEC9C}">
      <dgm:prSet/>
      <dgm:spPr/>
      <dgm:t>
        <a:bodyPr/>
        <a:lstStyle/>
        <a:p>
          <a:endParaRPr lang="en-US"/>
        </a:p>
      </dgm:t>
    </dgm:pt>
    <dgm:pt modelId="{65F44639-21D9-4D81-88C5-783B2FE13890}">
      <dgm:prSet/>
      <dgm:spPr/>
      <dgm:t>
        <a:bodyPr/>
        <a:lstStyle/>
        <a:p>
          <a:pPr rtl="0"/>
          <a:r>
            <a:rPr lang="en-US" dirty="0" smtClean="0"/>
            <a:t>Annual Meeting</a:t>
          </a:r>
          <a:endParaRPr lang="en-US" dirty="0"/>
        </a:p>
      </dgm:t>
      <dgm:extLst>
        <a:ext uri="{E40237B7-FDA0-4F09-8148-C483321AD2D9}">
          <dgm14:cNvPr xmlns:dgm14="http://schemas.microsoft.com/office/drawing/2010/diagram" id="0" name="" descr="Family Engagement items" title="Family Engagement items"/>
        </a:ext>
      </dgm:extLst>
    </dgm:pt>
    <dgm:pt modelId="{62226D17-37AA-42FD-BA6E-48634A9D2A9E}" type="parTrans" cxnId="{996C0838-2CDD-4F41-BFD5-E403BF6FE640}">
      <dgm:prSet/>
      <dgm:spPr/>
      <dgm:t>
        <a:bodyPr/>
        <a:lstStyle/>
        <a:p>
          <a:endParaRPr lang="en-US"/>
        </a:p>
      </dgm:t>
    </dgm:pt>
    <dgm:pt modelId="{30D456D0-5742-4BD0-9C2C-F681BC0A0BE6}" type="sibTrans" cxnId="{996C0838-2CDD-4F41-BFD5-E403BF6FE640}">
      <dgm:prSet/>
      <dgm:spPr/>
      <dgm:t>
        <a:bodyPr/>
        <a:lstStyle/>
        <a:p>
          <a:endParaRPr lang="en-US"/>
        </a:p>
      </dgm:t>
    </dgm:pt>
    <dgm:pt modelId="{B8023EEF-1E7D-4D94-872A-BF837FE28A00}">
      <dgm:prSet/>
      <dgm:spPr/>
      <dgm:t>
        <a:bodyPr/>
        <a:lstStyle/>
        <a:p>
          <a:pPr rtl="0"/>
          <a:r>
            <a:rPr lang="en-US" dirty="0" smtClean="0"/>
            <a:t>ORIS Needs Assessment Framework required for all CSI &amp; TSI schools</a:t>
          </a:r>
          <a:endParaRPr lang="en-US" dirty="0"/>
        </a:p>
      </dgm:t>
      <dgm:extLst/>
    </dgm:pt>
    <dgm:pt modelId="{DF15546E-FFBD-44F6-B873-B76672A6E889}" type="parTrans" cxnId="{0FB68467-6DDC-4E68-A527-D07E4A9689DB}">
      <dgm:prSet/>
      <dgm:spPr/>
    </dgm:pt>
    <dgm:pt modelId="{CB4714DA-F212-417A-9586-9FDEEDA27049}" type="sibTrans" cxnId="{0FB68467-6DDC-4E68-A527-D07E4A9689DB}">
      <dgm:prSet/>
      <dgm:spPr/>
    </dgm:pt>
    <dgm:pt modelId="{26880EE3-62A5-4C32-8096-153B644A9736}">
      <dgm:prSet/>
      <dgm:spPr/>
      <dgm:t>
        <a:bodyPr/>
        <a:lstStyle/>
        <a:p>
          <a:pPr rtl="0"/>
          <a:r>
            <a:rPr lang="en-US" b="1" dirty="0" smtClean="0"/>
            <a:t>District Annual Review </a:t>
          </a:r>
          <a:r>
            <a:rPr lang="en-US" b="0" dirty="0" smtClean="0"/>
            <a:t>(still required)</a:t>
          </a:r>
          <a:endParaRPr lang="en-US" b="1" dirty="0"/>
        </a:p>
      </dgm:t>
    </dgm:pt>
    <dgm:pt modelId="{0F12DD45-92A0-4344-AF68-94906BB89412}" type="parTrans" cxnId="{C9557826-D617-41F4-A333-3E1D73217DD0}">
      <dgm:prSet/>
      <dgm:spPr/>
    </dgm:pt>
    <dgm:pt modelId="{B1222545-C210-4B36-890B-2E4D75703C60}" type="sibTrans" cxnId="{C9557826-D617-41F4-A333-3E1D73217DD0}">
      <dgm:prSet/>
      <dgm:spPr/>
    </dgm:pt>
    <dgm:pt modelId="{B10B237E-1EDF-45B2-9B1D-772EDC596814}">
      <dgm:prSet/>
      <dgm:spPr/>
      <dgm:t>
        <a:bodyPr/>
        <a:lstStyle/>
        <a:p>
          <a:pPr rtl="0"/>
          <a:r>
            <a:rPr lang="en-US" dirty="0" smtClean="0"/>
            <a:t>	Submitted at the start of the year</a:t>
          </a:r>
          <a:endParaRPr lang="en-US" b="1" dirty="0"/>
        </a:p>
      </dgm:t>
    </dgm:pt>
    <dgm:pt modelId="{2824BC27-5D81-4EC6-ACAF-02B41A335342}" type="sibTrans" cxnId="{38DD5124-CD70-4AFA-831F-98644081939D}">
      <dgm:prSet/>
      <dgm:spPr/>
      <dgm:t>
        <a:bodyPr/>
        <a:lstStyle/>
        <a:p>
          <a:endParaRPr lang="en-US"/>
        </a:p>
      </dgm:t>
    </dgm:pt>
    <dgm:pt modelId="{F850F7A5-260B-4AF1-A7CA-C2A98DF63AAC}" type="parTrans" cxnId="{38DD5124-CD70-4AFA-831F-98644081939D}">
      <dgm:prSet/>
      <dgm:spPr/>
      <dgm:t>
        <a:bodyPr/>
        <a:lstStyle/>
        <a:p>
          <a:endParaRPr lang="en-US"/>
        </a:p>
      </dgm:t>
    </dgm:pt>
    <dgm:pt modelId="{824F9AC0-E198-4033-8DCC-52644D39D981}" type="pres">
      <dgm:prSet presAssocID="{3B58CC66-EB88-4B3A-9D0E-E1597F7CC1AF}" presName="linear" presStyleCnt="0">
        <dgm:presLayoutVars>
          <dgm:dir/>
          <dgm:animLvl val="lvl"/>
          <dgm:resizeHandles val="exact"/>
        </dgm:presLayoutVars>
      </dgm:prSet>
      <dgm:spPr/>
      <dgm:t>
        <a:bodyPr/>
        <a:lstStyle/>
        <a:p>
          <a:endParaRPr lang="en-US"/>
        </a:p>
      </dgm:t>
    </dgm:pt>
    <dgm:pt modelId="{8B6AB98F-8445-406F-8ED4-A6A1350B5EE2}" type="pres">
      <dgm:prSet presAssocID="{A73B6D33-D0FC-4B55-BA0A-D71591621F24}" presName="parentLin" presStyleCnt="0"/>
      <dgm:spPr/>
    </dgm:pt>
    <dgm:pt modelId="{67AD3381-F98E-43BA-8614-B80C608B82ED}" type="pres">
      <dgm:prSet presAssocID="{A73B6D33-D0FC-4B55-BA0A-D71591621F24}" presName="parentLeftMargin" presStyleLbl="node1" presStyleIdx="0" presStyleCnt="3"/>
      <dgm:spPr/>
      <dgm:t>
        <a:bodyPr/>
        <a:lstStyle/>
        <a:p>
          <a:endParaRPr lang="en-US"/>
        </a:p>
      </dgm:t>
    </dgm:pt>
    <dgm:pt modelId="{8E477E55-48C6-433A-9108-4AD12ECE1270}" type="pres">
      <dgm:prSet presAssocID="{A73B6D33-D0FC-4B55-BA0A-D71591621F24}" presName="parentText" presStyleLbl="node1" presStyleIdx="0" presStyleCnt="3">
        <dgm:presLayoutVars>
          <dgm:chMax val="0"/>
          <dgm:bulletEnabled val="1"/>
        </dgm:presLayoutVars>
      </dgm:prSet>
      <dgm:spPr/>
      <dgm:t>
        <a:bodyPr/>
        <a:lstStyle/>
        <a:p>
          <a:endParaRPr lang="en-US"/>
        </a:p>
      </dgm:t>
    </dgm:pt>
    <dgm:pt modelId="{C9A97740-3414-4972-9E1A-7E6C33A14FBF}" type="pres">
      <dgm:prSet presAssocID="{A73B6D33-D0FC-4B55-BA0A-D71591621F24}" presName="negativeSpace" presStyleCnt="0"/>
      <dgm:spPr/>
    </dgm:pt>
    <dgm:pt modelId="{343AF971-BC82-4685-8E13-9BA47194C173}" type="pres">
      <dgm:prSet presAssocID="{A73B6D33-D0FC-4B55-BA0A-D71591621F24}" presName="childText" presStyleLbl="conFgAcc1" presStyleIdx="0" presStyleCnt="3">
        <dgm:presLayoutVars>
          <dgm:bulletEnabled val="1"/>
        </dgm:presLayoutVars>
      </dgm:prSet>
      <dgm:spPr/>
      <dgm:t>
        <a:bodyPr/>
        <a:lstStyle/>
        <a:p>
          <a:endParaRPr lang="en-US"/>
        </a:p>
      </dgm:t>
    </dgm:pt>
    <dgm:pt modelId="{BF2F7F36-15C1-486D-9EC5-ACDFA7AB83FF}" type="pres">
      <dgm:prSet presAssocID="{2B86E1B1-2D48-4C41-B4E9-F5468ACCE72F}" presName="spaceBetweenRectangles" presStyleCnt="0"/>
      <dgm:spPr/>
    </dgm:pt>
    <dgm:pt modelId="{BBB0635A-5E0D-40CF-9F93-CA807E1BC1BA}" type="pres">
      <dgm:prSet presAssocID="{00D06CE0-229D-4B78-99DD-E6BFB31F6725}" presName="parentLin" presStyleCnt="0"/>
      <dgm:spPr/>
    </dgm:pt>
    <dgm:pt modelId="{950C348E-246A-4073-AA51-84BB44F644B7}" type="pres">
      <dgm:prSet presAssocID="{00D06CE0-229D-4B78-99DD-E6BFB31F6725}" presName="parentLeftMargin" presStyleLbl="node1" presStyleIdx="0" presStyleCnt="3"/>
      <dgm:spPr/>
      <dgm:t>
        <a:bodyPr/>
        <a:lstStyle/>
        <a:p>
          <a:endParaRPr lang="en-US"/>
        </a:p>
      </dgm:t>
    </dgm:pt>
    <dgm:pt modelId="{8F34ABFC-9714-4447-AB05-8EF0327F333C}" type="pres">
      <dgm:prSet presAssocID="{00D06CE0-229D-4B78-99DD-E6BFB31F6725}" presName="parentText" presStyleLbl="node1" presStyleIdx="1" presStyleCnt="3">
        <dgm:presLayoutVars>
          <dgm:chMax val="0"/>
          <dgm:bulletEnabled val="1"/>
        </dgm:presLayoutVars>
      </dgm:prSet>
      <dgm:spPr/>
      <dgm:t>
        <a:bodyPr/>
        <a:lstStyle/>
        <a:p>
          <a:endParaRPr lang="en-US"/>
        </a:p>
      </dgm:t>
    </dgm:pt>
    <dgm:pt modelId="{2BA0C4B4-B2CB-4E4C-89B0-0D158BBF5E8B}" type="pres">
      <dgm:prSet presAssocID="{00D06CE0-229D-4B78-99DD-E6BFB31F6725}" presName="negativeSpace" presStyleCnt="0"/>
      <dgm:spPr/>
    </dgm:pt>
    <dgm:pt modelId="{A523D0D0-109B-4219-AD72-C149EF8CD658}" type="pres">
      <dgm:prSet presAssocID="{00D06CE0-229D-4B78-99DD-E6BFB31F6725}" presName="childText" presStyleLbl="conFgAcc1" presStyleIdx="1" presStyleCnt="3">
        <dgm:presLayoutVars>
          <dgm:bulletEnabled val="1"/>
        </dgm:presLayoutVars>
      </dgm:prSet>
      <dgm:spPr/>
      <dgm:t>
        <a:bodyPr/>
        <a:lstStyle/>
        <a:p>
          <a:endParaRPr lang="en-US"/>
        </a:p>
      </dgm:t>
    </dgm:pt>
    <dgm:pt modelId="{770D65EE-CDFE-4FCB-B9B2-B2997A85C5B8}" type="pres">
      <dgm:prSet presAssocID="{5C9611E8-B3CB-487C-843B-CB851FB23E7E}" presName="spaceBetweenRectangles" presStyleCnt="0"/>
      <dgm:spPr/>
    </dgm:pt>
    <dgm:pt modelId="{586C3A0F-9D79-4C5A-89F2-146998463514}" type="pres">
      <dgm:prSet presAssocID="{25A5B873-4D56-4C24-A2C4-0CC27838DF6D}" presName="parentLin" presStyleCnt="0"/>
      <dgm:spPr/>
    </dgm:pt>
    <dgm:pt modelId="{8159EA24-A873-425E-8237-E0B627C84880}" type="pres">
      <dgm:prSet presAssocID="{25A5B873-4D56-4C24-A2C4-0CC27838DF6D}" presName="parentLeftMargin" presStyleLbl="node1" presStyleIdx="1" presStyleCnt="3"/>
      <dgm:spPr/>
      <dgm:t>
        <a:bodyPr/>
        <a:lstStyle/>
        <a:p>
          <a:endParaRPr lang="en-US"/>
        </a:p>
      </dgm:t>
    </dgm:pt>
    <dgm:pt modelId="{61127B2B-9B53-4B6D-901C-34775F011F29}" type="pres">
      <dgm:prSet presAssocID="{25A5B873-4D56-4C24-A2C4-0CC27838DF6D}" presName="parentText" presStyleLbl="node1" presStyleIdx="2" presStyleCnt="3">
        <dgm:presLayoutVars>
          <dgm:chMax val="0"/>
          <dgm:bulletEnabled val="1"/>
        </dgm:presLayoutVars>
      </dgm:prSet>
      <dgm:spPr/>
      <dgm:t>
        <a:bodyPr/>
        <a:lstStyle/>
        <a:p>
          <a:endParaRPr lang="en-US"/>
        </a:p>
      </dgm:t>
    </dgm:pt>
    <dgm:pt modelId="{36470DEC-F62F-4CC0-8FFF-C86011E6ABFB}" type="pres">
      <dgm:prSet presAssocID="{25A5B873-4D56-4C24-A2C4-0CC27838DF6D}" presName="negativeSpace" presStyleCnt="0"/>
      <dgm:spPr/>
    </dgm:pt>
    <dgm:pt modelId="{AC0CDE51-FE88-4FCD-8EC6-F24F85EC2821}" type="pres">
      <dgm:prSet presAssocID="{25A5B873-4D56-4C24-A2C4-0CC27838DF6D}" presName="childText" presStyleLbl="conFgAcc1" presStyleIdx="2" presStyleCnt="3">
        <dgm:presLayoutVars>
          <dgm:bulletEnabled val="1"/>
        </dgm:presLayoutVars>
      </dgm:prSet>
      <dgm:spPr/>
      <dgm:t>
        <a:bodyPr/>
        <a:lstStyle/>
        <a:p>
          <a:endParaRPr lang="en-US"/>
        </a:p>
      </dgm:t>
    </dgm:pt>
  </dgm:ptLst>
  <dgm:cxnLst>
    <dgm:cxn modelId="{C9557826-D617-41F4-A333-3E1D73217DD0}" srcId="{4E251D37-98BB-4564-A9C6-30EB9DE2204D}" destId="{26880EE3-62A5-4C32-8096-153B644A9736}" srcOrd="3" destOrd="0" parTransId="{0F12DD45-92A0-4344-AF68-94906BB89412}" sibTransId="{B1222545-C210-4B36-890B-2E4D75703C60}"/>
    <dgm:cxn modelId="{45E6120A-E274-468F-ABEE-5630C7F042CD}" type="presOf" srcId="{B8023EEF-1E7D-4D94-872A-BF837FE28A00}" destId="{343AF971-BC82-4685-8E13-9BA47194C173}" srcOrd="0" destOrd="1" presId="urn:microsoft.com/office/officeart/2005/8/layout/list1"/>
    <dgm:cxn modelId="{8919C614-05F5-4338-942D-737C4ABFEDF3}" type="presOf" srcId="{B10B237E-1EDF-45B2-9B1D-772EDC596814}" destId="{A523D0D0-109B-4219-AD72-C149EF8CD658}" srcOrd="0" destOrd="2" presId="urn:microsoft.com/office/officeart/2005/8/layout/list1"/>
    <dgm:cxn modelId="{996C0838-2CDD-4F41-BFD5-E403BF6FE640}" srcId="{25A5B873-4D56-4C24-A2C4-0CC27838DF6D}" destId="{65F44639-21D9-4D81-88C5-783B2FE13890}" srcOrd="0" destOrd="0" parTransId="{62226D17-37AA-42FD-BA6E-48634A9D2A9E}" sibTransId="{30D456D0-5742-4BD0-9C2C-F681BC0A0BE6}"/>
    <dgm:cxn modelId="{52A9E0F2-3F82-473C-8C4D-44A24D40F0CF}" srcId="{A73B6D33-D0FC-4B55-BA0A-D71591621F24}" destId="{0FC78FC1-78BF-4EE1-B2AA-35ABF5076B77}" srcOrd="0" destOrd="0" parTransId="{CC21D424-BCD9-4077-8A1C-4AD6C5650892}" sibTransId="{0E552B6B-011C-44C8-9690-724588FD7B1B}"/>
    <dgm:cxn modelId="{E63E21C1-BD92-4DD2-8336-30377293BC4F}" type="presOf" srcId="{4E251D37-98BB-4564-A9C6-30EB9DE2204D}" destId="{A523D0D0-109B-4219-AD72-C149EF8CD658}" srcOrd="0" destOrd="0" presId="urn:microsoft.com/office/officeart/2005/8/layout/list1"/>
    <dgm:cxn modelId="{C772EB6C-9908-41E5-8F5F-BB6E4F6B2863}" type="presOf" srcId="{A73B6D33-D0FC-4B55-BA0A-D71591621F24}" destId="{8E477E55-48C6-433A-9108-4AD12ECE1270}" srcOrd="1" destOrd="0" presId="urn:microsoft.com/office/officeart/2005/8/layout/list1"/>
    <dgm:cxn modelId="{E2A987C1-60BE-46F2-97FA-4CCC5010A48D}" type="presOf" srcId="{DCA0C8C5-8273-4221-AB4C-9EE4DE960413}" destId="{A523D0D0-109B-4219-AD72-C149EF8CD658}" srcOrd="0" destOrd="3" presId="urn:microsoft.com/office/officeart/2005/8/layout/list1"/>
    <dgm:cxn modelId="{90799134-FC18-4BB9-BEDE-A5F659A6E09B}" type="presOf" srcId="{65F44639-21D9-4D81-88C5-783B2FE13890}" destId="{AC0CDE51-FE88-4FCD-8EC6-F24F85EC2821}" srcOrd="0" destOrd="0" presId="urn:microsoft.com/office/officeart/2005/8/layout/list1"/>
    <dgm:cxn modelId="{31E2BDE9-EBE8-43C5-9498-706F4A9F0DB3}" type="presOf" srcId="{00D06CE0-229D-4B78-99DD-E6BFB31F6725}" destId="{950C348E-246A-4073-AA51-84BB44F644B7}" srcOrd="0" destOrd="0" presId="urn:microsoft.com/office/officeart/2005/8/layout/list1"/>
    <dgm:cxn modelId="{0FB68467-6DDC-4E68-A527-D07E4A9689DB}" srcId="{A73B6D33-D0FC-4B55-BA0A-D71591621F24}" destId="{B8023EEF-1E7D-4D94-872A-BF837FE28A00}" srcOrd="1" destOrd="0" parTransId="{DF15546E-FFBD-44F6-B873-B76672A6E889}" sibTransId="{CB4714DA-F212-417A-9586-9FDEEDA27049}"/>
    <dgm:cxn modelId="{8E477D78-CEB7-4F62-92C5-9EE06F2AEE0E}" srcId="{3B58CC66-EB88-4B3A-9D0E-E1597F7CC1AF}" destId="{A73B6D33-D0FC-4B55-BA0A-D71591621F24}" srcOrd="0" destOrd="0" parTransId="{C5A050AC-817D-4AC3-AC71-35F02D43B247}" sibTransId="{2B86E1B1-2D48-4C41-B4E9-F5468ACCE72F}"/>
    <dgm:cxn modelId="{712966B9-738A-4958-8621-0950D722B3D2}" srcId="{3B58CC66-EB88-4B3A-9D0E-E1597F7CC1AF}" destId="{00D06CE0-229D-4B78-99DD-E6BFB31F6725}" srcOrd="1" destOrd="0" parTransId="{8A8B1C30-BF39-4D1E-A9B9-A76FCA785CD5}" sibTransId="{5C9611E8-B3CB-487C-843B-CB851FB23E7E}"/>
    <dgm:cxn modelId="{1FD740EA-BE41-42DA-9F43-6AB4F4429DB1}" srcId="{4E251D37-98BB-4564-A9C6-30EB9DE2204D}" destId="{D9D73F94-72F0-44C9-B039-8D93765611CE}" srcOrd="0" destOrd="0" parTransId="{87ED1EB8-6EB7-4DA1-A62A-901456487FA8}" sibTransId="{39770C55-A1F3-4A44-96A9-3CA71420911C}"/>
    <dgm:cxn modelId="{AFD45ADB-108A-4655-ABB7-E1702D3F6FD2}" type="presOf" srcId="{00D06CE0-229D-4B78-99DD-E6BFB31F6725}" destId="{8F34ABFC-9714-4447-AB05-8EF0327F333C}" srcOrd="1" destOrd="0" presId="urn:microsoft.com/office/officeart/2005/8/layout/list1"/>
    <dgm:cxn modelId="{42DF623A-AD9A-4AB8-B505-6C64E99B518C}" srcId="{00D06CE0-229D-4B78-99DD-E6BFB31F6725}" destId="{4E251D37-98BB-4564-A9C6-30EB9DE2204D}" srcOrd="0" destOrd="0" parTransId="{FD994C4E-3608-474A-8513-E55D18280574}" sibTransId="{23B9D7B5-BDC9-4BEF-86F3-86DF2235BCEA}"/>
    <dgm:cxn modelId="{6B5E0437-1A44-41D0-839D-E5C97AC5D627}" type="presOf" srcId="{25A5B873-4D56-4C24-A2C4-0CC27838DF6D}" destId="{61127B2B-9B53-4B6D-901C-34775F011F29}" srcOrd="1" destOrd="0" presId="urn:microsoft.com/office/officeart/2005/8/layout/list1"/>
    <dgm:cxn modelId="{38DD5124-CD70-4AFA-831F-98644081939D}" srcId="{4E251D37-98BB-4564-A9C6-30EB9DE2204D}" destId="{B10B237E-1EDF-45B2-9B1D-772EDC596814}" srcOrd="1" destOrd="0" parTransId="{F850F7A5-260B-4AF1-A7CA-C2A98DF63AAC}" sibTransId="{2824BC27-5D81-4EC6-ACAF-02B41A335342}"/>
    <dgm:cxn modelId="{B82395BC-E9C5-451D-AEC7-4DDEB09E7C2E}" type="presOf" srcId="{3B58CC66-EB88-4B3A-9D0E-E1597F7CC1AF}" destId="{824F9AC0-E198-4033-8DCC-52644D39D981}" srcOrd="0" destOrd="0" presId="urn:microsoft.com/office/officeart/2005/8/layout/list1"/>
    <dgm:cxn modelId="{88A62631-8CFE-4717-BD0E-D7C95C6DEC9C}" srcId="{3B58CC66-EB88-4B3A-9D0E-E1597F7CC1AF}" destId="{25A5B873-4D56-4C24-A2C4-0CC27838DF6D}" srcOrd="2" destOrd="0" parTransId="{DFD6C93D-3BDD-4A91-993B-5FF1E275618B}" sibTransId="{337FD475-9201-4B3F-86F5-444D4DEC5CA6}"/>
    <dgm:cxn modelId="{498B4F69-39F7-4A1D-A4DE-E926C0AAB5E8}" type="presOf" srcId="{D9D73F94-72F0-44C9-B039-8D93765611CE}" destId="{A523D0D0-109B-4219-AD72-C149EF8CD658}" srcOrd="0" destOrd="1" presId="urn:microsoft.com/office/officeart/2005/8/layout/list1"/>
    <dgm:cxn modelId="{CAB4FD90-64CF-41EC-9C2B-A1D9BDB64166}" type="presOf" srcId="{A73B6D33-D0FC-4B55-BA0A-D71591621F24}" destId="{67AD3381-F98E-43BA-8614-B80C608B82ED}" srcOrd="0" destOrd="0" presId="urn:microsoft.com/office/officeart/2005/8/layout/list1"/>
    <dgm:cxn modelId="{E0B77707-0F0B-4B39-AD85-14E38DEBE437}" srcId="{4E251D37-98BB-4564-A9C6-30EB9DE2204D}" destId="{DCA0C8C5-8273-4221-AB4C-9EE4DE960413}" srcOrd="2" destOrd="0" parTransId="{D4648024-BC05-4BE5-81D4-6CE9B7424E5B}" sibTransId="{61A92CBC-1AC1-4758-9838-403C3A31A3BE}"/>
    <dgm:cxn modelId="{C5519FA0-6449-40F9-952D-45F44B65055A}" type="presOf" srcId="{25A5B873-4D56-4C24-A2C4-0CC27838DF6D}" destId="{8159EA24-A873-425E-8237-E0B627C84880}" srcOrd="0" destOrd="0" presId="urn:microsoft.com/office/officeart/2005/8/layout/list1"/>
    <dgm:cxn modelId="{27D52693-6744-4CDE-923C-6B97146B23FD}" type="presOf" srcId="{26880EE3-62A5-4C32-8096-153B644A9736}" destId="{A523D0D0-109B-4219-AD72-C149EF8CD658}" srcOrd="0" destOrd="4" presId="urn:microsoft.com/office/officeart/2005/8/layout/list1"/>
    <dgm:cxn modelId="{DEA9D186-EC92-4B40-A1BD-44391F3BCAAF}" type="presOf" srcId="{0FC78FC1-78BF-4EE1-B2AA-35ABF5076B77}" destId="{343AF971-BC82-4685-8E13-9BA47194C173}" srcOrd="0" destOrd="0" presId="urn:microsoft.com/office/officeart/2005/8/layout/list1"/>
    <dgm:cxn modelId="{B12D12BE-BA90-4492-95FB-35564D494395}" type="presParOf" srcId="{824F9AC0-E198-4033-8DCC-52644D39D981}" destId="{8B6AB98F-8445-406F-8ED4-A6A1350B5EE2}" srcOrd="0" destOrd="0" presId="urn:microsoft.com/office/officeart/2005/8/layout/list1"/>
    <dgm:cxn modelId="{6D43EAEB-B96D-4710-B6AC-A70D64E02F54}" type="presParOf" srcId="{8B6AB98F-8445-406F-8ED4-A6A1350B5EE2}" destId="{67AD3381-F98E-43BA-8614-B80C608B82ED}" srcOrd="0" destOrd="0" presId="urn:microsoft.com/office/officeart/2005/8/layout/list1"/>
    <dgm:cxn modelId="{D84FE2F1-DA08-4FED-ACA1-A07A6E453D94}" type="presParOf" srcId="{8B6AB98F-8445-406F-8ED4-A6A1350B5EE2}" destId="{8E477E55-48C6-433A-9108-4AD12ECE1270}" srcOrd="1" destOrd="0" presId="urn:microsoft.com/office/officeart/2005/8/layout/list1"/>
    <dgm:cxn modelId="{23E0941B-AE05-4201-A215-0A2ABFB9FC75}" type="presParOf" srcId="{824F9AC0-E198-4033-8DCC-52644D39D981}" destId="{C9A97740-3414-4972-9E1A-7E6C33A14FBF}" srcOrd="1" destOrd="0" presId="urn:microsoft.com/office/officeart/2005/8/layout/list1"/>
    <dgm:cxn modelId="{908C0A63-B2BE-4BE1-AC26-52EFEFCA518B}" type="presParOf" srcId="{824F9AC0-E198-4033-8DCC-52644D39D981}" destId="{343AF971-BC82-4685-8E13-9BA47194C173}" srcOrd="2" destOrd="0" presId="urn:microsoft.com/office/officeart/2005/8/layout/list1"/>
    <dgm:cxn modelId="{7B8B5ADB-E2D7-48AA-8C86-039AD4CCD0CB}" type="presParOf" srcId="{824F9AC0-E198-4033-8DCC-52644D39D981}" destId="{BF2F7F36-15C1-486D-9EC5-ACDFA7AB83FF}" srcOrd="3" destOrd="0" presId="urn:microsoft.com/office/officeart/2005/8/layout/list1"/>
    <dgm:cxn modelId="{F0E1BFF2-ACF4-4D66-BDD4-0E38685526DB}" type="presParOf" srcId="{824F9AC0-E198-4033-8DCC-52644D39D981}" destId="{BBB0635A-5E0D-40CF-9F93-CA807E1BC1BA}" srcOrd="4" destOrd="0" presId="urn:microsoft.com/office/officeart/2005/8/layout/list1"/>
    <dgm:cxn modelId="{43571D7A-C071-4286-8327-522C2B363586}" type="presParOf" srcId="{BBB0635A-5E0D-40CF-9F93-CA807E1BC1BA}" destId="{950C348E-246A-4073-AA51-84BB44F644B7}" srcOrd="0" destOrd="0" presId="urn:microsoft.com/office/officeart/2005/8/layout/list1"/>
    <dgm:cxn modelId="{EBABF013-7C58-4C1F-97EA-CB2A646493DE}" type="presParOf" srcId="{BBB0635A-5E0D-40CF-9F93-CA807E1BC1BA}" destId="{8F34ABFC-9714-4447-AB05-8EF0327F333C}" srcOrd="1" destOrd="0" presId="urn:microsoft.com/office/officeart/2005/8/layout/list1"/>
    <dgm:cxn modelId="{184B13A3-1C8D-4DC1-BEC0-B1B08C193FB1}" type="presParOf" srcId="{824F9AC0-E198-4033-8DCC-52644D39D981}" destId="{2BA0C4B4-B2CB-4E4C-89B0-0D158BBF5E8B}" srcOrd="5" destOrd="0" presId="urn:microsoft.com/office/officeart/2005/8/layout/list1"/>
    <dgm:cxn modelId="{3FC132EC-F34B-4491-B848-2EE758A90259}" type="presParOf" srcId="{824F9AC0-E198-4033-8DCC-52644D39D981}" destId="{A523D0D0-109B-4219-AD72-C149EF8CD658}" srcOrd="6" destOrd="0" presId="urn:microsoft.com/office/officeart/2005/8/layout/list1"/>
    <dgm:cxn modelId="{FCF7A477-0139-4442-A78B-BA43738EBD4E}" type="presParOf" srcId="{824F9AC0-E198-4033-8DCC-52644D39D981}" destId="{770D65EE-CDFE-4FCB-B9B2-B2997A85C5B8}" srcOrd="7" destOrd="0" presId="urn:microsoft.com/office/officeart/2005/8/layout/list1"/>
    <dgm:cxn modelId="{5D70E06F-E4C9-4B22-BB00-156D7B125604}" type="presParOf" srcId="{824F9AC0-E198-4033-8DCC-52644D39D981}" destId="{586C3A0F-9D79-4C5A-89F2-146998463514}" srcOrd="8" destOrd="0" presId="urn:microsoft.com/office/officeart/2005/8/layout/list1"/>
    <dgm:cxn modelId="{2520147A-698A-4692-B36B-5170CD881F67}" type="presParOf" srcId="{586C3A0F-9D79-4C5A-89F2-146998463514}" destId="{8159EA24-A873-425E-8237-E0B627C84880}" srcOrd="0" destOrd="0" presId="urn:microsoft.com/office/officeart/2005/8/layout/list1"/>
    <dgm:cxn modelId="{752B7408-5F5A-45A1-BC03-0464C6DF93FC}" type="presParOf" srcId="{586C3A0F-9D79-4C5A-89F2-146998463514}" destId="{61127B2B-9B53-4B6D-901C-34775F011F29}" srcOrd="1" destOrd="0" presId="urn:microsoft.com/office/officeart/2005/8/layout/list1"/>
    <dgm:cxn modelId="{20B14ED8-BD83-4EED-ACF2-215C83DC1E81}" type="presParOf" srcId="{824F9AC0-E198-4033-8DCC-52644D39D981}" destId="{36470DEC-F62F-4CC0-8FFF-C86011E6ABFB}" srcOrd="9" destOrd="0" presId="urn:microsoft.com/office/officeart/2005/8/layout/list1"/>
    <dgm:cxn modelId="{DF664ADA-B2B0-412C-9ABF-27333952787E}" type="presParOf" srcId="{824F9AC0-E198-4033-8DCC-52644D39D981}" destId="{AC0CDE51-FE88-4FCD-8EC6-F24F85EC28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AFCC6B-8D84-44B7-B899-1064B7C9FB64}"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US"/>
        </a:p>
      </dgm:t>
    </dgm:pt>
    <dgm:pt modelId="{29C69D9A-5CD2-4A2A-8CA0-3B146B786FA7}">
      <dgm:prSet custT="1"/>
      <dgm:spPr/>
      <dgm:t>
        <a:bodyPr/>
        <a:lstStyle/>
        <a:p>
          <a:pPr rtl="0"/>
          <a:r>
            <a:rPr lang="en-US" sz="1200" b="1" dirty="0" smtClean="0"/>
            <a:t>Coordination &amp; Integration</a:t>
          </a:r>
          <a:endParaRPr lang="en-US" sz="1200" b="1" dirty="0"/>
        </a:p>
      </dgm:t>
      <dgm:extLst>
        <a:ext uri="{E40237B7-FDA0-4F09-8148-C483321AD2D9}">
          <dgm14:cNvPr xmlns:dgm14="http://schemas.microsoft.com/office/drawing/2010/diagram" id="0" name="" descr="Coordination &amp; Integration item" title="Coordination &amp; Integration item"/>
        </a:ext>
      </dgm:extLst>
    </dgm:pt>
    <dgm:pt modelId="{049CC708-A9D8-4B35-9286-DE9A1A97591F}" type="parTrans" cxnId="{776553B4-647F-4650-B8A1-CF3E72E67D84}">
      <dgm:prSet/>
      <dgm:spPr/>
      <dgm:t>
        <a:bodyPr/>
        <a:lstStyle/>
        <a:p>
          <a:endParaRPr lang="en-US"/>
        </a:p>
      </dgm:t>
    </dgm:pt>
    <dgm:pt modelId="{CC02AE46-049D-48E5-B8C3-8EF1FA083EDD}" type="sibTrans" cxnId="{776553B4-647F-4650-B8A1-CF3E72E67D84}">
      <dgm:prSet/>
      <dgm:spPr/>
      <dgm:t>
        <a:bodyPr/>
        <a:lstStyle/>
        <a:p>
          <a:endParaRPr lang="en-US"/>
        </a:p>
      </dgm:t>
    </dgm:pt>
    <dgm:pt modelId="{764A7956-02AC-4133-8171-20650933BB76}">
      <dgm:prSet custT="1"/>
      <dgm:spPr>
        <a:solidFill>
          <a:schemeClr val="accent1">
            <a:lumMod val="40000"/>
            <a:lumOff val="60000"/>
          </a:schemeClr>
        </a:solidFill>
      </dgm:spPr>
      <dgm:t>
        <a:bodyPr/>
        <a:lstStyle/>
        <a:p>
          <a:pPr rtl="0"/>
          <a:r>
            <a:rPr lang="en-US" sz="1200" b="1" dirty="0" smtClean="0"/>
            <a:t>Program Design</a:t>
          </a:r>
          <a:endParaRPr lang="en-US" sz="1200" b="1" dirty="0"/>
        </a:p>
      </dgm:t>
      <dgm:extLst>
        <a:ext uri="{E40237B7-FDA0-4F09-8148-C483321AD2D9}">
          <dgm14:cNvPr xmlns:dgm14="http://schemas.microsoft.com/office/drawing/2010/diagram" id="0" name="" descr="Program Design Item" title="Program Design Item"/>
        </a:ext>
      </dgm:extLst>
    </dgm:pt>
    <dgm:pt modelId="{FE0C0981-C612-4769-BA58-750B2E3F8E4E}" type="parTrans" cxnId="{F4029644-DD49-4B80-A02D-6BA7A0E90890}">
      <dgm:prSet/>
      <dgm:spPr/>
      <dgm:t>
        <a:bodyPr/>
        <a:lstStyle/>
        <a:p>
          <a:endParaRPr lang="en-US"/>
        </a:p>
      </dgm:t>
    </dgm:pt>
    <dgm:pt modelId="{BC357BB6-C34D-409D-8154-3AA16D64CD82}" type="sibTrans" cxnId="{F4029644-DD49-4B80-A02D-6BA7A0E90890}">
      <dgm:prSet/>
      <dgm:spPr/>
      <dgm:t>
        <a:bodyPr/>
        <a:lstStyle/>
        <a:p>
          <a:endParaRPr lang="en-US"/>
        </a:p>
      </dgm:t>
    </dgm:pt>
    <dgm:pt modelId="{1F7BEFFF-A838-4597-92D0-755FC864A549}">
      <dgm:prSet custT="1"/>
      <dgm:spPr/>
      <dgm:t>
        <a:bodyPr/>
        <a:lstStyle/>
        <a:p>
          <a:pPr rtl="0"/>
          <a:r>
            <a:rPr lang="en-US" sz="1200" b="1" dirty="0" smtClean="0"/>
            <a:t>Certified Teachers &amp; Highly Qualified Paras</a:t>
          </a:r>
          <a:endParaRPr lang="en-US" sz="1200" b="1" dirty="0"/>
        </a:p>
      </dgm:t>
      <dgm:extLst>
        <a:ext uri="{E40237B7-FDA0-4F09-8148-C483321AD2D9}">
          <dgm14:cNvPr xmlns:dgm14="http://schemas.microsoft.com/office/drawing/2010/diagram" id="0" name="" descr="Highly Qualified Teachers &amp; Paras item" title="Highly Qualified Teachers &amp; Paras item"/>
        </a:ext>
      </dgm:extLst>
    </dgm:pt>
    <dgm:pt modelId="{AA973C58-1552-4340-8E9F-FC1DF6C7FB12}" type="parTrans" cxnId="{4DF625C3-769D-42D0-B17E-1734BFD93D40}">
      <dgm:prSet/>
      <dgm:spPr/>
      <dgm:t>
        <a:bodyPr/>
        <a:lstStyle/>
        <a:p>
          <a:endParaRPr lang="en-US"/>
        </a:p>
      </dgm:t>
    </dgm:pt>
    <dgm:pt modelId="{60BAEFD8-5361-49E6-B15C-641AB088EB35}" type="sibTrans" cxnId="{4DF625C3-769D-42D0-B17E-1734BFD93D40}">
      <dgm:prSet/>
      <dgm:spPr/>
      <dgm:t>
        <a:bodyPr/>
        <a:lstStyle/>
        <a:p>
          <a:endParaRPr lang="en-US"/>
        </a:p>
      </dgm:t>
    </dgm:pt>
    <dgm:pt modelId="{3219F992-42F9-4EA8-A560-E064A08987E0}">
      <dgm:prSet custT="1"/>
      <dgm:spPr/>
      <dgm:t>
        <a:bodyPr/>
        <a:lstStyle/>
        <a:p>
          <a:pPr rtl="0"/>
          <a:r>
            <a:rPr lang="en-US" sz="1200" b="1" dirty="0" smtClean="0"/>
            <a:t>Professional Development</a:t>
          </a:r>
        </a:p>
      </dgm:t>
      <dgm:extLst>
        <a:ext uri="{E40237B7-FDA0-4F09-8148-C483321AD2D9}">
          <dgm14:cNvPr xmlns:dgm14="http://schemas.microsoft.com/office/drawing/2010/diagram" id="0" name="" descr="Professional Development item" title="Professional Development item"/>
        </a:ext>
      </dgm:extLst>
    </dgm:pt>
    <dgm:pt modelId="{A0C1709D-F53C-44BD-A088-A422F4DC1D32}" type="parTrans" cxnId="{617EBC4C-D853-4487-9595-380F0CE8EBFA}">
      <dgm:prSet/>
      <dgm:spPr/>
      <dgm:t>
        <a:bodyPr/>
        <a:lstStyle/>
        <a:p>
          <a:endParaRPr lang="en-US"/>
        </a:p>
      </dgm:t>
    </dgm:pt>
    <dgm:pt modelId="{D97CCCB7-A8A7-4A29-9864-AC0ECED5A7A5}" type="sibTrans" cxnId="{617EBC4C-D853-4487-9595-380F0CE8EBFA}">
      <dgm:prSet/>
      <dgm:spPr/>
      <dgm:t>
        <a:bodyPr/>
        <a:lstStyle/>
        <a:p>
          <a:endParaRPr lang="en-US"/>
        </a:p>
      </dgm:t>
    </dgm:pt>
    <dgm:pt modelId="{43E1F519-EB81-44EC-B69C-3708B235CF89}">
      <dgm:prSet custT="1"/>
      <dgm:spPr>
        <a:solidFill>
          <a:srgbClr val="FFC000"/>
        </a:solidFill>
      </dgm:spPr>
      <dgm:t>
        <a:bodyPr/>
        <a:lstStyle/>
        <a:p>
          <a:pPr rtl="0"/>
          <a:r>
            <a:rPr lang="en-US" sz="1200" b="1" dirty="0" smtClean="0"/>
            <a:t>Parental involvement</a:t>
          </a:r>
          <a:endParaRPr lang="en-US" sz="1200" b="1" dirty="0"/>
        </a:p>
      </dgm:t>
      <dgm:extLst>
        <a:ext uri="{E40237B7-FDA0-4F09-8148-C483321AD2D9}">
          <dgm14:cNvPr xmlns:dgm14="http://schemas.microsoft.com/office/drawing/2010/diagram" id="0" name="" descr="Parental involvement item" title="Parental involvement item"/>
        </a:ext>
      </dgm:extLst>
    </dgm:pt>
    <dgm:pt modelId="{49DEB0F4-D608-4809-AD87-57A7D3BA284F}" type="parTrans" cxnId="{4C04A186-0655-44A7-ADCA-FC72C074C48E}">
      <dgm:prSet/>
      <dgm:spPr/>
      <dgm:t>
        <a:bodyPr/>
        <a:lstStyle/>
        <a:p>
          <a:endParaRPr lang="en-US"/>
        </a:p>
      </dgm:t>
    </dgm:pt>
    <dgm:pt modelId="{344B6172-8AC9-4908-AA6B-2B0C3CB9A1FF}" type="sibTrans" cxnId="{4C04A186-0655-44A7-ADCA-FC72C074C48E}">
      <dgm:prSet/>
      <dgm:spPr/>
      <dgm:t>
        <a:bodyPr/>
        <a:lstStyle/>
        <a:p>
          <a:endParaRPr lang="en-US"/>
        </a:p>
      </dgm:t>
    </dgm:pt>
    <dgm:pt modelId="{7BBA8425-D432-4FAD-8447-F7ADF6614CAB}">
      <dgm:prSet custT="1"/>
      <dgm:spPr>
        <a:solidFill>
          <a:schemeClr val="accent2">
            <a:lumMod val="40000"/>
            <a:lumOff val="60000"/>
          </a:schemeClr>
        </a:solidFill>
      </dgm:spPr>
      <dgm:t>
        <a:bodyPr/>
        <a:lstStyle/>
        <a:p>
          <a:pPr rtl="0"/>
          <a:r>
            <a:rPr lang="en-US" sz="1200" b="1" dirty="0" smtClean="0"/>
            <a:t>Evaluation &amp; Review of Plan</a:t>
          </a:r>
          <a:endParaRPr lang="en-US" sz="1200" b="1" dirty="0"/>
        </a:p>
      </dgm:t>
      <dgm:extLst>
        <a:ext uri="{E40237B7-FDA0-4F09-8148-C483321AD2D9}">
          <dgm14:cNvPr xmlns:dgm14="http://schemas.microsoft.com/office/drawing/2010/diagram" id="0" name="" descr="Evaluation &amp; Review of Plan item" title="Evaluation &amp; Review of Plan item"/>
        </a:ext>
      </dgm:extLst>
    </dgm:pt>
    <dgm:pt modelId="{B513D825-97B9-4BF8-898D-C5FC61768698}" type="parTrans" cxnId="{1D5E03C8-04C5-42A8-8E66-3C67CEFBBAFD}">
      <dgm:prSet/>
      <dgm:spPr/>
      <dgm:t>
        <a:bodyPr/>
        <a:lstStyle/>
        <a:p>
          <a:endParaRPr lang="en-US"/>
        </a:p>
      </dgm:t>
    </dgm:pt>
    <dgm:pt modelId="{A3634CC3-E41F-4720-ABA8-AF487580150B}" type="sibTrans" cxnId="{1D5E03C8-04C5-42A8-8E66-3C67CEFBBAFD}">
      <dgm:prSet/>
      <dgm:spPr/>
      <dgm:t>
        <a:bodyPr/>
        <a:lstStyle/>
        <a:p>
          <a:endParaRPr lang="en-US"/>
        </a:p>
      </dgm:t>
    </dgm:pt>
    <dgm:pt modelId="{14412B21-51A7-4CE4-BA82-5C34ED02B5A0}">
      <dgm:prSet custT="1"/>
      <dgm:spPr/>
      <dgm:t>
        <a:bodyPr/>
        <a:lstStyle/>
        <a:p>
          <a:pPr rtl="0"/>
          <a:r>
            <a:rPr lang="en-US" sz="1100" dirty="0" smtClean="0"/>
            <a:t>May include any teachers that serve Title I-A students at some point during the day.</a:t>
          </a:r>
        </a:p>
      </dgm:t>
    </dgm:pt>
    <dgm:pt modelId="{221A3E25-639A-4B23-8349-F4A9CBA0B089}" type="parTrans" cxnId="{CBF20C35-8B5B-4C98-8483-D608E4B21EBE}">
      <dgm:prSet/>
      <dgm:spPr/>
      <dgm:t>
        <a:bodyPr/>
        <a:lstStyle/>
        <a:p>
          <a:endParaRPr lang="en-US"/>
        </a:p>
      </dgm:t>
    </dgm:pt>
    <dgm:pt modelId="{8596E969-7797-4BFD-912E-B08B32244D81}" type="sibTrans" cxnId="{CBF20C35-8B5B-4C98-8483-D608E4B21EBE}">
      <dgm:prSet/>
      <dgm:spPr/>
      <dgm:t>
        <a:bodyPr/>
        <a:lstStyle/>
        <a:p>
          <a:endParaRPr lang="en-US"/>
        </a:p>
      </dgm:t>
    </dgm:pt>
    <dgm:pt modelId="{0800F3C9-A64E-4A88-A24F-BD145D886E99}">
      <dgm:prSet custT="1"/>
      <dgm:spPr/>
      <dgm:t>
        <a:bodyPr/>
        <a:lstStyle/>
        <a:p>
          <a:pPr rtl="0"/>
          <a:r>
            <a:rPr lang="en-US" sz="1100" dirty="0" smtClean="0"/>
            <a:t>Integrate with other federal, state and local services and programs</a:t>
          </a:r>
          <a:endParaRPr lang="en-US" sz="1100" dirty="0"/>
        </a:p>
      </dgm:t>
    </dgm:pt>
    <dgm:pt modelId="{A646C2E9-C5F4-4133-AA4F-CE8BCF578CC8}" type="parTrans" cxnId="{64634469-1007-4DB4-BDFB-7177F7B74B27}">
      <dgm:prSet/>
      <dgm:spPr/>
      <dgm:t>
        <a:bodyPr/>
        <a:lstStyle/>
        <a:p>
          <a:endParaRPr lang="en-US"/>
        </a:p>
      </dgm:t>
    </dgm:pt>
    <dgm:pt modelId="{35D4F647-5727-483A-8A68-755286A5AE48}" type="sibTrans" cxnId="{64634469-1007-4DB4-BDFB-7177F7B74B27}">
      <dgm:prSet/>
      <dgm:spPr/>
      <dgm:t>
        <a:bodyPr/>
        <a:lstStyle/>
        <a:p>
          <a:endParaRPr lang="en-US"/>
        </a:p>
      </dgm:t>
    </dgm:pt>
    <dgm:pt modelId="{B620A3F4-90BE-463E-A468-4B20042DC271}">
      <dgm:prSet custT="1"/>
      <dgm:spPr/>
      <dgm:t>
        <a:bodyPr/>
        <a:lstStyle/>
        <a:p>
          <a:pPr rtl="0"/>
          <a:r>
            <a:rPr lang="en-US" sz="1200" b="1" dirty="0" smtClean="0"/>
            <a:t>Targeting Criteria</a:t>
          </a:r>
          <a:endParaRPr lang="en-US" sz="1200" b="1" dirty="0"/>
        </a:p>
      </dgm:t>
      <dgm:extLst>
        <a:ext uri="{E40237B7-FDA0-4F09-8148-C483321AD2D9}">
          <dgm14:cNvPr xmlns:dgm14="http://schemas.microsoft.com/office/drawing/2010/diagram" id="0" name="" descr="Targeting Criteria item" title="Targeting Criteria item"/>
        </a:ext>
      </dgm:extLst>
    </dgm:pt>
    <dgm:pt modelId="{2AEDDEE7-86A8-4CDA-A3D6-76D362AF79C7}" type="parTrans" cxnId="{B5C5037E-9720-429E-9D21-E56177D377C3}">
      <dgm:prSet/>
      <dgm:spPr/>
      <dgm:t>
        <a:bodyPr/>
        <a:lstStyle/>
        <a:p>
          <a:endParaRPr lang="en-US"/>
        </a:p>
      </dgm:t>
    </dgm:pt>
    <dgm:pt modelId="{365A3909-67F0-459E-B0EC-C094E6D944CE}" type="sibTrans" cxnId="{B5C5037E-9720-429E-9D21-E56177D377C3}">
      <dgm:prSet/>
      <dgm:spPr/>
      <dgm:t>
        <a:bodyPr/>
        <a:lstStyle/>
        <a:p>
          <a:endParaRPr lang="en-US"/>
        </a:p>
      </dgm:t>
    </dgm:pt>
    <dgm:pt modelId="{238367BB-2014-468C-A743-7A0FC67F3AE2}">
      <dgm:prSet custT="1"/>
      <dgm:spPr>
        <a:solidFill>
          <a:srgbClr val="92D050"/>
        </a:solidFill>
      </dgm:spPr>
      <dgm:t>
        <a:bodyPr/>
        <a:lstStyle/>
        <a:p>
          <a:pPr rtl="0"/>
          <a:r>
            <a:rPr lang="en-US" sz="1200" b="1" dirty="0" smtClean="0"/>
            <a:t>Progress Monitoring</a:t>
          </a:r>
          <a:endParaRPr lang="en-US" sz="1200" b="1" dirty="0"/>
        </a:p>
      </dgm:t>
      <dgm:extLst>
        <a:ext uri="{E40237B7-FDA0-4F09-8148-C483321AD2D9}">
          <dgm14:cNvPr xmlns:dgm14="http://schemas.microsoft.com/office/drawing/2010/diagram" id="0" name="" descr="Progress Monitoring Item" title="Progress Monitoring Item"/>
        </a:ext>
      </dgm:extLst>
    </dgm:pt>
    <dgm:pt modelId="{D433821B-665A-44B5-B6F2-F8BD31FF996F}" type="parTrans" cxnId="{381A3EF7-C708-4B8A-AB52-981E9A982766}">
      <dgm:prSet/>
      <dgm:spPr/>
      <dgm:t>
        <a:bodyPr/>
        <a:lstStyle/>
        <a:p>
          <a:endParaRPr lang="en-US"/>
        </a:p>
      </dgm:t>
    </dgm:pt>
    <dgm:pt modelId="{304879C2-DBE4-48E9-8D14-B62333CB5DF1}" type="sibTrans" cxnId="{381A3EF7-C708-4B8A-AB52-981E9A982766}">
      <dgm:prSet/>
      <dgm:spPr/>
      <dgm:t>
        <a:bodyPr/>
        <a:lstStyle/>
        <a:p>
          <a:endParaRPr lang="en-US"/>
        </a:p>
      </dgm:t>
    </dgm:pt>
    <dgm:pt modelId="{9CED80C2-5F66-46F3-836A-70D5A334E451}">
      <dgm:prSet custT="1"/>
      <dgm:spPr/>
      <dgm:t>
        <a:bodyPr/>
        <a:lstStyle/>
        <a:p>
          <a:pPr rtl="0"/>
          <a:r>
            <a:rPr lang="en-US" sz="1100" dirty="0" smtClean="0"/>
            <a:t>Process to identify students that are at risk of not meeting achievement standards</a:t>
          </a:r>
          <a:endParaRPr lang="en-US" sz="1100" dirty="0"/>
        </a:p>
      </dgm:t>
    </dgm:pt>
    <dgm:pt modelId="{446DA257-9657-44E1-9F74-7311EA79684F}" type="parTrans" cxnId="{4A0EB1DC-9781-4B43-ABE2-D10EC6C51788}">
      <dgm:prSet/>
      <dgm:spPr/>
      <dgm:t>
        <a:bodyPr/>
        <a:lstStyle/>
        <a:p>
          <a:endParaRPr lang="en-US"/>
        </a:p>
      </dgm:t>
    </dgm:pt>
    <dgm:pt modelId="{63B5DEC8-1428-49A8-BA17-CF600D0EC231}" type="sibTrans" cxnId="{4A0EB1DC-9781-4B43-ABE2-D10EC6C51788}">
      <dgm:prSet/>
      <dgm:spPr/>
      <dgm:t>
        <a:bodyPr/>
        <a:lstStyle/>
        <a:p>
          <a:endParaRPr lang="en-US"/>
        </a:p>
      </dgm:t>
    </dgm:pt>
    <dgm:pt modelId="{4FD9F385-C6FE-4CA0-94B8-8082EF584AB4}">
      <dgm:prSet custT="1"/>
      <dgm:spPr>
        <a:solidFill>
          <a:srgbClr val="92D050"/>
        </a:solidFill>
      </dgm:spPr>
      <dgm:t>
        <a:bodyPr/>
        <a:lstStyle/>
        <a:p>
          <a:pPr rtl="0"/>
          <a:r>
            <a:rPr lang="en-US" sz="1100" dirty="0" smtClean="0"/>
            <a:t>Plan for ongoing monitoring of targeted Title I-A students during the year</a:t>
          </a:r>
          <a:endParaRPr lang="en-US" sz="1100" dirty="0"/>
        </a:p>
      </dgm:t>
    </dgm:pt>
    <dgm:pt modelId="{8B75DECC-BD42-4E33-85D8-440DB8D36374}" type="parTrans" cxnId="{288C1572-88C9-4CCF-A1B0-4B94471D1165}">
      <dgm:prSet/>
      <dgm:spPr/>
      <dgm:t>
        <a:bodyPr/>
        <a:lstStyle/>
        <a:p>
          <a:endParaRPr lang="en-US"/>
        </a:p>
      </dgm:t>
    </dgm:pt>
    <dgm:pt modelId="{25124A55-F7D9-4239-A2ED-2664116BB33A}" type="sibTrans" cxnId="{288C1572-88C9-4CCF-A1B0-4B94471D1165}">
      <dgm:prSet/>
      <dgm:spPr/>
      <dgm:t>
        <a:bodyPr/>
        <a:lstStyle/>
        <a:p>
          <a:endParaRPr lang="en-US"/>
        </a:p>
      </dgm:t>
    </dgm:pt>
    <dgm:pt modelId="{6C0F2DF2-7C0B-49A4-B218-7F0FCA4BE96D}">
      <dgm:prSet custT="1"/>
      <dgm:spPr>
        <a:solidFill>
          <a:schemeClr val="accent1">
            <a:lumMod val="40000"/>
            <a:lumOff val="60000"/>
          </a:schemeClr>
        </a:solidFill>
      </dgm:spPr>
      <dgm:t>
        <a:bodyPr/>
        <a:lstStyle/>
        <a:p>
          <a:pPr rtl="0"/>
          <a:r>
            <a:rPr lang="en-US" sz="1100" dirty="0" smtClean="0"/>
            <a:t>Effective instructional strategies based on research</a:t>
          </a:r>
          <a:endParaRPr lang="en-US" sz="1100" dirty="0"/>
        </a:p>
      </dgm:t>
    </dgm:pt>
    <dgm:pt modelId="{2C8840F4-A916-4E23-A0B1-EFA301419E65}" type="parTrans" cxnId="{34CA065B-9DCD-4D24-9CA2-6B7FE4B24A6F}">
      <dgm:prSet/>
      <dgm:spPr/>
      <dgm:t>
        <a:bodyPr/>
        <a:lstStyle/>
        <a:p>
          <a:endParaRPr lang="en-US"/>
        </a:p>
      </dgm:t>
    </dgm:pt>
    <dgm:pt modelId="{3E39BCCC-1394-4080-AFDE-0F3D5D966BD9}" type="sibTrans" cxnId="{34CA065B-9DCD-4D24-9CA2-6B7FE4B24A6F}">
      <dgm:prSet/>
      <dgm:spPr/>
      <dgm:t>
        <a:bodyPr/>
        <a:lstStyle/>
        <a:p>
          <a:endParaRPr lang="en-US"/>
        </a:p>
      </dgm:t>
    </dgm:pt>
    <dgm:pt modelId="{60414676-F055-481E-AA28-F85CEE8860D3}">
      <dgm:prSet custT="1"/>
      <dgm:spPr>
        <a:solidFill>
          <a:schemeClr val="accent1">
            <a:lumMod val="40000"/>
            <a:lumOff val="60000"/>
          </a:schemeClr>
        </a:solidFill>
      </dgm:spPr>
      <dgm:t>
        <a:bodyPr/>
        <a:lstStyle/>
        <a:p>
          <a:pPr rtl="0"/>
          <a:r>
            <a:rPr lang="en-US" sz="1100" dirty="0" smtClean="0"/>
            <a:t>Extended learning time</a:t>
          </a:r>
          <a:endParaRPr lang="en-US" sz="1100" dirty="0"/>
        </a:p>
      </dgm:t>
    </dgm:pt>
    <dgm:pt modelId="{E6874266-2486-4AEF-9E2C-BB80DDD6088D}" type="parTrans" cxnId="{AA2C506C-FF73-4B37-A4C8-240C6BA0E848}">
      <dgm:prSet/>
      <dgm:spPr/>
      <dgm:t>
        <a:bodyPr/>
        <a:lstStyle/>
        <a:p>
          <a:endParaRPr lang="en-US"/>
        </a:p>
      </dgm:t>
    </dgm:pt>
    <dgm:pt modelId="{D6080772-A32C-4321-8147-E60AD046FB59}" type="sibTrans" cxnId="{AA2C506C-FF73-4B37-A4C8-240C6BA0E848}">
      <dgm:prSet/>
      <dgm:spPr/>
      <dgm:t>
        <a:bodyPr/>
        <a:lstStyle/>
        <a:p>
          <a:endParaRPr lang="en-US"/>
        </a:p>
      </dgm:t>
    </dgm:pt>
    <dgm:pt modelId="{CE70DA14-CB68-4DD6-8FA2-932CF801F350}">
      <dgm:prSet custT="1"/>
      <dgm:spPr>
        <a:solidFill>
          <a:schemeClr val="accent1">
            <a:lumMod val="40000"/>
            <a:lumOff val="60000"/>
          </a:schemeClr>
        </a:solidFill>
      </dgm:spPr>
      <dgm:t>
        <a:bodyPr/>
        <a:lstStyle/>
        <a:p>
          <a:pPr rtl="0"/>
          <a:r>
            <a:rPr lang="en-US" sz="1100" dirty="0" smtClean="0"/>
            <a:t>Accelerated, high-quality curriculum</a:t>
          </a:r>
          <a:endParaRPr lang="en-US" sz="1100" dirty="0"/>
        </a:p>
      </dgm:t>
    </dgm:pt>
    <dgm:pt modelId="{6B5A5806-E9D3-4A32-A8AC-54693A5D83B7}" type="parTrans" cxnId="{43493E46-D301-441C-9BE9-5E958B8BCE75}">
      <dgm:prSet/>
      <dgm:spPr/>
      <dgm:t>
        <a:bodyPr/>
        <a:lstStyle/>
        <a:p>
          <a:endParaRPr lang="en-US"/>
        </a:p>
      </dgm:t>
    </dgm:pt>
    <dgm:pt modelId="{F15C6B6C-8212-4897-B8AD-1BAC4452FB72}" type="sibTrans" cxnId="{43493E46-D301-441C-9BE9-5E958B8BCE75}">
      <dgm:prSet/>
      <dgm:spPr/>
      <dgm:t>
        <a:bodyPr/>
        <a:lstStyle/>
        <a:p>
          <a:endParaRPr lang="en-US"/>
        </a:p>
      </dgm:t>
    </dgm:pt>
    <dgm:pt modelId="{44C0C248-1763-417B-A0A6-089D653B6111}">
      <dgm:prSet custT="1"/>
      <dgm:spPr>
        <a:solidFill>
          <a:schemeClr val="accent1">
            <a:lumMod val="40000"/>
            <a:lumOff val="60000"/>
          </a:schemeClr>
        </a:solidFill>
      </dgm:spPr>
      <dgm:t>
        <a:bodyPr/>
        <a:lstStyle/>
        <a:p>
          <a:pPr rtl="0"/>
          <a:r>
            <a:rPr lang="en-US" sz="1100" dirty="0" smtClean="0"/>
            <a:t>Minimal pull from class</a:t>
          </a:r>
          <a:endParaRPr lang="en-US" sz="1100" dirty="0"/>
        </a:p>
      </dgm:t>
    </dgm:pt>
    <dgm:pt modelId="{EB1B9FE9-4331-4DCD-9DA3-816B2A6C2F41}" type="parTrans" cxnId="{5B92DB3F-2879-4562-A202-6FB714A643EA}">
      <dgm:prSet/>
      <dgm:spPr/>
      <dgm:t>
        <a:bodyPr/>
        <a:lstStyle/>
        <a:p>
          <a:endParaRPr lang="en-US"/>
        </a:p>
      </dgm:t>
    </dgm:pt>
    <dgm:pt modelId="{A25793CB-17A7-461A-BE08-70CBE0956641}" type="sibTrans" cxnId="{5B92DB3F-2879-4562-A202-6FB714A643EA}">
      <dgm:prSet/>
      <dgm:spPr/>
      <dgm:t>
        <a:bodyPr/>
        <a:lstStyle/>
        <a:p>
          <a:endParaRPr lang="en-US"/>
        </a:p>
      </dgm:t>
    </dgm:pt>
    <dgm:pt modelId="{DAC4B836-1B37-48DE-AD8F-2410AC1393B4}">
      <dgm:prSet custT="1"/>
      <dgm:spPr>
        <a:solidFill>
          <a:schemeClr val="accent2">
            <a:lumMod val="40000"/>
            <a:lumOff val="60000"/>
          </a:schemeClr>
        </a:solidFill>
      </dgm:spPr>
      <dgm:t>
        <a:bodyPr/>
        <a:lstStyle/>
        <a:p>
          <a:pPr rtl="0"/>
          <a:r>
            <a:rPr lang="en-US" sz="1050" dirty="0" smtClean="0"/>
            <a:t>Process to annually review the effectiveness of the plan to be sure progress is being made</a:t>
          </a:r>
          <a:endParaRPr lang="en-US" sz="1050" dirty="0"/>
        </a:p>
      </dgm:t>
    </dgm:pt>
    <dgm:pt modelId="{724D666B-83EE-4E50-8339-3F31B615CE49}" type="parTrans" cxnId="{940E8120-309E-4804-9396-CCA4148A1D79}">
      <dgm:prSet/>
      <dgm:spPr/>
      <dgm:t>
        <a:bodyPr/>
        <a:lstStyle/>
        <a:p>
          <a:endParaRPr lang="en-US"/>
        </a:p>
      </dgm:t>
    </dgm:pt>
    <dgm:pt modelId="{2CAF7A1B-4D0C-4E17-8C3D-7D00A0695AB6}" type="sibTrans" cxnId="{940E8120-309E-4804-9396-CCA4148A1D79}">
      <dgm:prSet/>
      <dgm:spPr/>
      <dgm:t>
        <a:bodyPr/>
        <a:lstStyle/>
        <a:p>
          <a:endParaRPr lang="en-US"/>
        </a:p>
      </dgm:t>
    </dgm:pt>
    <dgm:pt modelId="{0FE297FD-0CA3-4E74-BBB5-0672C96C639F}">
      <dgm:prSet custT="1"/>
      <dgm:spPr/>
      <dgm:t>
        <a:bodyPr/>
        <a:lstStyle/>
        <a:p>
          <a:pPr rtl="0"/>
          <a:r>
            <a:rPr lang="en-US" sz="1100" dirty="0" smtClean="0"/>
            <a:t>Assist the transition of students from and to other programs</a:t>
          </a:r>
          <a:endParaRPr lang="en-US" sz="1100" dirty="0"/>
        </a:p>
      </dgm:t>
    </dgm:pt>
    <dgm:pt modelId="{0CCF3ECC-9C16-4D00-99B9-F92810F10555}" type="parTrans" cxnId="{06CA4120-3D8C-4DEC-B3EB-17628AAB2163}">
      <dgm:prSet/>
      <dgm:spPr/>
      <dgm:t>
        <a:bodyPr/>
        <a:lstStyle/>
        <a:p>
          <a:endParaRPr lang="en-US"/>
        </a:p>
      </dgm:t>
    </dgm:pt>
    <dgm:pt modelId="{04F5C635-E85A-4247-9B0F-CB40A11E22D2}" type="sibTrans" cxnId="{06CA4120-3D8C-4DEC-B3EB-17628AAB2163}">
      <dgm:prSet/>
      <dgm:spPr/>
      <dgm:t>
        <a:bodyPr/>
        <a:lstStyle/>
        <a:p>
          <a:endParaRPr lang="en-US"/>
        </a:p>
      </dgm:t>
    </dgm:pt>
    <dgm:pt modelId="{5ADC9E21-BCBF-48D2-ABF0-78295BC9DAD7}">
      <dgm:prSet custT="1"/>
      <dgm:spPr>
        <a:solidFill>
          <a:srgbClr val="FFC000"/>
        </a:solidFill>
      </dgm:spPr>
      <dgm:t>
        <a:bodyPr/>
        <a:lstStyle/>
        <a:p>
          <a:pPr rtl="0"/>
          <a:r>
            <a:rPr lang="en-US" sz="1100" dirty="0" smtClean="0"/>
            <a:t>Strategies to increase Title I-A parent involvement in support of their student’s academic achievement</a:t>
          </a:r>
          <a:endParaRPr lang="en-US" sz="1100" dirty="0"/>
        </a:p>
      </dgm:t>
    </dgm:pt>
    <dgm:pt modelId="{0962384A-48C3-4A2F-8085-E6D7602A2FEA}" type="parTrans" cxnId="{1C1E8AFC-01DD-46E0-8081-BBDE23EBD7C3}">
      <dgm:prSet/>
      <dgm:spPr/>
      <dgm:t>
        <a:bodyPr/>
        <a:lstStyle/>
        <a:p>
          <a:endParaRPr lang="en-US"/>
        </a:p>
      </dgm:t>
    </dgm:pt>
    <dgm:pt modelId="{7A69BF22-B233-49C8-8101-C0C564E90EF5}" type="sibTrans" cxnId="{1C1E8AFC-01DD-46E0-8081-BBDE23EBD7C3}">
      <dgm:prSet/>
      <dgm:spPr/>
      <dgm:t>
        <a:bodyPr/>
        <a:lstStyle/>
        <a:p>
          <a:endParaRPr lang="en-US"/>
        </a:p>
      </dgm:t>
    </dgm:pt>
    <dgm:pt modelId="{D9DF8CF2-400D-4EDE-846D-8557CA5D05B6}">
      <dgm:prSet custT="1"/>
      <dgm:spPr/>
      <dgm:t>
        <a:bodyPr/>
        <a:lstStyle/>
        <a:p>
          <a:pPr rtl="0"/>
          <a:r>
            <a:rPr lang="en-US" sz="1100" dirty="0" smtClean="0"/>
            <a:t>Teachers paid with Title I-A funds need to be certified in the area they are teaching and paras HQ.</a:t>
          </a:r>
          <a:endParaRPr lang="en-US" sz="1100" dirty="0"/>
        </a:p>
      </dgm:t>
    </dgm:pt>
    <dgm:pt modelId="{6C88DB72-85A2-48AB-8375-BF291E39B122}" type="sibTrans" cxnId="{C167F394-7F6A-4511-BEA4-617788D3D3EF}">
      <dgm:prSet/>
      <dgm:spPr/>
      <dgm:t>
        <a:bodyPr/>
        <a:lstStyle/>
        <a:p>
          <a:endParaRPr lang="en-US"/>
        </a:p>
      </dgm:t>
    </dgm:pt>
    <dgm:pt modelId="{6A4640BD-85CA-4C9C-AB08-8FC4B0E8FC55}" type="parTrans" cxnId="{C167F394-7F6A-4511-BEA4-617788D3D3EF}">
      <dgm:prSet/>
      <dgm:spPr/>
      <dgm:t>
        <a:bodyPr/>
        <a:lstStyle/>
        <a:p>
          <a:endParaRPr lang="en-US"/>
        </a:p>
      </dgm:t>
    </dgm:pt>
    <dgm:pt modelId="{698012CF-2D54-43AB-98B4-B62BFE10BE5A}" type="pres">
      <dgm:prSet presAssocID="{DEAFCC6B-8D84-44B7-B899-1064B7C9FB64}" presName="Name0" presStyleCnt="0">
        <dgm:presLayoutVars>
          <dgm:dir/>
          <dgm:resizeHandles val="exact"/>
        </dgm:presLayoutVars>
      </dgm:prSet>
      <dgm:spPr/>
      <dgm:t>
        <a:bodyPr/>
        <a:lstStyle/>
        <a:p>
          <a:endParaRPr lang="en-US"/>
        </a:p>
      </dgm:t>
    </dgm:pt>
    <dgm:pt modelId="{7D5B441A-C435-4E50-936F-B4397A6C9BE4}" type="pres">
      <dgm:prSet presAssocID="{B620A3F4-90BE-463E-A468-4B20042DC271}" presName="node" presStyleLbl="node1" presStyleIdx="0" presStyleCnt="8">
        <dgm:presLayoutVars>
          <dgm:bulletEnabled val="1"/>
        </dgm:presLayoutVars>
      </dgm:prSet>
      <dgm:spPr/>
      <dgm:t>
        <a:bodyPr/>
        <a:lstStyle/>
        <a:p>
          <a:endParaRPr lang="en-US"/>
        </a:p>
      </dgm:t>
    </dgm:pt>
    <dgm:pt modelId="{E8E13C25-2215-41EB-8DCC-4C8B2153205F}" type="pres">
      <dgm:prSet presAssocID="{365A3909-67F0-459E-B0EC-C094E6D944CE}" presName="sibTrans" presStyleCnt="0"/>
      <dgm:spPr/>
    </dgm:pt>
    <dgm:pt modelId="{FBBC9D68-F0F4-4E97-9605-5149965DE949}" type="pres">
      <dgm:prSet presAssocID="{238367BB-2014-468C-A743-7A0FC67F3AE2}" presName="node" presStyleLbl="node1" presStyleIdx="1" presStyleCnt="8">
        <dgm:presLayoutVars>
          <dgm:bulletEnabled val="1"/>
        </dgm:presLayoutVars>
      </dgm:prSet>
      <dgm:spPr/>
      <dgm:t>
        <a:bodyPr/>
        <a:lstStyle/>
        <a:p>
          <a:endParaRPr lang="en-US"/>
        </a:p>
      </dgm:t>
    </dgm:pt>
    <dgm:pt modelId="{76552C14-935F-4D8E-8F3B-C2CD60BA1334}" type="pres">
      <dgm:prSet presAssocID="{304879C2-DBE4-48E9-8D14-B62333CB5DF1}" presName="sibTrans" presStyleCnt="0"/>
      <dgm:spPr/>
    </dgm:pt>
    <dgm:pt modelId="{FCC12924-9E78-4DAF-A7CF-E7B19677DE99}" type="pres">
      <dgm:prSet presAssocID="{764A7956-02AC-4133-8171-20650933BB76}" presName="node" presStyleLbl="node1" presStyleIdx="2" presStyleCnt="8">
        <dgm:presLayoutVars>
          <dgm:bulletEnabled val="1"/>
        </dgm:presLayoutVars>
      </dgm:prSet>
      <dgm:spPr/>
      <dgm:t>
        <a:bodyPr/>
        <a:lstStyle/>
        <a:p>
          <a:endParaRPr lang="en-US"/>
        </a:p>
      </dgm:t>
    </dgm:pt>
    <dgm:pt modelId="{BF1FA658-4BA1-4121-B675-CAD477458A44}" type="pres">
      <dgm:prSet presAssocID="{BC357BB6-C34D-409D-8154-3AA16D64CD82}" presName="sibTrans" presStyleCnt="0"/>
      <dgm:spPr/>
    </dgm:pt>
    <dgm:pt modelId="{809EEA17-DA8A-4650-82FC-02F512075A91}" type="pres">
      <dgm:prSet presAssocID="{1F7BEFFF-A838-4597-92D0-755FC864A549}" presName="node" presStyleLbl="node1" presStyleIdx="3" presStyleCnt="8">
        <dgm:presLayoutVars>
          <dgm:bulletEnabled val="1"/>
        </dgm:presLayoutVars>
      </dgm:prSet>
      <dgm:spPr/>
      <dgm:t>
        <a:bodyPr/>
        <a:lstStyle/>
        <a:p>
          <a:endParaRPr lang="en-US"/>
        </a:p>
      </dgm:t>
    </dgm:pt>
    <dgm:pt modelId="{43B5FD6D-A09B-486C-955F-C64C06C5625C}" type="pres">
      <dgm:prSet presAssocID="{60BAEFD8-5361-49E6-B15C-641AB088EB35}" presName="sibTrans" presStyleCnt="0"/>
      <dgm:spPr/>
    </dgm:pt>
    <dgm:pt modelId="{083E93C2-1187-462F-AB55-6C74CD5E802D}" type="pres">
      <dgm:prSet presAssocID="{3219F992-42F9-4EA8-A560-E064A08987E0}" presName="node" presStyleLbl="node1" presStyleIdx="4" presStyleCnt="8">
        <dgm:presLayoutVars>
          <dgm:bulletEnabled val="1"/>
        </dgm:presLayoutVars>
      </dgm:prSet>
      <dgm:spPr/>
      <dgm:t>
        <a:bodyPr/>
        <a:lstStyle/>
        <a:p>
          <a:endParaRPr lang="en-US"/>
        </a:p>
      </dgm:t>
    </dgm:pt>
    <dgm:pt modelId="{6C365CF9-9F3B-4C73-88B7-FBB8035663E6}" type="pres">
      <dgm:prSet presAssocID="{D97CCCB7-A8A7-4A29-9864-AC0ECED5A7A5}" presName="sibTrans" presStyleCnt="0"/>
      <dgm:spPr/>
    </dgm:pt>
    <dgm:pt modelId="{8582744C-1FFD-40F7-9D7B-D60B56EAF5FC}" type="pres">
      <dgm:prSet presAssocID="{29C69D9A-5CD2-4A2A-8CA0-3B146B786FA7}" presName="node" presStyleLbl="node1" presStyleIdx="5" presStyleCnt="8">
        <dgm:presLayoutVars>
          <dgm:bulletEnabled val="1"/>
        </dgm:presLayoutVars>
      </dgm:prSet>
      <dgm:spPr/>
      <dgm:t>
        <a:bodyPr/>
        <a:lstStyle/>
        <a:p>
          <a:endParaRPr lang="en-US"/>
        </a:p>
      </dgm:t>
    </dgm:pt>
    <dgm:pt modelId="{B8782C5A-D751-4400-BA16-732DF8819096}" type="pres">
      <dgm:prSet presAssocID="{CC02AE46-049D-48E5-B8C3-8EF1FA083EDD}" presName="sibTrans" presStyleCnt="0"/>
      <dgm:spPr/>
    </dgm:pt>
    <dgm:pt modelId="{D4D9C85D-2936-452F-B91A-8702192A77C6}" type="pres">
      <dgm:prSet presAssocID="{43E1F519-EB81-44EC-B69C-3708B235CF89}" presName="node" presStyleLbl="node1" presStyleIdx="6" presStyleCnt="8">
        <dgm:presLayoutVars>
          <dgm:bulletEnabled val="1"/>
        </dgm:presLayoutVars>
      </dgm:prSet>
      <dgm:spPr/>
      <dgm:t>
        <a:bodyPr/>
        <a:lstStyle/>
        <a:p>
          <a:endParaRPr lang="en-US"/>
        </a:p>
      </dgm:t>
    </dgm:pt>
    <dgm:pt modelId="{8F26ECD5-20AC-4272-B4EF-C29CC97DF736}" type="pres">
      <dgm:prSet presAssocID="{344B6172-8AC9-4908-AA6B-2B0C3CB9A1FF}" presName="sibTrans" presStyleCnt="0"/>
      <dgm:spPr/>
    </dgm:pt>
    <dgm:pt modelId="{F1AEE166-DF84-4B65-9D40-B4BE4AC40F2D}" type="pres">
      <dgm:prSet presAssocID="{7BBA8425-D432-4FAD-8447-F7ADF6614CAB}" presName="node" presStyleLbl="node1" presStyleIdx="7" presStyleCnt="8">
        <dgm:presLayoutVars>
          <dgm:bulletEnabled val="1"/>
        </dgm:presLayoutVars>
      </dgm:prSet>
      <dgm:spPr/>
      <dgm:t>
        <a:bodyPr/>
        <a:lstStyle/>
        <a:p>
          <a:endParaRPr lang="en-US"/>
        </a:p>
      </dgm:t>
    </dgm:pt>
  </dgm:ptLst>
  <dgm:cxnLst>
    <dgm:cxn modelId="{06CA4120-3D8C-4DEC-B3EB-17628AAB2163}" srcId="{29C69D9A-5CD2-4A2A-8CA0-3B146B786FA7}" destId="{0FE297FD-0CA3-4E74-BBB5-0672C96C639F}" srcOrd="1" destOrd="0" parTransId="{0CCF3ECC-9C16-4D00-99B9-F92810F10555}" sibTransId="{04F5C635-E85A-4247-9B0F-CB40A11E22D2}"/>
    <dgm:cxn modelId="{8ABAA05A-54DB-47D4-AEF6-3A147AFFCA70}" type="presOf" srcId="{DEAFCC6B-8D84-44B7-B899-1064B7C9FB64}" destId="{698012CF-2D54-43AB-98B4-B62BFE10BE5A}" srcOrd="0" destOrd="0" presId="urn:microsoft.com/office/officeart/2005/8/layout/hList6"/>
    <dgm:cxn modelId="{CD287A1A-180B-43F9-86EE-7B6BBC4A6050}" type="presOf" srcId="{9CED80C2-5F66-46F3-836A-70D5A334E451}" destId="{7D5B441A-C435-4E50-936F-B4397A6C9BE4}" srcOrd="0" destOrd="1" presId="urn:microsoft.com/office/officeart/2005/8/layout/hList6"/>
    <dgm:cxn modelId="{43D3B29E-607D-4B14-B84A-0EF08508F7F0}" type="presOf" srcId="{D9DF8CF2-400D-4EDE-846D-8557CA5D05B6}" destId="{809EEA17-DA8A-4650-82FC-02F512075A91}" srcOrd="0" destOrd="1" presId="urn:microsoft.com/office/officeart/2005/8/layout/hList6"/>
    <dgm:cxn modelId="{288C1572-88C9-4CCF-A1B0-4B94471D1165}" srcId="{238367BB-2014-468C-A743-7A0FC67F3AE2}" destId="{4FD9F385-C6FE-4CA0-94B8-8082EF584AB4}" srcOrd="0" destOrd="0" parTransId="{8B75DECC-BD42-4E33-85D8-440DB8D36374}" sibTransId="{25124A55-F7D9-4239-A2ED-2664116BB33A}"/>
    <dgm:cxn modelId="{7861C5DD-FE2E-4E4F-BCAF-217FB4E4C634}" type="presOf" srcId="{0FE297FD-0CA3-4E74-BBB5-0672C96C639F}" destId="{8582744C-1FFD-40F7-9D7B-D60B56EAF5FC}" srcOrd="0" destOrd="2" presId="urn:microsoft.com/office/officeart/2005/8/layout/hList6"/>
    <dgm:cxn modelId="{940E8120-309E-4804-9396-CCA4148A1D79}" srcId="{7BBA8425-D432-4FAD-8447-F7ADF6614CAB}" destId="{DAC4B836-1B37-48DE-AD8F-2410AC1393B4}" srcOrd="0" destOrd="0" parTransId="{724D666B-83EE-4E50-8339-3F31B615CE49}" sibTransId="{2CAF7A1B-4D0C-4E17-8C3D-7D00A0695AB6}"/>
    <dgm:cxn modelId="{9DDFC895-82C6-4DCD-8FB7-1186E52E92D3}" type="presOf" srcId="{0800F3C9-A64E-4A88-A24F-BD145D886E99}" destId="{8582744C-1FFD-40F7-9D7B-D60B56EAF5FC}" srcOrd="0" destOrd="1" presId="urn:microsoft.com/office/officeart/2005/8/layout/hList6"/>
    <dgm:cxn modelId="{4A0EB1DC-9781-4B43-ABE2-D10EC6C51788}" srcId="{B620A3F4-90BE-463E-A468-4B20042DC271}" destId="{9CED80C2-5F66-46F3-836A-70D5A334E451}" srcOrd="0" destOrd="0" parTransId="{446DA257-9657-44E1-9F74-7311EA79684F}" sibTransId="{63B5DEC8-1428-49A8-BA17-CF600D0EC231}"/>
    <dgm:cxn modelId="{4C04A186-0655-44A7-ADCA-FC72C074C48E}" srcId="{DEAFCC6B-8D84-44B7-B899-1064B7C9FB64}" destId="{43E1F519-EB81-44EC-B69C-3708B235CF89}" srcOrd="6" destOrd="0" parTransId="{49DEB0F4-D608-4809-AD87-57A7D3BA284F}" sibTransId="{344B6172-8AC9-4908-AA6B-2B0C3CB9A1FF}"/>
    <dgm:cxn modelId="{A6AE9ECE-574C-4A11-98D9-5930259EBDF1}" type="presOf" srcId="{764A7956-02AC-4133-8171-20650933BB76}" destId="{FCC12924-9E78-4DAF-A7CF-E7B19677DE99}" srcOrd="0" destOrd="0" presId="urn:microsoft.com/office/officeart/2005/8/layout/hList6"/>
    <dgm:cxn modelId="{3112C9BE-3E7C-4215-B46D-FE60D301E63B}" type="presOf" srcId="{238367BB-2014-468C-A743-7A0FC67F3AE2}" destId="{FBBC9D68-F0F4-4E97-9605-5149965DE949}" srcOrd="0" destOrd="0" presId="urn:microsoft.com/office/officeart/2005/8/layout/hList6"/>
    <dgm:cxn modelId="{1503FF01-10C8-4565-A0AA-FB2DC6C0EE2B}" type="presOf" srcId="{B620A3F4-90BE-463E-A468-4B20042DC271}" destId="{7D5B441A-C435-4E50-936F-B4397A6C9BE4}" srcOrd="0" destOrd="0" presId="urn:microsoft.com/office/officeart/2005/8/layout/hList6"/>
    <dgm:cxn modelId="{64634469-1007-4DB4-BDFB-7177F7B74B27}" srcId="{29C69D9A-5CD2-4A2A-8CA0-3B146B786FA7}" destId="{0800F3C9-A64E-4A88-A24F-BD145D886E99}" srcOrd="0" destOrd="0" parTransId="{A646C2E9-C5F4-4133-AA4F-CE8BCF578CC8}" sibTransId="{35D4F647-5727-483A-8A68-755286A5AE48}"/>
    <dgm:cxn modelId="{C4952390-3FD2-4DAB-9DB2-B10312A301B6}" type="presOf" srcId="{CE70DA14-CB68-4DD6-8FA2-932CF801F350}" destId="{FCC12924-9E78-4DAF-A7CF-E7B19677DE99}" srcOrd="0" destOrd="3" presId="urn:microsoft.com/office/officeart/2005/8/layout/hList6"/>
    <dgm:cxn modelId="{7D9CA23B-0AB7-42CE-B86E-555881BF10AE}" type="presOf" srcId="{DAC4B836-1B37-48DE-AD8F-2410AC1393B4}" destId="{F1AEE166-DF84-4B65-9D40-B4BE4AC40F2D}" srcOrd="0" destOrd="1" presId="urn:microsoft.com/office/officeart/2005/8/layout/hList6"/>
    <dgm:cxn modelId="{CBF20C35-8B5B-4C98-8483-D608E4B21EBE}" srcId="{3219F992-42F9-4EA8-A560-E064A08987E0}" destId="{14412B21-51A7-4CE4-BA82-5C34ED02B5A0}" srcOrd="0" destOrd="0" parTransId="{221A3E25-639A-4B23-8349-F4A9CBA0B089}" sibTransId="{8596E969-7797-4BFD-912E-B08B32244D81}"/>
    <dgm:cxn modelId="{701B6B0D-A9EC-4174-B1EC-39902A080EDB}" type="presOf" srcId="{7BBA8425-D432-4FAD-8447-F7ADF6614CAB}" destId="{F1AEE166-DF84-4B65-9D40-B4BE4AC40F2D}" srcOrd="0" destOrd="0" presId="urn:microsoft.com/office/officeart/2005/8/layout/hList6"/>
    <dgm:cxn modelId="{34CA065B-9DCD-4D24-9CA2-6B7FE4B24A6F}" srcId="{764A7956-02AC-4133-8171-20650933BB76}" destId="{6C0F2DF2-7C0B-49A4-B218-7F0FCA4BE96D}" srcOrd="0" destOrd="0" parTransId="{2C8840F4-A916-4E23-A0B1-EFA301419E65}" sibTransId="{3E39BCCC-1394-4080-AFDE-0F3D5D966BD9}"/>
    <dgm:cxn modelId="{B5C5037E-9720-429E-9D21-E56177D377C3}" srcId="{DEAFCC6B-8D84-44B7-B899-1064B7C9FB64}" destId="{B620A3F4-90BE-463E-A468-4B20042DC271}" srcOrd="0" destOrd="0" parTransId="{2AEDDEE7-86A8-4CDA-A3D6-76D362AF79C7}" sibTransId="{365A3909-67F0-459E-B0EC-C094E6D944CE}"/>
    <dgm:cxn modelId="{1C1E8AFC-01DD-46E0-8081-BBDE23EBD7C3}" srcId="{43E1F519-EB81-44EC-B69C-3708B235CF89}" destId="{5ADC9E21-BCBF-48D2-ABF0-78295BC9DAD7}" srcOrd="0" destOrd="0" parTransId="{0962384A-48C3-4A2F-8085-E6D7602A2FEA}" sibTransId="{7A69BF22-B233-49C8-8101-C0C564E90EF5}"/>
    <dgm:cxn modelId="{43493E46-D301-441C-9BE9-5E958B8BCE75}" srcId="{764A7956-02AC-4133-8171-20650933BB76}" destId="{CE70DA14-CB68-4DD6-8FA2-932CF801F350}" srcOrd="2" destOrd="0" parTransId="{6B5A5806-E9D3-4A32-A8AC-54693A5D83B7}" sibTransId="{F15C6B6C-8212-4897-B8AD-1BAC4452FB72}"/>
    <dgm:cxn modelId="{5B92DB3F-2879-4562-A202-6FB714A643EA}" srcId="{764A7956-02AC-4133-8171-20650933BB76}" destId="{44C0C248-1763-417B-A0A6-089D653B6111}" srcOrd="3" destOrd="0" parTransId="{EB1B9FE9-4331-4DCD-9DA3-816B2A6C2F41}" sibTransId="{A25793CB-17A7-461A-BE08-70CBE0956641}"/>
    <dgm:cxn modelId="{0F5EB46B-E435-42FF-9731-671B10F27C4E}" type="presOf" srcId="{43E1F519-EB81-44EC-B69C-3708B235CF89}" destId="{D4D9C85D-2936-452F-B91A-8702192A77C6}" srcOrd="0" destOrd="0" presId="urn:microsoft.com/office/officeart/2005/8/layout/hList6"/>
    <dgm:cxn modelId="{AA2C506C-FF73-4B37-A4C8-240C6BA0E848}" srcId="{764A7956-02AC-4133-8171-20650933BB76}" destId="{60414676-F055-481E-AA28-F85CEE8860D3}" srcOrd="1" destOrd="0" parTransId="{E6874266-2486-4AEF-9E2C-BB80DDD6088D}" sibTransId="{D6080772-A32C-4321-8147-E60AD046FB59}"/>
    <dgm:cxn modelId="{986C1CFF-97CE-4E42-9014-A2A9E51BB39C}" type="presOf" srcId="{44C0C248-1763-417B-A0A6-089D653B6111}" destId="{FCC12924-9E78-4DAF-A7CF-E7B19677DE99}" srcOrd="0" destOrd="4" presId="urn:microsoft.com/office/officeart/2005/8/layout/hList6"/>
    <dgm:cxn modelId="{7BFD9521-F3D0-4FA7-8408-F59807D1B10E}" type="presOf" srcId="{6C0F2DF2-7C0B-49A4-B218-7F0FCA4BE96D}" destId="{FCC12924-9E78-4DAF-A7CF-E7B19677DE99}" srcOrd="0" destOrd="1" presId="urn:microsoft.com/office/officeart/2005/8/layout/hList6"/>
    <dgm:cxn modelId="{ED890341-B94A-471F-BAD6-B87FB3C0ED42}" type="presOf" srcId="{5ADC9E21-BCBF-48D2-ABF0-78295BC9DAD7}" destId="{D4D9C85D-2936-452F-B91A-8702192A77C6}" srcOrd="0" destOrd="1" presId="urn:microsoft.com/office/officeart/2005/8/layout/hList6"/>
    <dgm:cxn modelId="{1D5E03C8-04C5-42A8-8E66-3C67CEFBBAFD}" srcId="{DEAFCC6B-8D84-44B7-B899-1064B7C9FB64}" destId="{7BBA8425-D432-4FAD-8447-F7ADF6614CAB}" srcOrd="7" destOrd="0" parTransId="{B513D825-97B9-4BF8-898D-C5FC61768698}" sibTransId="{A3634CC3-E41F-4720-ABA8-AF487580150B}"/>
    <dgm:cxn modelId="{776553B4-647F-4650-B8A1-CF3E72E67D84}" srcId="{DEAFCC6B-8D84-44B7-B899-1064B7C9FB64}" destId="{29C69D9A-5CD2-4A2A-8CA0-3B146B786FA7}" srcOrd="5" destOrd="0" parTransId="{049CC708-A9D8-4B35-9286-DE9A1A97591F}" sibTransId="{CC02AE46-049D-48E5-B8C3-8EF1FA083EDD}"/>
    <dgm:cxn modelId="{4CE8FE49-E949-49A9-90E6-D1B0C2F149E2}" type="presOf" srcId="{4FD9F385-C6FE-4CA0-94B8-8082EF584AB4}" destId="{FBBC9D68-F0F4-4E97-9605-5149965DE949}" srcOrd="0" destOrd="1" presId="urn:microsoft.com/office/officeart/2005/8/layout/hList6"/>
    <dgm:cxn modelId="{ACA0819F-5DA9-4197-A366-312AE2FFEC08}" type="presOf" srcId="{29C69D9A-5CD2-4A2A-8CA0-3B146B786FA7}" destId="{8582744C-1FFD-40F7-9D7B-D60B56EAF5FC}" srcOrd="0" destOrd="0" presId="urn:microsoft.com/office/officeart/2005/8/layout/hList6"/>
    <dgm:cxn modelId="{FFDF0049-D030-4C02-BA34-30E1A3BFA48C}" type="presOf" srcId="{60414676-F055-481E-AA28-F85CEE8860D3}" destId="{FCC12924-9E78-4DAF-A7CF-E7B19677DE99}" srcOrd="0" destOrd="2" presId="urn:microsoft.com/office/officeart/2005/8/layout/hList6"/>
    <dgm:cxn modelId="{617EBC4C-D853-4487-9595-380F0CE8EBFA}" srcId="{DEAFCC6B-8D84-44B7-B899-1064B7C9FB64}" destId="{3219F992-42F9-4EA8-A560-E064A08987E0}" srcOrd="4" destOrd="0" parTransId="{A0C1709D-F53C-44BD-A088-A422F4DC1D32}" sibTransId="{D97CCCB7-A8A7-4A29-9864-AC0ECED5A7A5}"/>
    <dgm:cxn modelId="{C167F394-7F6A-4511-BEA4-617788D3D3EF}" srcId="{1F7BEFFF-A838-4597-92D0-755FC864A549}" destId="{D9DF8CF2-400D-4EDE-846D-8557CA5D05B6}" srcOrd="0" destOrd="0" parTransId="{6A4640BD-85CA-4C9C-AB08-8FC4B0E8FC55}" sibTransId="{6C88DB72-85A2-48AB-8375-BF291E39B122}"/>
    <dgm:cxn modelId="{ADD42368-30FF-4C78-B7C5-11F34DA21E4D}" type="presOf" srcId="{14412B21-51A7-4CE4-BA82-5C34ED02B5A0}" destId="{083E93C2-1187-462F-AB55-6C74CD5E802D}" srcOrd="0" destOrd="1" presId="urn:microsoft.com/office/officeart/2005/8/layout/hList6"/>
    <dgm:cxn modelId="{F4029644-DD49-4B80-A02D-6BA7A0E90890}" srcId="{DEAFCC6B-8D84-44B7-B899-1064B7C9FB64}" destId="{764A7956-02AC-4133-8171-20650933BB76}" srcOrd="2" destOrd="0" parTransId="{FE0C0981-C612-4769-BA58-750B2E3F8E4E}" sibTransId="{BC357BB6-C34D-409D-8154-3AA16D64CD82}"/>
    <dgm:cxn modelId="{4DF625C3-769D-42D0-B17E-1734BFD93D40}" srcId="{DEAFCC6B-8D84-44B7-B899-1064B7C9FB64}" destId="{1F7BEFFF-A838-4597-92D0-755FC864A549}" srcOrd="3" destOrd="0" parTransId="{AA973C58-1552-4340-8E9F-FC1DF6C7FB12}" sibTransId="{60BAEFD8-5361-49E6-B15C-641AB088EB35}"/>
    <dgm:cxn modelId="{83332069-31D8-4BF0-A391-F99914688ECC}" type="presOf" srcId="{3219F992-42F9-4EA8-A560-E064A08987E0}" destId="{083E93C2-1187-462F-AB55-6C74CD5E802D}" srcOrd="0" destOrd="0" presId="urn:microsoft.com/office/officeart/2005/8/layout/hList6"/>
    <dgm:cxn modelId="{381A3EF7-C708-4B8A-AB52-981E9A982766}" srcId="{DEAFCC6B-8D84-44B7-B899-1064B7C9FB64}" destId="{238367BB-2014-468C-A743-7A0FC67F3AE2}" srcOrd="1" destOrd="0" parTransId="{D433821B-665A-44B5-B6F2-F8BD31FF996F}" sibTransId="{304879C2-DBE4-48E9-8D14-B62333CB5DF1}"/>
    <dgm:cxn modelId="{49268C7C-C00C-4C9A-90D3-AF68CC89B16E}" type="presOf" srcId="{1F7BEFFF-A838-4597-92D0-755FC864A549}" destId="{809EEA17-DA8A-4650-82FC-02F512075A91}" srcOrd="0" destOrd="0" presId="urn:microsoft.com/office/officeart/2005/8/layout/hList6"/>
    <dgm:cxn modelId="{FD2BDC16-2CDD-4773-86E5-EC9ED53563C2}" type="presParOf" srcId="{698012CF-2D54-43AB-98B4-B62BFE10BE5A}" destId="{7D5B441A-C435-4E50-936F-B4397A6C9BE4}" srcOrd="0" destOrd="0" presId="urn:microsoft.com/office/officeart/2005/8/layout/hList6"/>
    <dgm:cxn modelId="{83B9A8F1-A1D2-4C46-93DF-F0C67E963E5D}" type="presParOf" srcId="{698012CF-2D54-43AB-98B4-B62BFE10BE5A}" destId="{E8E13C25-2215-41EB-8DCC-4C8B2153205F}" srcOrd="1" destOrd="0" presId="urn:microsoft.com/office/officeart/2005/8/layout/hList6"/>
    <dgm:cxn modelId="{A286CC58-B392-44F5-9B9F-F85B223CBD60}" type="presParOf" srcId="{698012CF-2D54-43AB-98B4-B62BFE10BE5A}" destId="{FBBC9D68-F0F4-4E97-9605-5149965DE949}" srcOrd="2" destOrd="0" presId="urn:microsoft.com/office/officeart/2005/8/layout/hList6"/>
    <dgm:cxn modelId="{1926ECA0-682E-4E1A-83CF-3AC8764C19DD}" type="presParOf" srcId="{698012CF-2D54-43AB-98B4-B62BFE10BE5A}" destId="{76552C14-935F-4D8E-8F3B-C2CD60BA1334}" srcOrd="3" destOrd="0" presId="urn:microsoft.com/office/officeart/2005/8/layout/hList6"/>
    <dgm:cxn modelId="{E082F0DD-8A7D-48D1-9DA8-4402076BB0C5}" type="presParOf" srcId="{698012CF-2D54-43AB-98B4-B62BFE10BE5A}" destId="{FCC12924-9E78-4DAF-A7CF-E7B19677DE99}" srcOrd="4" destOrd="0" presId="urn:microsoft.com/office/officeart/2005/8/layout/hList6"/>
    <dgm:cxn modelId="{27D5A5E9-D3EA-47C7-A5AE-16E5B1BA4B6A}" type="presParOf" srcId="{698012CF-2D54-43AB-98B4-B62BFE10BE5A}" destId="{BF1FA658-4BA1-4121-B675-CAD477458A44}" srcOrd="5" destOrd="0" presId="urn:microsoft.com/office/officeart/2005/8/layout/hList6"/>
    <dgm:cxn modelId="{7A4EB38C-DDDF-4217-BD82-0B91B19EBF81}" type="presParOf" srcId="{698012CF-2D54-43AB-98B4-B62BFE10BE5A}" destId="{809EEA17-DA8A-4650-82FC-02F512075A91}" srcOrd="6" destOrd="0" presId="urn:microsoft.com/office/officeart/2005/8/layout/hList6"/>
    <dgm:cxn modelId="{ACECCEF6-4D33-4EC8-B198-4ED421C1136F}" type="presParOf" srcId="{698012CF-2D54-43AB-98B4-B62BFE10BE5A}" destId="{43B5FD6D-A09B-486C-955F-C64C06C5625C}" srcOrd="7" destOrd="0" presId="urn:microsoft.com/office/officeart/2005/8/layout/hList6"/>
    <dgm:cxn modelId="{1514A8AD-C8F0-464A-A494-0347ADD55F03}" type="presParOf" srcId="{698012CF-2D54-43AB-98B4-B62BFE10BE5A}" destId="{083E93C2-1187-462F-AB55-6C74CD5E802D}" srcOrd="8" destOrd="0" presId="urn:microsoft.com/office/officeart/2005/8/layout/hList6"/>
    <dgm:cxn modelId="{93D9BD12-E210-4F43-8D33-FE0C48BB4CC2}" type="presParOf" srcId="{698012CF-2D54-43AB-98B4-B62BFE10BE5A}" destId="{6C365CF9-9F3B-4C73-88B7-FBB8035663E6}" srcOrd="9" destOrd="0" presId="urn:microsoft.com/office/officeart/2005/8/layout/hList6"/>
    <dgm:cxn modelId="{A6AC8B5F-DB78-4270-B0AB-04AAA2C873FC}" type="presParOf" srcId="{698012CF-2D54-43AB-98B4-B62BFE10BE5A}" destId="{8582744C-1FFD-40F7-9D7B-D60B56EAF5FC}" srcOrd="10" destOrd="0" presId="urn:microsoft.com/office/officeart/2005/8/layout/hList6"/>
    <dgm:cxn modelId="{FBDBF465-0EDB-492D-95A4-F4C52855AE87}" type="presParOf" srcId="{698012CF-2D54-43AB-98B4-B62BFE10BE5A}" destId="{B8782C5A-D751-4400-BA16-732DF8819096}" srcOrd="11" destOrd="0" presId="urn:microsoft.com/office/officeart/2005/8/layout/hList6"/>
    <dgm:cxn modelId="{A28E4553-B57B-4223-A972-18FEA4C24F11}" type="presParOf" srcId="{698012CF-2D54-43AB-98B4-B62BFE10BE5A}" destId="{D4D9C85D-2936-452F-B91A-8702192A77C6}" srcOrd="12" destOrd="0" presId="urn:microsoft.com/office/officeart/2005/8/layout/hList6"/>
    <dgm:cxn modelId="{E608D47E-F05D-493A-9A84-A6ADB843C7A8}" type="presParOf" srcId="{698012CF-2D54-43AB-98B4-B62BFE10BE5A}" destId="{8F26ECD5-20AC-4272-B4EF-C29CC97DF736}" srcOrd="13" destOrd="0" presId="urn:microsoft.com/office/officeart/2005/8/layout/hList6"/>
    <dgm:cxn modelId="{C5E8E9B5-08EE-48BE-95FB-2ED0DF0E424E}" type="presParOf" srcId="{698012CF-2D54-43AB-98B4-B62BFE10BE5A}" destId="{F1AEE166-DF84-4B65-9D40-B4BE4AC40F2D}" srcOrd="1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B2D18-A01D-4A65-B54E-8D0E1EA32927}"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6CC2E47B-E6AF-442D-8AE3-321C6494445D}">
      <dgm:prSet custT="1"/>
      <dgm:spPr/>
      <dgm:t>
        <a:bodyPr/>
        <a:lstStyle/>
        <a:p>
          <a:pPr rtl="0"/>
          <a:r>
            <a:rPr lang="en-US" sz="1400" dirty="0" smtClean="0"/>
            <a:t>Comprehensive needs assessment</a:t>
          </a:r>
          <a:endParaRPr lang="en-US" sz="1400" dirty="0"/>
        </a:p>
      </dgm:t>
      <dgm:extLst>
        <a:ext uri="{E40237B7-FDA0-4F09-8148-C483321AD2D9}">
          <dgm14:cNvPr xmlns:dgm14="http://schemas.microsoft.com/office/drawing/2010/diagram" id="0" name="" descr="Comprehensive Needs assessment" title="Comprehensive Needs assessment"/>
        </a:ext>
      </dgm:extLst>
    </dgm:pt>
    <dgm:pt modelId="{3D6D952C-BF18-4874-8126-53DA7125C075}" type="parTrans" cxnId="{8B6FB1C3-9172-49CE-B1D4-74A1B51A0F9F}">
      <dgm:prSet/>
      <dgm:spPr/>
      <dgm:t>
        <a:bodyPr/>
        <a:lstStyle/>
        <a:p>
          <a:endParaRPr lang="en-US"/>
        </a:p>
      </dgm:t>
    </dgm:pt>
    <dgm:pt modelId="{8FA1D1F8-F35C-462D-A659-2E2A1FEB0F9E}" type="sibTrans" cxnId="{8B6FB1C3-9172-49CE-B1D4-74A1B51A0F9F}">
      <dgm:prSet/>
      <dgm:spPr/>
      <dgm:t>
        <a:bodyPr/>
        <a:lstStyle/>
        <a:p>
          <a:endParaRPr lang="en-US"/>
        </a:p>
      </dgm:t>
    </dgm:pt>
    <dgm:pt modelId="{18B11A46-C70A-444B-B84A-101FAFC1D26E}">
      <dgm:prSet custT="1"/>
      <dgm:spPr/>
      <dgm:t>
        <a:bodyPr/>
        <a:lstStyle/>
        <a:p>
          <a:pPr rtl="0"/>
          <a:r>
            <a:rPr lang="en-US" sz="1400" dirty="0" smtClean="0"/>
            <a:t>Plan Descriptions</a:t>
          </a:r>
          <a:endParaRPr lang="en-US" sz="1400" dirty="0"/>
        </a:p>
      </dgm:t>
      <dgm:extLst>
        <a:ext uri="{E40237B7-FDA0-4F09-8148-C483321AD2D9}">
          <dgm14:cNvPr xmlns:dgm14="http://schemas.microsoft.com/office/drawing/2010/diagram" id="0" name="" descr="Plan Descriptions" title="Plan Descriptions"/>
        </a:ext>
      </dgm:extLst>
    </dgm:pt>
    <dgm:pt modelId="{1C2CB417-D7B9-4A76-8442-433284A8132D}" type="parTrans" cxnId="{7E8E3DB8-17AB-4E19-9906-52308413A53C}">
      <dgm:prSet/>
      <dgm:spPr/>
      <dgm:t>
        <a:bodyPr/>
        <a:lstStyle/>
        <a:p>
          <a:endParaRPr lang="en-US"/>
        </a:p>
      </dgm:t>
    </dgm:pt>
    <dgm:pt modelId="{D4B8C7D6-A836-4A45-8E3B-1C86C8146624}" type="sibTrans" cxnId="{7E8E3DB8-17AB-4E19-9906-52308413A53C}">
      <dgm:prSet/>
      <dgm:spPr/>
      <dgm:t>
        <a:bodyPr/>
        <a:lstStyle/>
        <a:p>
          <a:endParaRPr lang="en-US"/>
        </a:p>
      </dgm:t>
    </dgm:pt>
    <dgm:pt modelId="{EFE549E3-E8C9-44F3-94F7-100DEBD672E3}">
      <dgm:prSet custT="1"/>
      <dgm:spPr/>
      <dgm:t>
        <a:bodyPr/>
        <a:lstStyle/>
        <a:p>
          <a:pPr rtl="0"/>
          <a:r>
            <a:rPr lang="en-US" sz="1200" dirty="0" smtClean="0"/>
            <a:t>Describe how school will improve academic achievement</a:t>
          </a:r>
          <a:endParaRPr lang="en-US" sz="1200" dirty="0"/>
        </a:p>
      </dgm:t>
    </dgm:pt>
    <dgm:pt modelId="{4B85A95F-E835-463D-878F-7D9A7CE2DEB4}" type="parTrans" cxnId="{FBAA9CFA-5916-4EE6-A7EE-51938497F157}">
      <dgm:prSet/>
      <dgm:spPr/>
      <dgm:t>
        <a:bodyPr/>
        <a:lstStyle/>
        <a:p>
          <a:endParaRPr lang="en-US"/>
        </a:p>
      </dgm:t>
    </dgm:pt>
    <dgm:pt modelId="{EBFAF3F4-C357-4E5E-AA98-FA77A4E488A4}" type="sibTrans" cxnId="{FBAA9CFA-5916-4EE6-A7EE-51938497F157}">
      <dgm:prSet/>
      <dgm:spPr/>
      <dgm:t>
        <a:bodyPr/>
        <a:lstStyle/>
        <a:p>
          <a:endParaRPr lang="en-US"/>
        </a:p>
      </dgm:t>
    </dgm:pt>
    <dgm:pt modelId="{C89D78A3-DAB3-4E2C-9CC7-C38E36F66588}">
      <dgm:prSet custT="1"/>
      <dgm:spPr/>
      <dgm:t>
        <a:bodyPr/>
        <a:lstStyle/>
        <a:p>
          <a:pPr rtl="0"/>
          <a:r>
            <a:rPr lang="en-US" sz="1200" dirty="0" smtClean="0"/>
            <a:t>How strategies implemented will provide opportunities of support for the learning needs of all students</a:t>
          </a:r>
          <a:endParaRPr lang="en-US" sz="1200" dirty="0"/>
        </a:p>
      </dgm:t>
    </dgm:pt>
    <dgm:pt modelId="{C954E9E4-4E34-48AA-9B80-A15672F6E674}" type="parTrans" cxnId="{2A43893B-5B87-4C81-BAFF-2A8B61BE50F2}">
      <dgm:prSet/>
      <dgm:spPr/>
      <dgm:t>
        <a:bodyPr/>
        <a:lstStyle/>
        <a:p>
          <a:endParaRPr lang="en-US"/>
        </a:p>
      </dgm:t>
    </dgm:pt>
    <dgm:pt modelId="{A0881E22-F300-4E8B-B1D1-025D287BBCDC}" type="sibTrans" cxnId="{2A43893B-5B87-4C81-BAFF-2A8B61BE50F2}">
      <dgm:prSet/>
      <dgm:spPr/>
      <dgm:t>
        <a:bodyPr/>
        <a:lstStyle/>
        <a:p>
          <a:endParaRPr lang="en-US"/>
        </a:p>
      </dgm:t>
    </dgm:pt>
    <dgm:pt modelId="{895E2516-9D3E-4AF4-B4D0-5CA95C0C0036}">
      <dgm:prSet custT="1"/>
      <dgm:spPr/>
      <dgm:t>
        <a:bodyPr/>
        <a:lstStyle/>
        <a:p>
          <a:pPr rtl="0"/>
          <a:r>
            <a:rPr lang="en-US" sz="1200" dirty="0" smtClean="0"/>
            <a:t>How the methods &amp; strategies will strengthen the academic program of the school</a:t>
          </a:r>
          <a:endParaRPr lang="en-US" sz="1200" dirty="0"/>
        </a:p>
      </dgm:t>
    </dgm:pt>
    <dgm:pt modelId="{063A5812-2BF2-440E-910F-719FA08FA230}" type="parTrans" cxnId="{D2E9EAF5-E303-404C-A570-8EFE499FDCD2}">
      <dgm:prSet/>
      <dgm:spPr/>
      <dgm:t>
        <a:bodyPr/>
        <a:lstStyle/>
        <a:p>
          <a:endParaRPr lang="en-US"/>
        </a:p>
      </dgm:t>
    </dgm:pt>
    <dgm:pt modelId="{AE90D3BF-217A-4505-93A3-854170AC39A7}" type="sibTrans" cxnId="{D2E9EAF5-E303-404C-A570-8EFE499FDCD2}">
      <dgm:prSet/>
      <dgm:spPr/>
      <dgm:t>
        <a:bodyPr/>
        <a:lstStyle/>
        <a:p>
          <a:endParaRPr lang="en-US"/>
        </a:p>
      </dgm:t>
    </dgm:pt>
    <dgm:pt modelId="{C40994EE-BB8E-48E7-9C0B-1E0195CFBC69}">
      <dgm:prSet custT="1"/>
      <dgm:spPr/>
      <dgm:t>
        <a:bodyPr/>
        <a:lstStyle/>
        <a:p>
          <a:pPr rtl="0"/>
          <a:r>
            <a:rPr lang="en-US" sz="1400" dirty="0" smtClean="0"/>
            <a:t>Stakeholder engagement</a:t>
          </a:r>
          <a:endParaRPr lang="en-US" sz="1400" dirty="0"/>
        </a:p>
      </dgm:t>
      <dgm:extLst>
        <a:ext uri="{E40237B7-FDA0-4F09-8148-C483321AD2D9}">
          <dgm14:cNvPr xmlns:dgm14="http://schemas.microsoft.com/office/drawing/2010/diagram" id="0" name="" descr="Stakeholder engagement" title="Stakeholder engagement"/>
        </a:ext>
      </dgm:extLst>
    </dgm:pt>
    <dgm:pt modelId="{AF4CD5B2-ABBF-4D8F-A5DF-C8E5CAAB2B6D}" type="parTrans" cxnId="{FB4CBFD7-B84B-4CE7-85F6-115CDCC1FD49}">
      <dgm:prSet/>
      <dgm:spPr/>
      <dgm:t>
        <a:bodyPr/>
        <a:lstStyle/>
        <a:p>
          <a:endParaRPr lang="en-US"/>
        </a:p>
      </dgm:t>
    </dgm:pt>
    <dgm:pt modelId="{7D7B87ED-74A7-4534-B4FE-33B5D8338C70}" type="sibTrans" cxnId="{FB4CBFD7-B84B-4CE7-85F6-115CDCC1FD49}">
      <dgm:prSet/>
      <dgm:spPr/>
      <dgm:t>
        <a:bodyPr/>
        <a:lstStyle/>
        <a:p>
          <a:endParaRPr lang="en-US"/>
        </a:p>
      </dgm:t>
    </dgm:pt>
    <dgm:pt modelId="{E88A7DA1-D1D6-4CE4-BD43-E3B7D94AF8B8}">
      <dgm:prSet custT="1"/>
      <dgm:spPr/>
      <dgm:t>
        <a:bodyPr/>
        <a:lstStyle/>
        <a:p>
          <a:pPr rtl="0"/>
          <a:r>
            <a:rPr lang="en-US" sz="1400" dirty="0" smtClean="0"/>
            <a:t>Coordination  w/federal, state, &amp; local services</a:t>
          </a:r>
          <a:endParaRPr lang="en-US" sz="1400" dirty="0"/>
        </a:p>
      </dgm:t>
      <dgm:extLst>
        <a:ext uri="{E40237B7-FDA0-4F09-8148-C483321AD2D9}">
          <dgm14:cNvPr xmlns:dgm14="http://schemas.microsoft.com/office/drawing/2010/diagram" id="0" name="" descr="Coordination &amp; Integration with other federal, state, &amp; local services" title="Coordination &amp; Integration with other federal, state, &amp; local services"/>
        </a:ext>
      </dgm:extLst>
    </dgm:pt>
    <dgm:pt modelId="{3E2D29F2-870E-4ECE-9187-2C669814F2BF}" type="parTrans" cxnId="{46EBE296-893D-4CAE-96D9-B55F1F0C924F}">
      <dgm:prSet/>
      <dgm:spPr/>
      <dgm:t>
        <a:bodyPr/>
        <a:lstStyle/>
        <a:p>
          <a:endParaRPr lang="en-US"/>
        </a:p>
      </dgm:t>
    </dgm:pt>
    <dgm:pt modelId="{B5B75E6A-3F91-43CF-A052-0202A09E8C59}" type="sibTrans" cxnId="{46EBE296-893D-4CAE-96D9-B55F1F0C924F}">
      <dgm:prSet/>
      <dgm:spPr/>
      <dgm:t>
        <a:bodyPr/>
        <a:lstStyle/>
        <a:p>
          <a:endParaRPr lang="en-US"/>
        </a:p>
      </dgm:t>
    </dgm:pt>
    <dgm:pt modelId="{A25E163B-EE76-4528-9637-75A2CC92F01E}">
      <dgm:prSet custT="1"/>
      <dgm:spPr/>
      <dgm:t>
        <a:bodyPr/>
        <a:lstStyle/>
        <a:p>
          <a:pPr rtl="0"/>
          <a:r>
            <a:rPr lang="en-US" sz="1400" dirty="0" smtClean="0"/>
            <a:t>Annual evaluation</a:t>
          </a:r>
          <a:endParaRPr lang="en-US" sz="1400" dirty="0"/>
        </a:p>
      </dgm:t>
      <dgm:extLst>
        <a:ext uri="{E40237B7-FDA0-4F09-8148-C483321AD2D9}">
          <dgm14:cNvPr xmlns:dgm14="http://schemas.microsoft.com/office/drawing/2010/diagram" id="0" name="" descr="Annual evaluation" title="Annual evaluation"/>
        </a:ext>
      </dgm:extLst>
    </dgm:pt>
    <dgm:pt modelId="{3A530AE3-4CA1-422C-A6E7-18B84DD192FA}" type="parTrans" cxnId="{07681A45-15A0-48B5-A53E-6B9D2F2B6A72}">
      <dgm:prSet/>
      <dgm:spPr/>
      <dgm:t>
        <a:bodyPr/>
        <a:lstStyle/>
        <a:p>
          <a:endParaRPr lang="en-US"/>
        </a:p>
      </dgm:t>
    </dgm:pt>
    <dgm:pt modelId="{D1B4F27B-EB42-486C-A5D6-C87C88983DA2}" type="sibTrans" cxnId="{07681A45-15A0-48B5-A53E-6B9D2F2B6A72}">
      <dgm:prSet/>
      <dgm:spPr/>
      <dgm:t>
        <a:bodyPr/>
        <a:lstStyle/>
        <a:p>
          <a:endParaRPr lang="en-US"/>
        </a:p>
      </dgm:t>
    </dgm:pt>
    <dgm:pt modelId="{FFDBE22E-E359-4A5C-96EB-CB809398CF8E}">
      <dgm:prSet custT="1"/>
      <dgm:spPr/>
      <dgm:t>
        <a:bodyPr/>
        <a:lstStyle/>
        <a:p>
          <a:pPr rtl="0"/>
          <a:r>
            <a:rPr lang="en-US" sz="1200" dirty="0" smtClean="0"/>
            <a:t>Review data, conduct surveys, interviews, </a:t>
          </a:r>
          <a:r>
            <a:rPr lang="en-US" sz="1200" dirty="0" err="1" smtClean="0"/>
            <a:t>etc</a:t>
          </a:r>
          <a:endParaRPr lang="en-US" sz="1200" dirty="0"/>
        </a:p>
      </dgm:t>
    </dgm:pt>
    <dgm:pt modelId="{BA6A38CB-FF85-4632-9741-7BDE61D4F2C9}" type="parTrans" cxnId="{D0FFC43D-C356-4A2D-99B8-AEFF111746AE}">
      <dgm:prSet/>
      <dgm:spPr/>
      <dgm:t>
        <a:bodyPr/>
        <a:lstStyle/>
        <a:p>
          <a:endParaRPr lang="en-US"/>
        </a:p>
      </dgm:t>
    </dgm:pt>
    <dgm:pt modelId="{AC97EA5B-1961-4AC4-9976-A9FCEF1BCAA4}" type="sibTrans" cxnId="{D0FFC43D-C356-4A2D-99B8-AEFF111746AE}">
      <dgm:prSet/>
      <dgm:spPr/>
      <dgm:t>
        <a:bodyPr/>
        <a:lstStyle/>
        <a:p>
          <a:endParaRPr lang="en-US"/>
        </a:p>
      </dgm:t>
    </dgm:pt>
    <dgm:pt modelId="{ED33DC0A-C9E8-4672-ACC7-40D2F18F5EF0}">
      <dgm:prSet custT="1"/>
      <dgm:spPr/>
      <dgm:t>
        <a:bodyPr/>
        <a:lstStyle/>
        <a:p>
          <a:pPr rtl="0"/>
          <a:r>
            <a:rPr lang="en-US" sz="1200" dirty="0" smtClean="0"/>
            <a:t>Plan developed with the involvement of key stakeholders</a:t>
          </a:r>
          <a:endParaRPr lang="en-US" sz="1200" dirty="0"/>
        </a:p>
      </dgm:t>
    </dgm:pt>
    <dgm:pt modelId="{40726DEF-D547-4A13-9E81-F473130A8FC5}" type="parTrans" cxnId="{3301BD67-C477-4E0D-96CA-4E7645E961AF}">
      <dgm:prSet/>
      <dgm:spPr/>
      <dgm:t>
        <a:bodyPr/>
        <a:lstStyle/>
        <a:p>
          <a:endParaRPr lang="en-US"/>
        </a:p>
      </dgm:t>
    </dgm:pt>
    <dgm:pt modelId="{71B3A81A-D5F5-44CD-8DB5-AB8798734246}" type="sibTrans" cxnId="{3301BD67-C477-4E0D-96CA-4E7645E961AF}">
      <dgm:prSet/>
      <dgm:spPr/>
      <dgm:t>
        <a:bodyPr/>
        <a:lstStyle/>
        <a:p>
          <a:endParaRPr lang="en-US"/>
        </a:p>
      </dgm:t>
    </dgm:pt>
    <dgm:pt modelId="{C9FF7BB6-E20F-4487-9F4C-0DC11DD9A826}">
      <dgm:prSet custT="1"/>
      <dgm:spPr/>
      <dgm:t>
        <a:bodyPr/>
        <a:lstStyle/>
        <a:p>
          <a:pPr rtl="0"/>
          <a:r>
            <a:rPr lang="en-US" sz="1200" dirty="0" smtClean="0"/>
            <a:t>Other title programs, Head start, CTE, schools in improvement</a:t>
          </a:r>
          <a:endParaRPr lang="en-US" sz="1200" dirty="0"/>
        </a:p>
      </dgm:t>
    </dgm:pt>
    <dgm:pt modelId="{F349E208-72B6-4671-82B8-A7649F9E92EF}" type="parTrans" cxnId="{852F53CB-3578-4410-AFC7-F604DFCEEAB5}">
      <dgm:prSet/>
      <dgm:spPr/>
      <dgm:t>
        <a:bodyPr/>
        <a:lstStyle/>
        <a:p>
          <a:endParaRPr lang="en-US"/>
        </a:p>
      </dgm:t>
    </dgm:pt>
    <dgm:pt modelId="{12B70FDE-DFFF-42E5-82C8-883DD268A5F2}" type="sibTrans" cxnId="{852F53CB-3578-4410-AFC7-F604DFCEEAB5}">
      <dgm:prSet/>
      <dgm:spPr/>
      <dgm:t>
        <a:bodyPr/>
        <a:lstStyle/>
        <a:p>
          <a:endParaRPr lang="en-US"/>
        </a:p>
      </dgm:t>
    </dgm:pt>
    <dgm:pt modelId="{91AA48FC-C066-42D7-A573-D2E85C1A3293}">
      <dgm:prSet custT="1"/>
      <dgm:spPr/>
      <dgm:t>
        <a:bodyPr/>
        <a:lstStyle/>
        <a:p>
          <a:pPr rtl="0"/>
          <a:r>
            <a:rPr lang="en-US" sz="1200" dirty="0" smtClean="0"/>
            <a:t>School must annually revise their plan</a:t>
          </a:r>
          <a:endParaRPr lang="en-US" sz="1200" dirty="0"/>
        </a:p>
      </dgm:t>
    </dgm:pt>
    <dgm:pt modelId="{891206F8-76F3-4052-95E9-52742EECD7A3}" type="parTrans" cxnId="{4C0DC317-B299-481B-AF25-11CC6D7019EB}">
      <dgm:prSet/>
      <dgm:spPr/>
      <dgm:t>
        <a:bodyPr/>
        <a:lstStyle/>
        <a:p>
          <a:endParaRPr lang="en-US"/>
        </a:p>
      </dgm:t>
    </dgm:pt>
    <dgm:pt modelId="{F8EC4E14-4988-4712-9BEF-5DF8BB6E2DFA}" type="sibTrans" cxnId="{4C0DC317-B299-481B-AF25-11CC6D7019EB}">
      <dgm:prSet/>
      <dgm:spPr/>
      <dgm:t>
        <a:bodyPr/>
        <a:lstStyle/>
        <a:p>
          <a:endParaRPr lang="en-US"/>
        </a:p>
      </dgm:t>
    </dgm:pt>
    <dgm:pt modelId="{6C86020B-4DF8-4639-8246-BF9D1864B930}" type="pres">
      <dgm:prSet presAssocID="{D52B2D18-A01D-4A65-B54E-8D0E1EA32927}" presName="diagram" presStyleCnt="0">
        <dgm:presLayoutVars>
          <dgm:chPref val="1"/>
          <dgm:dir/>
          <dgm:animOne val="branch"/>
          <dgm:animLvl val="lvl"/>
          <dgm:resizeHandles/>
        </dgm:presLayoutVars>
      </dgm:prSet>
      <dgm:spPr/>
      <dgm:t>
        <a:bodyPr/>
        <a:lstStyle/>
        <a:p>
          <a:endParaRPr lang="en-US"/>
        </a:p>
      </dgm:t>
    </dgm:pt>
    <dgm:pt modelId="{335EDA5B-65E4-41A4-85A5-E01CEDD5BC01}" type="pres">
      <dgm:prSet presAssocID="{6CC2E47B-E6AF-442D-8AE3-321C6494445D}" presName="root" presStyleCnt="0"/>
      <dgm:spPr/>
    </dgm:pt>
    <dgm:pt modelId="{93F1D03D-8B82-450A-B5CF-753FA66F5E32}" type="pres">
      <dgm:prSet presAssocID="{6CC2E47B-E6AF-442D-8AE3-321C6494445D}" presName="rootComposite" presStyleCnt="0"/>
      <dgm:spPr/>
    </dgm:pt>
    <dgm:pt modelId="{E12012DC-B7AF-4AB6-9F72-C8490EE02F8E}" type="pres">
      <dgm:prSet presAssocID="{6CC2E47B-E6AF-442D-8AE3-321C6494445D}" presName="rootText" presStyleLbl="node1" presStyleIdx="0" presStyleCnt="5"/>
      <dgm:spPr/>
      <dgm:t>
        <a:bodyPr/>
        <a:lstStyle/>
        <a:p>
          <a:endParaRPr lang="en-US"/>
        </a:p>
      </dgm:t>
    </dgm:pt>
    <dgm:pt modelId="{3034D468-EFC3-443C-A7E7-EA5A5FC20676}" type="pres">
      <dgm:prSet presAssocID="{6CC2E47B-E6AF-442D-8AE3-321C6494445D}" presName="rootConnector" presStyleLbl="node1" presStyleIdx="0" presStyleCnt="5"/>
      <dgm:spPr/>
      <dgm:t>
        <a:bodyPr/>
        <a:lstStyle/>
        <a:p>
          <a:endParaRPr lang="en-US"/>
        </a:p>
      </dgm:t>
    </dgm:pt>
    <dgm:pt modelId="{2A732864-ADC4-4E11-9EB5-3957CC9F96AF}" type="pres">
      <dgm:prSet presAssocID="{6CC2E47B-E6AF-442D-8AE3-321C6494445D}" presName="childShape" presStyleCnt="0"/>
      <dgm:spPr/>
    </dgm:pt>
    <dgm:pt modelId="{F22AE01D-C531-4744-95CA-AFEA12AD820D}" type="pres">
      <dgm:prSet presAssocID="{BA6A38CB-FF85-4632-9741-7BDE61D4F2C9}" presName="Name13" presStyleLbl="parChTrans1D2" presStyleIdx="0" presStyleCnt="7"/>
      <dgm:spPr/>
      <dgm:t>
        <a:bodyPr/>
        <a:lstStyle/>
        <a:p>
          <a:endParaRPr lang="en-US"/>
        </a:p>
      </dgm:t>
    </dgm:pt>
    <dgm:pt modelId="{9B9CA357-A0F0-4976-A015-DD3942EE34C4}" type="pres">
      <dgm:prSet presAssocID="{FFDBE22E-E359-4A5C-96EB-CB809398CF8E}" presName="childText" presStyleLbl="bgAcc1" presStyleIdx="0" presStyleCnt="7" custScaleY="193470">
        <dgm:presLayoutVars>
          <dgm:bulletEnabled val="1"/>
        </dgm:presLayoutVars>
      </dgm:prSet>
      <dgm:spPr/>
      <dgm:t>
        <a:bodyPr/>
        <a:lstStyle/>
        <a:p>
          <a:endParaRPr lang="en-US"/>
        </a:p>
      </dgm:t>
    </dgm:pt>
    <dgm:pt modelId="{5A183DB7-54BB-4DBF-9900-23C20DA273F4}" type="pres">
      <dgm:prSet presAssocID="{18B11A46-C70A-444B-B84A-101FAFC1D26E}" presName="root" presStyleCnt="0"/>
      <dgm:spPr/>
    </dgm:pt>
    <dgm:pt modelId="{351B3E1D-4DC4-47DB-8748-C25309BF8227}" type="pres">
      <dgm:prSet presAssocID="{18B11A46-C70A-444B-B84A-101FAFC1D26E}" presName="rootComposite" presStyleCnt="0"/>
      <dgm:spPr/>
    </dgm:pt>
    <dgm:pt modelId="{3E94523F-A3B1-45D7-9A06-B973892F78B3}" type="pres">
      <dgm:prSet presAssocID="{18B11A46-C70A-444B-B84A-101FAFC1D26E}" presName="rootText" presStyleLbl="node1" presStyleIdx="1" presStyleCnt="5"/>
      <dgm:spPr/>
      <dgm:t>
        <a:bodyPr/>
        <a:lstStyle/>
        <a:p>
          <a:endParaRPr lang="en-US"/>
        </a:p>
      </dgm:t>
    </dgm:pt>
    <dgm:pt modelId="{F002815A-7112-482D-85B2-6AD07D0507B2}" type="pres">
      <dgm:prSet presAssocID="{18B11A46-C70A-444B-B84A-101FAFC1D26E}" presName="rootConnector" presStyleLbl="node1" presStyleIdx="1" presStyleCnt="5"/>
      <dgm:spPr/>
      <dgm:t>
        <a:bodyPr/>
        <a:lstStyle/>
        <a:p>
          <a:endParaRPr lang="en-US"/>
        </a:p>
      </dgm:t>
    </dgm:pt>
    <dgm:pt modelId="{46C2591B-B745-4521-A755-A12E43A03591}" type="pres">
      <dgm:prSet presAssocID="{18B11A46-C70A-444B-B84A-101FAFC1D26E}" presName="childShape" presStyleCnt="0"/>
      <dgm:spPr/>
    </dgm:pt>
    <dgm:pt modelId="{E791B426-CB9C-47CA-9589-54E19F673436}" type="pres">
      <dgm:prSet presAssocID="{4B85A95F-E835-463D-878F-7D9A7CE2DEB4}" presName="Name13" presStyleLbl="parChTrans1D2" presStyleIdx="1" presStyleCnt="7"/>
      <dgm:spPr/>
      <dgm:t>
        <a:bodyPr/>
        <a:lstStyle/>
        <a:p>
          <a:endParaRPr lang="en-US"/>
        </a:p>
      </dgm:t>
    </dgm:pt>
    <dgm:pt modelId="{47BC4EF6-546E-4548-A279-5A23B05FBE8B}" type="pres">
      <dgm:prSet presAssocID="{EFE549E3-E8C9-44F3-94F7-100DEBD672E3}" presName="childText" presStyleLbl="bgAcc1" presStyleIdx="1" presStyleCnt="7" custScaleX="116899" custScaleY="105992">
        <dgm:presLayoutVars>
          <dgm:bulletEnabled val="1"/>
        </dgm:presLayoutVars>
      </dgm:prSet>
      <dgm:spPr/>
      <dgm:t>
        <a:bodyPr/>
        <a:lstStyle/>
        <a:p>
          <a:endParaRPr lang="en-US"/>
        </a:p>
      </dgm:t>
    </dgm:pt>
    <dgm:pt modelId="{605D50B7-ECBB-4F5F-9149-209C73945660}" type="pres">
      <dgm:prSet presAssocID="{C954E9E4-4E34-48AA-9B80-A15672F6E674}" presName="Name13" presStyleLbl="parChTrans1D2" presStyleIdx="2" presStyleCnt="7"/>
      <dgm:spPr/>
      <dgm:t>
        <a:bodyPr/>
        <a:lstStyle/>
        <a:p>
          <a:endParaRPr lang="en-US"/>
        </a:p>
      </dgm:t>
    </dgm:pt>
    <dgm:pt modelId="{82DD7F1E-B251-42BB-B2AD-CC674E9020B1}" type="pres">
      <dgm:prSet presAssocID="{C89D78A3-DAB3-4E2C-9CC7-C38E36F66588}" presName="childText" presStyleLbl="bgAcc1" presStyleIdx="2" presStyleCnt="7" custScaleX="127062" custScaleY="151453">
        <dgm:presLayoutVars>
          <dgm:bulletEnabled val="1"/>
        </dgm:presLayoutVars>
      </dgm:prSet>
      <dgm:spPr/>
      <dgm:t>
        <a:bodyPr/>
        <a:lstStyle/>
        <a:p>
          <a:endParaRPr lang="en-US"/>
        </a:p>
      </dgm:t>
    </dgm:pt>
    <dgm:pt modelId="{5FCF6E21-B399-4FA7-91CB-B8274EF4F8F5}" type="pres">
      <dgm:prSet presAssocID="{063A5812-2BF2-440E-910F-719FA08FA230}" presName="Name13" presStyleLbl="parChTrans1D2" presStyleIdx="3" presStyleCnt="7"/>
      <dgm:spPr/>
      <dgm:t>
        <a:bodyPr/>
        <a:lstStyle/>
        <a:p>
          <a:endParaRPr lang="en-US"/>
        </a:p>
      </dgm:t>
    </dgm:pt>
    <dgm:pt modelId="{4B07BE01-579D-419E-AB57-F3DADAC5A9D5}" type="pres">
      <dgm:prSet presAssocID="{895E2516-9D3E-4AF4-B4D0-5CA95C0C0036}" presName="childText" presStyleLbl="bgAcc1" presStyleIdx="3" presStyleCnt="7" custScaleX="139553" custScaleY="178706">
        <dgm:presLayoutVars>
          <dgm:bulletEnabled val="1"/>
        </dgm:presLayoutVars>
      </dgm:prSet>
      <dgm:spPr/>
      <dgm:t>
        <a:bodyPr/>
        <a:lstStyle/>
        <a:p>
          <a:endParaRPr lang="en-US"/>
        </a:p>
      </dgm:t>
    </dgm:pt>
    <dgm:pt modelId="{888FFF4C-B83E-4D95-929A-30E9AD9160FC}" type="pres">
      <dgm:prSet presAssocID="{C40994EE-BB8E-48E7-9C0B-1E0195CFBC69}" presName="root" presStyleCnt="0"/>
      <dgm:spPr/>
    </dgm:pt>
    <dgm:pt modelId="{5A70D6B6-A8F7-44AF-9438-F111DDFEA449}" type="pres">
      <dgm:prSet presAssocID="{C40994EE-BB8E-48E7-9C0B-1E0195CFBC69}" presName="rootComposite" presStyleCnt="0"/>
      <dgm:spPr/>
    </dgm:pt>
    <dgm:pt modelId="{E8D1242A-B9D6-45E4-8099-DBBFFB782992}" type="pres">
      <dgm:prSet presAssocID="{C40994EE-BB8E-48E7-9C0B-1E0195CFBC69}" presName="rootText" presStyleLbl="node1" presStyleIdx="2" presStyleCnt="5"/>
      <dgm:spPr/>
      <dgm:t>
        <a:bodyPr/>
        <a:lstStyle/>
        <a:p>
          <a:endParaRPr lang="en-US"/>
        </a:p>
      </dgm:t>
    </dgm:pt>
    <dgm:pt modelId="{F42EAEDB-F122-4D7D-AC27-E44CF1498C0A}" type="pres">
      <dgm:prSet presAssocID="{C40994EE-BB8E-48E7-9C0B-1E0195CFBC69}" presName="rootConnector" presStyleLbl="node1" presStyleIdx="2" presStyleCnt="5"/>
      <dgm:spPr/>
      <dgm:t>
        <a:bodyPr/>
        <a:lstStyle/>
        <a:p>
          <a:endParaRPr lang="en-US"/>
        </a:p>
      </dgm:t>
    </dgm:pt>
    <dgm:pt modelId="{F32A344F-B4E6-4A68-AB1E-40C4E7195E3F}" type="pres">
      <dgm:prSet presAssocID="{C40994EE-BB8E-48E7-9C0B-1E0195CFBC69}" presName="childShape" presStyleCnt="0"/>
      <dgm:spPr/>
    </dgm:pt>
    <dgm:pt modelId="{C25C4AC2-9746-4B66-A46C-A4A6D1A8BD72}" type="pres">
      <dgm:prSet presAssocID="{40726DEF-D547-4A13-9E81-F473130A8FC5}" presName="Name13" presStyleLbl="parChTrans1D2" presStyleIdx="4" presStyleCnt="7"/>
      <dgm:spPr/>
      <dgm:t>
        <a:bodyPr/>
        <a:lstStyle/>
        <a:p>
          <a:endParaRPr lang="en-US"/>
        </a:p>
      </dgm:t>
    </dgm:pt>
    <dgm:pt modelId="{81C69151-DAD2-47FF-A230-4EA0B313F810}" type="pres">
      <dgm:prSet presAssocID="{ED33DC0A-C9E8-4672-ACC7-40D2F18F5EF0}" presName="childText" presStyleLbl="bgAcc1" presStyleIdx="4" presStyleCnt="7" custScaleY="149252">
        <dgm:presLayoutVars>
          <dgm:bulletEnabled val="1"/>
        </dgm:presLayoutVars>
      </dgm:prSet>
      <dgm:spPr/>
      <dgm:t>
        <a:bodyPr/>
        <a:lstStyle/>
        <a:p>
          <a:endParaRPr lang="en-US"/>
        </a:p>
      </dgm:t>
    </dgm:pt>
    <dgm:pt modelId="{0295BD2A-C122-4EB3-94B3-ACDF3E660BC8}" type="pres">
      <dgm:prSet presAssocID="{E88A7DA1-D1D6-4CE4-BD43-E3B7D94AF8B8}" presName="root" presStyleCnt="0"/>
      <dgm:spPr/>
    </dgm:pt>
    <dgm:pt modelId="{8B4B8027-CDD9-4962-B931-5A2582742245}" type="pres">
      <dgm:prSet presAssocID="{E88A7DA1-D1D6-4CE4-BD43-E3B7D94AF8B8}" presName="rootComposite" presStyleCnt="0"/>
      <dgm:spPr/>
    </dgm:pt>
    <dgm:pt modelId="{9D84FE50-B974-4051-B3E4-9D659F35C004}" type="pres">
      <dgm:prSet presAssocID="{E88A7DA1-D1D6-4CE4-BD43-E3B7D94AF8B8}" presName="rootText" presStyleLbl="node1" presStyleIdx="3" presStyleCnt="5"/>
      <dgm:spPr/>
      <dgm:t>
        <a:bodyPr/>
        <a:lstStyle/>
        <a:p>
          <a:endParaRPr lang="en-US"/>
        </a:p>
      </dgm:t>
    </dgm:pt>
    <dgm:pt modelId="{D81BC37C-5854-46C7-B8F1-3F14299EA011}" type="pres">
      <dgm:prSet presAssocID="{E88A7DA1-D1D6-4CE4-BD43-E3B7D94AF8B8}" presName="rootConnector" presStyleLbl="node1" presStyleIdx="3" presStyleCnt="5"/>
      <dgm:spPr/>
      <dgm:t>
        <a:bodyPr/>
        <a:lstStyle/>
        <a:p>
          <a:endParaRPr lang="en-US"/>
        </a:p>
      </dgm:t>
    </dgm:pt>
    <dgm:pt modelId="{85979AF0-4523-443C-9BB2-DB8F8EABCF46}" type="pres">
      <dgm:prSet presAssocID="{E88A7DA1-D1D6-4CE4-BD43-E3B7D94AF8B8}" presName="childShape" presStyleCnt="0"/>
      <dgm:spPr/>
    </dgm:pt>
    <dgm:pt modelId="{CAB5DDFB-6208-472A-B867-2AB2B66515B8}" type="pres">
      <dgm:prSet presAssocID="{F349E208-72B6-4671-82B8-A7649F9E92EF}" presName="Name13" presStyleLbl="parChTrans1D2" presStyleIdx="5" presStyleCnt="7"/>
      <dgm:spPr/>
      <dgm:t>
        <a:bodyPr/>
        <a:lstStyle/>
        <a:p>
          <a:endParaRPr lang="en-US"/>
        </a:p>
      </dgm:t>
    </dgm:pt>
    <dgm:pt modelId="{5B73FA5A-14B8-4534-9924-E976F3363B3B}" type="pres">
      <dgm:prSet presAssocID="{C9FF7BB6-E20F-4487-9F4C-0DC11DD9A826}" presName="childText" presStyleLbl="bgAcc1" presStyleIdx="5" presStyleCnt="7" custScaleX="105763" custScaleY="182085">
        <dgm:presLayoutVars>
          <dgm:bulletEnabled val="1"/>
        </dgm:presLayoutVars>
      </dgm:prSet>
      <dgm:spPr/>
      <dgm:t>
        <a:bodyPr/>
        <a:lstStyle/>
        <a:p>
          <a:endParaRPr lang="en-US"/>
        </a:p>
      </dgm:t>
    </dgm:pt>
    <dgm:pt modelId="{4BBB5A15-CCA0-4D59-BD3C-2D6145444B27}" type="pres">
      <dgm:prSet presAssocID="{A25E163B-EE76-4528-9637-75A2CC92F01E}" presName="root" presStyleCnt="0"/>
      <dgm:spPr/>
    </dgm:pt>
    <dgm:pt modelId="{AFC67652-D65B-4D88-BC78-B88CA5573DEA}" type="pres">
      <dgm:prSet presAssocID="{A25E163B-EE76-4528-9637-75A2CC92F01E}" presName="rootComposite" presStyleCnt="0"/>
      <dgm:spPr/>
    </dgm:pt>
    <dgm:pt modelId="{0B7DAC14-CF63-4B43-A46C-4B8437E5BE15}" type="pres">
      <dgm:prSet presAssocID="{A25E163B-EE76-4528-9637-75A2CC92F01E}" presName="rootText" presStyleLbl="node1" presStyleIdx="4" presStyleCnt="5"/>
      <dgm:spPr/>
      <dgm:t>
        <a:bodyPr/>
        <a:lstStyle/>
        <a:p>
          <a:endParaRPr lang="en-US"/>
        </a:p>
      </dgm:t>
    </dgm:pt>
    <dgm:pt modelId="{B8AA2097-3AB5-4C3E-86F5-CD376556C307}" type="pres">
      <dgm:prSet presAssocID="{A25E163B-EE76-4528-9637-75A2CC92F01E}" presName="rootConnector" presStyleLbl="node1" presStyleIdx="4" presStyleCnt="5"/>
      <dgm:spPr/>
      <dgm:t>
        <a:bodyPr/>
        <a:lstStyle/>
        <a:p>
          <a:endParaRPr lang="en-US"/>
        </a:p>
      </dgm:t>
    </dgm:pt>
    <dgm:pt modelId="{768D119A-44DF-44C0-9EAD-8B26C3C871CA}" type="pres">
      <dgm:prSet presAssocID="{A25E163B-EE76-4528-9637-75A2CC92F01E}" presName="childShape" presStyleCnt="0"/>
      <dgm:spPr/>
    </dgm:pt>
    <dgm:pt modelId="{9DF68180-EE95-4729-8033-2CDA606B0D70}" type="pres">
      <dgm:prSet presAssocID="{891206F8-76F3-4052-95E9-52742EECD7A3}" presName="Name13" presStyleLbl="parChTrans1D2" presStyleIdx="6" presStyleCnt="7"/>
      <dgm:spPr/>
      <dgm:t>
        <a:bodyPr/>
        <a:lstStyle/>
        <a:p>
          <a:endParaRPr lang="en-US"/>
        </a:p>
      </dgm:t>
    </dgm:pt>
    <dgm:pt modelId="{0BD58FE2-B58B-48AE-A713-B1542583CC85}" type="pres">
      <dgm:prSet presAssocID="{91AA48FC-C066-42D7-A573-D2E85C1A3293}" presName="childText" presStyleLbl="bgAcc1" presStyleIdx="6" presStyleCnt="7" custScaleX="81659" custScaleY="160391">
        <dgm:presLayoutVars>
          <dgm:bulletEnabled val="1"/>
        </dgm:presLayoutVars>
      </dgm:prSet>
      <dgm:spPr/>
      <dgm:t>
        <a:bodyPr/>
        <a:lstStyle/>
        <a:p>
          <a:endParaRPr lang="en-US"/>
        </a:p>
      </dgm:t>
    </dgm:pt>
  </dgm:ptLst>
  <dgm:cxnLst>
    <dgm:cxn modelId="{852F53CB-3578-4410-AFC7-F604DFCEEAB5}" srcId="{E88A7DA1-D1D6-4CE4-BD43-E3B7D94AF8B8}" destId="{C9FF7BB6-E20F-4487-9F4C-0DC11DD9A826}" srcOrd="0" destOrd="0" parTransId="{F349E208-72B6-4671-82B8-A7649F9E92EF}" sibTransId="{12B70FDE-DFFF-42E5-82C8-883DD268A5F2}"/>
    <dgm:cxn modelId="{D056159E-8BFB-4ADE-862D-F63775D73DDF}" type="presOf" srcId="{F349E208-72B6-4671-82B8-A7649F9E92EF}" destId="{CAB5DDFB-6208-472A-B867-2AB2B66515B8}" srcOrd="0" destOrd="0" presId="urn:microsoft.com/office/officeart/2005/8/layout/hierarchy3"/>
    <dgm:cxn modelId="{1B8485AC-B28B-4967-BCCA-142E01523A07}" type="presOf" srcId="{6CC2E47B-E6AF-442D-8AE3-321C6494445D}" destId="{3034D468-EFC3-443C-A7E7-EA5A5FC20676}" srcOrd="1" destOrd="0" presId="urn:microsoft.com/office/officeart/2005/8/layout/hierarchy3"/>
    <dgm:cxn modelId="{2C0FDBBA-A6B3-484C-825D-F0312098A049}" type="presOf" srcId="{A25E163B-EE76-4528-9637-75A2CC92F01E}" destId="{B8AA2097-3AB5-4C3E-86F5-CD376556C307}" srcOrd="1" destOrd="0" presId="urn:microsoft.com/office/officeart/2005/8/layout/hierarchy3"/>
    <dgm:cxn modelId="{73D3FEA8-63C4-483D-B611-3EA2CD18204F}" type="presOf" srcId="{18B11A46-C70A-444B-B84A-101FAFC1D26E}" destId="{3E94523F-A3B1-45D7-9A06-B973892F78B3}" srcOrd="0" destOrd="0" presId="urn:microsoft.com/office/officeart/2005/8/layout/hierarchy3"/>
    <dgm:cxn modelId="{46EBE296-893D-4CAE-96D9-B55F1F0C924F}" srcId="{D52B2D18-A01D-4A65-B54E-8D0E1EA32927}" destId="{E88A7DA1-D1D6-4CE4-BD43-E3B7D94AF8B8}" srcOrd="3" destOrd="0" parTransId="{3E2D29F2-870E-4ECE-9187-2C669814F2BF}" sibTransId="{B5B75E6A-3F91-43CF-A052-0202A09E8C59}"/>
    <dgm:cxn modelId="{490A0734-0DA2-4365-9857-231B6D02DEED}" type="presOf" srcId="{895E2516-9D3E-4AF4-B4D0-5CA95C0C0036}" destId="{4B07BE01-579D-419E-AB57-F3DADAC5A9D5}" srcOrd="0" destOrd="0" presId="urn:microsoft.com/office/officeart/2005/8/layout/hierarchy3"/>
    <dgm:cxn modelId="{FB4CBFD7-B84B-4CE7-85F6-115CDCC1FD49}" srcId="{D52B2D18-A01D-4A65-B54E-8D0E1EA32927}" destId="{C40994EE-BB8E-48E7-9C0B-1E0195CFBC69}" srcOrd="2" destOrd="0" parTransId="{AF4CD5B2-ABBF-4D8F-A5DF-C8E5CAAB2B6D}" sibTransId="{7D7B87ED-74A7-4534-B4FE-33B5D8338C70}"/>
    <dgm:cxn modelId="{2A43893B-5B87-4C81-BAFF-2A8B61BE50F2}" srcId="{18B11A46-C70A-444B-B84A-101FAFC1D26E}" destId="{C89D78A3-DAB3-4E2C-9CC7-C38E36F66588}" srcOrd="1" destOrd="0" parTransId="{C954E9E4-4E34-48AA-9B80-A15672F6E674}" sibTransId="{A0881E22-F300-4E8B-B1D1-025D287BBCDC}"/>
    <dgm:cxn modelId="{950FCF28-2A60-4502-8BC7-CAC69DF6D4BE}" type="presOf" srcId="{E88A7DA1-D1D6-4CE4-BD43-E3B7D94AF8B8}" destId="{9D84FE50-B974-4051-B3E4-9D659F35C004}" srcOrd="0" destOrd="0" presId="urn:microsoft.com/office/officeart/2005/8/layout/hierarchy3"/>
    <dgm:cxn modelId="{D5D0F592-22F8-4CDE-A330-BB08E36E008B}" type="presOf" srcId="{063A5812-2BF2-440E-910F-719FA08FA230}" destId="{5FCF6E21-B399-4FA7-91CB-B8274EF4F8F5}" srcOrd="0" destOrd="0" presId="urn:microsoft.com/office/officeart/2005/8/layout/hierarchy3"/>
    <dgm:cxn modelId="{3A22084D-7DA8-4C5A-A35E-B6E3C247992A}" type="presOf" srcId="{91AA48FC-C066-42D7-A573-D2E85C1A3293}" destId="{0BD58FE2-B58B-48AE-A713-B1542583CC85}" srcOrd="0" destOrd="0" presId="urn:microsoft.com/office/officeart/2005/8/layout/hierarchy3"/>
    <dgm:cxn modelId="{2E4F9608-B9F8-45A2-B045-0F57CDD57F9C}" type="presOf" srcId="{E88A7DA1-D1D6-4CE4-BD43-E3B7D94AF8B8}" destId="{D81BC37C-5854-46C7-B8F1-3F14299EA011}" srcOrd="1" destOrd="0" presId="urn:microsoft.com/office/officeart/2005/8/layout/hierarchy3"/>
    <dgm:cxn modelId="{04786A4A-5BE0-464A-954F-12334590A279}" type="presOf" srcId="{A25E163B-EE76-4528-9637-75A2CC92F01E}" destId="{0B7DAC14-CF63-4B43-A46C-4B8437E5BE15}" srcOrd="0" destOrd="0" presId="urn:microsoft.com/office/officeart/2005/8/layout/hierarchy3"/>
    <dgm:cxn modelId="{AE5E764D-75C1-463F-A6C8-7597E84A6E91}" type="presOf" srcId="{EFE549E3-E8C9-44F3-94F7-100DEBD672E3}" destId="{47BC4EF6-546E-4548-A279-5A23B05FBE8B}" srcOrd="0" destOrd="0" presId="urn:microsoft.com/office/officeart/2005/8/layout/hierarchy3"/>
    <dgm:cxn modelId="{07681A45-15A0-48B5-A53E-6B9D2F2B6A72}" srcId="{D52B2D18-A01D-4A65-B54E-8D0E1EA32927}" destId="{A25E163B-EE76-4528-9637-75A2CC92F01E}" srcOrd="4" destOrd="0" parTransId="{3A530AE3-4CA1-422C-A6E7-18B84DD192FA}" sibTransId="{D1B4F27B-EB42-486C-A5D6-C87C88983DA2}"/>
    <dgm:cxn modelId="{9AE5F74E-1152-41F8-A477-F99B51ACEC58}" type="presOf" srcId="{C9FF7BB6-E20F-4487-9F4C-0DC11DD9A826}" destId="{5B73FA5A-14B8-4534-9924-E976F3363B3B}" srcOrd="0" destOrd="0" presId="urn:microsoft.com/office/officeart/2005/8/layout/hierarchy3"/>
    <dgm:cxn modelId="{4C0DC317-B299-481B-AF25-11CC6D7019EB}" srcId="{A25E163B-EE76-4528-9637-75A2CC92F01E}" destId="{91AA48FC-C066-42D7-A573-D2E85C1A3293}" srcOrd="0" destOrd="0" parTransId="{891206F8-76F3-4052-95E9-52742EECD7A3}" sibTransId="{F8EC4E14-4988-4712-9BEF-5DF8BB6E2DFA}"/>
    <dgm:cxn modelId="{6AAA1208-1EC4-47C4-8395-9983EC041BC7}" type="presOf" srcId="{C40994EE-BB8E-48E7-9C0B-1E0195CFBC69}" destId="{F42EAEDB-F122-4D7D-AC27-E44CF1498C0A}" srcOrd="1" destOrd="0" presId="urn:microsoft.com/office/officeart/2005/8/layout/hierarchy3"/>
    <dgm:cxn modelId="{1EFC5943-D8FA-4BB4-A701-BAA3993E8B0D}" type="presOf" srcId="{891206F8-76F3-4052-95E9-52742EECD7A3}" destId="{9DF68180-EE95-4729-8033-2CDA606B0D70}" srcOrd="0" destOrd="0" presId="urn:microsoft.com/office/officeart/2005/8/layout/hierarchy3"/>
    <dgm:cxn modelId="{53AC3EF7-7708-4AD2-8EC3-9CB46684D129}" type="presOf" srcId="{6CC2E47B-E6AF-442D-8AE3-321C6494445D}" destId="{E12012DC-B7AF-4AB6-9F72-C8490EE02F8E}" srcOrd="0" destOrd="0" presId="urn:microsoft.com/office/officeart/2005/8/layout/hierarchy3"/>
    <dgm:cxn modelId="{8B6FB1C3-9172-49CE-B1D4-74A1B51A0F9F}" srcId="{D52B2D18-A01D-4A65-B54E-8D0E1EA32927}" destId="{6CC2E47B-E6AF-442D-8AE3-321C6494445D}" srcOrd="0" destOrd="0" parTransId="{3D6D952C-BF18-4874-8126-53DA7125C075}" sibTransId="{8FA1D1F8-F35C-462D-A659-2E2A1FEB0F9E}"/>
    <dgm:cxn modelId="{FBAA9CFA-5916-4EE6-A7EE-51938497F157}" srcId="{18B11A46-C70A-444B-B84A-101FAFC1D26E}" destId="{EFE549E3-E8C9-44F3-94F7-100DEBD672E3}" srcOrd="0" destOrd="0" parTransId="{4B85A95F-E835-463D-878F-7D9A7CE2DEB4}" sibTransId="{EBFAF3F4-C357-4E5E-AA98-FA77A4E488A4}"/>
    <dgm:cxn modelId="{5E69F401-F905-4975-90A7-0B2CF6B5B91A}" type="presOf" srcId="{18B11A46-C70A-444B-B84A-101FAFC1D26E}" destId="{F002815A-7112-482D-85B2-6AD07D0507B2}" srcOrd="1" destOrd="0" presId="urn:microsoft.com/office/officeart/2005/8/layout/hierarchy3"/>
    <dgm:cxn modelId="{7E8E3DB8-17AB-4E19-9906-52308413A53C}" srcId="{D52B2D18-A01D-4A65-B54E-8D0E1EA32927}" destId="{18B11A46-C70A-444B-B84A-101FAFC1D26E}" srcOrd="1" destOrd="0" parTransId="{1C2CB417-D7B9-4A76-8442-433284A8132D}" sibTransId="{D4B8C7D6-A836-4A45-8E3B-1C86C8146624}"/>
    <dgm:cxn modelId="{434498F8-7826-4F32-8370-DF6E04E4BCDB}" type="presOf" srcId="{4B85A95F-E835-463D-878F-7D9A7CE2DEB4}" destId="{E791B426-CB9C-47CA-9589-54E19F673436}" srcOrd="0" destOrd="0" presId="urn:microsoft.com/office/officeart/2005/8/layout/hierarchy3"/>
    <dgm:cxn modelId="{BA755D51-D175-4154-B3B7-D24BA82E8D00}" type="presOf" srcId="{C954E9E4-4E34-48AA-9B80-A15672F6E674}" destId="{605D50B7-ECBB-4F5F-9149-209C73945660}" srcOrd="0" destOrd="0" presId="urn:microsoft.com/office/officeart/2005/8/layout/hierarchy3"/>
    <dgm:cxn modelId="{3301BD67-C477-4E0D-96CA-4E7645E961AF}" srcId="{C40994EE-BB8E-48E7-9C0B-1E0195CFBC69}" destId="{ED33DC0A-C9E8-4672-ACC7-40D2F18F5EF0}" srcOrd="0" destOrd="0" parTransId="{40726DEF-D547-4A13-9E81-F473130A8FC5}" sibTransId="{71B3A81A-D5F5-44CD-8DB5-AB8798734246}"/>
    <dgm:cxn modelId="{5B37AD42-9678-48CF-B388-B810463805DA}" type="presOf" srcId="{C40994EE-BB8E-48E7-9C0B-1E0195CFBC69}" destId="{E8D1242A-B9D6-45E4-8099-DBBFFB782992}" srcOrd="0" destOrd="0" presId="urn:microsoft.com/office/officeart/2005/8/layout/hierarchy3"/>
    <dgm:cxn modelId="{1AF2716D-E05F-44F3-BE8E-454E62F18709}" type="presOf" srcId="{FFDBE22E-E359-4A5C-96EB-CB809398CF8E}" destId="{9B9CA357-A0F0-4976-A015-DD3942EE34C4}" srcOrd="0" destOrd="0" presId="urn:microsoft.com/office/officeart/2005/8/layout/hierarchy3"/>
    <dgm:cxn modelId="{DC1C7ABB-283C-4F73-8893-FBC295A968E1}" type="presOf" srcId="{BA6A38CB-FF85-4632-9741-7BDE61D4F2C9}" destId="{F22AE01D-C531-4744-95CA-AFEA12AD820D}" srcOrd="0" destOrd="0" presId="urn:microsoft.com/office/officeart/2005/8/layout/hierarchy3"/>
    <dgm:cxn modelId="{D2E9EAF5-E303-404C-A570-8EFE499FDCD2}" srcId="{18B11A46-C70A-444B-B84A-101FAFC1D26E}" destId="{895E2516-9D3E-4AF4-B4D0-5CA95C0C0036}" srcOrd="2" destOrd="0" parTransId="{063A5812-2BF2-440E-910F-719FA08FA230}" sibTransId="{AE90D3BF-217A-4505-93A3-854170AC39A7}"/>
    <dgm:cxn modelId="{13482245-A66F-46AA-AC44-41B9CD2F5496}" type="presOf" srcId="{C89D78A3-DAB3-4E2C-9CC7-C38E36F66588}" destId="{82DD7F1E-B251-42BB-B2AD-CC674E9020B1}" srcOrd="0" destOrd="0" presId="urn:microsoft.com/office/officeart/2005/8/layout/hierarchy3"/>
    <dgm:cxn modelId="{B30FA800-D85D-42BA-BA95-4230F91209BB}" type="presOf" srcId="{ED33DC0A-C9E8-4672-ACC7-40D2F18F5EF0}" destId="{81C69151-DAD2-47FF-A230-4EA0B313F810}" srcOrd="0" destOrd="0" presId="urn:microsoft.com/office/officeart/2005/8/layout/hierarchy3"/>
    <dgm:cxn modelId="{9632E8C9-2D01-47FD-B9CC-696FA433D6E5}" type="presOf" srcId="{D52B2D18-A01D-4A65-B54E-8D0E1EA32927}" destId="{6C86020B-4DF8-4639-8246-BF9D1864B930}" srcOrd="0" destOrd="0" presId="urn:microsoft.com/office/officeart/2005/8/layout/hierarchy3"/>
    <dgm:cxn modelId="{D0FFC43D-C356-4A2D-99B8-AEFF111746AE}" srcId="{6CC2E47B-E6AF-442D-8AE3-321C6494445D}" destId="{FFDBE22E-E359-4A5C-96EB-CB809398CF8E}" srcOrd="0" destOrd="0" parTransId="{BA6A38CB-FF85-4632-9741-7BDE61D4F2C9}" sibTransId="{AC97EA5B-1961-4AC4-9976-A9FCEF1BCAA4}"/>
    <dgm:cxn modelId="{35F06EFD-24AC-42D6-B7F7-805707CF60B4}" type="presOf" srcId="{40726DEF-D547-4A13-9E81-F473130A8FC5}" destId="{C25C4AC2-9746-4B66-A46C-A4A6D1A8BD72}" srcOrd="0" destOrd="0" presId="urn:microsoft.com/office/officeart/2005/8/layout/hierarchy3"/>
    <dgm:cxn modelId="{AD5D5F48-2D42-4285-944A-725721D50D90}" type="presParOf" srcId="{6C86020B-4DF8-4639-8246-BF9D1864B930}" destId="{335EDA5B-65E4-41A4-85A5-E01CEDD5BC01}" srcOrd="0" destOrd="0" presId="urn:microsoft.com/office/officeart/2005/8/layout/hierarchy3"/>
    <dgm:cxn modelId="{DA3065E8-1BDC-4217-95AF-2847236E552B}" type="presParOf" srcId="{335EDA5B-65E4-41A4-85A5-E01CEDD5BC01}" destId="{93F1D03D-8B82-450A-B5CF-753FA66F5E32}" srcOrd="0" destOrd="0" presId="urn:microsoft.com/office/officeart/2005/8/layout/hierarchy3"/>
    <dgm:cxn modelId="{A103E4B6-43CC-44B3-8A9C-27EEF9849443}" type="presParOf" srcId="{93F1D03D-8B82-450A-B5CF-753FA66F5E32}" destId="{E12012DC-B7AF-4AB6-9F72-C8490EE02F8E}" srcOrd="0" destOrd="0" presId="urn:microsoft.com/office/officeart/2005/8/layout/hierarchy3"/>
    <dgm:cxn modelId="{59E54C4D-1A41-47AE-A3D7-6127B6226006}" type="presParOf" srcId="{93F1D03D-8B82-450A-B5CF-753FA66F5E32}" destId="{3034D468-EFC3-443C-A7E7-EA5A5FC20676}" srcOrd="1" destOrd="0" presId="urn:microsoft.com/office/officeart/2005/8/layout/hierarchy3"/>
    <dgm:cxn modelId="{B83766D3-2852-4913-A864-F9C1638BE3A8}" type="presParOf" srcId="{335EDA5B-65E4-41A4-85A5-E01CEDD5BC01}" destId="{2A732864-ADC4-4E11-9EB5-3957CC9F96AF}" srcOrd="1" destOrd="0" presId="urn:microsoft.com/office/officeart/2005/8/layout/hierarchy3"/>
    <dgm:cxn modelId="{3043792C-03D7-4DF9-BC3A-8BD137297759}" type="presParOf" srcId="{2A732864-ADC4-4E11-9EB5-3957CC9F96AF}" destId="{F22AE01D-C531-4744-95CA-AFEA12AD820D}" srcOrd="0" destOrd="0" presId="urn:microsoft.com/office/officeart/2005/8/layout/hierarchy3"/>
    <dgm:cxn modelId="{6B776FD9-E6E4-431A-A57C-36994B3061B5}" type="presParOf" srcId="{2A732864-ADC4-4E11-9EB5-3957CC9F96AF}" destId="{9B9CA357-A0F0-4976-A015-DD3942EE34C4}" srcOrd="1" destOrd="0" presId="urn:microsoft.com/office/officeart/2005/8/layout/hierarchy3"/>
    <dgm:cxn modelId="{7B2F7275-4F86-428B-B053-9ED04942A222}" type="presParOf" srcId="{6C86020B-4DF8-4639-8246-BF9D1864B930}" destId="{5A183DB7-54BB-4DBF-9900-23C20DA273F4}" srcOrd="1" destOrd="0" presId="urn:microsoft.com/office/officeart/2005/8/layout/hierarchy3"/>
    <dgm:cxn modelId="{3446B1E3-1306-4E54-A2D4-CCDEDD9440E9}" type="presParOf" srcId="{5A183DB7-54BB-4DBF-9900-23C20DA273F4}" destId="{351B3E1D-4DC4-47DB-8748-C25309BF8227}" srcOrd="0" destOrd="0" presId="urn:microsoft.com/office/officeart/2005/8/layout/hierarchy3"/>
    <dgm:cxn modelId="{1CC639C3-432B-4A58-98F0-0C4A595F9C3B}" type="presParOf" srcId="{351B3E1D-4DC4-47DB-8748-C25309BF8227}" destId="{3E94523F-A3B1-45D7-9A06-B973892F78B3}" srcOrd="0" destOrd="0" presId="urn:microsoft.com/office/officeart/2005/8/layout/hierarchy3"/>
    <dgm:cxn modelId="{709A2B22-F8EA-4548-80BD-6AFF4880D68D}" type="presParOf" srcId="{351B3E1D-4DC4-47DB-8748-C25309BF8227}" destId="{F002815A-7112-482D-85B2-6AD07D0507B2}" srcOrd="1" destOrd="0" presId="urn:microsoft.com/office/officeart/2005/8/layout/hierarchy3"/>
    <dgm:cxn modelId="{944F425B-B8FD-4BD6-A8F8-A6B6A4DBBCED}" type="presParOf" srcId="{5A183DB7-54BB-4DBF-9900-23C20DA273F4}" destId="{46C2591B-B745-4521-A755-A12E43A03591}" srcOrd="1" destOrd="0" presId="urn:microsoft.com/office/officeart/2005/8/layout/hierarchy3"/>
    <dgm:cxn modelId="{0B960196-A4FE-4ADA-B543-6E80A490484A}" type="presParOf" srcId="{46C2591B-B745-4521-A755-A12E43A03591}" destId="{E791B426-CB9C-47CA-9589-54E19F673436}" srcOrd="0" destOrd="0" presId="urn:microsoft.com/office/officeart/2005/8/layout/hierarchy3"/>
    <dgm:cxn modelId="{3E52B963-DA34-4849-B6C9-C5CF0FFFB532}" type="presParOf" srcId="{46C2591B-B745-4521-A755-A12E43A03591}" destId="{47BC4EF6-546E-4548-A279-5A23B05FBE8B}" srcOrd="1" destOrd="0" presId="urn:microsoft.com/office/officeart/2005/8/layout/hierarchy3"/>
    <dgm:cxn modelId="{F7CE1441-7B8A-48CF-BB1E-9150E5AE0E11}" type="presParOf" srcId="{46C2591B-B745-4521-A755-A12E43A03591}" destId="{605D50B7-ECBB-4F5F-9149-209C73945660}" srcOrd="2" destOrd="0" presId="urn:microsoft.com/office/officeart/2005/8/layout/hierarchy3"/>
    <dgm:cxn modelId="{1351D0F1-80AC-4772-BB17-2E4981F5ECB6}" type="presParOf" srcId="{46C2591B-B745-4521-A755-A12E43A03591}" destId="{82DD7F1E-B251-42BB-B2AD-CC674E9020B1}" srcOrd="3" destOrd="0" presId="urn:microsoft.com/office/officeart/2005/8/layout/hierarchy3"/>
    <dgm:cxn modelId="{5D97202F-EB0B-4C9C-8D69-BFE56B63174E}" type="presParOf" srcId="{46C2591B-B745-4521-A755-A12E43A03591}" destId="{5FCF6E21-B399-4FA7-91CB-B8274EF4F8F5}" srcOrd="4" destOrd="0" presId="urn:microsoft.com/office/officeart/2005/8/layout/hierarchy3"/>
    <dgm:cxn modelId="{9F2C99DA-1305-47D2-ADA5-0EEAFFFA5962}" type="presParOf" srcId="{46C2591B-B745-4521-A755-A12E43A03591}" destId="{4B07BE01-579D-419E-AB57-F3DADAC5A9D5}" srcOrd="5" destOrd="0" presId="urn:microsoft.com/office/officeart/2005/8/layout/hierarchy3"/>
    <dgm:cxn modelId="{7F763F27-0304-45C8-B3E0-A88FA6EEBA15}" type="presParOf" srcId="{6C86020B-4DF8-4639-8246-BF9D1864B930}" destId="{888FFF4C-B83E-4D95-929A-30E9AD9160FC}" srcOrd="2" destOrd="0" presId="urn:microsoft.com/office/officeart/2005/8/layout/hierarchy3"/>
    <dgm:cxn modelId="{E11F3D3D-34BC-4012-A9FC-43E1FA15DCAD}" type="presParOf" srcId="{888FFF4C-B83E-4D95-929A-30E9AD9160FC}" destId="{5A70D6B6-A8F7-44AF-9438-F111DDFEA449}" srcOrd="0" destOrd="0" presId="urn:microsoft.com/office/officeart/2005/8/layout/hierarchy3"/>
    <dgm:cxn modelId="{3828F19B-7DD5-4AB1-962A-E3CF7128B030}" type="presParOf" srcId="{5A70D6B6-A8F7-44AF-9438-F111DDFEA449}" destId="{E8D1242A-B9D6-45E4-8099-DBBFFB782992}" srcOrd="0" destOrd="0" presId="urn:microsoft.com/office/officeart/2005/8/layout/hierarchy3"/>
    <dgm:cxn modelId="{FBADEBFF-0535-44EB-8271-47E545D8ECE7}" type="presParOf" srcId="{5A70D6B6-A8F7-44AF-9438-F111DDFEA449}" destId="{F42EAEDB-F122-4D7D-AC27-E44CF1498C0A}" srcOrd="1" destOrd="0" presId="urn:microsoft.com/office/officeart/2005/8/layout/hierarchy3"/>
    <dgm:cxn modelId="{2C8B48EA-8B66-4C24-A83A-E5E0E58EBA58}" type="presParOf" srcId="{888FFF4C-B83E-4D95-929A-30E9AD9160FC}" destId="{F32A344F-B4E6-4A68-AB1E-40C4E7195E3F}" srcOrd="1" destOrd="0" presId="urn:microsoft.com/office/officeart/2005/8/layout/hierarchy3"/>
    <dgm:cxn modelId="{63D21AE8-031E-423A-9B38-A9B833564596}" type="presParOf" srcId="{F32A344F-B4E6-4A68-AB1E-40C4E7195E3F}" destId="{C25C4AC2-9746-4B66-A46C-A4A6D1A8BD72}" srcOrd="0" destOrd="0" presId="urn:microsoft.com/office/officeart/2005/8/layout/hierarchy3"/>
    <dgm:cxn modelId="{FC9610FB-2E41-4540-A454-943E6D3B4665}" type="presParOf" srcId="{F32A344F-B4E6-4A68-AB1E-40C4E7195E3F}" destId="{81C69151-DAD2-47FF-A230-4EA0B313F810}" srcOrd="1" destOrd="0" presId="urn:microsoft.com/office/officeart/2005/8/layout/hierarchy3"/>
    <dgm:cxn modelId="{4699D041-6DBF-4CB6-A37A-1FDA25E924B1}" type="presParOf" srcId="{6C86020B-4DF8-4639-8246-BF9D1864B930}" destId="{0295BD2A-C122-4EB3-94B3-ACDF3E660BC8}" srcOrd="3" destOrd="0" presId="urn:microsoft.com/office/officeart/2005/8/layout/hierarchy3"/>
    <dgm:cxn modelId="{FD2034FF-29FA-438D-8164-8D4E72C942B1}" type="presParOf" srcId="{0295BD2A-C122-4EB3-94B3-ACDF3E660BC8}" destId="{8B4B8027-CDD9-4962-B931-5A2582742245}" srcOrd="0" destOrd="0" presId="urn:microsoft.com/office/officeart/2005/8/layout/hierarchy3"/>
    <dgm:cxn modelId="{50AED014-F73A-47EC-B511-AC92197CD63F}" type="presParOf" srcId="{8B4B8027-CDD9-4962-B931-5A2582742245}" destId="{9D84FE50-B974-4051-B3E4-9D659F35C004}" srcOrd="0" destOrd="0" presId="urn:microsoft.com/office/officeart/2005/8/layout/hierarchy3"/>
    <dgm:cxn modelId="{2E74DFC0-3AC0-4709-A7C3-7667BB833BE7}" type="presParOf" srcId="{8B4B8027-CDD9-4962-B931-5A2582742245}" destId="{D81BC37C-5854-46C7-B8F1-3F14299EA011}" srcOrd="1" destOrd="0" presId="urn:microsoft.com/office/officeart/2005/8/layout/hierarchy3"/>
    <dgm:cxn modelId="{4C0C868B-09BE-4DF7-8514-AE6398D0150C}" type="presParOf" srcId="{0295BD2A-C122-4EB3-94B3-ACDF3E660BC8}" destId="{85979AF0-4523-443C-9BB2-DB8F8EABCF46}" srcOrd="1" destOrd="0" presId="urn:microsoft.com/office/officeart/2005/8/layout/hierarchy3"/>
    <dgm:cxn modelId="{C453BC06-2B5C-480D-9D20-7BBF7A194533}" type="presParOf" srcId="{85979AF0-4523-443C-9BB2-DB8F8EABCF46}" destId="{CAB5DDFB-6208-472A-B867-2AB2B66515B8}" srcOrd="0" destOrd="0" presId="urn:microsoft.com/office/officeart/2005/8/layout/hierarchy3"/>
    <dgm:cxn modelId="{B7CE6B67-7EA1-4A15-BBAF-2BBD66B1594B}" type="presParOf" srcId="{85979AF0-4523-443C-9BB2-DB8F8EABCF46}" destId="{5B73FA5A-14B8-4534-9924-E976F3363B3B}" srcOrd="1" destOrd="0" presId="urn:microsoft.com/office/officeart/2005/8/layout/hierarchy3"/>
    <dgm:cxn modelId="{354FE22D-8F41-4710-912F-8C498045C02C}" type="presParOf" srcId="{6C86020B-4DF8-4639-8246-BF9D1864B930}" destId="{4BBB5A15-CCA0-4D59-BD3C-2D6145444B27}" srcOrd="4" destOrd="0" presId="urn:microsoft.com/office/officeart/2005/8/layout/hierarchy3"/>
    <dgm:cxn modelId="{E79B109F-78F4-4AE0-A212-A4BA80BBC18D}" type="presParOf" srcId="{4BBB5A15-CCA0-4D59-BD3C-2D6145444B27}" destId="{AFC67652-D65B-4D88-BC78-B88CA5573DEA}" srcOrd="0" destOrd="0" presId="urn:microsoft.com/office/officeart/2005/8/layout/hierarchy3"/>
    <dgm:cxn modelId="{EE77F549-7559-45E7-A34D-5B935D447A5C}" type="presParOf" srcId="{AFC67652-D65B-4D88-BC78-B88CA5573DEA}" destId="{0B7DAC14-CF63-4B43-A46C-4B8437E5BE15}" srcOrd="0" destOrd="0" presId="urn:microsoft.com/office/officeart/2005/8/layout/hierarchy3"/>
    <dgm:cxn modelId="{58973E85-EA94-46A5-A9BF-FF21B9A80937}" type="presParOf" srcId="{AFC67652-D65B-4D88-BC78-B88CA5573DEA}" destId="{B8AA2097-3AB5-4C3E-86F5-CD376556C307}" srcOrd="1" destOrd="0" presId="urn:microsoft.com/office/officeart/2005/8/layout/hierarchy3"/>
    <dgm:cxn modelId="{841C5547-C2AC-4491-A200-77137B24E67E}" type="presParOf" srcId="{4BBB5A15-CCA0-4D59-BD3C-2D6145444B27}" destId="{768D119A-44DF-44C0-9EAD-8B26C3C871CA}" srcOrd="1" destOrd="0" presId="urn:microsoft.com/office/officeart/2005/8/layout/hierarchy3"/>
    <dgm:cxn modelId="{C53CE180-2E0A-4D22-BE82-4A989CBBACB7}" type="presParOf" srcId="{768D119A-44DF-44C0-9EAD-8B26C3C871CA}" destId="{9DF68180-EE95-4729-8033-2CDA606B0D70}" srcOrd="0" destOrd="0" presId="urn:microsoft.com/office/officeart/2005/8/layout/hierarchy3"/>
    <dgm:cxn modelId="{CF0E06F2-ECEA-4717-BDBB-5C063D0CDBDF}" type="presParOf" srcId="{768D119A-44DF-44C0-9EAD-8B26C3C871CA}" destId="{0BD58FE2-B58B-48AE-A713-B1542583CC8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ACF2D4-90B4-4E18-B169-5165949C5918}"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5FB67000-C1AA-4A28-8E6A-732504B82FF3}">
      <dgm:prSet/>
      <dgm:spPr/>
      <dgm:t>
        <a:bodyPr/>
        <a:lstStyle/>
        <a:p>
          <a:pPr rtl="0"/>
          <a:r>
            <a:rPr lang="en-US" dirty="0" smtClean="0"/>
            <a:t>Planning Template</a:t>
          </a:r>
          <a:endParaRPr lang="en-US" dirty="0"/>
        </a:p>
      </dgm:t>
    </dgm:pt>
    <dgm:pt modelId="{D480816B-CCAF-4804-81BD-2C3DCA2CCC31}" type="parTrans" cxnId="{E45275D7-821E-4EB0-82AC-D712D30F5E3B}">
      <dgm:prSet/>
      <dgm:spPr/>
      <dgm:t>
        <a:bodyPr/>
        <a:lstStyle/>
        <a:p>
          <a:endParaRPr lang="en-US"/>
        </a:p>
      </dgm:t>
    </dgm:pt>
    <dgm:pt modelId="{96B4745B-E012-495D-8C61-2B27EC3432F4}" type="sibTrans" cxnId="{E45275D7-821E-4EB0-82AC-D712D30F5E3B}">
      <dgm:prSet/>
      <dgm:spPr/>
      <dgm:t>
        <a:bodyPr/>
        <a:lstStyle/>
        <a:p>
          <a:endParaRPr lang="en-US"/>
        </a:p>
      </dgm:t>
    </dgm:pt>
    <dgm:pt modelId="{25C71764-CC7E-42DC-B023-77274B726F61}">
      <dgm:prSet/>
      <dgm:spPr/>
      <dgm:t>
        <a:bodyPr/>
        <a:lstStyle/>
        <a:p>
          <a:pPr rtl="0"/>
          <a:r>
            <a:rPr lang="en-US" smtClean="0"/>
            <a:t>Vision</a:t>
          </a:r>
          <a:endParaRPr lang="en-US"/>
        </a:p>
      </dgm:t>
    </dgm:pt>
    <dgm:pt modelId="{FE73AA35-65E4-44CE-AC1C-F058358943B2}" type="parTrans" cxnId="{1D32EAAD-3D39-4555-8013-DA395877D5E2}">
      <dgm:prSet/>
      <dgm:spPr/>
      <dgm:t>
        <a:bodyPr/>
        <a:lstStyle/>
        <a:p>
          <a:endParaRPr lang="en-US"/>
        </a:p>
      </dgm:t>
    </dgm:pt>
    <dgm:pt modelId="{8656FD43-6567-4641-A381-8DB7CA8A4157}" type="sibTrans" cxnId="{1D32EAAD-3D39-4555-8013-DA395877D5E2}">
      <dgm:prSet/>
      <dgm:spPr/>
      <dgm:t>
        <a:bodyPr/>
        <a:lstStyle/>
        <a:p>
          <a:endParaRPr lang="en-US"/>
        </a:p>
      </dgm:t>
    </dgm:pt>
    <dgm:pt modelId="{B58A8DD4-D671-4241-B923-2989B89629A7}">
      <dgm:prSet/>
      <dgm:spPr/>
      <dgm:t>
        <a:bodyPr/>
        <a:lstStyle/>
        <a:p>
          <a:pPr rtl="0"/>
          <a:r>
            <a:rPr lang="en-US" dirty="0" smtClean="0"/>
            <a:t>Goals</a:t>
          </a:r>
          <a:endParaRPr lang="en-US" dirty="0"/>
        </a:p>
      </dgm:t>
    </dgm:pt>
    <dgm:pt modelId="{F8E1745E-875F-40ED-B249-590D76AC186A}" type="parTrans" cxnId="{3F69F0E8-9F9D-47CA-8E7B-12106ACD6AC9}">
      <dgm:prSet/>
      <dgm:spPr/>
      <dgm:t>
        <a:bodyPr/>
        <a:lstStyle/>
        <a:p>
          <a:endParaRPr lang="en-US"/>
        </a:p>
      </dgm:t>
    </dgm:pt>
    <dgm:pt modelId="{4B1780DE-BD3D-4654-8470-59B4DAD27E41}" type="sibTrans" cxnId="{3F69F0E8-9F9D-47CA-8E7B-12106ACD6AC9}">
      <dgm:prSet/>
      <dgm:spPr/>
      <dgm:t>
        <a:bodyPr/>
        <a:lstStyle/>
        <a:p>
          <a:endParaRPr lang="en-US"/>
        </a:p>
      </dgm:t>
    </dgm:pt>
    <dgm:pt modelId="{A6707107-FC5A-4D6F-8A3D-E6CEA5E2424B}">
      <dgm:prSet/>
      <dgm:spPr/>
      <dgm:t>
        <a:bodyPr/>
        <a:lstStyle/>
        <a:p>
          <a:pPr rtl="0"/>
          <a:r>
            <a:rPr lang="en-US" smtClean="0"/>
            <a:t>Priorities</a:t>
          </a:r>
          <a:endParaRPr lang="en-US"/>
        </a:p>
      </dgm:t>
    </dgm:pt>
    <dgm:pt modelId="{4C21BE4C-3348-48F2-83D0-DD665F901C4D}" type="parTrans" cxnId="{D000A100-A406-4C36-93F1-E20393CA26B6}">
      <dgm:prSet/>
      <dgm:spPr/>
      <dgm:t>
        <a:bodyPr/>
        <a:lstStyle/>
        <a:p>
          <a:endParaRPr lang="en-US"/>
        </a:p>
      </dgm:t>
    </dgm:pt>
    <dgm:pt modelId="{9954F1C0-B5EB-44D5-BEC8-A9C7677A3D48}" type="sibTrans" cxnId="{D000A100-A406-4C36-93F1-E20393CA26B6}">
      <dgm:prSet/>
      <dgm:spPr/>
      <dgm:t>
        <a:bodyPr/>
        <a:lstStyle/>
        <a:p>
          <a:endParaRPr lang="en-US"/>
        </a:p>
      </dgm:t>
    </dgm:pt>
    <dgm:pt modelId="{54B542C9-EE88-4231-A10A-B4C5D41001B1}">
      <dgm:prSet/>
      <dgm:spPr/>
      <dgm:t>
        <a:bodyPr/>
        <a:lstStyle/>
        <a:p>
          <a:pPr rtl="0"/>
          <a:r>
            <a:rPr lang="en-US" smtClean="0"/>
            <a:t>Statement of Assurances</a:t>
          </a:r>
          <a:endParaRPr lang="en-US"/>
        </a:p>
      </dgm:t>
    </dgm:pt>
    <dgm:pt modelId="{F4191A7A-F63B-4A3E-AD11-2B12427E1AFE}" type="parTrans" cxnId="{A09E8D0B-1EE7-499B-966A-13CFAA14F9FC}">
      <dgm:prSet/>
      <dgm:spPr/>
      <dgm:t>
        <a:bodyPr/>
        <a:lstStyle/>
        <a:p>
          <a:endParaRPr lang="en-US"/>
        </a:p>
      </dgm:t>
    </dgm:pt>
    <dgm:pt modelId="{97D2444F-F3EF-4F78-9465-60251673E747}" type="sibTrans" cxnId="{A09E8D0B-1EE7-499B-966A-13CFAA14F9FC}">
      <dgm:prSet/>
      <dgm:spPr/>
      <dgm:t>
        <a:bodyPr/>
        <a:lstStyle/>
        <a:p>
          <a:endParaRPr lang="en-US"/>
        </a:p>
      </dgm:t>
    </dgm:pt>
    <dgm:pt modelId="{A3569DC1-6F19-49BE-A906-6A452BC166FF}">
      <dgm:prSet/>
      <dgm:spPr/>
      <dgm:t>
        <a:bodyPr/>
        <a:lstStyle/>
        <a:p>
          <a:pPr rtl="0"/>
          <a:r>
            <a:rPr lang="en-US" smtClean="0"/>
            <a:t>Checklist of assurances that school leadership has agreed to</a:t>
          </a:r>
          <a:endParaRPr lang="en-US"/>
        </a:p>
      </dgm:t>
    </dgm:pt>
    <dgm:pt modelId="{4D2BAB5B-937B-497A-B804-2620FACDB6C5}" type="parTrans" cxnId="{0D219A5D-8BBC-41A6-9748-7D26A5C63338}">
      <dgm:prSet/>
      <dgm:spPr/>
      <dgm:t>
        <a:bodyPr/>
        <a:lstStyle/>
        <a:p>
          <a:endParaRPr lang="en-US"/>
        </a:p>
      </dgm:t>
    </dgm:pt>
    <dgm:pt modelId="{C4A65467-DF68-460A-A2A6-FFBF321B8F89}" type="sibTrans" cxnId="{0D219A5D-8BBC-41A6-9748-7D26A5C63338}">
      <dgm:prSet/>
      <dgm:spPr/>
      <dgm:t>
        <a:bodyPr/>
        <a:lstStyle/>
        <a:p>
          <a:endParaRPr lang="en-US"/>
        </a:p>
      </dgm:t>
    </dgm:pt>
    <dgm:pt modelId="{126B7B1D-6F23-46A1-B109-14527261DF2C}">
      <dgm:prSet/>
      <dgm:spPr/>
      <dgm:t>
        <a:bodyPr/>
        <a:lstStyle/>
        <a:p>
          <a:pPr rtl="0"/>
          <a:r>
            <a:rPr lang="en-US" smtClean="0"/>
            <a:t>Supplemental Requirements </a:t>
          </a:r>
          <a:endParaRPr lang="en-US"/>
        </a:p>
      </dgm:t>
    </dgm:pt>
    <dgm:pt modelId="{8001504C-1978-4F77-BF28-121652AFA1C1}" type="parTrans" cxnId="{37C0E3F3-B772-4D02-8A6F-4F3DDC8ADD35}">
      <dgm:prSet/>
      <dgm:spPr/>
      <dgm:t>
        <a:bodyPr/>
        <a:lstStyle/>
        <a:p>
          <a:endParaRPr lang="en-US"/>
        </a:p>
      </dgm:t>
    </dgm:pt>
    <dgm:pt modelId="{4F3E1805-838E-4F4B-8E77-0D34BE29CD4E}" type="sibTrans" cxnId="{37C0E3F3-B772-4D02-8A6F-4F3DDC8ADD35}">
      <dgm:prSet/>
      <dgm:spPr/>
      <dgm:t>
        <a:bodyPr/>
        <a:lstStyle/>
        <a:p>
          <a:endParaRPr lang="en-US"/>
        </a:p>
      </dgm:t>
    </dgm:pt>
    <dgm:pt modelId="{325E9D51-56ED-46BA-BB7D-F6FD49DB4F26}">
      <dgm:prSet/>
      <dgm:spPr/>
      <dgm:t>
        <a:bodyPr/>
        <a:lstStyle/>
        <a:p>
          <a:pPr rtl="0"/>
          <a:r>
            <a:rPr lang="en-US" smtClean="0"/>
            <a:t>Questions regarding compliance related items</a:t>
          </a:r>
          <a:endParaRPr lang="en-US"/>
        </a:p>
      </dgm:t>
    </dgm:pt>
    <dgm:pt modelId="{367E7AAA-3116-4755-A74C-6D0E8CFC0D7D}" type="parTrans" cxnId="{9960CD74-CA9A-4B6A-A6E3-AF77BCDB0DC4}">
      <dgm:prSet/>
      <dgm:spPr/>
      <dgm:t>
        <a:bodyPr/>
        <a:lstStyle/>
        <a:p>
          <a:endParaRPr lang="en-US"/>
        </a:p>
      </dgm:t>
    </dgm:pt>
    <dgm:pt modelId="{92067454-5B90-4A33-8622-EAD684A72FE8}" type="sibTrans" cxnId="{9960CD74-CA9A-4B6A-A6E3-AF77BCDB0DC4}">
      <dgm:prSet/>
      <dgm:spPr/>
      <dgm:t>
        <a:bodyPr/>
        <a:lstStyle/>
        <a:p>
          <a:endParaRPr lang="en-US"/>
        </a:p>
      </dgm:t>
    </dgm:pt>
    <dgm:pt modelId="{6144BCFC-4EAC-414C-9AF6-F11BFA0756F3}" type="pres">
      <dgm:prSet presAssocID="{8EACF2D4-90B4-4E18-B169-5165949C5918}" presName="Name0" presStyleCnt="0">
        <dgm:presLayoutVars>
          <dgm:dir/>
          <dgm:animLvl val="lvl"/>
          <dgm:resizeHandles val="exact"/>
        </dgm:presLayoutVars>
      </dgm:prSet>
      <dgm:spPr/>
      <dgm:t>
        <a:bodyPr/>
        <a:lstStyle/>
        <a:p>
          <a:endParaRPr lang="en-US"/>
        </a:p>
      </dgm:t>
    </dgm:pt>
    <dgm:pt modelId="{EC31C1CB-1D9B-4EE9-B7E3-0B3ED0F6A086}" type="pres">
      <dgm:prSet presAssocID="{5FB67000-C1AA-4A28-8E6A-732504B82FF3}" presName="composite" presStyleCnt="0"/>
      <dgm:spPr/>
      <dgm:t>
        <a:bodyPr/>
        <a:lstStyle/>
        <a:p>
          <a:endParaRPr lang="en-US"/>
        </a:p>
      </dgm:t>
    </dgm:pt>
    <dgm:pt modelId="{5608BFFB-8DD0-4658-AB58-C5D61C55A710}" type="pres">
      <dgm:prSet presAssocID="{5FB67000-C1AA-4A28-8E6A-732504B82FF3}" presName="parTx" presStyleLbl="alignNode1" presStyleIdx="0" presStyleCnt="3">
        <dgm:presLayoutVars>
          <dgm:chMax val="0"/>
          <dgm:chPref val="0"/>
          <dgm:bulletEnabled val="1"/>
        </dgm:presLayoutVars>
      </dgm:prSet>
      <dgm:spPr/>
      <dgm:t>
        <a:bodyPr/>
        <a:lstStyle/>
        <a:p>
          <a:endParaRPr lang="en-US"/>
        </a:p>
      </dgm:t>
    </dgm:pt>
    <dgm:pt modelId="{C90ECCFA-A117-4337-B482-96A330980460}" type="pres">
      <dgm:prSet presAssocID="{5FB67000-C1AA-4A28-8E6A-732504B82FF3}" presName="desTx" presStyleLbl="alignAccFollowNode1" presStyleIdx="0" presStyleCnt="3">
        <dgm:presLayoutVars>
          <dgm:bulletEnabled val="1"/>
        </dgm:presLayoutVars>
      </dgm:prSet>
      <dgm:spPr/>
      <dgm:t>
        <a:bodyPr/>
        <a:lstStyle/>
        <a:p>
          <a:endParaRPr lang="en-US"/>
        </a:p>
      </dgm:t>
    </dgm:pt>
    <dgm:pt modelId="{283C66B4-1AB5-4D1A-8331-610E8E45678E}" type="pres">
      <dgm:prSet presAssocID="{96B4745B-E012-495D-8C61-2B27EC3432F4}" presName="space" presStyleCnt="0"/>
      <dgm:spPr/>
      <dgm:t>
        <a:bodyPr/>
        <a:lstStyle/>
        <a:p>
          <a:endParaRPr lang="en-US"/>
        </a:p>
      </dgm:t>
    </dgm:pt>
    <dgm:pt modelId="{D4925712-F762-49DB-A7C3-31899E55FC59}" type="pres">
      <dgm:prSet presAssocID="{54B542C9-EE88-4231-A10A-B4C5D41001B1}" presName="composite" presStyleCnt="0"/>
      <dgm:spPr/>
      <dgm:t>
        <a:bodyPr/>
        <a:lstStyle/>
        <a:p>
          <a:endParaRPr lang="en-US"/>
        </a:p>
      </dgm:t>
    </dgm:pt>
    <dgm:pt modelId="{2534B3CC-62C4-4DE5-9DCC-F4C4D279AE56}" type="pres">
      <dgm:prSet presAssocID="{54B542C9-EE88-4231-A10A-B4C5D41001B1}" presName="parTx" presStyleLbl="alignNode1" presStyleIdx="1" presStyleCnt="3">
        <dgm:presLayoutVars>
          <dgm:chMax val="0"/>
          <dgm:chPref val="0"/>
          <dgm:bulletEnabled val="1"/>
        </dgm:presLayoutVars>
      </dgm:prSet>
      <dgm:spPr/>
      <dgm:t>
        <a:bodyPr/>
        <a:lstStyle/>
        <a:p>
          <a:endParaRPr lang="en-US"/>
        </a:p>
      </dgm:t>
    </dgm:pt>
    <dgm:pt modelId="{C081AD25-8217-47D4-AAFB-412D9CF30F3B}" type="pres">
      <dgm:prSet presAssocID="{54B542C9-EE88-4231-A10A-B4C5D41001B1}" presName="desTx" presStyleLbl="alignAccFollowNode1" presStyleIdx="1" presStyleCnt="3">
        <dgm:presLayoutVars>
          <dgm:bulletEnabled val="1"/>
        </dgm:presLayoutVars>
      </dgm:prSet>
      <dgm:spPr/>
      <dgm:t>
        <a:bodyPr/>
        <a:lstStyle/>
        <a:p>
          <a:endParaRPr lang="en-US"/>
        </a:p>
      </dgm:t>
    </dgm:pt>
    <dgm:pt modelId="{DBAB599E-6BA6-4D8A-AD30-86ED66C5077E}" type="pres">
      <dgm:prSet presAssocID="{97D2444F-F3EF-4F78-9465-60251673E747}" presName="space" presStyleCnt="0"/>
      <dgm:spPr/>
      <dgm:t>
        <a:bodyPr/>
        <a:lstStyle/>
        <a:p>
          <a:endParaRPr lang="en-US"/>
        </a:p>
      </dgm:t>
    </dgm:pt>
    <dgm:pt modelId="{76BE3E91-726D-4872-84BD-5C6441DC713D}" type="pres">
      <dgm:prSet presAssocID="{126B7B1D-6F23-46A1-B109-14527261DF2C}" presName="composite" presStyleCnt="0"/>
      <dgm:spPr/>
      <dgm:t>
        <a:bodyPr/>
        <a:lstStyle/>
        <a:p>
          <a:endParaRPr lang="en-US"/>
        </a:p>
      </dgm:t>
    </dgm:pt>
    <dgm:pt modelId="{295636BA-7B61-4E44-B585-137246A2D3E7}" type="pres">
      <dgm:prSet presAssocID="{126B7B1D-6F23-46A1-B109-14527261DF2C}" presName="parTx" presStyleLbl="alignNode1" presStyleIdx="2" presStyleCnt="3">
        <dgm:presLayoutVars>
          <dgm:chMax val="0"/>
          <dgm:chPref val="0"/>
          <dgm:bulletEnabled val="1"/>
        </dgm:presLayoutVars>
      </dgm:prSet>
      <dgm:spPr/>
      <dgm:t>
        <a:bodyPr/>
        <a:lstStyle/>
        <a:p>
          <a:endParaRPr lang="en-US"/>
        </a:p>
      </dgm:t>
    </dgm:pt>
    <dgm:pt modelId="{A57DDE62-9502-448D-B4B7-A61A36ACED31}" type="pres">
      <dgm:prSet presAssocID="{126B7B1D-6F23-46A1-B109-14527261DF2C}" presName="desTx" presStyleLbl="alignAccFollowNode1" presStyleIdx="2" presStyleCnt="3">
        <dgm:presLayoutVars>
          <dgm:bulletEnabled val="1"/>
        </dgm:presLayoutVars>
      </dgm:prSet>
      <dgm:spPr/>
      <dgm:t>
        <a:bodyPr/>
        <a:lstStyle/>
        <a:p>
          <a:endParaRPr lang="en-US"/>
        </a:p>
      </dgm:t>
    </dgm:pt>
  </dgm:ptLst>
  <dgm:cxnLst>
    <dgm:cxn modelId="{3144E5D2-7ACE-4C88-A083-16D55D0C3A1E}" type="presOf" srcId="{A3569DC1-6F19-49BE-A906-6A452BC166FF}" destId="{C081AD25-8217-47D4-AAFB-412D9CF30F3B}" srcOrd="0" destOrd="0" presId="urn:microsoft.com/office/officeart/2005/8/layout/hList1"/>
    <dgm:cxn modelId="{1D32EAAD-3D39-4555-8013-DA395877D5E2}" srcId="{5FB67000-C1AA-4A28-8E6A-732504B82FF3}" destId="{25C71764-CC7E-42DC-B023-77274B726F61}" srcOrd="0" destOrd="0" parTransId="{FE73AA35-65E4-44CE-AC1C-F058358943B2}" sibTransId="{8656FD43-6567-4641-A381-8DB7CA8A4157}"/>
    <dgm:cxn modelId="{10B633F9-D4C6-421E-B78D-F1E49856BC5C}" type="presOf" srcId="{A6707107-FC5A-4D6F-8A3D-E6CEA5E2424B}" destId="{C90ECCFA-A117-4337-B482-96A330980460}" srcOrd="0" destOrd="2" presId="urn:microsoft.com/office/officeart/2005/8/layout/hList1"/>
    <dgm:cxn modelId="{CC6C4EE3-5807-4475-AFA3-924FF64E4169}" type="presOf" srcId="{126B7B1D-6F23-46A1-B109-14527261DF2C}" destId="{295636BA-7B61-4E44-B585-137246A2D3E7}" srcOrd="0" destOrd="0" presId="urn:microsoft.com/office/officeart/2005/8/layout/hList1"/>
    <dgm:cxn modelId="{58844C93-7E69-4F4F-8757-5F1E444D9EFD}" type="presOf" srcId="{B58A8DD4-D671-4241-B923-2989B89629A7}" destId="{C90ECCFA-A117-4337-B482-96A330980460}" srcOrd="0" destOrd="1" presId="urn:microsoft.com/office/officeart/2005/8/layout/hList1"/>
    <dgm:cxn modelId="{0D219A5D-8BBC-41A6-9748-7D26A5C63338}" srcId="{54B542C9-EE88-4231-A10A-B4C5D41001B1}" destId="{A3569DC1-6F19-49BE-A906-6A452BC166FF}" srcOrd="0" destOrd="0" parTransId="{4D2BAB5B-937B-497A-B804-2620FACDB6C5}" sibTransId="{C4A65467-DF68-460A-A2A6-FFBF321B8F89}"/>
    <dgm:cxn modelId="{4FAEF9B0-6127-47AE-AF03-3C5999A2AE1E}" type="presOf" srcId="{325E9D51-56ED-46BA-BB7D-F6FD49DB4F26}" destId="{A57DDE62-9502-448D-B4B7-A61A36ACED31}" srcOrd="0" destOrd="0" presId="urn:microsoft.com/office/officeart/2005/8/layout/hList1"/>
    <dgm:cxn modelId="{E45275D7-821E-4EB0-82AC-D712D30F5E3B}" srcId="{8EACF2D4-90B4-4E18-B169-5165949C5918}" destId="{5FB67000-C1AA-4A28-8E6A-732504B82FF3}" srcOrd="0" destOrd="0" parTransId="{D480816B-CCAF-4804-81BD-2C3DCA2CCC31}" sibTransId="{96B4745B-E012-495D-8C61-2B27EC3432F4}"/>
    <dgm:cxn modelId="{28CD99E6-9454-498C-AF53-E6FA0104A07E}" type="presOf" srcId="{25C71764-CC7E-42DC-B023-77274B726F61}" destId="{C90ECCFA-A117-4337-B482-96A330980460}" srcOrd="0" destOrd="0" presId="urn:microsoft.com/office/officeart/2005/8/layout/hList1"/>
    <dgm:cxn modelId="{719CBA32-5553-4727-ACB1-7C0F44A1648A}" type="presOf" srcId="{54B542C9-EE88-4231-A10A-B4C5D41001B1}" destId="{2534B3CC-62C4-4DE5-9DCC-F4C4D279AE56}" srcOrd="0" destOrd="0" presId="urn:microsoft.com/office/officeart/2005/8/layout/hList1"/>
    <dgm:cxn modelId="{DAA2085F-DB49-4808-A9F1-5814EC25DCFA}" type="presOf" srcId="{8EACF2D4-90B4-4E18-B169-5165949C5918}" destId="{6144BCFC-4EAC-414C-9AF6-F11BFA0756F3}" srcOrd="0" destOrd="0" presId="urn:microsoft.com/office/officeart/2005/8/layout/hList1"/>
    <dgm:cxn modelId="{3F69F0E8-9F9D-47CA-8E7B-12106ACD6AC9}" srcId="{5FB67000-C1AA-4A28-8E6A-732504B82FF3}" destId="{B58A8DD4-D671-4241-B923-2989B89629A7}" srcOrd="1" destOrd="0" parTransId="{F8E1745E-875F-40ED-B249-590D76AC186A}" sibTransId="{4B1780DE-BD3D-4654-8470-59B4DAD27E41}"/>
    <dgm:cxn modelId="{9960CD74-CA9A-4B6A-A6E3-AF77BCDB0DC4}" srcId="{126B7B1D-6F23-46A1-B109-14527261DF2C}" destId="{325E9D51-56ED-46BA-BB7D-F6FD49DB4F26}" srcOrd="0" destOrd="0" parTransId="{367E7AAA-3116-4755-A74C-6D0E8CFC0D7D}" sibTransId="{92067454-5B90-4A33-8622-EAD684A72FE8}"/>
    <dgm:cxn modelId="{55232EDB-A32D-4C8B-AAEB-6AA0B6117E32}" type="presOf" srcId="{5FB67000-C1AA-4A28-8E6A-732504B82FF3}" destId="{5608BFFB-8DD0-4658-AB58-C5D61C55A710}" srcOrd="0" destOrd="0" presId="urn:microsoft.com/office/officeart/2005/8/layout/hList1"/>
    <dgm:cxn modelId="{D000A100-A406-4C36-93F1-E20393CA26B6}" srcId="{5FB67000-C1AA-4A28-8E6A-732504B82FF3}" destId="{A6707107-FC5A-4D6F-8A3D-E6CEA5E2424B}" srcOrd="2" destOrd="0" parTransId="{4C21BE4C-3348-48F2-83D0-DD665F901C4D}" sibTransId="{9954F1C0-B5EB-44D5-BEC8-A9C7677A3D48}"/>
    <dgm:cxn modelId="{37C0E3F3-B772-4D02-8A6F-4F3DDC8ADD35}" srcId="{8EACF2D4-90B4-4E18-B169-5165949C5918}" destId="{126B7B1D-6F23-46A1-B109-14527261DF2C}" srcOrd="2" destOrd="0" parTransId="{8001504C-1978-4F77-BF28-121652AFA1C1}" sibTransId="{4F3E1805-838E-4F4B-8E77-0D34BE29CD4E}"/>
    <dgm:cxn modelId="{A09E8D0B-1EE7-499B-966A-13CFAA14F9FC}" srcId="{8EACF2D4-90B4-4E18-B169-5165949C5918}" destId="{54B542C9-EE88-4231-A10A-B4C5D41001B1}" srcOrd="1" destOrd="0" parTransId="{F4191A7A-F63B-4A3E-AD11-2B12427E1AFE}" sibTransId="{97D2444F-F3EF-4F78-9465-60251673E747}"/>
    <dgm:cxn modelId="{E40F8AC1-D089-4156-8393-61791C6EA6F4}" type="presParOf" srcId="{6144BCFC-4EAC-414C-9AF6-F11BFA0756F3}" destId="{EC31C1CB-1D9B-4EE9-B7E3-0B3ED0F6A086}" srcOrd="0" destOrd="0" presId="urn:microsoft.com/office/officeart/2005/8/layout/hList1"/>
    <dgm:cxn modelId="{32AEFACB-FD6C-48DE-A9AE-EDCAF882761A}" type="presParOf" srcId="{EC31C1CB-1D9B-4EE9-B7E3-0B3ED0F6A086}" destId="{5608BFFB-8DD0-4658-AB58-C5D61C55A710}" srcOrd="0" destOrd="0" presId="urn:microsoft.com/office/officeart/2005/8/layout/hList1"/>
    <dgm:cxn modelId="{D8127403-53B3-4193-834E-62C0D71BEA1C}" type="presParOf" srcId="{EC31C1CB-1D9B-4EE9-B7E3-0B3ED0F6A086}" destId="{C90ECCFA-A117-4337-B482-96A330980460}" srcOrd="1" destOrd="0" presId="urn:microsoft.com/office/officeart/2005/8/layout/hList1"/>
    <dgm:cxn modelId="{9CAEEA86-F11C-443A-8EDD-23BF2929B621}" type="presParOf" srcId="{6144BCFC-4EAC-414C-9AF6-F11BFA0756F3}" destId="{283C66B4-1AB5-4D1A-8331-610E8E45678E}" srcOrd="1" destOrd="0" presId="urn:microsoft.com/office/officeart/2005/8/layout/hList1"/>
    <dgm:cxn modelId="{72372029-E30F-491B-B827-D44007582BAF}" type="presParOf" srcId="{6144BCFC-4EAC-414C-9AF6-F11BFA0756F3}" destId="{D4925712-F762-49DB-A7C3-31899E55FC59}" srcOrd="2" destOrd="0" presId="urn:microsoft.com/office/officeart/2005/8/layout/hList1"/>
    <dgm:cxn modelId="{88E4A5F5-CD3B-4565-A50E-38EEB3DB2644}" type="presParOf" srcId="{D4925712-F762-49DB-A7C3-31899E55FC59}" destId="{2534B3CC-62C4-4DE5-9DCC-F4C4D279AE56}" srcOrd="0" destOrd="0" presId="urn:microsoft.com/office/officeart/2005/8/layout/hList1"/>
    <dgm:cxn modelId="{0ECC8F5E-D983-4724-A5A7-2D1136F8DEA2}" type="presParOf" srcId="{D4925712-F762-49DB-A7C3-31899E55FC59}" destId="{C081AD25-8217-47D4-AAFB-412D9CF30F3B}" srcOrd="1" destOrd="0" presId="urn:microsoft.com/office/officeart/2005/8/layout/hList1"/>
    <dgm:cxn modelId="{59C0E1BE-56D1-45C8-8AB6-FDB3E46E227E}" type="presParOf" srcId="{6144BCFC-4EAC-414C-9AF6-F11BFA0756F3}" destId="{DBAB599E-6BA6-4D8A-AD30-86ED66C5077E}" srcOrd="3" destOrd="0" presId="urn:microsoft.com/office/officeart/2005/8/layout/hList1"/>
    <dgm:cxn modelId="{3C00CED8-44AF-4DC1-B524-F3B2DBEF23DA}" type="presParOf" srcId="{6144BCFC-4EAC-414C-9AF6-F11BFA0756F3}" destId="{76BE3E91-726D-4872-84BD-5C6441DC713D}" srcOrd="4" destOrd="0" presId="urn:microsoft.com/office/officeart/2005/8/layout/hList1"/>
    <dgm:cxn modelId="{576D3BD7-AEE7-43A1-AFDD-DBE9859E165B}" type="presParOf" srcId="{76BE3E91-726D-4872-84BD-5C6441DC713D}" destId="{295636BA-7B61-4E44-B585-137246A2D3E7}" srcOrd="0" destOrd="0" presId="urn:microsoft.com/office/officeart/2005/8/layout/hList1"/>
    <dgm:cxn modelId="{BA5F6A88-3AA4-4679-A704-69D56A9B3DA7}" type="presParOf" srcId="{76BE3E91-726D-4872-84BD-5C6441DC713D}" destId="{A57DDE62-9502-448D-B4B7-A61A36ACED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AEBED5-8615-447E-B808-FBE264641861}"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n-US"/>
        </a:p>
      </dgm:t>
    </dgm:pt>
    <dgm:pt modelId="{C330F396-7D64-4A98-93CC-C268BF4668A5}">
      <dgm:prSet/>
      <dgm:spPr/>
      <dgm:t>
        <a:bodyPr/>
        <a:lstStyle/>
        <a:p>
          <a:pPr rtl="0"/>
          <a:r>
            <a:rPr lang="en-US" dirty="0" smtClean="0"/>
            <a:t>District Level Parent Involvement Policy</a:t>
          </a:r>
          <a:endParaRPr lang="en-US" dirty="0"/>
        </a:p>
      </dgm:t>
      <dgm:extLst>
        <a:ext uri="{E40237B7-FDA0-4F09-8148-C483321AD2D9}">
          <dgm14:cNvPr xmlns:dgm14="http://schemas.microsoft.com/office/drawing/2010/diagram" id="0" name="" descr="District level parent involvement policy" title="District level parent involvement policy"/>
        </a:ext>
      </dgm:extLst>
    </dgm:pt>
    <dgm:pt modelId="{017C288F-5218-4702-8294-268F916D4081}" type="parTrans" cxnId="{85239E8A-28DB-412D-96A1-F438C702AD80}">
      <dgm:prSet/>
      <dgm:spPr/>
      <dgm:t>
        <a:bodyPr/>
        <a:lstStyle/>
        <a:p>
          <a:endParaRPr lang="en-US"/>
        </a:p>
      </dgm:t>
    </dgm:pt>
    <dgm:pt modelId="{F7B9C64F-C96A-4ACA-90B5-AA3C9772976A}" type="sibTrans" cxnId="{85239E8A-28DB-412D-96A1-F438C702AD80}">
      <dgm:prSet/>
      <dgm:spPr/>
      <dgm:t>
        <a:bodyPr/>
        <a:lstStyle/>
        <a:p>
          <a:endParaRPr lang="en-US"/>
        </a:p>
      </dgm:t>
    </dgm:pt>
    <dgm:pt modelId="{A2CE349C-8ACA-4FF2-A0AD-1D60A74E94AB}">
      <dgm:prSet/>
      <dgm:spPr/>
      <dgm:t>
        <a:bodyPr/>
        <a:lstStyle/>
        <a:p>
          <a:pPr rtl="0"/>
          <a:r>
            <a:rPr lang="en-US" dirty="0" smtClean="0"/>
            <a:t>School Level Parent Engagement Plan</a:t>
          </a:r>
          <a:endParaRPr lang="en-US" dirty="0"/>
        </a:p>
      </dgm:t>
      <dgm:extLst>
        <a:ext uri="{E40237B7-FDA0-4F09-8148-C483321AD2D9}">
          <dgm14:cNvPr xmlns:dgm14="http://schemas.microsoft.com/office/drawing/2010/diagram" id="0" name="" descr="School Level Parent Plan" title="School Level Parent Plan"/>
        </a:ext>
      </dgm:extLst>
    </dgm:pt>
    <dgm:pt modelId="{8E4AFBD4-8107-4441-B0CA-E309ECB9EB33}" type="parTrans" cxnId="{E4FD11F0-3A96-4CD9-8F36-175D495799B0}">
      <dgm:prSet/>
      <dgm:spPr/>
      <dgm:t>
        <a:bodyPr/>
        <a:lstStyle/>
        <a:p>
          <a:endParaRPr lang="en-US"/>
        </a:p>
      </dgm:t>
    </dgm:pt>
    <dgm:pt modelId="{352462F2-835E-47E8-B102-9E0816F3F8E9}" type="sibTrans" cxnId="{E4FD11F0-3A96-4CD9-8F36-175D495799B0}">
      <dgm:prSet/>
      <dgm:spPr/>
      <dgm:t>
        <a:bodyPr/>
        <a:lstStyle/>
        <a:p>
          <a:endParaRPr lang="en-US"/>
        </a:p>
      </dgm:t>
    </dgm:pt>
    <dgm:pt modelId="{00826730-1802-4AFC-9BEC-5802B6199D00}">
      <dgm:prSet/>
      <dgm:spPr/>
      <dgm:t>
        <a:bodyPr/>
        <a:lstStyle/>
        <a:p>
          <a:pPr rtl="0"/>
          <a:r>
            <a:rPr lang="en-US" dirty="0" smtClean="0"/>
            <a:t>Title I School/Parent Compacts</a:t>
          </a:r>
          <a:endParaRPr lang="en-US" dirty="0"/>
        </a:p>
      </dgm:t>
      <dgm:extLst>
        <a:ext uri="{E40237B7-FDA0-4F09-8148-C483321AD2D9}">
          <dgm14:cNvPr xmlns:dgm14="http://schemas.microsoft.com/office/drawing/2010/diagram" id="0" name="" descr="Title I School/Parent Compacts" title="Title I School/Parent Compacts"/>
        </a:ext>
      </dgm:extLst>
    </dgm:pt>
    <dgm:pt modelId="{C5BDD95E-3049-4F18-8711-49E49602D469}" type="parTrans" cxnId="{A4DBB343-AA1E-40AF-8DEF-7608F2D8A5CC}">
      <dgm:prSet/>
      <dgm:spPr/>
      <dgm:t>
        <a:bodyPr/>
        <a:lstStyle/>
        <a:p>
          <a:endParaRPr lang="en-US"/>
        </a:p>
      </dgm:t>
    </dgm:pt>
    <dgm:pt modelId="{B44DD66F-DAC2-42CF-A94D-AC9F7F1C2AD2}" type="sibTrans" cxnId="{A4DBB343-AA1E-40AF-8DEF-7608F2D8A5CC}">
      <dgm:prSet/>
      <dgm:spPr/>
      <dgm:t>
        <a:bodyPr/>
        <a:lstStyle/>
        <a:p>
          <a:endParaRPr lang="en-US"/>
        </a:p>
      </dgm:t>
    </dgm:pt>
    <dgm:pt modelId="{4FF9A904-EA62-4A33-A836-FDE8FA647BA5}" type="pres">
      <dgm:prSet presAssocID="{53AEBED5-8615-447E-B808-FBE264641861}" presName="rootnode" presStyleCnt="0">
        <dgm:presLayoutVars>
          <dgm:chMax/>
          <dgm:chPref/>
          <dgm:dir/>
          <dgm:animLvl val="lvl"/>
        </dgm:presLayoutVars>
      </dgm:prSet>
      <dgm:spPr/>
      <dgm:t>
        <a:bodyPr/>
        <a:lstStyle/>
        <a:p>
          <a:endParaRPr lang="en-US"/>
        </a:p>
      </dgm:t>
    </dgm:pt>
    <dgm:pt modelId="{C1CC0AC8-3835-464B-B2FA-A849E6BF99D4}" type="pres">
      <dgm:prSet presAssocID="{C330F396-7D64-4A98-93CC-C268BF4668A5}" presName="composite" presStyleCnt="0"/>
      <dgm:spPr/>
      <dgm:t>
        <a:bodyPr/>
        <a:lstStyle/>
        <a:p>
          <a:endParaRPr lang="en-US"/>
        </a:p>
      </dgm:t>
    </dgm:pt>
    <dgm:pt modelId="{01F8B3E5-6932-433D-9E4B-B387789400D0}" type="pres">
      <dgm:prSet presAssocID="{C330F396-7D64-4A98-93CC-C268BF4668A5}" presName="bentUpArrow1" presStyleLbl="alignImgPlace1" presStyleIdx="0" presStyleCnt="2"/>
      <dgm:spPr/>
      <dgm:t>
        <a:bodyPr/>
        <a:lstStyle/>
        <a:p>
          <a:endParaRPr lang="en-US"/>
        </a:p>
      </dgm:t>
      <dgm:extLst>
        <a:ext uri="{E40237B7-FDA0-4F09-8148-C483321AD2D9}">
          <dgm14:cNvPr xmlns:dgm14="http://schemas.microsoft.com/office/drawing/2010/diagram" id="0" name="" descr="Arrow 1" title="Arrow 1"/>
        </a:ext>
      </dgm:extLst>
    </dgm:pt>
    <dgm:pt modelId="{3FC9D34D-607E-4F7B-8E97-A626B64FA67D}" type="pres">
      <dgm:prSet presAssocID="{C330F396-7D64-4A98-93CC-C268BF4668A5}" presName="ParentText" presStyleLbl="node1" presStyleIdx="0" presStyleCnt="3" custLinFactNeighborX="8034" custLinFactNeighborY="-1882">
        <dgm:presLayoutVars>
          <dgm:chMax val="1"/>
          <dgm:chPref val="1"/>
          <dgm:bulletEnabled val="1"/>
        </dgm:presLayoutVars>
      </dgm:prSet>
      <dgm:spPr/>
      <dgm:t>
        <a:bodyPr/>
        <a:lstStyle/>
        <a:p>
          <a:endParaRPr lang="en-US"/>
        </a:p>
      </dgm:t>
    </dgm:pt>
    <dgm:pt modelId="{2FF7CC33-D8D6-4318-99FD-CF1B3A520C1E}" type="pres">
      <dgm:prSet presAssocID="{C330F396-7D64-4A98-93CC-C268BF4668A5}" presName="ChildText" presStyleLbl="revTx" presStyleIdx="0" presStyleCnt="2" custScaleX="224158" custLinFactNeighborX="63217">
        <dgm:presLayoutVars>
          <dgm:chMax val="0"/>
          <dgm:chPref val="0"/>
          <dgm:bulletEnabled val="1"/>
        </dgm:presLayoutVars>
      </dgm:prSet>
      <dgm:spPr/>
      <dgm:t>
        <a:bodyPr/>
        <a:lstStyle/>
        <a:p>
          <a:endParaRPr lang="en-US"/>
        </a:p>
      </dgm:t>
    </dgm:pt>
    <dgm:pt modelId="{105842AF-CD76-41CF-8964-02ED422CA24F}" type="pres">
      <dgm:prSet presAssocID="{F7B9C64F-C96A-4ACA-90B5-AA3C9772976A}" presName="sibTrans" presStyleCnt="0"/>
      <dgm:spPr/>
      <dgm:t>
        <a:bodyPr/>
        <a:lstStyle/>
        <a:p>
          <a:endParaRPr lang="en-US"/>
        </a:p>
      </dgm:t>
    </dgm:pt>
    <dgm:pt modelId="{5F5D9C7E-D3CF-4716-8237-152787B05CAB}" type="pres">
      <dgm:prSet presAssocID="{A2CE349C-8ACA-4FF2-A0AD-1D60A74E94AB}" presName="composite" presStyleCnt="0"/>
      <dgm:spPr/>
      <dgm:t>
        <a:bodyPr/>
        <a:lstStyle/>
        <a:p>
          <a:endParaRPr lang="en-US"/>
        </a:p>
      </dgm:t>
    </dgm:pt>
    <dgm:pt modelId="{FAB9D802-7965-4EC4-B7B9-975380AC5C40}" type="pres">
      <dgm:prSet presAssocID="{A2CE349C-8ACA-4FF2-A0AD-1D60A74E94AB}" presName="bentUpArrow1" presStyleLbl="alignImgPlace1" presStyleIdx="1" presStyleCnt="2"/>
      <dgm:spPr/>
      <dgm:t>
        <a:bodyPr/>
        <a:lstStyle/>
        <a:p>
          <a:endParaRPr lang="en-US"/>
        </a:p>
      </dgm:t>
      <dgm:extLst>
        <a:ext uri="{E40237B7-FDA0-4F09-8148-C483321AD2D9}">
          <dgm14:cNvPr xmlns:dgm14="http://schemas.microsoft.com/office/drawing/2010/diagram" id="0" name="" descr="Arrow 2" title="Arrow 2"/>
        </a:ext>
      </dgm:extLst>
    </dgm:pt>
    <dgm:pt modelId="{E5E1587F-4249-47E3-AAAB-05A80D93AF57}" type="pres">
      <dgm:prSet presAssocID="{A2CE349C-8ACA-4FF2-A0AD-1D60A74E94AB}" presName="ParentText" presStyleLbl="node1" presStyleIdx="1" presStyleCnt="3">
        <dgm:presLayoutVars>
          <dgm:chMax val="1"/>
          <dgm:chPref val="1"/>
          <dgm:bulletEnabled val="1"/>
        </dgm:presLayoutVars>
      </dgm:prSet>
      <dgm:spPr/>
      <dgm:t>
        <a:bodyPr/>
        <a:lstStyle/>
        <a:p>
          <a:endParaRPr lang="en-US"/>
        </a:p>
      </dgm:t>
    </dgm:pt>
    <dgm:pt modelId="{AA8B3D13-87B4-4228-A45B-5FFC42C18D04}" type="pres">
      <dgm:prSet presAssocID="{A2CE349C-8ACA-4FF2-A0AD-1D60A74E94AB}" presName="ChildText" presStyleLbl="revTx" presStyleIdx="1" presStyleCnt="2" custScaleX="200281" custLinFactNeighborX="51017">
        <dgm:presLayoutVars>
          <dgm:chMax val="0"/>
          <dgm:chPref val="0"/>
          <dgm:bulletEnabled val="1"/>
        </dgm:presLayoutVars>
      </dgm:prSet>
      <dgm:spPr/>
      <dgm:t>
        <a:bodyPr/>
        <a:lstStyle/>
        <a:p>
          <a:endParaRPr lang="en-US"/>
        </a:p>
      </dgm:t>
    </dgm:pt>
    <dgm:pt modelId="{8DF93921-087F-4C4E-95F0-0F6BDFB9DA64}" type="pres">
      <dgm:prSet presAssocID="{352462F2-835E-47E8-B102-9E0816F3F8E9}" presName="sibTrans" presStyleCnt="0"/>
      <dgm:spPr/>
      <dgm:t>
        <a:bodyPr/>
        <a:lstStyle/>
        <a:p>
          <a:endParaRPr lang="en-US"/>
        </a:p>
      </dgm:t>
    </dgm:pt>
    <dgm:pt modelId="{15D1CAE4-460B-462F-80E1-DD9A2BB4A407}" type="pres">
      <dgm:prSet presAssocID="{00826730-1802-4AFC-9BEC-5802B6199D00}" presName="composite" presStyleCnt="0"/>
      <dgm:spPr/>
      <dgm:t>
        <a:bodyPr/>
        <a:lstStyle/>
        <a:p>
          <a:endParaRPr lang="en-US"/>
        </a:p>
      </dgm:t>
    </dgm:pt>
    <dgm:pt modelId="{593F1AFA-10E2-4BCE-B629-38F88DB4FF5B}" type="pres">
      <dgm:prSet presAssocID="{00826730-1802-4AFC-9BEC-5802B6199D00}" presName="ParentText" presStyleLbl="node1" presStyleIdx="2" presStyleCnt="3">
        <dgm:presLayoutVars>
          <dgm:chMax val="1"/>
          <dgm:chPref val="1"/>
          <dgm:bulletEnabled val="1"/>
        </dgm:presLayoutVars>
      </dgm:prSet>
      <dgm:spPr/>
      <dgm:t>
        <a:bodyPr/>
        <a:lstStyle/>
        <a:p>
          <a:endParaRPr lang="en-US"/>
        </a:p>
      </dgm:t>
    </dgm:pt>
  </dgm:ptLst>
  <dgm:cxnLst>
    <dgm:cxn modelId="{A4DBB343-AA1E-40AF-8DEF-7608F2D8A5CC}" srcId="{53AEBED5-8615-447E-B808-FBE264641861}" destId="{00826730-1802-4AFC-9BEC-5802B6199D00}" srcOrd="2" destOrd="0" parTransId="{C5BDD95E-3049-4F18-8711-49E49602D469}" sibTransId="{B44DD66F-DAC2-42CF-A94D-AC9F7F1C2AD2}"/>
    <dgm:cxn modelId="{85239E8A-28DB-412D-96A1-F438C702AD80}" srcId="{53AEBED5-8615-447E-B808-FBE264641861}" destId="{C330F396-7D64-4A98-93CC-C268BF4668A5}" srcOrd="0" destOrd="0" parTransId="{017C288F-5218-4702-8294-268F916D4081}" sibTransId="{F7B9C64F-C96A-4ACA-90B5-AA3C9772976A}"/>
    <dgm:cxn modelId="{61EBCE94-A75D-46E9-9202-C75833ECB6B1}" type="presOf" srcId="{00826730-1802-4AFC-9BEC-5802B6199D00}" destId="{593F1AFA-10E2-4BCE-B629-38F88DB4FF5B}" srcOrd="0" destOrd="0" presId="urn:microsoft.com/office/officeart/2005/8/layout/StepDownProcess"/>
    <dgm:cxn modelId="{BFFA37C3-B837-45E8-8438-D02CCD14920F}" type="presOf" srcId="{53AEBED5-8615-447E-B808-FBE264641861}" destId="{4FF9A904-EA62-4A33-A836-FDE8FA647BA5}" srcOrd="0" destOrd="0" presId="urn:microsoft.com/office/officeart/2005/8/layout/StepDownProcess"/>
    <dgm:cxn modelId="{E4FD11F0-3A96-4CD9-8F36-175D495799B0}" srcId="{53AEBED5-8615-447E-B808-FBE264641861}" destId="{A2CE349C-8ACA-4FF2-A0AD-1D60A74E94AB}" srcOrd="1" destOrd="0" parTransId="{8E4AFBD4-8107-4441-B0CA-E309ECB9EB33}" sibTransId="{352462F2-835E-47E8-B102-9E0816F3F8E9}"/>
    <dgm:cxn modelId="{E2FA8379-5C13-436E-A91A-5DD2BABFEA7F}" type="presOf" srcId="{A2CE349C-8ACA-4FF2-A0AD-1D60A74E94AB}" destId="{E5E1587F-4249-47E3-AAAB-05A80D93AF57}" srcOrd="0" destOrd="0" presId="urn:microsoft.com/office/officeart/2005/8/layout/StepDownProcess"/>
    <dgm:cxn modelId="{03C8BE77-4C55-4623-9CD4-6D7C03AA0B26}" type="presOf" srcId="{C330F396-7D64-4A98-93CC-C268BF4668A5}" destId="{3FC9D34D-607E-4F7B-8E97-A626B64FA67D}" srcOrd="0" destOrd="0" presId="urn:microsoft.com/office/officeart/2005/8/layout/StepDownProcess"/>
    <dgm:cxn modelId="{3D4A7921-E662-4BF0-9453-8B205595C4D0}" type="presParOf" srcId="{4FF9A904-EA62-4A33-A836-FDE8FA647BA5}" destId="{C1CC0AC8-3835-464B-B2FA-A849E6BF99D4}" srcOrd="0" destOrd="0" presId="urn:microsoft.com/office/officeart/2005/8/layout/StepDownProcess"/>
    <dgm:cxn modelId="{798E3DBA-E637-4CEB-BFF5-C1A6613BABC6}" type="presParOf" srcId="{C1CC0AC8-3835-464B-B2FA-A849E6BF99D4}" destId="{01F8B3E5-6932-433D-9E4B-B387789400D0}" srcOrd="0" destOrd="0" presId="urn:microsoft.com/office/officeart/2005/8/layout/StepDownProcess"/>
    <dgm:cxn modelId="{B679DD6F-9C2C-431B-8F86-0CDBB43B2ABA}" type="presParOf" srcId="{C1CC0AC8-3835-464B-B2FA-A849E6BF99D4}" destId="{3FC9D34D-607E-4F7B-8E97-A626B64FA67D}" srcOrd="1" destOrd="0" presId="urn:microsoft.com/office/officeart/2005/8/layout/StepDownProcess"/>
    <dgm:cxn modelId="{AE519E61-6E82-4D7D-8632-D7DB0107370A}" type="presParOf" srcId="{C1CC0AC8-3835-464B-B2FA-A849E6BF99D4}" destId="{2FF7CC33-D8D6-4318-99FD-CF1B3A520C1E}" srcOrd="2" destOrd="0" presId="urn:microsoft.com/office/officeart/2005/8/layout/StepDownProcess"/>
    <dgm:cxn modelId="{B75D4182-0A6B-48A0-947A-38C4D4637A25}" type="presParOf" srcId="{4FF9A904-EA62-4A33-A836-FDE8FA647BA5}" destId="{105842AF-CD76-41CF-8964-02ED422CA24F}" srcOrd="1" destOrd="0" presId="urn:microsoft.com/office/officeart/2005/8/layout/StepDownProcess"/>
    <dgm:cxn modelId="{BEDD6ACE-1A74-43A2-B340-C638E34199B9}" type="presParOf" srcId="{4FF9A904-EA62-4A33-A836-FDE8FA647BA5}" destId="{5F5D9C7E-D3CF-4716-8237-152787B05CAB}" srcOrd="2" destOrd="0" presId="urn:microsoft.com/office/officeart/2005/8/layout/StepDownProcess"/>
    <dgm:cxn modelId="{77955D2A-0F39-43E2-9281-60A35F310000}" type="presParOf" srcId="{5F5D9C7E-D3CF-4716-8237-152787B05CAB}" destId="{FAB9D802-7965-4EC4-B7B9-975380AC5C40}" srcOrd="0" destOrd="0" presId="urn:microsoft.com/office/officeart/2005/8/layout/StepDownProcess"/>
    <dgm:cxn modelId="{7E288F0F-F8F1-48BA-9599-879560A6BD64}" type="presParOf" srcId="{5F5D9C7E-D3CF-4716-8237-152787B05CAB}" destId="{E5E1587F-4249-47E3-AAAB-05A80D93AF57}" srcOrd="1" destOrd="0" presId="urn:microsoft.com/office/officeart/2005/8/layout/StepDownProcess"/>
    <dgm:cxn modelId="{1A62BFC8-26A8-4D00-ABF4-77714326FEBB}" type="presParOf" srcId="{5F5D9C7E-D3CF-4716-8237-152787B05CAB}" destId="{AA8B3D13-87B4-4228-A45B-5FFC42C18D04}" srcOrd="2" destOrd="0" presId="urn:microsoft.com/office/officeart/2005/8/layout/StepDownProcess"/>
    <dgm:cxn modelId="{34984A64-735A-4BA3-A31A-9757D97415C7}" type="presParOf" srcId="{4FF9A904-EA62-4A33-A836-FDE8FA647BA5}" destId="{8DF93921-087F-4C4E-95F0-0F6BDFB9DA64}" srcOrd="3" destOrd="0" presId="urn:microsoft.com/office/officeart/2005/8/layout/StepDownProcess"/>
    <dgm:cxn modelId="{E14EFC85-B46E-40E4-A49F-9E327A4718E4}" type="presParOf" srcId="{4FF9A904-EA62-4A33-A836-FDE8FA647BA5}" destId="{15D1CAE4-460B-462F-80E1-DD9A2BB4A407}" srcOrd="4" destOrd="0" presId="urn:microsoft.com/office/officeart/2005/8/layout/StepDownProcess"/>
    <dgm:cxn modelId="{CA4C4014-4E0E-415D-9A6D-5BA8F8C4A8BF}" type="presParOf" srcId="{15D1CAE4-460B-462F-80E1-DD9A2BB4A407}" destId="{593F1AFA-10E2-4BCE-B629-38F88DB4FF5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FE02E49-E2BE-4F22-BBF2-CD6F720BE42B}"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D85CB8DE-BEB9-4CE1-BA68-A7C90380A3DC}">
      <dgm:prSet custT="1"/>
      <dgm:spPr/>
      <dgm:t>
        <a:bodyPr/>
        <a:lstStyle/>
        <a:p>
          <a:pPr rtl="0"/>
          <a:r>
            <a:rPr lang="en-US" sz="1600" dirty="0" smtClean="0"/>
            <a:t>Right to request teacher qualifications</a:t>
          </a:r>
          <a:endParaRPr lang="en-US" sz="1600" dirty="0"/>
        </a:p>
      </dgm:t>
      <dgm:extLst>
        <a:ext uri="{E40237B7-FDA0-4F09-8148-C483321AD2D9}">
          <dgm14:cNvPr xmlns:dgm14="http://schemas.microsoft.com/office/drawing/2010/diagram" id="0" name="" descr="Right to request teacher qualifications&#10;" title="Right to request teacher qualifications"/>
        </a:ext>
      </dgm:extLst>
    </dgm:pt>
    <dgm:pt modelId="{FE3F4EAC-8B31-4022-BAFC-13F6CEDE376F}" type="parTrans" cxnId="{4F1A68CC-AAFA-47B2-840B-FEE42D90E7F7}">
      <dgm:prSet/>
      <dgm:spPr/>
      <dgm:t>
        <a:bodyPr/>
        <a:lstStyle/>
        <a:p>
          <a:endParaRPr lang="en-US"/>
        </a:p>
      </dgm:t>
    </dgm:pt>
    <dgm:pt modelId="{7A0AC501-76A4-49E2-98DE-0F061D2B052E}" type="sibTrans" cxnId="{4F1A68CC-AAFA-47B2-840B-FEE42D90E7F7}">
      <dgm:prSet/>
      <dgm:spPr/>
      <dgm:t>
        <a:bodyPr/>
        <a:lstStyle/>
        <a:p>
          <a:endParaRPr lang="en-US"/>
        </a:p>
      </dgm:t>
    </dgm:pt>
    <dgm:pt modelId="{B41B7C90-6308-4C4B-97B1-184EB3BFBC46}">
      <dgm:prSet custT="1"/>
      <dgm:spPr/>
      <dgm:t>
        <a:bodyPr/>
        <a:lstStyle/>
        <a:p>
          <a:pPr rtl="0"/>
          <a:r>
            <a:rPr lang="en-US" sz="1400" dirty="0" smtClean="0"/>
            <a:t>Request opportunities to meet regularly with staff for parent involvement</a:t>
          </a:r>
          <a:endParaRPr lang="en-US" sz="1400" dirty="0"/>
        </a:p>
      </dgm:t>
      <dgm:extLst>
        <a:ext uri="{E40237B7-FDA0-4F09-8148-C483321AD2D9}">
          <dgm14:cNvPr xmlns:dgm14="http://schemas.microsoft.com/office/drawing/2010/diagram" id="0" name="" descr="Request opportunities to meet regularly with staff for parent involvement&#10;" title="Request opportunities to meet regularly with staff for parent involvement"/>
        </a:ext>
      </dgm:extLst>
    </dgm:pt>
    <dgm:pt modelId="{4A1BAEE4-0E50-4C67-88CB-A94D60F4AD17}" type="parTrans" cxnId="{F7460ECC-2735-440F-92C0-76D027EC17A6}">
      <dgm:prSet/>
      <dgm:spPr/>
      <dgm:t>
        <a:bodyPr/>
        <a:lstStyle/>
        <a:p>
          <a:endParaRPr lang="en-US"/>
        </a:p>
      </dgm:t>
    </dgm:pt>
    <dgm:pt modelId="{BA30E609-47A9-4FBD-A011-79A98F7BC660}" type="sibTrans" cxnId="{F7460ECC-2735-440F-92C0-76D027EC17A6}">
      <dgm:prSet/>
      <dgm:spPr/>
      <dgm:t>
        <a:bodyPr/>
        <a:lstStyle/>
        <a:p>
          <a:endParaRPr lang="en-US"/>
        </a:p>
      </dgm:t>
    </dgm:pt>
    <dgm:pt modelId="{DE3D10C2-78FC-484C-B7F2-75C2E7DAEB3F}">
      <dgm:prSet custT="1"/>
      <dgm:spPr/>
      <dgm:t>
        <a:bodyPr/>
        <a:lstStyle/>
        <a:p>
          <a:pPr rtl="0"/>
          <a:r>
            <a:rPr lang="en-US" sz="1600" dirty="0" smtClean="0"/>
            <a:t>Participate in decisions affecting your child</a:t>
          </a:r>
          <a:endParaRPr lang="en-US" sz="1600" dirty="0"/>
        </a:p>
      </dgm:t>
      <dgm:extLst>
        <a:ext uri="{E40237B7-FDA0-4F09-8148-C483321AD2D9}">
          <dgm14:cNvPr xmlns:dgm14="http://schemas.microsoft.com/office/drawing/2010/diagram" id="0" name="" descr="Participate in decisions affecting your child&#10;" title="Participate in decisions affecting your child"/>
        </a:ext>
      </dgm:extLst>
    </dgm:pt>
    <dgm:pt modelId="{8D8599E8-1CA6-43AC-8232-809D62844E92}" type="parTrans" cxnId="{12F4B342-7439-47DF-A8B8-C6F51313BD1E}">
      <dgm:prSet/>
      <dgm:spPr/>
      <dgm:t>
        <a:bodyPr/>
        <a:lstStyle/>
        <a:p>
          <a:endParaRPr lang="en-US"/>
        </a:p>
      </dgm:t>
    </dgm:pt>
    <dgm:pt modelId="{F211ABE5-5B3D-4523-B631-F0901BC04DF5}" type="sibTrans" cxnId="{12F4B342-7439-47DF-A8B8-C6F51313BD1E}">
      <dgm:prSet/>
      <dgm:spPr/>
      <dgm:t>
        <a:bodyPr/>
        <a:lstStyle/>
        <a:p>
          <a:endParaRPr lang="en-US"/>
        </a:p>
      </dgm:t>
    </dgm:pt>
    <dgm:pt modelId="{6C6615A8-1A91-44E8-863C-D05BC785A9A8}">
      <dgm:prSet custT="1"/>
      <dgm:spPr/>
      <dgm:t>
        <a:bodyPr/>
        <a:lstStyle/>
        <a:p>
          <a:pPr rtl="0"/>
          <a:r>
            <a:rPr lang="en-US" sz="1400" dirty="0" smtClean="0"/>
            <a:t>Review and help develop school’s Title I-A plan</a:t>
          </a:r>
          <a:endParaRPr lang="en-US" sz="1400" dirty="0"/>
        </a:p>
      </dgm:t>
      <dgm:extLst>
        <a:ext uri="{E40237B7-FDA0-4F09-8148-C483321AD2D9}">
          <dgm14:cNvPr xmlns:dgm14="http://schemas.microsoft.com/office/drawing/2010/diagram" id="0" name="" descr="Review school’s Title I-A plan and make suggestions&#10;" title="Review school’s Title I-A plan and make suggestions"/>
        </a:ext>
      </dgm:extLst>
    </dgm:pt>
    <dgm:pt modelId="{18F1CA0C-0F61-408E-9BE9-D746ABEF665A}" type="parTrans" cxnId="{FD28A8DD-C82C-46D7-BF1B-A744D4AD9CF5}">
      <dgm:prSet/>
      <dgm:spPr/>
      <dgm:t>
        <a:bodyPr/>
        <a:lstStyle/>
        <a:p>
          <a:endParaRPr lang="en-US"/>
        </a:p>
      </dgm:t>
    </dgm:pt>
    <dgm:pt modelId="{EA0E7F4D-462C-42BD-8E5F-6A107E2C345D}" type="sibTrans" cxnId="{FD28A8DD-C82C-46D7-BF1B-A744D4AD9CF5}">
      <dgm:prSet/>
      <dgm:spPr/>
      <dgm:t>
        <a:bodyPr/>
        <a:lstStyle/>
        <a:p>
          <a:endParaRPr lang="en-US"/>
        </a:p>
      </dgm:t>
    </dgm:pt>
    <dgm:pt modelId="{E2CBD0BC-E1BB-4E12-8BCB-FD3991A102F7}">
      <dgm:prSet custT="1"/>
      <dgm:spPr/>
      <dgm:t>
        <a:bodyPr/>
        <a:lstStyle/>
        <a:p>
          <a:pPr rtl="0"/>
          <a:r>
            <a:rPr lang="en-US" sz="1600" dirty="0" smtClean="0"/>
            <a:t>Participate in school activities</a:t>
          </a:r>
          <a:endParaRPr lang="en-US" sz="1600" dirty="0"/>
        </a:p>
      </dgm:t>
      <dgm:extLst>
        <a:ext uri="{E40237B7-FDA0-4F09-8148-C483321AD2D9}">
          <dgm14:cNvPr xmlns:dgm14="http://schemas.microsoft.com/office/drawing/2010/diagram" id="0" name="" descr="Participate in school activities&#10;" title="Participate in school activities"/>
        </a:ext>
      </dgm:extLst>
    </dgm:pt>
    <dgm:pt modelId="{89EAFA15-F35B-4E11-B160-A768D739B2B0}" type="parTrans" cxnId="{3C553FD6-6A0D-41DB-87C1-4E975792DF14}">
      <dgm:prSet/>
      <dgm:spPr/>
      <dgm:t>
        <a:bodyPr/>
        <a:lstStyle/>
        <a:p>
          <a:endParaRPr lang="en-US"/>
        </a:p>
      </dgm:t>
    </dgm:pt>
    <dgm:pt modelId="{DA6FD23F-5932-4DBB-9264-5A2023491011}" type="sibTrans" cxnId="{3C553FD6-6A0D-41DB-87C1-4E975792DF14}">
      <dgm:prSet/>
      <dgm:spPr/>
      <dgm:t>
        <a:bodyPr/>
        <a:lstStyle/>
        <a:p>
          <a:endParaRPr lang="en-US"/>
        </a:p>
      </dgm:t>
    </dgm:pt>
    <dgm:pt modelId="{4DA0DF0A-58D1-4F4B-B916-CA5C16AE4068}" type="pres">
      <dgm:prSet presAssocID="{1FE02E49-E2BE-4F22-BBF2-CD6F720BE42B}" presName="Name0" presStyleCnt="0">
        <dgm:presLayoutVars>
          <dgm:dir/>
          <dgm:resizeHandles val="exact"/>
        </dgm:presLayoutVars>
      </dgm:prSet>
      <dgm:spPr/>
      <dgm:t>
        <a:bodyPr/>
        <a:lstStyle/>
        <a:p>
          <a:endParaRPr lang="en-US"/>
        </a:p>
      </dgm:t>
    </dgm:pt>
    <dgm:pt modelId="{89EB462B-6BFA-4DBF-8115-87A4A00A3BBA}" type="pres">
      <dgm:prSet presAssocID="{1FE02E49-E2BE-4F22-BBF2-CD6F720BE42B}" presName="arrow" presStyleLbl="bgShp" presStyleIdx="0" presStyleCnt="1"/>
      <dgm:spPr/>
      <dgm:t>
        <a:bodyPr/>
        <a:lstStyle/>
        <a:p>
          <a:endParaRPr lang="en-US"/>
        </a:p>
      </dgm:t>
      <dgm:extLst>
        <a:ext uri="{E40237B7-FDA0-4F09-8148-C483321AD2D9}">
          <dgm14:cNvPr xmlns:dgm14="http://schemas.microsoft.com/office/drawing/2010/diagram" id="0" name="" descr="Arrow graphic" title="Arrow graphic"/>
        </a:ext>
      </dgm:extLst>
    </dgm:pt>
    <dgm:pt modelId="{F1C3C68D-B3CA-43B9-97C1-E0E356F3E6DE}" type="pres">
      <dgm:prSet presAssocID="{1FE02E49-E2BE-4F22-BBF2-CD6F720BE42B}" presName="points" presStyleCnt="0"/>
      <dgm:spPr/>
      <dgm:t>
        <a:bodyPr/>
        <a:lstStyle/>
        <a:p>
          <a:endParaRPr lang="en-US"/>
        </a:p>
      </dgm:t>
    </dgm:pt>
    <dgm:pt modelId="{1E0A8D28-D2A5-4604-BB20-A35E8B036542}" type="pres">
      <dgm:prSet presAssocID="{D85CB8DE-BEB9-4CE1-BA68-A7C90380A3DC}" presName="compositeA" presStyleCnt="0"/>
      <dgm:spPr/>
      <dgm:t>
        <a:bodyPr/>
        <a:lstStyle/>
        <a:p>
          <a:endParaRPr lang="en-US"/>
        </a:p>
      </dgm:t>
    </dgm:pt>
    <dgm:pt modelId="{19B93EB4-7981-4DFC-9938-0A234FAFCDD5}" type="pres">
      <dgm:prSet presAssocID="{D85CB8DE-BEB9-4CE1-BA68-A7C90380A3DC}" presName="textA" presStyleLbl="revTx" presStyleIdx="0" presStyleCnt="5" custScaleX="146203">
        <dgm:presLayoutVars>
          <dgm:bulletEnabled val="1"/>
        </dgm:presLayoutVars>
      </dgm:prSet>
      <dgm:spPr/>
      <dgm:t>
        <a:bodyPr/>
        <a:lstStyle/>
        <a:p>
          <a:endParaRPr lang="en-US"/>
        </a:p>
      </dgm:t>
    </dgm:pt>
    <dgm:pt modelId="{B3575E3E-9C58-4AD0-B122-2DEAE71CE793}" type="pres">
      <dgm:prSet presAssocID="{D85CB8DE-BEB9-4CE1-BA68-A7C90380A3DC}" presName="circleA" presStyleLbl="node1" presStyleIdx="0" presStyleCnt="5"/>
      <dgm:spPr/>
      <dgm:t>
        <a:bodyPr/>
        <a:lstStyle/>
        <a:p>
          <a:endParaRPr lang="en-US"/>
        </a:p>
      </dgm:t>
      <dgm:extLst>
        <a:ext uri="{E40237B7-FDA0-4F09-8148-C483321AD2D9}">
          <dgm14:cNvPr xmlns:dgm14="http://schemas.microsoft.com/office/drawing/2010/diagram" id="0" name="" descr="circle 1" title="circle 1"/>
        </a:ext>
      </dgm:extLst>
    </dgm:pt>
    <dgm:pt modelId="{412F8BAB-F198-4F4A-801A-3DB952148133}" type="pres">
      <dgm:prSet presAssocID="{D85CB8DE-BEB9-4CE1-BA68-A7C90380A3DC}" presName="spaceA" presStyleCnt="0"/>
      <dgm:spPr/>
      <dgm:t>
        <a:bodyPr/>
        <a:lstStyle/>
        <a:p>
          <a:endParaRPr lang="en-US"/>
        </a:p>
      </dgm:t>
    </dgm:pt>
    <dgm:pt modelId="{3C475961-CD31-4A4B-A1AB-81627F9E6928}" type="pres">
      <dgm:prSet presAssocID="{7A0AC501-76A4-49E2-98DE-0F061D2B052E}" presName="space" presStyleCnt="0"/>
      <dgm:spPr/>
      <dgm:t>
        <a:bodyPr/>
        <a:lstStyle/>
        <a:p>
          <a:endParaRPr lang="en-US"/>
        </a:p>
      </dgm:t>
    </dgm:pt>
    <dgm:pt modelId="{5557C16D-9D3E-4CA3-BCF1-5B7159944ED3}" type="pres">
      <dgm:prSet presAssocID="{B41B7C90-6308-4C4B-97B1-184EB3BFBC46}" presName="compositeB" presStyleCnt="0"/>
      <dgm:spPr/>
      <dgm:t>
        <a:bodyPr/>
        <a:lstStyle/>
        <a:p>
          <a:endParaRPr lang="en-US"/>
        </a:p>
      </dgm:t>
    </dgm:pt>
    <dgm:pt modelId="{8559E50E-C352-4D1E-A464-B80CBCEA7D61}" type="pres">
      <dgm:prSet presAssocID="{B41B7C90-6308-4C4B-97B1-184EB3BFBC46}" presName="textB" presStyleLbl="revTx" presStyleIdx="1" presStyleCnt="5">
        <dgm:presLayoutVars>
          <dgm:bulletEnabled val="1"/>
        </dgm:presLayoutVars>
      </dgm:prSet>
      <dgm:spPr/>
      <dgm:t>
        <a:bodyPr/>
        <a:lstStyle/>
        <a:p>
          <a:endParaRPr lang="en-US"/>
        </a:p>
      </dgm:t>
    </dgm:pt>
    <dgm:pt modelId="{3EF84BF1-4101-48E8-A64D-692C8242080E}" type="pres">
      <dgm:prSet presAssocID="{B41B7C90-6308-4C4B-97B1-184EB3BFBC46}" presName="circleB" presStyleLbl="node1" presStyleIdx="1" presStyleCnt="5"/>
      <dgm:spPr/>
      <dgm:t>
        <a:bodyPr/>
        <a:lstStyle/>
        <a:p>
          <a:endParaRPr lang="en-US"/>
        </a:p>
      </dgm:t>
      <dgm:extLst>
        <a:ext uri="{E40237B7-FDA0-4F09-8148-C483321AD2D9}">
          <dgm14:cNvPr xmlns:dgm14="http://schemas.microsoft.com/office/drawing/2010/diagram" id="0" name="" descr="circle 2" title="circle 2"/>
        </a:ext>
      </dgm:extLst>
    </dgm:pt>
    <dgm:pt modelId="{BAAFFD97-E24B-4BB0-9BFB-FFEEF44DEA09}" type="pres">
      <dgm:prSet presAssocID="{B41B7C90-6308-4C4B-97B1-184EB3BFBC46}" presName="spaceB" presStyleCnt="0"/>
      <dgm:spPr/>
      <dgm:t>
        <a:bodyPr/>
        <a:lstStyle/>
        <a:p>
          <a:endParaRPr lang="en-US"/>
        </a:p>
      </dgm:t>
    </dgm:pt>
    <dgm:pt modelId="{A3EA602C-865E-44B9-8E52-366AD33FBF48}" type="pres">
      <dgm:prSet presAssocID="{BA30E609-47A9-4FBD-A011-79A98F7BC660}" presName="space" presStyleCnt="0"/>
      <dgm:spPr/>
      <dgm:t>
        <a:bodyPr/>
        <a:lstStyle/>
        <a:p>
          <a:endParaRPr lang="en-US"/>
        </a:p>
      </dgm:t>
    </dgm:pt>
    <dgm:pt modelId="{04A38CF6-E9FB-4A89-A76E-E661C05BD00F}" type="pres">
      <dgm:prSet presAssocID="{DE3D10C2-78FC-484C-B7F2-75C2E7DAEB3F}" presName="compositeA" presStyleCnt="0"/>
      <dgm:spPr/>
      <dgm:t>
        <a:bodyPr/>
        <a:lstStyle/>
        <a:p>
          <a:endParaRPr lang="en-US"/>
        </a:p>
      </dgm:t>
    </dgm:pt>
    <dgm:pt modelId="{159ACF56-8FDF-4083-A00D-7636F9132CDD}" type="pres">
      <dgm:prSet presAssocID="{DE3D10C2-78FC-484C-B7F2-75C2E7DAEB3F}" presName="textA" presStyleLbl="revTx" presStyleIdx="2" presStyleCnt="5">
        <dgm:presLayoutVars>
          <dgm:bulletEnabled val="1"/>
        </dgm:presLayoutVars>
      </dgm:prSet>
      <dgm:spPr/>
      <dgm:t>
        <a:bodyPr/>
        <a:lstStyle/>
        <a:p>
          <a:endParaRPr lang="en-US"/>
        </a:p>
      </dgm:t>
    </dgm:pt>
    <dgm:pt modelId="{60DD3612-F58F-4F14-BFE0-781A87A8829A}" type="pres">
      <dgm:prSet presAssocID="{DE3D10C2-78FC-484C-B7F2-75C2E7DAEB3F}" presName="circleA" presStyleLbl="node1" presStyleIdx="2" presStyleCnt="5"/>
      <dgm:spPr/>
      <dgm:t>
        <a:bodyPr/>
        <a:lstStyle/>
        <a:p>
          <a:endParaRPr lang="en-US"/>
        </a:p>
      </dgm:t>
      <dgm:extLst>
        <a:ext uri="{E40237B7-FDA0-4F09-8148-C483321AD2D9}">
          <dgm14:cNvPr xmlns:dgm14="http://schemas.microsoft.com/office/drawing/2010/diagram" id="0" name="" descr="circle 3" title="circle 3"/>
        </a:ext>
      </dgm:extLst>
    </dgm:pt>
    <dgm:pt modelId="{CF147616-263F-4FF8-924B-74AA897C0F34}" type="pres">
      <dgm:prSet presAssocID="{DE3D10C2-78FC-484C-B7F2-75C2E7DAEB3F}" presName="spaceA" presStyleCnt="0"/>
      <dgm:spPr/>
      <dgm:t>
        <a:bodyPr/>
        <a:lstStyle/>
        <a:p>
          <a:endParaRPr lang="en-US"/>
        </a:p>
      </dgm:t>
    </dgm:pt>
    <dgm:pt modelId="{D4B1DCEB-8FE7-46CF-A947-257D6EED2F0F}" type="pres">
      <dgm:prSet presAssocID="{F211ABE5-5B3D-4523-B631-F0901BC04DF5}" presName="space" presStyleCnt="0"/>
      <dgm:spPr/>
      <dgm:t>
        <a:bodyPr/>
        <a:lstStyle/>
        <a:p>
          <a:endParaRPr lang="en-US"/>
        </a:p>
      </dgm:t>
    </dgm:pt>
    <dgm:pt modelId="{8E0DD9A1-FBC5-4778-AD53-AE709A1E35CC}" type="pres">
      <dgm:prSet presAssocID="{6C6615A8-1A91-44E8-863C-D05BC785A9A8}" presName="compositeB" presStyleCnt="0"/>
      <dgm:spPr/>
      <dgm:t>
        <a:bodyPr/>
        <a:lstStyle/>
        <a:p>
          <a:endParaRPr lang="en-US"/>
        </a:p>
      </dgm:t>
    </dgm:pt>
    <dgm:pt modelId="{5A9FB7F5-CD32-4AAE-921C-B29E7E8E4EFF}" type="pres">
      <dgm:prSet presAssocID="{6C6615A8-1A91-44E8-863C-D05BC785A9A8}" presName="textB" presStyleLbl="revTx" presStyleIdx="3" presStyleCnt="5">
        <dgm:presLayoutVars>
          <dgm:bulletEnabled val="1"/>
        </dgm:presLayoutVars>
      </dgm:prSet>
      <dgm:spPr/>
      <dgm:t>
        <a:bodyPr/>
        <a:lstStyle/>
        <a:p>
          <a:endParaRPr lang="en-US"/>
        </a:p>
      </dgm:t>
    </dgm:pt>
    <dgm:pt modelId="{8D5C9DC9-3594-46D5-AF4D-97456A64C9DA}" type="pres">
      <dgm:prSet presAssocID="{6C6615A8-1A91-44E8-863C-D05BC785A9A8}" presName="circleB" presStyleLbl="node1" presStyleIdx="3" presStyleCnt="5"/>
      <dgm:spPr/>
      <dgm:t>
        <a:bodyPr/>
        <a:lstStyle/>
        <a:p>
          <a:endParaRPr lang="en-US"/>
        </a:p>
      </dgm:t>
      <dgm:extLst>
        <a:ext uri="{E40237B7-FDA0-4F09-8148-C483321AD2D9}">
          <dgm14:cNvPr xmlns:dgm14="http://schemas.microsoft.com/office/drawing/2010/diagram" id="0" name="" descr="circle 4" title="circle 4"/>
        </a:ext>
      </dgm:extLst>
    </dgm:pt>
    <dgm:pt modelId="{F5F2A99C-84FF-448D-9F02-A1D6BBAEFEBB}" type="pres">
      <dgm:prSet presAssocID="{6C6615A8-1A91-44E8-863C-D05BC785A9A8}" presName="spaceB" presStyleCnt="0"/>
      <dgm:spPr/>
      <dgm:t>
        <a:bodyPr/>
        <a:lstStyle/>
        <a:p>
          <a:endParaRPr lang="en-US"/>
        </a:p>
      </dgm:t>
    </dgm:pt>
    <dgm:pt modelId="{2DC4EFB9-80CB-45EB-BA05-5C7DE5A55B83}" type="pres">
      <dgm:prSet presAssocID="{EA0E7F4D-462C-42BD-8E5F-6A107E2C345D}" presName="space" presStyleCnt="0"/>
      <dgm:spPr/>
      <dgm:t>
        <a:bodyPr/>
        <a:lstStyle/>
        <a:p>
          <a:endParaRPr lang="en-US"/>
        </a:p>
      </dgm:t>
    </dgm:pt>
    <dgm:pt modelId="{C79F8B23-501C-42A5-8CF5-08CEED5A4B6E}" type="pres">
      <dgm:prSet presAssocID="{E2CBD0BC-E1BB-4E12-8BCB-FD3991A102F7}" presName="compositeA" presStyleCnt="0"/>
      <dgm:spPr/>
      <dgm:t>
        <a:bodyPr/>
        <a:lstStyle/>
        <a:p>
          <a:endParaRPr lang="en-US"/>
        </a:p>
      </dgm:t>
    </dgm:pt>
    <dgm:pt modelId="{C53FF8B9-F3B9-4FD0-8A6B-2676DE0074CF}" type="pres">
      <dgm:prSet presAssocID="{E2CBD0BC-E1BB-4E12-8BCB-FD3991A102F7}" presName="textA" presStyleLbl="revTx" presStyleIdx="4" presStyleCnt="5">
        <dgm:presLayoutVars>
          <dgm:bulletEnabled val="1"/>
        </dgm:presLayoutVars>
      </dgm:prSet>
      <dgm:spPr/>
      <dgm:t>
        <a:bodyPr/>
        <a:lstStyle/>
        <a:p>
          <a:endParaRPr lang="en-US"/>
        </a:p>
      </dgm:t>
    </dgm:pt>
    <dgm:pt modelId="{CF806369-E7C5-453C-AFD0-47604E49C9F8}" type="pres">
      <dgm:prSet presAssocID="{E2CBD0BC-E1BB-4E12-8BCB-FD3991A102F7}" presName="circleA" presStyleLbl="node1" presStyleIdx="4" presStyleCnt="5"/>
      <dgm:spPr/>
      <dgm:t>
        <a:bodyPr/>
        <a:lstStyle/>
        <a:p>
          <a:endParaRPr lang="en-US"/>
        </a:p>
      </dgm:t>
      <dgm:extLst>
        <a:ext uri="{E40237B7-FDA0-4F09-8148-C483321AD2D9}">
          <dgm14:cNvPr xmlns:dgm14="http://schemas.microsoft.com/office/drawing/2010/diagram" id="0" name="" descr="circle 5" title="circle 5"/>
        </a:ext>
      </dgm:extLst>
    </dgm:pt>
    <dgm:pt modelId="{F05A2665-6743-4B88-9592-2129E23D2ADA}" type="pres">
      <dgm:prSet presAssocID="{E2CBD0BC-E1BB-4E12-8BCB-FD3991A102F7}" presName="spaceA" presStyleCnt="0"/>
      <dgm:spPr/>
      <dgm:t>
        <a:bodyPr/>
        <a:lstStyle/>
        <a:p>
          <a:endParaRPr lang="en-US"/>
        </a:p>
      </dgm:t>
    </dgm:pt>
  </dgm:ptLst>
  <dgm:cxnLst>
    <dgm:cxn modelId="{0E50B748-65C6-46E8-9A3D-12423CA5C8FC}" type="presOf" srcId="{E2CBD0BC-E1BB-4E12-8BCB-FD3991A102F7}" destId="{C53FF8B9-F3B9-4FD0-8A6B-2676DE0074CF}" srcOrd="0" destOrd="0" presId="urn:microsoft.com/office/officeart/2005/8/layout/hProcess11"/>
    <dgm:cxn modelId="{B11BA2DE-2EF1-4ED5-A39D-AF46BBC41ABB}" type="presOf" srcId="{1FE02E49-E2BE-4F22-BBF2-CD6F720BE42B}" destId="{4DA0DF0A-58D1-4F4B-B916-CA5C16AE4068}" srcOrd="0" destOrd="0" presId="urn:microsoft.com/office/officeart/2005/8/layout/hProcess11"/>
    <dgm:cxn modelId="{73551D2F-125A-47BA-A250-626DD0D91D0E}" type="presOf" srcId="{D85CB8DE-BEB9-4CE1-BA68-A7C90380A3DC}" destId="{19B93EB4-7981-4DFC-9938-0A234FAFCDD5}" srcOrd="0" destOrd="0" presId="urn:microsoft.com/office/officeart/2005/8/layout/hProcess11"/>
    <dgm:cxn modelId="{E6FED48E-3A91-4C71-ADD1-F0059B3F9895}" type="presOf" srcId="{DE3D10C2-78FC-484C-B7F2-75C2E7DAEB3F}" destId="{159ACF56-8FDF-4083-A00D-7636F9132CDD}" srcOrd="0" destOrd="0" presId="urn:microsoft.com/office/officeart/2005/8/layout/hProcess11"/>
    <dgm:cxn modelId="{7D0A6005-A15F-4BEA-A97C-3C81F4490ABA}" type="presOf" srcId="{6C6615A8-1A91-44E8-863C-D05BC785A9A8}" destId="{5A9FB7F5-CD32-4AAE-921C-B29E7E8E4EFF}" srcOrd="0" destOrd="0" presId="urn:microsoft.com/office/officeart/2005/8/layout/hProcess11"/>
    <dgm:cxn modelId="{12F4B342-7439-47DF-A8B8-C6F51313BD1E}" srcId="{1FE02E49-E2BE-4F22-BBF2-CD6F720BE42B}" destId="{DE3D10C2-78FC-484C-B7F2-75C2E7DAEB3F}" srcOrd="2" destOrd="0" parTransId="{8D8599E8-1CA6-43AC-8232-809D62844E92}" sibTransId="{F211ABE5-5B3D-4523-B631-F0901BC04DF5}"/>
    <dgm:cxn modelId="{4F1A68CC-AAFA-47B2-840B-FEE42D90E7F7}" srcId="{1FE02E49-E2BE-4F22-BBF2-CD6F720BE42B}" destId="{D85CB8DE-BEB9-4CE1-BA68-A7C90380A3DC}" srcOrd="0" destOrd="0" parTransId="{FE3F4EAC-8B31-4022-BAFC-13F6CEDE376F}" sibTransId="{7A0AC501-76A4-49E2-98DE-0F061D2B052E}"/>
    <dgm:cxn modelId="{F7460ECC-2735-440F-92C0-76D027EC17A6}" srcId="{1FE02E49-E2BE-4F22-BBF2-CD6F720BE42B}" destId="{B41B7C90-6308-4C4B-97B1-184EB3BFBC46}" srcOrd="1" destOrd="0" parTransId="{4A1BAEE4-0E50-4C67-88CB-A94D60F4AD17}" sibTransId="{BA30E609-47A9-4FBD-A011-79A98F7BC660}"/>
    <dgm:cxn modelId="{3C553FD6-6A0D-41DB-87C1-4E975792DF14}" srcId="{1FE02E49-E2BE-4F22-BBF2-CD6F720BE42B}" destId="{E2CBD0BC-E1BB-4E12-8BCB-FD3991A102F7}" srcOrd="4" destOrd="0" parTransId="{89EAFA15-F35B-4E11-B160-A768D739B2B0}" sibTransId="{DA6FD23F-5932-4DBB-9264-5A2023491011}"/>
    <dgm:cxn modelId="{C316CC46-82F3-466D-989B-35A385B16643}" type="presOf" srcId="{B41B7C90-6308-4C4B-97B1-184EB3BFBC46}" destId="{8559E50E-C352-4D1E-A464-B80CBCEA7D61}" srcOrd="0" destOrd="0" presId="urn:microsoft.com/office/officeart/2005/8/layout/hProcess11"/>
    <dgm:cxn modelId="{FD28A8DD-C82C-46D7-BF1B-A744D4AD9CF5}" srcId="{1FE02E49-E2BE-4F22-BBF2-CD6F720BE42B}" destId="{6C6615A8-1A91-44E8-863C-D05BC785A9A8}" srcOrd="3" destOrd="0" parTransId="{18F1CA0C-0F61-408E-9BE9-D746ABEF665A}" sibTransId="{EA0E7F4D-462C-42BD-8E5F-6A107E2C345D}"/>
    <dgm:cxn modelId="{BC3816CB-FCCB-4EAF-BAA0-EBFFBABDF58F}" type="presParOf" srcId="{4DA0DF0A-58D1-4F4B-B916-CA5C16AE4068}" destId="{89EB462B-6BFA-4DBF-8115-87A4A00A3BBA}" srcOrd="0" destOrd="0" presId="urn:microsoft.com/office/officeart/2005/8/layout/hProcess11"/>
    <dgm:cxn modelId="{F565FD2A-2AB7-46AE-BFC9-4D1E2CB42ECA}" type="presParOf" srcId="{4DA0DF0A-58D1-4F4B-B916-CA5C16AE4068}" destId="{F1C3C68D-B3CA-43B9-97C1-E0E356F3E6DE}" srcOrd="1" destOrd="0" presId="urn:microsoft.com/office/officeart/2005/8/layout/hProcess11"/>
    <dgm:cxn modelId="{9553DAB6-CCFF-4B28-9265-0CEA88E71DFF}" type="presParOf" srcId="{F1C3C68D-B3CA-43B9-97C1-E0E356F3E6DE}" destId="{1E0A8D28-D2A5-4604-BB20-A35E8B036542}" srcOrd="0" destOrd="0" presId="urn:microsoft.com/office/officeart/2005/8/layout/hProcess11"/>
    <dgm:cxn modelId="{3EBC610E-438A-4266-89C5-408200E3282E}" type="presParOf" srcId="{1E0A8D28-D2A5-4604-BB20-A35E8B036542}" destId="{19B93EB4-7981-4DFC-9938-0A234FAFCDD5}" srcOrd="0" destOrd="0" presId="urn:microsoft.com/office/officeart/2005/8/layout/hProcess11"/>
    <dgm:cxn modelId="{4BA1A13A-501C-427D-ADBE-4B0AF95775C0}" type="presParOf" srcId="{1E0A8D28-D2A5-4604-BB20-A35E8B036542}" destId="{B3575E3E-9C58-4AD0-B122-2DEAE71CE793}" srcOrd="1" destOrd="0" presId="urn:microsoft.com/office/officeart/2005/8/layout/hProcess11"/>
    <dgm:cxn modelId="{88145B8E-6A8F-4DA5-9BF6-911655AD4C29}" type="presParOf" srcId="{1E0A8D28-D2A5-4604-BB20-A35E8B036542}" destId="{412F8BAB-F198-4F4A-801A-3DB952148133}" srcOrd="2" destOrd="0" presId="urn:microsoft.com/office/officeart/2005/8/layout/hProcess11"/>
    <dgm:cxn modelId="{8101BA34-9863-4ABE-850C-9C6AA773D72C}" type="presParOf" srcId="{F1C3C68D-B3CA-43B9-97C1-E0E356F3E6DE}" destId="{3C475961-CD31-4A4B-A1AB-81627F9E6928}" srcOrd="1" destOrd="0" presId="urn:microsoft.com/office/officeart/2005/8/layout/hProcess11"/>
    <dgm:cxn modelId="{A411DC47-D9AF-44FC-83D6-ED91CC3D3FAB}" type="presParOf" srcId="{F1C3C68D-B3CA-43B9-97C1-E0E356F3E6DE}" destId="{5557C16D-9D3E-4CA3-BCF1-5B7159944ED3}" srcOrd="2" destOrd="0" presId="urn:microsoft.com/office/officeart/2005/8/layout/hProcess11"/>
    <dgm:cxn modelId="{DBEDE5C7-E381-474E-816A-9FEAB0A2DE98}" type="presParOf" srcId="{5557C16D-9D3E-4CA3-BCF1-5B7159944ED3}" destId="{8559E50E-C352-4D1E-A464-B80CBCEA7D61}" srcOrd="0" destOrd="0" presId="urn:microsoft.com/office/officeart/2005/8/layout/hProcess11"/>
    <dgm:cxn modelId="{0EBA6071-FB7C-496E-AA79-19DC9C8D87A1}" type="presParOf" srcId="{5557C16D-9D3E-4CA3-BCF1-5B7159944ED3}" destId="{3EF84BF1-4101-48E8-A64D-692C8242080E}" srcOrd="1" destOrd="0" presId="urn:microsoft.com/office/officeart/2005/8/layout/hProcess11"/>
    <dgm:cxn modelId="{BBC9C1B2-0778-4850-9754-B4DE2F189BA9}" type="presParOf" srcId="{5557C16D-9D3E-4CA3-BCF1-5B7159944ED3}" destId="{BAAFFD97-E24B-4BB0-9BFB-FFEEF44DEA09}" srcOrd="2" destOrd="0" presId="urn:microsoft.com/office/officeart/2005/8/layout/hProcess11"/>
    <dgm:cxn modelId="{1447E282-F18F-43B2-B3F4-94F42EE66341}" type="presParOf" srcId="{F1C3C68D-B3CA-43B9-97C1-E0E356F3E6DE}" destId="{A3EA602C-865E-44B9-8E52-366AD33FBF48}" srcOrd="3" destOrd="0" presId="urn:microsoft.com/office/officeart/2005/8/layout/hProcess11"/>
    <dgm:cxn modelId="{ED4192FB-2B26-4474-BBA9-96F0ED96BB46}" type="presParOf" srcId="{F1C3C68D-B3CA-43B9-97C1-E0E356F3E6DE}" destId="{04A38CF6-E9FB-4A89-A76E-E661C05BD00F}" srcOrd="4" destOrd="0" presId="urn:microsoft.com/office/officeart/2005/8/layout/hProcess11"/>
    <dgm:cxn modelId="{B2AA9DC7-A392-491D-8B0C-AAC760CB4D57}" type="presParOf" srcId="{04A38CF6-E9FB-4A89-A76E-E661C05BD00F}" destId="{159ACF56-8FDF-4083-A00D-7636F9132CDD}" srcOrd="0" destOrd="0" presId="urn:microsoft.com/office/officeart/2005/8/layout/hProcess11"/>
    <dgm:cxn modelId="{F2D906B8-D25E-41E5-961E-7219B9621356}" type="presParOf" srcId="{04A38CF6-E9FB-4A89-A76E-E661C05BD00F}" destId="{60DD3612-F58F-4F14-BFE0-781A87A8829A}" srcOrd="1" destOrd="0" presId="urn:microsoft.com/office/officeart/2005/8/layout/hProcess11"/>
    <dgm:cxn modelId="{8E0B747E-4860-4CA3-9428-23D5D549A4BC}" type="presParOf" srcId="{04A38CF6-E9FB-4A89-A76E-E661C05BD00F}" destId="{CF147616-263F-4FF8-924B-74AA897C0F34}" srcOrd="2" destOrd="0" presId="urn:microsoft.com/office/officeart/2005/8/layout/hProcess11"/>
    <dgm:cxn modelId="{81285434-0E99-43E2-A69E-283B3D55B5BC}" type="presParOf" srcId="{F1C3C68D-B3CA-43B9-97C1-E0E356F3E6DE}" destId="{D4B1DCEB-8FE7-46CF-A947-257D6EED2F0F}" srcOrd="5" destOrd="0" presId="urn:microsoft.com/office/officeart/2005/8/layout/hProcess11"/>
    <dgm:cxn modelId="{71A176D5-6013-4466-B8EF-954DE87B952D}" type="presParOf" srcId="{F1C3C68D-B3CA-43B9-97C1-E0E356F3E6DE}" destId="{8E0DD9A1-FBC5-4778-AD53-AE709A1E35CC}" srcOrd="6" destOrd="0" presId="urn:microsoft.com/office/officeart/2005/8/layout/hProcess11"/>
    <dgm:cxn modelId="{6DDDB2B0-B4F7-4E94-9AD2-51ADEEDA7D29}" type="presParOf" srcId="{8E0DD9A1-FBC5-4778-AD53-AE709A1E35CC}" destId="{5A9FB7F5-CD32-4AAE-921C-B29E7E8E4EFF}" srcOrd="0" destOrd="0" presId="urn:microsoft.com/office/officeart/2005/8/layout/hProcess11"/>
    <dgm:cxn modelId="{5A8EECD8-7F00-4BBE-8710-B42815C6E09F}" type="presParOf" srcId="{8E0DD9A1-FBC5-4778-AD53-AE709A1E35CC}" destId="{8D5C9DC9-3594-46D5-AF4D-97456A64C9DA}" srcOrd="1" destOrd="0" presId="urn:microsoft.com/office/officeart/2005/8/layout/hProcess11"/>
    <dgm:cxn modelId="{9417852C-3AFB-43AD-942B-A84A42C4FFCF}" type="presParOf" srcId="{8E0DD9A1-FBC5-4778-AD53-AE709A1E35CC}" destId="{F5F2A99C-84FF-448D-9F02-A1D6BBAEFEBB}" srcOrd="2" destOrd="0" presId="urn:microsoft.com/office/officeart/2005/8/layout/hProcess11"/>
    <dgm:cxn modelId="{B48C9C96-B501-4923-AF68-838FC2E3A7DE}" type="presParOf" srcId="{F1C3C68D-B3CA-43B9-97C1-E0E356F3E6DE}" destId="{2DC4EFB9-80CB-45EB-BA05-5C7DE5A55B83}" srcOrd="7" destOrd="0" presId="urn:microsoft.com/office/officeart/2005/8/layout/hProcess11"/>
    <dgm:cxn modelId="{5B3F09A4-497C-4149-8FF1-BBAC65D5019D}" type="presParOf" srcId="{F1C3C68D-B3CA-43B9-97C1-E0E356F3E6DE}" destId="{C79F8B23-501C-42A5-8CF5-08CEED5A4B6E}" srcOrd="8" destOrd="0" presId="urn:microsoft.com/office/officeart/2005/8/layout/hProcess11"/>
    <dgm:cxn modelId="{4595B16D-7814-442A-91C9-F6668EF17690}" type="presParOf" srcId="{C79F8B23-501C-42A5-8CF5-08CEED5A4B6E}" destId="{C53FF8B9-F3B9-4FD0-8A6B-2676DE0074CF}" srcOrd="0" destOrd="0" presId="urn:microsoft.com/office/officeart/2005/8/layout/hProcess11"/>
    <dgm:cxn modelId="{7FF1D562-024A-46A8-A731-6F99D02CF8E2}" type="presParOf" srcId="{C79F8B23-501C-42A5-8CF5-08CEED5A4B6E}" destId="{CF806369-E7C5-453C-AFD0-47604E49C9F8}" srcOrd="1" destOrd="0" presId="urn:microsoft.com/office/officeart/2005/8/layout/hProcess11"/>
    <dgm:cxn modelId="{9AAD28FF-A655-436D-B575-727DA662FC95}" type="presParOf" srcId="{C79F8B23-501C-42A5-8CF5-08CEED5A4B6E}" destId="{F05A2665-6743-4B88-9592-2129E23D2AD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B01CA2-8C76-4EC2-A792-25BCC61A3CC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404709F9-527A-4741-B5C7-D697E05547D4}">
      <dgm:prSet custT="1"/>
      <dgm:spPr/>
      <dgm:t>
        <a:bodyPr/>
        <a:lstStyle/>
        <a:p>
          <a:pPr rtl="0"/>
          <a:r>
            <a:rPr lang="en-US" sz="1800" dirty="0" smtClean="0"/>
            <a:t>Conduct an annual meeting</a:t>
          </a:r>
          <a:endParaRPr lang="en-US" sz="1800" dirty="0"/>
        </a:p>
      </dgm:t>
      <dgm:extLst>
        <a:ext uri="{E40237B7-FDA0-4F09-8148-C483321AD2D9}">
          <dgm14:cNvPr xmlns:dgm14="http://schemas.microsoft.com/office/drawing/2010/diagram" id="0" name="" descr="Annual meeting" title="Annual meeting"/>
        </a:ext>
      </dgm:extLst>
    </dgm:pt>
    <dgm:pt modelId="{3A46AB4E-00FB-4122-A346-5A26F5AE5EB1}" type="parTrans" cxnId="{DB4AFD21-F54C-4745-9B71-710CA33F394A}">
      <dgm:prSet/>
      <dgm:spPr/>
      <dgm:t>
        <a:bodyPr/>
        <a:lstStyle/>
        <a:p>
          <a:endParaRPr lang="en-US"/>
        </a:p>
      </dgm:t>
    </dgm:pt>
    <dgm:pt modelId="{DF84870F-6C4E-4116-A758-582F66EFA3BF}" type="sibTrans" cxnId="{DB4AFD21-F54C-4745-9B71-710CA33F394A}">
      <dgm:prSet/>
      <dgm:spPr/>
      <dgm:t>
        <a:bodyPr/>
        <a:lstStyle/>
        <a:p>
          <a:endParaRPr lang="en-US"/>
        </a:p>
      </dgm:t>
    </dgm:pt>
    <dgm:pt modelId="{1259D3D9-AC8D-48C9-BF4F-4256185C5C08}">
      <dgm:prSet custT="1"/>
      <dgm:spPr/>
      <dgm:t>
        <a:bodyPr/>
        <a:lstStyle/>
        <a:p>
          <a:pPr rtl="0"/>
          <a:r>
            <a:rPr lang="en-US" sz="1800" dirty="0" smtClean="0"/>
            <a:t>Provide opportunities for review and input.</a:t>
          </a:r>
          <a:endParaRPr lang="en-US" sz="1800" dirty="0"/>
        </a:p>
      </dgm:t>
      <dgm:extLst>
        <a:ext uri="{E40237B7-FDA0-4F09-8148-C483321AD2D9}">
          <dgm14:cNvPr xmlns:dgm14="http://schemas.microsoft.com/office/drawing/2010/diagram" id="0" name="" descr="Review Title I-A programs&#10;" title="Review Title I-A programs"/>
        </a:ext>
      </dgm:extLst>
    </dgm:pt>
    <dgm:pt modelId="{869DA42C-FE12-4372-BD51-FBF585C9B8EE}" type="parTrans" cxnId="{948567F8-FA61-4E5A-9B08-3689E334FD8F}">
      <dgm:prSet/>
      <dgm:spPr/>
      <dgm:t>
        <a:bodyPr/>
        <a:lstStyle/>
        <a:p>
          <a:endParaRPr lang="en-US"/>
        </a:p>
      </dgm:t>
    </dgm:pt>
    <dgm:pt modelId="{1AD52470-B798-43A7-8C4A-DA646FF533B6}" type="sibTrans" cxnId="{948567F8-FA61-4E5A-9B08-3689E334FD8F}">
      <dgm:prSet/>
      <dgm:spPr/>
      <dgm:t>
        <a:bodyPr/>
        <a:lstStyle/>
        <a:p>
          <a:endParaRPr lang="en-US"/>
        </a:p>
      </dgm:t>
    </dgm:pt>
    <dgm:pt modelId="{FE72B864-1748-4A40-9533-2E927A148201}">
      <dgm:prSet custT="1"/>
      <dgm:spPr/>
      <dgm:t>
        <a:bodyPr/>
        <a:lstStyle/>
        <a:p>
          <a:pPr rtl="0"/>
          <a:r>
            <a:rPr lang="en-US" sz="1800" dirty="0" smtClean="0"/>
            <a:t>Notify &amp; inform</a:t>
          </a:r>
          <a:endParaRPr lang="en-US" sz="1800" dirty="0"/>
        </a:p>
      </dgm:t>
      <dgm:extLst>
        <a:ext uri="{E40237B7-FDA0-4F09-8148-C483321AD2D9}">
          <dgm14:cNvPr xmlns:dgm14="http://schemas.microsoft.com/office/drawing/2010/diagram" id="0" name="" descr="Notify &amp; inform&#10;" title="Notify &amp; inform"/>
        </a:ext>
      </dgm:extLst>
    </dgm:pt>
    <dgm:pt modelId="{83AC69CF-6D92-439F-B427-CFCDCF9FDB43}" type="parTrans" cxnId="{BD37653A-C767-4AF1-8A26-F94D3A776FCE}">
      <dgm:prSet/>
      <dgm:spPr/>
      <dgm:t>
        <a:bodyPr/>
        <a:lstStyle/>
        <a:p>
          <a:endParaRPr lang="en-US"/>
        </a:p>
      </dgm:t>
    </dgm:pt>
    <dgm:pt modelId="{B2E72D5F-B878-4835-B097-A49DAB7432F5}" type="sibTrans" cxnId="{BD37653A-C767-4AF1-8A26-F94D3A776FCE}">
      <dgm:prSet/>
      <dgm:spPr/>
      <dgm:t>
        <a:bodyPr/>
        <a:lstStyle/>
        <a:p>
          <a:endParaRPr lang="en-US"/>
        </a:p>
      </dgm:t>
    </dgm:pt>
    <dgm:pt modelId="{F800A22D-4D72-4972-8A4C-3DE32DE16629}">
      <dgm:prSet custT="1"/>
      <dgm:spPr/>
      <dgm:t>
        <a:bodyPr/>
        <a:lstStyle/>
        <a:p>
          <a:pPr rtl="0"/>
          <a:r>
            <a:rPr lang="en-US" sz="1800" dirty="0" smtClean="0"/>
            <a:t>Increase knowledge</a:t>
          </a:r>
          <a:endParaRPr lang="en-US" sz="1800" dirty="0"/>
        </a:p>
      </dgm:t>
      <dgm:extLst>
        <a:ext uri="{E40237B7-FDA0-4F09-8148-C483321AD2D9}">
          <dgm14:cNvPr xmlns:dgm14="http://schemas.microsoft.com/office/drawing/2010/diagram" id="0" name="" descr="Increase knowledge&#10;" title="Increase knowledge"/>
        </a:ext>
      </dgm:extLst>
    </dgm:pt>
    <dgm:pt modelId="{8ED7408A-9AD9-4595-8ED5-7069287737B7}" type="parTrans" cxnId="{8A6643CE-BE8E-4884-8DAD-BCEEA9529438}">
      <dgm:prSet/>
      <dgm:spPr/>
      <dgm:t>
        <a:bodyPr/>
        <a:lstStyle/>
        <a:p>
          <a:endParaRPr lang="en-US"/>
        </a:p>
      </dgm:t>
    </dgm:pt>
    <dgm:pt modelId="{EE3A39F5-76AD-4354-B503-9362C2382D82}" type="sibTrans" cxnId="{8A6643CE-BE8E-4884-8DAD-BCEEA9529438}">
      <dgm:prSet/>
      <dgm:spPr/>
      <dgm:t>
        <a:bodyPr/>
        <a:lstStyle/>
        <a:p>
          <a:endParaRPr lang="en-US"/>
        </a:p>
      </dgm:t>
    </dgm:pt>
    <dgm:pt modelId="{51B4B6A9-8975-4C85-BB21-C87D51EB1835}">
      <dgm:prSet custT="1"/>
      <dgm:spPr/>
      <dgm:t>
        <a:bodyPr/>
        <a:lstStyle/>
        <a:p>
          <a:pPr rtl="0"/>
          <a:r>
            <a:rPr lang="en-US" sz="1800" dirty="0" smtClean="0"/>
            <a:t>Build capacity</a:t>
          </a:r>
          <a:endParaRPr lang="en-US" sz="1800" dirty="0"/>
        </a:p>
      </dgm:t>
      <dgm:extLst>
        <a:ext uri="{E40237B7-FDA0-4F09-8148-C483321AD2D9}">
          <dgm14:cNvPr xmlns:dgm14="http://schemas.microsoft.com/office/drawing/2010/diagram" id="0" name="" descr="Build capacity&#10;" title="Build capacity"/>
        </a:ext>
      </dgm:extLst>
    </dgm:pt>
    <dgm:pt modelId="{C4328D6D-AC12-43E4-9A7E-F4853F8F7615}" type="parTrans" cxnId="{C9950BF1-6AEB-4E18-BBC2-F6E24986056D}">
      <dgm:prSet/>
      <dgm:spPr/>
      <dgm:t>
        <a:bodyPr/>
        <a:lstStyle/>
        <a:p>
          <a:endParaRPr lang="en-US"/>
        </a:p>
      </dgm:t>
    </dgm:pt>
    <dgm:pt modelId="{F8826A7F-72CC-4C76-BF86-4F776290CD1F}" type="sibTrans" cxnId="{C9950BF1-6AEB-4E18-BBC2-F6E24986056D}">
      <dgm:prSet/>
      <dgm:spPr/>
      <dgm:t>
        <a:bodyPr/>
        <a:lstStyle/>
        <a:p>
          <a:endParaRPr lang="en-US"/>
        </a:p>
      </dgm:t>
    </dgm:pt>
    <dgm:pt modelId="{02CD2C58-D070-4F84-9BAA-1E40A761EDE4}" type="pres">
      <dgm:prSet presAssocID="{97B01CA2-8C76-4EC2-A792-25BCC61A3CCB}" presName="arrowDiagram" presStyleCnt="0">
        <dgm:presLayoutVars>
          <dgm:chMax val="5"/>
          <dgm:dir/>
          <dgm:resizeHandles val="exact"/>
        </dgm:presLayoutVars>
      </dgm:prSet>
      <dgm:spPr/>
      <dgm:t>
        <a:bodyPr/>
        <a:lstStyle/>
        <a:p>
          <a:endParaRPr lang="en-US"/>
        </a:p>
      </dgm:t>
    </dgm:pt>
    <dgm:pt modelId="{53F54672-7BC5-4926-AB4C-9B56039599AB}" type="pres">
      <dgm:prSet presAssocID="{97B01CA2-8C76-4EC2-A792-25BCC61A3CCB}" presName="arrow" presStyleLbl="bgShp" presStyleIdx="0" presStyleCnt="1"/>
      <dgm:spPr/>
      <dgm:extLst>
        <a:ext uri="{E40237B7-FDA0-4F09-8148-C483321AD2D9}">
          <dgm14:cNvPr xmlns:dgm14="http://schemas.microsoft.com/office/drawing/2010/diagram" id="0" name="" descr="Pink arrow graphic" title="Pink arrow graphic"/>
        </a:ext>
      </dgm:extLst>
    </dgm:pt>
    <dgm:pt modelId="{8C22E167-9AB0-401C-B02F-147E121552CA}" type="pres">
      <dgm:prSet presAssocID="{97B01CA2-8C76-4EC2-A792-25BCC61A3CCB}" presName="arrowDiagram5" presStyleCnt="0"/>
      <dgm:spPr/>
    </dgm:pt>
    <dgm:pt modelId="{25998ADE-8F4B-407D-8BE6-4A4950986290}" type="pres">
      <dgm:prSet presAssocID="{404709F9-527A-4741-B5C7-D697E05547D4}" presName="bullet5a" presStyleLbl="node1" presStyleIdx="0" presStyleCnt="5"/>
      <dgm:spPr/>
      <dgm:extLst>
        <a:ext uri="{E40237B7-FDA0-4F09-8148-C483321AD2D9}">
          <dgm14:cNvPr xmlns:dgm14="http://schemas.microsoft.com/office/drawing/2010/diagram" id="0" name="" descr="pink circle 1" title="pink circle 1"/>
        </a:ext>
      </dgm:extLst>
    </dgm:pt>
    <dgm:pt modelId="{4C331E08-6EEE-4A14-B395-C3C22D394CCE}" type="pres">
      <dgm:prSet presAssocID="{404709F9-527A-4741-B5C7-D697E05547D4}" presName="textBox5a" presStyleLbl="revTx" presStyleIdx="0" presStyleCnt="5" custScaleX="138083" custLinFactNeighborX="18582" custLinFactNeighborY="2727">
        <dgm:presLayoutVars>
          <dgm:bulletEnabled val="1"/>
        </dgm:presLayoutVars>
      </dgm:prSet>
      <dgm:spPr/>
      <dgm:t>
        <a:bodyPr/>
        <a:lstStyle/>
        <a:p>
          <a:endParaRPr lang="en-US"/>
        </a:p>
      </dgm:t>
    </dgm:pt>
    <dgm:pt modelId="{F5F77F6F-E689-4BB1-B205-8932C1E17F47}" type="pres">
      <dgm:prSet presAssocID="{1259D3D9-AC8D-48C9-BF4F-4256185C5C08}" presName="bullet5b" presStyleLbl="node1" presStyleIdx="1" presStyleCnt="5"/>
      <dgm:spPr/>
      <dgm:extLst>
        <a:ext uri="{E40237B7-FDA0-4F09-8148-C483321AD2D9}">
          <dgm14:cNvPr xmlns:dgm14="http://schemas.microsoft.com/office/drawing/2010/diagram" id="0" name="" descr="pink circle 2" title="pink circle 2"/>
        </a:ext>
      </dgm:extLst>
    </dgm:pt>
    <dgm:pt modelId="{CC3062C1-2F6A-4FF3-A293-F411524A0A1F}" type="pres">
      <dgm:prSet presAssocID="{1259D3D9-AC8D-48C9-BF4F-4256185C5C08}" presName="textBox5b" presStyleLbl="revTx" presStyleIdx="1" presStyleCnt="5" custScaleX="150603" custScaleY="52835" custLinFactNeighborX="49775" custLinFactNeighborY="-17041">
        <dgm:presLayoutVars>
          <dgm:bulletEnabled val="1"/>
        </dgm:presLayoutVars>
      </dgm:prSet>
      <dgm:spPr/>
      <dgm:t>
        <a:bodyPr/>
        <a:lstStyle/>
        <a:p>
          <a:endParaRPr lang="en-US"/>
        </a:p>
      </dgm:t>
    </dgm:pt>
    <dgm:pt modelId="{B3431ABE-7376-4CA5-B73D-66749072016F}" type="pres">
      <dgm:prSet presAssocID="{FE72B864-1748-4A40-9533-2E927A148201}" presName="bullet5c" presStyleLbl="node1" presStyleIdx="2" presStyleCnt="5"/>
      <dgm:spPr/>
      <dgm:t>
        <a:bodyPr/>
        <a:lstStyle/>
        <a:p>
          <a:endParaRPr lang="en-US"/>
        </a:p>
      </dgm:t>
      <dgm:extLst>
        <a:ext uri="{E40237B7-FDA0-4F09-8148-C483321AD2D9}">
          <dgm14:cNvPr xmlns:dgm14="http://schemas.microsoft.com/office/drawing/2010/diagram" id="0" name="" descr="pink circle 3" title="pink circle 3"/>
        </a:ext>
      </dgm:extLst>
    </dgm:pt>
    <dgm:pt modelId="{56BBEEAD-ECF6-412C-A5CF-7C332B9B219D}" type="pres">
      <dgm:prSet presAssocID="{FE72B864-1748-4A40-9533-2E927A148201}" presName="textBox5c" presStyleLbl="revTx" presStyleIdx="2" presStyleCnt="5" custScaleX="95764" custScaleY="40655" custLinFactNeighborX="3504" custLinFactNeighborY="-26565">
        <dgm:presLayoutVars>
          <dgm:bulletEnabled val="1"/>
        </dgm:presLayoutVars>
      </dgm:prSet>
      <dgm:spPr/>
      <dgm:t>
        <a:bodyPr/>
        <a:lstStyle/>
        <a:p>
          <a:endParaRPr lang="en-US"/>
        </a:p>
      </dgm:t>
    </dgm:pt>
    <dgm:pt modelId="{6383F691-8EDB-4BCB-BB65-168BE1C3EB8C}" type="pres">
      <dgm:prSet presAssocID="{F800A22D-4D72-4972-8A4C-3DE32DE16629}" presName="bullet5d" presStyleLbl="node1" presStyleIdx="3" presStyleCnt="5"/>
      <dgm:spPr/>
      <dgm:extLst>
        <a:ext uri="{E40237B7-FDA0-4F09-8148-C483321AD2D9}">
          <dgm14:cNvPr xmlns:dgm14="http://schemas.microsoft.com/office/drawing/2010/diagram" id="0" name="" descr="pink circle 4" title="pink circle 4"/>
        </a:ext>
      </dgm:extLst>
    </dgm:pt>
    <dgm:pt modelId="{BB0A5FFF-66CA-4FB6-981F-C6B1492BA2F9}" type="pres">
      <dgm:prSet presAssocID="{F800A22D-4D72-4972-8A4C-3DE32DE16629}" presName="textBox5d" presStyleLbl="revTx" presStyleIdx="3" presStyleCnt="5" custScaleX="98761" custScaleY="39942" custLinFactNeighborX="1352" custLinFactNeighborY="-25513">
        <dgm:presLayoutVars>
          <dgm:bulletEnabled val="1"/>
        </dgm:presLayoutVars>
      </dgm:prSet>
      <dgm:spPr/>
      <dgm:t>
        <a:bodyPr/>
        <a:lstStyle/>
        <a:p>
          <a:endParaRPr lang="en-US"/>
        </a:p>
      </dgm:t>
    </dgm:pt>
    <dgm:pt modelId="{7652071A-4210-4D99-ADEB-40994A6747C0}" type="pres">
      <dgm:prSet presAssocID="{51B4B6A9-8975-4C85-BB21-C87D51EB1835}" presName="bullet5e" presStyleLbl="node1" presStyleIdx="4" presStyleCnt="5"/>
      <dgm:spPr/>
      <dgm:extLst>
        <a:ext uri="{E40237B7-FDA0-4F09-8148-C483321AD2D9}">
          <dgm14:cNvPr xmlns:dgm14="http://schemas.microsoft.com/office/drawing/2010/diagram" id="0" name="" descr="pink circle 5" title="pink circle 5"/>
        </a:ext>
      </dgm:extLst>
    </dgm:pt>
    <dgm:pt modelId="{7B8EDA30-240E-4B4A-88B3-4AC6C84DCA51}" type="pres">
      <dgm:prSet presAssocID="{51B4B6A9-8975-4C85-BB21-C87D51EB1835}" presName="textBox5e" presStyleLbl="revTx" presStyleIdx="4" presStyleCnt="5" custScaleX="96200" custScaleY="24453" custLinFactNeighborX="9466" custLinFactNeighborY="-32926">
        <dgm:presLayoutVars>
          <dgm:bulletEnabled val="1"/>
        </dgm:presLayoutVars>
      </dgm:prSet>
      <dgm:spPr/>
      <dgm:t>
        <a:bodyPr/>
        <a:lstStyle/>
        <a:p>
          <a:endParaRPr lang="en-US"/>
        </a:p>
      </dgm:t>
    </dgm:pt>
  </dgm:ptLst>
  <dgm:cxnLst>
    <dgm:cxn modelId="{8A6643CE-BE8E-4884-8DAD-BCEEA9529438}" srcId="{97B01CA2-8C76-4EC2-A792-25BCC61A3CCB}" destId="{F800A22D-4D72-4972-8A4C-3DE32DE16629}" srcOrd="3" destOrd="0" parTransId="{8ED7408A-9AD9-4595-8ED5-7069287737B7}" sibTransId="{EE3A39F5-76AD-4354-B503-9362C2382D82}"/>
    <dgm:cxn modelId="{BD37653A-C767-4AF1-8A26-F94D3A776FCE}" srcId="{97B01CA2-8C76-4EC2-A792-25BCC61A3CCB}" destId="{FE72B864-1748-4A40-9533-2E927A148201}" srcOrd="2" destOrd="0" parTransId="{83AC69CF-6D92-439F-B427-CFCDCF9FDB43}" sibTransId="{B2E72D5F-B878-4835-B097-A49DAB7432F5}"/>
    <dgm:cxn modelId="{EFA8D401-91B6-4CDB-ADEE-8A3FF555BBA4}" type="presOf" srcId="{404709F9-527A-4741-B5C7-D697E05547D4}" destId="{4C331E08-6EEE-4A14-B395-C3C22D394CCE}" srcOrd="0" destOrd="0" presId="urn:microsoft.com/office/officeart/2005/8/layout/arrow2"/>
    <dgm:cxn modelId="{DB4AFD21-F54C-4745-9B71-710CA33F394A}" srcId="{97B01CA2-8C76-4EC2-A792-25BCC61A3CCB}" destId="{404709F9-527A-4741-B5C7-D697E05547D4}" srcOrd="0" destOrd="0" parTransId="{3A46AB4E-00FB-4122-A346-5A26F5AE5EB1}" sibTransId="{DF84870F-6C4E-4116-A758-582F66EFA3BF}"/>
    <dgm:cxn modelId="{4AC6F40A-06F5-4CB3-947C-354150A6676B}" type="presOf" srcId="{1259D3D9-AC8D-48C9-BF4F-4256185C5C08}" destId="{CC3062C1-2F6A-4FF3-A293-F411524A0A1F}" srcOrd="0" destOrd="0" presId="urn:microsoft.com/office/officeart/2005/8/layout/arrow2"/>
    <dgm:cxn modelId="{176E3A20-0942-4ED5-B5A5-D04FBD17C51C}" type="presOf" srcId="{FE72B864-1748-4A40-9533-2E927A148201}" destId="{56BBEEAD-ECF6-412C-A5CF-7C332B9B219D}" srcOrd="0" destOrd="0" presId="urn:microsoft.com/office/officeart/2005/8/layout/arrow2"/>
    <dgm:cxn modelId="{F9A5F3F9-DB96-471F-B7B9-899C75F34C0C}" type="presOf" srcId="{51B4B6A9-8975-4C85-BB21-C87D51EB1835}" destId="{7B8EDA30-240E-4B4A-88B3-4AC6C84DCA51}" srcOrd="0" destOrd="0" presId="urn:microsoft.com/office/officeart/2005/8/layout/arrow2"/>
    <dgm:cxn modelId="{C9950BF1-6AEB-4E18-BBC2-F6E24986056D}" srcId="{97B01CA2-8C76-4EC2-A792-25BCC61A3CCB}" destId="{51B4B6A9-8975-4C85-BB21-C87D51EB1835}" srcOrd="4" destOrd="0" parTransId="{C4328D6D-AC12-43E4-9A7E-F4853F8F7615}" sibTransId="{F8826A7F-72CC-4C76-BF86-4F776290CD1F}"/>
    <dgm:cxn modelId="{80345082-5484-40C7-B235-1DD803365849}" type="presOf" srcId="{F800A22D-4D72-4972-8A4C-3DE32DE16629}" destId="{BB0A5FFF-66CA-4FB6-981F-C6B1492BA2F9}" srcOrd="0" destOrd="0" presId="urn:microsoft.com/office/officeart/2005/8/layout/arrow2"/>
    <dgm:cxn modelId="{948567F8-FA61-4E5A-9B08-3689E334FD8F}" srcId="{97B01CA2-8C76-4EC2-A792-25BCC61A3CCB}" destId="{1259D3D9-AC8D-48C9-BF4F-4256185C5C08}" srcOrd="1" destOrd="0" parTransId="{869DA42C-FE12-4372-BD51-FBF585C9B8EE}" sibTransId="{1AD52470-B798-43A7-8C4A-DA646FF533B6}"/>
    <dgm:cxn modelId="{20076479-08D2-4261-843D-48CFEC272CBD}" type="presOf" srcId="{97B01CA2-8C76-4EC2-A792-25BCC61A3CCB}" destId="{02CD2C58-D070-4F84-9BAA-1E40A761EDE4}" srcOrd="0" destOrd="0" presId="urn:microsoft.com/office/officeart/2005/8/layout/arrow2"/>
    <dgm:cxn modelId="{10718FD4-3042-4962-8AD2-85BFAAB5F1CB}" type="presParOf" srcId="{02CD2C58-D070-4F84-9BAA-1E40A761EDE4}" destId="{53F54672-7BC5-4926-AB4C-9B56039599AB}" srcOrd="0" destOrd="0" presId="urn:microsoft.com/office/officeart/2005/8/layout/arrow2"/>
    <dgm:cxn modelId="{3C35DAB3-7B0B-443C-8994-4405D6AB120B}" type="presParOf" srcId="{02CD2C58-D070-4F84-9BAA-1E40A761EDE4}" destId="{8C22E167-9AB0-401C-B02F-147E121552CA}" srcOrd="1" destOrd="0" presId="urn:microsoft.com/office/officeart/2005/8/layout/arrow2"/>
    <dgm:cxn modelId="{252578DA-A0AC-461C-94DA-B8215CB77AFD}" type="presParOf" srcId="{8C22E167-9AB0-401C-B02F-147E121552CA}" destId="{25998ADE-8F4B-407D-8BE6-4A4950986290}" srcOrd="0" destOrd="0" presId="urn:microsoft.com/office/officeart/2005/8/layout/arrow2"/>
    <dgm:cxn modelId="{C15C0E48-F9E6-4055-8B47-5654866B50D8}" type="presParOf" srcId="{8C22E167-9AB0-401C-B02F-147E121552CA}" destId="{4C331E08-6EEE-4A14-B395-C3C22D394CCE}" srcOrd="1" destOrd="0" presId="urn:microsoft.com/office/officeart/2005/8/layout/arrow2"/>
    <dgm:cxn modelId="{27332DED-4C04-41CB-812B-5FAB6666E668}" type="presParOf" srcId="{8C22E167-9AB0-401C-B02F-147E121552CA}" destId="{F5F77F6F-E689-4BB1-B205-8932C1E17F47}" srcOrd="2" destOrd="0" presId="urn:microsoft.com/office/officeart/2005/8/layout/arrow2"/>
    <dgm:cxn modelId="{BF2055D4-A7A9-4AC1-94A2-222BCE6382E6}" type="presParOf" srcId="{8C22E167-9AB0-401C-B02F-147E121552CA}" destId="{CC3062C1-2F6A-4FF3-A293-F411524A0A1F}" srcOrd="3" destOrd="0" presId="urn:microsoft.com/office/officeart/2005/8/layout/arrow2"/>
    <dgm:cxn modelId="{E6A3B7EC-766D-489F-BF21-9D845FDC4024}" type="presParOf" srcId="{8C22E167-9AB0-401C-B02F-147E121552CA}" destId="{B3431ABE-7376-4CA5-B73D-66749072016F}" srcOrd="4" destOrd="0" presId="urn:microsoft.com/office/officeart/2005/8/layout/arrow2"/>
    <dgm:cxn modelId="{41B53B06-5401-463A-B2AB-3D8B7A8075B0}" type="presParOf" srcId="{8C22E167-9AB0-401C-B02F-147E121552CA}" destId="{56BBEEAD-ECF6-412C-A5CF-7C332B9B219D}" srcOrd="5" destOrd="0" presId="urn:microsoft.com/office/officeart/2005/8/layout/arrow2"/>
    <dgm:cxn modelId="{3275682D-BDD8-4597-B30F-F10FD04F18F9}" type="presParOf" srcId="{8C22E167-9AB0-401C-B02F-147E121552CA}" destId="{6383F691-8EDB-4BCB-BB65-168BE1C3EB8C}" srcOrd="6" destOrd="0" presId="urn:microsoft.com/office/officeart/2005/8/layout/arrow2"/>
    <dgm:cxn modelId="{9F52081B-7978-4699-A4A9-0C82A556AC5E}" type="presParOf" srcId="{8C22E167-9AB0-401C-B02F-147E121552CA}" destId="{BB0A5FFF-66CA-4FB6-981F-C6B1492BA2F9}" srcOrd="7" destOrd="0" presId="urn:microsoft.com/office/officeart/2005/8/layout/arrow2"/>
    <dgm:cxn modelId="{C1D0DB0F-027B-47B3-BE6C-6F3CF7BF4997}" type="presParOf" srcId="{8C22E167-9AB0-401C-B02F-147E121552CA}" destId="{7652071A-4210-4D99-ADEB-40994A6747C0}" srcOrd="8" destOrd="0" presId="urn:microsoft.com/office/officeart/2005/8/layout/arrow2"/>
    <dgm:cxn modelId="{A598717D-2A2C-41BB-BEAD-8BB333C955AA}" type="presParOf" srcId="{8C22E167-9AB0-401C-B02F-147E121552CA}" destId="{7B8EDA30-240E-4B4A-88B3-4AC6C84DCA51}"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42298-B53D-42E3-9F46-53C0019D227B}">
      <dsp:nvSpPr>
        <dsp:cNvPr id="0" name=""/>
        <dsp:cNvSpPr/>
      </dsp:nvSpPr>
      <dsp:spPr>
        <a:xfrm rot="5400000">
          <a:off x="-228368" y="228993"/>
          <a:ext cx="1522455" cy="106571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Purpose of Title I-A</a:t>
          </a:r>
          <a:endParaRPr lang="en-US" sz="1500" kern="1200" dirty="0"/>
        </a:p>
      </dsp:txBody>
      <dsp:txXfrm rot="-5400000">
        <a:off x="1" y="533485"/>
        <a:ext cx="1065719" cy="456736"/>
      </dsp:txXfrm>
    </dsp:sp>
    <dsp:sp modelId="{7BB1E079-9E66-467C-B2A1-E83E32DCB1C7}">
      <dsp:nvSpPr>
        <dsp:cNvPr id="0" name=""/>
        <dsp:cNvSpPr/>
      </dsp:nvSpPr>
      <dsp:spPr>
        <a:xfrm rot="5400000">
          <a:off x="3981411" y="-2915067"/>
          <a:ext cx="989596" cy="6820980"/>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Provide supplemental service to students at risk of failing academic standards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Title I, Part A is a state-administered program</a:t>
          </a:r>
          <a:endParaRPr lang="en-US" sz="1800" kern="1200" dirty="0"/>
        </a:p>
      </dsp:txBody>
      <dsp:txXfrm rot="-5400000">
        <a:off x="1065719" y="48933"/>
        <a:ext cx="6772672" cy="892980"/>
      </dsp:txXfrm>
    </dsp:sp>
    <dsp:sp modelId="{32B8472D-0076-4608-AFC6-3FF287B16A2B}">
      <dsp:nvSpPr>
        <dsp:cNvPr id="0" name=""/>
        <dsp:cNvSpPr/>
      </dsp:nvSpPr>
      <dsp:spPr>
        <a:xfrm rot="5400000">
          <a:off x="-228368" y="1454837"/>
          <a:ext cx="1522455" cy="106571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Process</a:t>
          </a:r>
          <a:endParaRPr lang="en-US" sz="1500" kern="1200"/>
        </a:p>
      </dsp:txBody>
      <dsp:txXfrm rot="-5400000">
        <a:off x="1" y="1759329"/>
        <a:ext cx="1065719" cy="456736"/>
      </dsp:txXfrm>
    </dsp:sp>
    <dsp:sp modelId="{E0DC0566-B4F0-41D0-AC6A-A18F141A306D}">
      <dsp:nvSpPr>
        <dsp:cNvPr id="0" name=""/>
        <dsp:cNvSpPr/>
      </dsp:nvSpPr>
      <dsp:spPr>
        <a:xfrm rot="5400000">
          <a:off x="3981411" y="-1689223"/>
          <a:ext cx="989596" cy="6820980"/>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USED grants funds to state based on statutory formulas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State grants funds to LEAs based on statutory formula</a:t>
          </a:r>
          <a:endParaRPr lang="en-US" sz="1800" kern="1200" dirty="0"/>
        </a:p>
        <a:p>
          <a:pPr marL="171450" lvl="1" indent="-171450" algn="l" defTabSz="800100" rtl="0">
            <a:lnSpc>
              <a:spcPct val="90000"/>
            </a:lnSpc>
            <a:spcBef>
              <a:spcPct val="0"/>
            </a:spcBef>
            <a:spcAft>
              <a:spcPct val="15000"/>
            </a:spcAft>
            <a:buChar char="••"/>
          </a:pPr>
          <a:r>
            <a:rPr lang="en-US" sz="1800" kern="1200" smtClean="0"/>
            <a:t>LEA allocates funds to schools based on ranking and serving</a:t>
          </a:r>
          <a:endParaRPr lang="en-US" sz="1800" kern="1200"/>
        </a:p>
      </dsp:txBody>
      <dsp:txXfrm rot="-5400000">
        <a:off x="1065719" y="1274777"/>
        <a:ext cx="6772672" cy="8929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EFA02-DE46-4180-A98B-DBF95F6EE880}">
      <dsp:nvSpPr>
        <dsp:cNvPr id="0" name=""/>
        <dsp:cNvSpPr/>
      </dsp:nvSpPr>
      <dsp:spPr>
        <a:xfrm>
          <a:off x="2965999" y="2573465"/>
          <a:ext cx="2158957" cy="21589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Compliance Documentation</a:t>
          </a:r>
          <a:endParaRPr lang="en-US" sz="1600" kern="1200" dirty="0"/>
        </a:p>
      </dsp:txBody>
      <dsp:txXfrm>
        <a:off x="3282171" y="2889637"/>
        <a:ext cx="1526613" cy="1526613"/>
      </dsp:txXfrm>
    </dsp:sp>
    <dsp:sp modelId="{BA0C0B08-1D0F-45C0-8501-A88D8D37B9A6}">
      <dsp:nvSpPr>
        <dsp:cNvPr id="0" name=""/>
        <dsp:cNvSpPr/>
      </dsp:nvSpPr>
      <dsp:spPr>
        <a:xfrm rot="12900000">
          <a:off x="1576227" y="2195997"/>
          <a:ext cx="1655775" cy="61530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81084-4E4A-466E-A5B1-47D4E8A2B5C1}">
      <dsp:nvSpPr>
        <dsp:cNvPr id="0" name=""/>
        <dsp:cNvSpPr/>
      </dsp:nvSpPr>
      <dsp:spPr>
        <a:xfrm>
          <a:off x="700443" y="1208388"/>
          <a:ext cx="2051009" cy="16408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kern="1200" dirty="0" smtClean="0"/>
            <a:t>Agenda</a:t>
          </a:r>
          <a:endParaRPr lang="en-US" sz="1600" kern="1200" dirty="0"/>
        </a:p>
      </dsp:txBody>
      <dsp:txXfrm>
        <a:off x="748501" y="1256446"/>
        <a:ext cx="1954893" cy="1544691"/>
      </dsp:txXfrm>
    </dsp:sp>
    <dsp:sp modelId="{604BFA1F-E6D3-4FF5-AD3B-089B7FDD1C76}">
      <dsp:nvSpPr>
        <dsp:cNvPr id="0" name=""/>
        <dsp:cNvSpPr/>
      </dsp:nvSpPr>
      <dsp:spPr>
        <a:xfrm rot="16200000">
          <a:off x="3217590" y="1341558"/>
          <a:ext cx="1655775" cy="615302"/>
        </a:xfrm>
        <a:prstGeom prst="leftArrow">
          <a:avLst>
            <a:gd name="adj1" fmla="val 60000"/>
            <a:gd name="adj2" fmla="val 50000"/>
          </a:avLst>
        </a:prstGeom>
        <a:solidFill>
          <a:schemeClr val="accent2">
            <a:hueOff val="-9186086"/>
            <a:satOff val="4768"/>
            <a:lumOff val="7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6FFAF-AC13-4246-8E31-B0005E6CE8C2}">
      <dsp:nvSpPr>
        <dsp:cNvPr id="0" name=""/>
        <dsp:cNvSpPr/>
      </dsp:nvSpPr>
      <dsp:spPr>
        <a:xfrm>
          <a:off x="3019973" y="917"/>
          <a:ext cx="2051009" cy="1640807"/>
        </a:xfrm>
        <a:prstGeom prst="roundRect">
          <a:avLst>
            <a:gd name="adj" fmla="val 10000"/>
          </a:avLst>
        </a:prstGeom>
        <a:solidFill>
          <a:schemeClr val="accent2">
            <a:hueOff val="-9186086"/>
            <a:satOff val="4768"/>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kern="1200" dirty="0" smtClean="0"/>
            <a:t>Sign-Ins</a:t>
          </a:r>
          <a:endParaRPr lang="en-US" sz="1600" kern="1200" dirty="0"/>
        </a:p>
      </dsp:txBody>
      <dsp:txXfrm>
        <a:off x="3068031" y="48975"/>
        <a:ext cx="1954893" cy="1544691"/>
      </dsp:txXfrm>
    </dsp:sp>
    <dsp:sp modelId="{6B0C1774-C578-442E-8D66-311EE9569E7F}">
      <dsp:nvSpPr>
        <dsp:cNvPr id="0" name=""/>
        <dsp:cNvSpPr/>
      </dsp:nvSpPr>
      <dsp:spPr>
        <a:xfrm rot="19500000">
          <a:off x="4858953" y="2195997"/>
          <a:ext cx="1655775" cy="615302"/>
        </a:xfrm>
        <a:prstGeom prst="leftArrow">
          <a:avLst>
            <a:gd name="adj1" fmla="val 60000"/>
            <a:gd name="adj2" fmla="val 50000"/>
          </a:avLst>
        </a:prstGeom>
        <a:solidFill>
          <a:schemeClr val="accent2">
            <a:hueOff val="-18372173"/>
            <a:satOff val="9537"/>
            <a:lumOff val="1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777D8-A7F4-4A79-AEC4-A5CD287DAD1F}">
      <dsp:nvSpPr>
        <dsp:cNvPr id="0" name=""/>
        <dsp:cNvSpPr/>
      </dsp:nvSpPr>
      <dsp:spPr>
        <a:xfrm>
          <a:off x="5339502" y="1208388"/>
          <a:ext cx="2051009" cy="1640807"/>
        </a:xfrm>
        <a:prstGeom prst="roundRect">
          <a:avLst>
            <a:gd name="adj" fmla="val 10000"/>
          </a:avLst>
        </a:prstGeom>
        <a:solidFill>
          <a:schemeClr val="accent2">
            <a:hueOff val="-18372173"/>
            <a:satOff val="9537"/>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kern="1200" dirty="0" smtClean="0"/>
            <a:t>Meeting Announcement</a:t>
          </a:r>
          <a:endParaRPr lang="en-US" sz="1600" kern="1200" dirty="0"/>
        </a:p>
      </dsp:txBody>
      <dsp:txXfrm>
        <a:off x="5387560" y="1256446"/>
        <a:ext cx="1954893" cy="15446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459B7-5F91-4641-BC4E-3EA675648AA8}">
      <dsp:nvSpPr>
        <dsp:cNvPr id="0" name=""/>
        <dsp:cNvSpPr/>
      </dsp:nvSpPr>
      <dsp:spPr>
        <a:xfrm>
          <a:off x="0" y="164435"/>
          <a:ext cx="8182143" cy="1191631"/>
        </a:xfrm>
        <a:prstGeom prst="rightArrow">
          <a:avLst>
            <a:gd name="adj1" fmla="val 50000"/>
            <a:gd name="adj2" fmla="val 50000"/>
          </a:avLst>
        </a:prstGeom>
        <a:solidFill>
          <a:srgbClr val="9A87CF"/>
        </a:solidFill>
        <a:ln>
          <a:solidFill>
            <a:schemeClr val="accent2">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FF"/>
              </a:solidFill>
            </a:rPr>
            <a:t>Planning</a:t>
          </a:r>
          <a:endParaRPr lang="en-US" sz="2400" b="1" kern="1200" dirty="0">
            <a:solidFill>
              <a:srgbClr val="FFFFFF"/>
            </a:solidFill>
          </a:endParaRPr>
        </a:p>
      </dsp:txBody>
      <dsp:txXfrm>
        <a:off x="0" y="462343"/>
        <a:ext cx="7884235" cy="595815"/>
      </dsp:txXfrm>
    </dsp:sp>
    <dsp:sp modelId="{7D9C9D27-4327-4E79-86D5-BE905D808027}">
      <dsp:nvSpPr>
        <dsp:cNvPr id="0" name=""/>
        <dsp:cNvSpPr/>
      </dsp:nvSpPr>
      <dsp:spPr>
        <a:xfrm>
          <a:off x="68964" y="1092592"/>
          <a:ext cx="2520100" cy="229552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755650" rtl="0">
            <a:lnSpc>
              <a:spcPct val="90000"/>
            </a:lnSpc>
            <a:spcBef>
              <a:spcPct val="0"/>
            </a:spcBef>
            <a:spcAft>
              <a:spcPct val="35000"/>
            </a:spcAft>
          </a:pPr>
          <a:r>
            <a:rPr lang="en-US" sz="1500" u="sng" kern="1200" dirty="0" smtClean="0"/>
            <a:t>Needs Assessment</a:t>
          </a:r>
          <a:endParaRPr lang="en-US" sz="1500" u="sng" kern="1200" dirty="0"/>
        </a:p>
        <a:p>
          <a:pPr marL="114300" lvl="1" indent="-114300" algn="l" defTabSz="666750" rtl="0">
            <a:lnSpc>
              <a:spcPct val="90000"/>
            </a:lnSpc>
            <a:spcBef>
              <a:spcPct val="0"/>
            </a:spcBef>
            <a:spcAft>
              <a:spcPct val="15000"/>
            </a:spcAft>
            <a:buChar char="••"/>
          </a:pPr>
          <a:r>
            <a:rPr lang="en-US" sz="1500" kern="1200" dirty="0" smtClean="0"/>
            <a:t>Determines priorities and goals</a:t>
          </a:r>
          <a:endParaRPr lang="en-US" sz="1500" kern="1200" dirty="0"/>
        </a:p>
        <a:p>
          <a:pPr lvl="0" algn="l" defTabSz="666750" rtl="0">
            <a:lnSpc>
              <a:spcPct val="90000"/>
            </a:lnSpc>
            <a:spcBef>
              <a:spcPct val="0"/>
            </a:spcBef>
            <a:spcAft>
              <a:spcPct val="35000"/>
            </a:spcAft>
          </a:pPr>
          <a:r>
            <a:rPr lang="en-US" sz="1500" u="sng" kern="1200" dirty="0" smtClean="0"/>
            <a:t>School-level Models</a:t>
          </a:r>
          <a:endParaRPr lang="en-US" sz="1500" kern="1200" dirty="0" smtClean="0"/>
        </a:p>
        <a:p>
          <a:pPr marL="114300" lvl="1" indent="-114300" algn="l" defTabSz="666750" rtl="0">
            <a:lnSpc>
              <a:spcPct val="90000"/>
            </a:lnSpc>
            <a:spcBef>
              <a:spcPct val="0"/>
            </a:spcBef>
            <a:spcAft>
              <a:spcPct val="15000"/>
            </a:spcAft>
            <a:buChar char="••"/>
          </a:pPr>
          <a:r>
            <a:rPr lang="en-US" sz="1500" kern="1200" dirty="0" smtClean="0"/>
            <a:t>Targeted Assistance (TAS)</a:t>
          </a:r>
        </a:p>
        <a:p>
          <a:pPr marL="114300" lvl="1" indent="-114300" algn="l" defTabSz="666750" rtl="0">
            <a:lnSpc>
              <a:spcPct val="90000"/>
            </a:lnSpc>
            <a:spcBef>
              <a:spcPct val="0"/>
            </a:spcBef>
            <a:spcAft>
              <a:spcPct val="15000"/>
            </a:spcAft>
            <a:buChar char="••"/>
          </a:pPr>
          <a:r>
            <a:rPr lang="en-US" sz="1500" kern="1200" dirty="0" smtClean="0"/>
            <a:t>School-wide Program (SWP)</a:t>
          </a:r>
        </a:p>
        <a:p>
          <a:pPr lvl="0" algn="l" defTabSz="666750" rtl="0">
            <a:lnSpc>
              <a:spcPct val="90000"/>
            </a:lnSpc>
            <a:spcBef>
              <a:spcPct val="0"/>
            </a:spcBef>
            <a:spcAft>
              <a:spcPct val="35000"/>
            </a:spcAft>
          </a:pPr>
          <a:r>
            <a:rPr lang="en-US" sz="1500" u="sng" kern="1200" dirty="0" smtClean="0"/>
            <a:t>Planning Tools</a:t>
          </a:r>
        </a:p>
        <a:p>
          <a:pPr lvl="0" algn="l" defTabSz="666750" rtl="0">
            <a:lnSpc>
              <a:spcPct val="90000"/>
            </a:lnSpc>
            <a:spcBef>
              <a:spcPct val="0"/>
            </a:spcBef>
            <a:spcAft>
              <a:spcPct val="35000"/>
            </a:spcAft>
          </a:pPr>
          <a:r>
            <a:rPr lang="en-US" sz="1500" u="sng" kern="1200" dirty="0" smtClean="0"/>
            <a:t>Stakeholder Engagemen</a:t>
          </a:r>
          <a:r>
            <a:rPr lang="en-US" sz="1600" u="sng" kern="1200" dirty="0" smtClean="0"/>
            <a:t>t</a:t>
          </a:r>
        </a:p>
      </dsp:txBody>
      <dsp:txXfrm>
        <a:off x="68964" y="1092592"/>
        <a:ext cx="2520100" cy="2295521"/>
      </dsp:txXfrm>
    </dsp:sp>
    <dsp:sp modelId="{BB9818A6-B54B-4BE1-9812-0693AD675952}">
      <dsp:nvSpPr>
        <dsp:cNvPr id="0" name=""/>
        <dsp:cNvSpPr/>
      </dsp:nvSpPr>
      <dsp:spPr>
        <a:xfrm>
          <a:off x="2543828" y="543176"/>
          <a:ext cx="5662043" cy="1191631"/>
        </a:xfrm>
        <a:prstGeom prst="rightArrow">
          <a:avLst>
            <a:gd name="adj1" fmla="val 50000"/>
            <a:gd name="adj2" fmla="val 5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FF"/>
              </a:solidFill>
            </a:rPr>
            <a:t>Fiscal</a:t>
          </a:r>
          <a:endParaRPr lang="en-US" sz="2400" b="1" kern="1200" dirty="0">
            <a:solidFill>
              <a:srgbClr val="FFFFFF"/>
            </a:solidFill>
          </a:endParaRPr>
        </a:p>
      </dsp:txBody>
      <dsp:txXfrm>
        <a:off x="2543828" y="841084"/>
        <a:ext cx="5364135" cy="595815"/>
      </dsp:txXfrm>
    </dsp:sp>
    <dsp:sp modelId="{429C6034-033E-472B-B0D8-E43436DA2208}">
      <dsp:nvSpPr>
        <dsp:cNvPr id="0" name=""/>
        <dsp:cNvSpPr/>
      </dsp:nvSpPr>
      <dsp:spPr>
        <a:xfrm>
          <a:off x="2543828" y="1462096"/>
          <a:ext cx="2520100" cy="229552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u="sng" kern="1200" dirty="0" smtClean="0"/>
            <a:t>Spending/Expenditures</a:t>
          </a:r>
          <a:endParaRPr lang="en-US" sz="1500" u="sng" kern="1200" dirty="0"/>
        </a:p>
        <a:p>
          <a:pPr marL="114300" lvl="1" indent="-114300" algn="just" defTabSz="666750" rtl="0">
            <a:lnSpc>
              <a:spcPct val="90000"/>
            </a:lnSpc>
            <a:spcBef>
              <a:spcPct val="0"/>
            </a:spcBef>
            <a:spcAft>
              <a:spcPct val="15000"/>
            </a:spcAft>
            <a:buChar char="••"/>
          </a:pPr>
          <a:r>
            <a:rPr lang="en-US" sz="1500" kern="1200" dirty="0" smtClean="0"/>
            <a:t>Necessary/Reasonable/Allowable</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Rank &amp; Serve rules</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Methodology</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Transferability</a:t>
          </a:r>
          <a:endParaRPr lang="en-US" sz="1500" kern="1200" dirty="0"/>
        </a:p>
        <a:p>
          <a:pPr lvl="0" algn="l" defTabSz="666750" rtl="0">
            <a:lnSpc>
              <a:spcPct val="90000"/>
            </a:lnSpc>
            <a:spcBef>
              <a:spcPct val="0"/>
            </a:spcBef>
            <a:spcAft>
              <a:spcPct val="35000"/>
            </a:spcAft>
          </a:pPr>
          <a:endParaRPr lang="en-US" sz="1500" u="sng" kern="1200" dirty="0" smtClean="0"/>
        </a:p>
        <a:p>
          <a:pPr lvl="0" algn="l" defTabSz="666750" rtl="0">
            <a:lnSpc>
              <a:spcPct val="90000"/>
            </a:lnSpc>
            <a:spcBef>
              <a:spcPct val="0"/>
            </a:spcBef>
            <a:spcAft>
              <a:spcPct val="35000"/>
            </a:spcAft>
          </a:pPr>
          <a:r>
            <a:rPr lang="en-US" sz="1500" u="sng" kern="1200" dirty="0" smtClean="0"/>
            <a:t>CIP Budget Narrative</a:t>
          </a:r>
          <a:endParaRPr lang="en-US" sz="1500" kern="1200" dirty="0"/>
        </a:p>
      </dsp:txBody>
      <dsp:txXfrm>
        <a:off x="2543828" y="1462096"/>
        <a:ext cx="2520100" cy="2295521"/>
      </dsp:txXfrm>
    </dsp:sp>
    <dsp:sp modelId="{DC71C1FC-EDCC-4FE1-BE65-5E0469CDAD4C}">
      <dsp:nvSpPr>
        <dsp:cNvPr id="0" name=""/>
        <dsp:cNvSpPr/>
      </dsp:nvSpPr>
      <dsp:spPr>
        <a:xfrm>
          <a:off x="5063928" y="940386"/>
          <a:ext cx="3141943" cy="1191631"/>
        </a:xfrm>
        <a:prstGeom prst="rightArrow">
          <a:avLst>
            <a:gd name="adj1" fmla="val 50000"/>
            <a:gd name="adj2" fmla="val 50000"/>
          </a:avLst>
        </a:prstGeom>
        <a:solidFill>
          <a:schemeClr val="accent5">
            <a:hueOff val="5187572"/>
            <a:satOff val="39206"/>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2">
                  <a:lumMod val="10000"/>
                  <a:lumOff val="90000"/>
                </a:schemeClr>
              </a:solidFill>
            </a:rPr>
            <a:t>Monitoring</a:t>
          </a:r>
          <a:endParaRPr lang="en-US" sz="2400" b="1" kern="1200" dirty="0">
            <a:solidFill>
              <a:schemeClr val="tx2">
                <a:lumMod val="10000"/>
                <a:lumOff val="90000"/>
              </a:schemeClr>
            </a:solidFill>
          </a:endParaRPr>
        </a:p>
      </dsp:txBody>
      <dsp:txXfrm>
        <a:off x="5063928" y="1238294"/>
        <a:ext cx="2844035" cy="595815"/>
      </dsp:txXfrm>
    </dsp:sp>
    <dsp:sp modelId="{03CAFF19-D889-404D-956D-64EA0DFA4540}">
      <dsp:nvSpPr>
        <dsp:cNvPr id="0" name=""/>
        <dsp:cNvSpPr/>
      </dsp:nvSpPr>
      <dsp:spPr>
        <a:xfrm>
          <a:off x="5063928" y="1859306"/>
          <a:ext cx="2520100" cy="226192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u="sng" kern="1200" dirty="0" smtClean="0"/>
            <a:t>Monitoring Components</a:t>
          </a:r>
          <a:endParaRPr lang="en-US" sz="1700" u="sng" kern="1200" dirty="0"/>
        </a:p>
        <a:p>
          <a:pPr marL="114300" lvl="1" indent="-114300" algn="l" defTabSz="666750">
            <a:lnSpc>
              <a:spcPct val="90000"/>
            </a:lnSpc>
            <a:spcBef>
              <a:spcPct val="0"/>
            </a:spcBef>
            <a:spcAft>
              <a:spcPct val="15000"/>
            </a:spcAft>
            <a:buChar char="••"/>
          </a:pPr>
          <a:r>
            <a:rPr lang="en-US" sz="1500" u="none" kern="1200" dirty="0" smtClean="0"/>
            <a:t>Risk Factors</a:t>
          </a:r>
        </a:p>
        <a:p>
          <a:pPr marL="114300" lvl="1" indent="-114300" algn="l" defTabSz="666750">
            <a:lnSpc>
              <a:spcPct val="90000"/>
            </a:lnSpc>
            <a:spcBef>
              <a:spcPct val="0"/>
            </a:spcBef>
            <a:spcAft>
              <a:spcPct val="15000"/>
            </a:spcAft>
            <a:buChar char="••"/>
          </a:pPr>
          <a:r>
            <a:rPr lang="en-US" sz="1500" u="none" kern="1200" dirty="0" smtClean="0"/>
            <a:t>2018-2019 Monitoring Schedule</a:t>
          </a:r>
        </a:p>
        <a:p>
          <a:pPr lvl="0" algn="l" defTabSz="755650">
            <a:lnSpc>
              <a:spcPct val="90000"/>
            </a:lnSpc>
            <a:spcBef>
              <a:spcPct val="0"/>
            </a:spcBef>
            <a:spcAft>
              <a:spcPct val="35000"/>
            </a:spcAft>
          </a:pPr>
          <a:endParaRPr lang="en-US" sz="1700" u="sng" kern="1200" dirty="0" smtClean="0"/>
        </a:p>
        <a:p>
          <a:pPr lvl="0" algn="l" defTabSz="755650">
            <a:lnSpc>
              <a:spcPct val="90000"/>
            </a:lnSpc>
            <a:spcBef>
              <a:spcPct val="0"/>
            </a:spcBef>
            <a:spcAft>
              <a:spcPct val="35000"/>
            </a:spcAft>
          </a:pPr>
          <a:endParaRPr lang="en-US" sz="1700" u="sng" kern="1200" dirty="0" smtClean="0"/>
        </a:p>
        <a:p>
          <a:pPr lvl="0" algn="l" defTabSz="577850" rtl="0">
            <a:lnSpc>
              <a:spcPct val="90000"/>
            </a:lnSpc>
            <a:spcBef>
              <a:spcPct val="0"/>
            </a:spcBef>
            <a:spcAft>
              <a:spcPct val="35000"/>
            </a:spcAft>
          </a:pPr>
          <a:endParaRPr lang="en-US" sz="1300" b="0" kern="1200" dirty="0" smtClean="0"/>
        </a:p>
      </dsp:txBody>
      <dsp:txXfrm>
        <a:off x="5063928" y="1859306"/>
        <a:ext cx="2520100" cy="2261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E0396-4822-47E1-ABD5-EE6E1E0B769F}">
      <dsp:nvSpPr>
        <dsp:cNvPr id="0" name=""/>
        <dsp:cNvSpPr/>
      </dsp:nvSpPr>
      <dsp:spPr>
        <a:xfrm>
          <a:off x="2332583" y="518452"/>
          <a:ext cx="3458894" cy="3458894"/>
        </a:xfrm>
        <a:prstGeom prst="blockArc">
          <a:avLst>
            <a:gd name="adj1" fmla="val 10800000"/>
            <a:gd name="adj2" fmla="val 16200000"/>
            <a:gd name="adj3" fmla="val 4641"/>
          </a:avLst>
        </a:prstGeom>
        <a:gradFill rotWithShape="0">
          <a:gsLst>
            <a:gs pos="0">
              <a:schemeClr val="accent2">
                <a:hueOff val="-18372173"/>
                <a:satOff val="9537"/>
                <a:lumOff val="15098"/>
                <a:alphaOff val="0"/>
                <a:lumMod val="110000"/>
                <a:satMod val="105000"/>
                <a:tint val="67000"/>
              </a:schemeClr>
            </a:gs>
            <a:gs pos="50000">
              <a:schemeClr val="accent2">
                <a:hueOff val="-18372173"/>
                <a:satOff val="9537"/>
                <a:lumOff val="15098"/>
                <a:alphaOff val="0"/>
                <a:lumMod val="105000"/>
                <a:satMod val="103000"/>
                <a:tint val="73000"/>
              </a:schemeClr>
            </a:gs>
            <a:gs pos="100000">
              <a:schemeClr val="accent2">
                <a:hueOff val="-18372173"/>
                <a:satOff val="9537"/>
                <a:lumOff val="1509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A02DB59-BB18-4F9B-B55F-72309723CEA4}">
      <dsp:nvSpPr>
        <dsp:cNvPr id="0" name=""/>
        <dsp:cNvSpPr/>
      </dsp:nvSpPr>
      <dsp:spPr>
        <a:xfrm>
          <a:off x="2332583" y="518452"/>
          <a:ext cx="3458894" cy="3458894"/>
        </a:xfrm>
        <a:prstGeom prst="blockArc">
          <a:avLst>
            <a:gd name="adj1" fmla="val 5400000"/>
            <a:gd name="adj2" fmla="val 10800000"/>
            <a:gd name="adj3" fmla="val 4641"/>
          </a:avLst>
        </a:prstGeom>
        <a:gradFill rotWithShape="0">
          <a:gsLst>
            <a:gs pos="0">
              <a:schemeClr val="accent2">
                <a:hueOff val="-12248115"/>
                <a:satOff val="6358"/>
                <a:lumOff val="10065"/>
                <a:alphaOff val="0"/>
                <a:lumMod val="110000"/>
                <a:satMod val="105000"/>
                <a:tint val="67000"/>
              </a:schemeClr>
            </a:gs>
            <a:gs pos="50000">
              <a:schemeClr val="accent2">
                <a:hueOff val="-12248115"/>
                <a:satOff val="6358"/>
                <a:lumOff val="10065"/>
                <a:alphaOff val="0"/>
                <a:lumMod val="105000"/>
                <a:satMod val="103000"/>
                <a:tint val="73000"/>
              </a:schemeClr>
            </a:gs>
            <a:gs pos="100000">
              <a:schemeClr val="accent2">
                <a:hueOff val="-12248115"/>
                <a:satOff val="6358"/>
                <a:lumOff val="100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F3F899F-6D62-44E4-AC68-AAA44F2A0021}">
      <dsp:nvSpPr>
        <dsp:cNvPr id="0" name=""/>
        <dsp:cNvSpPr/>
      </dsp:nvSpPr>
      <dsp:spPr>
        <a:xfrm>
          <a:off x="2332583" y="518452"/>
          <a:ext cx="3458894" cy="3458894"/>
        </a:xfrm>
        <a:prstGeom prst="blockArc">
          <a:avLst>
            <a:gd name="adj1" fmla="val 0"/>
            <a:gd name="adj2" fmla="val 5400000"/>
            <a:gd name="adj3" fmla="val 4641"/>
          </a:avLst>
        </a:prstGeom>
        <a:gradFill rotWithShape="0">
          <a:gsLst>
            <a:gs pos="0">
              <a:schemeClr val="accent2">
                <a:hueOff val="-6124058"/>
                <a:satOff val="3179"/>
                <a:lumOff val="5033"/>
                <a:alphaOff val="0"/>
                <a:lumMod val="110000"/>
                <a:satMod val="105000"/>
                <a:tint val="67000"/>
              </a:schemeClr>
            </a:gs>
            <a:gs pos="50000">
              <a:schemeClr val="accent2">
                <a:hueOff val="-6124058"/>
                <a:satOff val="3179"/>
                <a:lumOff val="5033"/>
                <a:alphaOff val="0"/>
                <a:lumMod val="105000"/>
                <a:satMod val="103000"/>
                <a:tint val="73000"/>
              </a:schemeClr>
            </a:gs>
            <a:gs pos="100000">
              <a:schemeClr val="accent2">
                <a:hueOff val="-6124058"/>
                <a:satOff val="3179"/>
                <a:lumOff val="503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319D9C1-7EA7-47DC-B53E-5022616721FF}">
      <dsp:nvSpPr>
        <dsp:cNvPr id="0" name=""/>
        <dsp:cNvSpPr/>
      </dsp:nvSpPr>
      <dsp:spPr>
        <a:xfrm>
          <a:off x="2332583" y="518452"/>
          <a:ext cx="3458894" cy="3458894"/>
        </a:xfrm>
        <a:prstGeom prst="blockArc">
          <a:avLst>
            <a:gd name="adj1" fmla="val 16200000"/>
            <a:gd name="adj2" fmla="val 0"/>
            <a:gd name="adj3" fmla="val 4641"/>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A43DB90-4A5B-42E5-AA6E-31D514C2EEC1}">
      <dsp:nvSpPr>
        <dsp:cNvPr id="0" name=""/>
        <dsp:cNvSpPr/>
      </dsp:nvSpPr>
      <dsp:spPr>
        <a:xfrm>
          <a:off x="3345079" y="1592427"/>
          <a:ext cx="1455525" cy="130317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Questions to ask</a:t>
          </a:r>
          <a:endParaRPr lang="en-US" sz="1800" kern="1200" dirty="0"/>
        </a:p>
      </dsp:txBody>
      <dsp:txXfrm>
        <a:off x="3558236" y="1783272"/>
        <a:ext cx="1029211" cy="921484"/>
      </dsp:txXfrm>
    </dsp:sp>
    <dsp:sp modelId="{55F2A639-540B-4035-AD58-F3105B40C251}">
      <dsp:nvSpPr>
        <dsp:cNvPr id="0" name=""/>
        <dsp:cNvSpPr/>
      </dsp:nvSpPr>
      <dsp:spPr>
        <a:xfrm>
          <a:off x="3192892" y="1221"/>
          <a:ext cx="1738276" cy="1114722"/>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With which fund source is this being paid?</a:t>
          </a:r>
          <a:endParaRPr lang="en-US" sz="1400" kern="1200" dirty="0"/>
        </a:p>
      </dsp:txBody>
      <dsp:txXfrm>
        <a:off x="3447457" y="164468"/>
        <a:ext cx="1229146" cy="788228"/>
      </dsp:txXfrm>
    </dsp:sp>
    <dsp:sp modelId="{D183F4C8-A590-45F9-A6CC-5C56E09D9EA2}">
      <dsp:nvSpPr>
        <dsp:cNvPr id="0" name=""/>
        <dsp:cNvSpPr/>
      </dsp:nvSpPr>
      <dsp:spPr>
        <a:xfrm>
          <a:off x="4930710" y="1690538"/>
          <a:ext cx="1641273" cy="1114722"/>
        </a:xfrm>
        <a:prstGeom prst="ellipse">
          <a:avLst/>
        </a:prstGeom>
        <a:gradFill rotWithShape="0">
          <a:gsLst>
            <a:gs pos="0">
              <a:schemeClr val="accent2">
                <a:hueOff val="-6124058"/>
                <a:satOff val="3179"/>
                <a:lumOff val="5033"/>
                <a:alphaOff val="0"/>
                <a:lumMod val="110000"/>
                <a:satMod val="105000"/>
                <a:tint val="67000"/>
              </a:schemeClr>
            </a:gs>
            <a:gs pos="50000">
              <a:schemeClr val="accent2">
                <a:hueOff val="-6124058"/>
                <a:satOff val="3179"/>
                <a:lumOff val="5033"/>
                <a:alphaOff val="0"/>
                <a:lumMod val="105000"/>
                <a:satMod val="103000"/>
                <a:tint val="73000"/>
              </a:schemeClr>
            </a:gs>
            <a:gs pos="100000">
              <a:schemeClr val="accent2">
                <a:hueOff val="-6124058"/>
                <a:satOff val="3179"/>
                <a:lumOff val="50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Is it allowable and noted in the needs assessment?</a:t>
          </a:r>
          <a:endParaRPr lang="en-US" sz="1400" kern="1200" dirty="0"/>
        </a:p>
      </dsp:txBody>
      <dsp:txXfrm>
        <a:off x="5171069" y="1853785"/>
        <a:ext cx="1160555" cy="788228"/>
      </dsp:txXfrm>
    </dsp:sp>
    <dsp:sp modelId="{F5CB3889-0A36-4E3F-BCE7-AE85731F01C6}">
      <dsp:nvSpPr>
        <dsp:cNvPr id="0" name=""/>
        <dsp:cNvSpPr/>
      </dsp:nvSpPr>
      <dsp:spPr>
        <a:xfrm>
          <a:off x="3269089" y="3379855"/>
          <a:ext cx="1585882" cy="1114722"/>
        </a:xfrm>
        <a:prstGeom prst="ellipse">
          <a:avLst/>
        </a:prstGeom>
        <a:gradFill rotWithShape="0">
          <a:gsLst>
            <a:gs pos="0">
              <a:schemeClr val="accent2">
                <a:hueOff val="-12248115"/>
                <a:satOff val="6358"/>
                <a:lumOff val="10065"/>
                <a:alphaOff val="0"/>
                <a:lumMod val="110000"/>
                <a:satMod val="105000"/>
                <a:tint val="67000"/>
              </a:schemeClr>
            </a:gs>
            <a:gs pos="50000">
              <a:schemeClr val="accent2">
                <a:hueOff val="-12248115"/>
                <a:satOff val="6358"/>
                <a:lumOff val="10065"/>
                <a:alphaOff val="0"/>
                <a:lumMod val="105000"/>
                <a:satMod val="103000"/>
                <a:tint val="73000"/>
              </a:schemeClr>
            </a:gs>
            <a:gs pos="100000">
              <a:schemeClr val="accent2">
                <a:hueOff val="-12248115"/>
                <a:satOff val="6358"/>
                <a:lumOff val="100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Has it been approved in the budget narrative?</a:t>
          </a:r>
          <a:endParaRPr lang="en-US" sz="1400" kern="1200" dirty="0"/>
        </a:p>
      </dsp:txBody>
      <dsp:txXfrm>
        <a:off x="3501336" y="3543102"/>
        <a:ext cx="1121388" cy="788228"/>
      </dsp:txXfrm>
    </dsp:sp>
    <dsp:sp modelId="{FE36C08B-F4F1-4F4A-9B33-A354E1E55E9E}">
      <dsp:nvSpPr>
        <dsp:cNvPr id="0" name=""/>
        <dsp:cNvSpPr/>
      </dsp:nvSpPr>
      <dsp:spPr>
        <a:xfrm>
          <a:off x="1581416" y="1690538"/>
          <a:ext cx="1582594" cy="1114722"/>
        </a:xfrm>
        <a:prstGeom prst="ellipse">
          <a:avLst/>
        </a:prstGeom>
        <a:gradFill rotWithShape="0">
          <a:gsLst>
            <a:gs pos="0">
              <a:schemeClr val="accent2">
                <a:hueOff val="-18372173"/>
                <a:satOff val="9537"/>
                <a:lumOff val="15098"/>
                <a:alphaOff val="0"/>
                <a:lumMod val="110000"/>
                <a:satMod val="105000"/>
                <a:tint val="67000"/>
              </a:schemeClr>
            </a:gs>
            <a:gs pos="50000">
              <a:schemeClr val="accent2">
                <a:hueOff val="-18372173"/>
                <a:satOff val="9537"/>
                <a:lumOff val="15098"/>
                <a:alphaOff val="0"/>
                <a:lumMod val="105000"/>
                <a:satMod val="103000"/>
                <a:tint val="73000"/>
              </a:schemeClr>
            </a:gs>
            <a:gs pos="100000">
              <a:schemeClr val="accent2">
                <a:hueOff val="-18372173"/>
                <a:satOff val="9537"/>
                <a:lumOff val="150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Is it supplemental or a supplant?</a:t>
          </a:r>
          <a:endParaRPr lang="en-US" sz="1400" kern="1200" dirty="0"/>
        </a:p>
      </dsp:txBody>
      <dsp:txXfrm>
        <a:off x="1813182" y="1853785"/>
        <a:ext cx="1119062" cy="7882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0DF36-E092-430B-AC9C-926FE64AF381}">
      <dsp:nvSpPr>
        <dsp:cNvPr id="0" name=""/>
        <dsp:cNvSpPr/>
      </dsp:nvSpPr>
      <dsp:spPr>
        <a:xfrm>
          <a:off x="39" y="161381"/>
          <a:ext cx="3809962" cy="15141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lvl="0" algn="ctr" defTabSz="1866900" rtl="0">
            <a:lnSpc>
              <a:spcPct val="90000"/>
            </a:lnSpc>
            <a:spcBef>
              <a:spcPct val="0"/>
            </a:spcBef>
            <a:spcAft>
              <a:spcPct val="35000"/>
            </a:spcAft>
          </a:pPr>
          <a:r>
            <a:rPr lang="en-US" sz="4200" kern="1200" smtClean="0"/>
            <a:t>Spending / Expenditures:</a:t>
          </a:r>
          <a:endParaRPr lang="en-US" sz="4200" kern="1200" dirty="0"/>
        </a:p>
      </dsp:txBody>
      <dsp:txXfrm>
        <a:off x="39" y="161381"/>
        <a:ext cx="3809962" cy="1514160"/>
      </dsp:txXfrm>
    </dsp:sp>
    <dsp:sp modelId="{10EB2857-FAEE-4C8D-91FE-6AB0E1779F42}">
      <dsp:nvSpPr>
        <dsp:cNvPr id="0" name=""/>
        <dsp:cNvSpPr/>
      </dsp:nvSpPr>
      <dsp:spPr>
        <a:xfrm>
          <a:off x="39" y="1675542"/>
          <a:ext cx="3809962" cy="265887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Activities based on needs assessment</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Reasonable and necessary to carry out the school-level plan</a:t>
          </a:r>
          <a:endParaRPr lang="en-US" sz="2400" kern="1200" dirty="0"/>
        </a:p>
      </dsp:txBody>
      <dsp:txXfrm>
        <a:off x="39" y="1675542"/>
        <a:ext cx="3809962" cy="2658875"/>
      </dsp:txXfrm>
    </dsp:sp>
    <dsp:sp modelId="{500295F7-D7EE-4CB2-AD22-74E533C88C28}">
      <dsp:nvSpPr>
        <dsp:cNvPr id="0" name=""/>
        <dsp:cNvSpPr/>
      </dsp:nvSpPr>
      <dsp:spPr>
        <a:xfrm>
          <a:off x="4343397" y="161381"/>
          <a:ext cx="3809962" cy="15141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lvl="0" algn="ctr" defTabSz="1866900" rtl="0">
            <a:lnSpc>
              <a:spcPct val="90000"/>
            </a:lnSpc>
            <a:spcBef>
              <a:spcPct val="0"/>
            </a:spcBef>
            <a:spcAft>
              <a:spcPct val="35000"/>
            </a:spcAft>
          </a:pPr>
          <a:r>
            <a:rPr lang="en-US" sz="4200" kern="1200" dirty="0" smtClean="0"/>
            <a:t>Distribution of funds:</a:t>
          </a:r>
          <a:endParaRPr lang="en-US" sz="4200" kern="1200" dirty="0"/>
        </a:p>
      </dsp:txBody>
      <dsp:txXfrm>
        <a:off x="4343397" y="161381"/>
        <a:ext cx="3809962" cy="1514160"/>
      </dsp:txXfrm>
    </dsp:sp>
    <dsp:sp modelId="{7AD1290C-4432-41C4-B103-FDA25BE5E6D2}">
      <dsp:nvSpPr>
        <dsp:cNvPr id="0" name=""/>
        <dsp:cNvSpPr/>
      </dsp:nvSpPr>
      <dsp:spPr>
        <a:xfrm>
          <a:off x="4343397" y="1675542"/>
          <a:ext cx="3809962" cy="265887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t>District level set-asides</a:t>
          </a:r>
          <a:endParaRPr lang="en-US" sz="2400" b="1" kern="1200" dirty="0"/>
        </a:p>
        <a:p>
          <a:pPr marL="228600" lvl="1" indent="-228600" algn="l" defTabSz="1066800" rtl="0">
            <a:lnSpc>
              <a:spcPct val="90000"/>
            </a:lnSpc>
            <a:spcBef>
              <a:spcPct val="0"/>
            </a:spcBef>
            <a:spcAft>
              <a:spcPct val="15000"/>
            </a:spcAft>
            <a:buChar char="••"/>
          </a:pPr>
          <a:r>
            <a:rPr lang="en-US" sz="2400" b="1" kern="1200" dirty="0" smtClean="0"/>
            <a:t>Building level</a:t>
          </a:r>
          <a:endParaRPr lang="en-US" sz="2400" b="1" kern="1200" dirty="0"/>
        </a:p>
        <a:p>
          <a:pPr marL="457200" lvl="2" indent="-228600" algn="l" defTabSz="889000" rtl="0">
            <a:lnSpc>
              <a:spcPct val="90000"/>
            </a:lnSpc>
            <a:spcBef>
              <a:spcPct val="0"/>
            </a:spcBef>
            <a:spcAft>
              <a:spcPct val="15000"/>
            </a:spcAft>
            <a:buChar char="••"/>
          </a:pPr>
          <a:r>
            <a:rPr lang="en-US" sz="2000" kern="1200" dirty="0" smtClean="0"/>
            <a:t>Rank &amp; Serve for funding</a:t>
          </a:r>
          <a:endParaRPr lang="en-US" sz="2000" kern="1200" dirty="0"/>
        </a:p>
        <a:p>
          <a:pPr marL="685800" lvl="3" indent="-228600" algn="l" defTabSz="889000" rtl="0">
            <a:lnSpc>
              <a:spcPct val="90000"/>
            </a:lnSpc>
            <a:spcBef>
              <a:spcPct val="0"/>
            </a:spcBef>
            <a:spcAft>
              <a:spcPct val="15000"/>
            </a:spcAft>
            <a:buChar char="••"/>
          </a:pPr>
          <a:r>
            <a:rPr lang="en-US" sz="2000" kern="1200" dirty="0" smtClean="0"/>
            <a:t>75% and higher   then</a:t>
          </a:r>
          <a:endParaRPr lang="en-US" sz="2000" kern="1200" dirty="0"/>
        </a:p>
        <a:p>
          <a:pPr marL="685800" lvl="3" indent="-228600" algn="l" defTabSz="889000" rtl="0">
            <a:lnSpc>
              <a:spcPct val="90000"/>
            </a:lnSpc>
            <a:spcBef>
              <a:spcPct val="0"/>
            </a:spcBef>
            <a:spcAft>
              <a:spcPct val="15000"/>
            </a:spcAft>
            <a:buChar char="••"/>
          </a:pPr>
          <a:r>
            <a:rPr lang="en-US" sz="2000" kern="1200" dirty="0" smtClean="0"/>
            <a:t>Rank by Poverty</a:t>
          </a:r>
          <a:endParaRPr lang="en-US" sz="2000" kern="1200" dirty="0"/>
        </a:p>
        <a:p>
          <a:pPr marL="685800" lvl="3" indent="-228600" algn="l" defTabSz="889000" rtl="0">
            <a:lnSpc>
              <a:spcPct val="90000"/>
            </a:lnSpc>
            <a:spcBef>
              <a:spcPct val="0"/>
            </a:spcBef>
            <a:spcAft>
              <a:spcPct val="15000"/>
            </a:spcAft>
            <a:buChar char="••"/>
          </a:pPr>
          <a:r>
            <a:rPr lang="en-US" sz="2000" kern="1200" dirty="0" smtClean="0"/>
            <a:t>Rank by Grade Span then Poverty</a:t>
          </a:r>
          <a:endParaRPr lang="en-US" sz="2000" kern="1200" dirty="0"/>
        </a:p>
      </dsp:txBody>
      <dsp:txXfrm>
        <a:off x="4343397" y="1675542"/>
        <a:ext cx="3809962" cy="26588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EE9C0-1691-4FCC-BE68-FAB8CBC19EA7}">
      <dsp:nvSpPr>
        <dsp:cNvPr id="0" name=""/>
        <dsp:cNvSpPr/>
      </dsp:nvSpPr>
      <dsp:spPr>
        <a:xfrm rot="10800000">
          <a:off x="2566004" y="40593"/>
          <a:ext cx="5545678" cy="1874976"/>
        </a:xfrm>
        <a:prstGeom prst="nonIsoscelesTrapezoid">
          <a:avLst>
            <a:gd name="adj1" fmla="val 0"/>
            <a:gd name="adj2" fmla="val 65571"/>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rtl="0">
            <a:lnSpc>
              <a:spcPct val="90000"/>
            </a:lnSpc>
            <a:spcBef>
              <a:spcPct val="0"/>
            </a:spcBef>
            <a:spcAft>
              <a:spcPct val="15000"/>
            </a:spcAft>
            <a:buChar char="••"/>
          </a:pPr>
          <a:r>
            <a:rPr lang="en-US" sz="2400" u="sng" kern="1200" dirty="0" smtClean="0"/>
            <a:t>Using Title funds for</a:t>
          </a:r>
          <a:r>
            <a:rPr lang="en-US" sz="2400" kern="1200" dirty="0" smtClean="0"/>
            <a:t>:</a:t>
          </a:r>
          <a:endParaRPr lang="en-US" sz="2400" kern="1200" dirty="0"/>
        </a:p>
        <a:p>
          <a:pPr marL="457200" lvl="2" indent="-228600" algn="l" defTabSz="889000" rtl="0">
            <a:lnSpc>
              <a:spcPct val="90000"/>
            </a:lnSpc>
            <a:spcBef>
              <a:spcPct val="0"/>
            </a:spcBef>
            <a:spcAft>
              <a:spcPct val="15000"/>
            </a:spcAft>
            <a:buChar char="••"/>
          </a:pPr>
          <a:r>
            <a:rPr lang="en-US" sz="2000" kern="1200" dirty="0" smtClean="0"/>
            <a:t>Necessary &amp; Allowable</a:t>
          </a:r>
          <a:endParaRPr lang="en-US" sz="2000" kern="1200" dirty="0"/>
        </a:p>
        <a:p>
          <a:pPr marL="457200" lvl="2" indent="-228600" algn="l" defTabSz="889000" rtl="0">
            <a:lnSpc>
              <a:spcPct val="90000"/>
            </a:lnSpc>
            <a:spcBef>
              <a:spcPct val="0"/>
            </a:spcBef>
            <a:spcAft>
              <a:spcPct val="15000"/>
            </a:spcAft>
            <a:buChar char="••"/>
          </a:pPr>
          <a:r>
            <a:rPr lang="en-US" sz="2000" kern="1200" dirty="0" smtClean="0"/>
            <a:t>Approved in LEA application (budget narrative)</a:t>
          </a:r>
          <a:endParaRPr lang="en-US" sz="2000" kern="1200" dirty="0"/>
        </a:p>
      </dsp:txBody>
      <dsp:txXfrm rot="10800000">
        <a:off x="3795453" y="40593"/>
        <a:ext cx="4316229" cy="1874976"/>
      </dsp:txXfrm>
    </dsp:sp>
    <dsp:sp modelId="{9D96E348-C8BB-456C-B738-0D9B13F184EF}">
      <dsp:nvSpPr>
        <dsp:cNvPr id="0" name=""/>
        <dsp:cNvSpPr/>
      </dsp:nvSpPr>
      <dsp:spPr>
        <a:xfrm>
          <a:off x="1509727" y="0"/>
          <a:ext cx="2230613" cy="1874976"/>
        </a:xfrm>
        <a:prstGeom prst="trapezoid">
          <a:avLst>
            <a:gd name="adj" fmla="val 65571"/>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r>
            <a:rPr lang="en-US" sz="2800" kern="1200" dirty="0" smtClean="0"/>
            <a:t>Supplementa</a:t>
          </a:r>
          <a:r>
            <a:rPr lang="en-US" sz="2000" kern="1200" dirty="0" smtClean="0"/>
            <a:t>l</a:t>
          </a:r>
          <a:r>
            <a:rPr lang="en-US" sz="3600" kern="1200" dirty="0" smtClean="0"/>
            <a:t> </a:t>
          </a:r>
          <a:endParaRPr lang="en-US" sz="3600" kern="1200" dirty="0"/>
        </a:p>
      </dsp:txBody>
      <dsp:txXfrm>
        <a:off x="1509727" y="0"/>
        <a:ext cx="2230613" cy="1874976"/>
      </dsp:txXfrm>
    </dsp:sp>
    <dsp:sp modelId="{8A80EC6E-DAEC-4671-A0B5-BE6F1FEB16A4}">
      <dsp:nvSpPr>
        <dsp:cNvPr id="0" name=""/>
        <dsp:cNvSpPr/>
      </dsp:nvSpPr>
      <dsp:spPr>
        <a:xfrm rot="10800000">
          <a:off x="3346788" y="1874976"/>
          <a:ext cx="4918807" cy="2392222"/>
        </a:xfrm>
        <a:prstGeom prst="nonIsoscelesTrapezoid">
          <a:avLst>
            <a:gd name="adj1" fmla="val 0"/>
            <a:gd name="adj2" fmla="val 65571"/>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What “</a:t>
          </a:r>
          <a:r>
            <a:rPr lang="en-US" sz="1800" b="1" kern="1200" dirty="0" smtClean="0">
              <a:effectLst>
                <a:outerShdw blurRad="38100" dist="38100" dir="2700000" algn="tl">
                  <a:srgbClr val="000000">
                    <a:alpha val="43137"/>
                  </a:srgbClr>
                </a:outerShdw>
              </a:effectLst>
            </a:rPr>
            <a:t>methodology</a:t>
          </a:r>
          <a:r>
            <a:rPr lang="en-US" sz="1800" kern="1200" dirty="0" smtClean="0"/>
            <a:t>” did the district use to determine how much </a:t>
          </a:r>
          <a:r>
            <a:rPr lang="en-US" sz="1800" b="1" kern="1200" dirty="0" smtClean="0"/>
            <a:t>GENERAL FUNDS </a:t>
          </a:r>
          <a:r>
            <a:rPr lang="en-US" sz="1800" kern="1200" dirty="0" smtClean="0"/>
            <a:t>each school will receive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New way of looking at supplanting</a:t>
          </a:r>
          <a:endParaRPr lang="en-US" sz="1800" kern="1200" dirty="0"/>
        </a:p>
      </dsp:txBody>
      <dsp:txXfrm rot="10800000">
        <a:off x="5359204" y="1874976"/>
        <a:ext cx="3082644" cy="2392222"/>
      </dsp:txXfrm>
    </dsp:sp>
    <dsp:sp modelId="{BE47D6FF-CE43-4152-87BA-EE820AF12BFE}">
      <dsp:nvSpPr>
        <dsp:cNvPr id="0" name=""/>
        <dsp:cNvSpPr/>
      </dsp:nvSpPr>
      <dsp:spPr>
        <a:xfrm>
          <a:off x="-105415" y="1874976"/>
          <a:ext cx="5495579" cy="2392222"/>
        </a:xfrm>
        <a:prstGeom prst="trapezoid">
          <a:avLst>
            <a:gd name="adj" fmla="val 65571"/>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rtl="0">
            <a:lnSpc>
              <a:spcPct val="90000"/>
            </a:lnSpc>
            <a:spcBef>
              <a:spcPct val="0"/>
            </a:spcBef>
            <a:spcAft>
              <a:spcPct val="35000"/>
            </a:spcAft>
          </a:pPr>
          <a:r>
            <a:rPr lang="en-US" sz="5400" kern="1200" dirty="0" smtClean="0"/>
            <a:t>Core</a:t>
          </a:r>
          <a:endParaRPr lang="en-US" sz="5400" kern="1200" dirty="0"/>
        </a:p>
      </dsp:txBody>
      <dsp:txXfrm>
        <a:off x="856311" y="1874976"/>
        <a:ext cx="3572126" cy="23922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459B7-5F91-4641-BC4E-3EA675648AA8}">
      <dsp:nvSpPr>
        <dsp:cNvPr id="0" name=""/>
        <dsp:cNvSpPr/>
      </dsp:nvSpPr>
      <dsp:spPr>
        <a:xfrm>
          <a:off x="0" y="164435"/>
          <a:ext cx="8182143" cy="1191631"/>
        </a:xfrm>
        <a:prstGeom prst="rightArrow">
          <a:avLst>
            <a:gd name="adj1" fmla="val 50000"/>
            <a:gd name="adj2" fmla="val 50000"/>
          </a:avLst>
        </a:prstGeom>
        <a:solidFill>
          <a:srgbClr val="9A87CF"/>
        </a:solidFill>
        <a:ln>
          <a:solidFill>
            <a:schemeClr val="accent2">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FF"/>
              </a:solidFill>
            </a:rPr>
            <a:t>Planning</a:t>
          </a:r>
          <a:endParaRPr lang="en-US" sz="2400" b="1" kern="1200" dirty="0">
            <a:solidFill>
              <a:srgbClr val="FFFFFF"/>
            </a:solidFill>
          </a:endParaRPr>
        </a:p>
      </dsp:txBody>
      <dsp:txXfrm>
        <a:off x="0" y="462343"/>
        <a:ext cx="7884235" cy="595815"/>
      </dsp:txXfrm>
    </dsp:sp>
    <dsp:sp modelId="{7D9C9D27-4327-4E79-86D5-BE905D808027}">
      <dsp:nvSpPr>
        <dsp:cNvPr id="0" name=""/>
        <dsp:cNvSpPr/>
      </dsp:nvSpPr>
      <dsp:spPr>
        <a:xfrm>
          <a:off x="68964" y="1092592"/>
          <a:ext cx="2520100" cy="229552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755650" rtl="0">
            <a:lnSpc>
              <a:spcPct val="90000"/>
            </a:lnSpc>
            <a:spcBef>
              <a:spcPct val="0"/>
            </a:spcBef>
            <a:spcAft>
              <a:spcPct val="35000"/>
            </a:spcAft>
          </a:pPr>
          <a:r>
            <a:rPr lang="en-US" sz="1500" u="sng" kern="1200" dirty="0" smtClean="0"/>
            <a:t>Needs Assessment</a:t>
          </a:r>
          <a:endParaRPr lang="en-US" sz="1500" u="sng" kern="1200" dirty="0"/>
        </a:p>
        <a:p>
          <a:pPr marL="114300" lvl="1" indent="-114300" algn="l" defTabSz="666750" rtl="0">
            <a:lnSpc>
              <a:spcPct val="90000"/>
            </a:lnSpc>
            <a:spcBef>
              <a:spcPct val="0"/>
            </a:spcBef>
            <a:spcAft>
              <a:spcPct val="15000"/>
            </a:spcAft>
            <a:buChar char="••"/>
          </a:pPr>
          <a:r>
            <a:rPr lang="en-US" sz="1500" kern="1200" dirty="0" smtClean="0"/>
            <a:t>Determines priorities and goals</a:t>
          </a:r>
          <a:endParaRPr lang="en-US" sz="1500" kern="1200" dirty="0"/>
        </a:p>
        <a:p>
          <a:pPr lvl="0" algn="l" defTabSz="666750" rtl="0">
            <a:lnSpc>
              <a:spcPct val="90000"/>
            </a:lnSpc>
            <a:spcBef>
              <a:spcPct val="0"/>
            </a:spcBef>
            <a:spcAft>
              <a:spcPct val="35000"/>
            </a:spcAft>
          </a:pPr>
          <a:r>
            <a:rPr lang="en-US" sz="1500" u="sng" kern="1200" dirty="0" smtClean="0"/>
            <a:t>School-level Models</a:t>
          </a:r>
          <a:endParaRPr lang="en-US" sz="1500" kern="1200" dirty="0" smtClean="0"/>
        </a:p>
        <a:p>
          <a:pPr marL="114300" lvl="1" indent="-114300" algn="l" defTabSz="666750" rtl="0">
            <a:lnSpc>
              <a:spcPct val="90000"/>
            </a:lnSpc>
            <a:spcBef>
              <a:spcPct val="0"/>
            </a:spcBef>
            <a:spcAft>
              <a:spcPct val="15000"/>
            </a:spcAft>
            <a:buChar char="••"/>
          </a:pPr>
          <a:r>
            <a:rPr lang="en-US" sz="1500" kern="1200" dirty="0" smtClean="0"/>
            <a:t>Targeted Assistance (TAS)</a:t>
          </a:r>
        </a:p>
        <a:p>
          <a:pPr marL="114300" lvl="1" indent="-114300" algn="l" defTabSz="666750" rtl="0">
            <a:lnSpc>
              <a:spcPct val="90000"/>
            </a:lnSpc>
            <a:spcBef>
              <a:spcPct val="0"/>
            </a:spcBef>
            <a:spcAft>
              <a:spcPct val="15000"/>
            </a:spcAft>
            <a:buChar char="••"/>
          </a:pPr>
          <a:r>
            <a:rPr lang="en-US" sz="1500" kern="1200" dirty="0" smtClean="0"/>
            <a:t>School-wide Program (SWP)</a:t>
          </a:r>
        </a:p>
        <a:p>
          <a:pPr lvl="0" algn="l" defTabSz="666750" rtl="0">
            <a:lnSpc>
              <a:spcPct val="90000"/>
            </a:lnSpc>
            <a:spcBef>
              <a:spcPct val="0"/>
            </a:spcBef>
            <a:spcAft>
              <a:spcPct val="35000"/>
            </a:spcAft>
          </a:pPr>
          <a:r>
            <a:rPr lang="en-US" sz="1500" u="sng" kern="1200" dirty="0" smtClean="0"/>
            <a:t>Planning Tools</a:t>
          </a:r>
        </a:p>
        <a:p>
          <a:pPr lvl="0" algn="l" defTabSz="666750" rtl="0">
            <a:lnSpc>
              <a:spcPct val="90000"/>
            </a:lnSpc>
            <a:spcBef>
              <a:spcPct val="0"/>
            </a:spcBef>
            <a:spcAft>
              <a:spcPct val="35000"/>
            </a:spcAft>
          </a:pPr>
          <a:r>
            <a:rPr lang="en-US" sz="1500" u="sng" kern="1200" dirty="0" smtClean="0"/>
            <a:t>Stakeholder Engagemen</a:t>
          </a:r>
          <a:r>
            <a:rPr lang="en-US" sz="1600" u="sng" kern="1200" dirty="0" smtClean="0"/>
            <a:t>t</a:t>
          </a:r>
        </a:p>
      </dsp:txBody>
      <dsp:txXfrm>
        <a:off x="68964" y="1092592"/>
        <a:ext cx="2520100" cy="2295521"/>
      </dsp:txXfrm>
    </dsp:sp>
    <dsp:sp modelId="{BB9818A6-B54B-4BE1-9812-0693AD675952}">
      <dsp:nvSpPr>
        <dsp:cNvPr id="0" name=""/>
        <dsp:cNvSpPr/>
      </dsp:nvSpPr>
      <dsp:spPr>
        <a:xfrm>
          <a:off x="2543828" y="543176"/>
          <a:ext cx="5662043" cy="1191631"/>
        </a:xfrm>
        <a:prstGeom prst="rightArrow">
          <a:avLst>
            <a:gd name="adj1" fmla="val 50000"/>
            <a:gd name="adj2" fmla="val 5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FF"/>
              </a:solidFill>
            </a:rPr>
            <a:t>Fiscal</a:t>
          </a:r>
          <a:endParaRPr lang="en-US" sz="2400" b="1" kern="1200" dirty="0">
            <a:solidFill>
              <a:srgbClr val="FFFFFF"/>
            </a:solidFill>
          </a:endParaRPr>
        </a:p>
      </dsp:txBody>
      <dsp:txXfrm>
        <a:off x="2543828" y="841084"/>
        <a:ext cx="5364135" cy="595815"/>
      </dsp:txXfrm>
    </dsp:sp>
    <dsp:sp modelId="{429C6034-033E-472B-B0D8-E43436DA2208}">
      <dsp:nvSpPr>
        <dsp:cNvPr id="0" name=""/>
        <dsp:cNvSpPr/>
      </dsp:nvSpPr>
      <dsp:spPr>
        <a:xfrm>
          <a:off x="2543828" y="1462096"/>
          <a:ext cx="2520100" cy="229552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u="sng" kern="1200" dirty="0" smtClean="0"/>
            <a:t>Spending/Expenditures</a:t>
          </a:r>
          <a:endParaRPr lang="en-US" sz="1500" u="sng" kern="1200" dirty="0"/>
        </a:p>
        <a:p>
          <a:pPr marL="114300" lvl="1" indent="-114300" algn="just" defTabSz="666750" rtl="0">
            <a:lnSpc>
              <a:spcPct val="90000"/>
            </a:lnSpc>
            <a:spcBef>
              <a:spcPct val="0"/>
            </a:spcBef>
            <a:spcAft>
              <a:spcPct val="15000"/>
            </a:spcAft>
            <a:buChar char="••"/>
          </a:pPr>
          <a:r>
            <a:rPr lang="en-US" sz="1500" kern="1200" dirty="0" smtClean="0"/>
            <a:t>Necessary/Reasonable/Allowable</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Rank &amp; Serve rules</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Methodology</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Transferability</a:t>
          </a:r>
          <a:endParaRPr lang="en-US" sz="1500" kern="1200" dirty="0"/>
        </a:p>
        <a:p>
          <a:pPr lvl="0" algn="l" defTabSz="666750" rtl="0">
            <a:lnSpc>
              <a:spcPct val="90000"/>
            </a:lnSpc>
            <a:spcBef>
              <a:spcPct val="0"/>
            </a:spcBef>
            <a:spcAft>
              <a:spcPct val="35000"/>
            </a:spcAft>
          </a:pPr>
          <a:endParaRPr lang="en-US" sz="1500" u="sng" kern="1200" dirty="0" smtClean="0"/>
        </a:p>
        <a:p>
          <a:pPr lvl="0" algn="l" defTabSz="666750" rtl="0">
            <a:lnSpc>
              <a:spcPct val="90000"/>
            </a:lnSpc>
            <a:spcBef>
              <a:spcPct val="0"/>
            </a:spcBef>
            <a:spcAft>
              <a:spcPct val="35000"/>
            </a:spcAft>
          </a:pPr>
          <a:r>
            <a:rPr lang="en-US" sz="1500" u="sng" kern="1200" dirty="0" smtClean="0"/>
            <a:t>CIP Budget Narrative</a:t>
          </a:r>
          <a:endParaRPr lang="en-US" sz="1500" kern="1200" dirty="0"/>
        </a:p>
      </dsp:txBody>
      <dsp:txXfrm>
        <a:off x="2543828" y="1462096"/>
        <a:ext cx="2520100" cy="2295521"/>
      </dsp:txXfrm>
    </dsp:sp>
    <dsp:sp modelId="{DC71C1FC-EDCC-4FE1-BE65-5E0469CDAD4C}">
      <dsp:nvSpPr>
        <dsp:cNvPr id="0" name=""/>
        <dsp:cNvSpPr/>
      </dsp:nvSpPr>
      <dsp:spPr>
        <a:xfrm>
          <a:off x="5063928" y="940386"/>
          <a:ext cx="3141943" cy="1191631"/>
        </a:xfrm>
        <a:prstGeom prst="rightArrow">
          <a:avLst>
            <a:gd name="adj1" fmla="val 50000"/>
            <a:gd name="adj2" fmla="val 50000"/>
          </a:avLst>
        </a:prstGeom>
        <a:solidFill>
          <a:schemeClr val="accent5">
            <a:hueOff val="5187572"/>
            <a:satOff val="39206"/>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2">
                  <a:lumMod val="10000"/>
                  <a:lumOff val="90000"/>
                </a:schemeClr>
              </a:solidFill>
            </a:rPr>
            <a:t>Monitoring</a:t>
          </a:r>
          <a:endParaRPr lang="en-US" sz="2400" b="1" kern="1200" dirty="0">
            <a:solidFill>
              <a:schemeClr val="tx2">
                <a:lumMod val="10000"/>
                <a:lumOff val="90000"/>
              </a:schemeClr>
            </a:solidFill>
          </a:endParaRPr>
        </a:p>
      </dsp:txBody>
      <dsp:txXfrm>
        <a:off x="5063928" y="1238294"/>
        <a:ext cx="2844035" cy="595815"/>
      </dsp:txXfrm>
    </dsp:sp>
    <dsp:sp modelId="{03CAFF19-D889-404D-956D-64EA0DFA4540}">
      <dsp:nvSpPr>
        <dsp:cNvPr id="0" name=""/>
        <dsp:cNvSpPr/>
      </dsp:nvSpPr>
      <dsp:spPr>
        <a:xfrm>
          <a:off x="5063928" y="1859306"/>
          <a:ext cx="2520100" cy="226192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u="sng" kern="1200" dirty="0" smtClean="0"/>
            <a:t>Monitoring Components</a:t>
          </a:r>
          <a:endParaRPr lang="en-US" sz="1700" u="sng" kern="1200" dirty="0"/>
        </a:p>
        <a:p>
          <a:pPr marL="114300" lvl="1" indent="-114300" algn="l" defTabSz="666750">
            <a:lnSpc>
              <a:spcPct val="90000"/>
            </a:lnSpc>
            <a:spcBef>
              <a:spcPct val="0"/>
            </a:spcBef>
            <a:spcAft>
              <a:spcPct val="15000"/>
            </a:spcAft>
            <a:buChar char="••"/>
          </a:pPr>
          <a:r>
            <a:rPr lang="en-US" sz="1500" u="none" kern="1200" dirty="0" smtClean="0"/>
            <a:t>Risk Factors</a:t>
          </a:r>
        </a:p>
        <a:p>
          <a:pPr marL="114300" lvl="1" indent="-114300" algn="l" defTabSz="666750">
            <a:lnSpc>
              <a:spcPct val="90000"/>
            </a:lnSpc>
            <a:spcBef>
              <a:spcPct val="0"/>
            </a:spcBef>
            <a:spcAft>
              <a:spcPct val="15000"/>
            </a:spcAft>
            <a:buChar char="••"/>
          </a:pPr>
          <a:r>
            <a:rPr lang="en-US" sz="1500" u="none" kern="1200" dirty="0" smtClean="0"/>
            <a:t>2018-2019 Monitoring Schedule</a:t>
          </a:r>
        </a:p>
        <a:p>
          <a:pPr lvl="0" algn="l" defTabSz="755650">
            <a:lnSpc>
              <a:spcPct val="90000"/>
            </a:lnSpc>
            <a:spcBef>
              <a:spcPct val="0"/>
            </a:spcBef>
            <a:spcAft>
              <a:spcPct val="35000"/>
            </a:spcAft>
          </a:pPr>
          <a:endParaRPr lang="en-US" sz="1700" u="sng" kern="1200" dirty="0" smtClean="0"/>
        </a:p>
        <a:p>
          <a:pPr lvl="0" algn="l" defTabSz="755650">
            <a:lnSpc>
              <a:spcPct val="90000"/>
            </a:lnSpc>
            <a:spcBef>
              <a:spcPct val="0"/>
            </a:spcBef>
            <a:spcAft>
              <a:spcPct val="35000"/>
            </a:spcAft>
          </a:pPr>
          <a:endParaRPr lang="en-US" sz="1700" u="sng" kern="1200" dirty="0" smtClean="0"/>
        </a:p>
        <a:p>
          <a:pPr lvl="0" algn="l" defTabSz="577850" rtl="0">
            <a:lnSpc>
              <a:spcPct val="90000"/>
            </a:lnSpc>
            <a:spcBef>
              <a:spcPct val="0"/>
            </a:spcBef>
            <a:spcAft>
              <a:spcPct val="35000"/>
            </a:spcAft>
          </a:pPr>
          <a:endParaRPr lang="en-US" sz="1300" b="0" kern="1200" dirty="0" smtClean="0"/>
        </a:p>
      </dsp:txBody>
      <dsp:txXfrm>
        <a:off x="5063928" y="1859306"/>
        <a:ext cx="2520100" cy="22619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AE3F-B016-4B45-977A-EB15B3ECB493}">
      <dsp:nvSpPr>
        <dsp:cNvPr id="0" name=""/>
        <dsp:cNvSpPr/>
      </dsp:nvSpPr>
      <dsp:spPr>
        <a:xfrm rot="5400000">
          <a:off x="5111415" y="-2065717"/>
          <a:ext cx="865792" cy="52181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ODE monitors requirements/compliance of ESEA </a:t>
          </a:r>
          <a:endParaRPr lang="en-US" sz="1500" kern="1200" dirty="0"/>
        </a:p>
        <a:p>
          <a:pPr marL="114300" lvl="1" indent="-114300" algn="l" defTabSz="666750" rtl="0">
            <a:lnSpc>
              <a:spcPct val="90000"/>
            </a:lnSpc>
            <a:spcBef>
              <a:spcPct val="0"/>
            </a:spcBef>
            <a:spcAft>
              <a:spcPct val="15000"/>
            </a:spcAft>
            <a:buChar char="••"/>
          </a:pPr>
          <a:r>
            <a:rPr lang="en-US" sz="1500" kern="1200" dirty="0" smtClean="0"/>
            <a:t>ODE provides technical assistance</a:t>
          </a:r>
          <a:endParaRPr lang="en-US" sz="1500" kern="1200" dirty="0"/>
        </a:p>
        <a:p>
          <a:pPr marL="114300" lvl="1" indent="-114300" algn="l" defTabSz="666750" rtl="0">
            <a:lnSpc>
              <a:spcPct val="90000"/>
            </a:lnSpc>
            <a:spcBef>
              <a:spcPct val="0"/>
            </a:spcBef>
            <a:spcAft>
              <a:spcPct val="15000"/>
            </a:spcAft>
            <a:buChar char="••"/>
          </a:pPr>
          <a:r>
            <a:rPr lang="en-US" sz="1500" kern="1200" dirty="0" smtClean="0"/>
            <a:t>ODE works with districts to support programs</a:t>
          </a:r>
          <a:endParaRPr lang="en-US" sz="1500" kern="1200" dirty="0"/>
        </a:p>
      </dsp:txBody>
      <dsp:txXfrm rot="-5400000">
        <a:off x="2935223" y="152739"/>
        <a:ext cx="5175912" cy="781264"/>
      </dsp:txXfrm>
    </dsp:sp>
    <dsp:sp modelId="{D3B67B1D-E290-48F5-BC23-9316304DBDAD}">
      <dsp:nvSpPr>
        <dsp:cNvPr id="0" name=""/>
        <dsp:cNvSpPr/>
      </dsp:nvSpPr>
      <dsp:spPr>
        <a:xfrm>
          <a:off x="0" y="2250"/>
          <a:ext cx="2935224" cy="1082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What is it?</a:t>
          </a:r>
          <a:endParaRPr lang="en-US" sz="3200" kern="1200" dirty="0">
            <a:solidFill>
              <a:schemeClr val="tx1"/>
            </a:solidFill>
          </a:endParaRPr>
        </a:p>
      </dsp:txBody>
      <dsp:txXfrm>
        <a:off x="52831" y="55081"/>
        <a:ext cx="2829562" cy="976578"/>
      </dsp:txXfrm>
    </dsp:sp>
    <dsp:sp modelId="{7D58A651-8053-4D45-B270-F25D2EC78B4D}">
      <dsp:nvSpPr>
        <dsp:cNvPr id="0" name=""/>
        <dsp:cNvSpPr/>
      </dsp:nvSpPr>
      <dsp:spPr>
        <a:xfrm rot="5400000">
          <a:off x="5111415" y="-929364"/>
          <a:ext cx="865792" cy="521817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Every 3-6 years for Title I-A, II-A, V-B, and X</a:t>
          </a:r>
          <a:endParaRPr lang="en-US" sz="1500" kern="1200" dirty="0"/>
        </a:p>
      </dsp:txBody>
      <dsp:txXfrm rot="-5400000">
        <a:off x="2935223" y="1289092"/>
        <a:ext cx="5175912" cy="781264"/>
      </dsp:txXfrm>
    </dsp:sp>
    <dsp:sp modelId="{DDCCF929-2CC7-4A2F-AF14-159184CE09C4}">
      <dsp:nvSpPr>
        <dsp:cNvPr id="0" name=""/>
        <dsp:cNvSpPr/>
      </dsp:nvSpPr>
      <dsp:spPr>
        <a:xfrm>
          <a:off x="0" y="1138603"/>
          <a:ext cx="2935224" cy="1082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When is it?</a:t>
          </a:r>
          <a:endParaRPr lang="en-US" sz="3200" kern="1200" dirty="0">
            <a:solidFill>
              <a:schemeClr val="tx1"/>
            </a:solidFill>
          </a:endParaRPr>
        </a:p>
      </dsp:txBody>
      <dsp:txXfrm>
        <a:off x="52831" y="1191434"/>
        <a:ext cx="2829562" cy="976578"/>
      </dsp:txXfrm>
    </dsp:sp>
    <dsp:sp modelId="{B22E6C49-538F-49C5-A1AD-575DB26F49FE}">
      <dsp:nvSpPr>
        <dsp:cNvPr id="0" name=""/>
        <dsp:cNvSpPr/>
      </dsp:nvSpPr>
      <dsp:spPr>
        <a:xfrm rot="5400000">
          <a:off x="5111415" y="206988"/>
          <a:ext cx="865792" cy="521817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ODE reviews evidence previously collected, assurances and district submitted materials</a:t>
          </a:r>
          <a:endParaRPr lang="en-US" sz="1500" kern="1200" dirty="0"/>
        </a:p>
        <a:p>
          <a:pPr marL="114300" lvl="1" indent="-114300" algn="l" defTabSz="666750" rtl="0">
            <a:lnSpc>
              <a:spcPct val="90000"/>
            </a:lnSpc>
            <a:spcBef>
              <a:spcPct val="0"/>
            </a:spcBef>
            <a:spcAft>
              <a:spcPct val="15000"/>
            </a:spcAft>
            <a:buChar char="••"/>
          </a:pPr>
          <a:r>
            <a:rPr lang="en-US" sz="1500" kern="1200" smtClean="0"/>
            <a:t>Visit districts</a:t>
          </a:r>
          <a:endParaRPr lang="en-US" sz="1500" kern="1200"/>
        </a:p>
      </dsp:txBody>
      <dsp:txXfrm rot="-5400000">
        <a:off x="2935223" y="2425444"/>
        <a:ext cx="5175912" cy="781264"/>
      </dsp:txXfrm>
    </dsp:sp>
    <dsp:sp modelId="{9BE407C9-C85D-40B4-B66B-E598EEAE33F2}">
      <dsp:nvSpPr>
        <dsp:cNvPr id="0" name=""/>
        <dsp:cNvSpPr/>
      </dsp:nvSpPr>
      <dsp:spPr>
        <a:xfrm>
          <a:off x="0" y="2274956"/>
          <a:ext cx="2935224" cy="10822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How is it done?</a:t>
          </a:r>
          <a:endParaRPr lang="en-US" sz="3200" kern="1200" dirty="0">
            <a:solidFill>
              <a:schemeClr val="tx1"/>
            </a:solidFill>
          </a:endParaRPr>
        </a:p>
      </dsp:txBody>
      <dsp:txXfrm>
        <a:off x="52831" y="2327787"/>
        <a:ext cx="2829562" cy="976578"/>
      </dsp:txXfrm>
    </dsp:sp>
    <dsp:sp modelId="{D5F4D92A-E841-4514-B57C-D30C1D25EE35}">
      <dsp:nvSpPr>
        <dsp:cNvPr id="0" name=""/>
        <dsp:cNvSpPr/>
      </dsp:nvSpPr>
      <dsp:spPr>
        <a:xfrm rot="5400000">
          <a:off x="5111415" y="1343341"/>
          <a:ext cx="865792" cy="521817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smtClean="0"/>
            <a:t>Monitoring Checklist</a:t>
          </a:r>
          <a:endParaRPr lang="en-US" sz="1500" kern="1200"/>
        </a:p>
        <a:p>
          <a:pPr marL="114300" lvl="1" indent="-114300" algn="l" defTabSz="666750" rtl="0">
            <a:lnSpc>
              <a:spcPct val="90000"/>
            </a:lnSpc>
            <a:spcBef>
              <a:spcPct val="0"/>
            </a:spcBef>
            <a:spcAft>
              <a:spcPct val="15000"/>
            </a:spcAft>
            <a:buChar char="••"/>
          </a:pPr>
          <a:r>
            <a:rPr lang="en-US" sz="1500" kern="1200" dirty="0" smtClean="0">
              <a:hlinkClick xmlns:r="http://schemas.openxmlformats.org/officeDocument/2006/relationships" r:id="rId1"/>
            </a:rPr>
            <a:t>http://www.oregon.gov/ode/schools-and-districts/grants/ESEA/Pages/ESEA-Monitoring.aspx</a:t>
          </a:r>
          <a:r>
            <a:rPr lang="en-US" sz="1500" kern="1200" dirty="0" smtClean="0"/>
            <a:t> </a:t>
          </a:r>
          <a:endParaRPr lang="en-US" sz="1500" kern="1200" dirty="0"/>
        </a:p>
      </dsp:txBody>
      <dsp:txXfrm rot="-5400000">
        <a:off x="2935223" y="3561797"/>
        <a:ext cx="5175912" cy="781264"/>
      </dsp:txXfrm>
    </dsp:sp>
    <dsp:sp modelId="{C362DAED-6721-41A6-BE84-A5CD79061582}">
      <dsp:nvSpPr>
        <dsp:cNvPr id="0" name=""/>
        <dsp:cNvSpPr/>
      </dsp:nvSpPr>
      <dsp:spPr>
        <a:xfrm>
          <a:off x="0" y="3411308"/>
          <a:ext cx="2935224" cy="1082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Resources?</a:t>
          </a:r>
          <a:endParaRPr lang="en-US" sz="3200" kern="1200" dirty="0">
            <a:solidFill>
              <a:schemeClr val="tx1"/>
            </a:solidFill>
          </a:endParaRPr>
        </a:p>
      </dsp:txBody>
      <dsp:txXfrm>
        <a:off x="52831" y="3464139"/>
        <a:ext cx="2829562" cy="9765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4E465-9E47-4C82-95A5-291690B07945}">
      <dsp:nvSpPr>
        <dsp:cNvPr id="0" name=""/>
        <dsp:cNvSpPr/>
      </dsp:nvSpPr>
      <dsp:spPr>
        <a:xfrm rot="5400000">
          <a:off x="5185243" y="-2117730"/>
          <a:ext cx="821769" cy="52669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smtClean="0"/>
            <a:t>Review of school-level plans </a:t>
          </a:r>
          <a:endParaRPr lang="en-US" sz="1200" kern="1200"/>
        </a:p>
        <a:p>
          <a:pPr marL="114300" lvl="1" indent="-114300" algn="l" defTabSz="533400" rtl="0">
            <a:lnSpc>
              <a:spcPct val="90000"/>
            </a:lnSpc>
            <a:spcBef>
              <a:spcPct val="0"/>
            </a:spcBef>
            <a:spcAft>
              <a:spcPct val="15000"/>
            </a:spcAft>
            <a:buChar char="••"/>
          </a:pPr>
          <a:r>
            <a:rPr lang="en-US" sz="1200" kern="1200" smtClean="0"/>
            <a:t>School documentations</a:t>
          </a:r>
          <a:endParaRPr lang="en-US" sz="1200" kern="1200"/>
        </a:p>
        <a:p>
          <a:pPr marL="228600" lvl="2" indent="-114300" algn="l" defTabSz="533400" rtl="0">
            <a:lnSpc>
              <a:spcPct val="90000"/>
            </a:lnSpc>
            <a:spcBef>
              <a:spcPct val="0"/>
            </a:spcBef>
            <a:spcAft>
              <a:spcPct val="15000"/>
            </a:spcAft>
            <a:buChar char="••"/>
          </a:pPr>
          <a:r>
            <a:rPr lang="en-US" sz="1200" kern="1200" smtClean="0"/>
            <a:t>Compacts, principal attestations, meetings, etc</a:t>
          </a:r>
          <a:endParaRPr lang="en-US" sz="1200" kern="1200"/>
        </a:p>
      </dsp:txBody>
      <dsp:txXfrm rot="-5400000">
        <a:off x="2962656" y="144972"/>
        <a:ext cx="5226829" cy="741539"/>
      </dsp:txXfrm>
    </dsp:sp>
    <dsp:sp modelId="{A2AC5A95-CA1A-4E21-BF6A-1F9723A535FD}">
      <dsp:nvSpPr>
        <dsp:cNvPr id="0" name=""/>
        <dsp:cNvSpPr/>
      </dsp:nvSpPr>
      <dsp:spPr>
        <a:xfrm>
          <a:off x="0" y="2135"/>
          <a:ext cx="2962656" cy="10272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smtClean="0"/>
            <a:t>Planning</a:t>
          </a:r>
          <a:endParaRPr lang="en-US" sz="4000" kern="1200"/>
        </a:p>
      </dsp:txBody>
      <dsp:txXfrm>
        <a:off x="50144" y="52279"/>
        <a:ext cx="2862368" cy="926923"/>
      </dsp:txXfrm>
    </dsp:sp>
    <dsp:sp modelId="{C0482B39-AAFF-4F30-ABF7-8C07372A2C8C}">
      <dsp:nvSpPr>
        <dsp:cNvPr id="0" name=""/>
        <dsp:cNvSpPr/>
      </dsp:nvSpPr>
      <dsp:spPr>
        <a:xfrm rot="5400000">
          <a:off x="5185243" y="-1039158"/>
          <a:ext cx="821769" cy="5266944"/>
        </a:xfrm>
        <a:prstGeom prst="round2SameRect">
          <a:avLst/>
        </a:prstGeom>
        <a:solidFill>
          <a:schemeClr val="accent2">
            <a:tint val="40000"/>
            <a:alpha val="90000"/>
            <a:hueOff val="-6543895"/>
            <a:satOff val="13710"/>
            <a:lumOff val="1396"/>
            <a:alphaOff val="0"/>
          </a:schemeClr>
        </a:solidFill>
        <a:ln w="12700" cap="flat" cmpd="sng" algn="ctr">
          <a:solidFill>
            <a:schemeClr val="accent2">
              <a:tint val="40000"/>
              <a:alpha val="90000"/>
              <a:hueOff val="-6543895"/>
              <a:satOff val="13710"/>
              <a:lumOff val="13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smtClean="0"/>
            <a:t>Review CIP budget narrative submission</a:t>
          </a:r>
          <a:endParaRPr lang="en-US" sz="1200" kern="1200"/>
        </a:p>
        <a:p>
          <a:pPr marL="114300" lvl="1" indent="-114300" algn="l" defTabSz="533400" rtl="0">
            <a:lnSpc>
              <a:spcPct val="90000"/>
            </a:lnSpc>
            <a:spcBef>
              <a:spcPct val="0"/>
            </a:spcBef>
            <a:spcAft>
              <a:spcPct val="15000"/>
            </a:spcAft>
            <a:buChar char="••"/>
          </a:pPr>
          <a:r>
            <a:rPr lang="en-US" sz="1200" kern="1200" dirty="0" smtClean="0"/>
            <a:t>Time &amp; Effort documentation</a:t>
          </a:r>
          <a:endParaRPr lang="en-US" sz="1200" kern="1200" dirty="0"/>
        </a:p>
        <a:p>
          <a:pPr marL="114300" lvl="1" indent="-114300" algn="l" defTabSz="533400" rtl="0">
            <a:lnSpc>
              <a:spcPct val="90000"/>
            </a:lnSpc>
            <a:spcBef>
              <a:spcPct val="0"/>
            </a:spcBef>
            <a:spcAft>
              <a:spcPct val="15000"/>
            </a:spcAft>
            <a:buChar char="••"/>
          </a:pPr>
          <a:r>
            <a:rPr lang="en-US" sz="1200" kern="1200" dirty="0" smtClean="0"/>
            <a:t>Comparability</a:t>
          </a:r>
          <a:endParaRPr lang="en-US" sz="1200" kern="1200" dirty="0"/>
        </a:p>
      </dsp:txBody>
      <dsp:txXfrm rot="-5400000">
        <a:off x="2962656" y="1223544"/>
        <a:ext cx="5226829" cy="741539"/>
      </dsp:txXfrm>
    </dsp:sp>
    <dsp:sp modelId="{36F21DBF-458A-4087-8582-006E75E675A5}">
      <dsp:nvSpPr>
        <dsp:cNvPr id="0" name=""/>
        <dsp:cNvSpPr/>
      </dsp:nvSpPr>
      <dsp:spPr>
        <a:xfrm>
          <a:off x="0" y="1080707"/>
          <a:ext cx="2962656" cy="1027211"/>
        </a:xfrm>
        <a:prstGeom prst="roundRect">
          <a:avLst/>
        </a:prstGeom>
        <a:solidFill>
          <a:schemeClr val="accent2">
            <a:hueOff val="-6124058"/>
            <a:satOff val="3179"/>
            <a:lumOff val="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smtClean="0"/>
            <a:t>Fiscal</a:t>
          </a:r>
          <a:endParaRPr lang="en-US" sz="4000" kern="1200"/>
        </a:p>
      </dsp:txBody>
      <dsp:txXfrm>
        <a:off x="50144" y="1130851"/>
        <a:ext cx="2862368" cy="926923"/>
      </dsp:txXfrm>
    </dsp:sp>
    <dsp:sp modelId="{C8CFC584-A060-4B9D-889D-401D6DB916EF}">
      <dsp:nvSpPr>
        <dsp:cNvPr id="0" name=""/>
        <dsp:cNvSpPr/>
      </dsp:nvSpPr>
      <dsp:spPr>
        <a:xfrm rot="5400000">
          <a:off x="5185243" y="39413"/>
          <a:ext cx="821769" cy="5266944"/>
        </a:xfrm>
        <a:prstGeom prst="round2SameRect">
          <a:avLst/>
        </a:prstGeom>
        <a:solidFill>
          <a:schemeClr val="accent2">
            <a:tint val="40000"/>
            <a:alpha val="90000"/>
            <a:hueOff val="-13087789"/>
            <a:satOff val="27419"/>
            <a:lumOff val="2793"/>
            <a:alphaOff val="0"/>
          </a:schemeClr>
        </a:solidFill>
        <a:ln w="12700" cap="flat" cmpd="sng" algn="ctr">
          <a:solidFill>
            <a:schemeClr val="accent2">
              <a:tint val="40000"/>
              <a:alpha val="90000"/>
              <a:hueOff val="-13087789"/>
              <a:satOff val="27419"/>
              <a:lumOff val="27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smtClean="0"/>
            <a:t>Paraprofessional requirements</a:t>
          </a:r>
          <a:endParaRPr lang="en-US" sz="1200" kern="1200"/>
        </a:p>
        <a:p>
          <a:pPr marL="114300" lvl="1" indent="-114300" algn="l" defTabSz="533400" rtl="0">
            <a:lnSpc>
              <a:spcPct val="90000"/>
            </a:lnSpc>
            <a:spcBef>
              <a:spcPct val="0"/>
            </a:spcBef>
            <a:spcAft>
              <a:spcPct val="15000"/>
            </a:spcAft>
            <a:buChar char="••"/>
          </a:pPr>
          <a:r>
            <a:rPr lang="en-US" sz="1200" kern="1200" dirty="0" smtClean="0"/>
            <a:t>Teacher licensure per TSPC</a:t>
          </a:r>
          <a:endParaRPr lang="en-US" sz="1200" kern="1200" dirty="0"/>
        </a:p>
      </dsp:txBody>
      <dsp:txXfrm rot="-5400000">
        <a:off x="2962656" y="2302116"/>
        <a:ext cx="5226829" cy="741539"/>
      </dsp:txXfrm>
    </dsp:sp>
    <dsp:sp modelId="{0531EF05-9D3F-4010-A731-168A5A82AE08}">
      <dsp:nvSpPr>
        <dsp:cNvPr id="0" name=""/>
        <dsp:cNvSpPr/>
      </dsp:nvSpPr>
      <dsp:spPr>
        <a:xfrm>
          <a:off x="0" y="2159279"/>
          <a:ext cx="2962656" cy="1027211"/>
        </a:xfrm>
        <a:prstGeom prst="roundRect">
          <a:avLst/>
        </a:prstGeom>
        <a:solidFill>
          <a:schemeClr val="accent2">
            <a:hueOff val="-12248115"/>
            <a:satOff val="6358"/>
            <a:lumOff val="10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smtClean="0"/>
            <a:t>Staffing</a:t>
          </a:r>
          <a:endParaRPr lang="en-US" sz="4000" kern="1200"/>
        </a:p>
      </dsp:txBody>
      <dsp:txXfrm>
        <a:off x="50144" y="2209423"/>
        <a:ext cx="2862368" cy="926923"/>
      </dsp:txXfrm>
    </dsp:sp>
    <dsp:sp modelId="{1A51D794-91D2-4122-B495-DC2F7250252E}">
      <dsp:nvSpPr>
        <dsp:cNvPr id="0" name=""/>
        <dsp:cNvSpPr/>
      </dsp:nvSpPr>
      <dsp:spPr>
        <a:xfrm rot="5400000">
          <a:off x="5185243" y="1117985"/>
          <a:ext cx="821769" cy="5266944"/>
        </a:xfrm>
        <a:prstGeom prst="round2SameRect">
          <a:avLst/>
        </a:prstGeom>
        <a:solidFill>
          <a:schemeClr val="accent2">
            <a:tint val="40000"/>
            <a:alpha val="90000"/>
            <a:hueOff val="-19631684"/>
            <a:satOff val="41129"/>
            <a:lumOff val="4189"/>
            <a:alphaOff val="0"/>
          </a:schemeClr>
        </a:solidFill>
        <a:ln w="12700" cap="flat" cmpd="sng" algn="ctr">
          <a:solidFill>
            <a:schemeClr val="accent2">
              <a:tint val="40000"/>
              <a:alpha val="90000"/>
              <a:hueOff val="-19631684"/>
              <a:satOff val="41129"/>
              <a:lumOff val="41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Inventory list &amp; labels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Other requirements from Title II-A, IV-A, Private Schools &amp; McKinney-Vento  </a:t>
          </a:r>
          <a:endParaRPr lang="en-US" sz="1200" kern="1200" dirty="0"/>
        </a:p>
        <a:p>
          <a:pPr marL="114300" lvl="1" indent="-114300" algn="l" defTabSz="533400" rtl="0">
            <a:lnSpc>
              <a:spcPct val="90000"/>
            </a:lnSpc>
            <a:spcBef>
              <a:spcPct val="0"/>
            </a:spcBef>
            <a:spcAft>
              <a:spcPct val="15000"/>
            </a:spcAft>
            <a:buChar char="••"/>
          </a:pPr>
          <a:endParaRPr lang="en-US" sz="1200" kern="1200" dirty="0"/>
        </a:p>
      </dsp:txBody>
      <dsp:txXfrm rot="-5400000">
        <a:off x="2962656" y="3380688"/>
        <a:ext cx="5226829" cy="741539"/>
      </dsp:txXfrm>
    </dsp:sp>
    <dsp:sp modelId="{8B876CD3-E44E-479C-8D4A-C6A12F20400C}">
      <dsp:nvSpPr>
        <dsp:cNvPr id="0" name=""/>
        <dsp:cNvSpPr/>
      </dsp:nvSpPr>
      <dsp:spPr>
        <a:xfrm>
          <a:off x="0" y="3237851"/>
          <a:ext cx="2962656" cy="1027211"/>
        </a:xfrm>
        <a:prstGeom prst="roundRect">
          <a:avLst/>
        </a:prstGeom>
        <a:solidFill>
          <a:schemeClr val="accent2">
            <a:hueOff val="-18372173"/>
            <a:satOff val="9537"/>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Additional?</a:t>
          </a:r>
          <a:endParaRPr lang="en-US" sz="4000" kern="1200" dirty="0"/>
        </a:p>
      </dsp:txBody>
      <dsp:txXfrm>
        <a:off x="50144" y="3287995"/>
        <a:ext cx="2862368" cy="9269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D6099-0DA5-4980-974D-141A3BE15A51}">
      <dsp:nvSpPr>
        <dsp:cNvPr id="0" name=""/>
        <dsp:cNvSpPr/>
      </dsp:nvSpPr>
      <dsp:spPr>
        <a:xfrm>
          <a:off x="0" y="248887"/>
          <a:ext cx="81534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2794" tIns="312420" rIns="632794"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Northwest Regional, Multnomah, Clackamas, </a:t>
          </a:r>
          <a:r>
            <a:rPr lang="en-US" sz="1500" kern="1200" dirty="0" err="1" smtClean="0"/>
            <a:t>InterMountain</a:t>
          </a:r>
          <a:r>
            <a:rPr lang="en-US" sz="1500" kern="1200" dirty="0" smtClean="0"/>
            <a:t>, Grant &amp; Region 18 ESDs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Melinda </a:t>
          </a:r>
          <a:r>
            <a:rPr lang="en-US" sz="1500" kern="1200" dirty="0" err="1" smtClean="0"/>
            <a:t>Bessner</a:t>
          </a:r>
          <a:r>
            <a:rPr lang="en-US" sz="1500" kern="1200" dirty="0" smtClean="0"/>
            <a:t>   email:  </a:t>
          </a:r>
          <a:r>
            <a:rPr lang="en-US" sz="1500" kern="1200" dirty="0" smtClean="0">
              <a:hlinkClick xmlns:r="http://schemas.openxmlformats.org/officeDocument/2006/relationships" r:id="rId1"/>
            </a:rPr>
            <a:t>Melinda.bessner@ode.state.or.us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503-947-5626</a:t>
          </a:r>
          <a:endParaRPr lang="en-US" sz="1500" kern="1200" dirty="0"/>
        </a:p>
      </dsp:txBody>
      <dsp:txXfrm>
        <a:off x="0" y="248887"/>
        <a:ext cx="8153400" cy="1134000"/>
      </dsp:txXfrm>
    </dsp:sp>
    <dsp:sp modelId="{B9C1791F-9736-4728-AE39-49AC0EF797DB}">
      <dsp:nvSpPr>
        <dsp:cNvPr id="0" name=""/>
        <dsp:cNvSpPr/>
      </dsp:nvSpPr>
      <dsp:spPr>
        <a:xfrm>
          <a:off x="454152" y="46089"/>
          <a:ext cx="5707380" cy="4428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tx1"/>
              </a:solidFill>
            </a:rPr>
            <a:t>Northern Tier of the State</a:t>
          </a:r>
          <a:endParaRPr lang="en-US" sz="3600" kern="1200" dirty="0">
            <a:solidFill>
              <a:schemeClr val="tx1"/>
            </a:solidFill>
          </a:endParaRPr>
        </a:p>
      </dsp:txBody>
      <dsp:txXfrm>
        <a:off x="475768" y="67705"/>
        <a:ext cx="5664148" cy="399568"/>
      </dsp:txXfrm>
    </dsp:sp>
    <dsp:sp modelId="{C6B1E5A0-6E1A-48C3-A295-4AF9D6A6527B}">
      <dsp:nvSpPr>
        <dsp:cNvPr id="0" name=""/>
        <dsp:cNvSpPr/>
      </dsp:nvSpPr>
      <dsp:spPr>
        <a:xfrm>
          <a:off x="0" y="1685287"/>
          <a:ext cx="8153400" cy="13466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2794" tIns="312420" rIns="632794"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Willamette, Linn Benton Lincoln, Lane, High Desert, Jefferson, Columbia Gorge &amp; North Central ESDs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Lisa Plumb    email: </a:t>
          </a:r>
          <a:r>
            <a:rPr lang="en-US" sz="1500" kern="1200" dirty="0" smtClean="0">
              <a:hlinkClick xmlns:r="http://schemas.openxmlformats.org/officeDocument/2006/relationships" r:id="rId2"/>
            </a:rPr>
            <a:t>Lisa.plumb@ode.state.or.us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503-947-5749</a:t>
          </a:r>
          <a:endParaRPr lang="en-US" sz="1500" kern="1200" dirty="0"/>
        </a:p>
      </dsp:txBody>
      <dsp:txXfrm>
        <a:off x="0" y="1685287"/>
        <a:ext cx="8153400" cy="1346625"/>
      </dsp:txXfrm>
    </dsp:sp>
    <dsp:sp modelId="{827794EA-13C3-4FFD-95E2-528810408991}">
      <dsp:nvSpPr>
        <dsp:cNvPr id="0" name=""/>
        <dsp:cNvSpPr/>
      </dsp:nvSpPr>
      <dsp:spPr>
        <a:xfrm>
          <a:off x="407670" y="1463887"/>
          <a:ext cx="5707380" cy="44280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tx1"/>
              </a:solidFill>
            </a:rPr>
            <a:t>Central Tier of the State</a:t>
          </a:r>
          <a:endParaRPr lang="en-US" sz="3600" kern="1200" dirty="0">
            <a:solidFill>
              <a:schemeClr val="tx1"/>
            </a:solidFill>
          </a:endParaRPr>
        </a:p>
      </dsp:txBody>
      <dsp:txXfrm>
        <a:off x="429286" y="1485503"/>
        <a:ext cx="5664148" cy="399568"/>
      </dsp:txXfrm>
    </dsp:sp>
    <dsp:sp modelId="{F270CC3F-DCE2-4FBE-A073-C66A4D57980F}">
      <dsp:nvSpPr>
        <dsp:cNvPr id="0" name=""/>
        <dsp:cNvSpPr/>
      </dsp:nvSpPr>
      <dsp:spPr>
        <a:xfrm>
          <a:off x="0" y="3334312"/>
          <a:ext cx="8153400" cy="113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2794" tIns="312420" rIns="632794"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South Coast, Douglas, Southern Oregon, Lake, Harney &amp; Malheur ESDs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Jen Engberg email:  </a:t>
          </a:r>
          <a:r>
            <a:rPr lang="en-US" sz="1500" kern="1200" dirty="0" smtClean="0">
              <a:hlinkClick xmlns:r="http://schemas.openxmlformats.org/officeDocument/2006/relationships" r:id="rId3"/>
            </a:rPr>
            <a:t>Jennifer.engberg@ode.state.or.us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503-947-0339</a:t>
          </a:r>
          <a:endParaRPr lang="en-US" sz="1500" kern="1200" dirty="0"/>
        </a:p>
      </dsp:txBody>
      <dsp:txXfrm>
        <a:off x="0" y="3334312"/>
        <a:ext cx="8153400" cy="1134000"/>
      </dsp:txXfrm>
    </dsp:sp>
    <dsp:sp modelId="{DCBE022D-33A0-4418-9728-3965AF54F357}">
      <dsp:nvSpPr>
        <dsp:cNvPr id="0" name=""/>
        <dsp:cNvSpPr/>
      </dsp:nvSpPr>
      <dsp:spPr>
        <a:xfrm>
          <a:off x="407670" y="3112912"/>
          <a:ext cx="5707380" cy="4428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tx2"/>
              </a:solidFill>
            </a:rPr>
            <a:t>Southern Tier of the State</a:t>
          </a:r>
          <a:endParaRPr lang="en-US" sz="3600" kern="1200" dirty="0">
            <a:solidFill>
              <a:schemeClr val="tx2"/>
            </a:solidFill>
          </a:endParaRPr>
        </a:p>
      </dsp:txBody>
      <dsp:txXfrm>
        <a:off x="429286" y="3134528"/>
        <a:ext cx="5664148" cy="3995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E91F-83A0-4F19-B0A1-441E7FDC9061}">
      <dsp:nvSpPr>
        <dsp:cNvPr id="0" name=""/>
        <dsp:cNvSpPr/>
      </dsp:nvSpPr>
      <dsp:spPr>
        <a:xfrm>
          <a:off x="0" y="330344"/>
          <a:ext cx="8229600" cy="7654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Informational Materials</a:t>
          </a:r>
          <a:endParaRPr lang="en-US" sz="1800" kern="1200" dirty="0"/>
        </a:p>
      </dsp:txBody>
      <dsp:txXfrm>
        <a:off x="0" y="330344"/>
        <a:ext cx="8229600" cy="765450"/>
      </dsp:txXfrm>
    </dsp:sp>
    <dsp:sp modelId="{5E24ECBE-BEC6-4C34-AEE2-69A52992DFBC}">
      <dsp:nvSpPr>
        <dsp:cNvPr id="0" name=""/>
        <dsp:cNvSpPr/>
      </dsp:nvSpPr>
      <dsp:spPr>
        <a:xfrm>
          <a:off x="411480" y="64664"/>
          <a:ext cx="7132347"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b="1" kern="1200" dirty="0" smtClean="0"/>
            <a:t>ODE website (www.oregon.gov/ode)</a:t>
          </a:r>
          <a:endParaRPr lang="en-US" sz="2400" b="1" kern="1200" dirty="0"/>
        </a:p>
      </dsp:txBody>
      <dsp:txXfrm>
        <a:off x="437419" y="90603"/>
        <a:ext cx="7080469" cy="479482"/>
      </dsp:txXfrm>
    </dsp:sp>
    <dsp:sp modelId="{40927A9B-4DF0-457C-864C-64ED6DD1B804}">
      <dsp:nvSpPr>
        <dsp:cNvPr id="0" name=""/>
        <dsp:cNvSpPr/>
      </dsp:nvSpPr>
      <dsp:spPr>
        <a:xfrm>
          <a:off x="0" y="1458674"/>
          <a:ext cx="8229600" cy="7654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Budgets &amp; Data Collections</a:t>
          </a:r>
          <a:endParaRPr lang="en-US" sz="1800" kern="1200" dirty="0"/>
        </a:p>
      </dsp:txBody>
      <dsp:txXfrm>
        <a:off x="0" y="1458674"/>
        <a:ext cx="8229600" cy="765450"/>
      </dsp:txXfrm>
    </dsp:sp>
    <dsp:sp modelId="{7DA57D2E-5647-425E-8ABA-2CC2C5A100B8}">
      <dsp:nvSpPr>
        <dsp:cNvPr id="0" name=""/>
        <dsp:cNvSpPr/>
      </dsp:nvSpPr>
      <dsp:spPr>
        <a:xfrm>
          <a:off x="411480" y="1192994"/>
          <a:ext cx="7284718"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rtl="0">
            <a:lnSpc>
              <a:spcPct val="90000"/>
            </a:lnSpc>
            <a:spcBef>
              <a:spcPct val="0"/>
            </a:spcBef>
            <a:spcAft>
              <a:spcPct val="35000"/>
            </a:spcAft>
          </a:pPr>
          <a:r>
            <a:rPr lang="en-US" sz="2200" b="1" kern="1200" dirty="0" smtClean="0"/>
            <a:t>ODE District website (www.district.ode.state.or.us)</a:t>
          </a:r>
          <a:endParaRPr lang="en-US" sz="2200" b="1" kern="1200" dirty="0"/>
        </a:p>
      </dsp:txBody>
      <dsp:txXfrm>
        <a:off x="437419" y="1218933"/>
        <a:ext cx="7232840" cy="479482"/>
      </dsp:txXfrm>
    </dsp:sp>
    <dsp:sp modelId="{B17C2DFB-2E01-4E1C-B7B2-ABC0AE88EE6F}">
      <dsp:nvSpPr>
        <dsp:cNvPr id="0" name=""/>
        <dsp:cNvSpPr/>
      </dsp:nvSpPr>
      <dsp:spPr>
        <a:xfrm>
          <a:off x="0" y="2587005"/>
          <a:ext cx="8229600" cy="7654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School &amp; District-Level Planning</a:t>
          </a:r>
          <a:endParaRPr lang="en-US" sz="1800" kern="1200" dirty="0"/>
        </a:p>
      </dsp:txBody>
      <dsp:txXfrm>
        <a:off x="0" y="2587005"/>
        <a:ext cx="8229600" cy="765450"/>
      </dsp:txXfrm>
    </dsp:sp>
    <dsp:sp modelId="{A4D03443-4A7C-4BDC-B82A-414D1D6C5703}">
      <dsp:nvSpPr>
        <dsp:cNvPr id="0" name=""/>
        <dsp:cNvSpPr/>
      </dsp:nvSpPr>
      <dsp:spPr>
        <a:xfrm>
          <a:off x="411480" y="2321324"/>
          <a:ext cx="7284718"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b="1" kern="1200" dirty="0" err="1" smtClean="0"/>
            <a:t>Indistar</a:t>
          </a:r>
          <a:r>
            <a:rPr lang="en-US" sz="2400" b="1" kern="1200" dirty="0" smtClean="0"/>
            <a:t> (www.indistar.org)</a:t>
          </a:r>
          <a:endParaRPr lang="en-US" sz="2400" b="1" kern="1200" dirty="0"/>
        </a:p>
      </dsp:txBody>
      <dsp:txXfrm>
        <a:off x="437419" y="2347263"/>
        <a:ext cx="7232840" cy="479482"/>
      </dsp:txXfrm>
    </dsp:sp>
    <dsp:sp modelId="{D2991BA0-6ECD-4E1E-82E8-3AC52DEDEEE6}">
      <dsp:nvSpPr>
        <dsp:cNvPr id="0" name=""/>
        <dsp:cNvSpPr/>
      </dsp:nvSpPr>
      <dsp:spPr>
        <a:xfrm>
          <a:off x="0" y="3715335"/>
          <a:ext cx="8229600" cy="1020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t>http://www.oregon.gov/ode/schools-and-districts/grants/ESEA/Pages/default.aspx</a:t>
          </a:r>
          <a:endParaRPr lang="en-US" sz="1800" kern="1200"/>
        </a:p>
      </dsp:txBody>
      <dsp:txXfrm>
        <a:off x="0" y="3715335"/>
        <a:ext cx="8229600" cy="1020600"/>
      </dsp:txXfrm>
    </dsp:sp>
    <dsp:sp modelId="{AEC0ACDF-43AB-4FD0-9E99-F0A1964746F8}">
      <dsp:nvSpPr>
        <dsp:cNvPr id="0" name=""/>
        <dsp:cNvSpPr/>
      </dsp:nvSpPr>
      <dsp:spPr>
        <a:xfrm>
          <a:off x="457199" y="3455744"/>
          <a:ext cx="576072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ODE Federal Programs Website  </a:t>
          </a:r>
          <a:endParaRPr lang="en-US" sz="2400" b="1" kern="1200" dirty="0"/>
        </a:p>
      </dsp:txBody>
      <dsp:txXfrm>
        <a:off x="483138" y="3481683"/>
        <a:ext cx="57088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459B7-5F91-4641-BC4E-3EA675648AA8}">
      <dsp:nvSpPr>
        <dsp:cNvPr id="0" name=""/>
        <dsp:cNvSpPr/>
      </dsp:nvSpPr>
      <dsp:spPr>
        <a:xfrm>
          <a:off x="0" y="164435"/>
          <a:ext cx="8182143" cy="1191631"/>
        </a:xfrm>
        <a:prstGeom prst="rightArrow">
          <a:avLst>
            <a:gd name="adj1" fmla="val 50000"/>
            <a:gd name="adj2" fmla="val 50000"/>
          </a:avLst>
        </a:prstGeom>
        <a:solidFill>
          <a:srgbClr val="9A87CF"/>
        </a:solidFill>
        <a:ln>
          <a:solidFill>
            <a:schemeClr val="accent2">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FF"/>
              </a:solidFill>
            </a:rPr>
            <a:t>Planning</a:t>
          </a:r>
          <a:endParaRPr lang="en-US" sz="2400" b="1" kern="1200" dirty="0">
            <a:solidFill>
              <a:srgbClr val="FFFFFF"/>
            </a:solidFill>
          </a:endParaRPr>
        </a:p>
      </dsp:txBody>
      <dsp:txXfrm>
        <a:off x="0" y="462343"/>
        <a:ext cx="7884235" cy="595815"/>
      </dsp:txXfrm>
    </dsp:sp>
    <dsp:sp modelId="{7D9C9D27-4327-4E79-86D5-BE905D808027}">
      <dsp:nvSpPr>
        <dsp:cNvPr id="0" name=""/>
        <dsp:cNvSpPr/>
      </dsp:nvSpPr>
      <dsp:spPr>
        <a:xfrm>
          <a:off x="68964" y="1092592"/>
          <a:ext cx="2520100" cy="229552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755650" rtl="0">
            <a:lnSpc>
              <a:spcPct val="90000"/>
            </a:lnSpc>
            <a:spcBef>
              <a:spcPct val="0"/>
            </a:spcBef>
            <a:spcAft>
              <a:spcPct val="35000"/>
            </a:spcAft>
          </a:pPr>
          <a:r>
            <a:rPr lang="en-US" sz="1500" u="sng" kern="1200" dirty="0" smtClean="0"/>
            <a:t>Needs Assessment</a:t>
          </a:r>
          <a:endParaRPr lang="en-US" sz="1500" u="sng" kern="1200" dirty="0"/>
        </a:p>
        <a:p>
          <a:pPr marL="114300" lvl="1" indent="-114300" algn="l" defTabSz="666750" rtl="0">
            <a:lnSpc>
              <a:spcPct val="90000"/>
            </a:lnSpc>
            <a:spcBef>
              <a:spcPct val="0"/>
            </a:spcBef>
            <a:spcAft>
              <a:spcPct val="15000"/>
            </a:spcAft>
            <a:buChar char="••"/>
          </a:pPr>
          <a:r>
            <a:rPr lang="en-US" sz="1500" kern="1200" dirty="0" smtClean="0"/>
            <a:t>Determines priorities and goals</a:t>
          </a:r>
          <a:endParaRPr lang="en-US" sz="1500" kern="1200" dirty="0"/>
        </a:p>
        <a:p>
          <a:pPr lvl="0" algn="l" defTabSz="666750" rtl="0">
            <a:lnSpc>
              <a:spcPct val="90000"/>
            </a:lnSpc>
            <a:spcBef>
              <a:spcPct val="0"/>
            </a:spcBef>
            <a:spcAft>
              <a:spcPct val="35000"/>
            </a:spcAft>
          </a:pPr>
          <a:r>
            <a:rPr lang="en-US" sz="1500" u="sng" kern="1200" dirty="0" smtClean="0"/>
            <a:t>School-level Models</a:t>
          </a:r>
          <a:endParaRPr lang="en-US" sz="1500" kern="1200" dirty="0" smtClean="0"/>
        </a:p>
        <a:p>
          <a:pPr marL="114300" lvl="1" indent="-114300" algn="l" defTabSz="666750" rtl="0">
            <a:lnSpc>
              <a:spcPct val="90000"/>
            </a:lnSpc>
            <a:spcBef>
              <a:spcPct val="0"/>
            </a:spcBef>
            <a:spcAft>
              <a:spcPct val="15000"/>
            </a:spcAft>
            <a:buChar char="••"/>
          </a:pPr>
          <a:r>
            <a:rPr lang="en-US" sz="1500" kern="1200" dirty="0" smtClean="0"/>
            <a:t>Targeted Assistance (TAS)</a:t>
          </a:r>
        </a:p>
        <a:p>
          <a:pPr marL="114300" lvl="1" indent="-114300" algn="l" defTabSz="666750" rtl="0">
            <a:lnSpc>
              <a:spcPct val="90000"/>
            </a:lnSpc>
            <a:spcBef>
              <a:spcPct val="0"/>
            </a:spcBef>
            <a:spcAft>
              <a:spcPct val="15000"/>
            </a:spcAft>
            <a:buChar char="••"/>
          </a:pPr>
          <a:r>
            <a:rPr lang="en-US" sz="1500" kern="1200" dirty="0" smtClean="0"/>
            <a:t>School-wide Program (SWP)</a:t>
          </a:r>
        </a:p>
        <a:p>
          <a:pPr lvl="0" algn="l" defTabSz="666750" rtl="0">
            <a:lnSpc>
              <a:spcPct val="90000"/>
            </a:lnSpc>
            <a:spcBef>
              <a:spcPct val="0"/>
            </a:spcBef>
            <a:spcAft>
              <a:spcPct val="35000"/>
            </a:spcAft>
          </a:pPr>
          <a:r>
            <a:rPr lang="en-US" sz="1500" u="sng" kern="1200" dirty="0" smtClean="0"/>
            <a:t>Planning Tools</a:t>
          </a:r>
        </a:p>
        <a:p>
          <a:pPr lvl="0" algn="l" defTabSz="666750" rtl="0">
            <a:lnSpc>
              <a:spcPct val="90000"/>
            </a:lnSpc>
            <a:spcBef>
              <a:spcPct val="0"/>
            </a:spcBef>
            <a:spcAft>
              <a:spcPct val="35000"/>
            </a:spcAft>
          </a:pPr>
          <a:r>
            <a:rPr lang="en-US" sz="1500" u="sng" kern="1200" dirty="0" smtClean="0"/>
            <a:t>Stakeholder Engagemen</a:t>
          </a:r>
          <a:r>
            <a:rPr lang="en-US" sz="1600" u="sng" kern="1200" dirty="0" smtClean="0"/>
            <a:t>t</a:t>
          </a:r>
        </a:p>
      </dsp:txBody>
      <dsp:txXfrm>
        <a:off x="68964" y="1092592"/>
        <a:ext cx="2520100" cy="2295521"/>
      </dsp:txXfrm>
    </dsp:sp>
    <dsp:sp modelId="{BB9818A6-B54B-4BE1-9812-0693AD675952}">
      <dsp:nvSpPr>
        <dsp:cNvPr id="0" name=""/>
        <dsp:cNvSpPr/>
      </dsp:nvSpPr>
      <dsp:spPr>
        <a:xfrm>
          <a:off x="2543828" y="543176"/>
          <a:ext cx="5662043" cy="1191631"/>
        </a:xfrm>
        <a:prstGeom prst="rightArrow">
          <a:avLst>
            <a:gd name="adj1" fmla="val 50000"/>
            <a:gd name="adj2" fmla="val 5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rgbClr val="FFFFFF"/>
              </a:solidFill>
            </a:rPr>
            <a:t>Fiscal</a:t>
          </a:r>
          <a:endParaRPr lang="en-US" sz="2400" b="1" kern="1200" dirty="0">
            <a:solidFill>
              <a:srgbClr val="FFFFFF"/>
            </a:solidFill>
          </a:endParaRPr>
        </a:p>
      </dsp:txBody>
      <dsp:txXfrm>
        <a:off x="2543828" y="841084"/>
        <a:ext cx="5364135" cy="595815"/>
      </dsp:txXfrm>
    </dsp:sp>
    <dsp:sp modelId="{429C6034-033E-472B-B0D8-E43436DA2208}">
      <dsp:nvSpPr>
        <dsp:cNvPr id="0" name=""/>
        <dsp:cNvSpPr/>
      </dsp:nvSpPr>
      <dsp:spPr>
        <a:xfrm>
          <a:off x="2543828" y="1462096"/>
          <a:ext cx="2520100" cy="229552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u="sng" kern="1200" dirty="0" smtClean="0"/>
            <a:t>Spending/Expenditures</a:t>
          </a:r>
          <a:endParaRPr lang="en-US" sz="1500" u="sng" kern="1200" dirty="0"/>
        </a:p>
        <a:p>
          <a:pPr marL="114300" lvl="1" indent="-114300" algn="just" defTabSz="666750" rtl="0">
            <a:lnSpc>
              <a:spcPct val="90000"/>
            </a:lnSpc>
            <a:spcBef>
              <a:spcPct val="0"/>
            </a:spcBef>
            <a:spcAft>
              <a:spcPct val="15000"/>
            </a:spcAft>
            <a:buChar char="••"/>
          </a:pPr>
          <a:r>
            <a:rPr lang="en-US" sz="1500" kern="1200" dirty="0" smtClean="0"/>
            <a:t>Necessary/Reasonable/Allowable</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Rank &amp; Serve rules</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Methodology</a:t>
          </a:r>
          <a:endParaRPr lang="en-US" sz="1500" kern="1200" dirty="0"/>
        </a:p>
        <a:p>
          <a:pPr marL="114300" lvl="1" indent="-114300" algn="just" defTabSz="666750" rtl="0">
            <a:lnSpc>
              <a:spcPct val="90000"/>
            </a:lnSpc>
            <a:spcBef>
              <a:spcPct val="0"/>
            </a:spcBef>
            <a:spcAft>
              <a:spcPct val="15000"/>
            </a:spcAft>
            <a:buChar char="••"/>
          </a:pPr>
          <a:r>
            <a:rPr lang="en-US" sz="1500" kern="1200" dirty="0" smtClean="0"/>
            <a:t>Transferability</a:t>
          </a:r>
          <a:endParaRPr lang="en-US" sz="1500" kern="1200" dirty="0"/>
        </a:p>
        <a:p>
          <a:pPr lvl="0" algn="l" defTabSz="666750" rtl="0">
            <a:lnSpc>
              <a:spcPct val="90000"/>
            </a:lnSpc>
            <a:spcBef>
              <a:spcPct val="0"/>
            </a:spcBef>
            <a:spcAft>
              <a:spcPct val="35000"/>
            </a:spcAft>
          </a:pPr>
          <a:endParaRPr lang="en-US" sz="1500" u="sng" kern="1200" dirty="0" smtClean="0"/>
        </a:p>
        <a:p>
          <a:pPr lvl="0" algn="l" defTabSz="666750" rtl="0">
            <a:lnSpc>
              <a:spcPct val="90000"/>
            </a:lnSpc>
            <a:spcBef>
              <a:spcPct val="0"/>
            </a:spcBef>
            <a:spcAft>
              <a:spcPct val="35000"/>
            </a:spcAft>
          </a:pPr>
          <a:r>
            <a:rPr lang="en-US" sz="1500" u="sng" kern="1200" dirty="0" smtClean="0"/>
            <a:t>CIP Budget Narrative</a:t>
          </a:r>
          <a:endParaRPr lang="en-US" sz="1500" kern="1200" dirty="0"/>
        </a:p>
      </dsp:txBody>
      <dsp:txXfrm>
        <a:off x="2543828" y="1462096"/>
        <a:ext cx="2520100" cy="2295521"/>
      </dsp:txXfrm>
    </dsp:sp>
    <dsp:sp modelId="{DC71C1FC-EDCC-4FE1-BE65-5E0469CDAD4C}">
      <dsp:nvSpPr>
        <dsp:cNvPr id="0" name=""/>
        <dsp:cNvSpPr/>
      </dsp:nvSpPr>
      <dsp:spPr>
        <a:xfrm>
          <a:off x="5063928" y="940386"/>
          <a:ext cx="3141943" cy="1191631"/>
        </a:xfrm>
        <a:prstGeom prst="rightArrow">
          <a:avLst>
            <a:gd name="adj1" fmla="val 50000"/>
            <a:gd name="adj2" fmla="val 50000"/>
          </a:avLst>
        </a:prstGeom>
        <a:solidFill>
          <a:schemeClr val="accent5">
            <a:hueOff val="5187572"/>
            <a:satOff val="39206"/>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9172"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2">
                  <a:lumMod val="10000"/>
                  <a:lumOff val="90000"/>
                </a:schemeClr>
              </a:solidFill>
            </a:rPr>
            <a:t>Monitoring</a:t>
          </a:r>
          <a:endParaRPr lang="en-US" sz="2400" b="1" kern="1200" dirty="0">
            <a:solidFill>
              <a:schemeClr val="tx2">
                <a:lumMod val="10000"/>
                <a:lumOff val="90000"/>
              </a:schemeClr>
            </a:solidFill>
          </a:endParaRPr>
        </a:p>
      </dsp:txBody>
      <dsp:txXfrm>
        <a:off x="5063928" y="1238294"/>
        <a:ext cx="2844035" cy="595815"/>
      </dsp:txXfrm>
    </dsp:sp>
    <dsp:sp modelId="{03CAFF19-D889-404D-956D-64EA0DFA4540}">
      <dsp:nvSpPr>
        <dsp:cNvPr id="0" name=""/>
        <dsp:cNvSpPr/>
      </dsp:nvSpPr>
      <dsp:spPr>
        <a:xfrm>
          <a:off x="5063928" y="1859306"/>
          <a:ext cx="2520100" cy="226192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u="sng" kern="1200" dirty="0" smtClean="0"/>
            <a:t>Monitoring Components</a:t>
          </a:r>
          <a:endParaRPr lang="en-US" sz="1700" u="sng" kern="1200" dirty="0"/>
        </a:p>
        <a:p>
          <a:pPr marL="114300" lvl="1" indent="-114300" algn="l" defTabSz="666750">
            <a:lnSpc>
              <a:spcPct val="90000"/>
            </a:lnSpc>
            <a:spcBef>
              <a:spcPct val="0"/>
            </a:spcBef>
            <a:spcAft>
              <a:spcPct val="15000"/>
            </a:spcAft>
            <a:buChar char="••"/>
          </a:pPr>
          <a:r>
            <a:rPr lang="en-US" sz="1500" u="none" kern="1200" dirty="0" smtClean="0"/>
            <a:t>Risk Factors</a:t>
          </a:r>
        </a:p>
        <a:p>
          <a:pPr marL="114300" lvl="1" indent="-114300" algn="l" defTabSz="666750">
            <a:lnSpc>
              <a:spcPct val="90000"/>
            </a:lnSpc>
            <a:spcBef>
              <a:spcPct val="0"/>
            </a:spcBef>
            <a:spcAft>
              <a:spcPct val="15000"/>
            </a:spcAft>
            <a:buChar char="••"/>
          </a:pPr>
          <a:r>
            <a:rPr lang="en-US" sz="1500" u="none" kern="1200" dirty="0" smtClean="0"/>
            <a:t>2018-2019 Monitoring Schedule</a:t>
          </a:r>
        </a:p>
        <a:p>
          <a:pPr lvl="0" algn="l" defTabSz="755650">
            <a:lnSpc>
              <a:spcPct val="90000"/>
            </a:lnSpc>
            <a:spcBef>
              <a:spcPct val="0"/>
            </a:spcBef>
            <a:spcAft>
              <a:spcPct val="35000"/>
            </a:spcAft>
          </a:pPr>
          <a:endParaRPr lang="en-US" sz="1700" u="sng" kern="1200" dirty="0" smtClean="0"/>
        </a:p>
        <a:p>
          <a:pPr lvl="0" algn="l" defTabSz="755650">
            <a:lnSpc>
              <a:spcPct val="90000"/>
            </a:lnSpc>
            <a:spcBef>
              <a:spcPct val="0"/>
            </a:spcBef>
            <a:spcAft>
              <a:spcPct val="35000"/>
            </a:spcAft>
          </a:pPr>
          <a:endParaRPr lang="en-US" sz="1700" u="sng" kern="1200" dirty="0" smtClean="0"/>
        </a:p>
        <a:p>
          <a:pPr lvl="0" algn="l" defTabSz="577850" rtl="0">
            <a:lnSpc>
              <a:spcPct val="90000"/>
            </a:lnSpc>
            <a:spcBef>
              <a:spcPct val="0"/>
            </a:spcBef>
            <a:spcAft>
              <a:spcPct val="35000"/>
            </a:spcAft>
          </a:pPr>
          <a:endParaRPr lang="en-US" sz="1300" b="0" kern="1200" dirty="0" smtClean="0"/>
        </a:p>
      </dsp:txBody>
      <dsp:txXfrm>
        <a:off x="5063928" y="1859306"/>
        <a:ext cx="2520100" cy="2261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AF971-BC82-4685-8E13-9BA47194C173}">
      <dsp:nvSpPr>
        <dsp:cNvPr id="0" name=""/>
        <dsp:cNvSpPr/>
      </dsp:nvSpPr>
      <dsp:spPr>
        <a:xfrm>
          <a:off x="0" y="265919"/>
          <a:ext cx="8229600" cy="93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Required for all SWP &amp; TAS schools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ORIS Needs Assessment Framework required for all CSI &amp; TSI schools</a:t>
          </a:r>
          <a:endParaRPr lang="en-US" sz="1600" kern="1200" dirty="0"/>
        </a:p>
      </dsp:txBody>
      <dsp:txXfrm>
        <a:off x="0" y="265919"/>
        <a:ext cx="8229600" cy="932400"/>
      </dsp:txXfrm>
    </dsp:sp>
    <dsp:sp modelId="{8E477E55-48C6-433A-9108-4AD12ECE1270}">
      <dsp:nvSpPr>
        <dsp:cNvPr id="0" name=""/>
        <dsp:cNvSpPr/>
      </dsp:nvSpPr>
      <dsp:spPr>
        <a:xfrm>
          <a:off x="411480" y="29759"/>
          <a:ext cx="5760720" cy="472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b="1" kern="1200" dirty="0" smtClean="0"/>
            <a:t>Comprehensive Needs Assessment</a:t>
          </a:r>
          <a:endParaRPr lang="en-US" sz="2000" b="1" kern="1200" dirty="0"/>
        </a:p>
      </dsp:txBody>
      <dsp:txXfrm>
        <a:off x="434537" y="52816"/>
        <a:ext cx="5714606" cy="426206"/>
      </dsp:txXfrm>
    </dsp:sp>
    <dsp:sp modelId="{A523D0D0-109B-4219-AD72-C149EF8CD658}">
      <dsp:nvSpPr>
        <dsp:cNvPr id="0" name=""/>
        <dsp:cNvSpPr/>
      </dsp:nvSpPr>
      <dsp:spPr>
        <a:xfrm>
          <a:off x="0" y="1520879"/>
          <a:ext cx="8229600" cy="171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err="1" smtClean="0"/>
            <a:t>Indistar</a:t>
          </a:r>
          <a:r>
            <a:rPr lang="en-US" sz="1600" b="1" kern="1200" dirty="0" smtClean="0"/>
            <a:t> tool/resources</a:t>
          </a:r>
          <a:endParaRPr lang="en-US" sz="1600" b="1" kern="1200" dirty="0"/>
        </a:p>
        <a:p>
          <a:pPr marL="342900" lvl="2" indent="-171450" algn="l" defTabSz="711200" rtl="0">
            <a:lnSpc>
              <a:spcPct val="90000"/>
            </a:lnSpc>
            <a:spcBef>
              <a:spcPct val="0"/>
            </a:spcBef>
            <a:spcAft>
              <a:spcPct val="15000"/>
            </a:spcAft>
            <a:buChar char="••"/>
          </a:pPr>
          <a:r>
            <a:rPr lang="en-US" sz="1600" b="1" kern="1200" dirty="0" smtClean="0"/>
            <a:t>Updated supplemental questions</a:t>
          </a:r>
          <a:endParaRPr lang="en-US" sz="1600" b="1" kern="1200" dirty="0"/>
        </a:p>
        <a:p>
          <a:pPr marL="342900" lvl="2" indent="-171450" algn="l" defTabSz="711200" rtl="0">
            <a:lnSpc>
              <a:spcPct val="90000"/>
            </a:lnSpc>
            <a:spcBef>
              <a:spcPct val="0"/>
            </a:spcBef>
            <a:spcAft>
              <a:spcPct val="15000"/>
            </a:spcAft>
            <a:buChar char="••"/>
          </a:pPr>
          <a:r>
            <a:rPr lang="en-US" sz="1600" kern="1200" dirty="0" smtClean="0"/>
            <a:t>	Submitted at the start of the year</a:t>
          </a:r>
          <a:endParaRPr lang="en-US" sz="1600" b="1" kern="1200" dirty="0"/>
        </a:p>
        <a:p>
          <a:pPr marL="342900" lvl="2" indent="-171450" algn="l" defTabSz="711200" rtl="0">
            <a:lnSpc>
              <a:spcPct val="90000"/>
            </a:lnSpc>
            <a:spcBef>
              <a:spcPct val="0"/>
            </a:spcBef>
            <a:spcAft>
              <a:spcPct val="15000"/>
            </a:spcAft>
            <a:buChar char="••"/>
          </a:pPr>
          <a:r>
            <a:rPr lang="en-US" sz="1600" b="1" kern="1200" dirty="0" smtClean="0"/>
            <a:t>Indicators modified/revised</a:t>
          </a:r>
          <a:endParaRPr lang="en-US" sz="1600" b="1" kern="1200" dirty="0"/>
        </a:p>
        <a:p>
          <a:pPr marL="342900" lvl="2" indent="-171450" algn="l" defTabSz="711200" rtl="0">
            <a:lnSpc>
              <a:spcPct val="90000"/>
            </a:lnSpc>
            <a:spcBef>
              <a:spcPct val="0"/>
            </a:spcBef>
            <a:spcAft>
              <a:spcPct val="15000"/>
            </a:spcAft>
            <a:buChar char="••"/>
          </a:pPr>
          <a:r>
            <a:rPr lang="en-US" sz="1600" b="1" kern="1200" dirty="0" smtClean="0"/>
            <a:t>District Annual Review </a:t>
          </a:r>
          <a:r>
            <a:rPr lang="en-US" sz="1600" b="0" kern="1200" dirty="0" smtClean="0"/>
            <a:t>(still required)</a:t>
          </a:r>
          <a:endParaRPr lang="en-US" sz="1600" b="1" kern="1200" dirty="0"/>
        </a:p>
      </dsp:txBody>
      <dsp:txXfrm>
        <a:off x="0" y="1520879"/>
        <a:ext cx="8229600" cy="1713600"/>
      </dsp:txXfrm>
    </dsp:sp>
    <dsp:sp modelId="{8F34ABFC-9714-4447-AB05-8EF0327F333C}">
      <dsp:nvSpPr>
        <dsp:cNvPr id="0" name=""/>
        <dsp:cNvSpPr/>
      </dsp:nvSpPr>
      <dsp:spPr>
        <a:xfrm>
          <a:off x="411480" y="1284719"/>
          <a:ext cx="5760720" cy="472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b="1" kern="1200" dirty="0" smtClean="0"/>
            <a:t>School-level models  (SWP &amp; TAS)</a:t>
          </a:r>
          <a:endParaRPr lang="en-US" sz="2000" b="1" kern="1200" dirty="0"/>
        </a:p>
      </dsp:txBody>
      <dsp:txXfrm>
        <a:off x="434537" y="1307776"/>
        <a:ext cx="5714606" cy="426206"/>
      </dsp:txXfrm>
    </dsp:sp>
    <dsp:sp modelId="{AC0CDE51-FE88-4FCD-8EC6-F24F85EC2821}">
      <dsp:nvSpPr>
        <dsp:cNvPr id="0" name=""/>
        <dsp:cNvSpPr/>
      </dsp:nvSpPr>
      <dsp:spPr>
        <a:xfrm>
          <a:off x="0" y="3557039"/>
          <a:ext cx="8229600"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Annual Meeting</a:t>
          </a:r>
          <a:endParaRPr lang="en-US" sz="1600" kern="1200" dirty="0"/>
        </a:p>
      </dsp:txBody>
      <dsp:txXfrm>
        <a:off x="0" y="3557039"/>
        <a:ext cx="8229600" cy="680400"/>
      </dsp:txXfrm>
    </dsp:sp>
    <dsp:sp modelId="{61127B2B-9B53-4B6D-901C-34775F011F29}">
      <dsp:nvSpPr>
        <dsp:cNvPr id="0" name=""/>
        <dsp:cNvSpPr/>
      </dsp:nvSpPr>
      <dsp:spPr>
        <a:xfrm>
          <a:off x="411480" y="3320879"/>
          <a:ext cx="5760720" cy="472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b="1" kern="1200" dirty="0" smtClean="0"/>
            <a:t>Family Engagement</a:t>
          </a:r>
          <a:endParaRPr lang="en-US" sz="2000" b="1" kern="1200" dirty="0"/>
        </a:p>
      </dsp:txBody>
      <dsp:txXfrm>
        <a:off x="434537" y="3343936"/>
        <a:ext cx="571460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B441A-C435-4E50-936F-B4397A6C9BE4}">
      <dsp:nvSpPr>
        <dsp:cNvPr id="0" name=""/>
        <dsp:cNvSpPr/>
      </dsp:nvSpPr>
      <dsp:spPr>
        <a:xfrm rot="16200000">
          <a:off x="-1923642" y="1927883"/>
          <a:ext cx="4873752" cy="1017984"/>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Targeting Criteria</a:t>
          </a:r>
          <a:endParaRPr lang="en-US" sz="1200" b="1" kern="1200" dirty="0"/>
        </a:p>
        <a:p>
          <a:pPr marL="57150" lvl="1" indent="-57150" algn="l" defTabSz="488950" rtl="0">
            <a:lnSpc>
              <a:spcPct val="90000"/>
            </a:lnSpc>
            <a:spcBef>
              <a:spcPct val="0"/>
            </a:spcBef>
            <a:spcAft>
              <a:spcPct val="15000"/>
            </a:spcAft>
            <a:buChar char="••"/>
          </a:pPr>
          <a:r>
            <a:rPr lang="en-US" sz="1100" kern="1200" dirty="0" smtClean="0"/>
            <a:t>Process to identify students that are at risk of not meeting achievement standards</a:t>
          </a:r>
          <a:endParaRPr lang="en-US" sz="1100" kern="1200" dirty="0"/>
        </a:p>
      </dsp:txBody>
      <dsp:txXfrm rot="5400000">
        <a:off x="4242" y="974749"/>
        <a:ext cx="1017984" cy="2924252"/>
      </dsp:txXfrm>
    </dsp:sp>
    <dsp:sp modelId="{FBBC9D68-F0F4-4E97-9605-5149965DE949}">
      <dsp:nvSpPr>
        <dsp:cNvPr id="0" name=""/>
        <dsp:cNvSpPr/>
      </dsp:nvSpPr>
      <dsp:spPr>
        <a:xfrm rot="16200000">
          <a:off x="-829309" y="1927883"/>
          <a:ext cx="4873752" cy="1017984"/>
        </a:xfrm>
        <a:prstGeom prst="flowChartManualOperation">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Progress Monitoring</a:t>
          </a:r>
          <a:endParaRPr lang="en-US" sz="1200" b="1" kern="1200" dirty="0"/>
        </a:p>
        <a:p>
          <a:pPr marL="57150" lvl="1" indent="-57150" algn="l" defTabSz="488950" rtl="0">
            <a:lnSpc>
              <a:spcPct val="90000"/>
            </a:lnSpc>
            <a:spcBef>
              <a:spcPct val="0"/>
            </a:spcBef>
            <a:spcAft>
              <a:spcPct val="15000"/>
            </a:spcAft>
            <a:buChar char="••"/>
          </a:pPr>
          <a:r>
            <a:rPr lang="en-US" sz="1100" kern="1200" dirty="0" smtClean="0"/>
            <a:t>Plan for ongoing monitoring of targeted Title I-A students during the year</a:t>
          </a:r>
          <a:endParaRPr lang="en-US" sz="1100" kern="1200" dirty="0"/>
        </a:p>
      </dsp:txBody>
      <dsp:txXfrm rot="5400000">
        <a:off x="1098575" y="974749"/>
        <a:ext cx="1017984" cy="2924252"/>
      </dsp:txXfrm>
    </dsp:sp>
    <dsp:sp modelId="{FCC12924-9E78-4DAF-A7CF-E7B19677DE99}">
      <dsp:nvSpPr>
        <dsp:cNvPr id="0" name=""/>
        <dsp:cNvSpPr/>
      </dsp:nvSpPr>
      <dsp:spPr>
        <a:xfrm rot="16200000">
          <a:off x="265024" y="1927883"/>
          <a:ext cx="4873752" cy="1017984"/>
        </a:xfrm>
        <a:prstGeom prst="flowChartManualOperation">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Program Design</a:t>
          </a:r>
          <a:endParaRPr lang="en-US" sz="1200" b="1" kern="1200" dirty="0"/>
        </a:p>
        <a:p>
          <a:pPr marL="57150" lvl="1" indent="-57150" algn="l" defTabSz="488950" rtl="0">
            <a:lnSpc>
              <a:spcPct val="90000"/>
            </a:lnSpc>
            <a:spcBef>
              <a:spcPct val="0"/>
            </a:spcBef>
            <a:spcAft>
              <a:spcPct val="15000"/>
            </a:spcAft>
            <a:buChar char="••"/>
          </a:pPr>
          <a:r>
            <a:rPr lang="en-US" sz="1100" kern="1200" dirty="0" smtClean="0"/>
            <a:t>Effective instructional strategies based on research</a:t>
          </a:r>
          <a:endParaRPr lang="en-US" sz="1100" kern="1200" dirty="0"/>
        </a:p>
        <a:p>
          <a:pPr marL="57150" lvl="1" indent="-57150" algn="l" defTabSz="488950" rtl="0">
            <a:lnSpc>
              <a:spcPct val="90000"/>
            </a:lnSpc>
            <a:spcBef>
              <a:spcPct val="0"/>
            </a:spcBef>
            <a:spcAft>
              <a:spcPct val="15000"/>
            </a:spcAft>
            <a:buChar char="••"/>
          </a:pPr>
          <a:r>
            <a:rPr lang="en-US" sz="1100" kern="1200" dirty="0" smtClean="0"/>
            <a:t>Extended learning time</a:t>
          </a:r>
          <a:endParaRPr lang="en-US" sz="1100" kern="1200" dirty="0"/>
        </a:p>
        <a:p>
          <a:pPr marL="57150" lvl="1" indent="-57150" algn="l" defTabSz="488950" rtl="0">
            <a:lnSpc>
              <a:spcPct val="90000"/>
            </a:lnSpc>
            <a:spcBef>
              <a:spcPct val="0"/>
            </a:spcBef>
            <a:spcAft>
              <a:spcPct val="15000"/>
            </a:spcAft>
            <a:buChar char="••"/>
          </a:pPr>
          <a:r>
            <a:rPr lang="en-US" sz="1100" kern="1200" dirty="0" smtClean="0"/>
            <a:t>Accelerated, high-quality curriculum</a:t>
          </a:r>
          <a:endParaRPr lang="en-US" sz="1100" kern="1200" dirty="0"/>
        </a:p>
        <a:p>
          <a:pPr marL="57150" lvl="1" indent="-57150" algn="l" defTabSz="488950" rtl="0">
            <a:lnSpc>
              <a:spcPct val="90000"/>
            </a:lnSpc>
            <a:spcBef>
              <a:spcPct val="0"/>
            </a:spcBef>
            <a:spcAft>
              <a:spcPct val="15000"/>
            </a:spcAft>
            <a:buChar char="••"/>
          </a:pPr>
          <a:r>
            <a:rPr lang="en-US" sz="1100" kern="1200" dirty="0" smtClean="0"/>
            <a:t>Minimal pull from class</a:t>
          </a:r>
          <a:endParaRPr lang="en-US" sz="1100" kern="1200" dirty="0"/>
        </a:p>
      </dsp:txBody>
      <dsp:txXfrm rot="5400000">
        <a:off x="2192908" y="974749"/>
        <a:ext cx="1017984" cy="2924252"/>
      </dsp:txXfrm>
    </dsp:sp>
    <dsp:sp modelId="{809EEA17-DA8A-4650-82FC-02F512075A91}">
      <dsp:nvSpPr>
        <dsp:cNvPr id="0" name=""/>
        <dsp:cNvSpPr/>
      </dsp:nvSpPr>
      <dsp:spPr>
        <a:xfrm rot="16200000">
          <a:off x="1359357" y="1927883"/>
          <a:ext cx="4873752" cy="1017984"/>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Certified Teachers &amp; Highly Qualified Paras</a:t>
          </a:r>
          <a:endParaRPr lang="en-US" sz="1200" b="1" kern="1200" dirty="0"/>
        </a:p>
        <a:p>
          <a:pPr marL="57150" lvl="1" indent="-57150" algn="l" defTabSz="488950" rtl="0">
            <a:lnSpc>
              <a:spcPct val="90000"/>
            </a:lnSpc>
            <a:spcBef>
              <a:spcPct val="0"/>
            </a:spcBef>
            <a:spcAft>
              <a:spcPct val="15000"/>
            </a:spcAft>
            <a:buChar char="••"/>
          </a:pPr>
          <a:r>
            <a:rPr lang="en-US" sz="1100" kern="1200" dirty="0" smtClean="0"/>
            <a:t>Teachers paid with Title I-A funds need to be certified in the area they are teaching and paras HQ.</a:t>
          </a:r>
          <a:endParaRPr lang="en-US" sz="1100" kern="1200" dirty="0"/>
        </a:p>
      </dsp:txBody>
      <dsp:txXfrm rot="5400000">
        <a:off x="3287241" y="974749"/>
        <a:ext cx="1017984" cy="2924252"/>
      </dsp:txXfrm>
    </dsp:sp>
    <dsp:sp modelId="{083E93C2-1187-462F-AB55-6C74CD5E802D}">
      <dsp:nvSpPr>
        <dsp:cNvPr id="0" name=""/>
        <dsp:cNvSpPr/>
      </dsp:nvSpPr>
      <dsp:spPr>
        <a:xfrm rot="16200000">
          <a:off x="2453690" y="1927883"/>
          <a:ext cx="4873752" cy="1017984"/>
        </a:xfrm>
        <a:prstGeom prst="flowChartManualOperation">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Professional Development</a:t>
          </a:r>
        </a:p>
        <a:p>
          <a:pPr marL="57150" lvl="1" indent="-57150" algn="l" defTabSz="488950" rtl="0">
            <a:lnSpc>
              <a:spcPct val="90000"/>
            </a:lnSpc>
            <a:spcBef>
              <a:spcPct val="0"/>
            </a:spcBef>
            <a:spcAft>
              <a:spcPct val="15000"/>
            </a:spcAft>
            <a:buChar char="••"/>
          </a:pPr>
          <a:r>
            <a:rPr lang="en-US" sz="1100" kern="1200" dirty="0" smtClean="0"/>
            <a:t>May include any teachers that serve Title I-A students at some point during the day.</a:t>
          </a:r>
        </a:p>
      </dsp:txBody>
      <dsp:txXfrm rot="5400000">
        <a:off x="4381574" y="974749"/>
        <a:ext cx="1017984" cy="2924252"/>
      </dsp:txXfrm>
    </dsp:sp>
    <dsp:sp modelId="{8582744C-1FFD-40F7-9D7B-D60B56EAF5FC}">
      <dsp:nvSpPr>
        <dsp:cNvPr id="0" name=""/>
        <dsp:cNvSpPr/>
      </dsp:nvSpPr>
      <dsp:spPr>
        <a:xfrm rot="16200000">
          <a:off x="3548023" y="1927883"/>
          <a:ext cx="4873752" cy="1017984"/>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Coordination &amp; Integration</a:t>
          </a:r>
          <a:endParaRPr lang="en-US" sz="1200" b="1" kern="1200" dirty="0"/>
        </a:p>
        <a:p>
          <a:pPr marL="57150" lvl="1" indent="-57150" algn="l" defTabSz="488950" rtl="0">
            <a:lnSpc>
              <a:spcPct val="90000"/>
            </a:lnSpc>
            <a:spcBef>
              <a:spcPct val="0"/>
            </a:spcBef>
            <a:spcAft>
              <a:spcPct val="15000"/>
            </a:spcAft>
            <a:buChar char="••"/>
          </a:pPr>
          <a:r>
            <a:rPr lang="en-US" sz="1100" kern="1200" dirty="0" smtClean="0"/>
            <a:t>Integrate with other federal, state and local services and programs</a:t>
          </a:r>
          <a:endParaRPr lang="en-US" sz="1100" kern="1200" dirty="0"/>
        </a:p>
        <a:p>
          <a:pPr marL="57150" lvl="1" indent="-57150" algn="l" defTabSz="488950" rtl="0">
            <a:lnSpc>
              <a:spcPct val="90000"/>
            </a:lnSpc>
            <a:spcBef>
              <a:spcPct val="0"/>
            </a:spcBef>
            <a:spcAft>
              <a:spcPct val="15000"/>
            </a:spcAft>
            <a:buChar char="••"/>
          </a:pPr>
          <a:r>
            <a:rPr lang="en-US" sz="1100" kern="1200" dirty="0" smtClean="0"/>
            <a:t>Assist the transition of students from and to other programs</a:t>
          </a:r>
          <a:endParaRPr lang="en-US" sz="1100" kern="1200" dirty="0"/>
        </a:p>
      </dsp:txBody>
      <dsp:txXfrm rot="5400000">
        <a:off x="5475907" y="974749"/>
        <a:ext cx="1017984" cy="2924252"/>
      </dsp:txXfrm>
    </dsp:sp>
    <dsp:sp modelId="{D4D9C85D-2936-452F-B91A-8702192A77C6}">
      <dsp:nvSpPr>
        <dsp:cNvPr id="0" name=""/>
        <dsp:cNvSpPr/>
      </dsp:nvSpPr>
      <dsp:spPr>
        <a:xfrm rot="16200000">
          <a:off x="4642357" y="1927883"/>
          <a:ext cx="4873752" cy="1017984"/>
        </a:xfrm>
        <a:prstGeom prst="flowChartManualOperation">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Parental involvement</a:t>
          </a:r>
          <a:endParaRPr lang="en-US" sz="1200" b="1" kern="1200" dirty="0"/>
        </a:p>
        <a:p>
          <a:pPr marL="57150" lvl="1" indent="-57150" algn="l" defTabSz="488950" rtl="0">
            <a:lnSpc>
              <a:spcPct val="90000"/>
            </a:lnSpc>
            <a:spcBef>
              <a:spcPct val="0"/>
            </a:spcBef>
            <a:spcAft>
              <a:spcPct val="15000"/>
            </a:spcAft>
            <a:buChar char="••"/>
          </a:pPr>
          <a:r>
            <a:rPr lang="en-US" sz="1100" kern="1200" dirty="0" smtClean="0"/>
            <a:t>Strategies to increase Title I-A parent involvement in support of their student’s academic achievement</a:t>
          </a:r>
          <a:endParaRPr lang="en-US" sz="1100" kern="1200" dirty="0"/>
        </a:p>
      </dsp:txBody>
      <dsp:txXfrm rot="5400000">
        <a:off x="6570241" y="974749"/>
        <a:ext cx="1017984" cy="2924252"/>
      </dsp:txXfrm>
    </dsp:sp>
    <dsp:sp modelId="{F1AEE166-DF84-4B65-9D40-B4BE4AC40F2D}">
      <dsp:nvSpPr>
        <dsp:cNvPr id="0" name=""/>
        <dsp:cNvSpPr/>
      </dsp:nvSpPr>
      <dsp:spPr>
        <a:xfrm rot="16200000">
          <a:off x="5736690" y="1927883"/>
          <a:ext cx="4873752" cy="1017984"/>
        </a:xfrm>
        <a:prstGeom prst="flowChartManualOperation">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533400" rtl="0">
            <a:lnSpc>
              <a:spcPct val="90000"/>
            </a:lnSpc>
            <a:spcBef>
              <a:spcPct val="0"/>
            </a:spcBef>
            <a:spcAft>
              <a:spcPct val="35000"/>
            </a:spcAft>
          </a:pPr>
          <a:r>
            <a:rPr lang="en-US" sz="1200" b="1" kern="1200" dirty="0" smtClean="0"/>
            <a:t>Evaluation &amp; Review of Plan</a:t>
          </a:r>
          <a:endParaRPr lang="en-US" sz="1200" b="1" kern="1200" dirty="0"/>
        </a:p>
        <a:p>
          <a:pPr marL="57150" lvl="1" indent="-57150" algn="l" defTabSz="466725" rtl="0">
            <a:lnSpc>
              <a:spcPct val="90000"/>
            </a:lnSpc>
            <a:spcBef>
              <a:spcPct val="0"/>
            </a:spcBef>
            <a:spcAft>
              <a:spcPct val="15000"/>
            </a:spcAft>
            <a:buChar char="••"/>
          </a:pPr>
          <a:r>
            <a:rPr lang="en-US" sz="1050" kern="1200" dirty="0" smtClean="0"/>
            <a:t>Process to annually review the effectiveness of the plan to be sure progress is being made</a:t>
          </a:r>
          <a:endParaRPr lang="en-US" sz="1050" kern="1200" dirty="0"/>
        </a:p>
      </dsp:txBody>
      <dsp:txXfrm rot="5400000">
        <a:off x="7664574" y="974749"/>
        <a:ext cx="1017984" cy="2924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012DC-B7AF-4AB6-9F72-C8490EE02F8E}">
      <dsp:nvSpPr>
        <dsp:cNvPr id="0" name=""/>
        <dsp:cNvSpPr/>
      </dsp:nvSpPr>
      <dsp:spPr>
        <a:xfrm>
          <a:off x="5046" y="549359"/>
          <a:ext cx="1434877" cy="7174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Comprehensive needs assessment</a:t>
          </a:r>
          <a:endParaRPr lang="en-US" sz="1400" kern="1200" dirty="0"/>
        </a:p>
      </dsp:txBody>
      <dsp:txXfrm>
        <a:off x="26059" y="570372"/>
        <a:ext cx="1392851" cy="675412"/>
      </dsp:txXfrm>
    </dsp:sp>
    <dsp:sp modelId="{F22AE01D-C531-4744-95CA-AFEA12AD820D}">
      <dsp:nvSpPr>
        <dsp:cNvPr id="0" name=""/>
        <dsp:cNvSpPr/>
      </dsp:nvSpPr>
      <dsp:spPr>
        <a:xfrm>
          <a:off x="148533" y="1266797"/>
          <a:ext cx="143487" cy="873373"/>
        </a:xfrm>
        <a:custGeom>
          <a:avLst/>
          <a:gdLst/>
          <a:ahLst/>
          <a:cxnLst/>
          <a:rect l="0" t="0" r="0" b="0"/>
          <a:pathLst>
            <a:path>
              <a:moveTo>
                <a:pt x="0" y="0"/>
              </a:moveTo>
              <a:lnTo>
                <a:pt x="0" y="873373"/>
              </a:lnTo>
              <a:lnTo>
                <a:pt x="143487" y="8733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CA357-A0F0-4976-A015-DD3942EE34C4}">
      <dsp:nvSpPr>
        <dsp:cNvPr id="0" name=""/>
        <dsp:cNvSpPr/>
      </dsp:nvSpPr>
      <dsp:spPr>
        <a:xfrm>
          <a:off x="292021" y="1446157"/>
          <a:ext cx="1147901" cy="13880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Review data, conduct surveys, interviews, </a:t>
          </a:r>
          <a:r>
            <a:rPr lang="en-US" sz="1200" kern="1200" dirty="0" err="1" smtClean="0"/>
            <a:t>etc</a:t>
          </a:r>
          <a:endParaRPr lang="en-US" sz="1200" kern="1200" dirty="0"/>
        </a:p>
      </dsp:txBody>
      <dsp:txXfrm>
        <a:off x="325642" y="1479778"/>
        <a:ext cx="1080659" cy="1320786"/>
      </dsp:txXfrm>
    </dsp:sp>
    <dsp:sp modelId="{3E94523F-A3B1-45D7-9A06-B973892F78B3}">
      <dsp:nvSpPr>
        <dsp:cNvPr id="0" name=""/>
        <dsp:cNvSpPr/>
      </dsp:nvSpPr>
      <dsp:spPr>
        <a:xfrm>
          <a:off x="1798642" y="549359"/>
          <a:ext cx="1434877" cy="717438"/>
        </a:xfrm>
        <a:prstGeom prst="roundRect">
          <a:avLst>
            <a:gd name="adj" fmla="val 10000"/>
          </a:avLst>
        </a:prstGeom>
        <a:solidFill>
          <a:schemeClr val="accent2">
            <a:hueOff val="-4593043"/>
            <a:satOff val="2384"/>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Plan Descriptions</a:t>
          </a:r>
          <a:endParaRPr lang="en-US" sz="1400" kern="1200" dirty="0"/>
        </a:p>
      </dsp:txBody>
      <dsp:txXfrm>
        <a:off x="1819655" y="570372"/>
        <a:ext cx="1392851" cy="675412"/>
      </dsp:txXfrm>
    </dsp:sp>
    <dsp:sp modelId="{E791B426-CB9C-47CA-9589-54E19F673436}">
      <dsp:nvSpPr>
        <dsp:cNvPr id="0" name=""/>
        <dsp:cNvSpPr/>
      </dsp:nvSpPr>
      <dsp:spPr>
        <a:xfrm>
          <a:off x="1942130" y="1266797"/>
          <a:ext cx="143487" cy="559573"/>
        </a:xfrm>
        <a:custGeom>
          <a:avLst/>
          <a:gdLst/>
          <a:ahLst/>
          <a:cxnLst/>
          <a:rect l="0" t="0" r="0" b="0"/>
          <a:pathLst>
            <a:path>
              <a:moveTo>
                <a:pt x="0" y="0"/>
              </a:moveTo>
              <a:lnTo>
                <a:pt x="0" y="559573"/>
              </a:lnTo>
              <a:lnTo>
                <a:pt x="143487" y="5595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BC4EF6-546E-4548-A279-5A23B05FBE8B}">
      <dsp:nvSpPr>
        <dsp:cNvPr id="0" name=""/>
        <dsp:cNvSpPr/>
      </dsp:nvSpPr>
      <dsp:spPr>
        <a:xfrm>
          <a:off x="2085618" y="1446157"/>
          <a:ext cx="1341885" cy="7604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062029"/>
              <a:satOff val="1589"/>
              <a:lumOff val="2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Describe how school will improve academic achievement</a:t>
          </a:r>
          <a:endParaRPr lang="en-US" sz="1200" kern="1200" dirty="0"/>
        </a:p>
      </dsp:txBody>
      <dsp:txXfrm>
        <a:off x="2107890" y="1468429"/>
        <a:ext cx="1297341" cy="715883"/>
      </dsp:txXfrm>
    </dsp:sp>
    <dsp:sp modelId="{605D50B7-ECBB-4F5F-9149-209C73945660}">
      <dsp:nvSpPr>
        <dsp:cNvPr id="0" name=""/>
        <dsp:cNvSpPr/>
      </dsp:nvSpPr>
      <dsp:spPr>
        <a:xfrm>
          <a:off x="1942130" y="1266797"/>
          <a:ext cx="143487" cy="1662438"/>
        </a:xfrm>
        <a:custGeom>
          <a:avLst/>
          <a:gdLst/>
          <a:ahLst/>
          <a:cxnLst/>
          <a:rect l="0" t="0" r="0" b="0"/>
          <a:pathLst>
            <a:path>
              <a:moveTo>
                <a:pt x="0" y="0"/>
              </a:moveTo>
              <a:lnTo>
                <a:pt x="0" y="1662438"/>
              </a:lnTo>
              <a:lnTo>
                <a:pt x="143487" y="16624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DD7F1E-B251-42BB-B2AD-CC674E9020B1}">
      <dsp:nvSpPr>
        <dsp:cNvPr id="0" name=""/>
        <dsp:cNvSpPr/>
      </dsp:nvSpPr>
      <dsp:spPr>
        <a:xfrm>
          <a:off x="2085618" y="2385944"/>
          <a:ext cx="1458547" cy="10865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124058"/>
              <a:satOff val="3179"/>
              <a:lumOff val="50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How strategies implemented will provide opportunities of support for the learning needs of all students</a:t>
          </a:r>
          <a:endParaRPr lang="en-US" sz="1200" kern="1200" dirty="0"/>
        </a:p>
      </dsp:txBody>
      <dsp:txXfrm>
        <a:off x="2117443" y="2417769"/>
        <a:ext cx="1394897" cy="1022932"/>
      </dsp:txXfrm>
    </dsp:sp>
    <dsp:sp modelId="{5FCF6E21-B399-4FA7-91CB-B8274EF4F8F5}">
      <dsp:nvSpPr>
        <dsp:cNvPr id="0" name=""/>
        <dsp:cNvSpPr/>
      </dsp:nvSpPr>
      <dsp:spPr>
        <a:xfrm>
          <a:off x="1942130" y="1266797"/>
          <a:ext cx="143487" cy="3026142"/>
        </a:xfrm>
        <a:custGeom>
          <a:avLst/>
          <a:gdLst/>
          <a:ahLst/>
          <a:cxnLst/>
          <a:rect l="0" t="0" r="0" b="0"/>
          <a:pathLst>
            <a:path>
              <a:moveTo>
                <a:pt x="0" y="0"/>
              </a:moveTo>
              <a:lnTo>
                <a:pt x="0" y="3026142"/>
              </a:lnTo>
              <a:lnTo>
                <a:pt x="143487" y="30261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07BE01-579D-419E-AB57-F3DADAC5A9D5}">
      <dsp:nvSpPr>
        <dsp:cNvPr id="0" name=""/>
        <dsp:cNvSpPr/>
      </dsp:nvSpPr>
      <dsp:spPr>
        <a:xfrm>
          <a:off x="2085618" y="3651886"/>
          <a:ext cx="1601931" cy="12821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186086"/>
              <a:satOff val="4768"/>
              <a:lumOff val="7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How the methods &amp; strategies will strengthen the academic program of the school</a:t>
          </a:r>
          <a:endParaRPr lang="en-US" sz="1200" kern="1200" dirty="0"/>
        </a:p>
      </dsp:txBody>
      <dsp:txXfrm>
        <a:off x="2123170" y="3689438"/>
        <a:ext cx="1526827" cy="1207001"/>
      </dsp:txXfrm>
    </dsp:sp>
    <dsp:sp modelId="{E8D1242A-B9D6-45E4-8099-DBBFFB782992}">
      <dsp:nvSpPr>
        <dsp:cNvPr id="0" name=""/>
        <dsp:cNvSpPr/>
      </dsp:nvSpPr>
      <dsp:spPr>
        <a:xfrm>
          <a:off x="3615909" y="549359"/>
          <a:ext cx="1434877" cy="717438"/>
        </a:xfrm>
        <a:prstGeom prst="roundRect">
          <a:avLst>
            <a:gd name="adj" fmla="val 10000"/>
          </a:avLst>
        </a:prstGeom>
        <a:solidFill>
          <a:schemeClr val="accent2">
            <a:hueOff val="-9186086"/>
            <a:satOff val="4768"/>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Stakeholder engagement</a:t>
          </a:r>
          <a:endParaRPr lang="en-US" sz="1400" kern="1200" dirty="0"/>
        </a:p>
      </dsp:txBody>
      <dsp:txXfrm>
        <a:off x="3636922" y="570372"/>
        <a:ext cx="1392851" cy="675412"/>
      </dsp:txXfrm>
    </dsp:sp>
    <dsp:sp modelId="{C25C4AC2-9746-4B66-A46C-A4A6D1A8BD72}">
      <dsp:nvSpPr>
        <dsp:cNvPr id="0" name=""/>
        <dsp:cNvSpPr/>
      </dsp:nvSpPr>
      <dsp:spPr>
        <a:xfrm>
          <a:off x="3759396" y="1266797"/>
          <a:ext cx="143487" cy="714755"/>
        </a:xfrm>
        <a:custGeom>
          <a:avLst/>
          <a:gdLst/>
          <a:ahLst/>
          <a:cxnLst/>
          <a:rect l="0" t="0" r="0" b="0"/>
          <a:pathLst>
            <a:path>
              <a:moveTo>
                <a:pt x="0" y="0"/>
              </a:moveTo>
              <a:lnTo>
                <a:pt x="0" y="714755"/>
              </a:lnTo>
              <a:lnTo>
                <a:pt x="143487" y="71475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C69151-DAD2-47FF-A230-4EA0B313F810}">
      <dsp:nvSpPr>
        <dsp:cNvPr id="0" name=""/>
        <dsp:cNvSpPr/>
      </dsp:nvSpPr>
      <dsp:spPr>
        <a:xfrm>
          <a:off x="3902884" y="1446157"/>
          <a:ext cx="1147901" cy="10707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248115"/>
              <a:satOff val="6358"/>
              <a:lumOff val="100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Plan developed with the involvement of key stakeholders</a:t>
          </a:r>
          <a:endParaRPr lang="en-US" sz="1200" kern="1200" dirty="0"/>
        </a:p>
      </dsp:txBody>
      <dsp:txXfrm>
        <a:off x="3934246" y="1477519"/>
        <a:ext cx="1085177" cy="1008067"/>
      </dsp:txXfrm>
    </dsp:sp>
    <dsp:sp modelId="{9D84FE50-B974-4051-B3E4-9D659F35C004}">
      <dsp:nvSpPr>
        <dsp:cNvPr id="0" name=""/>
        <dsp:cNvSpPr/>
      </dsp:nvSpPr>
      <dsp:spPr>
        <a:xfrm>
          <a:off x="5409505" y="549359"/>
          <a:ext cx="1434877" cy="717438"/>
        </a:xfrm>
        <a:prstGeom prst="roundRect">
          <a:avLst>
            <a:gd name="adj" fmla="val 10000"/>
          </a:avLst>
        </a:prstGeom>
        <a:solidFill>
          <a:schemeClr val="accent2">
            <a:hueOff val="-13779130"/>
            <a:satOff val="7153"/>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Coordination  w/federal, state, &amp; local services</a:t>
          </a:r>
          <a:endParaRPr lang="en-US" sz="1400" kern="1200" dirty="0"/>
        </a:p>
      </dsp:txBody>
      <dsp:txXfrm>
        <a:off x="5430518" y="570372"/>
        <a:ext cx="1392851" cy="675412"/>
      </dsp:txXfrm>
    </dsp:sp>
    <dsp:sp modelId="{CAB5DDFB-6208-472A-B867-2AB2B66515B8}">
      <dsp:nvSpPr>
        <dsp:cNvPr id="0" name=""/>
        <dsp:cNvSpPr/>
      </dsp:nvSpPr>
      <dsp:spPr>
        <a:xfrm>
          <a:off x="5552993" y="1266797"/>
          <a:ext cx="143487" cy="832533"/>
        </a:xfrm>
        <a:custGeom>
          <a:avLst/>
          <a:gdLst/>
          <a:ahLst/>
          <a:cxnLst/>
          <a:rect l="0" t="0" r="0" b="0"/>
          <a:pathLst>
            <a:path>
              <a:moveTo>
                <a:pt x="0" y="0"/>
              </a:moveTo>
              <a:lnTo>
                <a:pt x="0" y="832533"/>
              </a:lnTo>
              <a:lnTo>
                <a:pt x="143487" y="83253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3FA5A-14B8-4534-9924-E976F3363B3B}">
      <dsp:nvSpPr>
        <dsp:cNvPr id="0" name=""/>
        <dsp:cNvSpPr/>
      </dsp:nvSpPr>
      <dsp:spPr>
        <a:xfrm>
          <a:off x="5696481" y="1446157"/>
          <a:ext cx="1214055" cy="13063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5310144"/>
              <a:satOff val="7947"/>
              <a:lumOff val="125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Other title programs, Head start, CTE, schools in improvement</a:t>
          </a:r>
          <a:endParaRPr lang="en-US" sz="1200" kern="1200" dirty="0"/>
        </a:p>
      </dsp:txBody>
      <dsp:txXfrm>
        <a:off x="5732039" y="1481715"/>
        <a:ext cx="1142939" cy="1235232"/>
      </dsp:txXfrm>
    </dsp:sp>
    <dsp:sp modelId="{0B7DAC14-CF63-4B43-A46C-4B8437E5BE15}">
      <dsp:nvSpPr>
        <dsp:cNvPr id="0" name=""/>
        <dsp:cNvSpPr/>
      </dsp:nvSpPr>
      <dsp:spPr>
        <a:xfrm>
          <a:off x="7203102" y="549359"/>
          <a:ext cx="1434877" cy="717438"/>
        </a:xfrm>
        <a:prstGeom prst="roundRect">
          <a:avLst>
            <a:gd name="adj" fmla="val 10000"/>
          </a:avLst>
        </a:prstGeom>
        <a:solidFill>
          <a:schemeClr val="accent2">
            <a:hueOff val="-18372173"/>
            <a:satOff val="9537"/>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kern="1200" dirty="0" smtClean="0"/>
            <a:t>Annual evaluation</a:t>
          </a:r>
          <a:endParaRPr lang="en-US" sz="1400" kern="1200" dirty="0"/>
        </a:p>
      </dsp:txBody>
      <dsp:txXfrm>
        <a:off x="7224115" y="570372"/>
        <a:ext cx="1392851" cy="675412"/>
      </dsp:txXfrm>
    </dsp:sp>
    <dsp:sp modelId="{9DF68180-EE95-4729-8033-2CDA606B0D70}">
      <dsp:nvSpPr>
        <dsp:cNvPr id="0" name=""/>
        <dsp:cNvSpPr/>
      </dsp:nvSpPr>
      <dsp:spPr>
        <a:xfrm>
          <a:off x="7346590" y="1266797"/>
          <a:ext cx="143487" cy="754713"/>
        </a:xfrm>
        <a:custGeom>
          <a:avLst/>
          <a:gdLst/>
          <a:ahLst/>
          <a:cxnLst/>
          <a:rect l="0" t="0" r="0" b="0"/>
          <a:pathLst>
            <a:path>
              <a:moveTo>
                <a:pt x="0" y="0"/>
              </a:moveTo>
              <a:lnTo>
                <a:pt x="0" y="754713"/>
              </a:lnTo>
              <a:lnTo>
                <a:pt x="143487" y="7547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8FE2-B58B-48AE-A713-B1542583CC85}">
      <dsp:nvSpPr>
        <dsp:cNvPr id="0" name=""/>
        <dsp:cNvSpPr/>
      </dsp:nvSpPr>
      <dsp:spPr>
        <a:xfrm>
          <a:off x="7490078" y="1446157"/>
          <a:ext cx="937365" cy="11507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8372173"/>
              <a:satOff val="9537"/>
              <a:lumOff val="15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School must annually revise their plan</a:t>
          </a:r>
          <a:endParaRPr lang="en-US" sz="1200" kern="1200" dirty="0"/>
        </a:p>
      </dsp:txBody>
      <dsp:txXfrm>
        <a:off x="7517532" y="1473611"/>
        <a:ext cx="882457" cy="1095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BFFB-8DD0-4658-AB58-C5D61C55A710}">
      <dsp:nvSpPr>
        <dsp:cNvPr id="0" name=""/>
        <dsp:cNvSpPr/>
      </dsp:nvSpPr>
      <dsp:spPr>
        <a:xfrm>
          <a:off x="2464" y="461522"/>
          <a:ext cx="2402978" cy="94127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Planning Template</a:t>
          </a:r>
          <a:endParaRPr lang="en-US" sz="2600" kern="1200" dirty="0"/>
        </a:p>
      </dsp:txBody>
      <dsp:txXfrm>
        <a:off x="2464" y="461522"/>
        <a:ext cx="2402978" cy="941279"/>
      </dsp:txXfrm>
    </dsp:sp>
    <dsp:sp modelId="{C90ECCFA-A117-4337-B482-96A330980460}">
      <dsp:nvSpPr>
        <dsp:cNvPr id="0" name=""/>
        <dsp:cNvSpPr/>
      </dsp:nvSpPr>
      <dsp:spPr>
        <a:xfrm>
          <a:off x="2464" y="1402802"/>
          <a:ext cx="2402978" cy="220800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smtClean="0"/>
            <a:t>Vision</a:t>
          </a:r>
          <a:endParaRPr lang="en-US" sz="2600" kern="1200"/>
        </a:p>
        <a:p>
          <a:pPr marL="228600" lvl="1" indent="-228600" algn="l" defTabSz="1155700" rtl="0">
            <a:lnSpc>
              <a:spcPct val="90000"/>
            </a:lnSpc>
            <a:spcBef>
              <a:spcPct val="0"/>
            </a:spcBef>
            <a:spcAft>
              <a:spcPct val="15000"/>
            </a:spcAft>
            <a:buChar char="••"/>
          </a:pPr>
          <a:r>
            <a:rPr lang="en-US" sz="2600" kern="1200" dirty="0" smtClean="0"/>
            <a:t>Goals</a:t>
          </a:r>
          <a:endParaRPr lang="en-US" sz="2600" kern="1200" dirty="0"/>
        </a:p>
        <a:p>
          <a:pPr marL="228600" lvl="1" indent="-228600" algn="l" defTabSz="1155700" rtl="0">
            <a:lnSpc>
              <a:spcPct val="90000"/>
            </a:lnSpc>
            <a:spcBef>
              <a:spcPct val="0"/>
            </a:spcBef>
            <a:spcAft>
              <a:spcPct val="15000"/>
            </a:spcAft>
            <a:buChar char="••"/>
          </a:pPr>
          <a:r>
            <a:rPr lang="en-US" sz="2600" kern="1200" smtClean="0"/>
            <a:t>Priorities</a:t>
          </a:r>
          <a:endParaRPr lang="en-US" sz="2600" kern="1200"/>
        </a:p>
      </dsp:txBody>
      <dsp:txXfrm>
        <a:off x="2464" y="1402802"/>
        <a:ext cx="2402978" cy="2208009"/>
      </dsp:txXfrm>
    </dsp:sp>
    <dsp:sp modelId="{2534B3CC-62C4-4DE5-9DCC-F4C4D279AE56}">
      <dsp:nvSpPr>
        <dsp:cNvPr id="0" name=""/>
        <dsp:cNvSpPr/>
      </dsp:nvSpPr>
      <dsp:spPr>
        <a:xfrm>
          <a:off x="2741860" y="461522"/>
          <a:ext cx="2402978" cy="94127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smtClean="0"/>
            <a:t>Statement of Assurances</a:t>
          </a:r>
          <a:endParaRPr lang="en-US" sz="2600" kern="1200"/>
        </a:p>
      </dsp:txBody>
      <dsp:txXfrm>
        <a:off x="2741860" y="461522"/>
        <a:ext cx="2402978" cy="941279"/>
      </dsp:txXfrm>
    </dsp:sp>
    <dsp:sp modelId="{C081AD25-8217-47D4-AAFB-412D9CF30F3B}">
      <dsp:nvSpPr>
        <dsp:cNvPr id="0" name=""/>
        <dsp:cNvSpPr/>
      </dsp:nvSpPr>
      <dsp:spPr>
        <a:xfrm>
          <a:off x="2741860" y="1402802"/>
          <a:ext cx="2402978" cy="220800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smtClean="0"/>
            <a:t>Checklist of assurances that school leadership has agreed to</a:t>
          </a:r>
          <a:endParaRPr lang="en-US" sz="2600" kern="1200"/>
        </a:p>
      </dsp:txBody>
      <dsp:txXfrm>
        <a:off x="2741860" y="1402802"/>
        <a:ext cx="2402978" cy="2208009"/>
      </dsp:txXfrm>
    </dsp:sp>
    <dsp:sp modelId="{295636BA-7B61-4E44-B585-137246A2D3E7}">
      <dsp:nvSpPr>
        <dsp:cNvPr id="0" name=""/>
        <dsp:cNvSpPr/>
      </dsp:nvSpPr>
      <dsp:spPr>
        <a:xfrm>
          <a:off x="5481256" y="461522"/>
          <a:ext cx="2402978" cy="94127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smtClean="0"/>
            <a:t>Supplemental Requirements </a:t>
          </a:r>
          <a:endParaRPr lang="en-US" sz="2600" kern="1200"/>
        </a:p>
      </dsp:txBody>
      <dsp:txXfrm>
        <a:off x="5481256" y="461522"/>
        <a:ext cx="2402978" cy="941279"/>
      </dsp:txXfrm>
    </dsp:sp>
    <dsp:sp modelId="{A57DDE62-9502-448D-B4B7-A61A36ACED31}">
      <dsp:nvSpPr>
        <dsp:cNvPr id="0" name=""/>
        <dsp:cNvSpPr/>
      </dsp:nvSpPr>
      <dsp:spPr>
        <a:xfrm>
          <a:off x="5481256" y="1402802"/>
          <a:ext cx="2402978" cy="220800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smtClean="0"/>
            <a:t>Questions regarding compliance related items</a:t>
          </a:r>
          <a:endParaRPr lang="en-US" sz="2600" kern="1200"/>
        </a:p>
      </dsp:txBody>
      <dsp:txXfrm>
        <a:off x="5481256" y="1402802"/>
        <a:ext cx="2402978" cy="22080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8B3E5-6932-433D-9E4B-B387789400D0}">
      <dsp:nvSpPr>
        <dsp:cNvPr id="0" name=""/>
        <dsp:cNvSpPr/>
      </dsp:nvSpPr>
      <dsp:spPr>
        <a:xfrm rot="5400000">
          <a:off x="1447240" y="1323738"/>
          <a:ext cx="1170732" cy="1332837"/>
        </a:xfrm>
        <a:prstGeom prst="bentUpArrow">
          <a:avLst>
            <a:gd name="adj1" fmla="val 32840"/>
            <a:gd name="adj2" fmla="val 25000"/>
            <a:gd name="adj3" fmla="val 35780"/>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FC9D34D-607E-4F7B-8E97-A626B64FA67D}">
      <dsp:nvSpPr>
        <dsp:cNvPr id="0" name=""/>
        <dsp:cNvSpPr/>
      </dsp:nvSpPr>
      <dsp:spPr>
        <a:xfrm>
          <a:off x="1295403" y="0"/>
          <a:ext cx="1970823" cy="1379512"/>
        </a:xfrm>
        <a:prstGeom prst="roundRect">
          <a:avLst>
            <a:gd name="adj" fmla="val 166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District Level Parent Involvement Policy</a:t>
          </a:r>
          <a:endParaRPr lang="en-US" sz="1900" kern="1200" dirty="0"/>
        </a:p>
      </dsp:txBody>
      <dsp:txXfrm>
        <a:off x="1362757" y="67354"/>
        <a:ext cx="1836115" cy="1244804"/>
      </dsp:txXfrm>
    </dsp:sp>
    <dsp:sp modelId="{2FF7CC33-D8D6-4318-99FD-CF1B3A520C1E}">
      <dsp:nvSpPr>
        <dsp:cNvPr id="0" name=""/>
        <dsp:cNvSpPr/>
      </dsp:nvSpPr>
      <dsp:spPr>
        <a:xfrm>
          <a:off x="3124203" y="157525"/>
          <a:ext cx="3213057" cy="1114983"/>
        </a:xfrm>
        <a:prstGeom prst="rect">
          <a:avLst/>
        </a:prstGeom>
        <a:noFill/>
        <a:ln>
          <a:noFill/>
        </a:ln>
        <a:effectLst/>
      </dsp:spPr>
      <dsp:style>
        <a:lnRef idx="0">
          <a:scrgbClr r="0" g="0" b="0"/>
        </a:lnRef>
        <a:fillRef idx="0">
          <a:scrgbClr r="0" g="0" b="0"/>
        </a:fillRef>
        <a:effectRef idx="0">
          <a:scrgbClr r="0" g="0" b="0"/>
        </a:effectRef>
        <a:fontRef idx="minor"/>
      </dsp:style>
    </dsp:sp>
    <dsp:sp modelId="{FAB9D802-7965-4EC4-B7B9-975380AC5C40}">
      <dsp:nvSpPr>
        <dsp:cNvPr id="0" name=""/>
        <dsp:cNvSpPr/>
      </dsp:nvSpPr>
      <dsp:spPr>
        <a:xfrm rot="5400000">
          <a:off x="3508383" y="2873386"/>
          <a:ext cx="1170732" cy="1332837"/>
        </a:xfrm>
        <a:prstGeom prst="bentUpArrow">
          <a:avLst>
            <a:gd name="adj1" fmla="val 32840"/>
            <a:gd name="adj2" fmla="val 25000"/>
            <a:gd name="adj3" fmla="val 35780"/>
          </a:avLst>
        </a:prstGeom>
        <a:solidFill>
          <a:schemeClr val="accent5">
            <a:tint val="50000"/>
            <a:hueOff val="5950796"/>
            <a:satOff val="21263"/>
            <a:lumOff val="15013"/>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5E1587F-4249-47E3-AAAB-05A80D93AF57}">
      <dsp:nvSpPr>
        <dsp:cNvPr id="0" name=""/>
        <dsp:cNvSpPr/>
      </dsp:nvSpPr>
      <dsp:spPr>
        <a:xfrm>
          <a:off x="3198210" y="1575606"/>
          <a:ext cx="1970823" cy="1379512"/>
        </a:xfrm>
        <a:prstGeom prst="roundRect">
          <a:avLst>
            <a:gd name="adj" fmla="val 16670"/>
          </a:avLst>
        </a:prstGeom>
        <a:gradFill rotWithShape="0">
          <a:gsLst>
            <a:gs pos="0">
              <a:schemeClr val="accent5">
                <a:hueOff val="2593786"/>
                <a:satOff val="19603"/>
                <a:lumOff val="1569"/>
                <a:alphaOff val="0"/>
                <a:lumMod val="110000"/>
                <a:satMod val="105000"/>
                <a:tint val="67000"/>
              </a:schemeClr>
            </a:gs>
            <a:gs pos="50000">
              <a:schemeClr val="accent5">
                <a:hueOff val="2593786"/>
                <a:satOff val="19603"/>
                <a:lumOff val="1569"/>
                <a:alphaOff val="0"/>
                <a:lumMod val="105000"/>
                <a:satMod val="103000"/>
                <a:tint val="73000"/>
              </a:schemeClr>
            </a:gs>
            <a:gs pos="100000">
              <a:schemeClr val="accent5">
                <a:hueOff val="2593786"/>
                <a:satOff val="19603"/>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School Level Parent Engagement Plan</a:t>
          </a:r>
          <a:endParaRPr lang="en-US" sz="1900" kern="1200" dirty="0"/>
        </a:p>
      </dsp:txBody>
      <dsp:txXfrm>
        <a:off x="3265564" y="1642960"/>
        <a:ext cx="1836115" cy="1244804"/>
      </dsp:txXfrm>
    </dsp:sp>
    <dsp:sp modelId="{AA8B3D13-87B4-4228-A45B-5FFC42C18D04}">
      <dsp:nvSpPr>
        <dsp:cNvPr id="0" name=""/>
        <dsp:cNvSpPr/>
      </dsp:nvSpPr>
      <dsp:spPr>
        <a:xfrm>
          <a:off x="5181597" y="1707174"/>
          <a:ext cx="2870806" cy="1114983"/>
        </a:xfrm>
        <a:prstGeom prst="rect">
          <a:avLst/>
        </a:prstGeom>
        <a:noFill/>
        <a:ln>
          <a:noFill/>
        </a:ln>
        <a:effectLst/>
      </dsp:spPr>
      <dsp:style>
        <a:lnRef idx="0">
          <a:scrgbClr r="0" g="0" b="0"/>
        </a:lnRef>
        <a:fillRef idx="0">
          <a:scrgbClr r="0" g="0" b="0"/>
        </a:fillRef>
        <a:effectRef idx="0">
          <a:scrgbClr r="0" g="0" b="0"/>
        </a:effectRef>
        <a:fontRef idx="minor"/>
      </dsp:style>
    </dsp:sp>
    <dsp:sp modelId="{593F1AFA-10E2-4BCE-B629-38F88DB4FF5B}">
      <dsp:nvSpPr>
        <dsp:cNvPr id="0" name=""/>
        <dsp:cNvSpPr/>
      </dsp:nvSpPr>
      <dsp:spPr>
        <a:xfrm>
          <a:off x="5259353" y="3125254"/>
          <a:ext cx="1970823" cy="1379512"/>
        </a:xfrm>
        <a:prstGeom prst="roundRect">
          <a:avLst>
            <a:gd name="adj" fmla="val 16670"/>
          </a:avLst>
        </a:prstGeom>
        <a:gradFill rotWithShape="0">
          <a:gsLst>
            <a:gs pos="0">
              <a:schemeClr val="accent5">
                <a:hueOff val="5187572"/>
                <a:satOff val="39206"/>
                <a:lumOff val="3137"/>
                <a:alphaOff val="0"/>
                <a:lumMod val="110000"/>
                <a:satMod val="105000"/>
                <a:tint val="67000"/>
              </a:schemeClr>
            </a:gs>
            <a:gs pos="50000">
              <a:schemeClr val="accent5">
                <a:hueOff val="5187572"/>
                <a:satOff val="39206"/>
                <a:lumOff val="3137"/>
                <a:alphaOff val="0"/>
                <a:lumMod val="105000"/>
                <a:satMod val="103000"/>
                <a:tint val="73000"/>
              </a:schemeClr>
            </a:gs>
            <a:gs pos="100000">
              <a:schemeClr val="accent5">
                <a:hueOff val="5187572"/>
                <a:satOff val="39206"/>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Title I School/Parent Compacts</a:t>
          </a:r>
          <a:endParaRPr lang="en-US" sz="1900" kern="1200" dirty="0"/>
        </a:p>
      </dsp:txBody>
      <dsp:txXfrm>
        <a:off x="5326707" y="3192608"/>
        <a:ext cx="1836115" cy="1244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B462B-6BFA-4DBF-8115-87A4A00A3BBA}">
      <dsp:nvSpPr>
        <dsp:cNvPr id="0" name=""/>
        <dsp:cNvSpPr/>
      </dsp:nvSpPr>
      <dsp:spPr>
        <a:xfrm>
          <a:off x="0" y="1359217"/>
          <a:ext cx="8610600" cy="1812290"/>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93EB4-7981-4DFC-9938-0A234FAFCDD5}">
      <dsp:nvSpPr>
        <dsp:cNvPr id="0" name=""/>
        <dsp:cNvSpPr/>
      </dsp:nvSpPr>
      <dsp:spPr>
        <a:xfrm>
          <a:off x="2225" y="0"/>
          <a:ext cx="1999910"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dirty="0" smtClean="0"/>
            <a:t>Right to request teacher qualifications</a:t>
          </a:r>
          <a:endParaRPr lang="en-US" sz="1600" kern="1200" dirty="0"/>
        </a:p>
      </dsp:txBody>
      <dsp:txXfrm>
        <a:off x="2225" y="0"/>
        <a:ext cx="1999910" cy="1812290"/>
      </dsp:txXfrm>
    </dsp:sp>
    <dsp:sp modelId="{B3575E3E-9C58-4AD0-B122-2DEAE71CE793}">
      <dsp:nvSpPr>
        <dsp:cNvPr id="0" name=""/>
        <dsp:cNvSpPr/>
      </dsp:nvSpPr>
      <dsp:spPr>
        <a:xfrm>
          <a:off x="775644" y="2038826"/>
          <a:ext cx="453072" cy="45307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9E50E-C352-4D1E-A464-B80CBCEA7D61}">
      <dsp:nvSpPr>
        <dsp:cNvPr id="0" name=""/>
        <dsp:cNvSpPr/>
      </dsp:nvSpPr>
      <dsp:spPr>
        <a:xfrm>
          <a:off x="2070530" y="2718434"/>
          <a:ext cx="1367899"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kern="1200" dirty="0" smtClean="0"/>
            <a:t>Request opportunities to meet regularly with staff for parent involvement</a:t>
          </a:r>
          <a:endParaRPr lang="en-US" sz="1400" kern="1200" dirty="0"/>
        </a:p>
      </dsp:txBody>
      <dsp:txXfrm>
        <a:off x="2070530" y="2718434"/>
        <a:ext cx="1367899" cy="1812290"/>
      </dsp:txXfrm>
    </dsp:sp>
    <dsp:sp modelId="{3EF84BF1-4101-48E8-A64D-692C8242080E}">
      <dsp:nvSpPr>
        <dsp:cNvPr id="0" name=""/>
        <dsp:cNvSpPr/>
      </dsp:nvSpPr>
      <dsp:spPr>
        <a:xfrm>
          <a:off x="2527944" y="2038826"/>
          <a:ext cx="453072" cy="45307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ACF56-8FDF-4083-A00D-7636F9132CDD}">
      <dsp:nvSpPr>
        <dsp:cNvPr id="0" name=""/>
        <dsp:cNvSpPr/>
      </dsp:nvSpPr>
      <dsp:spPr>
        <a:xfrm>
          <a:off x="3506825" y="0"/>
          <a:ext cx="1367899"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dirty="0" smtClean="0"/>
            <a:t>Participate in decisions affecting your child</a:t>
          </a:r>
          <a:endParaRPr lang="en-US" sz="1600" kern="1200" dirty="0"/>
        </a:p>
      </dsp:txBody>
      <dsp:txXfrm>
        <a:off x="3506825" y="0"/>
        <a:ext cx="1367899" cy="1812290"/>
      </dsp:txXfrm>
    </dsp:sp>
    <dsp:sp modelId="{60DD3612-F58F-4F14-BFE0-781A87A8829A}">
      <dsp:nvSpPr>
        <dsp:cNvPr id="0" name=""/>
        <dsp:cNvSpPr/>
      </dsp:nvSpPr>
      <dsp:spPr>
        <a:xfrm>
          <a:off x="3964239" y="2038826"/>
          <a:ext cx="453072" cy="45307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9FB7F5-CD32-4AAE-921C-B29E7E8E4EFF}">
      <dsp:nvSpPr>
        <dsp:cNvPr id="0" name=""/>
        <dsp:cNvSpPr/>
      </dsp:nvSpPr>
      <dsp:spPr>
        <a:xfrm>
          <a:off x="4943120" y="2718434"/>
          <a:ext cx="1367899"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kern="1200" dirty="0" smtClean="0"/>
            <a:t>Review and help develop school’s Title I-A plan</a:t>
          </a:r>
          <a:endParaRPr lang="en-US" sz="1400" kern="1200" dirty="0"/>
        </a:p>
      </dsp:txBody>
      <dsp:txXfrm>
        <a:off x="4943120" y="2718434"/>
        <a:ext cx="1367899" cy="1812290"/>
      </dsp:txXfrm>
    </dsp:sp>
    <dsp:sp modelId="{8D5C9DC9-3594-46D5-AF4D-97456A64C9DA}">
      <dsp:nvSpPr>
        <dsp:cNvPr id="0" name=""/>
        <dsp:cNvSpPr/>
      </dsp:nvSpPr>
      <dsp:spPr>
        <a:xfrm>
          <a:off x="5400533" y="2038826"/>
          <a:ext cx="453072" cy="45307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FF8B9-F3B9-4FD0-8A6B-2676DE0074CF}">
      <dsp:nvSpPr>
        <dsp:cNvPr id="0" name=""/>
        <dsp:cNvSpPr/>
      </dsp:nvSpPr>
      <dsp:spPr>
        <a:xfrm>
          <a:off x="6379414" y="0"/>
          <a:ext cx="1367899"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dirty="0" smtClean="0"/>
            <a:t>Participate in school activities</a:t>
          </a:r>
          <a:endParaRPr lang="en-US" sz="1600" kern="1200" dirty="0"/>
        </a:p>
      </dsp:txBody>
      <dsp:txXfrm>
        <a:off x="6379414" y="0"/>
        <a:ext cx="1367899" cy="1812290"/>
      </dsp:txXfrm>
    </dsp:sp>
    <dsp:sp modelId="{CF806369-E7C5-453C-AFD0-47604E49C9F8}">
      <dsp:nvSpPr>
        <dsp:cNvPr id="0" name=""/>
        <dsp:cNvSpPr/>
      </dsp:nvSpPr>
      <dsp:spPr>
        <a:xfrm>
          <a:off x="6836828" y="2038826"/>
          <a:ext cx="453072" cy="45307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54672-7BC5-4926-AB4C-9B56039599AB}">
      <dsp:nvSpPr>
        <dsp:cNvPr id="0" name=""/>
        <dsp:cNvSpPr/>
      </dsp:nvSpPr>
      <dsp:spPr>
        <a:xfrm>
          <a:off x="480059" y="0"/>
          <a:ext cx="7193280" cy="4495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98ADE-8F4B-407D-8BE6-4A4950986290}">
      <dsp:nvSpPr>
        <dsp:cNvPr id="0" name=""/>
        <dsp:cNvSpPr/>
      </dsp:nvSpPr>
      <dsp:spPr>
        <a:xfrm>
          <a:off x="1188598" y="3343076"/>
          <a:ext cx="165445" cy="1654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31E08-6EEE-4A14-B395-C3C22D394CCE}">
      <dsp:nvSpPr>
        <dsp:cNvPr id="0" name=""/>
        <dsp:cNvSpPr/>
      </dsp:nvSpPr>
      <dsp:spPr>
        <a:xfrm>
          <a:off x="1266990" y="3425799"/>
          <a:ext cx="1301183" cy="1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6" tIns="0" rIns="0" bIns="0" numCol="1" spcCol="1270" anchor="t" anchorCtr="0">
          <a:noAutofit/>
        </a:bodyPr>
        <a:lstStyle/>
        <a:p>
          <a:pPr lvl="0" algn="l" defTabSz="800100" rtl="0">
            <a:lnSpc>
              <a:spcPct val="90000"/>
            </a:lnSpc>
            <a:spcBef>
              <a:spcPct val="0"/>
            </a:spcBef>
            <a:spcAft>
              <a:spcPct val="35000"/>
            </a:spcAft>
          </a:pPr>
          <a:r>
            <a:rPr lang="en-US" sz="1800" kern="1200" dirty="0" smtClean="0"/>
            <a:t>Conduct an annual meeting</a:t>
          </a:r>
          <a:endParaRPr lang="en-US" sz="1800" kern="1200" dirty="0"/>
        </a:p>
      </dsp:txBody>
      <dsp:txXfrm>
        <a:off x="1266990" y="3425799"/>
        <a:ext cx="1301183" cy="1070000"/>
      </dsp:txXfrm>
    </dsp:sp>
    <dsp:sp modelId="{F5F77F6F-E689-4BB1-B205-8932C1E17F47}">
      <dsp:nvSpPr>
        <dsp:cNvPr id="0" name=""/>
        <dsp:cNvSpPr/>
      </dsp:nvSpPr>
      <dsp:spPr>
        <a:xfrm>
          <a:off x="2084161" y="2482580"/>
          <a:ext cx="258958" cy="25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062C1-2F6A-4FF3-A293-F411524A0A1F}">
      <dsp:nvSpPr>
        <dsp:cNvPr id="0" name=""/>
        <dsp:cNvSpPr/>
      </dsp:nvSpPr>
      <dsp:spPr>
        <a:xfrm>
          <a:off x="2505874" y="2735284"/>
          <a:ext cx="1798327" cy="99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0" rIns="0" bIns="0" numCol="1" spcCol="1270" anchor="t" anchorCtr="0">
          <a:noAutofit/>
        </a:bodyPr>
        <a:lstStyle/>
        <a:p>
          <a:pPr lvl="0" algn="l" defTabSz="800100" rtl="0">
            <a:lnSpc>
              <a:spcPct val="90000"/>
            </a:lnSpc>
            <a:spcBef>
              <a:spcPct val="0"/>
            </a:spcBef>
            <a:spcAft>
              <a:spcPct val="35000"/>
            </a:spcAft>
          </a:pPr>
          <a:r>
            <a:rPr lang="en-US" sz="1800" kern="1200" dirty="0" smtClean="0"/>
            <a:t>Provide opportunities for review and input.</a:t>
          </a:r>
          <a:endParaRPr lang="en-US" sz="1800" kern="1200" dirty="0"/>
        </a:p>
      </dsp:txBody>
      <dsp:txXfrm>
        <a:off x="2505874" y="2735284"/>
        <a:ext cx="1798327" cy="995274"/>
      </dsp:txXfrm>
    </dsp:sp>
    <dsp:sp modelId="{B3431ABE-7376-4CA5-B73D-66749072016F}">
      <dsp:nvSpPr>
        <dsp:cNvPr id="0" name=""/>
        <dsp:cNvSpPr/>
      </dsp:nvSpPr>
      <dsp:spPr>
        <a:xfrm>
          <a:off x="3235086" y="1796521"/>
          <a:ext cx="345277" cy="345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BEEAD-ECF6-412C-A5CF-7C332B9B219D}">
      <dsp:nvSpPr>
        <dsp:cNvPr id="0" name=""/>
        <dsp:cNvSpPr/>
      </dsp:nvSpPr>
      <dsp:spPr>
        <a:xfrm>
          <a:off x="3485775" y="2047675"/>
          <a:ext cx="1329494" cy="102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55" tIns="0" rIns="0" bIns="0" numCol="1" spcCol="1270" anchor="t" anchorCtr="0">
          <a:noAutofit/>
        </a:bodyPr>
        <a:lstStyle/>
        <a:p>
          <a:pPr lvl="0" algn="l" defTabSz="800100" rtl="0">
            <a:lnSpc>
              <a:spcPct val="90000"/>
            </a:lnSpc>
            <a:spcBef>
              <a:spcPct val="0"/>
            </a:spcBef>
            <a:spcAft>
              <a:spcPct val="35000"/>
            </a:spcAft>
          </a:pPr>
          <a:r>
            <a:rPr lang="en-US" sz="1800" kern="1200" dirty="0" smtClean="0"/>
            <a:t>Notify &amp; inform</a:t>
          </a:r>
          <a:endParaRPr lang="en-US" sz="1800" kern="1200" dirty="0"/>
        </a:p>
      </dsp:txBody>
      <dsp:txXfrm>
        <a:off x="3485775" y="2047675"/>
        <a:ext cx="1329494" cy="1027205"/>
      </dsp:txXfrm>
    </dsp:sp>
    <dsp:sp modelId="{6383F691-8EDB-4BCB-BB65-168BE1C3EB8C}">
      <dsp:nvSpPr>
        <dsp:cNvPr id="0" name=""/>
        <dsp:cNvSpPr/>
      </dsp:nvSpPr>
      <dsp:spPr>
        <a:xfrm>
          <a:off x="4573036" y="1260622"/>
          <a:ext cx="445983" cy="4459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A5FFF-66CA-4FB6-981F-C6B1492BA2F9}">
      <dsp:nvSpPr>
        <dsp:cNvPr id="0" name=""/>
        <dsp:cNvSpPr/>
      </dsp:nvSpPr>
      <dsp:spPr>
        <a:xfrm>
          <a:off x="4824391" y="1619644"/>
          <a:ext cx="1420831" cy="1203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7" tIns="0" rIns="0" bIns="0" numCol="1" spcCol="1270" anchor="t" anchorCtr="0">
          <a:noAutofit/>
        </a:bodyPr>
        <a:lstStyle/>
        <a:p>
          <a:pPr lvl="0" algn="l" defTabSz="800100" rtl="0">
            <a:lnSpc>
              <a:spcPct val="90000"/>
            </a:lnSpc>
            <a:spcBef>
              <a:spcPct val="0"/>
            </a:spcBef>
            <a:spcAft>
              <a:spcPct val="35000"/>
            </a:spcAft>
          </a:pPr>
          <a:r>
            <a:rPr lang="en-US" sz="1800" kern="1200" dirty="0" smtClean="0"/>
            <a:t>Increase knowledge</a:t>
          </a:r>
          <a:endParaRPr lang="en-US" sz="1800" kern="1200" dirty="0"/>
        </a:p>
      </dsp:txBody>
      <dsp:txXfrm>
        <a:off x="4824391" y="1619644"/>
        <a:ext cx="1420831" cy="1203127"/>
      </dsp:txXfrm>
    </dsp:sp>
    <dsp:sp modelId="{7652071A-4210-4D99-ADEB-40994A6747C0}">
      <dsp:nvSpPr>
        <dsp:cNvPr id="0" name=""/>
        <dsp:cNvSpPr/>
      </dsp:nvSpPr>
      <dsp:spPr>
        <a:xfrm>
          <a:off x="5950549" y="902756"/>
          <a:ext cx="568269" cy="5682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EDA30-240E-4B4A-88B3-4AC6C84DCA51}">
      <dsp:nvSpPr>
        <dsp:cNvPr id="0" name=""/>
        <dsp:cNvSpPr/>
      </dsp:nvSpPr>
      <dsp:spPr>
        <a:xfrm>
          <a:off x="6398201" y="1347290"/>
          <a:ext cx="1383987" cy="80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114" tIns="0" rIns="0" bIns="0" numCol="1" spcCol="1270" anchor="t" anchorCtr="0">
          <a:noAutofit/>
        </a:bodyPr>
        <a:lstStyle/>
        <a:p>
          <a:pPr lvl="0" algn="l" defTabSz="800100" rtl="0">
            <a:lnSpc>
              <a:spcPct val="90000"/>
            </a:lnSpc>
            <a:spcBef>
              <a:spcPct val="0"/>
            </a:spcBef>
            <a:spcAft>
              <a:spcPct val="35000"/>
            </a:spcAft>
          </a:pPr>
          <a:r>
            <a:rPr lang="en-US" sz="1800" kern="1200" dirty="0" smtClean="0"/>
            <a:t>Build capacity</a:t>
          </a:r>
          <a:endParaRPr lang="en-US" sz="1800" kern="1200" dirty="0"/>
        </a:p>
      </dsp:txBody>
      <dsp:txXfrm>
        <a:off x="6398201" y="1347290"/>
        <a:ext cx="1383987" cy="809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9/14/2018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you’ve determined your needs, you’ll need to determine what type of plan to create.  There are two options under Title I-A.</a:t>
            </a:r>
          </a:p>
          <a:p>
            <a:endParaRPr lang="en-US" baseline="0" dirty="0" smtClean="0"/>
          </a:p>
          <a:p>
            <a:r>
              <a:rPr lang="en-US" baseline="0" dirty="0" smtClean="0"/>
              <a:t>We will go through the elements of both.  The biggest difference is that a </a:t>
            </a:r>
            <a:r>
              <a:rPr lang="en-US" baseline="0" dirty="0" err="1" smtClean="0"/>
              <a:t>Schoolwide</a:t>
            </a:r>
            <a:r>
              <a:rPr lang="en-US" baseline="0" dirty="0" smtClean="0"/>
              <a:t> program is just that.  All students at the school can participate.  A targeted assistance program is smaller and requires entering and exiting criteria.  These are a little more restrictive, but some argue more impactful.</a:t>
            </a:r>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12</a:t>
            </a:fld>
            <a:endParaRPr lang="en-US" altLang="en-US" dirty="0"/>
          </a:p>
        </p:txBody>
      </p:sp>
    </p:spTree>
    <p:extLst>
      <p:ext uri="{BB962C8B-B14F-4D97-AF65-F5344CB8AC3E}">
        <p14:creationId xmlns:p14="http://schemas.microsoft.com/office/powerpoint/2010/main" val="164834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 slide</a:t>
            </a:r>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09" indent="-285734">
              <a:defRPr>
                <a:solidFill>
                  <a:schemeClr val="tx1"/>
                </a:solidFill>
                <a:latin typeface="Tw Cen MT" pitchFamily="34" charset="0"/>
              </a:defRPr>
            </a:lvl2pPr>
            <a:lvl3pPr marL="1142937" indent="-228587">
              <a:defRPr>
                <a:solidFill>
                  <a:schemeClr val="tx1"/>
                </a:solidFill>
                <a:latin typeface="Tw Cen MT" pitchFamily="34" charset="0"/>
              </a:defRPr>
            </a:lvl3pPr>
            <a:lvl4pPr marL="1600111" indent="-228587">
              <a:defRPr>
                <a:solidFill>
                  <a:schemeClr val="tx1"/>
                </a:solidFill>
                <a:latin typeface="Tw Cen MT" pitchFamily="34" charset="0"/>
              </a:defRPr>
            </a:lvl4pPr>
            <a:lvl5pPr marL="2057287" indent="-228587">
              <a:defRPr>
                <a:solidFill>
                  <a:schemeClr val="tx1"/>
                </a:solidFill>
                <a:latin typeface="Tw Cen MT" pitchFamily="34" charset="0"/>
              </a:defRPr>
            </a:lvl5pPr>
            <a:lvl6pPr marL="2514461" indent="-228587" fontAlgn="base">
              <a:spcBef>
                <a:spcPct val="0"/>
              </a:spcBef>
              <a:spcAft>
                <a:spcPct val="0"/>
              </a:spcAft>
              <a:defRPr>
                <a:solidFill>
                  <a:schemeClr val="tx1"/>
                </a:solidFill>
                <a:latin typeface="Tw Cen MT" pitchFamily="34" charset="0"/>
              </a:defRPr>
            </a:lvl6pPr>
            <a:lvl7pPr marL="2971635" indent="-228587" fontAlgn="base">
              <a:spcBef>
                <a:spcPct val="0"/>
              </a:spcBef>
              <a:spcAft>
                <a:spcPct val="0"/>
              </a:spcAft>
              <a:defRPr>
                <a:solidFill>
                  <a:schemeClr val="tx1"/>
                </a:solidFill>
                <a:latin typeface="Tw Cen MT" pitchFamily="34" charset="0"/>
              </a:defRPr>
            </a:lvl7pPr>
            <a:lvl8pPr marL="3428811" indent="-228587" fontAlgn="base">
              <a:spcBef>
                <a:spcPct val="0"/>
              </a:spcBef>
              <a:spcAft>
                <a:spcPct val="0"/>
              </a:spcAft>
              <a:defRPr>
                <a:solidFill>
                  <a:schemeClr val="tx1"/>
                </a:solidFill>
                <a:latin typeface="Tw Cen MT" pitchFamily="34" charset="0"/>
              </a:defRPr>
            </a:lvl8pPr>
            <a:lvl9pPr marL="3885985" indent="-228587"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FD0D0C73-E676-4ACA-9E85-C3299F30A598}" type="slidenum">
              <a:rPr lang="en-US" altLang="en-US" smtClean="0">
                <a:solidFill>
                  <a:srgbClr val="000000"/>
                </a:solidFill>
                <a:latin typeface="Calibri" pitchFamily="34" charset="0"/>
              </a:rPr>
              <a:pPr fontAlgn="base">
                <a:spcBef>
                  <a:spcPct val="0"/>
                </a:spcBef>
                <a:spcAft>
                  <a:spcPct val="0"/>
                </a:spcAft>
                <a:defRPr/>
              </a:pPr>
              <a:t>13</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178216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868" indent="-285718">
              <a:defRPr>
                <a:solidFill>
                  <a:schemeClr val="tx1"/>
                </a:solidFill>
                <a:latin typeface="Tw Cen MT" pitchFamily="34" charset="0"/>
              </a:defRPr>
            </a:lvl2pPr>
            <a:lvl3pPr marL="1142874" indent="-228574">
              <a:defRPr>
                <a:solidFill>
                  <a:schemeClr val="tx1"/>
                </a:solidFill>
                <a:latin typeface="Tw Cen MT" pitchFamily="34" charset="0"/>
              </a:defRPr>
            </a:lvl3pPr>
            <a:lvl4pPr marL="1600023" indent="-228574">
              <a:defRPr>
                <a:solidFill>
                  <a:schemeClr val="tx1"/>
                </a:solidFill>
                <a:latin typeface="Tw Cen MT" pitchFamily="34" charset="0"/>
              </a:defRPr>
            </a:lvl4pPr>
            <a:lvl5pPr marL="2057174" indent="-228574">
              <a:defRPr>
                <a:solidFill>
                  <a:schemeClr val="tx1"/>
                </a:solidFill>
                <a:latin typeface="Tw Cen MT" pitchFamily="34" charset="0"/>
              </a:defRPr>
            </a:lvl5pPr>
            <a:lvl6pPr marL="2514322" indent="-228574" fontAlgn="base">
              <a:spcBef>
                <a:spcPct val="0"/>
              </a:spcBef>
              <a:spcAft>
                <a:spcPct val="0"/>
              </a:spcAft>
              <a:defRPr>
                <a:solidFill>
                  <a:schemeClr val="tx1"/>
                </a:solidFill>
                <a:latin typeface="Tw Cen MT" pitchFamily="34" charset="0"/>
              </a:defRPr>
            </a:lvl6pPr>
            <a:lvl7pPr marL="2971470" indent="-228574" fontAlgn="base">
              <a:spcBef>
                <a:spcPct val="0"/>
              </a:spcBef>
              <a:spcAft>
                <a:spcPct val="0"/>
              </a:spcAft>
              <a:defRPr>
                <a:solidFill>
                  <a:schemeClr val="tx1"/>
                </a:solidFill>
                <a:latin typeface="Tw Cen MT" pitchFamily="34" charset="0"/>
              </a:defRPr>
            </a:lvl7pPr>
            <a:lvl8pPr marL="3428621" indent="-228574" fontAlgn="base">
              <a:spcBef>
                <a:spcPct val="0"/>
              </a:spcBef>
              <a:spcAft>
                <a:spcPct val="0"/>
              </a:spcAft>
              <a:defRPr>
                <a:solidFill>
                  <a:schemeClr val="tx1"/>
                </a:solidFill>
                <a:latin typeface="Tw Cen MT" pitchFamily="34" charset="0"/>
              </a:defRPr>
            </a:lvl8pPr>
            <a:lvl9pPr marL="3885770" indent="-228574"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71128A41-F564-4564-9213-2AA9EC4D8C1D}" type="slidenum">
              <a:rPr lang="en-US" altLang="en-US" smtClean="0">
                <a:solidFill>
                  <a:srgbClr val="000000"/>
                </a:solidFill>
                <a:latin typeface="Calibri" pitchFamily="34" charset="0"/>
              </a:rPr>
              <a:pPr fontAlgn="base">
                <a:spcBef>
                  <a:spcPct val="0"/>
                </a:spcBef>
                <a:spcAft>
                  <a:spcPct val="0"/>
                </a:spcAft>
                <a:defRPr/>
              </a:pPr>
              <a:t>14</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306786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335088" y="1125538"/>
            <a:ext cx="4048125" cy="30368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71830" y="4331864"/>
            <a:ext cx="5374640" cy="3544253"/>
          </a:xfrm>
          <a:prstGeom prst="rect">
            <a:avLst/>
          </a:prstGeom>
          <a:noFill/>
          <a:ln>
            <a:noFill/>
          </a:ln>
        </p:spPr>
        <p:txBody>
          <a:bodyPr spcFirstLastPara="1" wrap="square" lIns="89787" tIns="44894" rIns="89787" bIns="44894" anchor="t" anchorCtr="0">
            <a:noAutofit/>
          </a:bodyPr>
          <a:lstStyle/>
          <a:p>
            <a:r>
              <a:rPr lang="en-US" dirty="0" smtClean="0">
                <a:solidFill>
                  <a:schemeClr val="dk1"/>
                </a:solidFill>
                <a:latin typeface="Calibri"/>
                <a:ea typeface="Calibri"/>
                <a:cs typeface="Calibri"/>
                <a:sym typeface="Calibri"/>
              </a:rPr>
              <a:t>Tim </a:t>
            </a:r>
            <a:endParaRPr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05482" y="8549651"/>
            <a:ext cx="2911263" cy="451626"/>
          </a:xfrm>
          <a:prstGeom prst="rect">
            <a:avLst/>
          </a:prstGeom>
          <a:noFill/>
          <a:ln>
            <a:noFill/>
          </a:ln>
        </p:spPr>
        <p:txBody>
          <a:bodyPr spcFirstLastPara="1" wrap="square" lIns="89787" tIns="44894" rIns="89787" bIns="44894"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3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523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335088" y="1125538"/>
            <a:ext cx="4048125" cy="30368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71830" y="4331864"/>
            <a:ext cx="5374640" cy="3544253"/>
          </a:xfrm>
          <a:prstGeom prst="rect">
            <a:avLst/>
          </a:prstGeom>
          <a:noFill/>
          <a:ln>
            <a:noFill/>
          </a:ln>
        </p:spPr>
        <p:txBody>
          <a:bodyPr spcFirstLastPara="1" wrap="square" lIns="89787" tIns="44894" rIns="89787" bIns="44894" anchor="t" anchorCtr="0">
            <a:noAutofit/>
          </a:bodyPr>
          <a:lstStyle/>
          <a:p>
            <a:r>
              <a:rPr lang="en-US" dirty="0" smtClean="0">
                <a:solidFill>
                  <a:schemeClr val="dk1"/>
                </a:solidFill>
                <a:latin typeface="Calibri"/>
                <a:ea typeface="Calibri"/>
                <a:cs typeface="Calibri"/>
                <a:sym typeface="Calibri"/>
              </a:rPr>
              <a:t>Tim </a:t>
            </a:r>
            <a:endParaRPr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05482" y="8549651"/>
            <a:ext cx="2911263" cy="451626"/>
          </a:xfrm>
          <a:prstGeom prst="rect">
            <a:avLst/>
          </a:prstGeom>
          <a:noFill/>
          <a:ln>
            <a:noFill/>
          </a:ln>
        </p:spPr>
        <p:txBody>
          <a:bodyPr spcFirstLastPara="1" wrap="square" lIns="89787" tIns="44894" rIns="89787" bIns="44894"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3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715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District Parent Involvement Policy states what the district is committed to providing to parents.  This is typically OSBA policy “IGBC Title I/Parental Involvement”</a:t>
            </a:r>
          </a:p>
          <a:p>
            <a:endParaRPr lang="en-US" altLang="en-US" smtClean="0"/>
          </a:p>
          <a:p>
            <a:r>
              <a:rPr lang="en-US" altLang="en-US" smtClean="0"/>
              <a:t>School Parent Involvement Plan states how the school will be implementing the district policy at the building level.  (Basically what does it look like here)</a:t>
            </a:r>
          </a:p>
          <a:p>
            <a:endParaRPr lang="en-US" altLang="en-US" smtClean="0"/>
          </a:p>
          <a:p>
            <a:r>
              <a:rPr lang="en-US" altLang="en-US" smtClean="0"/>
              <a:t>School/Parent Compacts shows the roles of each party in order to make the School Parent Involvement Plan successful.  (Basically what does everyone agree to, in order to make this plan work.)</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w Cen MT" pitchFamily="34" charset="0"/>
              </a:defRPr>
            </a:lvl1pPr>
            <a:lvl2pPr marL="755566" indent="-290481">
              <a:spcBef>
                <a:spcPct val="30000"/>
              </a:spcBef>
              <a:defRPr sz="1200">
                <a:solidFill>
                  <a:schemeClr val="tx1"/>
                </a:solidFill>
                <a:latin typeface="Tw Cen MT" pitchFamily="34" charset="0"/>
              </a:defRPr>
            </a:lvl2pPr>
            <a:lvl3pPr marL="1163509" indent="-231749">
              <a:spcBef>
                <a:spcPct val="30000"/>
              </a:spcBef>
              <a:defRPr sz="1200">
                <a:solidFill>
                  <a:schemeClr val="tx1"/>
                </a:solidFill>
                <a:latin typeface="Tw Cen MT" pitchFamily="34" charset="0"/>
              </a:defRPr>
            </a:lvl3pPr>
            <a:lvl4pPr marL="1630183" indent="-231749">
              <a:spcBef>
                <a:spcPct val="30000"/>
              </a:spcBef>
              <a:defRPr sz="1200">
                <a:solidFill>
                  <a:schemeClr val="tx1"/>
                </a:solidFill>
                <a:latin typeface="Tw Cen MT" pitchFamily="34" charset="0"/>
              </a:defRPr>
            </a:lvl4pPr>
            <a:lvl5pPr marL="2095268" indent="-231749">
              <a:spcBef>
                <a:spcPct val="30000"/>
              </a:spcBef>
              <a:defRPr sz="1200">
                <a:solidFill>
                  <a:schemeClr val="tx1"/>
                </a:solidFill>
                <a:latin typeface="Tw Cen MT" pitchFamily="34" charset="0"/>
              </a:defRPr>
            </a:lvl5pPr>
            <a:lvl6pPr marL="2552418" indent="-231749" eaLnBrk="0" fontAlgn="base" hangingPunct="0">
              <a:spcBef>
                <a:spcPct val="30000"/>
              </a:spcBef>
              <a:spcAft>
                <a:spcPct val="0"/>
              </a:spcAft>
              <a:defRPr sz="1200">
                <a:solidFill>
                  <a:schemeClr val="tx1"/>
                </a:solidFill>
                <a:latin typeface="Tw Cen MT" pitchFamily="34" charset="0"/>
              </a:defRPr>
            </a:lvl6pPr>
            <a:lvl7pPr marL="3009568" indent="-231749" eaLnBrk="0" fontAlgn="base" hangingPunct="0">
              <a:spcBef>
                <a:spcPct val="30000"/>
              </a:spcBef>
              <a:spcAft>
                <a:spcPct val="0"/>
              </a:spcAft>
              <a:defRPr sz="1200">
                <a:solidFill>
                  <a:schemeClr val="tx1"/>
                </a:solidFill>
                <a:latin typeface="Tw Cen MT" pitchFamily="34" charset="0"/>
              </a:defRPr>
            </a:lvl7pPr>
            <a:lvl8pPr marL="3466716" indent="-231749" eaLnBrk="0" fontAlgn="base" hangingPunct="0">
              <a:spcBef>
                <a:spcPct val="30000"/>
              </a:spcBef>
              <a:spcAft>
                <a:spcPct val="0"/>
              </a:spcAft>
              <a:defRPr sz="1200">
                <a:solidFill>
                  <a:schemeClr val="tx1"/>
                </a:solidFill>
                <a:latin typeface="Tw Cen MT" pitchFamily="34" charset="0"/>
              </a:defRPr>
            </a:lvl8pPr>
            <a:lvl9pPr marL="3923866" indent="-231749" eaLnBrk="0" fontAlgn="base" hangingPunct="0">
              <a:spcBef>
                <a:spcPct val="30000"/>
              </a:spcBef>
              <a:spcAft>
                <a:spcPct val="0"/>
              </a:spcAft>
              <a:defRPr sz="1200">
                <a:solidFill>
                  <a:schemeClr val="tx1"/>
                </a:solidFill>
                <a:latin typeface="Tw Cen MT" pitchFamily="34" charset="0"/>
              </a:defRPr>
            </a:lvl9pPr>
          </a:lstStyle>
          <a:p>
            <a:pPr>
              <a:spcBef>
                <a:spcPct val="0"/>
              </a:spcBef>
              <a:defRPr/>
            </a:pPr>
            <a:fld id="{1202C3F7-8C57-44EC-AD86-F7171AB295C1}" type="slidenum">
              <a:rPr lang="fr-CA" altLang="en-US">
                <a:latin typeface="Calibri" pitchFamily="34" charset="0"/>
              </a:rPr>
              <a:pPr>
                <a:spcBef>
                  <a:spcPct val="0"/>
                </a:spcBef>
                <a:defRPr/>
              </a:pPr>
              <a:t>19</a:t>
            </a:fld>
            <a:endParaRPr lang="fr-CA" altLang="en-US">
              <a:latin typeface="Calibri" pitchFamily="34" charset="0"/>
            </a:endParaRPr>
          </a:p>
        </p:txBody>
      </p:sp>
    </p:spTree>
    <p:extLst>
      <p:ext uri="{BB962C8B-B14F-4D97-AF65-F5344CB8AC3E}">
        <p14:creationId xmlns:p14="http://schemas.microsoft.com/office/powerpoint/2010/main" val="383922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Within the district policy and school plan, parents have the following rights: </a:t>
            </a:r>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w Cen MT" pitchFamily="34" charset="0"/>
              </a:defRPr>
            </a:lvl1pPr>
            <a:lvl2pPr marL="742868" indent="-285718">
              <a:spcBef>
                <a:spcPct val="30000"/>
              </a:spcBef>
              <a:defRPr sz="1200">
                <a:solidFill>
                  <a:schemeClr val="tx1"/>
                </a:solidFill>
                <a:latin typeface="Tw Cen MT" pitchFamily="34" charset="0"/>
              </a:defRPr>
            </a:lvl2pPr>
            <a:lvl3pPr marL="1142874" indent="-228574">
              <a:spcBef>
                <a:spcPct val="30000"/>
              </a:spcBef>
              <a:defRPr sz="1200">
                <a:solidFill>
                  <a:schemeClr val="tx1"/>
                </a:solidFill>
                <a:latin typeface="Tw Cen MT" pitchFamily="34" charset="0"/>
              </a:defRPr>
            </a:lvl3pPr>
            <a:lvl4pPr marL="1600023" indent="-228574">
              <a:spcBef>
                <a:spcPct val="30000"/>
              </a:spcBef>
              <a:defRPr sz="1200">
                <a:solidFill>
                  <a:schemeClr val="tx1"/>
                </a:solidFill>
                <a:latin typeface="Tw Cen MT" pitchFamily="34" charset="0"/>
              </a:defRPr>
            </a:lvl4pPr>
            <a:lvl5pPr marL="2057174" indent="-228574">
              <a:spcBef>
                <a:spcPct val="30000"/>
              </a:spcBef>
              <a:defRPr sz="1200">
                <a:solidFill>
                  <a:schemeClr val="tx1"/>
                </a:solidFill>
                <a:latin typeface="Tw Cen MT" pitchFamily="34" charset="0"/>
              </a:defRPr>
            </a:lvl5pPr>
            <a:lvl6pPr marL="2514322" indent="-228574" eaLnBrk="0" fontAlgn="base" hangingPunct="0">
              <a:spcBef>
                <a:spcPct val="30000"/>
              </a:spcBef>
              <a:spcAft>
                <a:spcPct val="0"/>
              </a:spcAft>
              <a:defRPr sz="1200">
                <a:solidFill>
                  <a:schemeClr val="tx1"/>
                </a:solidFill>
                <a:latin typeface="Tw Cen MT" pitchFamily="34" charset="0"/>
              </a:defRPr>
            </a:lvl6pPr>
            <a:lvl7pPr marL="2971470" indent="-228574" eaLnBrk="0" fontAlgn="base" hangingPunct="0">
              <a:spcBef>
                <a:spcPct val="30000"/>
              </a:spcBef>
              <a:spcAft>
                <a:spcPct val="0"/>
              </a:spcAft>
              <a:defRPr sz="1200">
                <a:solidFill>
                  <a:schemeClr val="tx1"/>
                </a:solidFill>
                <a:latin typeface="Tw Cen MT" pitchFamily="34" charset="0"/>
              </a:defRPr>
            </a:lvl7pPr>
            <a:lvl8pPr marL="3428621" indent="-228574" eaLnBrk="0" fontAlgn="base" hangingPunct="0">
              <a:spcBef>
                <a:spcPct val="30000"/>
              </a:spcBef>
              <a:spcAft>
                <a:spcPct val="0"/>
              </a:spcAft>
              <a:defRPr sz="1200">
                <a:solidFill>
                  <a:schemeClr val="tx1"/>
                </a:solidFill>
                <a:latin typeface="Tw Cen MT" pitchFamily="34" charset="0"/>
              </a:defRPr>
            </a:lvl8pPr>
            <a:lvl9pPr marL="3885770" indent="-228574" eaLnBrk="0" fontAlgn="base" hangingPunct="0">
              <a:spcBef>
                <a:spcPct val="30000"/>
              </a:spcBef>
              <a:spcAft>
                <a:spcPct val="0"/>
              </a:spcAft>
              <a:defRPr sz="1200">
                <a:solidFill>
                  <a:schemeClr val="tx1"/>
                </a:solidFill>
                <a:latin typeface="Tw Cen MT" pitchFamily="34" charset="0"/>
              </a:defRPr>
            </a:lvl9pPr>
          </a:lstStyle>
          <a:p>
            <a:pPr>
              <a:spcBef>
                <a:spcPct val="0"/>
              </a:spcBef>
              <a:defRPr/>
            </a:pPr>
            <a:fld id="{85E51160-C582-4D01-8702-528700CDE964}" type="slidenum">
              <a:rPr lang="fr-CA" altLang="en-US">
                <a:latin typeface="Calibri" pitchFamily="34" charset="0"/>
              </a:rPr>
              <a:pPr>
                <a:spcBef>
                  <a:spcPct val="0"/>
                </a:spcBef>
                <a:defRPr/>
              </a:pPr>
              <a:t>20</a:t>
            </a:fld>
            <a:endParaRPr lang="fr-CA" altLang="en-US">
              <a:latin typeface="Calibri" pitchFamily="34" charset="0"/>
            </a:endParaRPr>
          </a:p>
        </p:txBody>
      </p:sp>
    </p:spTree>
    <p:extLst>
      <p:ext uri="{BB962C8B-B14F-4D97-AF65-F5344CB8AC3E}">
        <p14:creationId xmlns:p14="http://schemas.microsoft.com/office/powerpoint/2010/main" val="158541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are important because come monitoring</a:t>
            </a:r>
            <a:r>
              <a:rPr lang="en-US" altLang="en-US" baseline="0" dirty="0" smtClean="0"/>
              <a:t> time, we ask for specific pieces of evidence.  </a:t>
            </a:r>
            <a:endParaRPr lang="en-US" alt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09" indent="-285734">
              <a:defRPr>
                <a:solidFill>
                  <a:schemeClr val="tx1"/>
                </a:solidFill>
                <a:latin typeface="Tw Cen MT" pitchFamily="34" charset="0"/>
              </a:defRPr>
            </a:lvl2pPr>
            <a:lvl3pPr marL="1142937" indent="-228587">
              <a:defRPr>
                <a:solidFill>
                  <a:schemeClr val="tx1"/>
                </a:solidFill>
                <a:latin typeface="Tw Cen MT" pitchFamily="34" charset="0"/>
              </a:defRPr>
            </a:lvl3pPr>
            <a:lvl4pPr marL="1600111" indent="-228587">
              <a:defRPr>
                <a:solidFill>
                  <a:schemeClr val="tx1"/>
                </a:solidFill>
                <a:latin typeface="Tw Cen MT" pitchFamily="34" charset="0"/>
              </a:defRPr>
            </a:lvl4pPr>
            <a:lvl5pPr marL="2057287" indent="-228587">
              <a:defRPr>
                <a:solidFill>
                  <a:schemeClr val="tx1"/>
                </a:solidFill>
                <a:latin typeface="Tw Cen MT" pitchFamily="34" charset="0"/>
              </a:defRPr>
            </a:lvl5pPr>
            <a:lvl6pPr marL="2514461" indent="-228587" fontAlgn="base">
              <a:spcBef>
                <a:spcPct val="0"/>
              </a:spcBef>
              <a:spcAft>
                <a:spcPct val="0"/>
              </a:spcAft>
              <a:defRPr>
                <a:solidFill>
                  <a:schemeClr val="tx1"/>
                </a:solidFill>
                <a:latin typeface="Tw Cen MT" pitchFamily="34" charset="0"/>
              </a:defRPr>
            </a:lvl6pPr>
            <a:lvl7pPr marL="2971635" indent="-228587" fontAlgn="base">
              <a:spcBef>
                <a:spcPct val="0"/>
              </a:spcBef>
              <a:spcAft>
                <a:spcPct val="0"/>
              </a:spcAft>
              <a:defRPr>
                <a:solidFill>
                  <a:schemeClr val="tx1"/>
                </a:solidFill>
                <a:latin typeface="Tw Cen MT" pitchFamily="34" charset="0"/>
              </a:defRPr>
            </a:lvl7pPr>
            <a:lvl8pPr marL="3428811" indent="-228587" fontAlgn="base">
              <a:spcBef>
                <a:spcPct val="0"/>
              </a:spcBef>
              <a:spcAft>
                <a:spcPct val="0"/>
              </a:spcAft>
              <a:defRPr>
                <a:solidFill>
                  <a:schemeClr val="tx1"/>
                </a:solidFill>
                <a:latin typeface="Tw Cen MT" pitchFamily="34" charset="0"/>
              </a:defRPr>
            </a:lvl8pPr>
            <a:lvl9pPr marL="3885985" indent="-228587"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88EA5584-5C8E-42E7-86A8-3A12513141E7}" type="slidenum">
              <a:rPr lang="en-US" altLang="en-US" smtClean="0">
                <a:solidFill>
                  <a:srgbClr val="000000"/>
                </a:solidFill>
                <a:latin typeface="Calibri" pitchFamily="34" charset="0"/>
              </a:rPr>
              <a:pPr fontAlgn="base">
                <a:spcBef>
                  <a:spcPct val="0"/>
                </a:spcBef>
                <a:spcAft>
                  <a:spcPct val="0"/>
                </a:spcAft>
                <a:defRPr/>
              </a:pPr>
              <a:t>21</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37002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3 things to always remember when you are putting together a Title IA meeting:</a:t>
            </a:r>
          </a:p>
          <a:p>
            <a:pPr>
              <a:defRPr/>
            </a:pPr>
            <a:endParaRPr lang="en-US" dirty="0" smtClean="0"/>
          </a:p>
          <a:p>
            <a:pPr marL="232930" indent="-232930">
              <a:buFontTx/>
              <a:buAutoNum type="arabicPeriod"/>
              <a:defRPr/>
            </a:pPr>
            <a:r>
              <a:rPr lang="en-US" b="1" u="sng" dirty="0" smtClean="0"/>
              <a:t>Announcement?</a:t>
            </a:r>
            <a:r>
              <a:rPr lang="en-US" dirty="0" smtClean="0"/>
              <a:t>  Have you announced that you are having a meeting?  How did you and do you have a copy of that announcement?  Does it state that it is the Title IA annual meeting?  (As the East coast folks say, how do folks know to come to something, unless you announce it?)</a:t>
            </a:r>
          </a:p>
          <a:p>
            <a:pPr marL="232930" indent="-232930">
              <a:buFontTx/>
              <a:buAutoNum type="arabicPeriod"/>
              <a:defRPr/>
            </a:pPr>
            <a:endParaRPr lang="en-US" dirty="0" smtClean="0"/>
          </a:p>
          <a:p>
            <a:pPr marL="232930" indent="-232930">
              <a:buFontTx/>
              <a:buAutoNum type="arabicPeriod"/>
              <a:defRPr/>
            </a:pPr>
            <a:r>
              <a:rPr lang="en-US" b="1" u="sng" dirty="0" smtClean="0"/>
              <a:t>Agenda?</a:t>
            </a:r>
            <a:r>
              <a:rPr lang="en-US" dirty="0" smtClean="0"/>
              <a:t>  What information are you sharing?  Do you have an agenda or are you using a </a:t>
            </a:r>
            <a:r>
              <a:rPr lang="en-US" dirty="0" err="1" smtClean="0"/>
              <a:t>powerpoint</a:t>
            </a:r>
            <a:r>
              <a:rPr lang="en-US" dirty="0" smtClean="0"/>
              <a:t>?  Basically, what’s your documentation on what is discussed at the annual meeting?  (Again as the East coach folks say, how do we know what you are going to talk about or did talk about, unless we see either an agenda or a </a:t>
            </a:r>
            <a:r>
              <a:rPr lang="en-US" dirty="0" err="1" smtClean="0"/>
              <a:t>powerpoint</a:t>
            </a:r>
            <a:r>
              <a:rPr lang="en-US" dirty="0" smtClean="0"/>
              <a:t>?)</a:t>
            </a:r>
          </a:p>
          <a:p>
            <a:pPr marL="232930" indent="-232930">
              <a:buFontTx/>
              <a:buAutoNum type="arabicPeriod"/>
              <a:defRPr/>
            </a:pPr>
            <a:endParaRPr lang="en-US" dirty="0" smtClean="0"/>
          </a:p>
          <a:p>
            <a:pPr marL="232930" indent="-232930">
              <a:buFontTx/>
              <a:buAutoNum type="arabicPeriod"/>
              <a:defRPr/>
            </a:pPr>
            <a:r>
              <a:rPr lang="en-US" b="1" u="sng" dirty="0" smtClean="0"/>
              <a:t>Sign-Ins?</a:t>
            </a:r>
            <a:r>
              <a:rPr lang="en-US" dirty="0" smtClean="0"/>
              <a:t>  How do we know who came to the meeting, if any one?  And how was this documented?</a:t>
            </a:r>
            <a:endParaRPr lang="en-US" dirty="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55608" indent="-290497">
              <a:defRPr>
                <a:solidFill>
                  <a:schemeClr val="tx1"/>
                </a:solidFill>
                <a:latin typeface="Tw Cen MT" pitchFamily="34" charset="0"/>
              </a:defRPr>
            </a:lvl2pPr>
            <a:lvl3pPr marL="1163574" indent="-231762">
              <a:defRPr>
                <a:solidFill>
                  <a:schemeClr val="tx1"/>
                </a:solidFill>
                <a:latin typeface="Tw Cen MT" pitchFamily="34" charset="0"/>
              </a:defRPr>
            </a:lvl3pPr>
            <a:lvl4pPr marL="1630273" indent="-231762">
              <a:defRPr>
                <a:solidFill>
                  <a:schemeClr val="tx1"/>
                </a:solidFill>
                <a:latin typeface="Tw Cen MT" pitchFamily="34" charset="0"/>
              </a:defRPr>
            </a:lvl4pPr>
            <a:lvl5pPr marL="2095384" indent="-231762">
              <a:defRPr>
                <a:solidFill>
                  <a:schemeClr val="tx1"/>
                </a:solidFill>
                <a:latin typeface="Tw Cen MT" pitchFamily="34" charset="0"/>
              </a:defRPr>
            </a:lvl5pPr>
            <a:lvl6pPr marL="2552559" indent="-231762" fontAlgn="base">
              <a:spcBef>
                <a:spcPct val="0"/>
              </a:spcBef>
              <a:spcAft>
                <a:spcPct val="0"/>
              </a:spcAft>
              <a:defRPr>
                <a:solidFill>
                  <a:schemeClr val="tx1"/>
                </a:solidFill>
                <a:latin typeface="Tw Cen MT" pitchFamily="34" charset="0"/>
              </a:defRPr>
            </a:lvl6pPr>
            <a:lvl7pPr marL="3009734" indent="-231762" fontAlgn="base">
              <a:spcBef>
                <a:spcPct val="0"/>
              </a:spcBef>
              <a:spcAft>
                <a:spcPct val="0"/>
              </a:spcAft>
              <a:defRPr>
                <a:solidFill>
                  <a:schemeClr val="tx1"/>
                </a:solidFill>
                <a:latin typeface="Tw Cen MT" pitchFamily="34" charset="0"/>
              </a:defRPr>
            </a:lvl7pPr>
            <a:lvl8pPr marL="3466908" indent="-231762" fontAlgn="base">
              <a:spcBef>
                <a:spcPct val="0"/>
              </a:spcBef>
              <a:spcAft>
                <a:spcPct val="0"/>
              </a:spcAft>
              <a:defRPr>
                <a:solidFill>
                  <a:schemeClr val="tx1"/>
                </a:solidFill>
                <a:latin typeface="Tw Cen MT" pitchFamily="34" charset="0"/>
              </a:defRPr>
            </a:lvl8pPr>
            <a:lvl9pPr marL="3924083" indent="-231762"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905B50A7-FD9B-4440-BF7F-C34A1B71CC2B}" type="slidenum">
              <a:rPr lang="fr-CA" altLang="en-US" smtClean="0">
                <a:solidFill>
                  <a:srgbClr val="000000"/>
                </a:solidFill>
                <a:latin typeface="Calibri" pitchFamily="34" charset="0"/>
              </a:rPr>
              <a:pPr fontAlgn="base">
                <a:spcBef>
                  <a:spcPct val="0"/>
                </a:spcBef>
                <a:spcAft>
                  <a:spcPct val="0"/>
                </a:spcAft>
                <a:defRPr/>
              </a:pPr>
              <a:t>23</a:t>
            </a:fld>
            <a:endParaRPr lang="fr-CA" altLang="en-US" smtClean="0">
              <a:solidFill>
                <a:srgbClr val="000000"/>
              </a:solidFill>
              <a:latin typeface="Calibri" pitchFamily="34" charset="0"/>
            </a:endParaRPr>
          </a:p>
        </p:txBody>
      </p:sp>
    </p:spTree>
    <p:extLst>
      <p:ext uri="{BB962C8B-B14F-4D97-AF65-F5344CB8AC3E}">
        <p14:creationId xmlns:p14="http://schemas.microsoft.com/office/powerpoint/2010/main" val="99847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Information to be covered in the Annual Mtg</a:t>
            </a:r>
          </a:p>
          <a:p>
            <a:pPr marL="639727" lvl="1" indent="-174616">
              <a:spcBef>
                <a:spcPct val="0"/>
              </a:spcBef>
              <a:buFontTx/>
              <a:buChar char="•"/>
            </a:pPr>
            <a:r>
              <a:rPr lang="en-US" altLang="en-US" smtClean="0"/>
              <a:t>Inform parents of the school’s participation in Title I</a:t>
            </a:r>
          </a:p>
          <a:p>
            <a:pPr marL="639727" lvl="1" indent="-174616">
              <a:spcBef>
                <a:spcPct val="0"/>
              </a:spcBef>
              <a:buFontTx/>
              <a:buChar char="•"/>
            </a:pPr>
            <a:r>
              <a:rPr lang="en-US" altLang="en-US" smtClean="0"/>
              <a:t>Explain the Title I, Part A requirements</a:t>
            </a:r>
          </a:p>
          <a:p>
            <a:pPr marL="639727" lvl="1" indent="-174616">
              <a:spcBef>
                <a:spcPct val="0"/>
              </a:spcBef>
              <a:buFontTx/>
              <a:buChar char="•"/>
            </a:pPr>
            <a:r>
              <a:rPr lang="en-US" altLang="en-US" smtClean="0"/>
              <a:t>Explain the right of parents to be involved in the Title I program</a:t>
            </a:r>
          </a:p>
          <a:p>
            <a:pPr marL="639727" lvl="1" indent="-174616">
              <a:spcBef>
                <a:spcPct val="0"/>
              </a:spcBef>
              <a:buFontTx/>
              <a:buChar char="•"/>
            </a:pPr>
            <a:r>
              <a:rPr lang="en-US" altLang="en-US" smtClean="0"/>
              <a:t>A description and explanation of the school’s curriculum</a:t>
            </a:r>
          </a:p>
          <a:p>
            <a:pPr marL="639727" lvl="1" indent="-174616">
              <a:spcBef>
                <a:spcPct val="0"/>
              </a:spcBef>
              <a:buFontTx/>
              <a:buChar char="•"/>
            </a:pPr>
            <a:r>
              <a:rPr lang="en-US" altLang="en-US" smtClean="0"/>
              <a:t>Information on the proficiency levels students are expected to meet.</a:t>
            </a:r>
          </a:p>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55608" indent="-290497">
              <a:defRPr>
                <a:solidFill>
                  <a:schemeClr val="tx1"/>
                </a:solidFill>
                <a:latin typeface="Tw Cen MT" pitchFamily="34" charset="0"/>
              </a:defRPr>
            </a:lvl2pPr>
            <a:lvl3pPr marL="1163574" indent="-231762">
              <a:defRPr>
                <a:solidFill>
                  <a:schemeClr val="tx1"/>
                </a:solidFill>
                <a:latin typeface="Tw Cen MT" pitchFamily="34" charset="0"/>
              </a:defRPr>
            </a:lvl3pPr>
            <a:lvl4pPr marL="1630273" indent="-231762">
              <a:defRPr>
                <a:solidFill>
                  <a:schemeClr val="tx1"/>
                </a:solidFill>
                <a:latin typeface="Tw Cen MT" pitchFamily="34" charset="0"/>
              </a:defRPr>
            </a:lvl4pPr>
            <a:lvl5pPr marL="2095384" indent="-231762">
              <a:defRPr>
                <a:solidFill>
                  <a:schemeClr val="tx1"/>
                </a:solidFill>
                <a:latin typeface="Tw Cen MT" pitchFamily="34" charset="0"/>
              </a:defRPr>
            </a:lvl5pPr>
            <a:lvl6pPr marL="2552559" indent="-231762" fontAlgn="base">
              <a:spcBef>
                <a:spcPct val="0"/>
              </a:spcBef>
              <a:spcAft>
                <a:spcPct val="0"/>
              </a:spcAft>
              <a:defRPr>
                <a:solidFill>
                  <a:schemeClr val="tx1"/>
                </a:solidFill>
                <a:latin typeface="Tw Cen MT" pitchFamily="34" charset="0"/>
              </a:defRPr>
            </a:lvl6pPr>
            <a:lvl7pPr marL="3009734" indent="-231762" fontAlgn="base">
              <a:spcBef>
                <a:spcPct val="0"/>
              </a:spcBef>
              <a:spcAft>
                <a:spcPct val="0"/>
              </a:spcAft>
              <a:defRPr>
                <a:solidFill>
                  <a:schemeClr val="tx1"/>
                </a:solidFill>
                <a:latin typeface="Tw Cen MT" pitchFamily="34" charset="0"/>
              </a:defRPr>
            </a:lvl7pPr>
            <a:lvl8pPr marL="3466908" indent="-231762" fontAlgn="base">
              <a:spcBef>
                <a:spcPct val="0"/>
              </a:spcBef>
              <a:spcAft>
                <a:spcPct val="0"/>
              </a:spcAft>
              <a:defRPr>
                <a:solidFill>
                  <a:schemeClr val="tx1"/>
                </a:solidFill>
                <a:latin typeface="Tw Cen MT" pitchFamily="34" charset="0"/>
              </a:defRPr>
            </a:lvl8pPr>
            <a:lvl9pPr marL="3924083" indent="-231762"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7F7B63CC-BBCD-4EDB-9AA8-798CCD2C832B}" type="slidenum">
              <a:rPr lang="fr-CA" altLang="en-US" smtClean="0">
                <a:solidFill>
                  <a:srgbClr val="000000"/>
                </a:solidFill>
                <a:latin typeface="Calibri" pitchFamily="34" charset="0"/>
              </a:rPr>
              <a:pPr fontAlgn="base">
                <a:spcBef>
                  <a:spcPct val="0"/>
                </a:spcBef>
                <a:spcAft>
                  <a:spcPct val="0"/>
                </a:spcAft>
                <a:defRPr/>
              </a:pPr>
              <a:t>24</a:t>
            </a:fld>
            <a:endParaRPr lang="fr-CA" altLang="en-US" smtClean="0">
              <a:solidFill>
                <a:srgbClr val="000000"/>
              </a:solidFill>
              <a:latin typeface="Calibri" pitchFamily="34" charset="0"/>
            </a:endParaRPr>
          </a:p>
        </p:txBody>
      </p:sp>
    </p:spTree>
    <p:extLst>
      <p:ext uri="{BB962C8B-B14F-4D97-AF65-F5344CB8AC3E}">
        <p14:creationId xmlns:p14="http://schemas.microsoft.com/office/powerpoint/2010/main" val="241280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endParaRPr lang="en-US" dirty="0" smtClean="0"/>
          </a:p>
          <a:p>
            <a:endParaRPr lang="en-US" dirty="0" smtClean="0"/>
          </a:p>
          <a:p>
            <a:r>
              <a:rPr lang="en-US" dirty="0" smtClean="0"/>
              <a:t>Thank you for joining our Title I-A Basics webinar today.  My name is Jen Engberg and I am one of three education specialists</a:t>
            </a:r>
            <a:r>
              <a:rPr lang="en-US" baseline="0" dirty="0" smtClean="0"/>
              <a:t> here at ODE with Title I-A. I’m joined with some colleagues who I will let introduce themselves….</a:t>
            </a:r>
          </a:p>
          <a:p>
            <a:endParaRPr lang="en-US" baseline="0" dirty="0" smtClean="0"/>
          </a:p>
          <a:p>
            <a:r>
              <a:rPr lang="en-US" baseline="0" dirty="0" smtClean="0"/>
              <a:t>Today’s webinar is really a general overview of what Title I-A is all about.  I’d like to take a poll- Who here is in their first or second year as a Title I-A program director or similar?</a:t>
            </a:r>
          </a:p>
          <a:p>
            <a:endParaRPr lang="en-US" baseline="0" dirty="0" smtClean="0"/>
          </a:p>
          <a:p>
            <a:r>
              <a:rPr lang="en-US" baseline="0" dirty="0" smtClean="0"/>
              <a:t>Welcome.  This webinar will hopefully give you a high-level overview to get you started.  It is also a good resource to look at if you’ve been doing this for awhile and need a refresher.  In the past, we included this information in the regional training, but decided to approach things differently this year because of the amount of new information we needed to share at those trainings.  Please, send us your feedback and let us know if this is something we should continue.</a:t>
            </a:r>
          </a:p>
          <a:p>
            <a:endParaRPr lang="en-US" baseline="0" dirty="0" smtClean="0"/>
          </a:p>
          <a:p>
            <a:r>
              <a:rPr lang="en-US" baseline="0" dirty="0" smtClean="0"/>
              <a:t>Today’s goals:</a:t>
            </a:r>
          </a:p>
          <a:p>
            <a:r>
              <a:rPr lang="en-US" baseline="0" dirty="0" smtClean="0"/>
              <a:t>We will discuss what this grant is for, what districts and schools receiving this funding are required to do, and tools we have at ODE to help along the way.</a:t>
            </a:r>
          </a:p>
          <a:p>
            <a:endParaRPr lang="en-US" baseline="0" dirty="0" smtClean="0"/>
          </a:p>
          <a:p>
            <a:r>
              <a:rPr lang="en-US" baseline="0" dirty="0" smtClean="0"/>
              <a:t>We will cover targeted assistance and school wide planning, things to consider when spending money, and we will also touch briefly on monitoring.  Questions before we get started?  Please speak up or type in the comments and we can answer things along the way. </a:t>
            </a:r>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2</a:t>
            </a:fld>
            <a:endParaRPr lang="en-US" altLang="en-US" dirty="0"/>
          </a:p>
        </p:txBody>
      </p:sp>
    </p:spTree>
    <p:extLst>
      <p:ext uri="{BB962C8B-B14F-4D97-AF65-F5344CB8AC3E}">
        <p14:creationId xmlns:p14="http://schemas.microsoft.com/office/powerpoint/2010/main" val="208344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09" indent="-285734">
              <a:defRPr>
                <a:solidFill>
                  <a:schemeClr val="tx1"/>
                </a:solidFill>
                <a:latin typeface="Tw Cen MT" pitchFamily="34" charset="0"/>
              </a:defRPr>
            </a:lvl2pPr>
            <a:lvl3pPr marL="1142937" indent="-228587">
              <a:defRPr>
                <a:solidFill>
                  <a:schemeClr val="tx1"/>
                </a:solidFill>
                <a:latin typeface="Tw Cen MT" pitchFamily="34" charset="0"/>
              </a:defRPr>
            </a:lvl3pPr>
            <a:lvl4pPr marL="1600111" indent="-228587">
              <a:defRPr>
                <a:solidFill>
                  <a:schemeClr val="tx1"/>
                </a:solidFill>
                <a:latin typeface="Tw Cen MT" pitchFamily="34" charset="0"/>
              </a:defRPr>
            </a:lvl4pPr>
            <a:lvl5pPr marL="2057287" indent="-228587">
              <a:defRPr>
                <a:solidFill>
                  <a:schemeClr val="tx1"/>
                </a:solidFill>
                <a:latin typeface="Tw Cen MT" pitchFamily="34" charset="0"/>
              </a:defRPr>
            </a:lvl5pPr>
            <a:lvl6pPr marL="2514461" indent="-228587" fontAlgn="base">
              <a:spcBef>
                <a:spcPct val="0"/>
              </a:spcBef>
              <a:spcAft>
                <a:spcPct val="0"/>
              </a:spcAft>
              <a:defRPr>
                <a:solidFill>
                  <a:schemeClr val="tx1"/>
                </a:solidFill>
                <a:latin typeface="Tw Cen MT" pitchFamily="34" charset="0"/>
              </a:defRPr>
            </a:lvl6pPr>
            <a:lvl7pPr marL="2971635" indent="-228587" fontAlgn="base">
              <a:spcBef>
                <a:spcPct val="0"/>
              </a:spcBef>
              <a:spcAft>
                <a:spcPct val="0"/>
              </a:spcAft>
              <a:defRPr>
                <a:solidFill>
                  <a:schemeClr val="tx1"/>
                </a:solidFill>
                <a:latin typeface="Tw Cen MT" pitchFamily="34" charset="0"/>
              </a:defRPr>
            </a:lvl7pPr>
            <a:lvl8pPr marL="3428811" indent="-228587" fontAlgn="base">
              <a:spcBef>
                <a:spcPct val="0"/>
              </a:spcBef>
              <a:spcAft>
                <a:spcPct val="0"/>
              </a:spcAft>
              <a:defRPr>
                <a:solidFill>
                  <a:schemeClr val="tx1"/>
                </a:solidFill>
                <a:latin typeface="Tw Cen MT" pitchFamily="34" charset="0"/>
              </a:defRPr>
            </a:lvl8pPr>
            <a:lvl9pPr marL="3885985" indent="-228587"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A41F75DE-BF23-4C4F-9131-21C420EEF7E0}" type="slidenum">
              <a:rPr lang="en-US" altLang="en-US" smtClean="0">
                <a:solidFill>
                  <a:srgbClr val="000000"/>
                </a:solidFill>
                <a:latin typeface="Calibri" pitchFamily="34" charset="0"/>
              </a:rPr>
              <a:pPr fontAlgn="base">
                <a:spcBef>
                  <a:spcPct val="0"/>
                </a:spcBef>
                <a:spcAft>
                  <a:spcPct val="0"/>
                </a:spcAft>
                <a:defRPr/>
              </a:pPr>
              <a:t>28</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2103492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7/29/2018 – Added Migrant</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30</a:t>
            </a:fld>
            <a:endParaRPr lang="en-US"/>
          </a:p>
        </p:txBody>
      </p:sp>
    </p:spTree>
    <p:extLst>
      <p:ext uri="{BB962C8B-B14F-4D97-AF65-F5344CB8AC3E}">
        <p14:creationId xmlns:p14="http://schemas.microsoft.com/office/powerpoint/2010/main" val="1506187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32</a:t>
            </a:fld>
            <a:endParaRPr lang="en-US" altLang="en-US" dirty="0"/>
          </a:p>
        </p:txBody>
      </p:sp>
    </p:spTree>
    <p:extLst>
      <p:ext uri="{BB962C8B-B14F-4D97-AF65-F5344CB8AC3E}">
        <p14:creationId xmlns:p14="http://schemas.microsoft.com/office/powerpoint/2010/main" val="240176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1587397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A0800-D045-45F1-B778-0A44769417A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88101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Title I-A is to provide </a:t>
            </a:r>
            <a:r>
              <a:rPr lang="en-US" u="sng" baseline="0" dirty="0" smtClean="0"/>
              <a:t>supplemental</a:t>
            </a:r>
            <a:r>
              <a:rPr lang="en-US" u="none" baseline="0" dirty="0" smtClean="0"/>
              <a:t> supports and services to students who are at risk of failing academic standards.  For this grant, the measurement for “at-risk” is poverty.  The U.S. Department of Education uses poverty census data to grant funds to states and then the state in turn allocates the money to districts.  The districts then determine which schools they allocate funds to based on “rank and serve.”  (We will talk more about this momentarily).  District can allocate money as they see fit, within a few parameters set by federal statute.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362783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Fiscal Considerations, and Monitoring.  These are the three main areas we will cover today.  (Read slide)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216596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school that receives Title I-A funds needs to do a comprehensive needs assessment, make a plan, and engage families.  This process will look differently based on the size of the school and district, but the important thing is to make sure a variety of stakeholders are involved a long the way.</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428235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6</a:t>
            </a:fld>
            <a:endParaRPr lang="en-US" altLang="en-US" dirty="0"/>
          </a:p>
        </p:txBody>
      </p:sp>
    </p:spTree>
    <p:extLst>
      <p:ext uri="{BB962C8B-B14F-4D97-AF65-F5344CB8AC3E}">
        <p14:creationId xmlns:p14="http://schemas.microsoft.com/office/powerpoint/2010/main" val="63604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ORIS is:</a:t>
            </a:r>
          </a:p>
          <a:p>
            <a:endParaRPr lang="en-US" dirty="0" smtClean="0"/>
          </a:p>
          <a:p>
            <a:r>
              <a:rPr lang="en-US" dirty="0" smtClean="0"/>
              <a:t>A</a:t>
            </a:r>
            <a:r>
              <a:rPr lang="en-US" baseline="0" dirty="0" smtClean="0"/>
              <a:t> result of cross-office work intended to streamline processes that effect districts and schools.</a:t>
            </a:r>
          </a:p>
          <a:p>
            <a:endParaRPr lang="en-US" baseline="0" dirty="0" smtClean="0"/>
          </a:p>
          <a:p>
            <a:r>
              <a:rPr lang="en-US" baseline="0" dirty="0" smtClean="0"/>
              <a:t>Conceptual framework, based on multiple points of research to look at the systems health of a school system.</a:t>
            </a:r>
          </a:p>
          <a:p>
            <a:endParaRPr lang="en-US" baseline="0" dirty="0" smtClean="0"/>
          </a:p>
          <a:p>
            <a:r>
              <a:rPr lang="en-US" baseline="0" dirty="0" smtClean="0"/>
              <a:t>Developed with SWIFT Center at the University of Kansas.  (formatted like FIT and FIA).  </a:t>
            </a:r>
          </a:p>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7</a:t>
            </a:fld>
            <a:endParaRPr lang="en-US"/>
          </a:p>
        </p:txBody>
      </p:sp>
    </p:spTree>
    <p:extLst>
      <p:ext uri="{BB962C8B-B14F-4D97-AF65-F5344CB8AC3E}">
        <p14:creationId xmlns:p14="http://schemas.microsoft.com/office/powerpoint/2010/main" val="110952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Shawna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11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Although we are discussing needs assessment processes and tools in this block, we would like to take a few minutes to introduce you to a</a:t>
            </a:r>
            <a:r>
              <a:rPr lang="en-US" baseline="0" dirty="0" smtClean="0"/>
              <a:t> new ODE Conceptual Framework.</a:t>
            </a:r>
          </a:p>
          <a:p>
            <a:endParaRPr lang="en-US" baseline="0" dirty="0" smtClean="0"/>
          </a:p>
          <a:p>
            <a:r>
              <a:rPr lang="en-US" baseline="0" dirty="0" smtClean="0"/>
              <a:t>Include ORIS one pager in their packet.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50909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a:lvl1pPr>
          </a:lstStyle>
          <a:p>
            <a:pPr>
              <a:defRPr/>
            </a:pPr>
            <a:endParaRPr lang="en-US" dirty="0"/>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7"/>
          </p:nvPr>
        </p:nvSpPr>
        <p:spPr/>
        <p:txBody>
          <a:bodyPr/>
          <a:lstStyle>
            <a:lvl1pPr eaLnBrk="0" fontAlgn="base" hangingPunct="0">
              <a:spcBef>
                <a:spcPct val="0"/>
              </a:spcBef>
              <a:spcAft>
                <a:spcPct val="0"/>
              </a:spcAft>
              <a:defRPr/>
            </a:lvl1pPr>
          </a:lstStyle>
          <a:p>
            <a:pPr>
              <a:defRPr/>
            </a:pPr>
            <a:fld id="{3E96A2CB-F9BD-4449-8C67-2AF2AAE853F0}" type="slidenum">
              <a:rPr lang="en-US"/>
              <a:pPr>
                <a:defRPr/>
              </a:pPr>
              <a:t>‹#›</a:t>
            </a:fld>
            <a:endParaRPr lang="en-US" dirty="0"/>
          </a:p>
        </p:txBody>
      </p:sp>
    </p:spTree>
    <p:extLst>
      <p:ext uri="{BB962C8B-B14F-4D97-AF65-F5344CB8AC3E}">
        <p14:creationId xmlns:p14="http://schemas.microsoft.com/office/powerpoint/2010/main" val="9316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bing the key points for ORIS" title="ORIS Framework Highlights"/>
          <p:cNvPicPr>
            <a:picLocks noChangeAspect="1"/>
          </p:cNvPicPr>
          <p:nvPr/>
        </p:nvPicPr>
        <p:blipFill>
          <a:blip r:embed="rId3"/>
          <a:stretch>
            <a:fillRect/>
          </a:stretch>
        </p:blipFill>
        <p:spPr>
          <a:xfrm>
            <a:off x="5349776" y="456897"/>
            <a:ext cx="3444769" cy="1266809"/>
          </a:xfrm>
          <a:prstGeom prst="rect">
            <a:avLst/>
          </a:prstGeom>
        </p:spPr>
      </p:pic>
      <p:sp>
        <p:nvSpPr>
          <p:cNvPr id="3" name="TextBox 2"/>
          <p:cNvSpPr txBox="1"/>
          <p:nvPr/>
        </p:nvSpPr>
        <p:spPr>
          <a:xfrm>
            <a:off x="459840" y="1965852"/>
            <a:ext cx="8439807" cy="4739759"/>
          </a:xfrm>
          <a:prstGeom prst="rect">
            <a:avLst/>
          </a:prstGeom>
          <a:solidFill>
            <a:srgbClr val="FFC000"/>
          </a:solidFill>
        </p:spPr>
        <p:txBody>
          <a:bodyPr wrap="square" rtlCol="0">
            <a:spAutoFit/>
          </a:bodyPr>
          <a:lstStyle/>
          <a:p>
            <a:r>
              <a:rPr lang="en-US" sz="2800" dirty="0"/>
              <a:t>ORIS Highlights:</a:t>
            </a:r>
          </a:p>
          <a:p>
            <a:endParaRPr lang="en-US" sz="1000" dirty="0"/>
          </a:p>
          <a:p>
            <a:pPr marL="342891" indent="-342891">
              <a:buFont typeface="Arial" panose="020B0604020202020204" pitchFamily="34" charset="0"/>
              <a:buChar char="•"/>
            </a:pPr>
            <a:r>
              <a:rPr lang="en-US" sz="2400" dirty="0"/>
              <a:t>A conceptual framework to guide improvement</a:t>
            </a:r>
          </a:p>
          <a:p>
            <a:pPr marL="342891" indent="-342891">
              <a:buFont typeface="Arial" panose="020B0604020202020204" pitchFamily="34" charset="0"/>
              <a:buChar char="•"/>
            </a:pPr>
            <a:r>
              <a:rPr lang="en-US" sz="2400" dirty="0"/>
              <a:t>Collaboratively designed</a:t>
            </a:r>
          </a:p>
          <a:p>
            <a:pPr marL="342891" indent="-342891">
              <a:buFont typeface="Arial" panose="020B0604020202020204" pitchFamily="34" charset="0"/>
              <a:buChar char="•"/>
            </a:pPr>
            <a:r>
              <a:rPr lang="en-US" sz="2400" dirty="0"/>
              <a:t>Constructed through research &amp; evidence</a:t>
            </a:r>
          </a:p>
          <a:p>
            <a:endParaRPr lang="en-US" sz="2400" dirty="0"/>
          </a:p>
          <a:p>
            <a:r>
              <a:rPr lang="en-US" sz="2400" dirty="0"/>
              <a:t>Our commitment to equity serves as the foundation and lens with which we approach the ORIS Domains: </a:t>
            </a:r>
          </a:p>
          <a:p>
            <a:pPr marL="914377" lvl="1" indent="-457189">
              <a:buFont typeface="Arial" panose="020B0604020202020204" pitchFamily="34" charset="0"/>
              <a:buChar char="•"/>
            </a:pPr>
            <a:r>
              <a:rPr lang="en-US" sz="2400" dirty="0"/>
              <a:t>Leadership</a:t>
            </a:r>
          </a:p>
          <a:p>
            <a:pPr marL="914377" lvl="1" indent="-457189">
              <a:buFont typeface="Arial" panose="020B0604020202020204" pitchFamily="34" charset="0"/>
              <a:buChar char="•"/>
            </a:pPr>
            <a:r>
              <a:rPr lang="en-US" sz="2400" dirty="0"/>
              <a:t>Talent Development</a:t>
            </a:r>
          </a:p>
          <a:p>
            <a:pPr marL="914377" lvl="1" indent="-457189">
              <a:buFont typeface="Arial" panose="020B0604020202020204" pitchFamily="34" charset="0"/>
              <a:buChar char="•"/>
            </a:pPr>
            <a:r>
              <a:rPr lang="en-US" sz="2400" dirty="0"/>
              <a:t>Well-Rounded, Coordinated Learning</a:t>
            </a:r>
          </a:p>
          <a:p>
            <a:pPr marL="914377" lvl="1" indent="-457189">
              <a:buFont typeface="Arial" panose="020B0604020202020204" pitchFamily="34" charset="0"/>
              <a:buChar char="•"/>
            </a:pPr>
            <a:r>
              <a:rPr lang="en-US" sz="2400" dirty="0"/>
              <a:t>Stakeholder Engagement &amp; Partnerships</a:t>
            </a:r>
          </a:p>
          <a:p>
            <a:pPr marL="914377" lvl="1" indent="-457189">
              <a:buFont typeface="Arial" panose="020B0604020202020204" pitchFamily="34" charset="0"/>
              <a:buChar char="•"/>
            </a:pPr>
            <a:r>
              <a:rPr lang="en-US" sz="2400" dirty="0"/>
              <a:t>Inclusive Policy &amp; Practice </a:t>
            </a:r>
          </a:p>
        </p:txBody>
      </p:sp>
      <p:sp>
        <p:nvSpPr>
          <p:cNvPr id="4" name="TextBox 3"/>
          <p:cNvSpPr txBox="1"/>
          <p:nvPr/>
        </p:nvSpPr>
        <p:spPr>
          <a:xfrm>
            <a:off x="2307028" y="81381"/>
            <a:ext cx="5102775" cy="369332"/>
          </a:xfrm>
          <a:prstGeom prst="rect">
            <a:avLst/>
          </a:prstGeom>
          <a:noFill/>
        </p:spPr>
        <p:txBody>
          <a:bodyPr wrap="square" rtlCol="0">
            <a:spAutoFit/>
          </a:bodyPr>
          <a:lstStyle/>
          <a:p>
            <a:r>
              <a:rPr lang="en-US" dirty="0"/>
              <a:t>Let’s shift gears for just a few minutes to introduce</a:t>
            </a:r>
          </a:p>
        </p:txBody>
      </p:sp>
      <p:sp>
        <p:nvSpPr>
          <p:cNvPr id="5" name="Title 4" hidden="1"/>
          <p:cNvSpPr>
            <a:spLocks noGrp="1"/>
          </p:cNvSpPr>
          <p:nvPr>
            <p:ph type="title" idx="4294967295"/>
          </p:nvPr>
        </p:nvSpPr>
        <p:spPr/>
        <p:txBody>
          <a:bodyPr/>
          <a:lstStyle/>
          <a:p>
            <a:r>
              <a:rPr lang="en-US" dirty="0" smtClean="0"/>
              <a:t>ORIS</a:t>
            </a:r>
            <a:r>
              <a:rPr lang="en-US" baseline="0" dirty="0" smtClean="0"/>
              <a:t> Highlights</a:t>
            </a:r>
            <a:endParaRPr lang="en-US" dirty="0"/>
          </a:p>
        </p:txBody>
      </p:sp>
    </p:spTree>
    <p:extLst>
      <p:ext uri="{BB962C8B-B14F-4D97-AF65-F5344CB8AC3E}">
        <p14:creationId xmlns:p14="http://schemas.microsoft.com/office/powerpoint/2010/main" val="364031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007" y="1795775"/>
            <a:ext cx="8565931" cy="4154984"/>
          </a:xfrm>
          <a:prstGeom prst="rect">
            <a:avLst/>
          </a:prstGeom>
          <a:solidFill>
            <a:srgbClr val="FFC000"/>
          </a:solidFill>
        </p:spPr>
        <p:txBody>
          <a:bodyPr wrap="square" rtlCol="0">
            <a:spAutoFit/>
          </a:bodyPr>
          <a:lstStyle/>
          <a:p>
            <a:pPr marL="342891" indent="-342891">
              <a:buFont typeface="Arial" panose="020B0604020202020204" pitchFamily="34" charset="0"/>
              <a:buChar char="•"/>
            </a:pPr>
            <a:r>
              <a:rPr lang="en-US" sz="2400" dirty="0"/>
              <a:t>ORIS is the name of our conceptual framework</a:t>
            </a:r>
          </a:p>
          <a:p>
            <a:endParaRPr lang="en-US" sz="2400" dirty="0"/>
          </a:p>
          <a:p>
            <a:pPr marL="342891" indent="-342891">
              <a:buFont typeface="Arial" panose="020B0604020202020204" pitchFamily="34" charset="0"/>
              <a:buChar char="•"/>
            </a:pPr>
            <a:r>
              <a:rPr lang="en-US" sz="2400" dirty="0"/>
              <a:t>The needs assessment is a tool.  It’s aligned to ORIS but it isn’t ORIS all by itself. </a:t>
            </a:r>
          </a:p>
          <a:p>
            <a:r>
              <a:rPr lang="en-US" sz="2400" dirty="0"/>
              <a:t> </a:t>
            </a:r>
          </a:p>
          <a:p>
            <a:pPr marL="342891" indent="-342891">
              <a:buFont typeface="Arial" panose="020B0604020202020204" pitchFamily="34" charset="0"/>
              <a:buChar char="•"/>
            </a:pPr>
            <a:r>
              <a:rPr lang="en-US" sz="2400" dirty="0"/>
              <a:t>It’s meant to be a helpful resource for teams who can use it</a:t>
            </a:r>
          </a:p>
          <a:p>
            <a:endParaRPr lang="en-US" sz="2400" dirty="0"/>
          </a:p>
          <a:p>
            <a:pPr marL="342891" indent="-342891">
              <a:buFont typeface="Arial" panose="020B0604020202020204" pitchFamily="34" charset="0"/>
              <a:buChar char="•"/>
            </a:pPr>
            <a:r>
              <a:rPr lang="en-US" sz="2400" dirty="0"/>
              <a:t>It’s use is not required</a:t>
            </a:r>
          </a:p>
          <a:p>
            <a:r>
              <a:rPr lang="en-US" sz="2400" dirty="0"/>
              <a:t> </a:t>
            </a:r>
          </a:p>
          <a:p>
            <a:pPr marL="342891" indent="-342891">
              <a:buFont typeface="Arial" panose="020B0604020202020204" pitchFamily="34" charset="0"/>
              <a:buChar char="•"/>
            </a:pPr>
            <a:r>
              <a:rPr lang="en-US" sz="2400" dirty="0"/>
              <a:t>It helps fulfill the comprehensive needs assessment process requirements for many state leveraged programs</a:t>
            </a:r>
            <a:endParaRPr lang="en-US" sz="2000" dirty="0"/>
          </a:p>
        </p:txBody>
      </p:sp>
      <p:pic>
        <p:nvPicPr>
          <p:cNvPr id="4" name="Picture 3" descr="Describing the key points of the framework" title="ORIS Framework"/>
          <p:cNvPicPr>
            <a:picLocks noChangeAspect="1"/>
          </p:cNvPicPr>
          <p:nvPr/>
        </p:nvPicPr>
        <p:blipFill>
          <a:blip r:embed="rId2"/>
          <a:stretch>
            <a:fillRect/>
          </a:stretch>
        </p:blipFill>
        <p:spPr>
          <a:xfrm>
            <a:off x="7147044" y="87048"/>
            <a:ext cx="1742897" cy="1533899"/>
          </a:xfrm>
          <a:prstGeom prst="rect">
            <a:avLst/>
          </a:prstGeom>
        </p:spPr>
      </p:pic>
      <p:sp>
        <p:nvSpPr>
          <p:cNvPr id="5" name="TextBox 4"/>
          <p:cNvSpPr txBox="1"/>
          <p:nvPr/>
        </p:nvSpPr>
        <p:spPr>
          <a:xfrm>
            <a:off x="780400" y="762009"/>
            <a:ext cx="6611007" cy="830997"/>
          </a:xfrm>
          <a:prstGeom prst="rect">
            <a:avLst/>
          </a:prstGeom>
          <a:noFill/>
        </p:spPr>
        <p:txBody>
          <a:bodyPr wrap="square" rtlCol="0">
            <a:spAutoFit/>
          </a:bodyPr>
          <a:lstStyle/>
          <a:p>
            <a:pPr algn="ctr"/>
            <a:r>
              <a:rPr lang="en-US" sz="2400" dirty="0"/>
              <a:t>A few notes about the new ORIS Framework Needs Assessment</a:t>
            </a:r>
          </a:p>
        </p:txBody>
      </p:sp>
      <p:sp>
        <p:nvSpPr>
          <p:cNvPr id="2" name="Title 1" hidden="1"/>
          <p:cNvSpPr>
            <a:spLocks noGrp="1"/>
          </p:cNvSpPr>
          <p:nvPr>
            <p:ph type="title" idx="4294967295"/>
          </p:nvPr>
        </p:nvSpPr>
        <p:spPr/>
        <p:txBody>
          <a:bodyPr/>
          <a:lstStyle/>
          <a:p>
            <a:r>
              <a:rPr lang="en-US" dirty="0" smtClean="0"/>
              <a:t>ORIS notes</a:t>
            </a:r>
            <a:endParaRPr lang="en-US" dirty="0"/>
          </a:p>
        </p:txBody>
      </p:sp>
    </p:spTree>
    <p:extLst>
      <p:ext uri="{BB962C8B-B14F-4D97-AF65-F5344CB8AC3E}">
        <p14:creationId xmlns:p14="http://schemas.microsoft.com/office/powerpoint/2010/main" val="323200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18322"/>
            <a:ext cx="7886700" cy="1325563"/>
          </a:xfrm>
        </p:spPr>
        <p:txBody>
          <a:bodyPr/>
          <a:lstStyle/>
          <a:p>
            <a:pPr algn="r"/>
            <a:r>
              <a:rPr lang="en-US" dirty="0" smtClean="0"/>
              <a:t>Title I-A: TAS and SWP Components</a:t>
            </a:r>
            <a:endParaRPr lang="en-US" dirty="0"/>
          </a:p>
        </p:txBody>
      </p:sp>
      <p:sp>
        <p:nvSpPr>
          <p:cNvPr id="3" name="Text Placeholder 2"/>
          <p:cNvSpPr>
            <a:spLocks noGrp="1"/>
          </p:cNvSpPr>
          <p:nvPr>
            <p:ph type="body" idx="1"/>
          </p:nvPr>
        </p:nvSpPr>
        <p:spPr>
          <a:xfrm>
            <a:off x="629842" y="2165543"/>
            <a:ext cx="3868340" cy="823912"/>
          </a:xfrm>
        </p:spPr>
        <p:txBody>
          <a:bodyPr/>
          <a:lstStyle/>
          <a:p>
            <a:r>
              <a:rPr lang="en-US" dirty="0" smtClean="0"/>
              <a:t>Targeted Assistance School </a:t>
            </a:r>
            <a:endParaRPr lang="en-US" dirty="0"/>
          </a:p>
        </p:txBody>
      </p:sp>
      <p:sp>
        <p:nvSpPr>
          <p:cNvPr id="4" name="Content Placeholder 3"/>
          <p:cNvSpPr>
            <a:spLocks noGrp="1"/>
          </p:cNvSpPr>
          <p:nvPr>
            <p:ph sz="half" idx="2"/>
          </p:nvPr>
        </p:nvSpPr>
        <p:spPr>
          <a:xfrm>
            <a:off x="629842" y="3067037"/>
            <a:ext cx="3868340" cy="1848008"/>
          </a:xfrm>
        </p:spPr>
        <p:txBody>
          <a:bodyPr>
            <a:noAutofit/>
          </a:bodyPr>
          <a:lstStyle/>
          <a:p>
            <a:r>
              <a:rPr lang="en-US" sz="1800" dirty="0" smtClean="0"/>
              <a:t>Comprehensive needs assessment</a:t>
            </a:r>
          </a:p>
          <a:p>
            <a:r>
              <a:rPr lang="en-US" sz="1800" dirty="0" smtClean="0"/>
              <a:t>Targeting criteria</a:t>
            </a:r>
          </a:p>
          <a:p>
            <a:r>
              <a:rPr lang="en-US" sz="1800" dirty="0" smtClean="0"/>
              <a:t>Progress monitoring</a:t>
            </a:r>
          </a:p>
          <a:p>
            <a:r>
              <a:rPr lang="en-US" sz="1800" dirty="0" smtClean="0"/>
              <a:t>Program design</a:t>
            </a:r>
          </a:p>
          <a:p>
            <a:r>
              <a:rPr lang="en-US" sz="1800" dirty="0" smtClean="0"/>
              <a:t>Professional development</a:t>
            </a:r>
          </a:p>
          <a:p>
            <a:r>
              <a:rPr lang="en-US" sz="1800" dirty="0" smtClean="0"/>
              <a:t>Coordination and integration</a:t>
            </a:r>
          </a:p>
          <a:p>
            <a:r>
              <a:rPr lang="en-US" sz="1800" dirty="0" smtClean="0"/>
              <a:t>Parental engagement</a:t>
            </a:r>
          </a:p>
          <a:p>
            <a:r>
              <a:rPr lang="en-US" sz="1800" dirty="0" smtClean="0"/>
              <a:t>Evaluation &amp; review plan</a:t>
            </a:r>
            <a:endParaRPr lang="en-US" sz="1800" dirty="0"/>
          </a:p>
        </p:txBody>
      </p:sp>
      <p:sp>
        <p:nvSpPr>
          <p:cNvPr id="5" name="Text Placeholder 4"/>
          <p:cNvSpPr>
            <a:spLocks noGrp="1"/>
          </p:cNvSpPr>
          <p:nvPr>
            <p:ph type="body" sz="quarter" idx="3"/>
          </p:nvPr>
        </p:nvSpPr>
        <p:spPr>
          <a:xfrm>
            <a:off x="4629152" y="2165543"/>
            <a:ext cx="3887391" cy="823912"/>
          </a:xfrm>
        </p:spPr>
        <p:txBody>
          <a:bodyPr/>
          <a:lstStyle/>
          <a:p>
            <a:r>
              <a:rPr lang="en-US" dirty="0" smtClean="0"/>
              <a:t>Schoolwide Program </a:t>
            </a:r>
            <a:endParaRPr lang="en-US" dirty="0"/>
          </a:p>
        </p:txBody>
      </p:sp>
      <p:sp>
        <p:nvSpPr>
          <p:cNvPr id="6" name="Content Placeholder 5"/>
          <p:cNvSpPr>
            <a:spLocks noGrp="1"/>
          </p:cNvSpPr>
          <p:nvPr>
            <p:ph sz="quarter" idx="4"/>
          </p:nvPr>
        </p:nvSpPr>
        <p:spPr>
          <a:xfrm>
            <a:off x="4629152" y="3067037"/>
            <a:ext cx="3887391" cy="1848008"/>
          </a:xfrm>
        </p:spPr>
        <p:txBody>
          <a:bodyPr>
            <a:normAutofit fontScale="62500" lnSpcReduction="20000"/>
          </a:bodyPr>
          <a:lstStyle/>
          <a:p>
            <a:r>
              <a:rPr lang="en-US" dirty="0" smtClean="0"/>
              <a:t>Comprehensive needs assessment</a:t>
            </a:r>
          </a:p>
          <a:p>
            <a:r>
              <a:rPr lang="en-US" dirty="0" smtClean="0"/>
              <a:t>Plan description</a:t>
            </a:r>
          </a:p>
          <a:p>
            <a:r>
              <a:rPr lang="en-US" dirty="0" smtClean="0"/>
              <a:t>Stakeholder engagement</a:t>
            </a:r>
          </a:p>
          <a:p>
            <a:r>
              <a:rPr lang="en-US" dirty="0" smtClean="0"/>
              <a:t>Coordination &amp; integration with other federal, state &amp; local services</a:t>
            </a:r>
          </a:p>
          <a:p>
            <a:r>
              <a:rPr lang="en-US" dirty="0" smtClean="0"/>
              <a:t>Annual evaluation</a:t>
            </a:r>
          </a:p>
          <a:p>
            <a:endParaRPr lang="en-US" dirty="0"/>
          </a:p>
        </p:txBody>
      </p:sp>
    </p:spTree>
    <p:extLst>
      <p:ext uri="{BB962C8B-B14F-4D97-AF65-F5344CB8AC3E}">
        <p14:creationId xmlns:p14="http://schemas.microsoft.com/office/powerpoint/2010/main" val="111669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0"/>
            <a:ext cx="8153400" cy="990600"/>
          </a:xfrm>
        </p:spPr>
        <p:txBody>
          <a:bodyPr/>
          <a:lstStyle/>
          <a:p>
            <a:pPr algn="r"/>
            <a:r>
              <a:rPr lang="en-US" altLang="en-US" dirty="0" smtClean="0"/>
              <a:t>Components of a TAS Plan</a:t>
            </a:r>
          </a:p>
        </p:txBody>
      </p:sp>
      <p:graphicFrame>
        <p:nvGraphicFramePr>
          <p:cNvPr id="3" name="Content Placeholder 2" descr="Components of a TAS Plan" title="Components of a TAS Plan"/>
          <p:cNvGraphicFramePr>
            <a:graphicFrameLocks noGrp="1"/>
          </p:cNvGraphicFramePr>
          <p:nvPr>
            <p:ph idx="1"/>
            <p:extLst>
              <p:ext uri="{D42A27DB-BD31-4B8C-83A1-F6EECF244321}">
                <p14:modId xmlns:p14="http://schemas.microsoft.com/office/powerpoint/2010/main" val="479636444"/>
              </p:ext>
            </p:extLst>
          </p:nvPr>
        </p:nvGraphicFramePr>
        <p:xfrm>
          <a:off x="228600" y="1600200"/>
          <a:ext cx="8686800"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06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42544" y="77822"/>
            <a:ext cx="8153400" cy="990600"/>
          </a:xfrm>
        </p:spPr>
        <p:txBody>
          <a:bodyPr/>
          <a:lstStyle/>
          <a:p>
            <a:pPr algn="r"/>
            <a:r>
              <a:rPr lang="en-US" altLang="en-US" dirty="0" smtClean="0"/>
              <a:t>SWP Plan Components</a:t>
            </a:r>
          </a:p>
        </p:txBody>
      </p:sp>
      <p:graphicFrame>
        <p:nvGraphicFramePr>
          <p:cNvPr id="3" name="Content Placeholder 2" descr="SWP Plan Components" title="SWP Plan Components"/>
          <p:cNvGraphicFramePr>
            <a:graphicFrameLocks noGrp="1"/>
          </p:cNvGraphicFramePr>
          <p:nvPr>
            <p:ph idx="1"/>
            <p:extLst>
              <p:ext uri="{D42A27DB-BD31-4B8C-83A1-F6EECF244321}">
                <p14:modId xmlns:p14="http://schemas.microsoft.com/office/powerpoint/2010/main" val="1228558831"/>
              </p:ext>
            </p:extLst>
          </p:nvPr>
        </p:nvGraphicFramePr>
        <p:xfrm>
          <a:off x="252918" y="1374648"/>
          <a:ext cx="8643026" cy="548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81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idx="4294967295"/>
          </p:nvPr>
        </p:nvSpPr>
        <p:spPr>
          <a:xfrm>
            <a:off x="3505207" y="259642"/>
            <a:ext cx="5302469" cy="862012"/>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en-US" dirty="0" smtClean="0">
                <a:solidFill>
                  <a:schemeClr val="dk1"/>
                </a:solidFill>
                <a:latin typeface="Calibri"/>
                <a:ea typeface="Calibri"/>
                <a:cs typeface="Calibri"/>
                <a:sym typeface="Calibri"/>
              </a:rPr>
              <a:t>Title IA Plans</a:t>
            </a:r>
            <a:r>
              <a:rPr lang="en-US" b="1" i="0" u="none" strike="noStrike" cap="none" dirty="0" smtClean="0">
                <a:solidFill>
                  <a:schemeClr val="dk1"/>
                </a:solidFill>
                <a:latin typeface="Calibri"/>
                <a:ea typeface="Calibri"/>
                <a:cs typeface="Calibri"/>
                <a:sym typeface="Calibri"/>
              </a:rPr>
              <a:t> </a:t>
            </a:r>
            <a:endParaRPr b="1" i="0" u="none" strike="noStrike" cap="none" dirty="0">
              <a:solidFill>
                <a:schemeClr val="dk1"/>
              </a:solidFill>
              <a:latin typeface="Calibri"/>
              <a:ea typeface="Calibri"/>
              <a:cs typeface="Calibri"/>
              <a:sym typeface="Calibri"/>
            </a:endParaRPr>
          </a:p>
        </p:txBody>
      </p:sp>
      <p:sp>
        <p:nvSpPr>
          <p:cNvPr id="168" name="Shape 168"/>
          <p:cNvSpPr txBox="1">
            <a:spLocks noGrp="1"/>
          </p:cNvSpPr>
          <p:nvPr>
            <p:ph type="body" idx="4294967295"/>
          </p:nvPr>
        </p:nvSpPr>
        <p:spPr>
          <a:xfrm>
            <a:off x="205889" y="1436964"/>
            <a:ext cx="8780463" cy="5047923"/>
          </a:xfrm>
          <a:prstGeom prst="rect">
            <a:avLst/>
          </a:prstGeom>
          <a:noFill/>
          <a:ln>
            <a:noFill/>
          </a:ln>
        </p:spPr>
        <p:txBody>
          <a:bodyPr spcFirstLastPara="1" vert="horz" wrap="square" lIns="91425" tIns="45700" rIns="91425" bIns="45700" rtlCol="0" anchor="t" anchorCtr="0">
            <a:noAutofit/>
          </a:bodyPr>
          <a:lstStyle/>
          <a:p>
            <a:pPr marL="11" indent="0">
              <a:lnSpc>
                <a:spcPct val="100000"/>
              </a:lnSpc>
              <a:spcBef>
                <a:spcPts val="0"/>
              </a:spcBef>
              <a:buSzPts val="2170"/>
              <a:buNone/>
            </a:pPr>
            <a:r>
              <a:rPr lang="en-US" sz="3200" b="1" dirty="0">
                <a:solidFill>
                  <a:schemeClr val="accent2"/>
                </a:solidFill>
              </a:rPr>
              <a:t>2018-2019 School Year</a:t>
            </a:r>
          </a:p>
          <a:p>
            <a:pPr marL="800080" lvl="1" indent="-342891">
              <a:lnSpc>
                <a:spcPct val="100000"/>
              </a:lnSpc>
              <a:spcBef>
                <a:spcPts val="0"/>
              </a:spcBef>
              <a:buSzPts val="2170"/>
            </a:pPr>
            <a:r>
              <a:rPr lang="en-US" sz="2800" dirty="0"/>
              <a:t>This will be a transition year to explore the ORIS framework and needs assessment process, and the planning templates at both the district and school levels.</a:t>
            </a:r>
          </a:p>
          <a:p>
            <a:pPr marL="800080" lvl="1" indent="-342891">
              <a:lnSpc>
                <a:spcPct val="100000"/>
              </a:lnSpc>
              <a:spcBef>
                <a:spcPts val="0"/>
              </a:spcBef>
              <a:buSzPts val="2170"/>
            </a:pPr>
            <a:r>
              <a:rPr lang="en-US" sz="2800" dirty="0"/>
              <a:t>Title IA school plans with the 34 Indicators, supplemental questions and document uploads will still be articulated within </a:t>
            </a:r>
            <a:r>
              <a:rPr lang="en-US" sz="2800" dirty="0" err="1"/>
              <a:t>Indistar</a:t>
            </a:r>
            <a:r>
              <a:rPr lang="en-US" sz="2800" dirty="0"/>
              <a:t>.</a:t>
            </a:r>
          </a:p>
          <a:p>
            <a:pPr marL="457189" lvl="1" indent="0">
              <a:lnSpc>
                <a:spcPct val="100000"/>
              </a:lnSpc>
              <a:spcBef>
                <a:spcPts val="0"/>
              </a:spcBef>
              <a:buSzPts val="2170"/>
              <a:buNone/>
            </a:pPr>
            <a:endParaRPr lang="en-US" sz="2800" b="1" dirty="0"/>
          </a:p>
          <a:p>
            <a:pPr marL="457189" lvl="1" indent="0">
              <a:lnSpc>
                <a:spcPct val="70000"/>
              </a:lnSpc>
              <a:spcBef>
                <a:spcPts val="0"/>
              </a:spcBef>
              <a:buSzPts val="2170"/>
              <a:buNone/>
            </a:pPr>
            <a:endParaRPr lang="en-US" sz="1771" dirty="0">
              <a:solidFill>
                <a:schemeClr val="dk1"/>
              </a:solidFill>
              <a:latin typeface="Calibri"/>
              <a:ea typeface="Calibri"/>
              <a:cs typeface="Calibri"/>
              <a:sym typeface="Calibri"/>
            </a:endParaRPr>
          </a:p>
          <a:p>
            <a:pPr>
              <a:lnSpc>
                <a:spcPct val="70000"/>
              </a:lnSpc>
              <a:spcBef>
                <a:spcPts val="0"/>
              </a:spcBef>
              <a:buClr>
                <a:schemeClr val="dk1"/>
              </a:buClr>
              <a:buSzPts val="2170"/>
              <a:buFont typeface="Arial"/>
              <a:buChar char="•"/>
            </a:pPr>
            <a:endParaRPr lang="en-US" sz="2169" dirty="0"/>
          </a:p>
          <a:p>
            <a:pPr>
              <a:lnSpc>
                <a:spcPct val="70000"/>
              </a:lnSpc>
              <a:spcBef>
                <a:spcPts val="0"/>
              </a:spcBef>
              <a:buClr>
                <a:schemeClr val="dk1"/>
              </a:buClr>
              <a:buSzPts val="2170"/>
              <a:buFont typeface="Arial"/>
              <a:buChar char="•"/>
            </a:pPr>
            <a:endParaRPr dirty="0"/>
          </a:p>
          <a:p>
            <a:pPr marL="0" indent="0">
              <a:lnSpc>
                <a:spcPct val="70000"/>
              </a:lnSpc>
              <a:buClr>
                <a:schemeClr val="dk1"/>
              </a:buClr>
              <a:buSzPts val="1162"/>
              <a:buNone/>
            </a:pPr>
            <a:endParaRPr sz="1163" dirty="0">
              <a:solidFill>
                <a:schemeClr val="dk1"/>
              </a:solidFill>
              <a:latin typeface="Calibri"/>
              <a:ea typeface="Calibri"/>
              <a:cs typeface="Calibri"/>
              <a:sym typeface="Calibri"/>
            </a:endParaRPr>
          </a:p>
          <a:p>
            <a:pPr marL="0" indent="0">
              <a:lnSpc>
                <a:spcPct val="70000"/>
              </a:lnSpc>
              <a:buClr>
                <a:schemeClr val="dk1"/>
              </a:buClr>
              <a:buSzPts val="1162"/>
              <a:buNone/>
            </a:pPr>
            <a:endParaRPr sz="1163"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286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idx="4294967295"/>
          </p:nvPr>
        </p:nvSpPr>
        <p:spPr>
          <a:xfrm>
            <a:off x="3505207" y="259642"/>
            <a:ext cx="5302469" cy="862012"/>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en-US" dirty="0" smtClean="0">
                <a:solidFill>
                  <a:schemeClr val="dk1"/>
                </a:solidFill>
                <a:latin typeface="Calibri"/>
                <a:ea typeface="Calibri"/>
                <a:cs typeface="Calibri"/>
                <a:sym typeface="Calibri"/>
              </a:rPr>
              <a:t>Title IA Plans</a:t>
            </a:r>
            <a:r>
              <a:rPr lang="en-US" b="1" i="0" u="none" strike="noStrike" cap="none" dirty="0" smtClean="0">
                <a:solidFill>
                  <a:schemeClr val="dk1"/>
                </a:solidFill>
                <a:latin typeface="Calibri"/>
                <a:ea typeface="Calibri"/>
                <a:cs typeface="Calibri"/>
                <a:sym typeface="Calibri"/>
              </a:rPr>
              <a:t> </a:t>
            </a:r>
            <a:endParaRPr b="1" i="0" u="none" strike="noStrike" cap="none" dirty="0">
              <a:solidFill>
                <a:schemeClr val="dk1"/>
              </a:solidFill>
              <a:latin typeface="Calibri"/>
              <a:ea typeface="Calibri"/>
              <a:cs typeface="Calibri"/>
              <a:sym typeface="Calibri"/>
            </a:endParaRPr>
          </a:p>
        </p:txBody>
      </p:sp>
      <p:sp>
        <p:nvSpPr>
          <p:cNvPr id="168" name="Shape 168"/>
          <p:cNvSpPr txBox="1">
            <a:spLocks noGrp="1"/>
          </p:cNvSpPr>
          <p:nvPr>
            <p:ph type="body" idx="4294967295"/>
          </p:nvPr>
        </p:nvSpPr>
        <p:spPr>
          <a:xfrm>
            <a:off x="205889" y="1436964"/>
            <a:ext cx="8780463" cy="5047923"/>
          </a:xfrm>
          <a:prstGeom prst="rect">
            <a:avLst/>
          </a:prstGeom>
          <a:noFill/>
          <a:ln>
            <a:noFill/>
          </a:ln>
        </p:spPr>
        <p:txBody>
          <a:bodyPr spcFirstLastPara="1" vert="horz" wrap="square" lIns="91425" tIns="45700" rIns="91425" bIns="45700" rtlCol="0" anchor="t" anchorCtr="0">
            <a:noAutofit/>
          </a:bodyPr>
          <a:lstStyle/>
          <a:p>
            <a:pPr marL="11" indent="0">
              <a:lnSpc>
                <a:spcPct val="100000"/>
              </a:lnSpc>
              <a:spcBef>
                <a:spcPts val="0"/>
              </a:spcBef>
              <a:buSzPts val="2170"/>
              <a:buNone/>
            </a:pPr>
            <a:r>
              <a:rPr lang="en-US" sz="3200" b="1" dirty="0">
                <a:solidFill>
                  <a:schemeClr val="accent2"/>
                </a:solidFill>
              </a:rPr>
              <a:t>2018-2019 School Year</a:t>
            </a:r>
          </a:p>
          <a:p>
            <a:pPr marL="914377" lvl="1" indent="-457189">
              <a:lnSpc>
                <a:spcPct val="100000"/>
              </a:lnSpc>
              <a:spcBef>
                <a:spcPts val="0"/>
              </a:spcBef>
              <a:buSzPts val="2170"/>
            </a:pPr>
            <a:r>
              <a:rPr lang="en-US" sz="2800" dirty="0"/>
              <a:t>If a district and school that receives Title IA funds chooses to move forward in the 2018-2019 school year with implementing the ORIS framework and planning templates, they can.</a:t>
            </a:r>
          </a:p>
          <a:p>
            <a:pPr marL="914377" lvl="1" indent="-457189">
              <a:lnSpc>
                <a:spcPct val="100000"/>
              </a:lnSpc>
              <a:spcBef>
                <a:spcPts val="0"/>
              </a:spcBef>
              <a:buSzPts val="2170"/>
            </a:pPr>
            <a:r>
              <a:rPr lang="en-US" sz="2800" dirty="0"/>
              <a:t>Supplemental documents relevant to Title IA will also be part of this process.</a:t>
            </a:r>
          </a:p>
          <a:p>
            <a:pPr marL="457189" lvl="1" indent="0">
              <a:lnSpc>
                <a:spcPct val="100000"/>
              </a:lnSpc>
              <a:spcBef>
                <a:spcPts val="0"/>
              </a:spcBef>
              <a:buSzPts val="2170"/>
              <a:buNone/>
            </a:pPr>
            <a:endParaRPr lang="en-US" sz="2800" b="1" dirty="0"/>
          </a:p>
          <a:p>
            <a:pPr marL="457189" lvl="1" indent="0">
              <a:lnSpc>
                <a:spcPct val="70000"/>
              </a:lnSpc>
              <a:spcBef>
                <a:spcPts val="0"/>
              </a:spcBef>
              <a:buSzPts val="2170"/>
              <a:buNone/>
            </a:pPr>
            <a:endParaRPr lang="en-US" sz="1771" dirty="0">
              <a:solidFill>
                <a:schemeClr val="dk1"/>
              </a:solidFill>
              <a:latin typeface="Calibri"/>
              <a:ea typeface="Calibri"/>
              <a:cs typeface="Calibri"/>
              <a:sym typeface="Calibri"/>
            </a:endParaRPr>
          </a:p>
          <a:p>
            <a:pPr>
              <a:lnSpc>
                <a:spcPct val="70000"/>
              </a:lnSpc>
              <a:spcBef>
                <a:spcPts val="0"/>
              </a:spcBef>
              <a:buClr>
                <a:schemeClr val="dk1"/>
              </a:buClr>
              <a:buSzPts val="2170"/>
              <a:buFont typeface="Arial"/>
              <a:buChar char="•"/>
            </a:pPr>
            <a:endParaRPr lang="en-US" sz="2169" dirty="0"/>
          </a:p>
          <a:p>
            <a:pPr>
              <a:lnSpc>
                <a:spcPct val="70000"/>
              </a:lnSpc>
              <a:spcBef>
                <a:spcPts val="0"/>
              </a:spcBef>
              <a:buClr>
                <a:schemeClr val="dk1"/>
              </a:buClr>
              <a:buSzPts val="2170"/>
              <a:buFont typeface="Arial"/>
              <a:buChar char="•"/>
            </a:pPr>
            <a:endParaRPr dirty="0"/>
          </a:p>
          <a:p>
            <a:pPr marL="0" indent="0">
              <a:lnSpc>
                <a:spcPct val="70000"/>
              </a:lnSpc>
              <a:buClr>
                <a:schemeClr val="dk1"/>
              </a:buClr>
              <a:buSzPts val="1162"/>
              <a:buNone/>
            </a:pPr>
            <a:endParaRPr sz="1163" dirty="0">
              <a:solidFill>
                <a:schemeClr val="dk1"/>
              </a:solidFill>
              <a:latin typeface="Calibri"/>
              <a:ea typeface="Calibri"/>
              <a:cs typeface="Calibri"/>
              <a:sym typeface="Calibri"/>
            </a:endParaRPr>
          </a:p>
          <a:p>
            <a:pPr marL="0" indent="0">
              <a:lnSpc>
                <a:spcPct val="70000"/>
              </a:lnSpc>
              <a:buClr>
                <a:schemeClr val="dk1"/>
              </a:buClr>
              <a:buSzPts val="1162"/>
              <a:buNone/>
            </a:pPr>
            <a:endParaRPr sz="1163"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612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5658" y="0"/>
            <a:ext cx="7886700" cy="1325563"/>
          </a:xfrm>
        </p:spPr>
        <p:txBody>
          <a:bodyPr/>
          <a:lstStyle/>
          <a:p>
            <a:pPr algn="ctr"/>
            <a:r>
              <a:rPr lang="en-US" dirty="0" smtClean="0"/>
              <a:t>Components of </a:t>
            </a:r>
            <a:r>
              <a:rPr lang="en-US" dirty="0"/>
              <a:t>a</a:t>
            </a:r>
            <a:r>
              <a:rPr lang="en-US" dirty="0" smtClean="0"/>
              <a:t> Plan</a:t>
            </a:r>
            <a:endParaRPr lang="en-US" dirty="0"/>
          </a:p>
        </p:txBody>
      </p:sp>
      <p:graphicFrame>
        <p:nvGraphicFramePr>
          <p:cNvPr id="7" name="Content Placeholder 6" descr="Describing the three components of a plan" title="Components of a plan"/>
          <p:cNvGraphicFramePr>
            <a:graphicFrameLocks noGrp="1"/>
          </p:cNvGraphicFramePr>
          <p:nvPr>
            <p:ph idx="1"/>
            <p:extLst>
              <p:ext uri="{D42A27DB-BD31-4B8C-83A1-F6EECF244321}">
                <p14:modId xmlns:p14="http://schemas.microsoft.com/office/powerpoint/2010/main" val="1625026797"/>
              </p:ext>
            </p:extLst>
          </p:nvPr>
        </p:nvGraphicFramePr>
        <p:xfrm>
          <a:off x="628650" y="2104676"/>
          <a:ext cx="7886700" cy="407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64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92702" y="1096818"/>
            <a:ext cx="8153400" cy="4419600"/>
          </a:xfrm>
        </p:spPr>
        <p:txBody>
          <a:bodyPr/>
          <a:lstStyle/>
          <a:p>
            <a:pPr algn="ctr"/>
            <a:r>
              <a:rPr lang="en-US" altLang="en-US" dirty="0" smtClean="0"/>
              <a:t/>
            </a:r>
            <a:br>
              <a:rPr lang="en-US" altLang="en-US" dirty="0" smtClean="0"/>
            </a:br>
            <a:r>
              <a:rPr lang="en-US" altLang="en-US" dirty="0" smtClean="0"/>
              <a:t>Family  / Stakeholder </a:t>
            </a:r>
            <a:br>
              <a:rPr lang="en-US" altLang="en-US" dirty="0" smtClean="0"/>
            </a:br>
            <a:r>
              <a:rPr lang="en-US" altLang="en-US" dirty="0" smtClean="0"/>
              <a:t>Engagement</a:t>
            </a:r>
            <a:br>
              <a:rPr lang="en-US" altLang="en-US" dirty="0" smtClean="0"/>
            </a:br>
            <a:r>
              <a:rPr lang="en-US" altLang="en-US" dirty="0" smtClean="0"/>
              <a:t/>
            </a:r>
            <a:br>
              <a:rPr lang="en-US" altLang="en-US" dirty="0" smtClean="0"/>
            </a:br>
            <a:r>
              <a:rPr lang="en-US" altLang="en-US" sz="2400" dirty="0" smtClean="0"/>
              <a:t>How does your district involve stakeholders?</a:t>
            </a:r>
          </a:p>
        </p:txBody>
      </p:sp>
    </p:spTree>
    <p:extLst>
      <p:ext uri="{BB962C8B-B14F-4D97-AF65-F5344CB8AC3E}">
        <p14:creationId xmlns:p14="http://schemas.microsoft.com/office/powerpoint/2010/main" val="75023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Family Engagement Policies/Plans" title="Family Engagement Policies/Plans"/>
          <p:cNvSpPr>
            <a:spLocks noGrp="1" noChangeArrowheads="1"/>
          </p:cNvSpPr>
          <p:nvPr>
            <p:ph type="title"/>
          </p:nvPr>
        </p:nvSpPr>
        <p:spPr>
          <a:xfrm>
            <a:off x="4396903" y="0"/>
            <a:ext cx="4518497" cy="1371601"/>
          </a:xfrm>
        </p:spPr>
        <p:txBody>
          <a:bodyPr>
            <a:normAutofit fontScale="90000"/>
          </a:bodyPr>
          <a:lstStyle/>
          <a:p>
            <a:pPr algn="ctr" eaLnBrk="1" hangingPunct="1"/>
            <a:r>
              <a:rPr lang="en-US" altLang="en-US" dirty="0" smtClean="0"/>
              <a:t>Family Engagement Policies/Plans</a:t>
            </a:r>
          </a:p>
        </p:txBody>
      </p:sp>
      <p:graphicFrame>
        <p:nvGraphicFramePr>
          <p:cNvPr id="3" name="Diagram 2" descr="Family Engagement Policies/Plans" title="Family Engagement Policies/Plans"/>
          <p:cNvGraphicFramePr/>
          <p:nvPr>
            <p:extLst>
              <p:ext uri="{D42A27DB-BD31-4B8C-83A1-F6EECF244321}">
                <p14:modId xmlns:p14="http://schemas.microsoft.com/office/powerpoint/2010/main" val="3343795763"/>
              </p:ext>
            </p:extLst>
          </p:nvPr>
        </p:nvGraphicFramePr>
        <p:xfrm>
          <a:off x="457200" y="1600200"/>
          <a:ext cx="84582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41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2400"/>
            <a:ext cx="7772400" cy="1362075"/>
          </a:xfrm>
        </p:spPr>
        <p:txBody>
          <a:bodyPr/>
          <a:lstStyle/>
          <a:p>
            <a:pPr algn="ctr"/>
            <a:r>
              <a:rPr lang="en-US" cap="none" dirty="0" smtClean="0"/>
              <a:t> </a:t>
            </a:r>
            <a:endParaRPr lang="en-US" cap="none" dirty="0"/>
          </a:p>
        </p:txBody>
      </p:sp>
      <p:sp>
        <p:nvSpPr>
          <p:cNvPr id="3" name="Text Placeholder 2"/>
          <p:cNvSpPr>
            <a:spLocks noGrp="1"/>
          </p:cNvSpPr>
          <p:nvPr>
            <p:ph type="body" idx="1"/>
          </p:nvPr>
        </p:nvSpPr>
        <p:spPr>
          <a:xfrm>
            <a:off x="730194" y="3143250"/>
            <a:ext cx="7772400" cy="1500187"/>
          </a:xfrm>
        </p:spPr>
        <p:txBody>
          <a:bodyPr/>
          <a:lstStyle/>
          <a:p>
            <a:pPr algn="ctr"/>
            <a:r>
              <a:rPr lang="en-US" sz="4400" b="1" dirty="0" smtClean="0"/>
              <a:t>Title I-A Basics</a:t>
            </a:r>
            <a:endParaRPr lang="en-US" sz="4400" b="1" dirty="0"/>
          </a:p>
        </p:txBody>
      </p:sp>
    </p:spTree>
    <p:extLst>
      <p:ext uri="{BB962C8B-B14F-4D97-AF65-F5344CB8AC3E}">
        <p14:creationId xmlns:p14="http://schemas.microsoft.com/office/powerpoint/2010/main" val="47148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99291"/>
            <a:ext cx="8153400" cy="990600"/>
          </a:xfrm>
        </p:spPr>
        <p:txBody>
          <a:bodyPr/>
          <a:lstStyle/>
          <a:p>
            <a:pPr algn="r" eaLnBrk="1" hangingPunct="1"/>
            <a:r>
              <a:rPr lang="en-US" altLang="en-US" dirty="0" smtClean="0"/>
              <a:t>Parent’s Rights under ESEA</a:t>
            </a:r>
          </a:p>
        </p:txBody>
      </p:sp>
      <p:graphicFrame>
        <p:nvGraphicFramePr>
          <p:cNvPr id="2" name="Diagram 1" descr="Parent's Rights under ESEA" title="Parent's Rights under ESEA"/>
          <p:cNvGraphicFramePr/>
          <p:nvPr>
            <p:extLst>
              <p:ext uri="{D42A27DB-BD31-4B8C-83A1-F6EECF244321}">
                <p14:modId xmlns:p14="http://schemas.microsoft.com/office/powerpoint/2010/main" val="697365026"/>
              </p:ext>
            </p:extLst>
          </p:nvPr>
        </p:nvGraphicFramePr>
        <p:xfrm>
          <a:off x="457200" y="1600200"/>
          <a:ext cx="8610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1972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017818" y="228600"/>
            <a:ext cx="4748357" cy="667327"/>
          </a:xfrm>
        </p:spPr>
        <p:txBody>
          <a:bodyPr>
            <a:normAutofit fontScale="90000"/>
          </a:bodyPr>
          <a:lstStyle/>
          <a:p>
            <a:pPr algn="r"/>
            <a:r>
              <a:rPr lang="en-US" altLang="en-US" dirty="0" smtClean="0"/>
              <a:t>Parent Involvement Requirements</a:t>
            </a:r>
          </a:p>
        </p:txBody>
      </p:sp>
      <p:graphicFrame>
        <p:nvGraphicFramePr>
          <p:cNvPr id="6" name="Content Placeholder 5" title="Parent Involvement Requirements"/>
          <p:cNvGraphicFramePr>
            <a:graphicFrameLocks noGrp="1"/>
          </p:cNvGraphicFramePr>
          <p:nvPr>
            <p:ph idx="1"/>
            <p:extLst>
              <p:ext uri="{D42A27DB-BD31-4B8C-83A1-F6EECF244321}">
                <p14:modId xmlns:p14="http://schemas.microsoft.com/office/powerpoint/2010/main" val="1687811758"/>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50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ctrTitle"/>
          </p:nvPr>
        </p:nvSpPr>
        <p:spPr>
          <a:xfrm>
            <a:off x="666750" y="2704289"/>
            <a:ext cx="7772400" cy="1698625"/>
          </a:xfrm>
        </p:spPr>
        <p:txBody>
          <a:bodyPr>
            <a:normAutofit fontScale="90000"/>
          </a:bodyPr>
          <a:lstStyle/>
          <a:p>
            <a:pPr marL="0" indent="0" eaLnBrk="1" hangingPunct="1"/>
            <a:r>
              <a:rPr lang="en-US" altLang="en-US" cap="none" dirty="0" smtClean="0"/>
              <a:t>Title I-A</a:t>
            </a:r>
            <a:br>
              <a:rPr lang="en-US" altLang="en-US" cap="none" dirty="0" smtClean="0"/>
            </a:br>
            <a:r>
              <a:rPr lang="en-US" altLang="en-US" dirty="0" smtClean="0"/>
              <a:t>Annual Meeting</a:t>
            </a:r>
            <a:endParaRPr lang="en-US" altLang="en-US" cap="none" dirty="0" smtClean="0"/>
          </a:p>
        </p:txBody>
      </p:sp>
      <p:sp>
        <p:nvSpPr>
          <p:cNvPr id="44035" name="Subtitle 7"/>
          <p:cNvSpPr>
            <a:spLocks noGrp="1"/>
          </p:cNvSpPr>
          <p:nvPr>
            <p:ph type="subTitle" idx="1"/>
          </p:nvPr>
        </p:nvSpPr>
        <p:spPr>
          <a:xfrm>
            <a:off x="1295400" y="4572000"/>
            <a:ext cx="6515100" cy="685800"/>
          </a:xfrm>
        </p:spPr>
        <p:txBody>
          <a:bodyPr/>
          <a:lstStyle/>
          <a:p>
            <a:pPr eaLnBrk="1" hangingPunct="1"/>
            <a:endParaRPr lang="en-US" altLang="en-US" dirty="0" smtClean="0"/>
          </a:p>
        </p:txBody>
      </p:sp>
    </p:spTree>
    <p:extLst>
      <p:ext uri="{BB962C8B-B14F-4D97-AF65-F5344CB8AC3E}">
        <p14:creationId xmlns:p14="http://schemas.microsoft.com/office/powerpoint/2010/main" val="364805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normAutofit fontScale="90000"/>
          </a:bodyPr>
          <a:lstStyle/>
          <a:p>
            <a:pPr algn="r" eaLnBrk="1" hangingPunct="1"/>
            <a:r>
              <a:rPr lang="en-US" altLang="en-US" dirty="0" smtClean="0"/>
              <a:t>    Pre-Meeting Prep &amp; Documentation</a:t>
            </a:r>
          </a:p>
        </p:txBody>
      </p:sp>
      <p:graphicFrame>
        <p:nvGraphicFramePr>
          <p:cNvPr id="4" name="Content Placeholder 3" descr="Pre-Meeting Prep &amp; Documentation" title="Pre-Meeting Prep &amp; Documentation"/>
          <p:cNvGraphicFramePr>
            <a:graphicFrameLocks noGrp="1"/>
          </p:cNvGraphicFramePr>
          <p:nvPr>
            <p:ph idx="1"/>
            <p:extLst>
              <p:ext uri="{D42A27DB-BD31-4B8C-83A1-F6EECF244321}">
                <p14:modId xmlns:p14="http://schemas.microsoft.com/office/powerpoint/2010/main" val="2303533853"/>
              </p:ext>
            </p:extLst>
          </p:nvPr>
        </p:nvGraphicFramePr>
        <p:xfrm>
          <a:off x="612775" y="1686914"/>
          <a:ext cx="8090956" cy="4733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77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83592" y="72957"/>
            <a:ext cx="8153400" cy="990600"/>
          </a:xfrm>
        </p:spPr>
        <p:txBody>
          <a:bodyPr/>
          <a:lstStyle/>
          <a:p>
            <a:pPr algn="r" eaLnBrk="1" hangingPunct="1"/>
            <a:r>
              <a:rPr lang="en-US" altLang="en-US" dirty="0" smtClean="0"/>
              <a:t>Agenda Content</a:t>
            </a:r>
          </a:p>
        </p:txBody>
      </p:sp>
      <p:sp>
        <p:nvSpPr>
          <p:cNvPr id="3" name="Content Placeholder 2"/>
          <p:cNvSpPr>
            <a:spLocks noGrp="1"/>
          </p:cNvSpPr>
          <p:nvPr>
            <p:ph idx="1"/>
          </p:nvPr>
        </p:nvSpPr>
        <p:spPr>
          <a:xfrm>
            <a:off x="547079" y="2052979"/>
            <a:ext cx="8226425" cy="4953000"/>
          </a:xfrm>
          <a:prstGeom prst="rect">
            <a:avLst/>
          </a:prstGeom>
        </p:spPr>
        <p:txBody>
          <a:bodyPr/>
          <a:lstStyle/>
          <a:p>
            <a:pPr eaLnBrk="1" hangingPunct="1"/>
            <a:r>
              <a:rPr lang="en-US" altLang="en-US" sz="2400" dirty="0" smtClean="0"/>
              <a:t>Information to be covered in the Annual Meeting:</a:t>
            </a:r>
          </a:p>
          <a:p>
            <a:pPr lvl="1" eaLnBrk="1" hangingPunct="1"/>
            <a:r>
              <a:rPr lang="en-US" altLang="en-US" sz="2400" dirty="0" smtClean="0"/>
              <a:t>Inform parents of the school’s participation in Title I</a:t>
            </a:r>
          </a:p>
          <a:p>
            <a:pPr lvl="1" eaLnBrk="1" hangingPunct="1"/>
            <a:r>
              <a:rPr lang="en-US" altLang="en-US" sz="2400" dirty="0" smtClean="0"/>
              <a:t>Explain the Title I, Part A requirements</a:t>
            </a:r>
          </a:p>
          <a:p>
            <a:pPr lvl="1" eaLnBrk="1" hangingPunct="1"/>
            <a:r>
              <a:rPr lang="en-US" altLang="en-US" sz="2400" dirty="0" smtClean="0"/>
              <a:t>Explain the rights of parents to be involved in the Title I program</a:t>
            </a:r>
          </a:p>
          <a:p>
            <a:pPr lvl="2"/>
            <a:r>
              <a:rPr lang="en-US" altLang="en-US" dirty="0" smtClean="0"/>
              <a:t>Review district policy, school plan, &amp; student-parent compact</a:t>
            </a:r>
          </a:p>
          <a:p>
            <a:pPr lvl="2"/>
            <a:r>
              <a:rPr lang="en-US" altLang="en-US" dirty="0" smtClean="0"/>
              <a:t>Review parent notifications</a:t>
            </a:r>
          </a:p>
          <a:p>
            <a:pPr lvl="1" eaLnBrk="1" hangingPunct="1"/>
            <a:r>
              <a:rPr lang="en-US" altLang="en-US" dirty="0" smtClean="0"/>
              <a:t>Provide a</a:t>
            </a:r>
            <a:r>
              <a:rPr lang="en-US" altLang="en-US" sz="2400" dirty="0" smtClean="0"/>
              <a:t> description and explanation of the school’s curriculum</a:t>
            </a:r>
          </a:p>
          <a:p>
            <a:pPr lvl="1" eaLnBrk="1" hangingPunct="1"/>
            <a:r>
              <a:rPr lang="en-US" altLang="en-US" dirty="0" smtClean="0"/>
              <a:t>Provide i</a:t>
            </a:r>
            <a:r>
              <a:rPr lang="en-US" altLang="en-US" sz="2400" dirty="0" smtClean="0"/>
              <a:t>nformation on the proficiency levels students are expected to meet.</a:t>
            </a:r>
          </a:p>
        </p:txBody>
      </p:sp>
    </p:spTree>
    <p:extLst>
      <p:ext uri="{BB962C8B-B14F-4D97-AF65-F5344CB8AC3E}">
        <p14:creationId xmlns:p14="http://schemas.microsoft.com/office/powerpoint/2010/main" val="219315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25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595" y="-107406"/>
            <a:ext cx="7886700" cy="1325563"/>
          </a:xfrm>
        </p:spPr>
        <p:txBody>
          <a:bodyPr/>
          <a:lstStyle/>
          <a:p>
            <a:r>
              <a:rPr lang="en-US" dirty="0" smtClean="0"/>
              <a:t>Overview of Title I-A</a:t>
            </a:r>
            <a:endParaRPr lang="en-US" dirty="0"/>
          </a:p>
        </p:txBody>
      </p:sp>
      <p:graphicFrame>
        <p:nvGraphicFramePr>
          <p:cNvPr id="4" name="Content Placeholder 3" descr="Overview of Title I-A items" title="Overview of Title I-A items"/>
          <p:cNvGraphicFramePr>
            <a:graphicFrameLocks noGrp="1"/>
          </p:cNvGraphicFramePr>
          <p:nvPr>
            <p:ph idx="1"/>
            <p:extLst>
              <p:ext uri="{D42A27DB-BD31-4B8C-83A1-F6EECF244321}">
                <p14:modId xmlns:p14="http://schemas.microsoft.com/office/powerpoint/2010/main" val="424573248"/>
              </p:ext>
            </p:extLst>
          </p:nvPr>
        </p:nvGraphicFramePr>
        <p:xfrm>
          <a:off x="561109" y="1692564"/>
          <a:ext cx="8229600" cy="426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44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85541" y="919264"/>
            <a:ext cx="8153400" cy="990600"/>
          </a:xfrm>
        </p:spPr>
        <p:txBody>
          <a:bodyPr>
            <a:normAutofit fontScale="90000"/>
          </a:bodyPr>
          <a:lstStyle/>
          <a:p>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smtClean="0"/>
              <a:t>Title I-A Fiscal Considerations</a:t>
            </a:r>
          </a:p>
        </p:txBody>
      </p:sp>
    </p:spTree>
    <p:extLst>
      <p:ext uri="{BB962C8B-B14F-4D97-AF65-F5344CB8AC3E}">
        <p14:creationId xmlns:p14="http://schemas.microsoft.com/office/powerpoint/2010/main" val="14802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75753" y="-69667"/>
            <a:ext cx="7240621" cy="1785026"/>
          </a:xfrm>
        </p:spPr>
        <p:txBody>
          <a:bodyPr>
            <a:normAutofit/>
          </a:bodyPr>
          <a:lstStyle/>
          <a:p>
            <a:pPr algn="ctr"/>
            <a:r>
              <a:rPr lang="en-US" altLang="en-US" dirty="0" smtClean="0"/>
              <a:t>   Four things to ask before you spend:</a:t>
            </a:r>
          </a:p>
        </p:txBody>
      </p:sp>
      <p:graphicFrame>
        <p:nvGraphicFramePr>
          <p:cNvPr id="11" name="Content Placeholder 10" descr="Table shows four questions to consider prior to spending federal funds" title="Questions to ask prior to spending"/>
          <p:cNvGraphicFramePr>
            <a:graphicFrameLocks noGrp="1"/>
          </p:cNvGraphicFramePr>
          <p:nvPr>
            <p:ph idx="1"/>
            <p:extLst>
              <p:ext uri="{D42A27DB-BD31-4B8C-83A1-F6EECF244321}">
                <p14:modId xmlns:p14="http://schemas.microsoft.com/office/powerpoint/2010/main" val="1204463176"/>
              </p:ext>
            </p:extLst>
          </p:nvPr>
        </p:nvGraphicFramePr>
        <p:xfrm>
          <a:off x="489528" y="1812636"/>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19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algn="r"/>
            <a:r>
              <a:rPr lang="en-US" altLang="en-US" smtClean="0"/>
              <a:t>Expenditures</a:t>
            </a:r>
          </a:p>
        </p:txBody>
      </p:sp>
      <p:graphicFrame>
        <p:nvGraphicFramePr>
          <p:cNvPr id="4" name="Content Placeholder 3" descr="Table shows that expenditures are based on needs assessmetn and are distributed first to the district who then distributes it to the schools based on rank and serve. " title="Expenditures for Title I-A"/>
          <p:cNvGraphicFramePr>
            <a:graphicFrameLocks noGrp="1"/>
          </p:cNvGraphicFramePr>
          <p:nvPr>
            <p:ph idx="1"/>
            <p:extLst>
              <p:ext uri="{D42A27DB-BD31-4B8C-83A1-F6EECF244321}">
                <p14:modId xmlns:p14="http://schemas.microsoft.com/office/powerpoint/2010/main" val="1730193168"/>
              </p:ext>
            </p:extLst>
          </p:nvPr>
        </p:nvGraphicFramePr>
        <p:xfrm>
          <a:off x="464127" y="1960418"/>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91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099" y="-109714"/>
            <a:ext cx="5319568" cy="1550587"/>
          </a:xfrm>
        </p:spPr>
        <p:txBody>
          <a:bodyPr/>
          <a:lstStyle/>
          <a:p>
            <a:pPr algn="r"/>
            <a:r>
              <a:rPr lang="en-US" sz="3200" dirty="0" smtClean="0"/>
              <a:t>Supplement not Supplant Rules for Title IA</a:t>
            </a:r>
            <a:endParaRPr lang="en-US" sz="3200" dirty="0"/>
          </a:p>
        </p:txBody>
      </p:sp>
      <p:graphicFrame>
        <p:nvGraphicFramePr>
          <p:cNvPr id="4" name="Content Placeholder 3" descr="Diagram shows that the new methodology is based on how general funds are distributed to schools for their core instruction so therefore Title IA funds are supplemental" title="New Supplement not Supplant rules for Title I-A"/>
          <p:cNvGraphicFramePr>
            <a:graphicFrameLocks noGrp="1"/>
          </p:cNvGraphicFramePr>
          <p:nvPr>
            <p:ph idx="1"/>
            <p:extLst>
              <p:ext uri="{D42A27DB-BD31-4B8C-83A1-F6EECF244321}">
                <p14:modId xmlns:p14="http://schemas.microsoft.com/office/powerpoint/2010/main" val="949706087"/>
              </p:ext>
            </p:extLst>
          </p:nvPr>
        </p:nvGraphicFramePr>
        <p:xfrm>
          <a:off x="616527" y="1957340"/>
          <a:ext cx="8229600" cy="426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703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917" y="-126727"/>
            <a:ext cx="7886700" cy="1325563"/>
          </a:xfrm>
        </p:spPr>
        <p:txBody>
          <a:bodyPr/>
          <a:lstStyle/>
          <a:p>
            <a:pPr algn="r"/>
            <a:r>
              <a:rPr lang="en-US" dirty="0" smtClean="0"/>
              <a:t>Purpose of Title I-A</a:t>
            </a:r>
            <a:endParaRPr lang="en-US" dirty="0"/>
          </a:p>
        </p:txBody>
      </p:sp>
      <p:graphicFrame>
        <p:nvGraphicFramePr>
          <p:cNvPr id="6" name="Content Placeholder 5" descr="Title I-A basics Graphic" title="Title I-A basics Graphic"/>
          <p:cNvGraphicFramePr>
            <a:graphicFrameLocks noGrp="1"/>
          </p:cNvGraphicFramePr>
          <p:nvPr>
            <p:ph idx="1"/>
            <p:extLst>
              <p:ext uri="{D42A27DB-BD31-4B8C-83A1-F6EECF244321}">
                <p14:modId xmlns:p14="http://schemas.microsoft.com/office/powerpoint/2010/main" val="2194402023"/>
              </p:ext>
            </p:extLst>
          </p:nvPr>
        </p:nvGraphicFramePr>
        <p:xfrm>
          <a:off x="628650" y="2628627"/>
          <a:ext cx="7886700" cy="274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63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278" y="-145915"/>
            <a:ext cx="7886700" cy="1325563"/>
          </a:xfrm>
        </p:spPr>
        <p:txBody>
          <a:bodyPr/>
          <a:lstStyle/>
          <a:p>
            <a:pPr algn="r"/>
            <a:r>
              <a:rPr lang="en-US" dirty="0" smtClean="0"/>
              <a:t>Transferring Funds</a:t>
            </a:r>
            <a:endParaRPr lang="en-US" dirty="0"/>
          </a:p>
        </p:txBody>
      </p:sp>
      <p:graphicFrame>
        <p:nvGraphicFramePr>
          <p:cNvPr id="4" name="Content Placeholder 3" descr="Transferring Funds Graph" title="Transferring Funds Graph"/>
          <p:cNvGraphicFramePr>
            <a:graphicFrameLocks noGrp="1"/>
          </p:cNvGraphicFramePr>
          <p:nvPr>
            <p:ph idx="1"/>
            <p:extLst>
              <p:ext uri="{D42A27DB-BD31-4B8C-83A1-F6EECF244321}">
                <p14:modId xmlns:p14="http://schemas.microsoft.com/office/powerpoint/2010/main" val="496533982"/>
              </p:ext>
            </p:extLst>
          </p:nvPr>
        </p:nvGraphicFramePr>
        <p:xfrm>
          <a:off x="674832" y="1528763"/>
          <a:ext cx="7886700" cy="5215128"/>
        </p:xfrm>
        <a:graphic>
          <a:graphicData uri="http://schemas.openxmlformats.org/drawingml/2006/table">
            <a:tbl>
              <a:tblPr firstRow="1" bandRow="1">
                <a:tableStyleId>{2A488322-F2BA-4B5B-9748-0D474271808F}</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704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Districts May Transfer All or Some Funds From: 	</a:t>
                      </a:r>
                      <a:endParaRPr lang="en-US" sz="1800" b="0" i="0" u="none" strike="noStrike" kern="1200" baseline="0" dirty="0" smtClean="0">
                        <a:solidFill>
                          <a:schemeClr val="lt1"/>
                        </a:solidFill>
                        <a:latin typeface="+mn-lt"/>
                        <a:ea typeface="+mn-ea"/>
                        <a:cs typeface="+mn-cs"/>
                      </a:endParaRPr>
                    </a:p>
                  </a:txBody>
                  <a:tcPr marL="87630" marR="876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Districts May Transfer Funds Into: 	</a:t>
                      </a:r>
                    </a:p>
                    <a:p>
                      <a:endParaRPr lang="en-US" dirty="0"/>
                    </a:p>
                  </a:txBody>
                  <a:tcPr marL="87630" marR="87630"/>
                </a:tc>
                <a:extLst>
                  <a:ext uri="{0D108BD9-81ED-4DB2-BD59-A6C34878D82A}">
                    <a16:rowId xmlns:a16="http://schemas.microsoft.com/office/drawing/2014/main" val="10000"/>
                  </a:ext>
                </a:extLst>
              </a:tr>
              <a:tr h="4325112">
                <a:tc>
                  <a:txBody>
                    <a:bodyPr/>
                    <a:lstStyle/>
                    <a:p>
                      <a:endParaRPr lang="en-US" sz="1800" u="none" strike="noStrike" kern="1200" baseline="0" dirty="0" smtClean="0"/>
                    </a:p>
                    <a:p>
                      <a:endParaRPr lang="en-US" sz="1800" u="none" strike="noStrike" kern="1200" baseline="0" dirty="0" smtClean="0"/>
                    </a:p>
                    <a:p>
                      <a:endParaRPr lang="en-US" sz="1800" u="none" strike="noStrike" kern="1200" baseline="0" dirty="0" smtClean="0"/>
                    </a:p>
                    <a:p>
                      <a:pPr marL="285750" indent="-285750">
                        <a:buFont typeface="Arial" panose="020B0604020202020204" pitchFamily="34" charset="0"/>
                        <a:buChar char="•"/>
                      </a:pPr>
                      <a:r>
                        <a:rPr lang="en-US" sz="1800" b="1" u="none" strike="noStrike" kern="1200" baseline="0" dirty="0" smtClean="0"/>
                        <a:t>Title II-A</a:t>
                      </a:r>
                      <a:r>
                        <a:rPr lang="en-US" sz="1800" u="none" strike="noStrike" kern="1200" baseline="0" dirty="0" smtClean="0"/>
                        <a:t>, Supporting                   Effective  Instruction</a:t>
                      </a:r>
                    </a:p>
                    <a:p>
                      <a:pPr marL="285750" indent="-285750">
                        <a:buFont typeface="Arial" panose="020B0604020202020204" pitchFamily="34" charset="0"/>
                        <a:buChar char="•"/>
                      </a:pPr>
                      <a:endParaRPr lang="en-US" sz="1800" u="none" strike="noStrike" kern="1200" baseline="0" dirty="0" smtClean="0"/>
                    </a:p>
                    <a:p>
                      <a:pPr marL="285750" indent="-285750">
                        <a:buFont typeface="Arial" panose="020B0604020202020204" pitchFamily="34" charset="0"/>
                        <a:buChar char="•"/>
                      </a:pPr>
                      <a:r>
                        <a:rPr lang="en-US" sz="1800" b="1" u="none" strike="noStrike" kern="1200" baseline="0" dirty="0" smtClean="0"/>
                        <a:t>Title IV-A</a:t>
                      </a:r>
                      <a:r>
                        <a:rPr lang="en-US" sz="1800" u="none" strike="noStrike" kern="1200" baseline="0" dirty="0" smtClean="0"/>
                        <a:t>, Student Support                 and Academic Enrichment</a:t>
                      </a:r>
                    </a:p>
                    <a:p>
                      <a:r>
                        <a:rPr lang="en-US" sz="1800" u="none" strike="noStrike" kern="1200" baseline="0" dirty="0" smtClean="0"/>
                        <a:t>	</a:t>
                      </a:r>
                      <a:endParaRPr lang="en-US" sz="1800" b="0" i="0" u="none" strike="noStrike" kern="1200" baseline="0" dirty="0" smtClean="0">
                        <a:solidFill>
                          <a:schemeClr val="dk1"/>
                        </a:solidFill>
                        <a:latin typeface="+mn-lt"/>
                        <a:ea typeface="+mn-ea"/>
                        <a:cs typeface="+mn-cs"/>
                      </a:endParaRPr>
                    </a:p>
                  </a:txBody>
                  <a:tcPr marL="87630" marR="87630"/>
                </a:tc>
                <a:tc>
                  <a:txBody>
                    <a:bodyPr/>
                    <a:lstStyle/>
                    <a:p>
                      <a:pPr marL="285750" indent="-285750">
                        <a:buFont typeface="Arial" panose="020B0604020202020204" pitchFamily="34" charset="0"/>
                        <a:buChar char="•"/>
                      </a:pPr>
                      <a:r>
                        <a:rPr lang="en-US" b="1" dirty="0" smtClean="0"/>
                        <a:t>Title I-A</a:t>
                      </a:r>
                      <a:r>
                        <a:rPr lang="en-US" dirty="0" smtClean="0"/>
                        <a:t>, Improving Basic Programs </a:t>
                      </a:r>
                    </a:p>
                    <a:p>
                      <a:pPr marL="0" indent="0">
                        <a:buFont typeface="Arial" panose="020B0604020202020204" pitchFamily="34" charset="0"/>
                        <a:buNone/>
                      </a:pPr>
                      <a:endParaRPr lang="en-US" sz="800" dirty="0" smtClean="0"/>
                    </a:p>
                    <a:p>
                      <a:pPr marL="285750" indent="-285750">
                        <a:buFont typeface="Arial" panose="020B0604020202020204" pitchFamily="34" charset="0"/>
                        <a:buChar char="•"/>
                      </a:pPr>
                      <a:r>
                        <a:rPr lang="en-US" b="1" dirty="0" smtClean="0"/>
                        <a:t>Title I-C</a:t>
                      </a:r>
                      <a:r>
                        <a:rPr lang="en-US" b="0" dirty="0" smtClean="0"/>
                        <a:t>,</a:t>
                      </a:r>
                      <a:r>
                        <a:rPr lang="en-US" b="0" baseline="0" dirty="0" smtClean="0"/>
                        <a:t> Migrant Programs</a:t>
                      </a:r>
                    </a:p>
                    <a:p>
                      <a:pPr marL="0" indent="0">
                        <a:buFont typeface="Arial" panose="020B0604020202020204" pitchFamily="34" charset="0"/>
                        <a:buNone/>
                      </a:pPr>
                      <a:endParaRPr lang="en-US" sz="800" b="0" dirty="0" smtClean="0"/>
                    </a:p>
                    <a:p>
                      <a:pPr marL="285750" indent="-285750">
                        <a:buFont typeface="Arial" panose="020B0604020202020204" pitchFamily="34" charset="0"/>
                        <a:buChar char="•"/>
                      </a:pPr>
                      <a:r>
                        <a:rPr lang="en-US" b="1" dirty="0" smtClean="0"/>
                        <a:t>Title I-D</a:t>
                      </a:r>
                      <a:r>
                        <a:rPr lang="en-US" dirty="0" smtClean="0"/>
                        <a:t>, Prevention and Intervention Programs for Children and Youth who are Neglected, Delinquent, or At-Risk</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b="1" dirty="0" smtClean="0"/>
                        <a:t>Title II-A</a:t>
                      </a:r>
                      <a:r>
                        <a:rPr lang="en-US" dirty="0" smtClean="0"/>
                        <a:t>, Supporting Effective Instruction</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b="1" dirty="0" smtClean="0"/>
                        <a:t>Title III-A</a:t>
                      </a:r>
                      <a:r>
                        <a:rPr lang="en-US" dirty="0" smtClean="0"/>
                        <a:t>, English Language Acquisition, Language Enhancement, and Academic Achievement</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b="1" dirty="0" smtClean="0"/>
                        <a:t>Title IV-A</a:t>
                      </a:r>
                      <a:r>
                        <a:rPr lang="en-US" dirty="0" smtClean="0"/>
                        <a:t>, Student Support and Academic Enrichment</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b="1" dirty="0" smtClean="0"/>
                        <a:t>Title V-B</a:t>
                      </a:r>
                      <a:r>
                        <a:rPr lang="en-US" dirty="0" smtClean="0"/>
                        <a:t>, Rural Education Initiative</a:t>
                      </a:r>
                      <a:endParaRPr lang="en-US" dirty="0"/>
                    </a:p>
                  </a:txBody>
                  <a:tcPr marL="87630" marR="87630"/>
                </a:tc>
                <a:extLst>
                  <a:ext uri="{0D108BD9-81ED-4DB2-BD59-A6C34878D82A}">
                    <a16:rowId xmlns:a16="http://schemas.microsoft.com/office/drawing/2014/main" val="10001"/>
                  </a:ext>
                </a:extLst>
              </a:tr>
            </a:tbl>
          </a:graphicData>
        </a:graphic>
      </p:graphicFrame>
      <p:sp>
        <p:nvSpPr>
          <p:cNvPr id="5" name="Right Arrow 4" descr="Red arrow to Title explanations" title="Red arrow to Title explanations"/>
          <p:cNvSpPr/>
          <p:nvPr/>
        </p:nvSpPr>
        <p:spPr>
          <a:xfrm>
            <a:off x="3703782" y="3172281"/>
            <a:ext cx="914400" cy="643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9CCFF"/>
              </a:solidFill>
              <a:effectLst/>
              <a:uLnTx/>
              <a:uFillTx/>
              <a:latin typeface="Corbel"/>
              <a:ea typeface="+mn-ea"/>
              <a:cs typeface="+mn-cs"/>
            </a:endParaRPr>
          </a:p>
        </p:txBody>
      </p:sp>
    </p:spTree>
    <p:extLst>
      <p:ext uri="{BB962C8B-B14F-4D97-AF65-F5344CB8AC3E}">
        <p14:creationId xmlns:p14="http://schemas.microsoft.com/office/powerpoint/2010/main" val="3246928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178" y="0"/>
            <a:ext cx="7886700" cy="1325563"/>
          </a:xfrm>
        </p:spPr>
        <p:txBody>
          <a:bodyPr/>
          <a:lstStyle/>
          <a:p>
            <a:pPr algn="r"/>
            <a:r>
              <a:rPr lang="en-US" dirty="0" smtClean="0"/>
              <a:t>Transferability</a:t>
            </a:r>
            <a:endParaRPr lang="en-US" dirty="0"/>
          </a:p>
        </p:txBody>
      </p:sp>
      <p:sp>
        <p:nvSpPr>
          <p:cNvPr id="3" name="Content Placeholder 2"/>
          <p:cNvSpPr>
            <a:spLocks noGrp="1"/>
          </p:cNvSpPr>
          <p:nvPr>
            <p:ph idx="1"/>
          </p:nvPr>
        </p:nvSpPr>
        <p:spPr>
          <a:xfrm>
            <a:off x="628650" y="2577509"/>
            <a:ext cx="7886700" cy="2749708"/>
          </a:xfrm>
        </p:spPr>
        <p:txBody>
          <a:bodyPr>
            <a:normAutofit lnSpcReduction="10000"/>
          </a:bodyPr>
          <a:lstStyle/>
          <a:p>
            <a:pPr marL="0" indent="0">
              <a:buNone/>
            </a:pPr>
            <a:r>
              <a:rPr lang="en-US" dirty="0"/>
              <a:t>LEAs can transfer up to 100% of either their Title II-A or Title IV-A into Title I-C, Migrant Education in addition to the other titles already identified.  </a:t>
            </a:r>
            <a:endParaRPr lang="en-US" dirty="0" smtClean="0"/>
          </a:p>
          <a:p>
            <a:pPr marL="0" indent="0">
              <a:buNone/>
            </a:pPr>
            <a:endParaRPr lang="en-US" dirty="0" smtClean="0"/>
          </a:p>
          <a:p>
            <a:pPr marL="0" indent="0">
              <a:buNone/>
            </a:pPr>
            <a:r>
              <a:rPr lang="en-US" dirty="0" smtClean="0"/>
              <a:t>Starting </a:t>
            </a:r>
            <a:r>
              <a:rPr lang="en-US" dirty="0"/>
              <a:t>in 2017-18, LEAs were already able to transfer up to 100% of either their Title II-A or Title IV-A into Title I-A, I-D, II-A, III, IV-A, and V (REAP).</a:t>
            </a:r>
          </a:p>
          <a:p>
            <a:endParaRPr lang="en-US" dirty="0"/>
          </a:p>
        </p:txBody>
      </p:sp>
    </p:spTree>
    <p:extLst>
      <p:ext uri="{BB962C8B-B14F-4D97-AF65-F5344CB8AC3E}">
        <p14:creationId xmlns:p14="http://schemas.microsoft.com/office/powerpoint/2010/main" val="1216031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6316" y="0"/>
            <a:ext cx="5710136" cy="1649878"/>
          </a:xfrm>
        </p:spPr>
        <p:txBody>
          <a:bodyPr/>
          <a:lstStyle/>
          <a:p>
            <a:pPr algn="ctr"/>
            <a:r>
              <a:rPr lang="en-US" dirty="0" smtClean="0"/>
              <a:t>Title I-A: Funding to LEA/Schools</a:t>
            </a:r>
            <a:endParaRPr lang="en-US" dirty="0"/>
          </a:p>
        </p:txBody>
      </p:sp>
      <p:sp>
        <p:nvSpPr>
          <p:cNvPr id="5" name="Content Placeholder 4"/>
          <p:cNvSpPr>
            <a:spLocks noGrp="1"/>
          </p:cNvSpPr>
          <p:nvPr>
            <p:ph idx="1"/>
          </p:nvPr>
        </p:nvSpPr>
        <p:spPr>
          <a:xfrm>
            <a:off x="653473" y="2089729"/>
            <a:ext cx="8077200" cy="4267199"/>
          </a:xfrm>
        </p:spPr>
        <p:txBody>
          <a:bodyPr/>
          <a:lstStyle/>
          <a:p>
            <a:r>
              <a:rPr lang="en-US" dirty="0" smtClean="0"/>
              <a:t>Districts reserve some funds for mandatory set-asides</a:t>
            </a:r>
          </a:p>
          <a:p>
            <a:r>
              <a:rPr lang="en-US" dirty="0" smtClean="0"/>
              <a:t>Districts also have the option to reserve some funds for centrally-run Title I initiatives</a:t>
            </a:r>
          </a:p>
          <a:p>
            <a:r>
              <a:rPr lang="en-US" dirty="0" smtClean="0"/>
              <a:t>The rest flows to schools to operate either a:</a:t>
            </a:r>
          </a:p>
          <a:p>
            <a:pPr lvl="1"/>
            <a:r>
              <a:rPr lang="en-US" dirty="0" smtClean="0"/>
              <a:t>School-wide Program (SWP) or</a:t>
            </a:r>
          </a:p>
          <a:p>
            <a:pPr lvl="1"/>
            <a:r>
              <a:rPr lang="en-US" dirty="0" smtClean="0"/>
              <a:t>Targeted Assistance </a:t>
            </a:r>
            <a:r>
              <a:rPr lang="en-US" dirty="0"/>
              <a:t>S</a:t>
            </a:r>
            <a:r>
              <a:rPr lang="en-US" dirty="0" smtClean="0"/>
              <a:t>chool (TAS)</a:t>
            </a:r>
            <a:endParaRPr lang="en-US" dirty="0"/>
          </a:p>
        </p:txBody>
      </p:sp>
    </p:spTree>
    <p:extLst>
      <p:ext uri="{BB962C8B-B14F-4D97-AF65-F5344CB8AC3E}">
        <p14:creationId xmlns:p14="http://schemas.microsoft.com/office/powerpoint/2010/main" val="267674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595" y="-107406"/>
            <a:ext cx="7886700" cy="1325563"/>
          </a:xfrm>
        </p:spPr>
        <p:txBody>
          <a:bodyPr/>
          <a:lstStyle/>
          <a:p>
            <a:r>
              <a:rPr lang="en-US" dirty="0" smtClean="0"/>
              <a:t>Overview of Title I-A</a:t>
            </a:r>
            <a:endParaRPr lang="en-US" dirty="0"/>
          </a:p>
        </p:txBody>
      </p:sp>
      <p:graphicFrame>
        <p:nvGraphicFramePr>
          <p:cNvPr id="4" name="Content Placeholder 3" descr="Overview of Title I-A items" title="Overview of Title I-A items"/>
          <p:cNvGraphicFramePr>
            <a:graphicFrameLocks noGrp="1"/>
          </p:cNvGraphicFramePr>
          <p:nvPr>
            <p:ph idx="1"/>
            <p:extLst>
              <p:ext uri="{D42A27DB-BD31-4B8C-83A1-F6EECF244321}">
                <p14:modId xmlns:p14="http://schemas.microsoft.com/office/powerpoint/2010/main" val="2827902175"/>
              </p:ext>
            </p:extLst>
          </p:nvPr>
        </p:nvGraphicFramePr>
        <p:xfrm>
          <a:off x="561109" y="1692564"/>
          <a:ext cx="8229600" cy="426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22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Monitoring Overview</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30030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776404" y="286352"/>
            <a:ext cx="8153400" cy="990600"/>
          </a:xfrm>
        </p:spPr>
        <p:txBody>
          <a:bodyPr/>
          <a:lstStyle/>
          <a:p>
            <a:pPr algn="r"/>
            <a:r>
              <a:rPr lang="en-US" altLang="en-US" dirty="0" smtClean="0"/>
              <a:t>Monitoring Process</a:t>
            </a:r>
          </a:p>
        </p:txBody>
      </p:sp>
      <p:graphicFrame>
        <p:nvGraphicFramePr>
          <p:cNvPr id="8" name="Content Placeholder 7" descr="Describing the what, when, how, and resources of the monitoring process." title="Monitoring Process for Federal Systems team"/>
          <p:cNvGraphicFramePr>
            <a:graphicFrameLocks noGrp="1"/>
          </p:cNvGraphicFramePr>
          <p:nvPr>
            <p:ph idx="1"/>
            <p:extLst>
              <p:ext uri="{D42A27DB-BD31-4B8C-83A1-F6EECF244321}">
                <p14:modId xmlns:p14="http://schemas.microsoft.com/office/powerpoint/2010/main" val="3311963478"/>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4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456" y="-128697"/>
            <a:ext cx="7886700" cy="1325563"/>
          </a:xfrm>
        </p:spPr>
        <p:txBody>
          <a:bodyPr/>
          <a:lstStyle/>
          <a:p>
            <a:r>
              <a:rPr lang="en-US" dirty="0" smtClean="0"/>
              <a:t>Components of Monitoring</a:t>
            </a:r>
            <a:endParaRPr lang="en-US" dirty="0"/>
          </a:p>
        </p:txBody>
      </p:sp>
      <p:graphicFrame>
        <p:nvGraphicFramePr>
          <p:cNvPr id="4" name="Content Placeholder 3" descr="Describing the planning, fiscal, and staffing components of monitoring" title="Components of Monitoring"/>
          <p:cNvGraphicFramePr>
            <a:graphicFrameLocks noGrp="1"/>
          </p:cNvGraphicFramePr>
          <p:nvPr>
            <p:ph idx="1"/>
            <p:extLst>
              <p:ext uri="{D42A27DB-BD31-4B8C-83A1-F6EECF244321}">
                <p14:modId xmlns:p14="http://schemas.microsoft.com/office/powerpoint/2010/main" val="3523355383"/>
              </p:ext>
            </p:extLst>
          </p:nvPr>
        </p:nvGraphicFramePr>
        <p:xfrm>
          <a:off x="407397" y="2029352"/>
          <a:ext cx="8229600" cy="426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8922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3929975" y="87549"/>
            <a:ext cx="4876910" cy="1789889"/>
          </a:xfrm>
        </p:spPr>
        <p:txBody>
          <a:bodyPr/>
          <a:lstStyle/>
          <a:p>
            <a:pPr algn="ctr" eaLnBrk="1" hangingPunct="1"/>
            <a:r>
              <a:rPr lang="en-US" altLang="en-US" dirty="0" smtClean="0"/>
              <a:t>Which programs are included? </a:t>
            </a:r>
          </a:p>
        </p:txBody>
      </p:sp>
      <p:sp>
        <p:nvSpPr>
          <p:cNvPr id="270339" name="Content Placeholder 2"/>
          <p:cNvSpPr>
            <a:spLocks noGrp="1"/>
          </p:cNvSpPr>
          <p:nvPr>
            <p:ph idx="1"/>
          </p:nvPr>
        </p:nvSpPr>
        <p:spPr>
          <a:xfrm>
            <a:off x="628650" y="2771473"/>
            <a:ext cx="7886700" cy="2749708"/>
          </a:xfrm>
        </p:spPr>
        <p:txBody>
          <a:bodyPr>
            <a:normAutofit fontScale="92500" lnSpcReduction="10000"/>
          </a:bodyPr>
          <a:lstStyle/>
          <a:p>
            <a:pPr eaLnBrk="1" hangingPunct="1"/>
            <a:r>
              <a:rPr lang="en-US" altLang="en-US" dirty="0" smtClean="0"/>
              <a:t>Title I-A Improving Basic Programs</a:t>
            </a:r>
          </a:p>
          <a:p>
            <a:pPr eaLnBrk="1" hangingPunct="1"/>
            <a:r>
              <a:rPr lang="en-US" altLang="en-US" dirty="0" smtClean="0"/>
              <a:t>Title II-A Supporting Effective Instruction</a:t>
            </a:r>
          </a:p>
          <a:p>
            <a:pPr eaLnBrk="1" hangingPunct="1"/>
            <a:r>
              <a:rPr lang="en-US" altLang="en-US" dirty="0"/>
              <a:t>Title IV-A Student Support and Academic </a:t>
            </a:r>
            <a:r>
              <a:rPr lang="en-US" altLang="en-US" dirty="0" smtClean="0"/>
              <a:t>Enrichment</a:t>
            </a:r>
          </a:p>
          <a:p>
            <a:pPr eaLnBrk="1" hangingPunct="1"/>
            <a:r>
              <a:rPr lang="en-US" altLang="en-US" dirty="0" smtClean="0"/>
              <a:t>Title V-B Rural and Low Income Schools (RLIS)</a:t>
            </a:r>
          </a:p>
          <a:p>
            <a:pPr eaLnBrk="1" hangingPunct="1"/>
            <a:r>
              <a:rPr lang="en-US" altLang="en-US" dirty="0" smtClean="0"/>
              <a:t>McKinney-Vento Homeless Student </a:t>
            </a:r>
            <a:r>
              <a:rPr lang="en-US" altLang="en-US" dirty="0"/>
              <a:t>E</a:t>
            </a:r>
            <a:r>
              <a:rPr lang="en-US" altLang="en-US" dirty="0" smtClean="0"/>
              <a:t>ducation</a:t>
            </a:r>
          </a:p>
          <a:p>
            <a:pPr eaLnBrk="1" hangingPunct="1"/>
            <a:r>
              <a:rPr lang="en-US" altLang="en-US" dirty="0" smtClean="0"/>
              <a:t>Equitable Services to Private Schools</a:t>
            </a:r>
          </a:p>
          <a:p>
            <a:pPr eaLnBrk="1" hangingPunct="1"/>
            <a:endParaRPr lang="en-US" altLang="en-US" dirty="0"/>
          </a:p>
        </p:txBody>
      </p:sp>
    </p:spTree>
    <p:extLst>
      <p:ext uri="{BB962C8B-B14F-4D97-AF65-F5344CB8AC3E}">
        <p14:creationId xmlns:p14="http://schemas.microsoft.com/office/powerpoint/2010/main" val="12661803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1248" y="316148"/>
            <a:ext cx="8042275" cy="1295400"/>
          </a:xfrm>
        </p:spPr>
        <p:txBody>
          <a:bodyPr>
            <a:normAutofit fontScale="90000"/>
          </a:bodyPr>
          <a:lstStyle/>
          <a:p>
            <a:pPr algn="r"/>
            <a:r>
              <a:rPr lang="en-US" dirty="0" smtClean="0"/>
              <a:t>Winter Desk Monitoring </a:t>
            </a:r>
            <a:br>
              <a:rPr lang="en-US" dirty="0" smtClean="0"/>
            </a:br>
            <a:r>
              <a:rPr lang="en-US" dirty="0" smtClean="0"/>
              <a:t>2018-19</a:t>
            </a:r>
            <a:endParaRPr lang="en-US" dirty="0"/>
          </a:p>
        </p:txBody>
      </p:sp>
      <p:sp>
        <p:nvSpPr>
          <p:cNvPr id="6" name="Content Placeholder 5"/>
          <p:cNvSpPr>
            <a:spLocks noGrp="1"/>
          </p:cNvSpPr>
          <p:nvPr>
            <p:ph sz="quarter" idx="13"/>
          </p:nvPr>
        </p:nvSpPr>
        <p:spPr>
          <a:xfrm>
            <a:off x="841248" y="2088204"/>
            <a:ext cx="3657600" cy="4008120"/>
          </a:xfrm>
        </p:spPr>
        <p:txBody>
          <a:bodyPr>
            <a:normAutofit fontScale="92500" lnSpcReduction="10000"/>
          </a:bodyPr>
          <a:lstStyle/>
          <a:p>
            <a:r>
              <a:rPr lang="en-US" dirty="0"/>
              <a:t>Arlington SD 3</a:t>
            </a:r>
          </a:p>
          <a:p>
            <a:r>
              <a:rPr lang="en-US" dirty="0"/>
              <a:t>Beaverton SD 48J</a:t>
            </a:r>
          </a:p>
          <a:p>
            <a:r>
              <a:rPr lang="en-US" dirty="0"/>
              <a:t>Canby SD 86</a:t>
            </a:r>
          </a:p>
          <a:p>
            <a:r>
              <a:rPr lang="en-US" dirty="0"/>
              <a:t>Condon SD 25J</a:t>
            </a:r>
          </a:p>
          <a:p>
            <a:r>
              <a:rPr lang="en-US" dirty="0"/>
              <a:t>Crook County SD</a:t>
            </a:r>
          </a:p>
          <a:p>
            <a:r>
              <a:rPr lang="en-US" dirty="0"/>
              <a:t>Fossil SD 21J</a:t>
            </a:r>
          </a:p>
          <a:p>
            <a:r>
              <a:rPr lang="en-US" dirty="0"/>
              <a:t>Lake Oswego SD 7J</a:t>
            </a:r>
          </a:p>
          <a:p>
            <a:r>
              <a:rPr lang="en-US" dirty="0"/>
              <a:t>Mitchell SD 55</a:t>
            </a:r>
          </a:p>
          <a:p>
            <a:r>
              <a:rPr lang="en-US" dirty="0"/>
              <a:t>Oregon City SD </a:t>
            </a:r>
            <a:r>
              <a:rPr lang="en-US" dirty="0" smtClean="0"/>
              <a:t>62</a:t>
            </a:r>
            <a:endParaRPr lang="en-US" dirty="0"/>
          </a:p>
        </p:txBody>
      </p:sp>
      <p:sp>
        <p:nvSpPr>
          <p:cNvPr id="7" name="Content Placeholder 6"/>
          <p:cNvSpPr>
            <a:spLocks noGrp="1"/>
          </p:cNvSpPr>
          <p:nvPr>
            <p:ph sz="quarter" idx="14"/>
          </p:nvPr>
        </p:nvSpPr>
        <p:spPr>
          <a:xfrm>
            <a:off x="4615969" y="2088204"/>
            <a:ext cx="4100014" cy="4008120"/>
          </a:xfrm>
        </p:spPr>
        <p:txBody>
          <a:bodyPr/>
          <a:lstStyle/>
          <a:p>
            <a:r>
              <a:rPr lang="en-US" sz="2600" dirty="0"/>
              <a:t>Oregon Trail SD 46</a:t>
            </a:r>
          </a:p>
          <a:p>
            <a:r>
              <a:rPr lang="en-US" sz="2600" dirty="0"/>
              <a:t>Redmond SD 2J</a:t>
            </a:r>
          </a:p>
          <a:p>
            <a:r>
              <a:rPr lang="en-US" sz="2600" dirty="0"/>
              <a:t>Sherman County SD</a:t>
            </a:r>
          </a:p>
          <a:p>
            <a:r>
              <a:rPr lang="en-US" sz="2600" dirty="0"/>
              <a:t>Sisters SD 6</a:t>
            </a:r>
          </a:p>
          <a:p>
            <a:r>
              <a:rPr lang="en-US" sz="2600" dirty="0"/>
              <a:t>Spray SD 1</a:t>
            </a:r>
          </a:p>
          <a:p>
            <a:r>
              <a:rPr lang="en-US" sz="2600" dirty="0"/>
              <a:t>Tigard-Tualatin SD 23J</a:t>
            </a:r>
          </a:p>
          <a:p>
            <a:r>
              <a:rPr lang="en-US" sz="2600" dirty="0"/>
              <a:t>West Linn-Wilsonville SD 3J</a:t>
            </a:r>
          </a:p>
          <a:p>
            <a:endParaRPr lang="en-US" dirty="0"/>
          </a:p>
        </p:txBody>
      </p:sp>
    </p:spTree>
    <p:extLst>
      <p:ext uri="{BB962C8B-B14F-4D97-AF65-F5344CB8AC3E}">
        <p14:creationId xmlns:p14="http://schemas.microsoft.com/office/powerpoint/2010/main" val="544219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2125" y="228600"/>
            <a:ext cx="8042275" cy="1295400"/>
          </a:xfrm>
        </p:spPr>
        <p:txBody>
          <a:bodyPr>
            <a:normAutofit fontScale="90000"/>
          </a:bodyPr>
          <a:lstStyle/>
          <a:p>
            <a:pPr algn="r"/>
            <a:r>
              <a:rPr lang="en-US" dirty="0" smtClean="0"/>
              <a:t>Spring Desk Monitoring </a:t>
            </a:r>
            <a:br>
              <a:rPr lang="en-US" dirty="0" smtClean="0"/>
            </a:br>
            <a:r>
              <a:rPr lang="en-US" dirty="0" smtClean="0"/>
              <a:t>2018-19</a:t>
            </a:r>
            <a:endParaRPr lang="en-US" dirty="0"/>
          </a:p>
        </p:txBody>
      </p:sp>
      <p:sp>
        <p:nvSpPr>
          <p:cNvPr id="6" name="Content Placeholder 5"/>
          <p:cNvSpPr>
            <a:spLocks noGrp="1"/>
          </p:cNvSpPr>
          <p:nvPr>
            <p:ph sz="quarter" idx="13"/>
          </p:nvPr>
        </p:nvSpPr>
        <p:spPr>
          <a:xfrm>
            <a:off x="1030760" y="2046051"/>
            <a:ext cx="3657600" cy="4008120"/>
          </a:xfrm>
        </p:spPr>
        <p:txBody>
          <a:bodyPr>
            <a:noAutofit/>
          </a:bodyPr>
          <a:lstStyle/>
          <a:p>
            <a:r>
              <a:rPr lang="en-US" sz="2600" dirty="0"/>
              <a:t>Ashland SD 5</a:t>
            </a:r>
          </a:p>
          <a:p>
            <a:r>
              <a:rPr lang="en-US" sz="2600" dirty="0"/>
              <a:t>Baker SD 5J</a:t>
            </a:r>
          </a:p>
          <a:p>
            <a:r>
              <a:rPr lang="en-US" sz="2600" dirty="0"/>
              <a:t>Burnt River SD 30J</a:t>
            </a:r>
          </a:p>
          <a:p>
            <a:r>
              <a:rPr lang="en-US" sz="2600" dirty="0" err="1"/>
              <a:t>Dayville</a:t>
            </a:r>
            <a:r>
              <a:rPr lang="en-US" sz="2600" dirty="0"/>
              <a:t> SD 16J</a:t>
            </a:r>
          </a:p>
          <a:p>
            <a:r>
              <a:rPr lang="en-US" sz="2600" dirty="0" smtClean="0"/>
              <a:t>Echo SD</a:t>
            </a:r>
          </a:p>
          <a:p>
            <a:r>
              <a:rPr lang="en-US" sz="2600" dirty="0" smtClean="0"/>
              <a:t>Enterprise </a:t>
            </a:r>
            <a:r>
              <a:rPr lang="en-US" sz="2600" dirty="0"/>
              <a:t>SD 21</a:t>
            </a:r>
          </a:p>
          <a:p>
            <a:r>
              <a:rPr lang="en-US" sz="2600" dirty="0"/>
              <a:t>Huntington SD 16J</a:t>
            </a:r>
          </a:p>
          <a:p>
            <a:r>
              <a:rPr lang="en-US" sz="2600" dirty="0"/>
              <a:t>Ione SD R2</a:t>
            </a:r>
          </a:p>
          <a:p>
            <a:r>
              <a:rPr lang="en-US" sz="2600" dirty="0"/>
              <a:t>John Day SD </a:t>
            </a:r>
            <a:r>
              <a:rPr lang="en-US" sz="2600" dirty="0" smtClean="0"/>
              <a:t>3</a:t>
            </a:r>
            <a:endParaRPr lang="en-US" sz="2600" dirty="0"/>
          </a:p>
        </p:txBody>
      </p:sp>
      <p:sp>
        <p:nvSpPr>
          <p:cNvPr id="7" name="Content Placeholder 6"/>
          <p:cNvSpPr>
            <a:spLocks noGrp="1"/>
          </p:cNvSpPr>
          <p:nvPr>
            <p:ph sz="quarter" idx="14"/>
          </p:nvPr>
        </p:nvSpPr>
        <p:spPr>
          <a:xfrm>
            <a:off x="4876800" y="2046051"/>
            <a:ext cx="3657600" cy="4008120"/>
          </a:xfrm>
        </p:spPr>
        <p:txBody>
          <a:bodyPr>
            <a:normAutofit/>
          </a:bodyPr>
          <a:lstStyle/>
          <a:p>
            <a:r>
              <a:rPr lang="en-US" sz="2600" dirty="0"/>
              <a:t>Joseph SD 6</a:t>
            </a:r>
          </a:p>
          <a:p>
            <a:r>
              <a:rPr lang="en-US" sz="2600" dirty="0"/>
              <a:t>Long Creek SD 17</a:t>
            </a:r>
          </a:p>
          <a:p>
            <a:r>
              <a:rPr lang="en-US" sz="2600" dirty="0"/>
              <a:t>Monument SD 8</a:t>
            </a:r>
          </a:p>
          <a:p>
            <a:r>
              <a:rPr lang="en-US" sz="2600" dirty="0"/>
              <a:t>Morrow SD 1</a:t>
            </a:r>
          </a:p>
          <a:p>
            <a:r>
              <a:rPr lang="en-US" sz="2600" dirty="0"/>
              <a:t>Pine Eagle SD 61</a:t>
            </a:r>
          </a:p>
          <a:p>
            <a:r>
              <a:rPr lang="en-US" sz="2600" dirty="0"/>
              <a:t>Prairie City SD 4</a:t>
            </a:r>
          </a:p>
          <a:p>
            <a:r>
              <a:rPr lang="en-US" sz="2600" dirty="0"/>
              <a:t>Troy SD 54</a:t>
            </a:r>
          </a:p>
          <a:p>
            <a:r>
              <a:rPr lang="en-US" sz="2600" dirty="0"/>
              <a:t>Wallowa SD 12</a:t>
            </a:r>
          </a:p>
          <a:p>
            <a:pPr marL="0" indent="0">
              <a:buNone/>
            </a:pPr>
            <a:endParaRPr lang="en-US" dirty="0"/>
          </a:p>
        </p:txBody>
      </p:sp>
    </p:spTree>
    <p:extLst>
      <p:ext uri="{BB962C8B-B14F-4D97-AF65-F5344CB8AC3E}">
        <p14:creationId xmlns:p14="http://schemas.microsoft.com/office/powerpoint/2010/main" val="3582549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595" y="-107406"/>
            <a:ext cx="7886700" cy="1325563"/>
          </a:xfrm>
        </p:spPr>
        <p:txBody>
          <a:bodyPr/>
          <a:lstStyle/>
          <a:p>
            <a:r>
              <a:rPr lang="en-US" dirty="0" smtClean="0"/>
              <a:t>Overview of Title I-A</a:t>
            </a:r>
            <a:endParaRPr lang="en-US" dirty="0"/>
          </a:p>
        </p:txBody>
      </p:sp>
      <p:graphicFrame>
        <p:nvGraphicFramePr>
          <p:cNvPr id="4" name="Content Placeholder 3" descr="Overview of Title I-A items" title="Overview of Title I-A items"/>
          <p:cNvGraphicFramePr>
            <a:graphicFrameLocks noGrp="1"/>
          </p:cNvGraphicFramePr>
          <p:nvPr>
            <p:ph idx="1"/>
            <p:extLst>
              <p:ext uri="{D42A27DB-BD31-4B8C-83A1-F6EECF244321}">
                <p14:modId xmlns:p14="http://schemas.microsoft.com/office/powerpoint/2010/main" val="4147246999"/>
              </p:ext>
            </p:extLst>
          </p:nvPr>
        </p:nvGraphicFramePr>
        <p:xfrm>
          <a:off x="561109" y="1692564"/>
          <a:ext cx="82296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51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2" name="Object 3" descr="Risk Factors for Monitoring graphic" title="Risk Factors for Monitoring graphic"/>
          <p:cNvGraphicFramePr>
            <a:graphicFrameLocks noChangeAspect="1"/>
          </p:cNvGraphicFramePr>
          <p:nvPr>
            <p:extLst/>
          </p:nvPr>
        </p:nvGraphicFramePr>
        <p:xfrm>
          <a:off x="203200" y="152400"/>
          <a:ext cx="8712200" cy="6534150"/>
        </p:xfrm>
        <a:graphic>
          <a:graphicData uri="http://schemas.openxmlformats.org/presentationml/2006/ole">
            <mc:AlternateContent xmlns:mc="http://schemas.openxmlformats.org/markup-compatibility/2006">
              <mc:Choice xmlns:v="urn:schemas-microsoft-com:vml" Requires="v">
                <p:oleObj spid="_x0000_s1056" name="Presentation" r:id="rId3" imgW="4570330" imgH="3427437" progId="PowerPoint.Show.8">
                  <p:embed/>
                </p:oleObj>
              </mc:Choice>
              <mc:Fallback>
                <p:oleObj name="Presentation" r:id="rId3" imgW="4570330" imgH="3427437" progId="PowerPoint.Show.8">
                  <p:embed/>
                  <p:pic>
                    <p:nvPicPr>
                      <p:cNvPr id="271362" name="Object 3" descr="Risk Factors for Monitoring graphic" title="Risk Factors for Monitoring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52400"/>
                        <a:ext cx="87122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890753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2775" y="228600"/>
            <a:ext cx="8153400" cy="990600"/>
          </a:xfrm>
        </p:spPr>
        <p:txBody>
          <a:bodyPr/>
          <a:lstStyle/>
          <a:p>
            <a:pPr algn="r"/>
            <a:r>
              <a:rPr lang="en-US" altLang="en-US" dirty="0" smtClean="0"/>
              <a:t>Questions and Discussion</a:t>
            </a:r>
          </a:p>
        </p:txBody>
      </p:sp>
      <p:pic>
        <p:nvPicPr>
          <p:cNvPr id="4" name="Content Placeholder 3" descr="NBJEnglish - On the Record Defining Self"/>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6933" y="1995055"/>
            <a:ext cx="3784745" cy="3784745"/>
          </a:xfrm>
        </p:spPr>
      </p:pic>
    </p:spTree>
    <p:extLst>
      <p:ext uri="{BB962C8B-B14F-4D97-AF65-F5344CB8AC3E}">
        <p14:creationId xmlns:p14="http://schemas.microsoft.com/office/powerpoint/2010/main" val="287048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6"/>
          <p:cNvSpPr>
            <a:spLocks noGrp="1"/>
          </p:cNvSpPr>
          <p:nvPr>
            <p:ph type="title"/>
          </p:nvPr>
        </p:nvSpPr>
        <p:spPr>
          <a:xfrm>
            <a:off x="612775" y="228600"/>
            <a:ext cx="8153400" cy="990600"/>
          </a:xfrm>
        </p:spPr>
        <p:txBody>
          <a:bodyPr/>
          <a:lstStyle/>
          <a:p>
            <a:pPr algn="r"/>
            <a:r>
              <a:rPr lang="en-US" altLang="en-US" dirty="0" smtClean="0"/>
              <a:t>Contacts</a:t>
            </a:r>
          </a:p>
        </p:txBody>
      </p:sp>
      <p:graphicFrame>
        <p:nvGraphicFramePr>
          <p:cNvPr id="9" name="Content Placeholder 8" descr="Contacts" title="Contacts"/>
          <p:cNvGraphicFramePr>
            <a:graphicFrameLocks noGrp="1"/>
          </p:cNvGraphicFramePr>
          <p:nvPr>
            <p:ph idx="1"/>
            <p:extLst/>
          </p:nvPr>
        </p:nvGraphicFramePr>
        <p:xfrm>
          <a:off x="609600" y="15240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28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452"/>
            <a:ext cx="7886700" cy="1325563"/>
          </a:xfrm>
        </p:spPr>
        <p:txBody>
          <a:bodyPr/>
          <a:lstStyle/>
          <a:p>
            <a:pPr algn="r"/>
            <a:r>
              <a:rPr lang="en-US" dirty="0" smtClean="0"/>
              <a:t>Websites</a:t>
            </a:r>
            <a:endParaRPr lang="en-US" dirty="0"/>
          </a:p>
        </p:txBody>
      </p:sp>
      <p:graphicFrame>
        <p:nvGraphicFramePr>
          <p:cNvPr id="4" name="Content Placeholder 3" descr="go to these for more information" title="Websites"/>
          <p:cNvGraphicFramePr>
            <a:graphicFrameLocks noGrp="1"/>
          </p:cNvGraphicFramePr>
          <p:nvPr>
            <p:ph idx="1"/>
            <p:extLst/>
          </p:nvPr>
        </p:nvGraphicFramePr>
        <p:xfrm>
          <a:off x="838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850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710" y="0"/>
            <a:ext cx="4694541" cy="1125861"/>
          </a:xfrm>
        </p:spPr>
        <p:txBody>
          <a:bodyPr/>
          <a:lstStyle/>
          <a:p>
            <a:pPr algn="r"/>
            <a:r>
              <a:rPr lang="en-US" dirty="0" smtClean="0"/>
              <a:t>Title IA Planning</a:t>
            </a:r>
            <a:endParaRPr lang="en-US" dirty="0"/>
          </a:p>
        </p:txBody>
      </p:sp>
      <p:graphicFrame>
        <p:nvGraphicFramePr>
          <p:cNvPr id="4" name="Content Placeholder 3" descr="Title IA Planning items" title="Title IA Planning items"/>
          <p:cNvGraphicFramePr>
            <a:graphicFrameLocks noGrp="1"/>
          </p:cNvGraphicFramePr>
          <p:nvPr>
            <p:ph idx="1"/>
            <p:extLst>
              <p:ext uri="{D42A27DB-BD31-4B8C-83A1-F6EECF244321}">
                <p14:modId xmlns:p14="http://schemas.microsoft.com/office/powerpoint/2010/main" val="2409438455"/>
              </p:ext>
            </p:extLst>
          </p:nvPr>
        </p:nvGraphicFramePr>
        <p:xfrm>
          <a:off x="838200" y="1600201"/>
          <a:ext cx="82296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04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673" y="181583"/>
            <a:ext cx="6361545" cy="1131455"/>
          </a:xfrm>
        </p:spPr>
        <p:txBody>
          <a:bodyPr>
            <a:normAutofit fontScale="90000"/>
          </a:bodyPr>
          <a:lstStyle/>
          <a:p>
            <a:pPr algn="r"/>
            <a:r>
              <a:rPr lang="en-US" dirty="0" smtClean="0">
                <a:latin typeface="Corbel" panose="020B0503020204020204" pitchFamily="34" charset="0"/>
              </a:rPr>
              <a:t>Comprehensive Needs Assessment </a:t>
            </a:r>
            <a:endParaRPr lang="en-US" dirty="0">
              <a:latin typeface="Corbel" panose="020B0503020204020204" pitchFamily="34" charset="0"/>
            </a:endParaRPr>
          </a:p>
        </p:txBody>
      </p:sp>
      <p:sp>
        <p:nvSpPr>
          <p:cNvPr id="3" name="Content Placeholder 2"/>
          <p:cNvSpPr>
            <a:spLocks noGrp="1"/>
          </p:cNvSpPr>
          <p:nvPr>
            <p:ph idx="1"/>
          </p:nvPr>
        </p:nvSpPr>
        <p:spPr>
          <a:xfrm>
            <a:off x="792018" y="2126674"/>
            <a:ext cx="7696200" cy="4267199"/>
          </a:xfrm>
        </p:spPr>
        <p:txBody>
          <a:bodyPr/>
          <a:lstStyle/>
          <a:p>
            <a:r>
              <a:rPr lang="en-US" sz="2400" dirty="0" smtClean="0"/>
              <a:t>A needs assessment is the </a:t>
            </a:r>
            <a:r>
              <a:rPr lang="en-US" sz="2400" i="1" dirty="0" smtClean="0"/>
              <a:t>first step </a:t>
            </a:r>
            <a:r>
              <a:rPr lang="en-US" sz="2400" dirty="0" smtClean="0"/>
              <a:t>in developing a continuous improvement plan</a:t>
            </a:r>
          </a:p>
          <a:p>
            <a:r>
              <a:rPr lang="en-US" sz="2400" dirty="0" smtClean="0"/>
              <a:t>It’s a </a:t>
            </a:r>
            <a:r>
              <a:rPr lang="en-US" sz="2400" b="1" dirty="0" smtClean="0"/>
              <a:t>systemic process</a:t>
            </a:r>
            <a:r>
              <a:rPr lang="en-US" sz="2400" dirty="0" smtClean="0"/>
              <a:t> used to:</a:t>
            </a:r>
          </a:p>
          <a:p>
            <a:pPr lvl="1"/>
            <a:r>
              <a:rPr lang="en-US" sz="2000" dirty="0" smtClean="0"/>
              <a:t>Determine strengths and weaknesses of a school and/or LEA</a:t>
            </a:r>
          </a:p>
          <a:p>
            <a:pPr lvl="1"/>
            <a:r>
              <a:rPr lang="en-US" sz="2000" dirty="0" smtClean="0"/>
              <a:t>Understand the context and constraints of the school and/or LEA</a:t>
            </a:r>
          </a:p>
          <a:p>
            <a:pPr lvl="1"/>
            <a:r>
              <a:rPr lang="en-US" sz="2000" dirty="0" smtClean="0"/>
              <a:t>Perform a root-cause analysis, and</a:t>
            </a:r>
          </a:p>
          <a:p>
            <a:pPr lvl="1"/>
            <a:r>
              <a:rPr lang="en-US" sz="2000" dirty="0" smtClean="0"/>
              <a:t>Develop an improvement plan outlining changes considered most likely to bolster or build on strengths and to remediate weaknesses</a:t>
            </a:r>
          </a:p>
        </p:txBody>
      </p:sp>
    </p:spTree>
    <p:extLst>
      <p:ext uri="{BB962C8B-B14F-4D97-AF65-F5344CB8AC3E}">
        <p14:creationId xmlns:p14="http://schemas.microsoft.com/office/powerpoint/2010/main" val="299007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b="1" dirty="0" smtClean="0"/>
              <a:t>Oregon Integrated Systems (ORIS) Framework</a:t>
            </a:r>
            <a:endParaRPr lang="en-US" b="1" dirty="0"/>
          </a:p>
        </p:txBody>
      </p:sp>
      <p:sp>
        <p:nvSpPr>
          <p:cNvPr id="5" name="Subtitle 4" hidden="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429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ODE New Planning Models</a:t>
            </a:r>
          </a:p>
        </p:txBody>
      </p:sp>
      <p:sp>
        <p:nvSpPr>
          <p:cNvPr id="3" name="Text Placeholder 2"/>
          <p:cNvSpPr>
            <a:spLocks noGrp="1"/>
          </p:cNvSpPr>
          <p:nvPr>
            <p:ph type="body" idx="1"/>
          </p:nvPr>
        </p:nvSpPr>
        <p:spPr>
          <a:xfrm>
            <a:off x="3869635" y="396626"/>
            <a:ext cx="5200108" cy="669925"/>
          </a:xfrm>
        </p:spPr>
        <p:txBody>
          <a:bodyPr>
            <a:noAutofit/>
          </a:bodyPr>
          <a:lstStyle/>
          <a:p>
            <a:r>
              <a:rPr lang="en-US" sz="3600" dirty="0" smtClean="0"/>
              <a:t>ORIS Needs Assessment Framework</a:t>
            </a:r>
            <a:endParaRPr lang="en-US" sz="3600" dirty="0"/>
          </a:p>
        </p:txBody>
      </p:sp>
      <p:sp>
        <p:nvSpPr>
          <p:cNvPr id="5" name="Text Placeholder 4"/>
          <p:cNvSpPr>
            <a:spLocks noGrp="1"/>
          </p:cNvSpPr>
          <p:nvPr>
            <p:ph type="body" sz="quarter" idx="3"/>
          </p:nvPr>
        </p:nvSpPr>
        <p:spPr/>
        <p:txBody>
          <a:bodyPr/>
          <a:lstStyle/>
          <a:p>
            <a:r>
              <a:rPr lang="en-US" dirty="0" smtClean="0"/>
              <a:t>School &amp; District Improvement Process</a:t>
            </a:r>
            <a:endParaRPr lang="en-US" dirty="0"/>
          </a:p>
        </p:txBody>
      </p:sp>
      <p:sp>
        <p:nvSpPr>
          <p:cNvPr id="4" name="Slide Number Placeholder 3"/>
          <p:cNvSpPr>
            <a:spLocks noGrp="1"/>
          </p:cNvSpPr>
          <p:nvPr>
            <p:ph type="sldNum" sz="quarter" idx="4294967295"/>
          </p:nvPr>
        </p:nvSpPr>
        <p:spPr/>
        <p:txBody>
          <a:bodyPr/>
          <a:lstStyle/>
          <a:p>
            <a:fld id="{A8E111BA-A08B-4DA3-BD25-C3492E41115B}" type="slidenum">
              <a:rPr lang="en-US" altLang="en-US" smtClean="0">
                <a:solidFill>
                  <a:srgbClr val="000000"/>
                </a:solidFill>
              </a:rPr>
              <a:pPr/>
              <a:t>8</a:t>
            </a:fld>
            <a:endParaRPr lang="en-US" altLang="en-US" dirty="0">
              <a:solidFill>
                <a:srgbClr val="000000"/>
              </a:solidFill>
            </a:endParaRPr>
          </a:p>
        </p:txBody>
      </p:sp>
      <p:pic>
        <p:nvPicPr>
          <p:cNvPr id="10" name="Content Placeholder 9" descr="Symbol showing the interweaving of leadership, talent development, coordinated learning and stakeholder engagement for equity" title="Equity Knot"/>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78627" y="2458636"/>
            <a:ext cx="4597339" cy="4138613"/>
          </a:xfrm>
          <a:prstGeom prst="rect">
            <a:avLst/>
          </a:prstGeom>
        </p:spPr>
      </p:pic>
      <p:pic>
        <p:nvPicPr>
          <p:cNvPr id="14" name="Content Placeholder 13" descr="Showing the links between the steps" title="School Improvement cycl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70906" y="2286007"/>
            <a:ext cx="4473101" cy="4454525"/>
          </a:xfrm>
          <a:prstGeom prst="rect">
            <a:avLst/>
          </a:prstGeom>
        </p:spPr>
      </p:pic>
      <p:sp>
        <p:nvSpPr>
          <p:cNvPr id="8" name="Content Placeholder 7"/>
          <p:cNvSpPr>
            <a:spLocks noGrp="1"/>
          </p:cNvSpPr>
          <p:nvPr>
            <p:ph sz="half" idx="2"/>
          </p:nvPr>
        </p:nvSpPr>
        <p:spPr/>
        <p:txBody>
          <a:bodyPr/>
          <a:lstStyle/>
          <a:p>
            <a:endParaRPr lang="en-US"/>
          </a:p>
        </p:txBody>
      </p:sp>
    </p:spTree>
    <p:extLst>
      <p:ext uri="{BB962C8B-B14F-4D97-AF65-F5344CB8AC3E}">
        <p14:creationId xmlns:p14="http://schemas.microsoft.com/office/powerpoint/2010/main" val="213174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4628" y="210332"/>
            <a:ext cx="7209409" cy="1754326"/>
          </a:xfrm>
          <a:prstGeom prst="rect">
            <a:avLst/>
          </a:prstGeom>
          <a:noFill/>
        </p:spPr>
        <p:txBody>
          <a:bodyPr wrap="square" rtlCol="0">
            <a:spAutoFit/>
          </a:bodyPr>
          <a:lstStyle/>
          <a:p>
            <a:pPr algn="r">
              <a:defRPr/>
            </a:pPr>
            <a:r>
              <a:rPr lang="en-US" sz="3600" b="1" dirty="0">
                <a:solidFill>
                  <a:prstClr val="black"/>
                </a:solidFill>
              </a:rPr>
              <a:t>What is included in a comprehensive  needs assessment process?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txBox="1">
            <a:spLocks/>
          </p:cNvSpPr>
          <p:nvPr/>
        </p:nvSpPr>
        <p:spPr>
          <a:xfrm>
            <a:off x="439837" y="1574803"/>
            <a:ext cx="3744126" cy="4520397"/>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Multiple </a:t>
            </a:r>
            <a:r>
              <a:rPr kumimoji="0" lang="en-US" sz="2600" b="0" i="0" u="none" strike="noStrike" kern="1200" cap="none" spc="0" normalizeH="0" baseline="0" noProof="0" dirty="0">
                <a:ln>
                  <a:noFill/>
                </a:ln>
                <a:solidFill>
                  <a:prstClr val="black"/>
                </a:solidFill>
                <a:effectLst/>
                <a:uLnTx/>
                <a:uFillTx/>
                <a:latin typeface="Calibri"/>
                <a:ea typeface="+mn-ea"/>
                <a:cs typeface="+mn-cs"/>
              </a:rPr>
              <a:t>sources of data (student, observation, perception)</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Transition lens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Systems Health</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Stakeholder engagement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ORIS Framework Needs </a:t>
            </a:r>
            <a:r>
              <a:rPr kumimoji="0" lang="en-US" sz="2600" b="0" i="0" u="none" strike="noStrike" kern="1200" cap="none" spc="0" normalizeH="0" baseline="0" noProof="0" dirty="0" smtClean="0">
                <a:ln>
                  <a:noFill/>
                </a:ln>
                <a:solidFill>
                  <a:prstClr val="black"/>
                </a:solidFill>
                <a:effectLst/>
                <a:uLnTx/>
                <a:uFillTx/>
                <a:latin typeface="Calibri"/>
                <a:ea typeface="+mn-ea"/>
                <a:cs typeface="+mn-cs"/>
              </a:rPr>
              <a:t>Assessment</a:t>
            </a:r>
            <a:r>
              <a:rPr kumimoji="0" lang="en-US" sz="2600" b="0" i="0" u="none" strike="noStrike" kern="1200" cap="none" spc="0" normalizeH="0" noProof="0" dirty="0" smtClean="0">
                <a:ln>
                  <a:noFill/>
                </a:ln>
                <a:solidFill>
                  <a:prstClr val="black"/>
                </a:solidFill>
                <a:effectLst/>
                <a:uLnTx/>
                <a:uFillTx/>
                <a:latin typeface="Calibri"/>
                <a:ea typeface="+mn-ea"/>
                <a:cs typeface="+mn-cs"/>
              </a:rPr>
              <a:t> Tool</a:t>
            </a:r>
            <a:endParaRPr kumimoji="0" lang="en-US" sz="26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interweaving of needs asssessment domains" title="equity kn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963" y="1713700"/>
            <a:ext cx="4524375" cy="4381500"/>
          </a:xfrm>
          <a:prstGeom prst="rect">
            <a:avLst/>
          </a:prstGeom>
        </p:spPr>
      </p:pic>
      <p:sp>
        <p:nvSpPr>
          <p:cNvPr id="5" name="Title 4" hidden="1"/>
          <p:cNvSpPr>
            <a:spLocks noGrp="1"/>
          </p:cNvSpPr>
          <p:nvPr>
            <p:ph type="title" idx="4294967295"/>
          </p:nvPr>
        </p:nvSpPr>
        <p:spPr/>
        <p:txBody>
          <a:bodyPr>
            <a:normAutofit fontScale="90000"/>
          </a:bodyPr>
          <a:lstStyle/>
          <a:p>
            <a:r>
              <a:rPr lang="en-US" dirty="0" smtClean="0"/>
              <a:t>What is included in a comprehensive needs assessment process?</a:t>
            </a:r>
            <a:endParaRPr lang="en-US" dirty="0"/>
          </a:p>
        </p:txBody>
      </p:sp>
    </p:spTree>
    <p:extLst>
      <p:ext uri="{BB962C8B-B14F-4D97-AF65-F5344CB8AC3E}">
        <p14:creationId xmlns:p14="http://schemas.microsoft.com/office/powerpoint/2010/main" val="16184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owerpoint Template B.PPTX" id="{96F27AB4-AF82-42E6-A316-4ECB30EF5FF2}" vid="{15248127-89CE-43BA-8A2F-46967EC84D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Remediation_x0020_Date xmlns="033ab11c-6041-4f50-b845-c0c38e41b3e3">2018-09-17T07:00:00+00:00</Remediation_x0020_Date>
    <Priority xmlns="033ab11c-6041-4f50-b845-c0c38e41b3e3">New</Priority>
    <Estimated_x0020_Creation_x0020_Date xmlns="033ab11c-6041-4f50-b845-c0c38e41b3e3" xsi:nil="true"/>
  </documentManagement>
</p:properties>
</file>

<file path=customXml/itemProps1.xml><?xml version="1.0" encoding="utf-8"?>
<ds:datastoreItem xmlns:ds="http://schemas.openxmlformats.org/officeDocument/2006/customXml" ds:itemID="{97D39C11-CB6D-44A4-ABF1-391848B46277}"/>
</file>

<file path=customXml/itemProps2.xml><?xml version="1.0" encoding="utf-8"?>
<ds:datastoreItem xmlns:ds="http://schemas.openxmlformats.org/officeDocument/2006/customXml" ds:itemID="{FAD72802-2D38-439C-B9FB-81A832E3F33A}"/>
</file>

<file path=customXml/itemProps3.xml><?xml version="1.0" encoding="utf-8"?>
<ds:datastoreItem xmlns:ds="http://schemas.openxmlformats.org/officeDocument/2006/customXml" ds:itemID="{DA69DA07-0E88-4553-9FC2-9956CA79C06C}"/>
</file>

<file path=docProps/app.xml><?xml version="1.0" encoding="utf-8"?>
<Properties xmlns="http://schemas.openxmlformats.org/officeDocument/2006/extended-properties" xmlns:vt="http://schemas.openxmlformats.org/officeDocument/2006/docPropsVTypes">
  <Template/>
  <TotalTime>447</TotalTime>
  <Words>2810</Words>
  <Application>Microsoft Office PowerPoint</Application>
  <PresentationFormat>On-screen Show (4:3)</PresentationFormat>
  <Paragraphs>470</Paragraphs>
  <Slides>43</Slides>
  <Notes>24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Arial</vt:lpstr>
      <vt:lpstr>Calibri</vt:lpstr>
      <vt:lpstr>Corbel</vt:lpstr>
      <vt:lpstr>ODE_Powerpoint Template B</vt:lpstr>
      <vt:lpstr>Presentation</vt:lpstr>
      <vt:lpstr>PowerPoint Presentation</vt:lpstr>
      <vt:lpstr> </vt:lpstr>
      <vt:lpstr>Purpose of Title I-A</vt:lpstr>
      <vt:lpstr>Overview of Title I-A</vt:lpstr>
      <vt:lpstr>Title IA Planning</vt:lpstr>
      <vt:lpstr>Comprehensive Needs Assessment </vt:lpstr>
      <vt:lpstr> Oregon Integrated Systems (ORIS) Framework</vt:lpstr>
      <vt:lpstr>ODE New Planning Models</vt:lpstr>
      <vt:lpstr>What is included in a comprehensive needs assessment process?</vt:lpstr>
      <vt:lpstr>ORIS Highlights</vt:lpstr>
      <vt:lpstr>ORIS notes</vt:lpstr>
      <vt:lpstr>Title I-A: TAS and SWP Components</vt:lpstr>
      <vt:lpstr>Components of a TAS Plan</vt:lpstr>
      <vt:lpstr>SWP Plan Components</vt:lpstr>
      <vt:lpstr>Title IA Plans </vt:lpstr>
      <vt:lpstr>Title IA Plans </vt:lpstr>
      <vt:lpstr>Components of a Plan</vt:lpstr>
      <vt:lpstr> Family  / Stakeholder  Engagement  How does your district involve stakeholders?</vt:lpstr>
      <vt:lpstr>Family Engagement Policies/Plans</vt:lpstr>
      <vt:lpstr>Parent’s Rights under ESEA</vt:lpstr>
      <vt:lpstr>Parent Involvement Requirements</vt:lpstr>
      <vt:lpstr>Title I-A Annual Meeting</vt:lpstr>
      <vt:lpstr>    Pre-Meeting Prep &amp; Documentation</vt:lpstr>
      <vt:lpstr>Agenda Content</vt:lpstr>
      <vt:lpstr>Overview of Title I-A</vt:lpstr>
      <vt:lpstr>        Title I-A Fiscal Considerations</vt:lpstr>
      <vt:lpstr>   Four things to ask before you spend:</vt:lpstr>
      <vt:lpstr>Expenditures</vt:lpstr>
      <vt:lpstr>Supplement not Supplant Rules for Title IA</vt:lpstr>
      <vt:lpstr>Transferring Funds</vt:lpstr>
      <vt:lpstr>Transferability</vt:lpstr>
      <vt:lpstr>Title I-A: Funding to LEA/Schools</vt:lpstr>
      <vt:lpstr>Overview of Title I-A</vt:lpstr>
      <vt:lpstr>Monitoring Overview</vt:lpstr>
      <vt:lpstr>Monitoring Process</vt:lpstr>
      <vt:lpstr>Components of Monitoring</vt:lpstr>
      <vt:lpstr>Which programs are included? </vt:lpstr>
      <vt:lpstr>Winter Desk Monitoring  2018-19</vt:lpstr>
      <vt:lpstr>Spring Desk Monitoring  2018-19</vt:lpstr>
      <vt:lpstr> </vt:lpstr>
      <vt:lpstr>Questions and Discussion</vt:lpstr>
      <vt:lpstr>Contacts</vt:lpstr>
      <vt:lpstr>Websites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ENGBERG Jennifer - ODE</dc:creator>
  <cp:lastModifiedBy>ENGBERG Jennifer - ODE</cp:lastModifiedBy>
  <cp:revision>41</cp:revision>
  <cp:lastPrinted>2017-08-28T18:38:33Z</cp:lastPrinted>
  <dcterms:created xsi:type="dcterms:W3CDTF">2018-08-10T21:02:57Z</dcterms:created>
  <dcterms:modified xsi:type="dcterms:W3CDTF">2018-09-14T17:21:14Z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