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34"/>
  </p:notesMasterIdLst>
  <p:sldIdLst>
    <p:sldId id="317" r:id="rId11"/>
    <p:sldId id="352" r:id="rId12"/>
    <p:sldId id="318" r:id="rId13"/>
    <p:sldId id="497" r:id="rId14"/>
    <p:sldId id="356" r:id="rId15"/>
    <p:sldId id="397" r:id="rId16"/>
    <p:sldId id="323" r:id="rId17"/>
    <p:sldId id="355" r:id="rId18"/>
    <p:sldId id="357" r:id="rId19"/>
    <p:sldId id="334" r:id="rId20"/>
    <p:sldId id="353" r:id="rId21"/>
    <p:sldId id="417" r:id="rId22"/>
    <p:sldId id="421" r:id="rId23"/>
    <p:sldId id="422" r:id="rId24"/>
    <p:sldId id="335" r:id="rId25"/>
    <p:sldId id="358" r:id="rId26"/>
    <p:sldId id="320" r:id="rId27"/>
    <p:sldId id="342" r:id="rId28"/>
    <p:sldId id="321" r:id="rId29"/>
    <p:sldId id="328" r:id="rId30"/>
    <p:sldId id="346" r:id="rId31"/>
    <p:sldId id="347" r:id="rId32"/>
    <p:sldId id="35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04D7D-DF05-3E4D-0645-4E8D0DE4C9B7}" v="2" dt="2025-03-25T18:20:26.114"/>
    <p1510:client id="{5AD8B4D5-C867-4796-9161-9090097A30CA}" v="58" dt="2025-03-25T21:53:36.949"/>
    <p1510:client id="{9F060301-5E37-BDC0-1A03-D96346BA3EF3}" v="59" dt="2025-03-25T21:53:42.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ALD Catherine * ODE" userId="S::mcdonalc@ode.oregon.gov::f79147a4-e148-4cde-9009-7795070faa9d" providerId="AD" clId="Web-{9F060301-5E37-BDC0-1A03-D96346BA3EF3}"/>
    <pc:docChg chg="modSld">
      <pc:chgData name="MCDONALD Catherine * ODE" userId="S::mcdonalc@ode.oregon.gov::f79147a4-e148-4cde-9009-7795070faa9d" providerId="AD" clId="Web-{9F060301-5E37-BDC0-1A03-D96346BA3EF3}" dt="2025-03-25T21:53:42.963" v="58"/>
      <pc:docMkLst>
        <pc:docMk/>
      </pc:docMkLst>
      <pc:sldChg chg="modSp">
        <pc:chgData name="MCDONALD Catherine * ODE" userId="S::mcdonalc@ode.oregon.gov::f79147a4-e148-4cde-9009-7795070faa9d" providerId="AD" clId="Web-{9F060301-5E37-BDC0-1A03-D96346BA3EF3}" dt="2025-03-25T20:32:30.986" v="5"/>
        <pc:sldMkLst>
          <pc:docMk/>
          <pc:sldMk cId="365050725" sldId="318"/>
        </pc:sldMkLst>
        <pc:spChg chg="mod">
          <ac:chgData name="MCDONALD Catherine * ODE" userId="S::mcdonalc@ode.oregon.gov::f79147a4-e148-4cde-9009-7795070faa9d" providerId="AD" clId="Web-{9F060301-5E37-BDC0-1A03-D96346BA3EF3}" dt="2025-03-25T20:32:20.329" v="3"/>
          <ac:spMkLst>
            <pc:docMk/>
            <pc:sldMk cId="365050725" sldId="318"/>
            <ac:spMk id="2" creationId="{00000000-0000-0000-0000-000000000000}"/>
          </ac:spMkLst>
        </pc:spChg>
        <pc:spChg chg="mod">
          <ac:chgData name="MCDONALD Catherine * ODE" userId="S::mcdonalc@ode.oregon.gov::f79147a4-e148-4cde-9009-7795070faa9d" providerId="AD" clId="Web-{9F060301-5E37-BDC0-1A03-D96346BA3EF3}" dt="2025-03-25T20:32:30.986" v="5"/>
          <ac:spMkLst>
            <pc:docMk/>
            <pc:sldMk cId="365050725" sldId="318"/>
            <ac:spMk id="3" creationId="{00000000-0000-0000-0000-000000000000}"/>
          </ac:spMkLst>
        </pc:spChg>
        <pc:spChg chg="mod">
          <ac:chgData name="MCDONALD Catherine * ODE" userId="S::mcdonalc@ode.oregon.gov::f79147a4-e148-4cde-9009-7795070faa9d" providerId="AD" clId="Web-{9F060301-5E37-BDC0-1A03-D96346BA3EF3}" dt="2025-03-25T20:32:22.860" v="4"/>
          <ac:spMkLst>
            <pc:docMk/>
            <pc:sldMk cId="365050725" sldId="318"/>
            <ac:spMk id="6" creationId="{D52E78ED-689F-2783-854F-F1A56D0A0AFB}"/>
          </ac:spMkLst>
        </pc:spChg>
      </pc:sldChg>
      <pc:sldChg chg="modSp">
        <pc:chgData name="MCDONALD Catherine * ODE" userId="S::mcdonalc@ode.oregon.gov::f79147a4-e148-4cde-9009-7795070faa9d" providerId="AD" clId="Web-{9F060301-5E37-BDC0-1A03-D96346BA3EF3}" dt="2025-03-25T20:59:14.409" v="42"/>
        <pc:sldMkLst>
          <pc:docMk/>
          <pc:sldMk cId="3144514845" sldId="320"/>
        </pc:sldMkLst>
        <pc:spChg chg="mod">
          <ac:chgData name="MCDONALD Catherine * ODE" userId="S::mcdonalc@ode.oregon.gov::f79147a4-e148-4cde-9009-7795070faa9d" providerId="AD" clId="Web-{9F060301-5E37-BDC0-1A03-D96346BA3EF3}" dt="2025-03-25T20:59:14.409" v="42"/>
          <ac:spMkLst>
            <pc:docMk/>
            <pc:sldMk cId="3144514845" sldId="320"/>
            <ac:spMk id="2" creationId="{4D61CAF4-BC18-DA50-447B-289DFA7D4E68}"/>
          </ac:spMkLst>
        </pc:spChg>
        <pc:spChg chg="mod">
          <ac:chgData name="MCDONALD Catherine * ODE" userId="S::mcdonalc@ode.oregon.gov::f79147a4-e148-4cde-9009-7795070faa9d" providerId="AD" clId="Web-{9F060301-5E37-BDC0-1A03-D96346BA3EF3}" dt="2025-03-25T20:58:50.362" v="40"/>
          <ac:spMkLst>
            <pc:docMk/>
            <pc:sldMk cId="3144514845" sldId="320"/>
            <ac:spMk id="18434" creationId="{00000000-0000-0000-0000-000000000000}"/>
          </ac:spMkLst>
        </pc:spChg>
        <pc:spChg chg="mod">
          <ac:chgData name="MCDONALD Catherine * ODE" userId="S::mcdonalc@ode.oregon.gov::f79147a4-e148-4cde-9009-7795070faa9d" providerId="AD" clId="Web-{9F060301-5E37-BDC0-1A03-D96346BA3EF3}" dt="2025-03-25T20:58:58.221" v="41"/>
          <ac:spMkLst>
            <pc:docMk/>
            <pc:sldMk cId="3144514845" sldId="320"/>
            <ac:spMk id="18435" creationId="{00000000-0000-0000-0000-000000000000}"/>
          </ac:spMkLst>
        </pc:spChg>
        <pc:picChg chg="mod">
          <ac:chgData name="MCDONALD Catherine * ODE" userId="S::mcdonalc@ode.oregon.gov::f79147a4-e148-4cde-9009-7795070faa9d" providerId="AD" clId="Web-{9F060301-5E37-BDC0-1A03-D96346BA3EF3}" dt="2025-03-25T20:58:34.033" v="39"/>
          <ac:picMkLst>
            <pc:docMk/>
            <pc:sldMk cId="3144514845" sldId="320"/>
            <ac:picMk id="6" creationId="{00000000-0000-0000-0000-000000000000}"/>
          </ac:picMkLst>
        </pc:picChg>
      </pc:sldChg>
      <pc:sldChg chg="modSp">
        <pc:chgData name="MCDONALD Catherine * ODE" userId="S::mcdonalc@ode.oregon.gov::f79147a4-e148-4cde-9009-7795070faa9d" providerId="AD" clId="Web-{9F060301-5E37-BDC0-1A03-D96346BA3EF3}" dt="2025-03-25T21:00:22.067" v="45"/>
        <pc:sldMkLst>
          <pc:docMk/>
          <pc:sldMk cId="153696640" sldId="321"/>
        </pc:sldMkLst>
        <pc:spChg chg="mod">
          <ac:chgData name="MCDONALD Catherine * ODE" userId="S::mcdonalc@ode.oregon.gov::f79147a4-e148-4cde-9009-7795070faa9d" providerId="AD" clId="Web-{9F060301-5E37-BDC0-1A03-D96346BA3EF3}" dt="2025-03-25T21:00:22.067" v="45"/>
          <ac:spMkLst>
            <pc:docMk/>
            <pc:sldMk cId="153696640" sldId="321"/>
            <ac:spMk id="3" creationId="{5E1E6785-B91F-E967-20A6-E3D736E73A53}"/>
          </ac:spMkLst>
        </pc:spChg>
        <pc:spChg chg="mod">
          <ac:chgData name="MCDONALD Catherine * ODE" userId="S::mcdonalc@ode.oregon.gov::f79147a4-e148-4cde-9009-7795070faa9d" providerId="AD" clId="Web-{9F060301-5E37-BDC0-1A03-D96346BA3EF3}" dt="2025-03-25T21:00:01.926" v="44"/>
          <ac:spMkLst>
            <pc:docMk/>
            <pc:sldMk cId="153696640" sldId="321"/>
            <ac:spMk id="19460" creationId="{00000000-0000-0000-0000-000000000000}"/>
          </ac:spMkLst>
        </pc:spChg>
        <pc:spChg chg="mod">
          <ac:chgData name="MCDONALD Catherine * ODE" userId="S::mcdonalc@ode.oregon.gov::f79147a4-e148-4cde-9009-7795070faa9d" providerId="AD" clId="Web-{9F060301-5E37-BDC0-1A03-D96346BA3EF3}" dt="2025-03-25T20:59:56.410" v="43"/>
          <ac:spMkLst>
            <pc:docMk/>
            <pc:sldMk cId="153696640" sldId="321"/>
            <ac:spMk id="30722" creationId="{00000000-0000-0000-0000-000000000000}"/>
          </ac:spMkLst>
        </pc:spChg>
      </pc:sldChg>
      <pc:sldChg chg="modSp">
        <pc:chgData name="MCDONALD Catherine * ODE" userId="S::mcdonalc@ode.oregon.gov::f79147a4-e148-4cde-9009-7795070faa9d" providerId="AD" clId="Web-{9F060301-5E37-BDC0-1A03-D96346BA3EF3}" dt="2025-03-25T20:47:02.253" v="15"/>
        <pc:sldMkLst>
          <pc:docMk/>
          <pc:sldMk cId="1143787300" sldId="323"/>
        </pc:sldMkLst>
        <pc:spChg chg="mod">
          <ac:chgData name="MCDONALD Catherine * ODE" userId="S::mcdonalc@ode.oregon.gov::f79147a4-e148-4cde-9009-7795070faa9d" providerId="AD" clId="Web-{9F060301-5E37-BDC0-1A03-D96346BA3EF3}" dt="2025-03-25T20:47:02.253" v="15"/>
          <ac:spMkLst>
            <pc:docMk/>
            <pc:sldMk cId="1143787300" sldId="323"/>
            <ac:spMk id="3" creationId="{00000000-0000-0000-0000-000000000000}"/>
          </ac:spMkLst>
        </pc:spChg>
        <pc:spChg chg="mod">
          <ac:chgData name="MCDONALD Catherine * ODE" userId="S::mcdonalc@ode.oregon.gov::f79147a4-e148-4cde-9009-7795070faa9d" providerId="AD" clId="Web-{9F060301-5E37-BDC0-1A03-D96346BA3EF3}" dt="2025-03-25T20:46:57.238" v="14"/>
          <ac:spMkLst>
            <pc:docMk/>
            <pc:sldMk cId="1143787300" sldId="323"/>
            <ac:spMk id="26626" creationId="{00000000-0000-0000-0000-000000000000}"/>
          </ac:spMkLst>
        </pc:spChg>
      </pc:sldChg>
      <pc:sldChg chg="modSp">
        <pc:chgData name="MCDONALD Catherine * ODE" userId="S::mcdonalc@ode.oregon.gov::f79147a4-e148-4cde-9009-7795070faa9d" providerId="AD" clId="Web-{9F060301-5E37-BDC0-1A03-D96346BA3EF3}" dt="2025-03-25T21:01:04.521" v="47"/>
        <pc:sldMkLst>
          <pc:docMk/>
          <pc:sldMk cId="1263792162" sldId="328"/>
        </pc:sldMkLst>
        <pc:spChg chg="mod">
          <ac:chgData name="MCDONALD Catherine * ODE" userId="S::mcdonalc@ode.oregon.gov::f79147a4-e148-4cde-9009-7795070faa9d" providerId="AD" clId="Web-{9F060301-5E37-BDC0-1A03-D96346BA3EF3}" dt="2025-03-25T21:01:04.521" v="47"/>
          <ac:spMkLst>
            <pc:docMk/>
            <pc:sldMk cId="1263792162" sldId="328"/>
            <ac:spMk id="2" creationId="{00000000-0000-0000-0000-000000000000}"/>
          </ac:spMkLst>
        </pc:spChg>
        <pc:spChg chg="mod">
          <ac:chgData name="MCDONALD Catherine * ODE" userId="S::mcdonalc@ode.oregon.gov::f79147a4-e148-4cde-9009-7795070faa9d" providerId="AD" clId="Web-{9F060301-5E37-BDC0-1A03-D96346BA3EF3}" dt="2025-03-25T21:00:57.615" v="46"/>
          <ac:spMkLst>
            <pc:docMk/>
            <pc:sldMk cId="1263792162" sldId="328"/>
            <ac:spMk id="240643" creationId="{00000000-0000-0000-0000-000000000000}"/>
          </ac:spMkLst>
        </pc:spChg>
      </pc:sldChg>
      <pc:sldChg chg="modSp">
        <pc:chgData name="MCDONALD Catherine * ODE" userId="S::mcdonalc@ode.oregon.gov::f79147a4-e148-4cde-9009-7795070faa9d" providerId="AD" clId="Web-{9F060301-5E37-BDC0-1A03-D96346BA3EF3}" dt="2025-03-25T20:55:15.311" v="23"/>
        <pc:sldMkLst>
          <pc:docMk/>
          <pc:sldMk cId="3944953184" sldId="334"/>
        </pc:sldMkLst>
        <pc:spChg chg="mod">
          <ac:chgData name="MCDONALD Catherine * ODE" userId="S::mcdonalc@ode.oregon.gov::f79147a4-e148-4cde-9009-7795070faa9d" providerId="AD" clId="Web-{9F060301-5E37-BDC0-1A03-D96346BA3EF3}" dt="2025-03-25T20:55:15.311" v="23"/>
          <ac:spMkLst>
            <pc:docMk/>
            <pc:sldMk cId="3944953184" sldId="334"/>
            <ac:spMk id="2" creationId="{A90E2CD5-CA7E-1B93-8CF0-130A12847240}"/>
          </ac:spMkLst>
        </pc:spChg>
        <pc:spChg chg="mod">
          <ac:chgData name="MCDONALD Catherine * ODE" userId="S::mcdonalc@ode.oregon.gov::f79147a4-e148-4cde-9009-7795070faa9d" providerId="AD" clId="Web-{9F060301-5E37-BDC0-1A03-D96346BA3EF3}" dt="2025-03-25T20:55:07.701" v="22"/>
          <ac:spMkLst>
            <pc:docMk/>
            <pc:sldMk cId="3944953184" sldId="334"/>
            <ac:spMk id="19460" creationId="{00000000-0000-0000-0000-000000000000}"/>
          </ac:spMkLst>
        </pc:spChg>
        <pc:spChg chg="mod">
          <ac:chgData name="MCDONALD Catherine * ODE" userId="S::mcdonalc@ode.oregon.gov::f79147a4-e148-4cde-9009-7795070faa9d" providerId="AD" clId="Web-{9F060301-5E37-BDC0-1A03-D96346BA3EF3}" dt="2025-03-25T20:54:58.685" v="21"/>
          <ac:spMkLst>
            <pc:docMk/>
            <pc:sldMk cId="3944953184" sldId="334"/>
            <ac:spMk id="30722" creationId="{00000000-0000-0000-0000-000000000000}"/>
          </ac:spMkLst>
        </pc:spChg>
      </pc:sldChg>
      <pc:sldChg chg="modSp">
        <pc:chgData name="MCDONALD Catherine * ODE" userId="S::mcdonalc@ode.oregon.gov::f79147a4-e148-4cde-9009-7795070faa9d" providerId="AD" clId="Web-{9F060301-5E37-BDC0-1A03-D96346BA3EF3}" dt="2025-03-25T20:57:02.875" v="37"/>
        <pc:sldMkLst>
          <pc:docMk/>
          <pc:sldMk cId="491279516" sldId="335"/>
        </pc:sldMkLst>
        <pc:spChg chg="mod">
          <ac:chgData name="MCDONALD Catherine * ODE" userId="S::mcdonalc@ode.oregon.gov::f79147a4-e148-4cde-9009-7795070faa9d" providerId="AD" clId="Web-{9F060301-5E37-BDC0-1A03-D96346BA3EF3}" dt="2025-03-25T20:56:56.813" v="36"/>
          <ac:spMkLst>
            <pc:docMk/>
            <pc:sldMk cId="491279516" sldId="335"/>
            <ac:spMk id="2" creationId="{00000000-0000-0000-0000-000000000000}"/>
          </ac:spMkLst>
        </pc:spChg>
        <pc:spChg chg="mod">
          <ac:chgData name="MCDONALD Catherine * ODE" userId="S::mcdonalc@ode.oregon.gov::f79147a4-e148-4cde-9009-7795070faa9d" providerId="AD" clId="Web-{9F060301-5E37-BDC0-1A03-D96346BA3EF3}" dt="2025-03-25T20:57:02.875" v="37"/>
          <ac:spMkLst>
            <pc:docMk/>
            <pc:sldMk cId="491279516" sldId="335"/>
            <ac:spMk id="30723" creationId="{00000000-0000-0000-0000-000000000000}"/>
          </ac:spMkLst>
        </pc:spChg>
      </pc:sldChg>
      <pc:sldChg chg="modSp">
        <pc:chgData name="MCDONALD Catherine * ODE" userId="S::mcdonalc@ode.oregon.gov::f79147a4-e148-4cde-9009-7795070faa9d" providerId="AD" clId="Web-{9F060301-5E37-BDC0-1A03-D96346BA3EF3}" dt="2025-03-25T21:52:44.947" v="50"/>
        <pc:sldMkLst>
          <pc:docMk/>
          <pc:sldMk cId="1173246714" sldId="346"/>
        </pc:sldMkLst>
        <pc:spChg chg="mod">
          <ac:chgData name="MCDONALD Catherine * ODE" userId="S::mcdonalc@ode.oregon.gov::f79147a4-e148-4cde-9009-7795070faa9d" providerId="AD" clId="Web-{9F060301-5E37-BDC0-1A03-D96346BA3EF3}" dt="2025-03-25T21:52:44.947" v="50"/>
          <ac:spMkLst>
            <pc:docMk/>
            <pc:sldMk cId="1173246714" sldId="346"/>
            <ac:spMk id="4" creationId="{00000000-0000-0000-0000-000000000000}"/>
          </ac:spMkLst>
        </pc:spChg>
        <pc:spChg chg="mod">
          <ac:chgData name="MCDONALD Catherine * ODE" userId="S::mcdonalc@ode.oregon.gov::f79147a4-e148-4cde-9009-7795070faa9d" providerId="AD" clId="Web-{9F060301-5E37-BDC0-1A03-D96346BA3EF3}" dt="2025-03-25T21:52:16.368" v="48"/>
          <ac:spMkLst>
            <pc:docMk/>
            <pc:sldMk cId="1173246714" sldId="346"/>
            <ac:spMk id="6" creationId="{00000000-0000-0000-0000-000000000000}"/>
          </ac:spMkLst>
        </pc:spChg>
        <pc:spChg chg="mod">
          <ac:chgData name="MCDONALD Catherine * ODE" userId="S::mcdonalc@ode.oregon.gov::f79147a4-e148-4cde-9009-7795070faa9d" providerId="AD" clId="Web-{9F060301-5E37-BDC0-1A03-D96346BA3EF3}" dt="2025-03-25T21:52:34.774" v="49"/>
          <ac:spMkLst>
            <pc:docMk/>
            <pc:sldMk cId="1173246714" sldId="346"/>
            <ac:spMk id="7" creationId="{00000000-0000-0000-0000-000000000000}"/>
          </ac:spMkLst>
        </pc:spChg>
      </pc:sldChg>
      <pc:sldChg chg="modSp">
        <pc:chgData name="MCDONALD Catherine * ODE" userId="S::mcdonalc@ode.oregon.gov::f79147a4-e148-4cde-9009-7795070faa9d" providerId="AD" clId="Web-{9F060301-5E37-BDC0-1A03-D96346BA3EF3}" dt="2025-03-25T21:53:12.385" v="55"/>
        <pc:sldMkLst>
          <pc:docMk/>
          <pc:sldMk cId="377222347" sldId="347"/>
        </pc:sldMkLst>
        <pc:spChg chg="mod ord">
          <ac:chgData name="MCDONALD Catherine * ODE" userId="S::mcdonalc@ode.oregon.gov::f79147a4-e148-4cde-9009-7795070faa9d" providerId="AD" clId="Web-{9F060301-5E37-BDC0-1A03-D96346BA3EF3}" dt="2025-03-25T21:53:09.088" v="54"/>
          <ac:spMkLst>
            <pc:docMk/>
            <pc:sldMk cId="377222347" sldId="347"/>
            <ac:spMk id="2" creationId="{00000000-0000-0000-0000-000000000000}"/>
          </ac:spMkLst>
        </pc:spChg>
        <pc:spChg chg="mod">
          <ac:chgData name="MCDONALD Catherine * ODE" userId="S::mcdonalc@ode.oregon.gov::f79147a4-e148-4cde-9009-7795070faa9d" providerId="AD" clId="Web-{9F060301-5E37-BDC0-1A03-D96346BA3EF3}" dt="2025-03-25T21:53:12.385" v="55"/>
          <ac:spMkLst>
            <pc:docMk/>
            <pc:sldMk cId="377222347" sldId="347"/>
            <ac:spMk id="4" creationId="{00000000-0000-0000-0000-000000000000}"/>
          </ac:spMkLst>
        </pc:spChg>
        <pc:spChg chg="mod ord">
          <ac:chgData name="MCDONALD Catherine * ODE" userId="S::mcdonalc@ode.oregon.gov::f79147a4-e148-4cde-9009-7795070faa9d" providerId="AD" clId="Web-{9F060301-5E37-BDC0-1A03-D96346BA3EF3}" dt="2025-03-25T21:52:56.728" v="53"/>
          <ac:spMkLst>
            <pc:docMk/>
            <pc:sldMk cId="377222347" sldId="347"/>
            <ac:spMk id="5" creationId="{00000000-0000-0000-0000-000000000000}"/>
          </ac:spMkLst>
        </pc:spChg>
      </pc:sldChg>
      <pc:sldChg chg="modSp">
        <pc:chgData name="MCDONALD Catherine * ODE" userId="S::mcdonalc@ode.oregon.gov::f79147a4-e148-4cde-9009-7795070faa9d" providerId="AD" clId="Web-{9F060301-5E37-BDC0-1A03-D96346BA3EF3}" dt="2025-03-25T21:53:42.963" v="58"/>
        <pc:sldMkLst>
          <pc:docMk/>
          <pc:sldMk cId="4146809705" sldId="350"/>
        </pc:sldMkLst>
        <pc:spChg chg="mod">
          <ac:chgData name="MCDONALD Catherine * ODE" userId="S::mcdonalc@ode.oregon.gov::f79147a4-e148-4cde-9009-7795070faa9d" providerId="AD" clId="Web-{9F060301-5E37-BDC0-1A03-D96346BA3EF3}" dt="2025-03-25T21:53:42.963" v="58"/>
          <ac:spMkLst>
            <pc:docMk/>
            <pc:sldMk cId="4146809705" sldId="350"/>
            <ac:spMk id="4" creationId="{00000000-0000-0000-0000-000000000000}"/>
          </ac:spMkLst>
        </pc:spChg>
        <pc:spChg chg="mod">
          <ac:chgData name="MCDONALD Catherine * ODE" userId="S::mcdonalc@ode.oregon.gov::f79147a4-e148-4cde-9009-7795070faa9d" providerId="AD" clId="Web-{9F060301-5E37-BDC0-1A03-D96346BA3EF3}" dt="2025-03-25T21:53:28.041" v="56"/>
          <ac:spMkLst>
            <pc:docMk/>
            <pc:sldMk cId="4146809705" sldId="350"/>
            <ac:spMk id="5" creationId="{00000000-0000-0000-0000-000000000000}"/>
          </ac:spMkLst>
        </pc:spChg>
        <pc:spChg chg="mod">
          <ac:chgData name="MCDONALD Catherine * ODE" userId="S::mcdonalc@ode.oregon.gov::f79147a4-e148-4cde-9009-7795070faa9d" providerId="AD" clId="Web-{9F060301-5E37-BDC0-1A03-D96346BA3EF3}" dt="2025-03-25T21:53:32.807" v="57"/>
          <ac:spMkLst>
            <pc:docMk/>
            <pc:sldMk cId="4146809705" sldId="350"/>
            <ac:spMk id="6" creationId="{00000000-0000-0000-0000-000000000000}"/>
          </ac:spMkLst>
        </pc:spChg>
      </pc:sldChg>
      <pc:sldChg chg="modSp">
        <pc:chgData name="MCDONALD Catherine * ODE" userId="S::mcdonalc@ode.oregon.gov::f79147a4-e148-4cde-9009-7795070faa9d" providerId="AD" clId="Web-{9F060301-5E37-BDC0-1A03-D96346BA3EF3}" dt="2025-03-25T20:32:10.766" v="2"/>
        <pc:sldMkLst>
          <pc:docMk/>
          <pc:sldMk cId="1605568085" sldId="352"/>
        </pc:sldMkLst>
        <pc:spChg chg="mod">
          <ac:chgData name="MCDONALD Catherine * ODE" userId="S::mcdonalc@ode.oregon.gov::f79147a4-e148-4cde-9009-7795070faa9d" providerId="AD" clId="Web-{9F060301-5E37-BDC0-1A03-D96346BA3EF3}" dt="2025-03-25T20:32:00.610" v="1"/>
          <ac:spMkLst>
            <pc:docMk/>
            <pc:sldMk cId="1605568085" sldId="352"/>
            <ac:spMk id="4" creationId="{00000000-0000-0000-0000-000000000000}"/>
          </ac:spMkLst>
        </pc:spChg>
        <pc:spChg chg="mod">
          <ac:chgData name="MCDONALD Catherine * ODE" userId="S::mcdonalc@ode.oregon.gov::f79147a4-e148-4cde-9009-7795070faa9d" providerId="AD" clId="Web-{9F060301-5E37-BDC0-1A03-D96346BA3EF3}" dt="2025-03-25T20:31:29.875" v="0"/>
          <ac:spMkLst>
            <pc:docMk/>
            <pc:sldMk cId="1605568085" sldId="352"/>
            <ac:spMk id="6" creationId="{00000000-0000-0000-0000-000000000000}"/>
          </ac:spMkLst>
        </pc:spChg>
        <pc:spChg chg="mod">
          <ac:chgData name="MCDONALD Catherine * ODE" userId="S::mcdonalc@ode.oregon.gov::f79147a4-e148-4cde-9009-7795070faa9d" providerId="AD" clId="Web-{9F060301-5E37-BDC0-1A03-D96346BA3EF3}" dt="2025-03-25T20:32:10.766" v="2"/>
          <ac:spMkLst>
            <pc:docMk/>
            <pc:sldMk cId="1605568085" sldId="352"/>
            <ac:spMk id="7" creationId="{00000000-0000-0000-0000-000000000000}"/>
          </ac:spMkLst>
        </pc:spChg>
      </pc:sldChg>
      <pc:sldChg chg="modSp">
        <pc:chgData name="MCDONALD Catherine * ODE" userId="S::mcdonalc@ode.oregon.gov::f79147a4-e148-4cde-9009-7795070faa9d" providerId="AD" clId="Web-{9F060301-5E37-BDC0-1A03-D96346BA3EF3}" dt="2025-03-25T20:55:34.108" v="26"/>
        <pc:sldMkLst>
          <pc:docMk/>
          <pc:sldMk cId="2466990452" sldId="353"/>
        </pc:sldMkLst>
        <pc:spChg chg="mod">
          <ac:chgData name="MCDONALD Catherine * ODE" userId="S::mcdonalc@ode.oregon.gov::f79147a4-e148-4cde-9009-7795070faa9d" providerId="AD" clId="Web-{9F060301-5E37-BDC0-1A03-D96346BA3EF3}" dt="2025-03-25T20:55:34.108" v="26"/>
          <ac:spMkLst>
            <pc:docMk/>
            <pc:sldMk cId="2466990452" sldId="353"/>
            <ac:spMk id="2" creationId="{91BDC8EE-CD19-A940-8AFE-97C7B4EF0905}"/>
          </ac:spMkLst>
        </pc:spChg>
        <pc:spChg chg="mod">
          <ac:chgData name="MCDONALD Catherine * ODE" userId="S::mcdonalc@ode.oregon.gov::f79147a4-e148-4cde-9009-7795070faa9d" providerId="AD" clId="Web-{9F060301-5E37-BDC0-1A03-D96346BA3EF3}" dt="2025-03-25T20:55:30.780" v="25"/>
          <ac:spMkLst>
            <pc:docMk/>
            <pc:sldMk cId="2466990452" sldId="353"/>
            <ac:spMk id="19460" creationId="{00000000-0000-0000-0000-000000000000}"/>
          </ac:spMkLst>
        </pc:spChg>
        <pc:spChg chg="mod">
          <ac:chgData name="MCDONALD Catherine * ODE" userId="S::mcdonalc@ode.oregon.gov::f79147a4-e148-4cde-9009-7795070faa9d" providerId="AD" clId="Web-{9F060301-5E37-BDC0-1A03-D96346BA3EF3}" dt="2025-03-25T20:55:25.826" v="24"/>
          <ac:spMkLst>
            <pc:docMk/>
            <pc:sldMk cId="2466990452" sldId="353"/>
            <ac:spMk id="30722" creationId="{00000000-0000-0000-0000-000000000000}"/>
          </ac:spMkLst>
        </pc:spChg>
      </pc:sldChg>
      <pc:sldChg chg="modSp">
        <pc:chgData name="MCDONALD Catherine * ODE" userId="S::mcdonalc@ode.oregon.gov::f79147a4-e148-4cde-9009-7795070faa9d" providerId="AD" clId="Web-{9F060301-5E37-BDC0-1A03-D96346BA3EF3}" dt="2025-03-25T20:47:33.692" v="18"/>
        <pc:sldMkLst>
          <pc:docMk/>
          <pc:sldMk cId="1494470124" sldId="355"/>
        </pc:sldMkLst>
        <pc:spChg chg="mod">
          <ac:chgData name="MCDONALD Catherine * ODE" userId="S::mcdonalc@ode.oregon.gov::f79147a4-e148-4cde-9009-7795070faa9d" providerId="AD" clId="Web-{9F060301-5E37-BDC0-1A03-D96346BA3EF3}" dt="2025-03-25T20:47:33.692" v="18"/>
          <ac:spMkLst>
            <pc:docMk/>
            <pc:sldMk cId="1494470124" sldId="355"/>
            <ac:spMk id="2" creationId="{BC23E31B-68E9-649C-4BFE-FCEF284834EB}"/>
          </ac:spMkLst>
        </pc:spChg>
        <pc:spChg chg="mod">
          <ac:chgData name="MCDONALD Catherine * ODE" userId="S::mcdonalc@ode.oregon.gov::f79147a4-e148-4cde-9009-7795070faa9d" providerId="AD" clId="Web-{9F060301-5E37-BDC0-1A03-D96346BA3EF3}" dt="2025-03-25T20:47:19.644" v="17"/>
          <ac:spMkLst>
            <pc:docMk/>
            <pc:sldMk cId="1494470124" sldId="355"/>
            <ac:spMk id="19460" creationId="{00000000-0000-0000-0000-000000000000}"/>
          </ac:spMkLst>
        </pc:spChg>
        <pc:spChg chg="mod">
          <ac:chgData name="MCDONALD Catherine * ODE" userId="S::mcdonalc@ode.oregon.gov::f79147a4-e148-4cde-9009-7795070faa9d" providerId="AD" clId="Web-{9F060301-5E37-BDC0-1A03-D96346BA3EF3}" dt="2025-03-25T20:47:12.691" v="16"/>
          <ac:spMkLst>
            <pc:docMk/>
            <pc:sldMk cId="1494470124" sldId="355"/>
            <ac:spMk id="30722" creationId="{00000000-0000-0000-0000-000000000000}"/>
          </ac:spMkLst>
        </pc:spChg>
      </pc:sldChg>
      <pc:sldChg chg="modSp">
        <pc:chgData name="MCDONALD Catherine * ODE" userId="S::mcdonalc@ode.oregon.gov::f79147a4-e148-4cde-9009-7795070faa9d" providerId="AD" clId="Web-{9F060301-5E37-BDC0-1A03-D96346BA3EF3}" dt="2025-03-25T20:33:02.799" v="10"/>
        <pc:sldMkLst>
          <pc:docMk/>
          <pc:sldMk cId="1975276794" sldId="356"/>
        </pc:sldMkLst>
        <pc:spChg chg="mod">
          <ac:chgData name="MCDONALD Catherine * ODE" userId="S::mcdonalc@ode.oregon.gov::f79147a4-e148-4cde-9009-7795070faa9d" providerId="AD" clId="Web-{9F060301-5E37-BDC0-1A03-D96346BA3EF3}" dt="2025-03-25T20:32:53.455" v="8"/>
          <ac:spMkLst>
            <pc:docMk/>
            <pc:sldMk cId="1975276794" sldId="356"/>
            <ac:spMk id="4" creationId="{08A4FC90-FBFD-63B7-73AE-ECBBB4503A49}"/>
          </ac:spMkLst>
        </pc:spChg>
        <pc:spChg chg="mod">
          <ac:chgData name="MCDONALD Catherine * ODE" userId="S::mcdonalc@ode.oregon.gov::f79147a4-e148-4cde-9009-7795070faa9d" providerId="AD" clId="Web-{9F060301-5E37-BDC0-1A03-D96346BA3EF3}" dt="2025-03-25T20:32:59.283" v="9"/>
          <ac:spMkLst>
            <pc:docMk/>
            <pc:sldMk cId="1975276794" sldId="356"/>
            <ac:spMk id="7" creationId="{A6B3DEAD-25BF-2A82-7B68-F4BD5AA8F3B6}"/>
          </ac:spMkLst>
        </pc:spChg>
        <pc:spChg chg="mod">
          <ac:chgData name="MCDONALD Catherine * ODE" userId="S::mcdonalc@ode.oregon.gov::f79147a4-e148-4cde-9009-7795070faa9d" providerId="AD" clId="Web-{9F060301-5E37-BDC0-1A03-D96346BA3EF3}" dt="2025-03-25T20:33:02.799" v="10"/>
          <ac:spMkLst>
            <pc:docMk/>
            <pc:sldMk cId="1975276794" sldId="356"/>
            <ac:spMk id="8" creationId="{A4D42588-C770-5174-4FA0-9CA395460344}"/>
          </ac:spMkLst>
        </pc:spChg>
      </pc:sldChg>
      <pc:sldChg chg="modSp">
        <pc:chgData name="MCDONALD Catherine * ODE" userId="S::mcdonalc@ode.oregon.gov::f79147a4-e148-4cde-9009-7795070faa9d" providerId="AD" clId="Web-{9F060301-5E37-BDC0-1A03-D96346BA3EF3}" dt="2025-03-25T20:54:50.169" v="20"/>
        <pc:sldMkLst>
          <pc:docMk/>
          <pc:sldMk cId="2879611814" sldId="357"/>
        </pc:sldMkLst>
        <pc:spChg chg="mod">
          <ac:chgData name="MCDONALD Catherine * ODE" userId="S::mcdonalc@ode.oregon.gov::f79147a4-e148-4cde-9009-7795070faa9d" providerId="AD" clId="Web-{9F060301-5E37-BDC0-1A03-D96346BA3EF3}" dt="2025-03-25T20:54:50.169" v="20"/>
          <ac:spMkLst>
            <pc:docMk/>
            <pc:sldMk cId="2879611814" sldId="357"/>
            <ac:spMk id="4" creationId="{118F330C-B0D4-5E4D-2061-0F122AC6CB9F}"/>
          </ac:spMkLst>
        </pc:spChg>
        <pc:spChg chg="mod">
          <ac:chgData name="MCDONALD Catherine * ODE" userId="S::mcdonalc@ode.oregon.gov::f79147a4-e148-4cde-9009-7795070faa9d" providerId="AD" clId="Web-{9F060301-5E37-BDC0-1A03-D96346BA3EF3}" dt="2025-03-25T20:54:38.779" v="19"/>
          <ac:spMkLst>
            <pc:docMk/>
            <pc:sldMk cId="2879611814" sldId="357"/>
            <ac:spMk id="6" creationId="{8EFE69F5-5BD0-09E0-D73F-F3A4C9CAF2E3}"/>
          </ac:spMkLst>
        </pc:spChg>
      </pc:sldChg>
      <pc:sldChg chg="modSp">
        <pc:chgData name="MCDONALD Catherine * ODE" userId="S::mcdonalc@ode.oregon.gov::f79147a4-e148-4cde-9009-7795070faa9d" providerId="AD" clId="Web-{9F060301-5E37-BDC0-1A03-D96346BA3EF3}" dt="2025-03-25T20:58:20.189" v="38"/>
        <pc:sldMkLst>
          <pc:docMk/>
          <pc:sldMk cId="3827747051" sldId="358"/>
        </pc:sldMkLst>
        <pc:spChg chg="mod">
          <ac:chgData name="MCDONALD Catherine * ODE" userId="S::mcdonalc@ode.oregon.gov::f79147a4-e148-4cde-9009-7795070faa9d" providerId="AD" clId="Web-{9F060301-5E37-BDC0-1A03-D96346BA3EF3}" dt="2025-03-25T20:58:20.189" v="38"/>
          <ac:spMkLst>
            <pc:docMk/>
            <pc:sldMk cId="3827747051" sldId="358"/>
            <ac:spMk id="3" creationId="{32C4B3F9-F524-4200-204E-D92BDCB6BEC5}"/>
          </ac:spMkLst>
        </pc:spChg>
      </pc:sldChg>
      <pc:sldChg chg="modSp">
        <pc:chgData name="MCDONALD Catherine * ODE" userId="S::mcdonalc@ode.oregon.gov::f79147a4-e148-4cde-9009-7795070faa9d" providerId="AD" clId="Web-{9F060301-5E37-BDC0-1A03-D96346BA3EF3}" dt="2025-03-25T20:33:34.846" v="13"/>
        <pc:sldMkLst>
          <pc:docMk/>
          <pc:sldMk cId="1581210256" sldId="397"/>
        </pc:sldMkLst>
        <pc:spChg chg="mod">
          <ac:chgData name="MCDONALD Catherine * ODE" userId="S::mcdonalc@ode.oregon.gov::f79147a4-e148-4cde-9009-7795070faa9d" providerId="AD" clId="Web-{9F060301-5E37-BDC0-1A03-D96346BA3EF3}" dt="2025-03-25T20:33:11.846" v="11"/>
          <ac:spMkLst>
            <pc:docMk/>
            <pc:sldMk cId="1581210256" sldId="397"/>
            <ac:spMk id="2" creationId="{00000000-0000-0000-0000-000000000000}"/>
          </ac:spMkLst>
        </pc:spChg>
        <pc:spChg chg="mod">
          <ac:chgData name="MCDONALD Catherine * ODE" userId="S::mcdonalc@ode.oregon.gov::f79147a4-e148-4cde-9009-7795070faa9d" providerId="AD" clId="Web-{9F060301-5E37-BDC0-1A03-D96346BA3EF3}" dt="2025-03-25T20:33:16.143" v="12"/>
          <ac:spMkLst>
            <pc:docMk/>
            <pc:sldMk cId="1581210256" sldId="397"/>
            <ac:spMk id="3" creationId="{00000000-0000-0000-0000-000000000000}"/>
          </ac:spMkLst>
        </pc:spChg>
        <pc:spChg chg="mod">
          <ac:chgData name="MCDONALD Catherine * ODE" userId="S::mcdonalc@ode.oregon.gov::f79147a4-e148-4cde-9009-7795070faa9d" providerId="AD" clId="Web-{9F060301-5E37-BDC0-1A03-D96346BA3EF3}" dt="2025-03-25T20:33:34.846" v="13"/>
          <ac:spMkLst>
            <pc:docMk/>
            <pc:sldMk cId="1581210256" sldId="397"/>
            <ac:spMk id="4" creationId="{A6D2B0DF-990F-0693-1974-E2031452BD0F}"/>
          </ac:spMkLst>
        </pc:spChg>
      </pc:sldChg>
      <pc:sldChg chg="modSp">
        <pc:chgData name="MCDONALD Catherine * ODE" userId="S::mcdonalc@ode.oregon.gov::f79147a4-e148-4cde-9009-7795070faa9d" providerId="AD" clId="Web-{9F060301-5E37-BDC0-1A03-D96346BA3EF3}" dt="2025-03-25T20:55:55.030" v="29"/>
        <pc:sldMkLst>
          <pc:docMk/>
          <pc:sldMk cId="480797826" sldId="417"/>
        </pc:sldMkLst>
        <pc:spChg chg="mod">
          <ac:chgData name="MCDONALD Catherine * ODE" userId="S::mcdonalc@ode.oregon.gov::f79147a4-e148-4cde-9009-7795070faa9d" providerId="AD" clId="Web-{9F060301-5E37-BDC0-1A03-D96346BA3EF3}" dt="2025-03-25T20:55:55.030" v="29"/>
          <ac:spMkLst>
            <pc:docMk/>
            <pc:sldMk cId="480797826" sldId="417"/>
            <ac:spMk id="5" creationId="{3ADF14B2-C7B3-77E0-F44A-D153445B3591}"/>
          </ac:spMkLst>
        </pc:spChg>
        <pc:spChg chg="mod">
          <ac:chgData name="MCDONALD Catherine * ODE" userId="S::mcdonalc@ode.oregon.gov::f79147a4-e148-4cde-9009-7795070faa9d" providerId="AD" clId="Web-{9F060301-5E37-BDC0-1A03-D96346BA3EF3}" dt="2025-03-25T20:55:47.905" v="27"/>
          <ac:spMkLst>
            <pc:docMk/>
            <pc:sldMk cId="480797826" sldId="417"/>
            <ac:spMk id="7" creationId="{19EAE771-3EEC-E9A8-A550-385C961E784C}"/>
          </ac:spMkLst>
        </pc:spChg>
        <pc:spChg chg="mod">
          <ac:chgData name="MCDONALD Catherine * ODE" userId="S::mcdonalc@ode.oregon.gov::f79147a4-e148-4cde-9009-7795070faa9d" providerId="AD" clId="Web-{9F060301-5E37-BDC0-1A03-D96346BA3EF3}" dt="2025-03-25T20:55:52.311" v="28"/>
          <ac:spMkLst>
            <pc:docMk/>
            <pc:sldMk cId="480797826" sldId="417"/>
            <ac:spMk id="8" creationId="{BFD43726-0471-8C72-F4C6-C25EF7ACF033}"/>
          </ac:spMkLst>
        </pc:spChg>
      </pc:sldChg>
      <pc:sldChg chg="modSp">
        <pc:chgData name="MCDONALD Catherine * ODE" userId="S::mcdonalc@ode.oregon.gov::f79147a4-e148-4cde-9009-7795070faa9d" providerId="AD" clId="Web-{9F060301-5E37-BDC0-1A03-D96346BA3EF3}" dt="2025-03-25T20:56:15.937" v="31"/>
        <pc:sldMkLst>
          <pc:docMk/>
          <pc:sldMk cId="769802036" sldId="421"/>
        </pc:sldMkLst>
        <pc:spChg chg="mod">
          <ac:chgData name="MCDONALD Catherine * ODE" userId="S::mcdonalc@ode.oregon.gov::f79147a4-e148-4cde-9009-7795070faa9d" providerId="AD" clId="Web-{9F060301-5E37-BDC0-1A03-D96346BA3EF3}" dt="2025-03-25T20:56:10.952" v="30"/>
          <ac:spMkLst>
            <pc:docMk/>
            <pc:sldMk cId="769802036" sldId="421"/>
            <ac:spMk id="7" creationId="{CF70B392-90C8-9FE3-AB31-EA13336490FE}"/>
          </ac:spMkLst>
        </pc:spChg>
        <pc:spChg chg="mod">
          <ac:chgData name="MCDONALD Catherine * ODE" userId="S::mcdonalc@ode.oregon.gov::f79147a4-e148-4cde-9009-7795070faa9d" providerId="AD" clId="Web-{9F060301-5E37-BDC0-1A03-D96346BA3EF3}" dt="2025-03-25T20:56:15.937" v="31"/>
          <ac:spMkLst>
            <pc:docMk/>
            <pc:sldMk cId="769802036" sldId="421"/>
            <ac:spMk id="8" creationId="{EB86EDC9-A88B-7EA1-1DCD-0C435C05D1A0}"/>
          </ac:spMkLst>
        </pc:spChg>
      </pc:sldChg>
      <pc:sldChg chg="modSp">
        <pc:chgData name="MCDONALD Catherine * ODE" userId="S::mcdonalc@ode.oregon.gov::f79147a4-e148-4cde-9009-7795070faa9d" providerId="AD" clId="Web-{9F060301-5E37-BDC0-1A03-D96346BA3EF3}" dt="2025-03-25T20:56:43.687" v="35"/>
        <pc:sldMkLst>
          <pc:docMk/>
          <pc:sldMk cId="2737478613" sldId="422"/>
        </pc:sldMkLst>
        <pc:spChg chg="mod">
          <ac:chgData name="MCDONALD Catherine * ODE" userId="S::mcdonalc@ode.oregon.gov::f79147a4-e148-4cde-9009-7795070faa9d" providerId="AD" clId="Web-{9F060301-5E37-BDC0-1A03-D96346BA3EF3}" dt="2025-03-25T20:56:40.015" v="34"/>
          <ac:spMkLst>
            <pc:docMk/>
            <pc:sldMk cId="2737478613" sldId="422"/>
            <ac:spMk id="2" creationId="{00000000-0000-0000-0000-000000000000}"/>
          </ac:spMkLst>
        </pc:spChg>
        <pc:spChg chg="mod">
          <ac:chgData name="MCDONALD Catherine * ODE" userId="S::mcdonalc@ode.oregon.gov::f79147a4-e148-4cde-9009-7795070faa9d" providerId="AD" clId="Web-{9F060301-5E37-BDC0-1A03-D96346BA3EF3}" dt="2025-03-25T20:56:43.687" v="35"/>
          <ac:spMkLst>
            <pc:docMk/>
            <pc:sldMk cId="2737478613" sldId="422"/>
            <ac:spMk id="3" creationId="{C9531D8B-9F91-87B8-C769-12E6356BFE38}"/>
          </ac:spMkLst>
        </pc:spChg>
        <pc:spChg chg="mod">
          <ac:chgData name="MCDONALD Catherine * ODE" userId="S::mcdonalc@ode.oregon.gov::f79147a4-e148-4cde-9009-7795070faa9d" providerId="AD" clId="Web-{9F060301-5E37-BDC0-1A03-D96346BA3EF3}" dt="2025-03-25T20:56:20.687" v="32"/>
          <ac:spMkLst>
            <pc:docMk/>
            <pc:sldMk cId="2737478613" sldId="422"/>
            <ac:spMk id="5" creationId="{A7204D6A-4824-C808-36E7-3E46B4E226D0}"/>
          </ac:spMkLst>
        </pc:spChg>
        <pc:spChg chg="mod">
          <ac:chgData name="MCDONALD Catherine * ODE" userId="S::mcdonalc@ode.oregon.gov::f79147a4-e148-4cde-9009-7795070faa9d" providerId="AD" clId="Web-{9F060301-5E37-BDC0-1A03-D96346BA3EF3}" dt="2025-03-25T20:56:35.687" v="33"/>
          <ac:spMkLst>
            <pc:docMk/>
            <pc:sldMk cId="2737478613" sldId="422"/>
            <ac:spMk id="30722" creationId="{00000000-0000-0000-0000-000000000000}"/>
          </ac:spMkLst>
        </pc:spChg>
      </pc:sldChg>
      <pc:sldChg chg="modSp">
        <pc:chgData name="MCDONALD Catherine * ODE" userId="S::mcdonalc@ode.oregon.gov::f79147a4-e148-4cde-9009-7795070faa9d" providerId="AD" clId="Web-{9F060301-5E37-BDC0-1A03-D96346BA3EF3}" dt="2025-03-25T20:32:48.986" v="7"/>
        <pc:sldMkLst>
          <pc:docMk/>
          <pc:sldMk cId="485424648" sldId="497"/>
        </pc:sldMkLst>
        <pc:spChg chg="mod">
          <ac:chgData name="MCDONALD Catherine * ODE" userId="S::mcdonalc@ode.oregon.gov::f79147a4-e148-4cde-9009-7795070faa9d" providerId="AD" clId="Web-{9F060301-5E37-BDC0-1A03-D96346BA3EF3}" dt="2025-03-25T20:32:44.861" v="6"/>
          <ac:spMkLst>
            <pc:docMk/>
            <pc:sldMk cId="485424648" sldId="497"/>
            <ac:spMk id="2" creationId="{4CA09242-D061-7990-60D4-3E769D4B0551}"/>
          </ac:spMkLst>
        </pc:spChg>
        <pc:spChg chg="mod">
          <ac:chgData name="MCDONALD Catherine * ODE" userId="S::mcdonalc@ode.oregon.gov::f79147a4-e148-4cde-9009-7795070faa9d" providerId="AD" clId="Web-{9F060301-5E37-BDC0-1A03-D96346BA3EF3}" dt="2025-03-25T20:32:48.986" v="7"/>
          <ac:spMkLst>
            <pc:docMk/>
            <pc:sldMk cId="485424648" sldId="497"/>
            <ac:spMk id="3" creationId="{57E5A4D9-94CC-558E-511E-75F2866010F0}"/>
          </ac:spMkLst>
        </pc:spChg>
      </pc:sldChg>
    </pc:docChg>
  </pc:docChgLst>
  <pc:docChgLst>
    <pc:chgData name="MCDONALD Catherine * ODE" userId="f79147a4-e148-4cde-9009-7795070faa9d" providerId="ADAL" clId="{5AD8B4D5-C867-4796-9161-9090097A30CA}"/>
    <pc:docChg chg="modSld">
      <pc:chgData name="MCDONALD Catherine * ODE" userId="f79147a4-e148-4cde-9009-7795070faa9d" providerId="ADAL" clId="{5AD8B4D5-C867-4796-9161-9090097A30CA}" dt="2025-03-25T21:53:36.949" v="58" actId="13244"/>
      <pc:docMkLst>
        <pc:docMk/>
      </pc:docMkLst>
      <pc:sldChg chg="modSp mod">
        <pc:chgData name="MCDONALD Catherine * ODE" userId="f79147a4-e148-4cde-9009-7795070faa9d" providerId="ADAL" clId="{5AD8B4D5-C867-4796-9161-9090097A30CA}" dt="2025-03-25T18:22:10.314" v="4" actId="13244"/>
        <pc:sldMkLst>
          <pc:docMk/>
          <pc:sldMk cId="365050725" sldId="318"/>
        </pc:sldMkLst>
        <pc:spChg chg="mod ord">
          <ac:chgData name="MCDONALD Catherine * ODE" userId="f79147a4-e148-4cde-9009-7795070faa9d" providerId="ADAL" clId="{5AD8B4D5-C867-4796-9161-9090097A30CA}" dt="2025-03-25T18:22:10.314" v="4" actId="13244"/>
          <ac:spMkLst>
            <pc:docMk/>
            <pc:sldMk cId="365050725" sldId="318"/>
            <ac:spMk id="6" creationId="{D52E78ED-689F-2783-854F-F1A56D0A0AFB}"/>
          </ac:spMkLst>
        </pc:spChg>
        <pc:picChg chg="mod">
          <ac:chgData name="MCDONALD Catherine * ODE" userId="f79147a4-e148-4cde-9009-7795070faa9d" providerId="ADAL" clId="{5AD8B4D5-C867-4796-9161-9090097A30CA}" dt="2025-03-25T18:22:02.381" v="1" actId="962"/>
          <ac:picMkLst>
            <pc:docMk/>
            <pc:sldMk cId="365050725" sldId="318"/>
            <ac:picMk id="4" creationId="{00000000-0000-0000-0000-000000000000}"/>
          </ac:picMkLst>
        </pc:picChg>
      </pc:sldChg>
      <pc:sldChg chg="modSp mod">
        <pc:chgData name="MCDONALD Catherine * ODE" userId="f79147a4-e148-4cde-9009-7795070faa9d" providerId="ADAL" clId="{5AD8B4D5-C867-4796-9161-9090097A30CA}" dt="2025-03-25T20:59:09.043" v="36" actId="13244"/>
        <pc:sldMkLst>
          <pc:docMk/>
          <pc:sldMk cId="3144514845" sldId="320"/>
        </pc:sldMkLst>
        <pc:spChg chg="mod ord">
          <ac:chgData name="MCDONALD Catherine * ODE" userId="f79147a4-e148-4cde-9009-7795070faa9d" providerId="ADAL" clId="{5AD8B4D5-C867-4796-9161-9090097A30CA}" dt="2025-03-25T20:59:09.043" v="36" actId="13244"/>
          <ac:spMkLst>
            <pc:docMk/>
            <pc:sldMk cId="3144514845" sldId="320"/>
            <ac:spMk id="2" creationId="{4D61CAF4-BC18-DA50-447B-289DFA7D4E68}"/>
          </ac:spMkLst>
        </pc:spChg>
      </pc:sldChg>
      <pc:sldChg chg="modSp mod">
        <pc:chgData name="MCDONALD Catherine * ODE" userId="f79147a4-e148-4cde-9009-7795070faa9d" providerId="ADAL" clId="{5AD8B4D5-C867-4796-9161-9090097A30CA}" dt="2025-03-25T21:00:16.085" v="44" actId="13244"/>
        <pc:sldMkLst>
          <pc:docMk/>
          <pc:sldMk cId="153696640" sldId="321"/>
        </pc:sldMkLst>
        <pc:spChg chg="mod ord">
          <ac:chgData name="MCDONALD Catherine * ODE" userId="f79147a4-e148-4cde-9009-7795070faa9d" providerId="ADAL" clId="{5AD8B4D5-C867-4796-9161-9090097A30CA}" dt="2025-03-25T21:00:16.085" v="44" actId="13244"/>
          <ac:spMkLst>
            <pc:docMk/>
            <pc:sldMk cId="153696640" sldId="321"/>
            <ac:spMk id="3" creationId="{5E1E6785-B91F-E967-20A6-E3D736E73A53}"/>
          </ac:spMkLst>
        </pc:spChg>
        <pc:picChg chg="mod">
          <ac:chgData name="MCDONALD Catherine * ODE" userId="f79147a4-e148-4cde-9009-7795070faa9d" providerId="ADAL" clId="{5AD8B4D5-C867-4796-9161-9090097A30CA}" dt="2025-03-25T21:00:14.821" v="43" actId="13244"/>
          <ac:picMkLst>
            <pc:docMk/>
            <pc:sldMk cId="153696640" sldId="321"/>
            <ac:picMk id="2" creationId="{D32F0625-7302-6D17-A25B-019E8BC973A8}"/>
          </ac:picMkLst>
        </pc:picChg>
      </pc:sldChg>
      <pc:sldChg chg="modSp mod">
        <pc:chgData name="MCDONALD Catherine * ODE" userId="f79147a4-e148-4cde-9009-7795070faa9d" providerId="ADAL" clId="{5AD8B4D5-C867-4796-9161-9090097A30CA}" dt="2025-03-25T21:01:33.653" v="55" actId="13244"/>
        <pc:sldMkLst>
          <pc:docMk/>
          <pc:sldMk cId="1263792162" sldId="328"/>
        </pc:sldMkLst>
        <pc:spChg chg="ord">
          <ac:chgData name="MCDONALD Catherine * ODE" userId="f79147a4-e148-4cde-9009-7795070faa9d" providerId="ADAL" clId="{5AD8B4D5-C867-4796-9161-9090097A30CA}" dt="2025-03-25T21:01:11.022" v="54" actId="13244"/>
          <ac:spMkLst>
            <pc:docMk/>
            <pc:sldMk cId="1263792162" sldId="328"/>
            <ac:spMk id="2" creationId="{00000000-0000-0000-0000-000000000000}"/>
          </ac:spMkLst>
        </pc:spChg>
        <pc:spChg chg="mod ord">
          <ac:chgData name="MCDONALD Catherine * ODE" userId="f79147a4-e148-4cde-9009-7795070faa9d" providerId="ADAL" clId="{5AD8B4D5-C867-4796-9161-9090097A30CA}" dt="2025-03-25T21:01:08.949" v="53" actId="13244"/>
          <ac:spMkLst>
            <pc:docMk/>
            <pc:sldMk cId="1263792162" sldId="328"/>
            <ac:spMk id="3" creationId="{AB41E7DD-7F7B-D955-E409-861F7F9FE869}"/>
          </ac:spMkLst>
        </pc:spChg>
        <pc:picChg chg="mod">
          <ac:chgData name="MCDONALD Catherine * ODE" userId="f79147a4-e148-4cde-9009-7795070faa9d" providerId="ADAL" clId="{5AD8B4D5-C867-4796-9161-9090097A30CA}" dt="2025-03-25T21:01:33.653" v="55" actId="13244"/>
          <ac:picMkLst>
            <pc:docMk/>
            <pc:sldMk cId="1263792162" sldId="328"/>
            <ac:picMk id="7" creationId="{00000000-0000-0000-0000-000000000000}"/>
          </ac:picMkLst>
        </pc:picChg>
      </pc:sldChg>
      <pc:sldChg chg="modSp mod">
        <pc:chgData name="MCDONALD Catherine * ODE" userId="f79147a4-e148-4cde-9009-7795070faa9d" providerId="ADAL" clId="{5AD8B4D5-C867-4796-9161-9090097A30CA}" dt="2025-03-25T20:55:09.882" v="15" actId="13244"/>
        <pc:sldMkLst>
          <pc:docMk/>
          <pc:sldMk cId="3944953184" sldId="334"/>
        </pc:sldMkLst>
        <pc:spChg chg="mod ord">
          <ac:chgData name="MCDONALD Catherine * ODE" userId="f79147a4-e148-4cde-9009-7795070faa9d" providerId="ADAL" clId="{5AD8B4D5-C867-4796-9161-9090097A30CA}" dt="2025-03-25T20:55:09.882" v="15" actId="13244"/>
          <ac:spMkLst>
            <pc:docMk/>
            <pc:sldMk cId="3944953184" sldId="334"/>
            <ac:spMk id="2" creationId="{A90E2CD5-CA7E-1B93-8CF0-130A12847240}"/>
          </ac:spMkLst>
        </pc:spChg>
      </pc:sldChg>
      <pc:sldChg chg="modSp mod">
        <pc:chgData name="MCDONALD Catherine * ODE" userId="f79147a4-e148-4cde-9009-7795070faa9d" providerId="ADAL" clId="{5AD8B4D5-C867-4796-9161-9090097A30CA}" dt="2025-03-25T20:58:12.695" v="30" actId="13244"/>
        <pc:sldMkLst>
          <pc:docMk/>
          <pc:sldMk cId="491279516" sldId="335"/>
        </pc:sldMkLst>
        <pc:spChg chg="mod ord">
          <ac:chgData name="MCDONALD Catherine * ODE" userId="f79147a4-e148-4cde-9009-7795070faa9d" providerId="ADAL" clId="{5AD8B4D5-C867-4796-9161-9090097A30CA}" dt="2025-03-25T20:58:12.695" v="30" actId="13244"/>
          <ac:spMkLst>
            <pc:docMk/>
            <pc:sldMk cId="491279516" sldId="335"/>
            <ac:spMk id="3" creationId="{A87286ED-DBCB-7E77-9762-A3F911757C2C}"/>
          </ac:spMkLst>
        </pc:spChg>
        <pc:spChg chg="mod">
          <ac:chgData name="MCDONALD Catherine * ODE" userId="f79147a4-e148-4cde-9009-7795070faa9d" providerId="ADAL" clId="{5AD8B4D5-C867-4796-9161-9090097A30CA}" dt="2025-03-25T20:58:11.178" v="27" actId="962"/>
          <ac:spMkLst>
            <pc:docMk/>
            <pc:sldMk cId="491279516" sldId="335"/>
            <ac:spMk id="4" creationId="{00000000-0000-0000-0000-000000000000}"/>
          </ac:spMkLst>
        </pc:spChg>
        <pc:spChg chg="mod">
          <ac:chgData name="MCDONALD Catherine * ODE" userId="f79147a4-e148-4cde-9009-7795070faa9d" providerId="ADAL" clId="{5AD8B4D5-C867-4796-9161-9090097A30CA}" dt="2025-03-25T20:58:07.809" v="26" actId="962"/>
          <ac:spMkLst>
            <pc:docMk/>
            <pc:sldMk cId="491279516" sldId="335"/>
            <ac:spMk id="30723" creationId="{00000000-0000-0000-0000-000000000000}"/>
          </ac:spMkLst>
        </pc:spChg>
      </pc:sldChg>
      <pc:sldChg chg="modSp mod">
        <pc:chgData name="MCDONALD Catherine * ODE" userId="f79147a4-e148-4cde-9009-7795070faa9d" providerId="ADAL" clId="{5AD8B4D5-C867-4796-9161-9090097A30CA}" dt="2025-03-25T20:59:49.318" v="37" actId="13244"/>
        <pc:sldMkLst>
          <pc:docMk/>
          <pc:sldMk cId="814839183" sldId="342"/>
        </pc:sldMkLst>
        <pc:spChg chg="ord">
          <ac:chgData name="MCDONALD Catherine * ODE" userId="f79147a4-e148-4cde-9009-7795070faa9d" providerId="ADAL" clId="{5AD8B4D5-C867-4796-9161-9090097A30CA}" dt="2025-03-25T20:59:49.318" v="37" actId="13244"/>
          <ac:spMkLst>
            <pc:docMk/>
            <pc:sldMk cId="814839183" sldId="342"/>
            <ac:spMk id="3" creationId="{0CDA64BD-CEEF-40AA-69BA-C8C6124A8898}"/>
          </ac:spMkLst>
        </pc:spChg>
      </pc:sldChg>
      <pc:sldChg chg="modSp mod">
        <pc:chgData name="MCDONALD Catherine * ODE" userId="f79147a4-e148-4cde-9009-7795070faa9d" providerId="ADAL" clId="{5AD8B4D5-C867-4796-9161-9090097A30CA}" dt="2025-03-25T21:52:37.805" v="56" actId="13244"/>
        <pc:sldMkLst>
          <pc:docMk/>
          <pc:sldMk cId="1173246714" sldId="346"/>
        </pc:sldMkLst>
        <pc:spChg chg="ord">
          <ac:chgData name="MCDONALD Catherine * ODE" userId="f79147a4-e148-4cde-9009-7795070faa9d" providerId="ADAL" clId="{5AD8B4D5-C867-4796-9161-9090097A30CA}" dt="2025-03-25T21:52:37.805" v="56" actId="13244"/>
          <ac:spMkLst>
            <pc:docMk/>
            <pc:sldMk cId="1173246714" sldId="346"/>
            <ac:spMk id="4" creationId="{00000000-0000-0000-0000-000000000000}"/>
          </ac:spMkLst>
        </pc:spChg>
      </pc:sldChg>
      <pc:sldChg chg="modSp mod">
        <pc:chgData name="MCDONALD Catherine * ODE" userId="f79147a4-e148-4cde-9009-7795070faa9d" providerId="ADAL" clId="{5AD8B4D5-C867-4796-9161-9090097A30CA}" dt="2025-03-25T21:53:02.119" v="57" actId="13244"/>
        <pc:sldMkLst>
          <pc:docMk/>
          <pc:sldMk cId="377222347" sldId="347"/>
        </pc:sldMkLst>
        <pc:spChg chg="ord">
          <ac:chgData name="MCDONALD Catherine * ODE" userId="f79147a4-e148-4cde-9009-7795070faa9d" providerId="ADAL" clId="{5AD8B4D5-C867-4796-9161-9090097A30CA}" dt="2025-03-25T21:53:02.119" v="57" actId="13244"/>
          <ac:spMkLst>
            <pc:docMk/>
            <pc:sldMk cId="377222347" sldId="347"/>
            <ac:spMk id="4" creationId="{00000000-0000-0000-0000-000000000000}"/>
          </ac:spMkLst>
        </pc:spChg>
      </pc:sldChg>
      <pc:sldChg chg="modSp mod">
        <pc:chgData name="MCDONALD Catherine * ODE" userId="f79147a4-e148-4cde-9009-7795070faa9d" providerId="ADAL" clId="{5AD8B4D5-C867-4796-9161-9090097A30CA}" dt="2025-03-25T21:53:36.949" v="58" actId="13244"/>
        <pc:sldMkLst>
          <pc:docMk/>
          <pc:sldMk cId="4146809705" sldId="350"/>
        </pc:sldMkLst>
        <pc:spChg chg="ord">
          <ac:chgData name="MCDONALD Catherine * ODE" userId="f79147a4-e148-4cde-9009-7795070faa9d" providerId="ADAL" clId="{5AD8B4D5-C867-4796-9161-9090097A30CA}" dt="2025-03-25T21:53:36.949" v="58" actId="13244"/>
          <ac:spMkLst>
            <pc:docMk/>
            <pc:sldMk cId="4146809705" sldId="350"/>
            <ac:spMk id="3" creationId="{00000000-0000-0000-0000-000000000000}"/>
          </ac:spMkLst>
        </pc:spChg>
      </pc:sldChg>
      <pc:sldChg chg="modSp mod">
        <pc:chgData name="MCDONALD Catherine * ODE" userId="f79147a4-e148-4cde-9009-7795070faa9d" providerId="ADAL" clId="{5AD8B4D5-C867-4796-9161-9090097A30CA}" dt="2025-03-25T18:18:12.143" v="0" actId="13244"/>
        <pc:sldMkLst>
          <pc:docMk/>
          <pc:sldMk cId="1605568085" sldId="352"/>
        </pc:sldMkLst>
        <pc:spChg chg="ord">
          <ac:chgData name="MCDONALD Catherine * ODE" userId="f79147a4-e148-4cde-9009-7795070faa9d" providerId="ADAL" clId="{5AD8B4D5-C867-4796-9161-9090097A30CA}" dt="2025-03-25T18:18:12.143" v="0" actId="13244"/>
          <ac:spMkLst>
            <pc:docMk/>
            <pc:sldMk cId="1605568085" sldId="352"/>
            <ac:spMk id="3" creationId="{00000000-0000-0000-0000-000000000000}"/>
          </ac:spMkLst>
        </pc:spChg>
      </pc:sldChg>
      <pc:sldChg chg="modSp mod">
        <pc:chgData name="MCDONALD Catherine * ODE" userId="f79147a4-e148-4cde-9009-7795070faa9d" providerId="ADAL" clId="{5AD8B4D5-C867-4796-9161-9090097A30CA}" dt="2025-03-25T20:55:22.409" v="18" actId="13244"/>
        <pc:sldMkLst>
          <pc:docMk/>
          <pc:sldMk cId="2466990452" sldId="353"/>
        </pc:sldMkLst>
        <pc:spChg chg="mod ord">
          <ac:chgData name="MCDONALD Catherine * ODE" userId="f79147a4-e148-4cde-9009-7795070faa9d" providerId="ADAL" clId="{5AD8B4D5-C867-4796-9161-9090097A30CA}" dt="2025-03-25T20:55:22.409" v="18" actId="13244"/>
          <ac:spMkLst>
            <pc:docMk/>
            <pc:sldMk cId="2466990452" sldId="353"/>
            <ac:spMk id="2" creationId="{91BDC8EE-CD19-A940-8AFE-97C7B4EF0905}"/>
          </ac:spMkLst>
        </pc:spChg>
      </pc:sldChg>
      <pc:sldChg chg="modSp mod">
        <pc:chgData name="MCDONALD Catherine * ODE" userId="f79147a4-e148-4cde-9009-7795070faa9d" providerId="ADAL" clId="{5AD8B4D5-C867-4796-9161-9090097A30CA}" dt="2025-03-25T20:47:24.460" v="11" actId="13244"/>
        <pc:sldMkLst>
          <pc:docMk/>
          <pc:sldMk cId="1494470124" sldId="355"/>
        </pc:sldMkLst>
        <pc:spChg chg="mod ord">
          <ac:chgData name="MCDONALD Catherine * ODE" userId="f79147a4-e148-4cde-9009-7795070faa9d" providerId="ADAL" clId="{5AD8B4D5-C867-4796-9161-9090097A30CA}" dt="2025-03-25T20:47:24.460" v="11" actId="13244"/>
          <ac:spMkLst>
            <pc:docMk/>
            <pc:sldMk cId="1494470124" sldId="355"/>
            <ac:spMk id="2" creationId="{BC23E31B-68E9-649C-4BFE-FCEF284834EB}"/>
          </ac:spMkLst>
        </pc:spChg>
      </pc:sldChg>
      <pc:sldChg chg="modSp mod">
        <pc:chgData name="MCDONALD Catherine * ODE" userId="f79147a4-e148-4cde-9009-7795070faa9d" providerId="ADAL" clId="{5AD8B4D5-C867-4796-9161-9090097A30CA}" dt="2025-03-25T20:54:44.498" v="12" actId="13244"/>
        <pc:sldMkLst>
          <pc:docMk/>
          <pc:sldMk cId="2879611814" sldId="357"/>
        </pc:sldMkLst>
        <pc:spChg chg="ord">
          <ac:chgData name="MCDONALD Catherine * ODE" userId="f79147a4-e148-4cde-9009-7795070faa9d" providerId="ADAL" clId="{5AD8B4D5-C867-4796-9161-9090097A30CA}" dt="2025-03-25T20:54:44.498" v="12" actId="13244"/>
          <ac:spMkLst>
            <pc:docMk/>
            <pc:sldMk cId="2879611814" sldId="357"/>
            <ac:spMk id="3" creationId="{51532AC8-D1FC-21E7-71F8-01A18848E581}"/>
          </ac:spMkLst>
        </pc:spChg>
      </pc:sldChg>
      <pc:sldChg chg="modSp mod">
        <pc:chgData name="MCDONALD Catherine * ODE" userId="f79147a4-e148-4cde-9009-7795070faa9d" providerId="ADAL" clId="{5AD8B4D5-C867-4796-9161-9090097A30CA}" dt="2025-03-25T20:58:28.970" v="33" actId="962"/>
        <pc:sldMkLst>
          <pc:docMk/>
          <pc:sldMk cId="3827747051" sldId="358"/>
        </pc:sldMkLst>
        <pc:spChg chg="mod">
          <ac:chgData name="MCDONALD Catherine * ODE" userId="f79147a4-e148-4cde-9009-7795070faa9d" providerId="ADAL" clId="{5AD8B4D5-C867-4796-9161-9090097A30CA}" dt="2025-03-25T20:58:28.549" v="32" actId="962"/>
          <ac:spMkLst>
            <pc:docMk/>
            <pc:sldMk cId="3827747051" sldId="358"/>
            <ac:spMk id="3" creationId="{32C4B3F9-F524-4200-204E-D92BDCB6BEC5}"/>
          </ac:spMkLst>
        </pc:spChg>
        <pc:spChg chg="mod">
          <ac:chgData name="MCDONALD Catherine * ODE" userId="f79147a4-e148-4cde-9009-7795070faa9d" providerId="ADAL" clId="{5AD8B4D5-C867-4796-9161-9090097A30CA}" dt="2025-03-25T20:58:28.970" v="33" actId="962"/>
          <ac:spMkLst>
            <pc:docMk/>
            <pc:sldMk cId="3827747051" sldId="358"/>
            <ac:spMk id="4" creationId="{B35BDA17-7C3F-428E-1430-6CE7359A479A}"/>
          </ac:spMkLst>
        </pc:spChg>
      </pc:sldChg>
      <pc:sldChg chg="modSp mod">
        <pc:chgData name="MCDONALD Catherine * ODE" userId="f79147a4-e148-4cde-9009-7795070faa9d" providerId="ADAL" clId="{5AD8B4D5-C867-4796-9161-9090097A30CA}" dt="2025-03-25T20:33:24.703" v="8" actId="13244"/>
        <pc:sldMkLst>
          <pc:docMk/>
          <pc:sldMk cId="1581210256" sldId="397"/>
        </pc:sldMkLst>
        <pc:spChg chg="mod ord">
          <ac:chgData name="MCDONALD Catherine * ODE" userId="f79147a4-e148-4cde-9009-7795070faa9d" providerId="ADAL" clId="{5AD8B4D5-C867-4796-9161-9090097A30CA}" dt="2025-03-25T20:33:24.703" v="8" actId="13244"/>
          <ac:spMkLst>
            <pc:docMk/>
            <pc:sldMk cId="1581210256" sldId="397"/>
            <ac:spMk id="4" creationId="{A6D2B0DF-990F-0693-1974-E2031452BD0F}"/>
          </ac:spMkLst>
        </pc:spChg>
      </pc:sldChg>
      <pc:sldChg chg="modSp mod">
        <pc:chgData name="MCDONALD Catherine * ODE" userId="f79147a4-e148-4cde-9009-7795070faa9d" providerId="ADAL" clId="{5AD8B4D5-C867-4796-9161-9090097A30CA}" dt="2025-03-25T20:55:42.698" v="19" actId="13244"/>
        <pc:sldMkLst>
          <pc:docMk/>
          <pc:sldMk cId="480797826" sldId="417"/>
        </pc:sldMkLst>
        <pc:spChg chg="ord">
          <ac:chgData name="MCDONALD Catherine * ODE" userId="f79147a4-e148-4cde-9009-7795070faa9d" providerId="ADAL" clId="{5AD8B4D5-C867-4796-9161-9090097A30CA}" dt="2025-03-25T20:55:42.698" v="19" actId="13244"/>
          <ac:spMkLst>
            <pc:docMk/>
            <pc:sldMk cId="480797826" sldId="417"/>
            <ac:spMk id="5" creationId="{3ADF14B2-C7B3-77E0-F44A-D153445B3591}"/>
          </ac:spMkLst>
        </pc:spChg>
      </pc:sldChg>
      <pc:sldChg chg="modSp mod">
        <pc:chgData name="MCDONALD Catherine * ODE" userId="f79147a4-e148-4cde-9009-7795070faa9d" providerId="ADAL" clId="{5AD8B4D5-C867-4796-9161-9090097A30CA}" dt="2025-03-25T20:56:06.082" v="20" actId="13244"/>
        <pc:sldMkLst>
          <pc:docMk/>
          <pc:sldMk cId="769802036" sldId="421"/>
        </pc:sldMkLst>
        <pc:spChg chg="ord">
          <ac:chgData name="MCDONALD Catherine * ODE" userId="f79147a4-e148-4cde-9009-7795070faa9d" providerId="ADAL" clId="{5AD8B4D5-C867-4796-9161-9090097A30CA}" dt="2025-03-25T20:56:06.082" v="20" actId="13244"/>
          <ac:spMkLst>
            <pc:docMk/>
            <pc:sldMk cId="769802036" sldId="421"/>
            <ac:spMk id="5" creationId="{621D7676-3A51-4E6C-3BC1-C75BD8A286B7}"/>
          </ac:spMkLst>
        </pc:spChg>
      </pc:sldChg>
      <pc:sldChg chg="modSp mod">
        <pc:chgData name="MCDONALD Catherine * ODE" userId="f79147a4-e148-4cde-9009-7795070faa9d" providerId="ADAL" clId="{5AD8B4D5-C867-4796-9161-9090097A30CA}" dt="2025-03-25T20:56:48.799" v="24" actId="13244"/>
        <pc:sldMkLst>
          <pc:docMk/>
          <pc:sldMk cId="2737478613" sldId="422"/>
        </pc:sldMkLst>
        <pc:spChg chg="mod">
          <ac:chgData name="MCDONALD Catherine * ODE" userId="f79147a4-e148-4cde-9009-7795070faa9d" providerId="ADAL" clId="{5AD8B4D5-C867-4796-9161-9090097A30CA}" dt="2025-03-25T20:56:47.475" v="23" actId="962"/>
          <ac:spMkLst>
            <pc:docMk/>
            <pc:sldMk cId="2737478613" sldId="422"/>
            <ac:spMk id="4" creationId="{00000000-0000-0000-0000-000000000000}"/>
          </ac:spMkLst>
        </pc:spChg>
        <pc:spChg chg="mod ord">
          <ac:chgData name="MCDONALD Catherine * ODE" userId="f79147a4-e148-4cde-9009-7795070faa9d" providerId="ADAL" clId="{5AD8B4D5-C867-4796-9161-9090097A30CA}" dt="2025-03-25T20:56:48.799" v="24" actId="13244"/>
          <ac:spMkLst>
            <pc:docMk/>
            <pc:sldMk cId="2737478613" sldId="422"/>
            <ac:spMk id="5" creationId="{A7204D6A-4824-C808-36E7-3E46B4E226D0}"/>
          </ac:spMkLst>
        </pc:spChg>
      </pc:sldChg>
      <pc:sldChg chg="modSp mod">
        <pc:chgData name="MCDONALD Catherine * ODE" userId="f79147a4-e148-4cde-9009-7795070faa9d" providerId="ADAL" clId="{5AD8B4D5-C867-4796-9161-9090097A30CA}" dt="2025-03-25T20:32:36.130" v="5" actId="13244"/>
        <pc:sldMkLst>
          <pc:docMk/>
          <pc:sldMk cId="485424648" sldId="497"/>
        </pc:sldMkLst>
        <pc:spChg chg="ord">
          <ac:chgData name="MCDONALD Catherine * ODE" userId="f79147a4-e148-4cde-9009-7795070faa9d" providerId="ADAL" clId="{5AD8B4D5-C867-4796-9161-9090097A30CA}" dt="2025-03-25T20:32:36.130" v="5" actId="13244"/>
          <ac:spMkLst>
            <pc:docMk/>
            <pc:sldMk cId="485424648" sldId="497"/>
            <ac:spMk id="4" creationId="{DC86C7DD-DCD7-37A5-04CC-B0CBFF2D5F5E}"/>
          </ac:spMkLst>
        </pc:spChg>
      </pc:sldChg>
    </pc:docChg>
  </pc:docChgLst>
  <pc:docChgLst>
    <pc:chgData name="MCDONALD Catherine * ODE" userId="S::mcdonalc@ode.oregon.gov::f79147a4-e148-4cde-9009-7795070faa9d" providerId="AD" clId="Web-{44004D7D-DF05-3E4D-0645-4E8D0DE4C9B7}"/>
    <pc:docChg chg="modSld">
      <pc:chgData name="MCDONALD Catherine * ODE" userId="S::mcdonalc@ode.oregon.gov::f79147a4-e148-4cde-9009-7795070faa9d" providerId="AD" clId="Web-{44004D7D-DF05-3E4D-0645-4E8D0DE4C9B7}" dt="2025-03-25T18:20:26.114" v="1"/>
      <pc:docMkLst>
        <pc:docMk/>
      </pc:docMkLst>
      <pc:sldChg chg="modSp">
        <pc:chgData name="MCDONALD Catherine * ODE" userId="S::mcdonalc@ode.oregon.gov::f79147a4-e148-4cde-9009-7795070faa9d" providerId="AD" clId="Web-{44004D7D-DF05-3E4D-0645-4E8D0DE4C9B7}" dt="2025-03-25T18:20:26.114" v="1"/>
        <pc:sldMkLst>
          <pc:docMk/>
          <pc:sldMk cId="2896544029" sldId="317"/>
        </pc:sldMkLst>
        <pc:spChg chg="mod">
          <ac:chgData name="MCDONALD Catherine * ODE" userId="S::mcdonalc@ode.oregon.gov::f79147a4-e148-4cde-9009-7795070faa9d" providerId="AD" clId="Web-{44004D7D-DF05-3E4D-0645-4E8D0DE4C9B7}" dt="2025-03-25T18:20:15.911" v="0"/>
          <ac:spMkLst>
            <pc:docMk/>
            <pc:sldMk cId="2896544029" sldId="317"/>
            <ac:spMk id="14338" creationId="{00000000-0000-0000-0000-000000000000}"/>
          </ac:spMkLst>
        </pc:spChg>
        <pc:spChg chg="mod">
          <ac:chgData name="MCDONALD Catherine * ODE" userId="S::mcdonalc@ode.oregon.gov::f79147a4-e148-4cde-9009-7795070faa9d" providerId="AD" clId="Web-{44004D7D-DF05-3E4D-0645-4E8D0DE4C9B7}" dt="2025-03-25T18:20:26.114" v="1"/>
          <ac:spMkLst>
            <pc:docMk/>
            <pc:sldMk cId="2896544029" sldId="317"/>
            <ac:spMk id="1433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the portion of the salary that provides direct support of Title IIA allowable activities can be charged to Title II-A</a:t>
            </a:r>
          </a:p>
          <a:p>
            <a:endParaRPr lang="en-US"/>
          </a:p>
          <a:p>
            <a:r>
              <a:rPr lang="en-US"/>
              <a:t>Time and effort documentation must be maintained for staff paid with Title II-A funds</a:t>
            </a:r>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91636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13514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Reminder that all activities are for educators, not direct benefit to students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85781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a:t>Whatever PL the district chooses, it must meet the definition in ESSA</a:t>
            </a:r>
            <a:r>
              <a:rPr lang="en-US" altLang="en-US" baseline="0"/>
              <a:t>, meaning it is ongoing, </a:t>
            </a:r>
            <a:r>
              <a:rPr lang="en-US" altLang="en-US"/>
              <a:t>job-embedded, differentiated, and classroom-based. </a:t>
            </a:r>
            <a:r>
              <a:rPr lang="en-US" altLang="en-US" baseline="0"/>
              <a:t>This definition is intended to </a:t>
            </a:r>
            <a:r>
              <a:rPr lang="en-US" altLang="en-US"/>
              <a:t>remind states and districts that one-day conferences and workshops, when done in isolation, do not meet this requirement.</a:t>
            </a:r>
            <a:r>
              <a:rPr lang="en-US" altLang="en-US" baseline="0"/>
              <a:t> Districts that would like to fund workshops or conferences should include a description of how it </a:t>
            </a:r>
            <a:r>
              <a:rPr lang="en-US" altLang="en-US"/>
              <a:t>is part of a sustained, job-embedded plan for professional learning in its CIP Budget Narrative application</a:t>
            </a:r>
            <a:r>
              <a:rPr lang="en-US" altLang="en-US" baseline="0"/>
              <a:t>.</a:t>
            </a:r>
            <a:endParaRPr lang="en-US" altLang="en-US"/>
          </a:p>
          <a:p>
            <a:endParaRPr lang="en-US" altLang="en-US"/>
          </a:p>
          <a:p>
            <a:r>
              <a:rPr lang="en-US" altLang="en-US"/>
              <a:t>Some questions to consider when thinking about conference attendance include:</a:t>
            </a:r>
          </a:p>
          <a:p>
            <a:r>
              <a:rPr lang="en-US" altLang="en-US"/>
              <a:t>What is the role of the conference in meeting the prioritized need? How is it part of a sustained, job-embedded plan for professional learning?</a:t>
            </a:r>
          </a:p>
          <a:p>
            <a:r>
              <a:rPr lang="en-US" altLang="en-US">
                <a:cs typeface="Calibri" panose="020F0502020204030204" pitchFamily="34" charset="0"/>
              </a:rPr>
              <a:t>What is the plan for delivering the content so that the learning extends beyond those who attended?</a:t>
            </a:r>
          </a:p>
          <a:p>
            <a:endParaRPr lang="en-US" altLang="en-US">
              <a:cs typeface="Calibri" panose="020F0502020204030204" pitchFamily="34" charset="0"/>
            </a:endParaRPr>
          </a:p>
          <a:p>
            <a:r>
              <a:rPr lang="en-US" altLang="en-US">
                <a:cs typeface="Calibri" panose="020F0502020204030204" pitchFamily="34" charset="0"/>
              </a:rPr>
              <a:t>If you include conference attendance as an activity</a:t>
            </a:r>
            <a:r>
              <a:rPr lang="en-US" altLang="en-US" baseline="0">
                <a:cs typeface="Calibri" panose="020F0502020204030204" pitchFamily="34" charset="0"/>
              </a:rPr>
              <a:t> </a:t>
            </a:r>
            <a:r>
              <a:rPr lang="en-US" altLang="en-US">
                <a:cs typeface="Calibri" panose="020F0502020204030204" pitchFamily="34" charset="0"/>
              </a:rPr>
              <a:t>and do not articulate how it will be part of a larger strategy (what will the follow up be?) your reviewer will ask you. </a:t>
            </a:r>
          </a:p>
          <a:p>
            <a:endParaRPr lang="en-US" altLang="en-US" baseline="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29566" indent="-279856">
              <a:defRPr>
                <a:solidFill>
                  <a:schemeClr val="tx1"/>
                </a:solidFill>
                <a:latin typeface="Century Schoolbook" panose="02040604050505020304" pitchFamily="18" charset="0"/>
                <a:cs typeface="Arial" panose="020B0604020202020204" pitchFamily="34" charset="0"/>
              </a:defRPr>
            </a:lvl2pPr>
            <a:lvl3pPr marL="1122658" indent="-223237">
              <a:defRPr>
                <a:solidFill>
                  <a:schemeClr val="tx1"/>
                </a:solidFill>
                <a:latin typeface="Century Schoolbook" panose="02040604050505020304" pitchFamily="18" charset="0"/>
                <a:cs typeface="Arial" panose="020B0604020202020204" pitchFamily="34" charset="0"/>
              </a:defRPr>
            </a:lvl3pPr>
            <a:lvl4pPr marL="1570751" indent="-223237">
              <a:defRPr>
                <a:solidFill>
                  <a:schemeClr val="tx1"/>
                </a:solidFill>
                <a:latin typeface="Century Schoolbook" panose="02040604050505020304" pitchFamily="18" charset="0"/>
                <a:cs typeface="Arial" panose="020B0604020202020204" pitchFamily="34" charset="0"/>
              </a:defRPr>
            </a:lvl4pPr>
            <a:lvl5pPr marL="2020461" indent="-223237">
              <a:defRPr>
                <a:solidFill>
                  <a:schemeClr val="tx1"/>
                </a:solidFill>
                <a:latin typeface="Century Schoolbook" panose="02040604050505020304" pitchFamily="18" charset="0"/>
                <a:cs typeface="Arial" panose="020B0604020202020204" pitchFamily="34" charset="0"/>
              </a:defRPr>
            </a:lvl5pPr>
            <a:lvl6pPr marL="248634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52235"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18121"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400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EACA39BB-8C0B-4337-860B-1D99ACB7267B}"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93934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t>All</a:t>
            </a:r>
            <a:r>
              <a:rPr lang="en-US" baseline="0"/>
              <a:t> Oregon districts are eligible to receive Title IIA funds. It is a formula funded grant in which 20% of the district allocation is based on enrollment (number of children ages 5-17 who reside in the district) and 80% is based on poverty (number of children ages 5-17 who reside in the district and who are from families with incomes below the poverty line)</a:t>
            </a:r>
            <a:endParaRPr lang="en-US"/>
          </a:p>
          <a:p>
            <a:pPr>
              <a:defRPr/>
            </a:pPr>
            <a:endParaRPr lang="en-US"/>
          </a:p>
          <a:p>
            <a:pPr>
              <a:defRPr/>
            </a:pPr>
            <a:r>
              <a:rPr lang="en-US"/>
              <a:t>(ESEA section 2102(a).) </a:t>
            </a:r>
          </a:p>
          <a:p>
            <a:endParaRPr lang="en-US" alt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a:t>Thos</a:t>
            </a:r>
            <a:r>
              <a:rPr lang="en-US" altLang="en-US" baseline="0"/>
              <a:t>e districts that qualify for REAP (Rural Education Achievement Program) also receive Title IIA funds, but have flexibility to spend their funds</a:t>
            </a:r>
            <a:r>
              <a:rPr lang="en-US" sz="1200" kern="1200">
                <a:solidFill>
                  <a:schemeClr val="tx1"/>
                </a:solidFill>
                <a:effectLst/>
                <a:latin typeface="+mn-lt"/>
                <a:ea typeface="+mn-ea"/>
                <a:cs typeface="+mn-cs"/>
              </a:rPr>
              <a:t> to carry out activities authorized under several other title programs in addition</a:t>
            </a:r>
            <a:r>
              <a:rPr lang="en-US" sz="1200" kern="1200" baseline="0">
                <a:solidFill>
                  <a:schemeClr val="tx1"/>
                </a:solidFill>
                <a:effectLst/>
                <a:latin typeface="+mn-lt"/>
                <a:ea typeface="+mn-ea"/>
                <a:cs typeface="+mn-cs"/>
              </a:rPr>
              <a:t> to IIA</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namely </a:t>
            </a:r>
            <a:r>
              <a:rPr lang="en-US" sz="1200" kern="1200">
                <a:solidFill>
                  <a:schemeClr val="tx1"/>
                </a:solidFill>
                <a:effectLst/>
                <a:latin typeface="+mn-lt"/>
                <a:ea typeface="+mn-ea"/>
                <a:cs typeface="+mn-cs"/>
              </a:rPr>
              <a:t>IA, IIIA, or</a:t>
            </a:r>
            <a:r>
              <a:rPr lang="en-US" sz="1200" kern="1200" baseline="0">
                <a:solidFill>
                  <a:schemeClr val="tx1"/>
                </a:solidFill>
                <a:effectLst/>
                <a:latin typeface="+mn-lt"/>
                <a:ea typeface="+mn-ea"/>
                <a:cs typeface="+mn-cs"/>
              </a:rPr>
              <a:t> IVA.</a:t>
            </a:r>
            <a:endParaRPr lang="en-US" sz="1200" kern="1200">
              <a:solidFill>
                <a:schemeClr val="tx1"/>
              </a:solidFill>
              <a:effectLst/>
              <a:latin typeface="+mn-lt"/>
              <a:ea typeface="+mn-ea"/>
              <a:cs typeface="+mn-cs"/>
            </a:endParaRPr>
          </a:p>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17</a:t>
            </a:fld>
            <a:endParaRPr lang="en-US" altLang="en-US" sz="1300"/>
          </a:p>
        </p:txBody>
      </p:sp>
    </p:spTree>
    <p:extLst>
      <p:ext uri="{BB962C8B-B14F-4D97-AF65-F5344CB8AC3E}">
        <p14:creationId xmlns:p14="http://schemas.microsoft.com/office/powerpoint/2010/main" val="790717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Title IIA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err="1">
                <a:solidFill>
                  <a:schemeClr val="tx1"/>
                </a:solidFill>
                <a:effectLst/>
                <a:latin typeface="+mn-lt"/>
                <a:ea typeface="+mn-ea"/>
                <a:cs typeface="+mn-cs"/>
              </a:rPr>
              <a:t>Tydings</a:t>
            </a:r>
            <a:r>
              <a:rPr lang="en-US" sz="1200" kern="1200">
                <a:solidFill>
                  <a:schemeClr val="tx1"/>
                </a:solidFill>
                <a:effectLst/>
                <a:latin typeface="+mn-lt"/>
                <a:ea typeface="+mn-ea"/>
                <a:cs typeface="+mn-cs"/>
              </a:rPr>
              <a:t> Amendment”.  While</a:t>
            </a:r>
            <a:r>
              <a:rPr lang="en-US" sz="1200" kern="1200" baseline="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a:solidFill>
                  <a:schemeClr val="tx1"/>
                </a:solidFill>
                <a:effectLst/>
                <a:latin typeface="+mn-lt"/>
                <a:ea typeface="+mn-ea"/>
                <a:cs typeface="+mn-cs"/>
              </a:rPr>
              <a:t>This slide shows the 2022-23 grant year timeline.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a:solidFill>
                  <a:schemeClr val="tx1"/>
                </a:solidFill>
                <a:effectLst/>
                <a:latin typeface="+mn-lt"/>
                <a:ea typeface="+mn-ea"/>
                <a:cs typeface="+mn-cs"/>
              </a:rPr>
              <a:t>Under ESEA districts have the ability to transfer funds they receive by formula under certain programs to other programs to better address local needs. It is important to keep in mind that once funds are transferred, they take on the identity of the Title to which they were transferred and must be spent under rules applicable to that Title. Funds</a:t>
            </a:r>
            <a:r>
              <a:rPr lang="en-US" sz="1200" b="0" i="0" kern="1200" baseline="0">
                <a:solidFill>
                  <a:schemeClr val="tx1"/>
                </a:solidFill>
                <a:effectLst/>
                <a:latin typeface="+mn-lt"/>
                <a:ea typeface="+mn-ea"/>
                <a:cs typeface="+mn-cs"/>
              </a:rPr>
              <a:t> can be transferred into or out of Title IIA.</a:t>
            </a:r>
          </a:p>
          <a:p>
            <a:endParaRPr lang="en-US"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Before an LEA may transfer funds from a program subject to equitable services requirements, it must engage in timely and meaningful consultation </a:t>
            </a:r>
            <a:r>
              <a:rPr lang="en-US" sz="1200" b="0" i="0"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with appropriate private school officials. (ESEA section 5103(e)(2).) When</a:t>
            </a:r>
            <a:r>
              <a:rPr lang="en-US" sz="1200" b="0" i="0" u="none" strike="noStrike" kern="1200" baseline="0">
                <a:solidFill>
                  <a:schemeClr val="tx1"/>
                </a:solidFill>
                <a:effectLst/>
                <a:latin typeface="+mn-lt"/>
                <a:ea typeface="+mn-ea"/>
                <a:cs typeface="+mn-cs"/>
              </a:rPr>
              <a:t> funds are transferred, private schools must still receive the opportunity to participate and receive an equitable share. </a:t>
            </a:r>
            <a:r>
              <a:rPr lang="en-US" sz="1200" b="0" i="0" u="none" strike="noStrike" kern="1200">
                <a:solidFill>
                  <a:schemeClr val="tx1"/>
                </a:solidFill>
                <a:effectLst/>
                <a:latin typeface="+mn-lt"/>
                <a:ea typeface="+mn-ea"/>
                <a:cs typeface="+mn-cs"/>
              </a:rPr>
              <a:t>A district may not reserve Title II-A funds solely to provide equitable services. </a:t>
            </a:r>
            <a:endParaRPr lang="en-US" sz="1200" b="0" i="0" kern="1200">
              <a:solidFill>
                <a:schemeClr val="tx1"/>
              </a:solidFill>
              <a:effectLst/>
              <a:latin typeface="+mn-lt"/>
              <a:ea typeface="+mn-ea"/>
              <a:cs typeface="+mn-cs"/>
            </a:endParaRPr>
          </a:p>
          <a:p>
            <a:endParaRPr lang="en-US" altLang="en-US" sz="1200" b="0" i="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a:solidFill>
                  <a:schemeClr val="tx1"/>
                </a:solidFill>
                <a:effectLst/>
                <a:latin typeface="+mn-lt"/>
                <a:ea typeface="+mn-ea"/>
                <a:cs typeface="+mn-cs"/>
              </a:rPr>
              <a:t>Transfers are done through</a:t>
            </a:r>
            <a:r>
              <a:rPr lang="en-US" sz="1200" b="0" i="0" u="none" strike="noStrike" kern="1200" baseline="0">
                <a:solidFill>
                  <a:schemeClr val="tx1"/>
                </a:solidFill>
                <a:effectLst/>
                <a:latin typeface="+mn-lt"/>
                <a:ea typeface="+mn-ea"/>
                <a:cs typeface="+mn-cs"/>
              </a:rPr>
              <a:t> the Consolidated Spending Page in the CIP Budget Narrative. </a:t>
            </a:r>
            <a:r>
              <a:rPr lang="en-US" sz="1200" b="0" i="0" u="none" strike="noStrike" kern="1200">
                <a:solidFill>
                  <a:schemeClr val="tx1"/>
                </a:solidFill>
                <a:effectLst/>
                <a:latin typeface="+mn-lt"/>
                <a:ea typeface="+mn-ea"/>
                <a:cs typeface="+mn-cs"/>
              </a:rPr>
              <a:t>There is no limit on the amount of funds that can be transferred from one grant to another, but transfers of funds cannot cross years.</a:t>
            </a:r>
            <a:r>
              <a:rPr lang="en-US" sz="1200" b="0" i="0" kern="1200">
                <a:solidFill>
                  <a:schemeClr val="tx1"/>
                </a:solidFill>
                <a:effectLst/>
                <a:latin typeface="+mn-lt"/>
                <a:ea typeface="+mn-ea"/>
                <a:cs typeface="+mn-cs"/>
              </a:rPr>
              <a:t>​</a:t>
            </a:r>
            <a:r>
              <a:rPr lang="en-US" sz="1200" b="0" i="0" kern="1200" baseline="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A district also cannot transfer funds into a program it does not receive an allocation for, or to a program for which it declined an allocation.</a:t>
            </a:r>
            <a:r>
              <a:rPr lang="en-US" sz="1200" b="0" i="0" kern="1200">
                <a:solidFill>
                  <a:schemeClr val="tx1"/>
                </a:solidFill>
                <a:effectLst/>
                <a:latin typeface="+mn-lt"/>
                <a:ea typeface="+mn-ea"/>
                <a:cs typeface="+mn-cs"/>
              </a:rPr>
              <a:t>​</a:t>
            </a:r>
          </a:p>
          <a:p>
            <a:pPr rtl="0" fontAlgn="base"/>
            <a:endParaRPr lang="en-US" sz="1200" b="0" i="0" u="none" strike="noStrike" kern="1200" baseline="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For ODE’s accountability to USED all title funds must remain in their original award “pots” so districts must claim transferred funds from their original source in EGMS. While the funds are “transferred” from the district’s perspective, no money gets moved around on ODE’s side.</a:t>
            </a:r>
            <a:r>
              <a:rPr lang="en-US" sz="1200" b="0" i="0" kern="1200">
                <a:solidFill>
                  <a:schemeClr val="tx1"/>
                </a:solidFill>
                <a:effectLst/>
                <a:latin typeface="+mn-lt"/>
                <a:ea typeface="+mn-ea"/>
                <a:cs typeface="+mn-cs"/>
              </a:rPr>
              <a:t>​ This means transferred</a:t>
            </a:r>
            <a:r>
              <a:rPr lang="en-US" sz="1200" b="0" i="0" kern="1200" baseline="0">
                <a:solidFill>
                  <a:schemeClr val="tx1"/>
                </a:solidFill>
                <a:effectLst/>
                <a:latin typeface="+mn-lt"/>
                <a:ea typeface="+mn-ea"/>
                <a:cs typeface="+mn-cs"/>
              </a:rPr>
              <a:t> funds have to be claimed from the original grant.</a:t>
            </a:r>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It</a:t>
            </a:r>
            <a:r>
              <a:rPr lang="en-US" sz="1200" b="0" i="0" u="none" strike="noStrike" kern="1200" baseline="0">
                <a:solidFill>
                  <a:schemeClr val="tx1"/>
                </a:solidFill>
                <a:effectLst/>
                <a:latin typeface="+mn-lt"/>
                <a:ea typeface="+mn-ea"/>
                <a:cs typeface="+mn-cs"/>
              </a:rPr>
              <a:t> is important to note that c</a:t>
            </a:r>
            <a:r>
              <a:rPr lang="en-US" sz="1200" b="0" i="0" u="none" strike="noStrike" kern="1200">
                <a:solidFill>
                  <a:schemeClr val="tx1"/>
                </a:solidFill>
                <a:effectLst/>
                <a:latin typeface="+mn-lt"/>
                <a:ea typeface="+mn-ea"/>
                <a:cs typeface="+mn-cs"/>
              </a:rPr>
              <a:t>arryover funds cannot be transferred between title programs. Once the initial grant period</a:t>
            </a:r>
            <a:r>
              <a:rPr lang="en-US" sz="1200" b="0" i="0" u="none" strike="noStrike" kern="1200" baseline="0">
                <a:solidFill>
                  <a:schemeClr val="tx1"/>
                </a:solidFill>
                <a:effectLst/>
                <a:latin typeface="+mn-lt"/>
                <a:ea typeface="+mn-ea"/>
                <a:cs typeface="+mn-cs"/>
              </a:rPr>
              <a:t> is over (first 15 months) </a:t>
            </a:r>
            <a:r>
              <a:rPr lang="en-US" sz="1200" b="0" i="0" u="none" strike="noStrike" kern="1200">
                <a:solidFill>
                  <a:schemeClr val="tx1"/>
                </a:solidFill>
                <a:effectLst/>
                <a:latin typeface="+mn-lt"/>
                <a:ea typeface="+mn-ea"/>
                <a:cs typeface="+mn-cs"/>
              </a:rPr>
              <a:t>transferability is no longer an option. </a:t>
            </a:r>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3063729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a:solidFill>
                  <a:schemeClr val="tx1"/>
                </a:solidFill>
                <a:effectLst/>
                <a:latin typeface="+mn-lt"/>
                <a:ea typeface="+mn-ea"/>
                <a:cs typeface="+mn-cs"/>
              </a:rPr>
              <a:t>The district applies for Title IIA funds through the CIP Budget narrative on the secure district site. I</a:t>
            </a:r>
            <a:r>
              <a:rPr lang="en-US" sz="1200" kern="1200">
                <a:solidFill>
                  <a:schemeClr val="tx1"/>
                </a:solidFill>
                <a:effectLst/>
                <a:latin typeface="+mn-lt"/>
                <a:ea typeface="+mn-ea"/>
                <a:cs typeface="+mn-cs"/>
              </a:rPr>
              <a:t>deally, the district’s application for Title IIA reflects the larger district plan for improvement. Focusing the Title IIA narrative around district priorities established as part of the overall continuous improvement process will help ensure that the district is using its Title IIA funds “more strategically and for greater impact” as the non-regulatory guidance recommends.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5 components of the</a:t>
            </a:r>
            <a:r>
              <a:rPr lang="en-US" sz="1200" kern="1200">
                <a:solidFill>
                  <a:schemeClr val="tx1"/>
                </a:solidFill>
                <a:effectLst/>
                <a:latin typeface="+mn-lt"/>
                <a:ea typeface="+mn-ea"/>
                <a:cs typeface="+mn-cs"/>
              </a:rPr>
              <a:t> Title IIA application. The two main parts are the needs assessment and the budget narrative. If a district has</a:t>
            </a:r>
            <a:r>
              <a:rPr lang="en-US" sz="1200" kern="1200" baseline="0">
                <a:solidFill>
                  <a:schemeClr val="tx1"/>
                </a:solidFill>
                <a:effectLst/>
                <a:latin typeface="+mn-lt"/>
                <a:ea typeface="+mn-ea"/>
                <a:cs typeface="+mn-cs"/>
              </a:rPr>
              <a:t> participating private schools then an Equitable Services tab will also appear.  The Overview and Spending pages are auto-populated.</a:t>
            </a:r>
          </a:p>
          <a:p>
            <a:pPr eaLnBrk="1" hangingPunct="1">
              <a:spcBef>
                <a:spcPct val="0"/>
              </a:spcBef>
            </a:pPr>
            <a:endParaRPr lang="en-US" altLang="en-US" sz="1000"/>
          </a:p>
          <a:p>
            <a:r>
              <a:rPr lang="en-US" altLang="en-US" sz="1000"/>
              <a:t>It is important to keep in mind that district-sponsored charter schools are a part of the district. The needs of their teachers and students must be included as part of the data that is analyzed when determining prioritized needs. </a:t>
            </a:r>
          </a:p>
          <a:p>
            <a:endParaRPr lang="en-US" altLang="en-US" sz="1000"/>
          </a:p>
          <a:p>
            <a:r>
              <a:rPr lang="en-US" altLang="en-US" sz="1000"/>
              <a:t>While charter schools do not get an “allocation” like private schools, they do have unique needs that should be considered. There are several different approaches to supporting charter schools that districts have taken. Ultimately it comes down to good communication between districts and charters.</a:t>
            </a:r>
          </a:p>
          <a:p>
            <a:pPr eaLnBrk="1" hangingPunct="1">
              <a:spcBef>
                <a:spcPct val="0"/>
              </a:spcBef>
            </a:pPr>
            <a:endParaRPr lang="en-US" altLang="en-US" sz="1000"/>
          </a:p>
          <a:p>
            <a:pPr defTabSz="931774" eaLnBrk="1" hangingPunct="1">
              <a:spcBef>
                <a:spcPct val="0"/>
              </a:spcBef>
              <a:defRPr/>
            </a:pPr>
            <a:endParaRPr lang="en-US" altLang="en-US" sz="1000" i="1">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20</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a:t>There</a:t>
            </a:r>
            <a:r>
              <a:rPr lang="en-US" baseline="0"/>
              <a:t> are a wide variety of resources available to support districts with Title IIA. The CIP Budget Narrative User Guide and Checklists are particularly helpful tools when submitting the narrative application.</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team has moved from a programmatic</a:t>
            </a:r>
            <a:r>
              <a:rPr lang="en-US" baseline="0"/>
              <a:t> model </a:t>
            </a:r>
            <a:r>
              <a:rPr lang="en-US"/>
              <a:t>to</a:t>
            </a:r>
            <a:r>
              <a:rPr lang="en-US" baseline="0"/>
              <a:t> a regional support model. Each of us has taken a section of the state to support across Titles IA, IIA, IVA and VB.</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will provide</a:t>
            </a:r>
            <a:r>
              <a:rPr lang="en-US" baseline="0"/>
              <a:t> </a:t>
            </a:r>
            <a:r>
              <a:rPr lang="en-US"/>
              <a:t>an overview of </a:t>
            </a:r>
            <a:r>
              <a:rPr lang="en-US" baseline="0"/>
              <a:t>the basic components and requirements of Title II-A including funding &amp; eligibility, timelines and major milestones, as well as a discussion of  the requirements for providing equitable services to private schools. </a:t>
            </a:r>
          </a:p>
          <a:p>
            <a:endParaRPr lang="en-US" baseline="0"/>
          </a:p>
          <a:p>
            <a:r>
              <a:rPr lang="en-US" baseline="0"/>
              <a:t>We’ll also discuss requirements for submitting the Title IIA application, allowable uses of funds and how Title IIA funds can be used to support district continuous improvement plans and goals.</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divided</a:t>
            </a:r>
            <a:r>
              <a:rPr lang="en-US" baseline="0"/>
              <a:t> up the state into four sections. Each of us serves as the primary contact for the districts in these ESDs</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133555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010C-F5C5-84F2-9192-432DD650A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559D6-3FF4-946E-BEC6-55B3A2A7E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06B8B6-1412-FA23-8722-84280E2AF19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Calibri" panose="020F0502020204030204" pitchFamily="34" charset="0"/>
                <a:cs typeface="Calibri" panose="020F0502020204030204" pitchFamily="34" charset="0"/>
              </a:rPr>
              <a:t>The purpose of Title II-A is to improve teacher and leader quality and focuses on preparing, training, and recruiting high-quality teachers and principals. </a:t>
            </a:r>
          </a:p>
          <a:p>
            <a:r>
              <a:rPr lang="en-US" sz="1200" kern="1200">
                <a:solidFill>
                  <a:schemeClr val="tx1"/>
                </a:solidFill>
                <a:effectLst/>
                <a:latin typeface="+mn-lt"/>
                <a:ea typeface="+mn-ea"/>
                <a:cs typeface="+mn-cs"/>
              </a:rPr>
              <a:t>The Title II-A program is intended</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to provide historically underserved students, particularly students of color and students experiencing</a:t>
            </a:r>
            <a:r>
              <a:rPr lang="en-US" sz="1200" kern="1200" baseline="0">
                <a:solidFill>
                  <a:schemeClr val="tx1"/>
                </a:solidFill>
                <a:effectLst/>
                <a:latin typeface="+mn-lt"/>
                <a:ea typeface="+mn-ea"/>
                <a:cs typeface="+mn-cs"/>
              </a:rPr>
              <a:t> poverty </a:t>
            </a:r>
            <a:r>
              <a:rPr lang="en-US" sz="1200" kern="1200">
                <a:solidFill>
                  <a:schemeClr val="tx1"/>
                </a:solidFill>
                <a:effectLst/>
                <a:latin typeface="+mn-lt"/>
                <a:ea typeface="+mn-ea"/>
                <a:cs typeface="+mn-cs"/>
              </a:rPr>
              <a:t>with greater access to effective educators. </a:t>
            </a:r>
            <a:r>
              <a:rPr lang="en-US" altLang="en-US"/>
              <a:t>While the goal of Title</a:t>
            </a:r>
            <a:r>
              <a:rPr lang="en-US" altLang="en-US" baseline="0"/>
              <a:t> </a:t>
            </a:r>
            <a:r>
              <a:rPr lang="en-US" altLang="en-US"/>
              <a:t>IIA is to improve outcomes for students,</a:t>
            </a:r>
            <a:r>
              <a:rPr lang="en-US" altLang="en-US" baseline="0"/>
              <a:t> </a:t>
            </a:r>
            <a:r>
              <a:rPr lang="en-US" altLang="en-US"/>
              <a:t>the</a:t>
            </a:r>
            <a:r>
              <a:rPr lang="en-US" altLang="en-US" baseline="0"/>
              <a:t> focus </a:t>
            </a:r>
            <a:r>
              <a:rPr lang="en-US" altLang="en-US"/>
              <a:t>is on supporting educators to become more</a:t>
            </a:r>
            <a:r>
              <a:rPr lang="en-US" altLang="en-US" baseline="0"/>
              <a:t> effective practitioners.</a:t>
            </a:r>
          </a:p>
          <a:p>
            <a:endParaRPr lang="en-US" altLang="en-US" baseline="0"/>
          </a:p>
          <a:p>
            <a:r>
              <a:rPr lang="en-US">
                <a:latin typeface="Calibri" panose="020F0502020204030204" pitchFamily="34" charset="0"/>
                <a:cs typeface="Calibri" panose="020F0502020204030204" pitchFamily="34" charset="0"/>
              </a:rPr>
              <a:t>Participants can include:</a:t>
            </a:r>
          </a:p>
          <a:p>
            <a:pPr lvl="1"/>
            <a:r>
              <a:rPr lang="en-US">
                <a:latin typeface="Calibri" panose="020F0502020204030204" pitchFamily="34" charset="0"/>
                <a:cs typeface="Calibri" panose="020F0502020204030204" pitchFamily="34" charset="0"/>
              </a:rPr>
              <a:t>Teachers</a:t>
            </a:r>
          </a:p>
          <a:p>
            <a:pPr lvl="1"/>
            <a:r>
              <a:rPr lang="en-US">
                <a:latin typeface="Calibri" panose="020F0502020204030204" pitchFamily="34" charset="0"/>
                <a:cs typeface="Calibri" panose="020F0502020204030204" pitchFamily="34" charset="0"/>
              </a:rPr>
              <a:t>Principals/Assistant Principals</a:t>
            </a:r>
          </a:p>
          <a:p>
            <a:pPr lvl="1"/>
            <a:r>
              <a:rPr lang="en-US">
                <a:latin typeface="Calibri" panose="020F0502020204030204" pitchFamily="34" charset="0"/>
                <a:cs typeface="Calibri" panose="020F0502020204030204" pitchFamily="34" charset="0"/>
              </a:rPr>
              <a:t>Paraprofessionals</a:t>
            </a:r>
          </a:p>
          <a:p>
            <a:pPr lvl="1"/>
            <a:r>
              <a:rPr lang="en-US">
                <a:latin typeface="Calibri" panose="020F0502020204030204" pitchFamily="34" charset="0"/>
                <a:cs typeface="Calibri" panose="020F0502020204030204" pitchFamily="34" charset="0"/>
              </a:rPr>
              <a:t>Other School Leaders</a:t>
            </a:r>
          </a:p>
          <a:p>
            <a:endParaRPr lang="en-US" altLang="en-US"/>
          </a:p>
        </p:txBody>
      </p:sp>
      <p:sp>
        <p:nvSpPr>
          <p:cNvPr id="4" name="Slide Number Placeholder 3">
            <a:extLst>
              <a:ext uri="{FF2B5EF4-FFF2-40B4-BE49-F238E27FC236}">
                <a16:creationId xmlns:a16="http://schemas.microsoft.com/office/drawing/2014/main" id="{175A4BA2-F736-7D6E-C691-55B78932C7E6}"/>
              </a:ext>
            </a:extLst>
          </p:cNvPr>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533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want to talk for a minute about “Other school leaders” as defined in ESSA. We know all staff play a critical role in helping students achieve, whether they are in the classroom, the lunchroom, the health room or on the bus. However, we are required to use the language of the law as our guide.  Generally speaking, district-level staff are not considered to meet this definition, however, there are cases in which district-level staff work directly in buildings providing instructional leadership and do meet this definition. As we review your narrative, we may ask for additional information on staff who are not teachers or principals to help us understand how they might qualify as “other school leaders”.</a:t>
            </a:r>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404525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i="0">
                <a:cs typeface="Calibri" panose="020F0502020204030204" pitchFamily="34" charset="0"/>
              </a:rPr>
              <a:t>It</a:t>
            </a:r>
            <a:r>
              <a:rPr lang="en-US" altLang="en-US" sz="1200" i="0" baseline="0">
                <a:cs typeface="Calibri" panose="020F0502020204030204" pitchFamily="34" charset="0"/>
              </a:rPr>
              <a:t> is important to note that p</a:t>
            </a:r>
            <a:r>
              <a:rPr lang="en-US" altLang="en-US" sz="1200" i="0">
                <a:cs typeface="Calibri" panose="020F0502020204030204" pitchFamily="34" charset="0"/>
              </a:rPr>
              <a:t>rivate schools are eligible</a:t>
            </a:r>
            <a:r>
              <a:rPr lang="en-US" altLang="en-US" sz="1200" i="0" baseline="0">
                <a:cs typeface="Calibri" panose="020F0502020204030204" pitchFamily="34" charset="0"/>
              </a:rPr>
              <a:t> for equitable services under Title IIA. Districts must engage in consultation with private schools within district boundaries annually to determine if they wish to participate. As a result of completing the Private School information linked in the district’s CIP Budget narrative dashboard an equitable services worksheet will automatically be generated. </a:t>
            </a:r>
            <a:r>
              <a:rPr lang="en-US" altLang="en-US"/>
              <a:t>When calculating total enrollment on the ES worksheet – all students in the district and PS are included which is different from the Title IA</a:t>
            </a:r>
            <a:r>
              <a:rPr lang="en-US" altLang="en-US" baseline="0"/>
              <a:t> calculation.</a:t>
            </a:r>
            <a:endParaRPr lang="en-US" altLang="en-US" sz="1200" i="0">
              <a:cs typeface="Calibri" panose="020F050202020403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200" i="0">
              <a:cs typeface="Calibri" panose="020F0502020204030204" pitchFamily="34" charset="0"/>
            </a:endParaRPr>
          </a:p>
          <a:p>
            <a:r>
              <a:rPr lang="en-US" altLang="en-US">
                <a:solidFill>
                  <a:srgbClr val="FF0000"/>
                </a:solidFill>
              </a:rPr>
              <a:t>The amount a district must reserve to provide equitable services for private school teachers and other educational personnel is based on the district’s </a:t>
            </a:r>
            <a:r>
              <a:rPr lang="en-US" altLang="en-US" b="1">
                <a:solidFill>
                  <a:srgbClr val="FF0000"/>
                </a:solidFill>
              </a:rPr>
              <a:t>total </a:t>
            </a:r>
            <a:r>
              <a:rPr lang="en-US" altLang="en-US">
                <a:solidFill>
                  <a:srgbClr val="FF0000"/>
                </a:solidFill>
              </a:rPr>
              <a:t>Title II</a:t>
            </a:r>
            <a:r>
              <a:rPr lang="en-US" altLang="en-US" baseline="0">
                <a:solidFill>
                  <a:srgbClr val="FF0000"/>
                </a:solidFill>
              </a:rPr>
              <a:t> </a:t>
            </a:r>
            <a:r>
              <a:rPr lang="en-US" altLang="en-US">
                <a:solidFill>
                  <a:srgbClr val="FF0000"/>
                </a:solidFill>
              </a:rPr>
              <a:t>allocation less administrative costs. </a:t>
            </a:r>
          </a:p>
          <a:p>
            <a:endParaRPr lang="en-US" altLang="en-US"/>
          </a:p>
          <a:p>
            <a:r>
              <a:rPr lang="en-US" altLang="en-US"/>
              <a:t>The district can deduct costs for administering IIA to private schools,</a:t>
            </a:r>
            <a:r>
              <a:rPr lang="en-US" altLang="en-US" baseline="0"/>
              <a:t> which </a:t>
            </a:r>
            <a:r>
              <a:rPr lang="en-US" altLang="en-US"/>
              <a:t>means costs that are incurred in operating the grant. This includes things like conducting meetings, negotiating contracts, processing purchase orders, accounting activities, file maintenance, conference registration, etc</a:t>
            </a:r>
            <a:r>
              <a:rPr lang="en-US" altLang="en-US" baseline="0"/>
              <a:t>. However, the total for administrative costs for the purpose of calculating the equitable share cannot exceed the district’s indirect rate.</a:t>
            </a:r>
            <a:endParaRPr lang="en-US" altLang="en-US"/>
          </a:p>
          <a:p>
            <a:endParaRPr lang="en-US" altLang="en-US"/>
          </a:p>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7</a:t>
            </a:fld>
            <a:endParaRPr lang="en-US" altLang="en-US" sz="1300"/>
          </a:p>
        </p:txBody>
      </p:sp>
    </p:spTree>
    <p:extLst>
      <p:ext uri="{BB962C8B-B14F-4D97-AF65-F5344CB8AC3E}">
        <p14:creationId xmlns:p14="http://schemas.microsoft.com/office/powerpoint/2010/main" val="426753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74470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a:solidFill>
                  <a:schemeClr val="tx1"/>
                </a:solidFill>
                <a:effectLst/>
                <a:latin typeface="+mn-lt"/>
                <a:ea typeface="+mn-ea"/>
                <a:cs typeface="+mn-cs"/>
              </a:rPr>
              <a:t>Let’s talk for a minute about what Title IIA can fund. LEAs can use Title II-A funds for a wide range of strategies and activities to support the quality and effectiveness of teachers, principals and other school leaders. Activities supported with these funds must: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Be consistent with the purpose of Title II-A and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Address the learning needs of all students, including children with disabilities, English learners, and gifted and talented students. </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r>
              <a:rPr lang="en-US" altLang="en-US"/>
              <a:t>This is not an exclusive</a:t>
            </a:r>
            <a:r>
              <a:rPr lang="en-US" altLang="en-US" baseline="0"/>
              <a:t> list, but it </a:t>
            </a:r>
            <a:r>
              <a:rPr lang="en-US" altLang="en-US"/>
              <a:t>demonstrates that</a:t>
            </a:r>
            <a:r>
              <a:rPr lang="en-US" altLang="en-US" baseline="0"/>
              <a:t> there are many things Title IIA can fund related to improving teacher and leader quality. Something to consider is t</a:t>
            </a:r>
            <a:r>
              <a:rPr lang="en-US" altLang="en-US"/>
              <a:t>he emphasis the USED non-regulatory guidance places on systems- systems designed to support educators across the continuum</a:t>
            </a:r>
            <a:r>
              <a:rPr lang="en-US" altLang="en-US" baseline="0"/>
              <a:t> of their career as well as</a:t>
            </a:r>
            <a:r>
              <a:rPr lang="en-US" altLang="en-US"/>
              <a:t> systems designed to support students in accessing effective educators.</a:t>
            </a:r>
            <a:r>
              <a:rPr lang="en-US" altLang="en-US" baseline="0"/>
              <a:t> </a:t>
            </a:r>
            <a:r>
              <a:rPr lang="en-US" altLang="en-US">
                <a:latin typeface="Calibri" panose="020F0502020204030204" pitchFamily="34" charset="0"/>
                <a:cs typeface="Calibri" panose="020F0502020204030204" pitchFamily="34" charset="0"/>
              </a:rPr>
              <a:t>In other words, how can Title IIA funds be used “more strategically and for greater impact”?</a:t>
            </a:r>
          </a:p>
          <a:p>
            <a:endParaRPr lang="en-US" altLang="en-US"/>
          </a:p>
          <a:p>
            <a:endParaRPr lang="en-US" altLang="en-US"/>
          </a:p>
          <a:p>
            <a:endParaRPr lang="en-US" altLang="en-US"/>
          </a:p>
          <a:p>
            <a:endParaRPr lang="en-US" altLang="en-US"/>
          </a:p>
          <a:p>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676118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a:solidFill>
                  <a:schemeClr val="tx1"/>
                </a:solidFill>
                <a:effectLst/>
                <a:latin typeface="+mn-lt"/>
                <a:ea typeface="+mn-ea"/>
                <a:cs typeface="+mn-cs"/>
              </a:rPr>
              <a:t>There is a federal provision of supplement, not supplant in Title II, Part A:  </a:t>
            </a:r>
            <a:r>
              <a:rPr lang="en-US" sz="1200" i="1" kern="120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a:solidFill>
                <a:schemeClr val="tx1"/>
              </a:solidFill>
              <a:effectLst/>
              <a:latin typeface="+mn-lt"/>
              <a:ea typeface="+mn-ea"/>
              <a:cs typeface="+mn-cs"/>
            </a:endParaRPr>
          </a:p>
          <a:p>
            <a:r>
              <a:rPr lang="en-US" sz="1200" kern="120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a:solidFill>
                  <a:schemeClr val="tx1"/>
                </a:solidFill>
                <a:effectLst/>
                <a:latin typeface="+mn-lt"/>
                <a:ea typeface="+mn-ea"/>
                <a:cs typeface="+mn-cs"/>
              </a:rPr>
              <a:t>Test I:</a:t>
            </a:r>
            <a:r>
              <a:rPr lang="en-US" sz="1200" kern="120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a:solidFill>
                  <a:schemeClr val="tx1"/>
                </a:solidFill>
                <a:effectLst/>
                <a:latin typeface="+mn-lt"/>
                <a:ea typeface="+mn-ea"/>
                <a:cs typeface="+mn-cs"/>
              </a:rPr>
              <a:t> of supplanting.</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Test II:</a:t>
            </a:r>
            <a:r>
              <a:rPr lang="en-US" sz="1200" kern="120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a:solidFill>
                  <a:schemeClr val="tx1"/>
                </a:solidFill>
                <a:effectLst/>
                <a:latin typeface="+mn-lt"/>
                <a:ea typeface="+mn-ea"/>
                <a:cs typeface="+mn-cs"/>
              </a:rPr>
              <a:t> </a:t>
            </a:r>
          </a:p>
          <a:p>
            <a:endParaRPr lang="en-US" alt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a:t>It</a:t>
            </a:r>
            <a:r>
              <a:rPr lang="en-US" altLang="en-US" b="1" baseline="0"/>
              <a:t> is </a:t>
            </a:r>
            <a:r>
              <a:rPr lang="en-US" altLang="en-US" baseline="0"/>
              <a:t>possible for d</a:t>
            </a:r>
            <a:r>
              <a:rPr lang="en-US" altLang="en-US"/>
              <a:t>istricts to overcome the presumption of supplanting. </a:t>
            </a:r>
            <a:r>
              <a:rPr lang="en-US" sz="1200" kern="120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a:solidFill>
                  <a:schemeClr val="tx1"/>
                </a:solidFill>
                <a:effectLst/>
                <a:latin typeface="+mn-lt"/>
                <a:ea typeface="+mn-ea"/>
                <a:cs typeface="+mn-cs"/>
              </a:rPr>
              <a:t>ESEA </a:t>
            </a:r>
            <a:r>
              <a:rPr lang="en-US" sz="1200" kern="120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a:solidFill>
                  <a:schemeClr val="tx1"/>
                </a:solidFill>
                <a:effectLst/>
                <a:latin typeface="+mn-lt"/>
                <a:ea typeface="+mn-ea"/>
                <a:cs typeface="+mn-cs"/>
              </a:rPr>
              <a:t>ESEA </a:t>
            </a:r>
            <a:r>
              <a:rPr lang="en-US" sz="1200" kern="1200">
                <a:solidFill>
                  <a:schemeClr val="tx1"/>
                </a:solidFill>
                <a:effectLst/>
                <a:latin typeface="+mn-lt"/>
                <a:ea typeface="+mn-ea"/>
                <a:cs typeface="+mn-cs"/>
              </a:rPr>
              <a:t>funds for those activities. </a:t>
            </a:r>
          </a:p>
          <a:p>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109725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3/25/2025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3/25/2025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3/25/2025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3/25/2025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3/25/2025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3/25/2025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3/25/2025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3/25/2025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3/25/2025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3/25/2025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3/25/2025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3/25/2025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3/25/2025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3/25/2025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3/25/2025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3/25/2025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3/25/2025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3/25/2025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3/25/2025</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3/25/2025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3/25/2025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3/25/2025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3/25/2025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3/25/2025</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chools-and-districts/grants/ESEA/Documents/transferability.pdf" TargetMode="External"/><Relationship Id="rId2" Type="http://schemas.openxmlformats.org/officeDocument/2006/relationships/notesSlide" Target="../notesSlides/notesSlide16.xml"/><Relationship Id="rId1" Type="http://schemas.openxmlformats.org/officeDocument/2006/relationships/slideLayout" Target="../slideLayouts/slideLayout4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8" Type="http://schemas.openxmlformats.org/officeDocument/2006/relationships/hyperlink" Target="https://www.oregon.gov/ode/schools-and-districts/grants/ESEA/Pages/BN.aspx" TargetMode="External"/><Relationship Id="rId3" Type="http://schemas.openxmlformats.org/officeDocument/2006/relationships/hyperlink" Target="https://www.oregon.gov/ode/schools-and-districts/grants/ESEA/Documents/CIP%20Budget%20Narrative%20User%20Guide.docx" TargetMode="External"/><Relationship Id="rId7" Type="http://schemas.openxmlformats.org/officeDocument/2006/relationships/hyperlink" Target="https://www.oregon.gov/ode/schools-and-districts/grants/ESEA/Documents/ESSA%20Oregon%20Guide.doc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oregon.gov/ode/schools-and-districts/grants/ESEA/IIA/Documents/essatitleiipartaguidance.pdf" TargetMode="External"/><Relationship Id="rId5" Type="http://schemas.openxmlformats.org/officeDocument/2006/relationships/hyperlink" Target="https://public.govdelivery.com/accounts/ORED/subscriber/new" TargetMode="External"/><Relationship Id="rId10" Type="http://schemas.openxmlformats.org/officeDocument/2006/relationships/image" Target="../media/image14.png"/><Relationship Id="rId4" Type="http://schemas.openxmlformats.org/officeDocument/2006/relationships/hyperlink" Target="https://www.oregon.gov/ode/schools-and-districts/grants/ESEA/IIA/Pages/default.aspx" TargetMode="External"/><Relationship Id="rId9" Type="http://schemas.openxmlformats.org/officeDocument/2006/relationships/hyperlink" Target="https://standards.learningforward.org/standards-for-professional-learn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20amy.tidwell@ode.oregon.gov" TargetMode="External"/><Relationship Id="rId7"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arah.martin@ode.oregon.gov" TargetMode="External"/><Relationship Id="rId5" Type="http://schemas.openxmlformats.org/officeDocument/2006/relationships/hyperlink" Target="mailto:isa.plumb@ode.oregon.gov" TargetMode="External"/><Relationship Id="rId4" Type="http://schemas.openxmlformats.org/officeDocument/2006/relationships/hyperlink" Target="mailto:ennifer.engberg@ode.oregon.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schools-and-districts/grants/ESEA/Documents/Equitable_Services.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ctrTitle"/>
          </p:nvPr>
        </p:nvSpPr>
        <p:spPr/>
        <p:txBody>
          <a:bodyPr/>
          <a:lstStyle/>
          <a:p>
            <a:r>
              <a:rPr lang="en-US" altLang="en-US" sz="4400">
                <a:latin typeface="Arial" charset="0"/>
                <a:cs typeface="Arial" charset="0"/>
              </a:rPr>
              <a:t>Title II, Part A: Basics</a:t>
            </a:r>
          </a:p>
        </p:txBody>
      </p:sp>
      <p:sp>
        <p:nvSpPr>
          <p:cNvPr id="14339" name="Subtitle"/>
          <p:cNvSpPr>
            <a:spLocks noGrp="1" noChangeArrowheads="1"/>
          </p:cNvSpPr>
          <p:nvPr>
            <p:ph type="subTitle" idx="1"/>
          </p:nvPr>
        </p:nvSpPr>
        <p:spPr/>
        <p:txBody>
          <a:bodyPr/>
          <a:lstStyle/>
          <a:p>
            <a:r>
              <a:rPr lang="en-US" altLang="en-US" sz="3600">
                <a:latin typeface="Arial" charset="0"/>
                <a:cs typeface="Arial" charset="0"/>
              </a:rPr>
              <a:t>Building Systems of Support for Excellent Teaching and Leading</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
          <p:cNvSpPr>
            <a:spLocks noGrp="1"/>
          </p:cNvSpPr>
          <p:nvPr>
            <p:ph type="title"/>
          </p:nvPr>
        </p:nvSpPr>
        <p:spPr/>
        <p:txBody>
          <a:bodyPr/>
          <a:lstStyle/>
          <a:p>
            <a:r>
              <a:rPr lang="en-US" altLang="en-US"/>
              <a:t>Allowable Costs under Title II-A*</a:t>
            </a:r>
            <a:br>
              <a:rPr lang="en-US" altLang="en-US"/>
            </a:br>
            <a:endParaRPr lang="en-US" altLang="en-US">
              <a:solidFill>
                <a:srgbClr val="7B9899"/>
              </a:solidFill>
            </a:endParaRPr>
          </a:p>
        </p:txBody>
      </p:sp>
      <p:sp>
        <p:nvSpPr>
          <p:cNvPr id="19460" name="Slide Content"/>
          <p:cNvSpPr>
            <a:spLocks noGrp="1"/>
          </p:cNvSpPr>
          <p:nvPr>
            <p:ph idx="1"/>
          </p:nvPr>
        </p:nvSpPr>
        <p:spPr>
          <a:xfrm>
            <a:off x="5183188" y="779646"/>
            <a:ext cx="6172200" cy="5621153"/>
          </a:xfrm>
        </p:spPr>
        <p:txBody>
          <a:bodyPr>
            <a:normAutofit fontScale="85000" lnSpcReduction="20000"/>
          </a:bodyPr>
          <a:lstStyle/>
          <a:p>
            <a:pPr eaLnBrk="1" hangingPunct="1">
              <a:defRPr/>
            </a:pPr>
            <a:r>
              <a:rPr lang="en-US" altLang="en-US"/>
              <a:t>Evaluation and support systems</a:t>
            </a:r>
          </a:p>
          <a:p>
            <a:pPr eaLnBrk="1" hangingPunct="1">
              <a:defRPr/>
            </a:pPr>
            <a:r>
              <a:rPr lang="en-US" altLang="en-US"/>
              <a:t>Collaborative learning</a:t>
            </a:r>
          </a:p>
          <a:p>
            <a:pPr eaLnBrk="1" hangingPunct="1">
              <a:defRPr/>
            </a:pPr>
            <a:r>
              <a:rPr lang="en-US" altLang="en-US"/>
              <a:t>Teacher leadership (coaching, mentoring)</a:t>
            </a:r>
          </a:p>
          <a:p>
            <a:pPr eaLnBrk="1" hangingPunct="1">
              <a:defRPr/>
            </a:pPr>
            <a:r>
              <a:rPr lang="en-US" altLang="en-US"/>
              <a:t>Recruitment and retention strategies</a:t>
            </a:r>
          </a:p>
          <a:p>
            <a:pPr eaLnBrk="1" hangingPunct="1">
              <a:defRPr/>
            </a:pPr>
            <a:r>
              <a:rPr lang="en-US" altLang="en-US"/>
              <a:t>Endorsements in areas of district need</a:t>
            </a:r>
          </a:p>
          <a:p>
            <a:pPr eaLnBrk="1" hangingPunct="1">
              <a:defRPr/>
            </a:pPr>
            <a:r>
              <a:rPr lang="en-US" altLang="en-US"/>
              <a:t>Technology integration</a:t>
            </a:r>
          </a:p>
          <a:p>
            <a:pPr eaLnBrk="1" hangingPunct="1">
              <a:defRPr/>
            </a:pPr>
            <a:r>
              <a:rPr lang="en-US" altLang="en-US"/>
              <a:t>Class size reduction</a:t>
            </a:r>
          </a:p>
          <a:p>
            <a:pPr eaLnBrk="1" hangingPunct="1">
              <a:defRPr/>
            </a:pPr>
            <a:r>
              <a:rPr lang="en-US" altLang="en-US"/>
              <a:t>Using data to inform instruction</a:t>
            </a:r>
          </a:p>
          <a:p>
            <a:pPr eaLnBrk="1" hangingPunct="1">
              <a:defRPr/>
            </a:pPr>
            <a:r>
              <a:rPr lang="en-US" altLang="en-US"/>
              <a:t>Differentiating instruction for focal student groups</a:t>
            </a:r>
          </a:p>
          <a:p>
            <a:r>
              <a:rPr lang="en-US" altLang="en-US"/>
              <a:t>Early learning </a:t>
            </a:r>
          </a:p>
          <a:p>
            <a:r>
              <a:rPr lang="en-US" altLang="en-US"/>
              <a:t>Needs and evidenced based professional learning</a:t>
            </a:r>
          </a:p>
          <a:p>
            <a:r>
              <a:rPr lang="en-US" altLang="en-US"/>
              <a:t>PL focused on abuse, trauma, or mental health supports</a:t>
            </a:r>
          </a:p>
          <a:p>
            <a:r>
              <a:rPr lang="en-US" altLang="en-US"/>
              <a:t>STEM and CTE</a:t>
            </a:r>
          </a:p>
          <a:p>
            <a:pPr eaLnBrk="1" hangingPunct="1">
              <a:defRPr/>
            </a:pPr>
            <a:endParaRPr lang="en-US" altLang="en-US" sz="2800"/>
          </a:p>
          <a:p>
            <a:pPr marL="0" indent="0" eaLnBrk="1" hangingPunct="1">
              <a:buNone/>
              <a:defRPr/>
            </a:pPr>
            <a:r>
              <a:rPr lang="en-US" altLang="en-US" sz="2300"/>
              <a:t>* Not an exclusive list</a:t>
            </a:r>
          </a:p>
          <a:p>
            <a:pPr marL="0" indent="0">
              <a:buNone/>
              <a:defRPr/>
            </a:pPr>
            <a:endParaRPr lang="en-US" sz="2800"/>
          </a:p>
          <a:p>
            <a:pPr marL="0" indent="0">
              <a:buNone/>
              <a:defRPr/>
            </a:pPr>
            <a:endParaRPr lang="en-US" altLang="en-US" sz="2800"/>
          </a:p>
          <a:p>
            <a:pPr eaLnBrk="1" hangingPunct="1">
              <a:defRPr/>
            </a:pPr>
            <a:endParaRPr lang="en-US" altLang="en-US"/>
          </a:p>
        </p:txBody>
      </p:sp>
      <p:sp>
        <p:nvSpPr>
          <p:cNvPr id="2" name="Slide Number">
            <a:extLst>
              <a:ext uri="{FF2B5EF4-FFF2-40B4-BE49-F238E27FC236}">
                <a16:creationId xmlns:a16="http://schemas.microsoft.com/office/drawing/2014/main" id="{A90E2CD5-CA7E-1B93-8CF0-130A12847240}"/>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10</a:t>
            </a:fld>
            <a:endParaRPr lang="en-US"/>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3" name="Picture Placeholder 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p:blipFill>
        <p:spPr/>
      </p:pic>
    </p:spTree>
    <p:extLst>
      <p:ext uri="{BB962C8B-B14F-4D97-AF65-F5344CB8AC3E}">
        <p14:creationId xmlns:p14="http://schemas.microsoft.com/office/powerpoint/2010/main" val="394495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
          <p:cNvSpPr>
            <a:spLocks noGrp="1"/>
          </p:cNvSpPr>
          <p:nvPr>
            <p:ph type="title"/>
          </p:nvPr>
        </p:nvSpPr>
        <p:spPr/>
        <p:txBody>
          <a:bodyPr>
            <a:normAutofit/>
          </a:bodyPr>
          <a:lstStyle/>
          <a:p>
            <a:r>
              <a:rPr lang="en-US" altLang="en-US"/>
              <a:t>Supplement Not Supplant</a:t>
            </a:r>
          </a:p>
        </p:txBody>
      </p:sp>
      <p:sp>
        <p:nvSpPr>
          <p:cNvPr id="19460" name="Slide Content"/>
          <p:cNvSpPr>
            <a:spLocks noGrp="1"/>
          </p:cNvSpPr>
          <p:nvPr>
            <p:ph idx="1"/>
          </p:nvPr>
        </p:nvSpPr>
        <p:spPr/>
        <p:txBody>
          <a:bodyPr>
            <a:normAutofit fontScale="92500" lnSpcReduction="10000"/>
          </a:bodyPr>
          <a:lstStyle/>
          <a:p>
            <a:pPr marL="0" indent="0">
              <a:buNone/>
            </a:pPr>
            <a:r>
              <a:rPr lang="en-US" sz="2800">
                <a:latin typeface="Calibri" panose="020F0502020204030204" pitchFamily="34" charset="0"/>
                <a:cs typeface="Calibri" panose="020F0502020204030204" pitchFamily="34" charset="0"/>
              </a:rPr>
              <a:t>Federal funds cannot be used to supplant, or </a:t>
            </a:r>
            <a:r>
              <a:rPr lang="en-US" sz="2800" b="1">
                <a:latin typeface="Calibri" panose="020F0502020204030204" pitchFamily="34" charset="0"/>
                <a:cs typeface="Calibri" panose="020F0502020204030204" pitchFamily="34" charset="0"/>
              </a:rPr>
              <a:t>take the place of</a:t>
            </a:r>
            <a:r>
              <a:rPr lang="en-US" sz="2800">
                <a:latin typeface="Calibri" panose="020F0502020204030204" pitchFamily="34" charset="0"/>
                <a:cs typeface="Calibri" panose="020F0502020204030204" pitchFamily="34" charset="0"/>
              </a:rPr>
              <a:t>, state and local funds that would have been spent </a:t>
            </a:r>
            <a:r>
              <a:rPr lang="en-US" sz="2800" u="sng">
                <a:latin typeface="Calibri" panose="020F0502020204030204" pitchFamily="34" charset="0"/>
                <a:cs typeface="Calibri" panose="020F0502020204030204" pitchFamily="34" charset="0"/>
              </a:rPr>
              <a:t>if Title II-A funds were not available</a:t>
            </a:r>
            <a:endParaRPr lang="en-US" sz="2800">
              <a:latin typeface="Calibri" panose="020F0502020204030204" pitchFamily="34" charset="0"/>
              <a:cs typeface="Calibri" panose="020F0502020204030204" pitchFamily="34" charset="0"/>
            </a:endParaRPr>
          </a:p>
          <a:p>
            <a:pPr marL="0" indent="0">
              <a:buNone/>
            </a:pPr>
            <a:endParaRPr lang="en-US" sz="2800" b="1">
              <a:latin typeface="Calibri" panose="020F0502020204030204" pitchFamily="34" charset="0"/>
              <a:cs typeface="Calibri" panose="020F0502020204030204" pitchFamily="34" charset="0"/>
            </a:endParaRPr>
          </a:p>
          <a:p>
            <a:pPr lvl="1"/>
            <a:r>
              <a:rPr lang="en-US" b="1">
                <a:latin typeface="Calibri" panose="020F0502020204030204" pitchFamily="34" charset="0"/>
                <a:cs typeface="Calibri" panose="020F0502020204030204" pitchFamily="34" charset="0"/>
              </a:rPr>
              <a:t>Test I:</a:t>
            </a:r>
            <a:r>
              <a:rPr lang="en-US">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a:latin typeface="Calibri" panose="020F0502020204030204" pitchFamily="34" charset="0"/>
                <a:cs typeface="Calibri" panose="020F0502020204030204" pitchFamily="34" charset="0"/>
              </a:rPr>
              <a:t>If they are, there could be the presumption of supplanting. </a:t>
            </a:r>
          </a:p>
          <a:p>
            <a:pPr lvl="1"/>
            <a:endParaRPr lang="en-US">
              <a:latin typeface="Calibri" panose="020F0502020204030204" pitchFamily="34" charset="0"/>
              <a:cs typeface="Calibri" panose="020F0502020204030204" pitchFamily="34" charset="0"/>
            </a:endParaRPr>
          </a:p>
          <a:p>
            <a:pPr lvl="1"/>
            <a:r>
              <a:rPr lang="en-US" b="1">
                <a:latin typeface="Calibri" panose="020F0502020204030204" pitchFamily="34" charset="0"/>
                <a:cs typeface="Calibri" panose="020F0502020204030204" pitchFamily="34" charset="0"/>
              </a:rPr>
              <a:t>Test II:</a:t>
            </a:r>
            <a:r>
              <a:rPr lang="en-US">
                <a:latin typeface="Calibri" panose="020F0502020204030204" pitchFamily="34" charset="0"/>
                <a:cs typeface="Calibri" panose="020F0502020204030204" pitchFamily="34" charset="0"/>
              </a:rPr>
              <a:t> Were state or local funds used in the last year to pay for these services? </a:t>
            </a:r>
            <a:r>
              <a:rPr lang="en-US" b="1">
                <a:latin typeface="Calibri" panose="020F0502020204030204" pitchFamily="34" charset="0"/>
                <a:cs typeface="Calibri" panose="020F0502020204030204" pitchFamily="34" charset="0"/>
              </a:rPr>
              <a:t>If they were, there could be a presumption of supplanting.</a:t>
            </a:r>
          </a:p>
          <a:p>
            <a:pPr lvl="1"/>
            <a:endParaRPr lang="en-US" b="1">
              <a:latin typeface="Calibri" panose="020F0502020204030204" pitchFamily="34" charset="0"/>
              <a:cs typeface="Calibri" panose="020F0502020204030204" pitchFamily="34" charset="0"/>
            </a:endParaRPr>
          </a:p>
          <a:p>
            <a:pPr marL="0" indent="0" algn="ctr">
              <a:buNone/>
              <a:defRPr/>
            </a:pPr>
            <a:r>
              <a:rPr lang="en-US" sz="2800" i="1">
                <a:hlinkClick r:id="rId3"/>
              </a:rPr>
              <a:t>ESSA Quick Reference Brief: Supplement Not Supplant </a:t>
            </a:r>
            <a:endParaRPr lang="en-US" sz="2800" i="1"/>
          </a:p>
        </p:txBody>
      </p:sp>
      <p:sp>
        <p:nvSpPr>
          <p:cNvPr id="2" name="Slide Number">
            <a:extLst>
              <a:ext uri="{FF2B5EF4-FFF2-40B4-BE49-F238E27FC236}">
                <a16:creationId xmlns:a16="http://schemas.microsoft.com/office/drawing/2014/main" id="{91BDC8EE-CD19-A940-8AFE-97C7B4EF0905}"/>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11</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46699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
            <a:extLst>
              <a:ext uri="{FF2B5EF4-FFF2-40B4-BE49-F238E27FC236}">
                <a16:creationId xmlns:a16="http://schemas.microsoft.com/office/drawing/2014/main" id="{19EAE771-3EEC-E9A8-A550-385C961E784C}"/>
              </a:ext>
            </a:extLst>
          </p:cNvPr>
          <p:cNvSpPr>
            <a:spLocks noGrp="1"/>
          </p:cNvSpPr>
          <p:nvPr>
            <p:ph type="title"/>
          </p:nvPr>
        </p:nvSpPr>
        <p:spPr/>
        <p:txBody>
          <a:bodyPr/>
          <a:lstStyle/>
          <a:p>
            <a:r>
              <a:rPr lang="en-US"/>
              <a:t>Personnel Costs</a:t>
            </a:r>
          </a:p>
        </p:txBody>
      </p:sp>
      <p:sp>
        <p:nvSpPr>
          <p:cNvPr id="8" name="Slide Content">
            <a:extLst>
              <a:ext uri="{FF2B5EF4-FFF2-40B4-BE49-F238E27FC236}">
                <a16:creationId xmlns:a16="http://schemas.microsoft.com/office/drawing/2014/main" id="{BFD43726-0471-8C72-F4C6-C25EF7ACF033}"/>
              </a:ext>
            </a:extLst>
          </p:cNvPr>
          <p:cNvSpPr>
            <a:spLocks noGrp="1"/>
          </p:cNvSpPr>
          <p:nvPr>
            <p:ph idx="1"/>
          </p:nvPr>
        </p:nvSpPr>
        <p:spPr>
          <a:xfrm>
            <a:off x="717176" y="1825625"/>
            <a:ext cx="10784542" cy="4314168"/>
          </a:xfrm>
        </p:spPr>
        <p:txBody>
          <a:bodyPr>
            <a:normAutofit lnSpcReduction="10000"/>
          </a:bodyPr>
          <a:lstStyle/>
          <a:p>
            <a:r>
              <a:rPr lang="en-US" sz="3200" b="1"/>
              <a:t>Proportional </a:t>
            </a:r>
            <a:r>
              <a:rPr lang="en-US" sz="3200"/>
              <a:t>salaries and benefits for staff who:</a:t>
            </a:r>
          </a:p>
          <a:p>
            <a:pPr lvl="1"/>
            <a:r>
              <a:rPr lang="en-US" sz="2800"/>
              <a:t>provide professional learning (e.g.; instructional coaches, mentors)</a:t>
            </a:r>
          </a:p>
          <a:p>
            <a:pPr lvl="1"/>
            <a:r>
              <a:rPr lang="en-US" sz="2800"/>
              <a:t>administer the Title II-A program</a:t>
            </a:r>
          </a:p>
          <a:p>
            <a:r>
              <a:rPr lang="en-US" sz="3200" b="1"/>
              <a:t>Stipends</a:t>
            </a:r>
            <a:r>
              <a:rPr lang="en-US" sz="3200"/>
              <a:t> for staff who:</a:t>
            </a:r>
          </a:p>
          <a:p>
            <a:pPr lvl="1"/>
            <a:r>
              <a:rPr lang="en-US" sz="2800"/>
              <a:t>Participate in, facilitate, or plan Title II-A funded professional learning</a:t>
            </a:r>
          </a:p>
          <a:p>
            <a:r>
              <a:rPr lang="en-US" sz="3200" b="1"/>
              <a:t>Substitute costs </a:t>
            </a:r>
            <a:r>
              <a:rPr lang="en-US" sz="3200"/>
              <a:t>for staff who participate in Title II-A funded PL</a:t>
            </a:r>
          </a:p>
          <a:p>
            <a:r>
              <a:rPr lang="en-US" sz="3200"/>
              <a:t>Signing and/or retention </a:t>
            </a:r>
            <a:r>
              <a:rPr lang="en-US" sz="3200" b="1"/>
              <a:t>bonuses</a:t>
            </a:r>
            <a:r>
              <a:rPr lang="en-US" sz="3200"/>
              <a:t> to hire and retain a diverse workforce and/or effective teachers in high need schools</a:t>
            </a:r>
          </a:p>
        </p:txBody>
      </p:sp>
      <p:sp>
        <p:nvSpPr>
          <p:cNvPr id="5" name="Slide Number">
            <a:extLst>
              <a:ext uri="{FF2B5EF4-FFF2-40B4-BE49-F238E27FC236}">
                <a16:creationId xmlns:a16="http://schemas.microsoft.com/office/drawing/2014/main" id="{3ADF14B2-C7B3-77E0-F44A-D153445B3591}"/>
              </a:ext>
            </a:extLst>
          </p:cNvPr>
          <p:cNvSpPr>
            <a:spLocks noGrp="1"/>
          </p:cNvSpPr>
          <p:nvPr>
            <p:ph type="sldNum" sz="quarter" idx="12"/>
          </p:nvPr>
        </p:nvSpPr>
        <p:spPr/>
        <p:txBody>
          <a:bodyPr/>
          <a:lstStyle/>
          <a:p>
            <a:fld id="{357F5B69-6281-4C1F-8C38-6DA0F56DA430}" type="slidenum">
              <a:rPr lang="en-US" smtClean="0"/>
              <a:t>12</a:t>
            </a:fld>
            <a:endParaRPr lang="en-US"/>
          </a:p>
        </p:txBody>
      </p:sp>
      <p:sp>
        <p:nvSpPr>
          <p:cNvPr id="4" name="Footer Placeholder 3">
            <a:extLst>
              <a:ext uri="{FF2B5EF4-FFF2-40B4-BE49-F238E27FC236}">
                <a16:creationId xmlns:a16="http://schemas.microsoft.com/office/drawing/2014/main" id="{816D1423-F2B8-D508-CB84-B9D8B544B20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48079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
            <a:extLst>
              <a:ext uri="{FF2B5EF4-FFF2-40B4-BE49-F238E27FC236}">
                <a16:creationId xmlns:a16="http://schemas.microsoft.com/office/drawing/2014/main" id="{CF70B392-90C8-9FE3-AB31-EA13336490FE}"/>
              </a:ext>
            </a:extLst>
          </p:cNvPr>
          <p:cNvSpPr>
            <a:spLocks noGrp="1"/>
          </p:cNvSpPr>
          <p:nvPr>
            <p:ph type="title"/>
          </p:nvPr>
        </p:nvSpPr>
        <p:spPr/>
        <p:txBody>
          <a:bodyPr/>
          <a:lstStyle/>
          <a:p>
            <a:r>
              <a:rPr lang="en-US"/>
              <a:t>Unallowable Costs</a:t>
            </a:r>
          </a:p>
        </p:txBody>
      </p:sp>
      <p:sp>
        <p:nvSpPr>
          <p:cNvPr id="8" name="Slide Content">
            <a:extLst>
              <a:ext uri="{FF2B5EF4-FFF2-40B4-BE49-F238E27FC236}">
                <a16:creationId xmlns:a16="http://schemas.microsoft.com/office/drawing/2014/main" id="{EB86EDC9-A88B-7EA1-1DCD-0C435C05D1A0}"/>
              </a:ext>
            </a:extLst>
          </p:cNvPr>
          <p:cNvSpPr>
            <a:spLocks noGrp="1"/>
          </p:cNvSpPr>
          <p:nvPr>
            <p:ph idx="1"/>
          </p:nvPr>
        </p:nvSpPr>
        <p:spPr/>
        <p:txBody>
          <a:bodyPr>
            <a:normAutofit/>
          </a:bodyPr>
          <a:lstStyle/>
          <a:p>
            <a:r>
              <a:rPr lang="en-US" sz="3200"/>
              <a:t>Anything required by local, state, or federal law (supplanting)</a:t>
            </a:r>
          </a:p>
          <a:p>
            <a:r>
              <a:rPr lang="en-US" sz="3200">
                <a:effectLst/>
              </a:rPr>
              <a:t>Professional learning that is a “place-holder” or has not yet been developed</a:t>
            </a:r>
          </a:p>
          <a:p>
            <a:r>
              <a:rPr lang="en-US" sz="3200"/>
              <a:t>Workshops/ c</a:t>
            </a:r>
            <a:r>
              <a:rPr lang="en-US" sz="3200">
                <a:effectLst/>
              </a:rPr>
              <a:t>onferences that are not part of a larger, ongoing, professional </a:t>
            </a:r>
            <a:r>
              <a:rPr lang="en-US" sz="3200"/>
              <a:t>l</a:t>
            </a:r>
            <a:r>
              <a:rPr lang="en-US" sz="3200">
                <a:effectLst/>
              </a:rPr>
              <a:t>earning plan</a:t>
            </a:r>
          </a:p>
          <a:p>
            <a:r>
              <a:rPr lang="en-US" sz="3200"/>
              <a:t>Salaries, benefits, or sub costs for private school teachers</a:t>
            </a:r>
          </a:p>
          <a:p>
            <a:r>
              <a:rPr lang="en-US" sz="3200"/>
              <a:t>Costs specifically prohibited under EDGAR</a:t>
            </a:r>
            <a:endParaRPr lang="en-US" sz="3200">
              <a:effectLst/>
            </a:endParaRPr>
          </a:p>
          <a:p>
            <a:endParaRPr lang="en-US"/>
          </a:p>
          <a:p>
            <a:endParaRPr lang="en-US"/>
          </a:p>
        </p:txBody>
      </p:sp>
      <p:sp>
        <p:nvSpPr>
          <p:cNvPr id="5" name="Slide Number Placeholder 4">
            <a:extLst>
              <a:ext uri="{FF2B5EF4-FFF2-40B4-BE49-F238E27FC236}">
                <a16:creationId xmlns:a16="http://schemas.microsoft.com/office/drawing/2014/main" id="{621D7676-3A51-4E6C-3BC1-C75BD8A286B7}"/>
              </a:ext>
            </a:extLst>
          </p:cNvPr>
          <p:cNvSpPr>
            <a:spLocks noGrp="1"/>
          </p:cNvSpPr>
          <p:nvPr>
            <p:ph type="sldNum" sz="quarter" idx="12"/>
          </p:nvPr>
        </p:nvSpPr>
        <p:spPr/>
        <p:txBody>
          <a:bodyPr/>
          <a:lstStyle/>
          <a:p>
            <a:fld id="{357F5B69-6281-4C1F-8C38-6DA0F56DA430}" type="slidenum">
              <a:rPr lang="en-US" smtClean="0"/>
              <a:t>13</a:t>
            </a:fld>
            <a:endParaRPr lang="en-US"/>
          </a:p>
        </p:txBody>
      </p:sp>
      <p:sp>
        <p:nvSpPr>
          <p:cNvPr id="4" name="Footer Placeholder 3">
            <a:extLst>
              <a:ext uri="{FF2B5EF4-FFF2-40B4-BE49-F238E27FC236}">
                <a16:creationId xmlns:a16="http://schemas.microsoft.com/office/drawing/2014/main" id="{BD96DE8F-282A-B4C2-9E1A-2CAD1D4220D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76980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p:cNvSpPr>
            <a:spLocks noGrp="1"/>
          </p:cNvSpPr>
          <p:nvPr>
            <p:ph type="title"/>
          </p:nvPr>
        </p:nvSpPr>
        <p:spPr/>
        <p:txBody>
          <a:bodyPr>
            <a:normAutofit/>
          </a:bodyPr>
          <a:lstStyle/>
          <a:p>
            <a:r>
              <a:rPr lang="en-US"/>
              <a:t>Common Uses of II-A Funds in Oregon</a:t>
            </a:r>
            <a:endParaRPr lang="en-US" altLang="en-US" i="1">
              <a:solidFill>
                <a:srgbClr val="7B9899"/>
              </a:solidFill>
            </a:endParaRPr>
          </a:p>
        </p:txBody>
      </p:sp>
      <p:sp>
        <p:nvSpPr>
          <p:cNvPr id="2" name="Slide Content 1"/>
          <p:cNvSpPr>
            <a:spLocks noGrp="1"/>
          </p:cNvSpPr>
          <p:nvPr>
            <p:ph sz="half" idx="1"/>
          </p:nvPr>
        </p:nvSpPr>
        <p:spPr/>
        <p:txBody>
          <a:bodyPr>
            <a:normAutofit lnSpcReduction="10000"/>
          </a:bodyPr>
          <a:lstStyle/>
          <a:p>
            <a:r>
              <a:rPr lang="en-US" sz="2800">
                <a:latin typeface="Calibri" panose="020F0502020204030204" pitchFamily="34" charset="0"/>
                <a:cs typeface="Calibri" panose="020F0502020204030204" pitchFamily="34" charset="0"/>
              </a:rPr>
              <a:t>Job-embedded Professional Learning </a:t>
            </a:r>
          </a:p>
          <a:p>
            <a:pPr lvl="1"/>
            <a:r>
              <a:rPr lang="en-US">
                <a:latin typeface="Calibri" panose="020F0502020204030204" pitchFamily="34" charset="0"/>
                <a:cs typeface="Calibri" panose="020F0502020204030204" pitchFamily="34" charset="0"/>
              </a:rPr>
              <a:t>Data teams/PLCs</a:t>
            </a:r>
          </a:p>
          <a:p>
            <a:pPr lvl="1"/>
            <a:r>
              <a:rPr lang="en-US">
                <a:latin typeface="Calibri" panose="020F0502020204030204" pitchFamily="34" charset="0"/>
                <a:cs typeface="Calibri" panose="020F0502020204030204" pitchFamily="34" charset="0"/>
              </a:rPr>
              <a:t>Instructional coaching</a:t>
            </a:r>
          </a:p>
          <a:p>
            <a:pPr lvl="1"/>
            <a:r>
              <a:rPr lang="en-US">
                <a:latin typeface="Calibri" panose="020F0502020204030204" pitchFamily="34" charset="0"/>
                <a:cs typeface="Calibri" panose="020F0502020204030204" pitchFamily="34" charset="0"/>
              </a:rPr>
              <a:t>Learning Walks</a:t>
            </a:r>
          </a:p>
          <a:p>
            <a:r>
              <a:rPr lang="en-US" sz="2800">
                <a:latin typeface="Calibri" panose="020F0502020204030204" pitchFamily="34" charset="0"/>
                <a:cs typeface="Calibri" panose="020F0502020204030204" pitchFamily="34" charset="0"/>
              </a:rPr>
              <a:t>Supporting Student Needs</a:t>
            </a:r>
          </a:p>
          <a:p>
            <a:pPr lvl="1"/>
            <a:r>
              <a:rPr lang="en-US">
                <a:latin typeface="Calibri" panose="020F0502020204030204" pitchFamily="34" charset="0"/>
                <a:cs typeface="Calibri" panose="020F0502020204030204" pitchFamily="34" charset="0"/>
              </a:rPr>
              <a:t>Universal Design for Learning (UDL)</a:t>
            </a:r>
          </a:p>
          <a:p>
            <a:pPr lvl="1"/>
            <a:r>
              <a:rPr lang="en-US">
                <a:latin typeface="Calibri" panose="020F0502020204030204" pitchFamily="34" charset="0"/>
                <a:cs typeface="Calibri" panose="020F0502020204030204" pitchFamily="34" charset="0"/>
              </a:rPr>
              <a:t>Culturally responsive teaching</a:t>
            </a:r>
          </a:p>
          <a:p>
            <a:pPr lvl="1"/>
            <a:r>
              <a:rPr lang="en-US">
                <a:latin typeface="Calibri" panose="020F0502020204030204" pitchFamily="34" charset="0"/>
                <a:cs typeface="Calibri" panose="020F0502020204030204" pitchFamily="34" charset="0"/>
              </a:rPr>
              <a:t>Trauma-informed practices</a:t>
            </a:r>
          </a:p>
          <a:p>
            <a:pPr lvl="1"/>
            <a:r>
              <a:rPr lang="en-US">
                <a:latin typeface="Calibri" panose="020F0502020204030204" pitchFamily="34" charset="0"/>
                <a:cs typeface="Calibri" panose="020F0502020204030204" pitchFamily="34" charset="0"/>
              </a:rPr>
              <a:t>SEL and mental health</a:t>
            </a:r>
          </a:p>
          <a:p>
            <a:endParaRPr lang="en-US"/>
          </a:p>
        </p:txBody>
      </p:sp>
      <p:sp>
        <p:nvSpPr>
          <p:cNvPr id="3" name="Slide Content 2">
            <a:extLst>
              <a:ext uri="{FF2B5EF4-FFF2-40B4-BE49-F238E27FC236}">
                <a16:creationId xmlns:a16="http://schemas.microsoft.com/office/drawing/2014/main" id="{C9531D8B-9F91-87B8-C769-12E6356BFE38}"/>
              </a:ext>
            </a:extLst>
          </p:cNvPr>
          <p:cNvSpPr>
            <a:spLocks noGrp="1"/>
          </p:cNvSpPr>
          <p:nvPr>
            <p:ph sz="half" idx="2"/>
          </p:nvPr>
        </p:nvSpPr>
        <p:spPr/>
        <p:txBody>
          <a:bodyPr>
            <a:normAutofit lnSpcReduction="10000"/>
          </a:bodyPr>
          <a:lstStyle/>
          <a:p>
            <a:r>
              <a:rPr lang="en-US" sz="2800">
                <a:latin typeface="Calibri" panose="020F0502020204030204" pitchFamily="34" charset="0"/>
                <a:cs typeface="Calibri" panose="020F0502020204030204" pitchFamily="34" charset="0"/>
              </a:rPr>
              <a:t>Recruitment and Retention</a:t>
            </a:r>
          </a:p>
          <a:p>
            <a:pPr lvl="1"/>
            <a:r>
              <a:rPr lang="en-US">
                <a:latin typeface="Calibri" panose="020F0502020204030204" pitchFamily="34" charset="0"/>
                <a:cs typeface="Calibri" panose="020F0502020204030204" pitchFamily="34" charset="0"/>
              </a:rPr>
              <a:t>Endorsements in areas of need (e.g. SPED, ESOL)</a:t>
            </a:r>
          </a:p>
          <a:p>
            <a:pPr lvl="1"/>
            <a:r>
              <a:rPr lang="en-US">
                <a:latin typeface="Calibri" panose="020F0502020204030204" pitchFamily="34" charset="0"/>
                <a:cs typeface="Calibri" panose="020F0502020204030204" pitchFamily="34" charset="0"/>
              </a:rPr>
              <a:t>Induction and mentoring</a:t>
            </a:r>
          </a:p>
          <a:p>
            <a:pPr lvl="1"/>
            <a:r>
              <a:rPr lang="en-US">
                <a:latin typeface="Calibri" panose="020F0502020204030204" pitchFamily="34" charset="0"/>
                <a:cs typeface="Calibri" panose="020F0502020204030204" pitchFamily="34" charset="0"/>
              </a:rPr>
              <a:t>“Grow Your Own” programs</a:t>
            </a:r>
          </a:p>
          <a:p>
            <a:pPr marL="0" indent="0">
              <a:buNone/>
            </a:pPr>
            <a:endParaRPr lang="en-US">
              <a:solidFill>
                <a:srgbClr val="FF0000"/>
              </a:solidFill>
            </a:endParaRPr>
          </a:p>
          <a:p>
            <a:pPr marL="0" indent="0">
              <a:buNone/>
            </a:pPr>
            <a:r>
              <a:rPr lang="en-US">
                <a:solidFill>
                  <a:srgbClr val="FF0000"/>
                </a:solidFill>
              </a:rPr>
              <a:t>REMEMBER: Funds are used to support educators and cannot provide direct services to students.</a:t>
            </a:r>
          </a:p>
          <a:p>
            <a:endParaRPr lang="en-US"/>
          </a:p>
        </p:txBody>
      </p:sp>
      <p:sp>
        <p:nvSpPr>
          <p:cNvPr id="5" name="Slide Number ">
            <a:extLst>
              <a:ext uri="{FF2B5EF4-FFF2-40B4-BE49-F238E27FC236}">
                <a16:creationId xmlns:a16="http://schemas.microsoft.com/office/drawing/2014/main" id="{A7204D6A-4824-C808-36E7-3E46B4E226D0}"/>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14</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73747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normAutofit fontScale="90000"/>
          </a:bodyPr>
          <a:lstStyle/>
          <a:p>
            <a:r>
              <a:rPr lang="en-US"/>
              <a:t>Meeting ESSA’s Professional Learning Definition</a:t>
            </a:r>
          </a:p>
        </p:txBody>
      </p:sp>
      <p:sp>
        <p:nvSpPr>
          <p:cNvPr id="30723" name="Slide Content">
            <a:extLst>
              <a:ext uri="{C183D7F6-B498-43B3-948B-1728B52AA6E4}">
                <adec:decorative xmlns:adec="http://schemas.microsoft.com/office/drawing/2017/decorative" val="0"/>
              </a:ext>
            </a:extLst>
          </p:cNvPr>
          <p:cNvSpPr>
            <a:spLocks noGrp="1"/>
          </p:cNvSpPr>
          <p:nvPr>
            <p:ph idx="1"/>
          </p:nvPr>
        </p:nvSpPr>
        <p:spPr/>
        <p:txBody>
          <a:bodyPr>
            <a:normAutofit/>
          </a:bodyPr>
          <a:lstStyle/>
          <a:p>
            <a:pPr marL="0" indent="0">
              <a:buNone/>
            </a:pPr>
            <a:r>
              <a:rPr lang="en-US" altLang="en-US" sz="3200">
                <a:latin typeface="Calibri" panose="020F0502020204030204" pitchFamily="34" charset="0"/>
                <a:cs typeface="Calibri" panose="020F0502020204030204" pitchFamily="34" charset="0"/>
              </a:rPr>
              <a:t>ESSA defines professional learning as:</a:t>
            </a:r>
          </a:p>
          <a:p>
            <a:pPr marL="457200" lvl="1" indent="0">
              <a:buNone/>
            </a:pPr>
            <a:r>
              <a:rPr lang="en-US" altLang="en-US" sz="2800" i="1">
                <a:latin typeface="Calibri" panose="020F0502020204030204" pitchFamily="34" charset="0"/>
                <a:cs typeface="Calibri" panose="020F0502020204030204" pitchFamily="34" charset="0"/>
              </a:rPr>
              <a:t>“… high quality, sustained, intensive, and classroom-focused in order to have a positive and lasting impact on classroom instruction and the teacher’s performance in the classroom and not 1-day or short-term workshops or conferences.” [ESEA Section 8101(42)] ”</a:t>
            </a:r>
          </a:p>
          <a:p>
            <a:pPr marL="0" indent="0">
              <a:buNone/>
            </a:pPr>
            <a:endParaRPr lang="en-US" altLang="en-US" sz="2800" i="1">
              <a:latin typeface="Calibri" panose="020F0502020204030204" pitchFamily="34" charset="0"/>
              <a:cs typeface="Calibri" panose="020F0502020204030204" pitchFamily="34" charset="0"/>
            </a:endParaRPr>
          </a:p>
          <a:p>
            <a:pPr marL="0" indent="0">
              <a:buNone/>
            </a:pPr>
            <a:r>
              <a:rPr lang="en-US" sz="2800">
                <a:latin typeface="Calibri" panose="020F0502020204030204" pitchFamily="34" charset="0"/>
                <a:cs typeface="Calibri" panose="020F0502020204030204" pitchFamily="34" charset="0"/>
              </a:rPr>
              <a:t>Conferences and workshops are approvable when they are </a:t>
            </a:r>
            <a:r>
              <a:rPr lang="en-US" sz="2800" b="1">
                <a:latin typeface="Calibri" panose="020F0502020204030204" pitchFamily="34" charset="0"/>
                <a:cs typeface="Calibri" panose="020F0502020204030204" pitchFamily="34" charset="0"/>
              </a:rPr>
              <a:t>included as part of larger strategy</a:t>
            </a:r>
            <a:r>
              <a:rPr lang="en-US" sz="2800">
                <a:latin typeface="Calibri" panose="020F0502020204030204" pitchFamily="34" charset="0"/>
                <a:cs typeface="Calibri" panose="020F0502020204030204" pitchFamily="34" charset="0"/>
              </a:rPr>
              <a:t>, not as an end in themselves</a:t>
            </a:r>
          </a:p>
          <a:p>
            <a:pPr marL="0" indent="0">
              <a:buNone/>
            </a:pPr>
            <a:endParaRPr lang="en-US" altLang="en-US"/>
          </a:p>
        </p:txBody>
      </p:sp>
      <p:sp>
        <p:nvSpPr>
          <p:cNvPr id="3" name="Slide Number Placeholder 3">
            <a:extLst>
              <a:ext uri="{FF2B5EF4-FFF2-40B4-BE49-F238E27FC236}">
                <a16:creationId xmlns:a16="http://schemas.microsoft.com/office/drawing/2014/main" id="{A87286ED-DBCB-7E77-9762-A3F911757C2C}"/>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15</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49127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83C3C9-5D3F-46EA-64A8-D25A6738BF27}"/>
              </a:ext>
            </a:extLst>
          </p:cNvPr>
          <p:cNvSpPr>
            <a:spLocks noGrp="1"/>
          </p:cNvSpPr>
          <p:nvPr>
            <p:ph type="ctrTitle"/>
          </p:nvPr>
        </p:nvSpPr>
        <p:spPr/>
        <p:txBody>
          <a:bodyPr/>
          <a:lstStyle/>
          <a:p>
            <a:r>
              <a:rPr lang="en-US"/>
              <a:t>Eligibility and Funding </a:t>
            </a:r>
          </a:p>
        </p:txBody>
      </p:sp>
      <p:sp>
        <p:nvSpPr>
          <p:cNvPr id="3" name="Slide Number ">
            <a:extLst>
              <a:ext uri="{FF2B5EF4-FFF2-40B4-BE49-F238E27FC236}">
                <a16:creationId xmlns:a16="http://schemas.microsoft.com/office/drawing/2014/main" id="{32C4B3F9-F524-4200-204E-D92BDCB6BEC5}"/>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B35BDA17-7C3F-428E-1430-6CE7359A479A}"/>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16</a:t>
            </a:fld>
            <a:endParaRPr lang="en-US"/>
          </a:p>
        </p:txBody>
      </p:sp>
    </p:spTree>
    <p:extLst>
      <p:ext uri="{BB962C8B-B14F-4D97-AF65-F5344CB8AC3E}">
        <p14:creationId xmlns:p14="http://schemas.microsoft.com/office/powerpoint/2010/main" val="3827747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
          <p:cNvSpPr>
            <a:spLocks noGrp="1"/>
          </p:cNvSpPr>
          <p:nvPr>
            <p:ph type="title"/>
          </p:nvPr>
        </p:nvSpPr>
        <p:spPr/>
        <p:txBody>
          <a:bodyPr/>
          <a:lstStyle/>
          <a:p>
            <a:pPr>
              <a:defRPr/>
            </a:pPr>
            <a:r>
              <a:rPr lang="en-US" altLang="en-US"/>
              <a:t>Eligibility and Funding</a:t>
            </a:r>
            <a:endParaRPr lang="en-US" altLang="en-US">
              <a:solidFill>
                <a:schemeClr val="bg2">
                  <a:lumMod val="60000"/>
                  <a:lumOff val="40000"/>
                </a:schemeClr>
              </a:solidFill>
            </a:endParaRPr>
          </a:p>
        </p:txBody>
      </p:sp>
      <p:sp>
        <p:nvSpPr>
          <p:cNvPr id="18435" name="Slide Content"/>
          <p:cNvSpPr>
            <a:spLocks noGrp="1"/>
          </p:cNvSpPr>
          <p:nvPr>
            <p:ph idx="1"/>
          </p:nvPr>
        </p:nvSpPr>
        <p:spPr/>
        <p:txBody>
          <a:bodyPr/>
          <a:lstStyle/>
          <a:p>
            <a:r>
              <a:rPr lang="en-US" altLang="en-US" sz="2800">
                <a:latin typeface="Calibri" panose="020F0502020204030204" pitchFamily="34" charset="0"/>
                <a:cs typeface="Calibri" panose="020F0502020204030204" pitchFamily="34" charset="0"/>
              </a:rPr>
              <a:t>All districts are eligible to receive Title II, Part A funds</a:t>
            </a:r>
          </a:p>
          <a:p>
            <a:endParaRPr lang="en-US" altLang="en-US" sz="2800">
              <a:latin typeface="Calibri" panose="020F0502020204030204" pitchFamily="34" charset="0"/>
              <a:cs typeface="Calibri" panose="020F0502020204030204" pitchFamily="34" charset="0"/>
            </a:endParaRPr>
          </a:p>
          <a:p>
            <a:r>
              <a:rPr lang="en-US" altLang="en-US" sz="2800">
                <a:latin typeface="Calibri" panose="020F0502020204030204" pitchFamily="34" charset="0"/>
                <a:cs typeface="Calibri" panose="020F0502020204030204" pitchFamily="34" charset="0"/>
              </a:rPr>
              <a:t>Formula funded grant</a:t>
            </a:r>
          </a:p>
          <a:p>
            <a:pPr lvl="1"/>
            <a:r>
              <a:rPr lang="en-US" altLang="en-US">
                <a:latin typeface="Calibri" panose="020F0502020204030204" pitchFamily="34" charset="0"/>
                <a:cs typeface="Calibri" panose="020F0502020204030204" pitchFamily="34" charset="0"/>
              </a:rPr>
              <a:t>20% based on enrollment </a:t>
            </a:r>
          </a:p>
          <a:p>
            <a:pPr lvl="1"/>
            <a:r>
              <a:rPr lang="en-US" altLang="en-US">
                <a:latin typeface="Calibri" panose="020F0502020204030204" pitchFamily="34" charset="0"/>
                <a:cs typeface="Calibri" panose="020F0502020204030204" pitchFamily="34" charset="0"/>
              </a:rPr>
              <a:t>80% based on poverty</a:t>
            </a:r>
          </a:p>
          <a:p>
            <a:pPr lvl="1"/>
            <a:endParaRPr lang="en-US" altLang="en-US" sz="2800">
              <a:latin typeface="Calibri" panose="020F0502020204030204" pitchFamily="34" charset="0"/>
              <a:cs typeface="Calibri" panose="020F0502020204030204" pitchFamily="34" charset="0"/>
            </a:endParaRPr>
          </a:p>
          <a:p>
            <a:r>
              <a:rPr lang="en-US" altLang="en-US" sz="2800">
                <a:latin typeface="Calibri" panose="020F0502020204030204" pitchFamily="34" charset="0"/>
                <a:cs typeface="Calibri" panose="020F0502020204030204" pitchFamily="34" charset="0"/>
              </a:rPr>
              <a:t>REAP districts have flexibility in the use of II-A funds</a:t>
            </a:r>
          </a:p>
          <a:p>
            <a:endParaRPr lang="en-US" altLang="en-US">
              <a:latin typeface="Calibri" panose="020F0502020204030204" pitchFamily="34" charset="0"/>
              <a:cs typeface="Calibri" panose="020F0502020204030204" pitchFamily="34" charset="0"/>
            </a:endParaRPr>
          </a:p>
        </p:txBody>
      </p:sp>
      <p:sp>
        <p:nvSpPr>
          <p:cNvPr id="2" name="Slide Number ">
            <a:extLst>
              <a:ext uri="{FF2B5EF4-FFF2-40B4-BE49-F238E27FC236}">
                <a16:creationId xmlns:a16="http://schemas.microsoft.com/office/drawing/2014/main" id="{4D61CAF4-BC18-DA50-447B-289DFA7D4E68}"/>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17</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6" name="Title ">
            <a:extLst>
              <a:ext uri="{C183D7F6-B498-43B3-948B-1728B52AA6E4}">
                <adec:decorative xmlns:adec="http://schemas.microsoft.com/office/drawing/2017/decorative" val="1"/>
              </a:ext>
            </a:extLst>
          </p:cNvPr>
          <p:cNvPicPr/>
          <p:nvPr/>
        </p:nvPicPr>
        <p:blipFill rotWithShape="1">
          <a:blip r:embed="rId3" cstate="hqprint">
            <a:extLst>
              <a:ext uri="{28A0092B-C50C-407E-A947-70E740481C1C}">
                <a14:useLocalDpi xmlns:a14="http://schemas.microsoft.com/office/drawing/2010/main" val="0"/>
              </a:ext>
            </a:extLst>
          </a:blip>
          <a:srcRect t="11685"/>
          <a:stretch/>
        </p:blipFill>
        <p:spPr bwMode="auto">
          <a:xfrm>
            <a:off x="860455" y="2042453"/>
            <a:ext cx="3413468" cy="41258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451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ederal Funds timeline"/>
          <p:cNvSpPr>
            <a:spLocks noGrp="1"/>
          </p:cNvSpPr>
          <p:nvPr>
            <p:ph type="title"/>
          </p:nvPr>
        </p:nvSpPr>
        <p:spPr>
          <a:xfrm>
            <a:off x="443800" y="1945537"/>
            <a:ext cx="2056899" cy="1809614"/>
          </a:xfrm>
        </p:spPr>
        <p:txBody>
          <a:bodyPr>
            <a:noAutofit/>
          </a:bodyPr>
          <a:lstStyle/>
          <a:p>
            <a:r>
              <a:rPr lang="en-US" sz="3200"/>
              <a:t>2024-25 FEDERAL FUNDS TIMELINE</a:t>
            </a:r>
          </a:p>
        </p:txBody>
      </p:sp>
      <p:sp>
        <p:nvSpPr>
          <p:cNvPr id="24" name="Initial grant period"/>
          <p:cNvSpPr/>
          <p:nvPr/>
        </p:nvSpPr>
        <p:spPr>
          <a:xfrm>
            <a:off x="1616586" y="6245207"/>
            <a:ext cx="2498215" cy="461665"/>
          </a:xfrm>
          <a:prstGeom prst="rect">
            <a:avLst/>
          </a:prstGeom>
        </p:spPr>
        <p:txBody>
          <a:bodyPr wrap="square" lIns="91440" tIns="45720" rIns="91440" bIns="45720" anchor="t">
            <a:spAutoFit/>
          </a:bodyPr>
          <a:lstStyle/>
          <a:p>
            <a:pPr>
              <a:defRPr/>
            </a:pPr>
            <a:r>
              <a:rPr lang="en-US" sz="1200" b="1">
                <a:solidFill>
                  <a:srgbClr val="0070C0"/>
                </a:solidFill>
                <a:latin typeface="Segoe UI"/>
              </a:rPr>
              <a:t>*INITIAL GRANT PERIOD: 7/1/24 – 9/30/25 (15 MONTHS</a:t>
            </a:r>
            <a:r>
              <a:rPr lang="en-US" sz="1200">
                <a:solidFill>
                  <a:srgbClr val="0070C0"/>
                </a:solidFill>
                <a:latin typeface="Segoe UI"/>
              </a:rPr>
              <a:t>)</a:t>
            </a:r>
            <a:endParaRPr lang="en-US" sz="1200">
              <a:solidFill>
                <a:srgbClr val="0C6D82"/>
              </a:solidFill>
              <a:latin typeface="Segoe UI"/>
            </a:endParaRPr>
          </a:p>
        </p:txBody>
      </p:sp>
      <p:sp>
        <p:nvSpPr>
          <p:cNvPr id="2" name="July of initial grant period"/>
          <p:cNvSpPr>
            <a:spLocks noGrp="1"/>
          </p:cNvSpPr>
          <p:nvPr>
            <p:ph type="body" sz="quarter" idx="15"/>
          </p:nvPr>
        </p:nvSpPr>
        <p:spPr>
          <a:xfrm>
            <a:off x="3796287" y="967697"/>
            <a:ext cx="786543" cy="834861"/>
          </a:xfrm>
        </p:spPr>
        <p:txBody>
          <a:bodyPr>
            <a:noAutofit/>
          </a:bodyPr>
          <a:lstStyle/>
          <a:p>
            <a:r>
              <a:rPr lang="en-US" sz="1800"/>
              <a:t>JULY</a:t>
            </a:r>
          </a:p>
          <a:p>
            <a:r>
              <a:rPr lang="en-US" sz="1800"/>
              <a:t>2024</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1974594"/>
            <a:ext cx="1399985" cy="405757"/>
          </a:xfrm>
        </p:spPr>
        <p:txBody>
          <a:bodyPr vert="horz" lIns="0" tIns="0" rIns="0" bIns="0" rtlCol="0" anchor="t">
            <a:normAutofit/>
          </a:bodyPr>
          <a:lstStyle/>
          <a:p>
            <a:r>
              <a:rPr lang="en-US" sz="1050"/>
              <a:t>BEGINNING OF 2024-25 GRANT PERIOD</a:t>
            </a:r>
          </a:p>
        </p:txBody>
      </p:sp>
      <p:sp>
        <p:nvSpPr>
          <p:cNvPr id="10" name="Aug of initial grant period">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a:t>AUG 2024</a:t>
            </a:r>
            <a:endParaRPr lang="en-US"/>
          </a:p>
        </p:txBody>
      </p:sp>
      <p:sp>
        <p:nvSpPr>
          <p:cNvPr id="27" name="Budget Narrative opens">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vert="horz" lIns="0" tIns="0" rIns="0" bIns="0" rtlCol="0" anchor="t">
            <a:noAutofit/>
          </a:bodyPr>
          <a:lstStyle/>
          <a:p>
            <a:pPr>
              <a:lnSpc>
                <a:spcPct val="100000"/>
              </a:lnSpc>
              <a:spcBef>
                <a:spcPts val="0"/>
              </a:spcBef>
            </a:pPr>
            <a:r>
              <a:rPr lang="en-US" sz="1050"/>
              <a:t>2024-25 BUDGET NARRATIVE APPLICATION OPENS</a:t>
            </a:r>
          </a:p>
        </p:txBody>
      </p:sp>
      <p:sp>
        <p:nvSpPr>
          <p:cNvPr id="13" name="Nov of initial grant period">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a:t>NOV 2024</a:t>
            </a:r>
          </a:p>
        </p:txBody>
      </p:sp>
      <p:sp>
        <p:nvSpPr>
          <p:cNvPr id="37" name="Budget Narrative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vert="horz" lIns="0" tIns="0" rIns="0" bIns="0" rtlCol="0" anchor="t">
            <a:noAutofit/>
          </a:bodyPr>
          <a:lstStyle/>
          <a:p>
            <a:pPr>
              <a:lnSpc>
                <a:spcPct val="100000"/>
              </a:lnSpc>
              <a:spcBef>
                <a:spcPts val="0"/>
              </a:spcBef>
            </a:pPr>
            <a:r>
              <a:rPr lang="en-US" sz="1050">
                <a:solidFill>
                  <a:schemeClr val="bg2"/>
                </a:solidFill>
              </a:rPr>
              <a:t>2024-25 BUDGET NARRATIVES DUE</a:t>
            </a:r>
          </a:p>
        </p:txBody>
      </p:sp>
      <p:sp>
        <p:nvSpPr>
          <p:cNvPr id="14" name="Sept 3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a:t>SEPT 2024 </a:t>
            </a:r>
            <a:endParaRPr lang="en-US"/>
          </a:p>
        </p:txBody>
      </p:sp>
      <p:sp>
        <p:nvSpPr>
          <p:cNvPr id="35" name="final obligation-initial grant period">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vert="horz" lIns="0" tIns="0" rIns="0" bIns="0" rtlCol="0" anchor="t">
            <a:normAutofit/>
          </a:bodyPr>
          <a:lstStyle/>
          <a:p>
            <a:pPr>
              <a:lnSpc>
                <a:spcPct val="100000"/>
              </a:lnSpc>
              <a:spcBef>
                <a:spcPts val="0"/>
              </a:spcBef>
            </a:pPr>
            <a:r>
              <a:rPr lang="en-US" sz="1050"/>
              <a:t>FINAL DATE FOR OBLIGATION OF 2024-25 FUNDS FOR *INTIAL GRANT PERIOD</a:t>
            </a:r>
          </a:p>
        </p:txBody>
      </p:sp>
      <p:sp>
        <p:nvSpPr>
          <p:cNvPr id="15" name="Nov ">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a:t>NOV 2024 </a:t>
            </a:r>
            <a:endParaRPr lang="en-US" sz="210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vert="horz" lIns="0" tIns="0" rIns="0" bIns="0" rtlCol="0" anchor="t">
            <a:normAutofit/>
          </a:bodyPr>
          <a:lstStyle/>
          <a:p>
            <a:pPr>
              <a:lnSpc>
                <a:spcPct val="100000"/>
              </a:lnSpc>
              <a:spcBef>
                <a:spcPts val="0"/>
              </a:spcBef>
            </a:pPr>
            <a:r>
              <a:rPr lang="en-US" sz="1050"/>
              <a:t>FINAL DATE FOR ALL 2024-25 CLAIMS FOR *INITIAL GRANT PERIOD</a:t>
            </a:r>
          </a:p>
        </p:txBody>
      </p:sp>
      <p:sp>
        <p:nvSpPr>
          <p:cNvPr id="23" name="Nov">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a:t>NOV 2024 </a:t>
            </a:r>
            <a:endParaRPr lang="en-US" sz="210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a:t>UNCLAIMED FUNDS BECOME “CARRYOVER”</a:t>
            </a:r>
          </a:p>
        </p:txBody>
      </p:sp>
      <p:sp>
        <p:nvSpPr>
          <p:cNvPr id="12" name="Nov of Tydings period">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a:t>NOV 2024</a:t>
            </a:r>
            <a:endParaRPr lang="en-US"/>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vert="horz" lIns="0" tIns="0" rIns="0" bIns="0" rtlCol="0" anchor="t">
            <a:normAutofit/>
          </a:bodyPr>
          <a:lstStyle/>
          <a:p>
            <a:r>
              <a:rPr lang="en-US" sz="1050"/>
              <a:t>CARRYOVER APPLICATIONS FOR 2024-25 FUNDS OPEN</a:t>
            </a:r>
          </a:p>
        </p:txBody>
      </p:sp>
      <p:sp>
        <p:nvSpPr>
          <p:cNvPr id="18" name="Sept of Tydings period">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a:t>SEPT 2025</a:t>
            </a:r>
            <a:endParaRPr lang="en-US"/>
          </a:p>
        </p:txBody>
      </p:sp>
      <p:sp>
        <p:nvSpPr>
          <p:cNvPr id="41" name="final obligation date">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vert="horz" lIns="0" tIns="0" rIns="0" bIns="0" rtlCol="0" anchor="t">
            <a:normAutofit/>
          </a:bodyPr>
          <a:lstStyle/>
          <a:p>
            <a:r>
              <a:rPr lang="en-US" sz="1050"/>
              <a:t>FINAL DATE FOR OBLIGATION OF 2024-25 FUNDS</a:t>
            </a:r>
          </a:p>
        </p:txBody>
      </p:sp>
      <p:sp>
        <p:nvSpPr>
          <p:cNvPr id="17" name="Nov ">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a:t>NOV 2025</a:t>
            </a:r>
          </a:p>
        </p:txBody>
      </p:sp>
      <p:sp>
        <p:nvSpPr>
          <p:cNvPr id="5" name="Text Placeholder 4">
            <a:extLst>
              <a:ext uri="{FF2B5EF4-FFF2-40B4-BE49-F238E27FC236}">
                <a16:creationId xmlns:a16="http://schemas.microsoft.com/office/drawing/2014/main" id="{823B3D2E-FE70-5F86-D19E-D564A0D8C3F7}"/>
              </a:ext>
            </a:extLst>
          </p:cNvPr>
          <p:cNvSpPr>
            <a:spLocks noGrp="1"/>
          </p:cNvSpPr>
          <p:nvPr>
            <p:ph type="body" sz="quarter" idx="50"/>
          </p:nvPr>
        </p:nvSpPr>
        <p:spPr>
          <a:xfrm>
            <a:off x="7708759" y="5976740"/>
            <a:ext cx="1726129" cy="204276"/>
          </a:xfrm>
        </p:spPr>
        <p:txBody>
          <a:bodyPr vert="horz" lIns="0" tIns="0" rIns="0" bIns="0" rtlCol="0" anchor="t">
            <a:noAutofit/>
          </a:bodyPr>
          <a:lstStyle/>
          <a:p>
            <a:r>
              <a:rPr lang="en-US" sz="1050"/>
              <a:t>FINAL DATE FOR ALL 2024-25 GRANT CLAIMS</a:t>
            </a:r>
          </a:p>
        </p:txBody>
      </p:sp>
      <p:sp>
        <p:nvSpPr>
          <p:cNvPr id="3" name="Slide Number Placeholder 3">
            <a:extLst>
              <a:ext uri="{FF2B5EF4-FFF2-40B4-BE49-F238E27FC236}">
                <a16:creationId xmlns:a16="http://schemas.microsoft.com/office/drawing/2014/main" id="{0CDA64BD-CEEF-40AA-69BA-C8C6124A8898}"/>
              </a:ext>
              <a:ext uri="{C183D7F6-B498-43B3-948B-1728B52AA6E4}">
                <adec:decorative xmlns:adec="http://schemas.microsoft.com/office/drawing/2017/decorative" val="1"/>
              </a:ext>
            </a:extLst>
          </p:cNvPr>
          <p:cNvSpPr>
            <a:spLocks noGrp="1"/>
          </p:cNvSpPr>
          <p:nvPr>
            <p:ph type="sldNum" sz="quarter" idx="12"/>
          </p:nvPr>
        </p:nvSpPr>
        <p:spPr>
          <a:xfrm>
            <a:off x="9038667" y="6369802"/>
            <a:ext cx="2891118" cy="365125"/>
          </a:xfrm>
        </p:spPr>
        <p:txBody>
          <a:bodyPr/>
          <a:lstStyle/>
          <a:p>
            <a:fld id="{357F5B69-6281-4C1F-8C38-6DA0F56DA430}" type="slidenum">
              <a:rPr lang="en-US" smtClean="0"/>
              <a:t>18</a:t>
            </a:fld>
            <a:endParaRPr lang="en-US"/>
          </a:p>
        </p:txBody>
      </p:sp>
    </p:spTree>
    <p:extLst>
      <p:ext uri="{BB962C8B-B14F-4D97-AF65-F5344CB8AC3E}">
        <p14:creationId xmlns:p14="http://schemas.microsoft.com/office/powerpoint/2010/main" val="81483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
          <p:cNvSpPr>
            <a:spLocks noGrp="1"/>
          </p:cNvSpPr>
          <p:nvPr>
            <p:ph type="title"/>
          </p:nvPr>
        </p:nvSpPr>
        <p:spPr/>
        <p:txBody>
          <a:bodyPr/>
          <a:lstStyle/>
          <a:p>
            <a:r>
              <a:rPr lang="en-US" altLang="en-US"/>
              <a:t>Transferability</a:t>
            </a:r>
            <a:endParaRPr lang="en-US" altLang="en-US">
              <a:solidFill>
                <a:srgbClr val="7B9899"/>
              </a:solidFill>
            </a:endParaRPr>
          </a:p>
        </p:txBody>
      </p:sp>
      <p:sp>
        <p:nvSpPr>
          <p:cNvPr id="19460" name="Slide Content"/>
          <p:cNvSpPr>
            <a:spLocks noGrp="1"/>
          </p:cNvSpPr>
          <p:nvPr>
            <p:ph idx="1"/>
          </p:nvPr>
        </p:nvSpPr>
        <p:spPr>
          <a:xfrm>
            <a:off x="717176" y="1825625"/>
            <a:ext cx="9841287" cy="4109010"/>
          </a:xfrm>
        </p:spPr>
        <p:txBody>
          <a:bodyPr>
            <a:normAutofit fontScale="92500" lnSpcReduction="20000"/>
          </a:bodyPr>
          <a:lstStyle/>
          <a:p>
            <a:pPr eaLnBrk="1" hangingPunct="1">
              <a:spcAft>
                <a:spcPts val="600"/>
              </a:spcAft>
              <a:defRPr/>
            </a:pPr>
            <a:r>
              <a:rPr lang="en-US" altLang="en-US" sz="3500">
                <a:latin typeface="Calibri" panose="020F0502020204030204" pitchFamily="34" charset="0"/>
                <a:cs typeface="Calibri" panose="020F0502020204030204" pitchFamily="34" charset="0"/>
              </a:rPr>
              <a:t>Funds can be transferred </a:t>
            </a:r>
            <a:r>
              <a:rPr lang="en-US" altLang="en-US" sz="3500" b="1">
                <a:latin typeface="Calibri" panose="020F0502020204030204" pitchFamily="34" charset="0"/>
                <a:cs typeface="Calibri" panose="020F0502020204030204" pitchFamily="34" charset="0"/>
              </a:rPr>
              <a:t>out of or into </a:t>
            </a:r>
            <a:r>
              <a:rPr lang="en-US" altLang="en-US" sz="3500">
                <a:latin typeface="Calibri" panose="020F0502020204030204" pitchFamily="34" charset="0"/>
                <a:cs typeface="Calibri" panose="020F0502020204030204" pitchFamily="34" charset="0"/>
              </a:rPr>
              <a:t>Title II-A </a:t>
            </a:r>
          </a:p>
          <a:p>
            <a:pPr eaLnBrk="1" hangingPunct="1">
              <a:spcAft>
                <a:spcPts val="600"/>
              </a:spcAft>
              <a:defRPr/>
            </a:pPr>
            <a:r>
              <a:rPr lang="en-US" altLang="en-US" sz="3500">
                <a:latin typeface="Calibri" panose="020F0502020204030204" pitchFamily="34" charset="0"/>
                <a:cs typeface="Calibri" panose="020F0502020204030204" pitchFamily="34" charset="0"/>
              </a:rPr>
              <a:t>Consult with private schools prior to transfer</a:t>
            </a:r>
          </a:p>
          <a:p>
            <a:pPr eaLnBrk="1" hangingPunct="1">
              <a:spcAft>
                <a:spcPts val="600"/>
              </a:spcAft>
              <a:defRPr/>
            </a:pPr>
            <a:r>
              <a:rPr lang="en-US" altLang="en-US" sz="3500">
                <a:latin typeface="Calibri" panose="020F0502020204030204" pitchFamily="34" charset="0"/>
                <a:cs typeface="Calibri" panose="020F0502020204030204" pitchFamily="34" charset="0"/>
              </a:rPr>
              <a:t>Can transfer all or a portion of the funds into a grant award for the same year</a:t>
            </a:r>
          </a:p>
          <a:p>
            <a:pPr eaLnBrk="1" hangingPunct="1">
              <a:spcAft>
                <a:spcPts val="600"/>
              </a:spcAft>
              <a:defRPr/>
            </a:pPr>
            <a:r>
              <a:rPr lang="en-US" altLang="en-US" sz="3500">
                <a:latin typeface="Calibri" panose="020F0502020204030204" pitchFamily="34" charset="0"/>
                <a:cs typeface="Calibri" panose="020F0502020204030204" pitchFamily="34" charset="0"/>
              </a:rPr>
              <a:t>Funds don’t move in EGMS</a:t>
            </a:r>
          </a:p>
          <a:p>
            <a:pPr>
              <a:spcAft>
                <a:spcPts val="600"/>
              </a:spcAft>
              <a:defRPr/>
            </a:pPr>
            <a:r>
              <a:rPr lang="en-US" altLang="en-US" sz="3500">
                <a:latin typeface="Calibri" panose="020F0502020204030204" pitchFamily="34" charset="0"/>
                <a:cs typeface="Calibri" panose="020F0502020204030204" pitchFamily="34" charset="0"/>
              </a:rPr>
              <a:t>Carryover funds cannot be transferred</a:t>
            </a:r>
          </a:p>
          <a:p>
            <a:pPr>
              <a:defRPr/>
            </a:pPr>
            <a:endParaRPr lang="en-US" altLang="en-US" sz="3300">
              <a:latin typeface="Calibri" panose="020F0502020204030204" pitchFamily="34" charset="0"/>
              <a:cs typeface="Calibri" panose="020F0502020204030204" pitchFamily="34" charset="0"/>
            </a:endParaRPr>
          </a:p>
          <a:p>
            <a:pPr marL="0" indent="0">
              <a:buNone/>
              <a:defRPr/>
            </a:pPr>
            <a:r>
              <a:rPr lang="en-US" altLang="en-US" sz="3300" i="1">
                <a:latin typeface="Calibri" panose="020F0502020204030204" pitchFamily="34" charset="0"/>
                <a:cs typeface="Calibri" panose="020F0502020204030204" pitchFamily="34" charset="0"/>
                <a:hlinkClick r:id="rId3"/>
              </a:rPr>
              <a:t>ESSA Quick Reference Brief: Transferability</a:t>
            </a:r>
            <a:endParaRPr lang="en-US" altLang="en-US" sz="3300" i="1">
              <a:latin typeface="Calibri" panose="020F0502020204030204" pitchFamily="34" charset="0"/>
              <a:cs typeface="Calibri" panose="020F0502020204030204" pitchFamily="34" charset="0"/>
            </a:endParaRPr>
          </a:p>
          <a:p>
            <a:pPr eaLnBrk="1" hangingPunct="1">
              <a:defRPr/>
            </a:pPr>
            <a:endParaRPr lang="en-US" altLang="en-US" sz="2800"/>
          </a:p>
          <a:p>
            <a:pPr eaLnBrk="1" hangingPunct="1">
              <a:defRPr/>
            </a:pPr>
            <a:endParaRPr lang="en-US" altLang="en-US" sz="2800"/>
          </a:p>
        </p:txBody>
      </p:sp>
      <p:sp>
        <p:nvSpPr>
          <p:cNvPr id="3" name="Slide Number">
            <a:extLst>
              <a:ext uri="{FF2B5EF4-FFF2-40B4-BE49-F238E27FC236}">
                <a16:creationId xmlns:a16="http://schemas.microsoft.com/office/drawing/2014/main" id="{5E1E6785-B91F-E967-20A6-E3D736E73A53}"/>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19</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2" name="Picture 2">
            <a:extLst>
              <a:ext uri="{FF2B5EF4-FFF2-40B4-BE49-F238E27FC236}">
                <a16:creationId xmlns:a16="http://schemas.microsoft.com/office/drawing/2014/main" id="{D32F0625-7302-6D17-A25B-019E8BC973A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699" y="3429295"/>
            <a:ext cx="4004897" cy="173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US"/>
              <a:t>Oregon Department of Education – Our “Why”</a:t>
            </a:r>
          </a:p>
        </p:txBody>
      </p:sp>
      <p:sp>
        <p:nvSpPr>
          <p:cNvPr id="7" name="Slide Content"/>
          <p:cNvSpPr>
            <a:spLocks noGrp="1"/>
          </p:cNvSpPr>
          <p:nvPr>
            <p:ph idx="1"/>
          </p:nvPr>
        </p:nvSpPr>
        <p:spPr>
          <a:xfrm>
            <a:off x="717175" y="1665658"/>
            <a:ext cx="10784542" cy="4109010"/>
          </a:xfrm>
        </p:spPr>
        <p:txBody>
          <a:bodyPr/>
          <a:lstStyle/>
          <a:p>
            <a:pPr marL="0" lvl="0" indent="0">
              <a:lnSpc>
                <a:spcPct val="100000"/>
              </a:lnSpc>
              <a:spcBef>
                <a:spcPts val="100"/>
              </a:spcBef>
              <a:buNone/>
              <a:defRPr/>
            </a:pPr>
            <a:r>
              <a:rPr lang="en-US" altLang="en-US" b="1">
                <a:solidFill>
                  <a:prstClr val="black"/>
                </a:solidFill>
              </a:rPr>
              <a:t>Equity and Excellence for Every Learner</a:t>
            </a:r>
          </a:p>
          <a:p>
            <a:pPr marL="285750" lvl="0" indent="-285750">
              <a:lnSpc>
                <a:spcPct val="100000"/>
              </a:lnSpc>
              <a:spcBef>
                <a:spcPts val="100"/>
              </a:spcBef>
              <a:defRPr/>
            </a:pPr>
            <a:r>
              <a:rPr lang="en-US" altLang="en-US">
                <a:solidFill>
                  <a:prstClr val="black"/>
                </a:solidFill>
              </a:rPr>
              <a:t>The Oregon Department of Education works in partnership with school districts, education service districts and community partners;</a:t>
            </a:r>
          </a:p>
          <a:p>
            <a:pPr marL="285750" lvl="0" indent="-285750">
              <a:lnSpc>
                <a:spcPct val="100000"/>
              </a:lnSpc>
              <a:spcBef>
                <a:spcPts val="100"/>
              </a:spcBef>
              <a:defRPr/>
            </a:pPr>
            <a:r>
              <a:rPr lang="en-US" altLang="en-US">
                <a:solidFill>
                  <a:prstClr val="black"/>
                </a:solidFill>
              </a:rPr>
              <a:t>Together, we serve over 580,000 K-12 students;</a:t>
            </a:r>
          </a:p>
          <a:p>
            <a:pPr marL="285750" lvl="0" indent="-285750">
              <a:lnSpc>
                <a:spcPct val="100000"/>
              </a:lnSpc>
              <a:spcBef>
                <a:spcPts val="100"/>
              </a:spcBef>
              <a:defRPr/>
            </a:pPr>
            <a:r>
              <a:rPr lang="en-US" altLang="en-US">
                <a:solidFill>
                  <a:prstClr val="black"/>
                </a:solidFill>
              </a:rPr>
              <a:t>We believe every student should have access to a high-quality, well-rounded learning experience;</a:t>
            </a:r>
          </a:p>
          <a:p>
            <a:pPr marL="285750" lvl="0" indent="-285750">
              <a:lnSpc>
                <a:spcPct val="100000"/>
              </a:lnSpc>
              <a:spcBef>
                <a:spcPts val="100"/>
              </a:spcBef>
              <a:defRPr/>
            </a:pPr>
            <a:r>
              <a:rPr lang="en-US" altLang="en-US">
                <a:solidFill>
                  <a:prstClr val="black"/>
                </a:solidFill>
              </a:rPr>
              <a:t>We work to achieve the Governor’s vision that every Oregon student graduates with a plan for their future</a:t>
            </a:r>
            <a:r>
              <a:rPr lang="en-US">
                <a:solidFill>
                  <a:prstClr val="black"/>
                </a:solidFill>
              </a:rPr>
              <a:t>.</a:t>
            </a:r>
          </a:p>
          <a:p>
            <a:endParaRPr lang="en-US"/>
          </a:p>
        </p:txBody>
      </p:sp>
      <p:sp>
        <p:nvSpPr>
          <p:cNvPr id="4" name="Slide Number"/>
          <p:cNvSpPr>
            <a:spLocks noGrp="1"/>
          </p:cNvSpPr>
          <p:nvPr>
            <p:ph type="sldNum" sz="quarter" idx="12"/>
          </p:nvPr>
        </p:nvSpPr>
        <p:spPr/>
        <p:txBody>
          <a:bodyPr/>
          <a:lstStyle/>
          <a:p>
            <a:fld id="{357F5B69-6281-4C1F-8C38-6DA0F56DA430}" type="slidenum">
              <a:rPr lang="en-US" smtClean="0"/>
              <a:t>2</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80" t="39380" r="9995" b="18402"/>
          <a:stretch/>
        </p:blipFill>
        <p:spPr>
          <a:xfrm>
            <a:off x="4585855" y="4386764"/>
            <a:ext cx="6915862" cy="1753029"/>
          </a:xfrm>
          <a:prstGeom prst="rect">
            <a:avLst/>
          </a:prstGeom>
        </p:spPr>
      </p:pic>
    </p:spTree>
    <p:extLst>
      <p:ext uri="{BB962C8B-B14F-4D97-AF65-F5344CB8AC3E}">
        <p14:creationId xmlns:p14="http://schemas.microsoft.com/office/powerpoint/2010/main" val="160556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
          <p:cNvSpPr>
            <a:spLocks noGrp="1"/>
          </p:cNvSpPr>
          <p:nvPr>
            <p:ph type="title"/>
          </p:nvPr>
        </p:nvSpPr>
        <p:spPr/>
        <p:txBody>
          <a:bodyPr>
            <a:noAutofit/>
          </a:bodyPr>
          <a:lstStyle/>
          <a:p>
            <a:pPr>
              <a:defRPr/>
            </a:pPr>
            <a:r>
              <a:rPr lang="en-US" sz="4000"/>
              <a:t>Application Requirements</a:t>
            </a:r>
          </a:p>
        </p:txBody>
      </p:sp>
      <p:sp>
        <p:nvSpPr>
          <p:cNvPr id="2" name="Slide Content"/>
          <p:cNvSpPr>
            <a:spLocks noGrp="1"/>
          </p:cNvSpPr>
          <p:nvPr>
            <p:ph idx="1"/>
          </p:nvPr>
        </p:nvSpPr>
        <p:spPr/>
        <p:txBody>
          <a:bodyPr>
            <a:normAutofit fontScale="92500" lnSpcReduction="10000"/>
          </a:bodyPr>
          <a:lstStyle/>
          <a:p>
            <a:pPr marL="457200" indent="-457200">
              <a:spcBef>
                <a:spcPct val="50000"/>
              </a:spcBef>
              <a:defRPr/>
            </a:pPr>
            <a:r>
              <a:rPr lang="en-US" altLang="en-US" sz="3200">
                <a:latin typeface="Calibri" panose="020F0502020204030204" pitchFamily="34" charset="0"/>
                <a:cs typeface="Calibri" panose="020F0502020204030204" pitchFamily="34" charset="0"/>
              </a:rPr>
              <a:t>Needs Assessment*</a:t>
            </a:r>
          </a:p>
          <a:p>
            <a:pPr marL="914400" lvl="1" indent="-457200">
              <a:spcBef>
                <a:spcPct val="50000"/>
              </a:spcBef>
              <a:defRPr/>
            </a:pPr>
            <a:r>
              <a:rPr lang="en-US" altLang="en-US" sz="2800"/>
              <a:t>What does the data tell us?</a:t>
            </a:r>
          </a:p>
          <a:p>
            <a:pPr marL="457200" indent="-457200">
              <a:spcBef>
                <a:spcPct val="50000"/>
              </a:spcBef>
              <a:defRPr/>
            </a:pPr>
            <a:r>
              <a:rPr lang="en-US" altLang="en-US" sz="3200"/>
              <a:t>Budget Narrative </a:t>
            </a:r>
          </a:p>
          <a:p>
            <a:pPr marL="914400" lvl="1" indent="-457200">
              <a:spcBef>
                <a:spcPct val="50000"/>
              </a:spcBef>
              <a:defRPr/>
            </a:pPr>
            <a:r>
              <a:rPr lang="en-US" altLang="en-US" sz="2800"/>
              <a:t>What will we do to meet our needs?</a:t>
            </a:r>
          </a:p>
          <a:p>
            <a:pPr marL="457200" indent="-457200">
              <a:spcBef>
                <a:spcPct val="50000"/>
              </a:spcBef>
              <a:defRPr/>
            </a:pPr>
            <a:r>
              <a:rPr lang="en-US" altLang="en-US" sz="3200"/>
              <a:t>Equitable Services Worksheet</a:t>
            </a:r>
          </a:p>
          <a:p>
            <a:pPr marL="914400" lvl="1" indent="-457200">
              <a:spcBef>
                <a:spcPct val="50000"/>
              </a:spcBef>
              <a:defRPr/>
            </a:pPr>
            <a:r>
              <a:rPr lang="en-US" altLang="en-US" sz="2800"/>
              <a:t>Only for districts with participating schools</a:t>
            </a:r>
          </a:p>
          <a:p>
            <a:pPr marL="0" indent="0">
              <a:buNone/>
            </a:pPr>
            <a:endParaRPr lang="en-US"/>
          </a:p>
          <a:p>
            <a:pPr marL="0" indent="0">
              <a:buNone/>
            </a:pPr>
            <a:r>
              <a:rPr lang="en-US"/>
              <a:t>*Must include data from district-sponsored charter schools</a:t>
            </a:r>
          </a:p>
        </p:txBody>
      </p:sp>
      <p:pic>
        <p:nvPicPr>
          <p:cNvPr id="7" name="Content Placeholder 3" descr="Continuous improvement cycle&#10;&#10;Set the vision, assess needs, create a strategic plan, implement strategic plan, moitor and adjust" title="Continuous improvement cycle"/>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7842020" y="1934936"/>
            <a:ext cx="3537233" cy="3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a:extLst>
              <a:ext uri="{FF2B5EF4-FFF2-40B4-BE49-F238E27FC236}">
                <a16:creationId xmlns:a16="http://schemas.microsoft.com/office/drawing/2014/main" id="{AB41E7DD-7F7B-D955-E409-861F7F9FE869}"/>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20</a:t>
            </a:fld>
            <a:endParaRPr lang="en-US"/>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26379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
          <p:cNvSpPr>
            <a:spLocks noGrp="1"/>
          </p:cNvSpPr>
          <p:nvPr>
            <p:ph type="title"/>
          </p:nvPr>
        </p:nvSpPr>
        <p:spPr>
          <a:xfrm>
            <a:off x="717177" y="779646"/>
            <a:ext cx="3931826" cy="1686764"/>
          </a:xfrm>
        </p:spPr>
        <p:txBody>
          <a:bodyPr/>
          <a:lstStyle/>
          <a:p>
            <a:r>
              <a:rPr lang="en-US"/>
              <a:t>Resources</a:t>
            </a:r>
          </a:p>
        </p:txBody>
      </p:sp>
      <p:sp>
        <p:nvSpPr>
          <p:cNvPr id="7" name="Slide Content"/>
          <p:cNvSpPr>
            <a:spLocks noGrp="1"/>
          </p:cNvSpPr>
          <p:nvPr>
            <p:ph idx="1"/>
          </p:nvPr>
        </p:nvSpPr>
        <p:spPr>
          <a:xfrm>
            <a:off x="5183188" y="779647"/>
            <a:ext cx="6318530" cy="5627592"/>
          </a:xfrm>
        </p:spPr>
        <p:txBody>
          <a:bodyPr>
            <a:normAutofit/>
          </a:bodyPr>
          <a:lstStyle/>
          <a:p>
            <a:endParaRPr lang="en-US" sz="2800">
              <a:hlinkClick r:id="rId3"/>
            </a:endParaRPr>
          </a:p>
          <a:p>
            <a:r>
              <a:rPr lang="en-US" altLang="en-US" sz="3200">
                <a:latin typeface="Calibri" panose="020F0502020204030204" pitchFamily="34" charset="0"/>
                <a:cs typeface="Calibri" panose="020F0502020204030204" pitchFamily="34" charset="0"/>
                <a:hlinkClick r:id="rId4"/>
              </a:rPr>
              <a:t>Title II-A web page</a:t>
            </a:r>
            <a:endParaRPr lang="en-US" altLang="en-US" sz="3200">
              <a:latin typeface="Calibri" panose="020F0502020204030204" pitchFamily="34" charset="0"/>
              <a:cs typeface="Calibri" panose="020F0502020204030204" pitchFamily="34" charset="0"/>
              <a:hlinkClick r:id="rId3"/>
            </a:endParaRPr>
          </a:p>
          <a:p>
            <a:r>
              <a:rPr lang="en-US" altLang="en-US" sz="3200">
                <a:latin typeface="Calibri" panose="020F0502020204030204" pitchFamily="34" charset="0"/>
                <a:cs typeface="Calibri" panose="020F0502020204030204" pitchFamily="34" charset="0"/>
                <a:hlinkClick r:id="rId5"/>
              </a:rPr>
              <a:t>Title II-A Listserv</a:t>
            </a:r>
            <a:endParaRPr lang="en-US" altLang="en-US" sz="3200">
              <a:latin typeface="Calibri" panose="020F0502020204030204" pitchFamily="34" charset="0"/>
              <a:cs typeface="Calibri" panose="020F0502020204030204" pitchFamily="34" charset="0"/>
              <a:hlinkClick r:id="rId3"/>
            </a:endParaRPr>
          </a:p>
          <a:p>
            <a:r>
              <a:rPr lang="en-US" altLang="en-US" sz="3200">
                <a:latin typeface="Calibri" panose="020F0502020204030204" pitchFamily="34" charset="0"/>
                <a:cs typeface="Calibri" panose="020F0502020204030204" pitchFamily="34" charset="0"/>
                <a:hlinkClick r:id="rId6"/>
              </a:rPr>
              <a:t>Federal Non-Regulatory Guidance </a:t>
            </a:r>
            <a:endParaRPr lang="en-US" altLang="en-US" sz="3200">
              <a:latin typeface="Calibri" panose="020F0502020204030204" pitchFamily="34" charset="0"/>
              <a:cs typeface="Calibri" panose="020F0502020204030204" pitchFamily="34" charset="0"/>
              <a:hlinkClick r:id="rId3"/>
            </a:endParaRPr>
          </a:p>
          <a:p>
            <a:r>
              <a:rPr lang="en-US" altLang="en-US" sz="3200">
                <a:latin typeface="Calibri" panose="020F0502020204030204" pitchFamily="34" charset="0"/>
                <a:cs typeface="Calibri" panose="020F0502020204030204" pitchFamily="34" charset="0"/>
                <a:hlinkClick r:id="rId7"/>
              </a:rPr>
              <a:t>Oregon Federal Funds Guide</a:t>
            </a:r>
            <a:endParaRPr lang="en-US" altLang="en-US" sz="3200">
              <a:latin typeface="Calibri" panose="020F0502020204030204" pitchFamily="34" charset="0"/>
              <a:cs typeface="Calibri" panose="020F0502020204030204" pitchFamily="34" charset="0"/>
              <a:hlinkClick r:id="rId3"/>
            </a:endParaRPr>
          </a:p>
          <a:p>
            <a:r>
              <a:rPr lang="en-US" altLang="en-US" sz="3200">
                <a:latin typeface="Calibri" panose="020F0502020204030204" pitchFamily="34" charset="0"/>
                <a:cs typeface="Calibri" panose="020F0502020204030204" pitchFamily="34" charset="0"/>
                <a:hlinkClick r:id="rId3"/>
              </a:rPr>
              <a:t>CIP Budget Narrative User Guide</a:t>
            </a:r>
          </a:p>
          <a:p>
            <a:r>
              <a:rPr lang="en-US" sz="3200" u="sng">
                <a:solidFill>
                  <a:schemeClr val="hlink"/>
                </a:solidFill>
                <a:hlinkClick r:id="rId8"/>
              </a:rPr>
              <a:t>CIP Budget Narrative Checklists</a:t>
            </a:r>
            <a:endParaRPr lang="en-US" altLang="en-US" sz="3200">
              <a:latin typeface="Calibri" panose="020F0502020204030204" pitchFamily="34" charset="0"/>
              <a:cs typeface="Calibri" panose="020F0502020204030204" pitchFamily="34" charset="0"/>
              <a:hlinkClick r:id="rId3"/>
            </a:endParaRPr>
          </a:p>
          <a:p>
            <a:r>
              <a:rPr lang="en-US" altLang="en-US" sz="3200">
                <a:latin typeface="Calibri" panose="020F0502020204030204" pitchFamily="34" charset="0"/>
                <a:cs typeface="Calibri" panose="020F0502020204030204" pitchFamily="34" charset="0"/>
                <a:hlinkClick r:id="rId9"/>
              </a:rPr>
              <a:t>Standards for Professional Learning</a:t>
            </a:r>
            <a:endParaRPr lang="en-US" altLang="en-US" sz="3200">
              <a:latin typeface="Calibri" panose="020F0502020204030204" pitchFamily="34" charset="0"/>
              <a:cs typeface="Calibri" panose="020F0502020204030204" pitchFamily="34" charset="0"/>
              <a:hlinkClick r:id="rId3"/>
            </a:endParaRPr>
          </a:p>
          <a:p>
            <a:pPr marL="0" indent="0">
              <a:buNone/>
            </a:pPr>
            <a:endParaRPr lang="en-US" sz="2800" u="sng">
              <a:hlinkClick r:id="rId3"/>
            </a:endParaRPr>
          </a:p>
        </p:txBody>
      </p:sp>
      <p:sp>
        <p:nvSpPr>
          <p:cNvPr id="4" name="Slide Number "/>
          <p:cNvSpPr>
            <a:spLocks noGrp="1"/>
          </p:cNvSpPr>
          <p:nvPr>
            <p:ph type="sldNum" sz="quarter" idx="12"/>
          </p:nvPr>
        </p:nvSpPr>
        <p:spPr/>
        <p:txBody>
          <a:bodyPr/>
          <a:lstStyle/>
          <a:p>
            <a:fld id="{357F5B69-6281-4C1F-8C38-6DA0F56DA430}" type="slidenum">
              <a:rPr lang="en-US" smtClean="0"/>
              <a:pPr/>
              <a:t>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1111" b="1111"/>
          <a:stretch>
            <a:fillRect/>
          </a:stretch>
        </p:blipFill>
        <p:spPr>
          <a:xfrm>
            <a:off x="425450" y="2882900"/>
            <a:ext cx="4325938" cy="2320925"/>
          </a:xfrm>
        </p:spPr>
      </p:pic>
    </p:spTree>
    <p:extLst>
      <p:ext uri="{BB962C8B-B14F-4D97-AF65-F5344CB8AC3E}">
        <p14:creationId xmlns:p14="http://schemas.microsoft.com/office/powerpoint/2010/main" val="117324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p:cNvSpPr>
            <a:spLocks noGrp="1"/>
          </p:cNvSpPr>
          <p:nvPr>
            <p:ph type="title"/>
          </p:nvPr>
        </p:nvSpPr>
        <p:spPr/>
        <p:txBody>
          <a:bodyPr/>
          <a:lstStyle/>
          <a:p>
            <a:r>
              <a:rPr lang="en-US"/>
              <a:t>Please reach out!</a:t>
            </a:r>
          </a:p>
        </p:txBody>
      </p:sp>
      <p:sp>
        <p:nvSpPr>
          <p:cNvPr id="2" name="Slide Content"/>
          <p:cNvSpPr>
            <a:spLocks noGrp="1"/>
          </p:cNvSpPr>
          <p:nvPr>
            <p:ph idx="1"/>
          </p:nvPr>
        </p:nvSpPr>
        <p:spPr/>
        <p:txBody>
          <a:bodyPr/>
          <a:lstStyle/>
          <a:p>
            <a:pPr marL="342900" indent="-342900">
              <a:lnSpc>
                <a:spcPct val="110000"/>
              </a:lnSpc>
              <a:buClr>
                <a:schemeClr val="dk1"/>
              </a:buClr>
              <a:buSzPts val="2400"/>
            </a:pPr>
            <a:r>
              <a:rPr lang="nb-NO"/>
              <a:t>Amy Tidwell</a:t>
            </a:r>
            <a:br>
              <a:rPr lang="nb-NO"/>
            </a:br>
            <a:r>
              <a:rPr lang="nb-NO" u="sng">
                <a:solidFill>
                  <a:schemeClr val="hlink"/>
                </a:solidFill>
                <a:hlinkClick r:id="rId3"/>
              </a:rPr>
              <a:t>amy.tidwell@ode.oregon.gov</a:t>
            </a:r>
            <a:endParaRPr lang="nb-NO" u="sng">
              <a:solidFill>
                <a:schemeClr val="hlink"/>
              </a:solidFill>
            </a:endParaRPr>
          </a:p>
          <a:p>
            <a:pPr>
              <a:lnSpc>
                <a:spcPct val="110000"/>
              </a:lnSpc>
              <a:buClr>
                <a:schemeClr val="dk1"/>
              </a:buClr>
              <a:buSzPts val="2400"/>
            </a:pPr>
            <a:r>
              <a:rPr lang="nb-NO"/>
              <a:t>Jen Engberg</a:t>
            </a:r>
            <a:br>
              <a:rPr lang="nb-NO"/>
            </a:br>
            <a:r>
              <a:rPr lang="nb-NO" u="sng">
                <a:solidFill>
                  <a:schemeClr val="hlink"/>
                </a:solidFill>
              </a:rPr>
              <a:t>j</a:t>
            </a:r>
            <a:r>
              <a:rPr lang="nb-NO" u="sng">
                <a:solidFill>
                  <a:schemeClr val="hlink"/>
                </a:solidFill>
                <a:hlinkClick r:id="rId4"/>
              </a:rPr>
              <a:t>ennifer.engberg@ode.oregon.gov</a:t>
            </a:r>
            <a:endParaRPr lang="nb-NO"/>
          </a:p>
          <a:p>
            <a:pPr>
              <a:lnSpc>
                <a:spcPct val="110000"/>
              </a:lnSpc>
              <a:buClr>
                <a:schemeClr val="dk1"/>
              </a:buClr>
              <a:buSzPts val="2400"/>
            </a:pPr>
            <a:r>
              <a:rPr lang="nb-NO"/>
              <a:t>Lisa Plumb</a:t>
            </a:r>
            <a:br>
              <a:rPr lang="nb-NO"/>
            </a:br>
            <a:r>
              <a:rPr lang="nb-NO" u="sng">
                <a:solidFill>
                  <a:schemeClr val="hlink"/>
                </a:solidFill>
              </a:rPr>
              <a:t>l</a:t>
            </a:r>
            <a:r>
              <a:rPr lang="nb-NO" u="sng">
                <a:solidFill>
                  <a:schemeClr val="hlink"/>
                </a:solidFill>
                <a:hlinkClick r:id="rId5"/>
              </a:rPr>
              <a:t>isa.plumb@ode.oregon.gov</a:t>
            </a:r>
            <a:endParaRPr lang="nb-NO" u="sng">
              <a:solidFill>
                <a:schemeClr val="hlink"/>
              </a:solidFill>
            </a:endParaRPr>
          </a:p>
          <a:p>
            <a:pPr>
              <a:lnSpc>
                <a:spcPct val="110000"/>
              </a:lnSpc>
              <a:buClr>
                <a:schemeClr val="dk1"/>
              </a:buClr>
              <a:buSzPts val="2400"/>
            </a:pPr>
            <a:r>
              <a:rPr lang="nb-NO"/>
              <a:t>Sarah Martin</a:t>
            </a:r>
            <a:br>
              <a:rPr lang="nb-NO"/>
            </a:br>
            <a:r>
              <a:rPr lang="nb-NO" u="sng">
                <a:solidFill>
                  <a:schemeClr val="hlink"/>
                </a:solidFill>
              </a:rPr>
              <a:t>s</a:t>
            </a:r>
            <a:r>
              <a:rPr lang="nb-NO" u="sng">
                <a:solidFill>
                  <a:schemeClr val="hlink"/>
                </a:solidFill>
                <a:hlinkClick r:id="rId6"/>
              </a:rPr>
              <a:t>arah.martin@ode.oregon.gov</a:t>
            </a:r>
            <a:endParaRPr lang="nb-NO"/>
          </a:p>
          <a:p>
            <a:pPr marL="0" lvl="0" indent="0">
              <a:lnSpc>
                <a:spcPct val="110000"/>
              </a:lnSpc>
              <a:buClr>
                <a:schemeClr val="dk1"/>
              </a:buClr>
              <a:buSzPts val="2400"/>
              <a:buNone/>
            </a:pPr>
            <a:endParaRPr lang="nb-NO"/>
          </a:p>
          <a:p>
            <a:endParaRPr lang="en-US"/>
          </a:p>
        </p:txBody>
      </p:sp>
      <p:sp>
        <p:nvSpPr>
          <p:cNvPr id="4" name="Slide Number "/>
          <p:cNvSpPr>
            <a:spLocks noGrp="1"/>
          </p:cNvSpPr>
          <p:nvPr>
            <p:ph type="sldNum" sz="quarter" idx="12"/>
          </p:nvPr>
        </p:nvSpPr>
        <p:spPr/>
        <p:txBody>
          <a:bodyPr/>
          <a:lstStyle/>
          <a:p>
            <a:fld id="{357F5B69-6281-4C1F-8C38-6DA0F56DA430}" type="slidenum">
              <a:rPr lang="en-US" smtClean="0"/>
              <a:pPr/>
              <a:t>22</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p:cNvSpPr>
            <a:spLocks noGrp="1"/>
          </p:cNvSpPr>
          <p:nvPr>
            <p:ph type="title"/>
          </p:nvPr>
        </p:nvSpPr>
        <p:spPr/>
        <p:txBody>
          <a:bodyPr/>
          <a:lstStyle/>
          <a:p>
            <a:r>
              <a:rPr lang="en-US"/>
              <a:t>Regional Contacts by ESD</a:t>
            </a:r>
          </a:p>
        </p:txBody>
      </p:sp>
      <p:sp>
        <p:nvSpPr>
          <p:cNvPr id="6" name="Slide Content"/>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a:t>Amy Tidwell</a:t>
            </a:r>
          </a:p>
          <a:p>
            <a:pPr marL="914400" lvl="1" indent="-381000">
              <a:lnSpc>
                <a:spcPct val="115000"/>
              </a:lnSpc>
              <a:spcBef>
                <a:spcPts val="0"/>
              </a:spcBef>
              <a:buSzPts val="2400"/>
              <a:buFont typeface="Courier New" panose="02070309020205020404" pitchFamily="49" charset="0"/>
              <a:buChar char="o"/>
            </a:pPr>
            <a:r>
              <a:rPr lang="en-US"/>
              <a:t>Grant, Harney, High Desert, </a:t>
            </a:r>
            <a:r>
              <a:rPr lang="en-US" err="1"/>
              <a:t>InterMountain</a:t>
            </a:r>
            <a:r>
              <a:rPr lang="en-US"/>
              <a:t>, Jefferson, North Central and Region 18</a:t>
            </a:r>
            <a:endParaRPr lang="en-US">
              <a:solidFill>
                <a:srgbClr val="FF0000"/>
              </a:solidFill>
            </a:endParaRPr>
          </a:p>
          <a:p>
            <a:pPr marL="457200" lvl="0" indent="-381000">
              <a:lnSpc>
                <a:spcPct val="105000"/>
              </a:lnSpc>
              <a:spcBef>
                <a:spcPts val="1200"/>
              </a:spcBef>
              <a:buSzPts val="2400"/>
              <a:buChar char="●"/>
            </a:pPr>
            <a:r>
              <a:rPr lang="en-US" sz="3000"/>
              <a:t>Jen Engberg</a:t>
            </a:r>
          </a:p>
          <a:p>
            <a:pPr marL="914400" lvl="1" indent="-381000">
              <a:lnSpc>
                <a:spcPct val="105000"/>
              </a:lnSpc>
              <a:spcBef>
                <a:spcPts val="0"/>
              </a:spcBef>
              <a:buSzPts val="2400"/>
              <a:buFont typeface="Arial"/>
              <a:buChar char="○"/>
            </a:pPr>
            <a:r>
              <a:rPr lang="en-US"/>
              <a:t>Clackamas, Columbia Gorge, Multnomah and Northwest Regional </a:t>
            </a:r>
          </a:p>
          <a:p>
            <a:pPr marL="533400" lvl="1" indent="0">
              <a:lnSpc>
                <a:spcPct val="105000"/>
              </a:lnSpc>
              <a:spcBef>
                <a:spcPts val="0"/>
              </a:spcBef>
              <a:buSzPts val="2400"/>
              <a:buNone/>
            </a:pPr>
            <a:endParaRPr lang="en-US" sz="800"/>
          </a:p>
          <a:p>
            <a:pPr marL="457200" lvl="0" indent="-381000">
              <a:lnSpc>
                <a:spcPct val="105000"/>
              </a:lnSpc>
              <a:spcBef>
                <a:spcPts val="0"/>
              </a:spcBef>
              <a:buSzPts val="2400"/>
              <a:buChar char="●"/>
            </a:pPr>
            <a:r>
              <a:rPr lang="en-US" sz="3000"/>
              <a:t>Lisa Plumb</a:t>
            </a:r>
          </a:p>
          <a:p>
            <a:pPr marL="914400" lvl="1" indent="-381000">
              <a:lnSpc>
                <a:spcPct val="105000"/>
              </a:lnSpc>
              <a:spcBef>
                <a:spcPts val="0"/>
              </a:spcBef>
              <a:buSzPts val="2400"/>
              <a:buFont typeface="Arial"/>
              <a:buChar char="○"/>
            </a:pPr>
            <a:r>
              <a:rPr lang="en-US"/>
              <a:t>Lane, Linn Benton Lincoln and Willamette</a:t>
            </a:r>
          </a:p>
          <a:p>
            <a:pPr marL="533400" lvl="1" indent="0">
              <a:lnSpc>
                <a:spcPct val="105000"/>
              </a:lnSpc>
              <a:spcBef>
                <a:spcPts val="0"/>
              </a:spcBef>
              <a:buSzPts val="2400"/>
              <a:buNone/>
            </a:pPr>
            <a:endParaRPr lang="en-US" sz="900"/>
          </a:p>
          <a:p>
            <a:pPr marL="457200" lvl="0" indent="-381000">
              <a:lnSpc>
                <a:spcPct val="105000"/>
              </a:lnSpc>
              <a:spcBef>
                <a:spcPts val="0"/>
              </a:spcBef>
              <a:buSzPts val="2400"/>
              <a:buChar char="●"/>
            </a:pPr>
            <a:r>
              <a:rPr lang="en-US" sz="3000"/>
              <a:t>Sarah Martin</a:t>
            </a:r>
          </a:p>
          <a:p>
            <a:pPr marL="914400" lvl="1" indent="-381000">
              <a:lnSpc>
                <a:spcPct val="105000"/>
              </a:lnSpc>
              <a:spcBef>
                <a:spcPts val="0"/>
              </a:spcBef>
              <a:buSzPts val="2400"/>
              <a:buFont typeface="Arial"/>
              <a:buChar char="○"/>
            </a:pPr>
            <a:r>
              <a:rPr lang="en-US"/>
              <a:t>Douglas, Lake, Malheur, South Coast and Southern Oregon</a:t>
            </a:r>
          </a:p>
          <a:p>
            <a:pPr marL="533400" lvl="1" indent="0">
              <a:lnSpc>
                <a:spcPct val="105000"/>
              </a:lnSpc>
              <a:spcBef>
                <a:spcPts val="0"/>
              </a:spcBef>
              <a:buSzPts val="2400"/>
              <a:buNone/>
            </a:pPr>
            <a:endParaRPr lang="en-US"/>
          </a:p>
          <a:p>
            <a:pPr marL="914400" lvl="1" indent="-381000">
              <a:lnSpc>
                <a:spcPct val="115000"/>
              </a:lnSpc>
              <a:spcBef>
                <a:spcPts val="0"/>
              </a:spcBef>
              <a:buSzPts val="2400"/>
              <a:buFont typeface="Arial" panose="020B0604020202020204" pitchFamily="34" charset="0"/>
              <a:buChar char="●"/>
            </a:pPr>
            <a:endParaRPr lang="en-US">
              <a:solidFill>
                <a:srgbClr val="FF0000"/>
              </a:solidFill>
            </a:endParaRPr>
          </a:p>
          <a:p>
            <a:pPr marL="457200" indent="-381000">
              <a:lnSpc>
                <a:spcPct val="105000"/>
              </a:lnSpc>
              <a:spcBef>
                <a:spcPts val="0"/>
              </a:spcBef>
              <a:buSzPts val="2400"/>
              <a:buFont typeface="Arial"/>
              <a:buChar char="○"/>
            </a:pPr>
            <a:endParaRPr lang="en-US" sz="3000"/>
          </a:p>
          <a:p>
            <a:endParaRPr lang="en-US"/>
          </a:p>
        </p:txBody>
      </p:sp>
      <p:sp>
        <p:nvSpPr>
          <p:cNvPr id="4" name="Slide Number "/>
          <p:cNvSpPr>
            <a:spLocks noGrp="1"/>
          </p:cNvSpPr>
          <p:nvPr>
            <p:ph type="sldNum" sz="quarter" idx="12"/>
          </p:nvPr>
        </p:nvSpPr>
        <p:spPr/>
        <p:txBody>
          <a:bodyPr/>
          <a:lstStyle/>
          <a:p>
            <a:fld id="{357F5B69-6281-4C1F-8C38-6DA0F56DA430}" type="slidenum">
              <a:rPr lang="en-US" smtClean="0"/>
              <a:pPr/>
              <a:t>23</a:t>
            </a:fld>
            <a:endParaRPr lang="en-US"/>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414680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a:t>Outcomes for Today</a:t>
            </a:r>
            <a:endParaRPr lang="en-US">
              <a:solidFill>
                <a:schemeClr val="tx1"/>
              </a:solidFill>
            </a:endParaRPr>
          </a:p>
        </p:txBody>
      </p:sp>
      <p:sp>
        <p:nvSpPr>
          <p:cNvPr id="3" name="Slide Content"/>
          <p:cNvSpPr>
            <a:spLocks noGrp="1"/>
          </p:cNvSpPr>
          <p:nvPr>
            <p:ph idx="1"/>
          </p:nvPr>
        </p:nvSpPr>
        <p:spPr/>
        <p:txBody>
          <a:bodyPr>
            <a:normAutofit/>
          </a:bodyPr>
          <a:lstStyle/>
          <a:p>
            <a:pPr>
              <a:spcAft>
                <a:spcPts val="1200"/>
              </a:spcAft>
            </a:pPr>
            <a:r>
              <a:rPr lang="en-US" sz="3200">
                <a:latin typeface="Calibri" panose="020F0502020204030204" pitchFamily="34" charset="0"/>
                <a:cs typeface="Calibri" panose="020F0502020204030204" pitchFamily="34" charset="0"/>
              </a:rPr>
              <a:t>Overview of Title II, Part A</a:t>
            </a:r>
          </a:p>
          <a:p>
            <a:pPr>
              <a:spcAft>
                <a:spcPts val="1200"/>
              </a:spcAft>
            </a:pPr>
            <a:r>
              <a:rPr lang="en-US" sz="3200">
                <a:latin typeface="Calibri" panose="020F0502020204030204" pitchFamily="34" charset="0"/>
                <a:cs typeface="Calibri" panose="020F0502020204030204" pitchFamily="34" charset="0"/>
              </a:rPr>
              <a:t>Allowable Uses of Funds</a:t>
            </a:r>
          </a:p>
          <a:p>
            <a:pPr>
              <a:spcAft>
                <a:spcPts val="1200"/>
              </a:spcAft>
            </a:pPr>
            <a:r>
              <a:rPr lang="en-US" sz="3200">
                <a:latin typeface="Calibri" panose="020F0502020204030204" pitchFamily="34" charset="0"/>
                <a:cs typeface="Calibri" panose="020F0502020204030204" pitchFamily="34" charset="0"/>
              </a:rPr>
              <a:t>Eligibility and Funding</a:t>
            </a:r>
          </a:p>
          <a:p>
            <a:pPr>
              <a:spcAft>
                <a:spcPts val="1200"/>
              </a:spcAft>
            </a:pPr>
            <a:r>
              <a:rPr lang="en-US" sz="3200">
                <a:latin typeface="Calibri" panose="020F0502020204030204" pitchFamily="34" charset="0"/>
                <a:cs typeface="Calibri" panose="020F0502020204030204" pitchFamily="34" charset="0"/>
              </a:rPr>
              <a:t>Resources</a:t>
            </a:r>
            <a:endParaRPr lang="en-US" sz="3200"/>
          </a:p>
        </p:txBody>
      </p:sp>
      <p:sp>
        <p:nvSpPr>
          <p:cNvPr id="6" name="Slide Number">
            <a:extLst>
              <a:ext uri="{FF2B5EF4-FFF2-40B4-BE49-F238E27FC236}">
                <a16:creationId xmlns:a16="http://schemas.microsoft.com/office/drawing/2014/main" id="{D52E78ED-689F-2783-854F-F1A56D0A0AFB}"/>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0595" y="5251170"/>
            <a:ext cx="4613267" cy="1131091"/>
          </a:xfrm>
          <a:prstGeom prst="rect">
            <a:avLst/>
          </a:prstGeo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36505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C90CC-4EE4-8024-7FEF-5D2E84959049}"/>
            </a:ext>
          </a:extLst>
        </p:cNvPr>
        <p:cNvGrpSpPr/>
        <p:nvPr/>
      </p:nvGrpSpPr>
      <p:grpSpPr>
        <a:xfrm>
          <a:off x="0" y="0"/>
          <a:ext cx="0" cy="0"/>
          <a:chOff x="0" y="0"/>
          <a:chExt cx="0" cy="0"/>
        </a:xfrm>
      </p:grpSpPr>
      <p:sp>
        <p:nvSpPr>
          <p:cNvPr id="2" name="Title ">
            <a:extLst>
              <a:ext uri="{FF2B5EF4-FFF2-40B4-BE49-F238E27FC236}">
                <a16:creationId xmlns:a16="http://schemas.microsoft.com/office/drawing/2014/main" id="{4CA09242-D061-7990-60D4-3E769D4B0551}"/>
              </a:ext>
            </a:extLst>
          </p:cNvPr>
          <p:cNvSpPr>
            <a:spLocks noGrp="1"/>
          </p:cNvSpPr>
          <p:nvPr>
            <p:ph type="title"/>
          </p:nvPr>
        </p:nvSpPr>
        <p:spPr/>
        <p:txBody>
          <a:bodyPr/>
          <a:lstStyle/>
          <a:p>
            <a:r>
              <a:rPr lang="en-US"/>
              <a:t>Purpose of Title II-A</a:t>
            </a:r>
            <a:endParaRPr lang="en-US">
              <a:solidFill>
                <a:schemeClr val="tx1"/>
              </a:solidFill>
            </a:endParaRPr>
          </a:p>
        </p:txBody>
      </p:sp>
      <p:sp>
        <p:nvSpPr>
          <p:cNvPr id="3" name="Slide Content">
            <a:extLst>
              <a:ext uri="{FF2B5EF4-FFF2-40B4-BE49-F238E27FC236}">
                <a16:creationId xmlns:a16="http://schemas.microsoft.com/office/drawing/2014/main" id="{57E5A4D9-94CC-558E-511E-75F2866010F0}"/>
              </a:ext>
            </a:extLst>
          </p:cNvPr>
          <p:cNvSpPr>
            <a:spLocks noGrp="1"/>
          </p:cNvSpPr>
          <p:nvPr>
            <p:ph idx="1"/>
          </p:nvPr>
        </p:nvSpPr>
        <p:spPr>
          <a:xfrm>
            <a:off x="5183187" y="537030"/>
            <a:ext cx="6544355" cy="5733141"/>
          </a:xfrm>
        </p:spPr>
        <p:txBody>
          <a:bodyPr>
            <a:normAutofit/>
          </a:bodyPr>
          <a:lstStyle/>
          <a:p>
            <a:pPr marL="0" indent="0">
              <a:spcBef>
                <a:spcPts val="1200"/>
              </a:spcBef>
              <a:buNone/>
            </a:pPr>
            <a:r>
              <a:rPr lang="en-US" sz="3200">
                <a:solidFill>
                  <a:srgbClr val="000000"/>
                </a:solidFill>
              </a:rPr>
              <a:t>Title II-A provides supplemental funds to:</a:t>
            </a:r>
          </a:p>
          <a:p>
            <a:pPr lvl="1">
              <a:spcBef>
                <a:spcPts val="1200"/>
              </a:spcBef>
            </a:pPr>
            <a:r>
              <a:rPr lang="en-US" sz="2800">
                <a:solidFill>
                  <a:srgbClr val="000000"/>
                </a:solidFill>
              </a:rPr>
              <a:t>i</a:t>
            </a:r>
            <a:r>
              <a:rPr lang="en-US" sz="2800" b="0" i="0" u="none" strike="noStrike">
                <a:solidFill>
                  <a:srgbClr val="000000"/>
                </a:solidFill>
                <a:effectLst/>
              </a:rPr>
              <a:t>ncrease student achievement,</a:t>
            </a:r>
          </a:p>
          <a:p>
            <a:pPr lvl="1">
              <a:spcBef>
                <a:spcPts val="1200"/>
              </a:spcBef>
            </a:pPr>
            <a:r>
              <a:rPr lang="en-US" sz="2800">
                <a:solidFill>
                  <a:srgbClr val="000000"/>
                </a:solidFill>
              </a:rPr>
              <a:t>i</a:t>
            </a:r>
            <a:r>
              <a:rPr lang="en-US" sz="2800" b="0" i="0" u="none" strike="noStrike">
                <a:solidFill>
                  <a:srgbClr val="000000"/>
                </a:solidFill>
                <a:effectLst/>
              </a:rPr>
              <a:t>mprove the quality and effectiveness of teachers, principals, and other school leaders, and,</a:t>
            </a:r>
          </a:p>
          <a:p>
            <a:pPr lvl="1">
              <a:spcBef>
                <a:spcPts val="1200"/>
              </a:spcBef>
            </a:pPr>
            <a:r>
              <a:rPr lang="en-US" sz="2800">
                <a:solidFill>
                  <a:srgbClr val="000000"/>
                </a:solidFill>
              </a:rPr>
              <a:t>i</a:t>
            </a:r>
            <a:r>
              <a:rPr lang="en-US" sz="2800" b="0" i="0" u="none" strike="noStrike">
                <a:solidFill>
                  <a:srgbClr val="000000"/>
                </a:solidFill>
                <a:effectLst/>
              </a:rPr>
              <a:t>ncrease the number of effective teachers and leaders, </a:t>
            </a:r>
            <a:endParaRPr lang="en-US" sz="2800">
              <a:solidFill>
                <a:srgbClr val="000000"/>
              </a:solidFill>
            </a:endParaRPr>
          </a:p>
          <a:p>
            <a:pPr marL="0" indent="0">
              <a:spcBef>
                <a:spcPts val="1200"/>
              </a:spcBef>
              <a:buNone/>
            </a:pPr>
            <a:r>
              <a:rPr lang="en-US" sz="3200" b="1" i="0" u="none" strike="noStrike">
                <a:solidFill>
                  <a:srgbClr val="000000"/>
                </a:solidFill>
                <a:effectLst/>
              </a:rPr>
              <a:t>so that</a:t>
            </a:r>
            <a:endParaRPr lang="en-US" sz="3200"/>
          </a:p>
          <a:p>
            <a:pPr lvl="1">
              <a:spcBef>
                <a:spcPts val="1200"/>
              </a:spcBef>
            </a:pPr>
            <a:r>
              <a:rPr lang="en-US" sz="2800">
                <a:solidFill>
                  <a:srgbClr val="000000"/>
                </a:solidFill>
              </a:rPr>
              <a:t>h</a:t>
            </a:r>
            <a:r>
              <a:rPr lang="en-US" sz="2800" b="0" i="0" u="none" strike="noStrike">
                <a:solidFill>
                  <a:srgbClr val="000000"/>
                </a:solidFill>
                <a:effectLst/>
              </a:rPr>
              <a:t>istorically underserved students and students experiencing poverty have greater access to effective educators.</a:t>
            </a:r>
            <a:endParaRPr lang="en-US" sz="2800">
              <a:cs typeface="Calibri" panose="020F0502020204030204" pitchFamily="34" charset="0"/>
            </a:endParaRPr>
          </a:p>
        </p:txBody>
      </p:sp>
      <p:sp>
        <p:nvSpPr>
          <p:cNvPr id="4" name="Slide Number Placeholder 3">
            <a:extLst>
              <a:ext uri="{FF2B5EF4-FFF2-40B4-BE49-F238E27FC236}">
                <a16:creationId xmlns:a16="http://schemas.microsoft.com/office/drawing/2014/main" id="{DC86C7DD-DCD7-37A5-04CC-B0CBFF2D5F5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4</a:t>
            </a:fld>
            <a:endParaRPr lang="en-US"/>
          </a:p>
        </p:txBody>
      </p:sp>
      <p:pic>
        <p:nvPicPr>
          <p:cNvPr id="6" name="Picture Placeholder 5">
            <a:extLst>
              <a:ext uri="{FF2B5EF4-FFF2-40B4-BE49-F238E27FC236}">
                <a16:creationId xmlns:a16="http://schemas.microsoft.com/office/drawing/2014/main" id="{114E8703-5E84-20BB-803C-BAFB1FA801A4}"/>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642359" y="2230582"/>
            <a:ext cx="3395070" cy="3364698"/>
          </a:xfrm>
        </p:spPr>
      </p:pic>
      <p:sp>
        <p:nvSpPr>
          <p:cNvPr id="5" name="Footer Placeholder 2">
            <a:extLst>
              <a:ext uri="{FF2B5EF4-FFF2-40B4-BE49-F238E27FC236}">
                <a16:creationId xmlns:a16="http://schemas.microsoft.com/office/drawing/2014/main" id="{1FA25B67-A58B-E10F-120E-07CD38B6BD3D}"/>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48542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
            <a:extLst>
              <a:ext uri="{FF2B5EF4-FFF2-40B4-BE49-F238E27FC236}">
                <a16:creationId xmlns:a16="http://schemas.microsoft.com/office/drawing/2014/main" id="{A6B3DEAD-25BF-2A82-7B68-F4BD5AA8F3B6}"/>
              </a:ext>
            </a:extLst>
          </p:cNvPr>
          <p:cNvSpPr>
            <a:spLocks noGrp="1"/>
          </p:cNvSpPr>
          <p:nvPr>
            <p:ph type="title"/>
          </p:nvPr>
        </p:nvSpPr>
        <p:spPr/>
        <p:txBody>
          <a:bodyPr/>
          <a:lstStyle/>
          <a:p>
            <a:r>
              <a:rPr lang="en-US"/>
              <a:t>Who are “other school leaders”? </a:t>
            </a:r>
          </a:p>
        </p:txBody>
      </p:sp>
      <p:sp>
        <p:nvSpPr>
          <p:cNvPr id="8" name="Slide Content">
            <a:extLst>
              <a:ext uri="{FF2B5EF4-FFF2-40B4-BE49-F238E27FC236}">
                <a16:creationId xmlns:a16="http://schemas.microsoft.com/office/drawing/2014/main" id="{A4D42588-C770-5174-4FA0-9CA395460344}"/>
              </a:ext>
            </a:extLst>
          </p:cNvPr>
          <p:cNvSpPr>
            <a:spLocks noGrp="1"/>
          </p:cNvSpPr>
          <p:nvPr>
            <p:ph idx="1"/>
          </p:nvPr>
        </p:nvSpPr>
        <p:spPr/>
        <p:txBody>
          <a:bodyPr/>
          <a:lstStyle/>
          <a:p>
            <a:pPr marL="0" indent="0">
              <a:buNone/>
            </a:pPr>
            <a:r>
              <a:rPr lang="en-US" sz="2800"/>
              <a:t>According to ESEA §8101(A)(44):</a:t>
            </a:r>
          </a:p>
          <a:p>
            <a:pPr marL="0" indent="0">
              <a:buNone/>
            </a:pPr>
            <a:r>
              <a:rPr lang="en-US" sz="2800"/>
              <a:t>“The term ‘school leader’ means a principal, assistant principal, or other individual who is:</a:t>
            </a:r>
          </a:p>
          <a:p>
            <a:pPr marL="0" lvl="0" indent="0">
              <a:buNone/>
            </a:pPr>
            <a:r>
              <a:rPr lang="en-US" sz="2800"/>
              <a:t>(A) an employee or officer of an elementary school or secondary school, local education agency, or other entity operating an elementary school or secondary school; </a:t>
            </a:r>
            <a:r>
              <a:rPr lang="en-US" sz="2800" b="1"/>
              <a:t>and</a:t>
            </a:r>
          </a:p>
          <a:p>
            <a:pPr marL="0" lvl="0" indent="0">
              <a:buNone/>
            </a:pPr>
            <a:r>
              <a:rPr lang="en-US" sz="2800"/>
              <a:t>(B) responsible for the daily instructional leadership and managerial operations </a:t>
            </a:r>
            <a:r>
              <a:rPr lang="en-US" sz="2800" b="1"/>
              <a:t>in the elementary school or secondary school building</a:t>
            </a:r>
            <a:r>
              <a:rPr lang="en-US" sz="2800"/>
              <a:t>.”</a:t>
            </a:r>
          </a:p>
          <a:p>
            <a:endParaRPr lang="en-US"/>
          </a:p>
        </p:txBody>
      </p:sp>
      <p:sp>
        <p:nvSpPr>
          <p:cNvPr id="4" name="Slide Number ">
            <a:extLst>
              <a:ext uri="{FF2B5EF4-FFF2-40B4-BE49-F238E27FC236}">
                <a16:creationId xmlns:a16="http://schemas.microsoft.com/office/drawing/2014/main" id="{08A4FC90-FBFD-63B7-73AE-ECBBB4503A4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070AC577-5F0C-FA96-0FBA-376618FA08D0}"/>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5</a:t>
            </a:fld>
            <a:endParaRPr lang="en-US"/>
          </a:p>
        </p:txBody>
      </p:sp>
    </p:spTree>
    <p:extLst>
      <p:ext uri="{BB962C8B-B14F-4D97-AF65-F5344CB8AC3E}">
        <p14:creationId xmlns:p14="http://schemas.microsoft.com/office/powerpoint/2010/main" val="197527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665079" y="581578"/>
            <a:ext cx="3931826" cy="1262462"/>
          </a:xfrm>
        </p:spPr>
        <p:txBody>
          <a:bodyPr>
            <a:normAutofit/>
          </a:bodyPr>
          <a:lstStyle/>
          <a:p>
            <a:r>
              <a:rPr lang="en-US"/>
              <a:t>Consultation</a:t>
            </a:r>
          </a:p>
        </p:txBody>
      </p:sp>
      <p:sp>
        <p:nvSpPr>
          <p:cNvPr id="3" name="Slide Content"/>
          <p:cNvSpPr>
            <a:spLocks noGrp="1"/>
          </p:cNvSpPr>
          <p:nvPr>
            <p:ph idx="1"/>
          </p:nvPr>
        </p:nvSpPr>
        <p:spPr>
          <a:xfrm>
            <a:off x="5183188" y="779647"/>
            <a:ext cx="6489700" cy="5081404"/>
          </a:xfrm>
        </p:spPr>
        <p:txBody>
          <a:bodyPr/>
          <a:lstStyle/>
          <a:p>
            <a:r>
              <a:rPr lang="en-US" sz="3200">
                <a:ea typeface="Times New Roman" panose="02020603050405020304" pitchFamily="18" charset="0"/>
              </a:rPr>
              <a:t>Districts must meaningfully consult with a wide array of partners when determining the use of Title II-A funds</a:t>
            </a:r>
          </a:p>
          <a:p>
            <a:pPr lvl="1"/>
            <a:r>
              <a:rPr lang="en-US" sz="2800">
                <a:ea typeface="Times New Roman" panose="02020603050405020304" pitchFamily="18" charset="0"/>
              </a:rPr>
              <a:t>Administrators</a:t>
            </a:r>
          </a:p>
          <a:p>
            <a:pPr lvl="1"/>
            <a:r>
              <a:rPr lang="en-US" sz="2800">
                <a:ea typeface="Times New Roman" panose="02020603050405020304" pitchFamily="18" charset="0"/>
              </a:rPr>
              <a:t>Teachers</a:t>
            </a:r>
          </a:p>
          <a:p>
            <a:pPr lvl="1"/>
            <a:r>
              <a:rPr lang="en-US" sz="2800">
                <a:ea typeface="Times New Roman" panose="02020603050405020304" pitchFamily="18" charset="0"/>
              </a:rPr>
              <a:t>Paraprofessionals</a:t>
            </a:r>
          </a:p>
          <a:p>
            <a:pPr lvl="1"/>
            <a:r>
              <a:rPr lang="en-US" sz="2800">
                <a:ea typeface="Times New Roman" panose="02020603050405020304" pitchFamily="18" charset="0"/>
              </a:rPr>
              <a:t>Instructional support personnel</a:t>
            </a:r>
          </a:p>
          <a:p>
            <a:pPr lvl="1"/>
            <a:r>
              <a:rPr lang="en-US" sz="2800">
                <a:ea typeface="Times New Roman" panose="02020603050405020304" pitchFamily="18" charset="0"/>
              </a:rPr>
              <a:t>Families</a:t>
            </a:r>
          </a:p>
          <a:p>
            <a:pPr lvl="1"/>
            <a:r>
              <a:rPr lang="en-US" sz="2800">
                <a:ea typeface="Times New Roman" panose="02020603050405020304" pitchFamily="18" charset="0"/>
              </a:rPr>
              <a:t>Community members and partners</a:t>
            </a:r>
          </a:p>
          <a:p>
            <a:pPr lvl="1"/>
            <a:r>
              <a:rPr lang="en-US" sz="2800">
                <a:ea typeface="Times New Roman" panose="02020603050405020304" pitchFamily="18" charset="0"/>
              </a:rPr>
              <a:t>Tribes and tribal organizations</a:t>
            </a:r>
          </a:p>
          <a:p>
            <a:pPr lvl="1"/>
            <a:endParaRPr lang="en-US" sz="3200">
              <a:ea typeface="Times New Roman" panose="02020603050405020304" pitchFamily="18" charset="0"/>
            </a:endParaRPr>
          </a:p>
          <a:p>
            <a:endParaRPr lang="en-US"/>
          </a:p>
        </p:txBody>
      </p:sp>
      <p:sp>
        <p:nvSpPr>
          <p:cNvPr id="4" name="Slide Number ">
            <a:extLst>
              <a:ext uri="{FF2B5EF4-FFF2-40B4-BE49-F238E27FC236}">
                <a16:creationId xmlns:a16="http://schemas.microsoft.com/office/drawing/2014/main" id="{A6D2B0DF-990F-0693-1974-E2031452BD0F}"/>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6</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601" b="10601"/>
          <a:stretch>
            <a:fillRect/>
          </a:stretch>
        </p:blipFill>
        <p:spPr>
          <a:xfrm>
            <a:off x="301924" y="2334150"/>
            <a:ext cx="4658136" cy="2749661"/>
          </a:xfrm>
        </p:spPr>
      </p:pic>
    </p:spTree>
    <p:extLst>
      <p:ext uri="{BB962C8B-B14F-4D97-AF65-F5344CB8AC3E}">
        <p14:creationId xmlns:p14="http://schemas.microsoft.com/office/powerpoint/2010/main" val="158121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
          <p:cNvSpPr>
            <a:spLocks noGrp="1"/>
          </p:cNvSpPr>
          <p:nvPr>
            <p:ph type="title"/>
          </p:nvPr>
        </p:nvSpPr>
        <p:spPr/>
        <p:txBody>
          <a:bodyPr/>
          <a:lstStyle/>
          <a:p>
            <a:pPr>
              <a:defRPr/>
            </a:pPr>
            <a:r>
              <a:rPr lang="en-US" altLang="en-US"/>
              <a:t>Equitable Services</a:t>
            </a:r>
            <a:endParaRPr lang="en-US" altLang="en-US">
              <a:solidFill>
                <a:schemeClr val="bg2">
                  <a:lumMod val="60000"/>
                  <a:lumOff val="40000"/>
                </a:schemeClr>
              </a:solidFill>
            </a:endParaRPr>
          </a:p>
        </p:txBody>
      </p:sp>
      <p:sp>
        <p:nvSpPr>
          <p:cNvPr id="3" name="Slide Content"/>
          <p:cNvSpPr>
            <a:spLocks noGrp="1"/>
          </p:cNvSpPr>
          <p:nvPr>
            <p:ph idx="1"/>
          </p:nvPr>
        </p:nvSpPr>
        <p:spPr>
          <a:xfrm>
            <a:off x="5140325" y="675617"/>
            <a:ext cx="6172200" cy="5646738"/>
          </a:xfrm>
        </p:spPr>
        <p:txBody>
          <a:bodyPr>
            <a:normAutofit/>
          </a:bodyPr>
          <a:lstStyle/>
          <a:p>
            <a:pPr marL="0" indent="0" eaLnBrk="1" hangingPunct="1">
              <a:buNone/>
              <a:defRPr/>
            </a:pPr>
            <a:r>
              <a:rPr lang="en-US" sz="3200">
                <a:latin typeface="Calibri" panose="020F0502020204030204" pitchFamily="34" charset="0"/>
                <a:cs typeface="Calibri" panose="020F0502020204030204" pitchFamily="34" charset="0"/>
              </a:rPr>
              <a:t>Private schools are eligible for equitable services under Title II-A</a:t>
            </a:r>
          </a:p>
          <a:p>
            <a:pPr eaLnBrk="1" hangingPunct="1">
              <a:spcAft>
                <a:spcPts val="1200"/>
              </a:spcAft>
              <a:defRPr/>
            </a:pPr>
            <a:r>
              <a:rPr lang="en-US" sz="2800">
                <a:latin typeface="Calibri" panose="020F0502020204030204" pitchFamily="34" charset="0"/>
                <a:cs typeface="Calibri" panose="020F0502020204030204" pitchFamily="34" charset="0"/>
              </a:rPr>
              <a:t>Timely, meaningful, annual consultation</a:t>
            </a:r>
          </a:p>
          <a:p>
            <a:pPr eaLnBrk="1" hangingPunct="1">
              <a:spcAft>
                <a:spcPts val="1200"/>
              </a:spcAft>
              <a:defRPr/>
            </a:pPr>
            <a:r>
              <a:rPr lang="en-US" sz="2800">
                <a:latin typeface="Calibri" panose="020F0502020204030204" pitchFamily="34" charset="0"/>
                <a:cs typeface="Calibri" panose="020F0502020204030204" pitchFamily="34" charset="0"/>
              </a:rPr>
              <a:t>Activities based on the </a:t>
            </a:r>
            <a:r>
              <a:rPr lang="en-US" sz="2800" b="1">
                <a:latin typeface="Calibri" panose="020F0502020204030204" pitchFamily="34" charset="0"/>
                <a:cs typeface="Calibri" panose="020F0502020204030204" pitchFamily="34" charset="0"/>
              </a:rPr>
              <a:t>needs of the private school</a:t>
            </a:r>
          </a:p>
          <a:p>
            <a:pPr eaLnBrk="1" hangingPunct="1">
              <a:spcAft>
                <a:spcPts val="1200"/>
              </a:spcAft>
              <a:defRPr/>
            </a:pPr>
            <a:r>
              <a:rPr lang="en-US" sz="2800">
                <a:latin typeface="Calibri" panose="020F0502020204030204" pitchFamily="34" charset="0"/>
                <a:cs typeface="Calibri" panose="020F0502020204030204" pitchFamily="34" charset="0"/>
              </a:rPr>
              <a:t>Most activities allowable for the district are allowable for the private school</a:t>
            </a:r>
          </a:p>
          <a:p>
            <a:pPr lvl="1">
              <a:spcAft>
                <a:spcPts val="1200"/>
              </a:spcAft>
              <a:defRPr/>
            </a:pPr>
            <a:r>
              <a:rPr lang="en-US">
                <a:latin typeface="Calibri" panose="020F0502020204030204" pitchFamily="34" charset="0"/>
                <a:cs typeface="Calibri" panose="020F0502020204030204" pitchFamily="34" charset="0"/>
              </a:rPr>
              <a:t>Must be secular, neutral, non-ideological</a:t>
            </a:r>
          </a:p>
          <a:p>
            <a:pPr lvl="1">
              <a:spcAft>
                <a:spcPts val="1200"/>
              </a:spcAft>
              <a:defRPr/>
            </a:pPr>
            <a:r>
              <a:rPr lang="en-US">
                <a:latin typeface="Calibri" panose="020F0502020204030204" pitchFamily="34" charset="0"/>
                <a:cs typeface="Calibri" panose="020F0502020204030204" pitchFamily="34" charset="0"/>
              </a:rPr>
              <a:t>No salaries, benefits, or substitute costs</a:t>
            </a:r>
          </a:p>
          <a:p>
            <a:pPr marL="0" indent="0">
              <a:buNone/>
              <a:defRPr/>
            </a:pPr>
            <a:r>
              <a:rPr lang="en-US" i="1">
                <a:latin typeface="Calibri" panose="020F0502020204030204" pitchFamily="34" charset="0"/>
                <a:cs typeface="Calibri" panose="020F0502020204030204" pitchFamily="34" charset="0"/>
                <a:hlinkClick r:id="rId3"/>
              </a:rPr>
              <a:t>ESSA Quick Reference Brief: Equitable Services</a:t>
            </a:r>
            <a:endParaRPr lang="en-US" i="1">
              <a:latin typeface="Calibri" panose="020F0502020204030204" pitchFamily="34" charset="0"/>
              <a:cs typeface="Calibri" panose="020F0502020204030204" pitchFamily="34" charset="0"/>
            </a:endParaRPr>
          </a:p>
        </p:txBody>
      </p:sp>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4079" r="4079"/>
          <a:stretch>
            <a:fillRect/>
          </a:stretch>
        </p:blipFill>
        <p:spPr>
          <a:xfrm>
            <a:off x="717550" y="3006725"/>
            <a:ext cx="3932238" cy="2854325"/>
          </a:xfr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
        <p:nvSpPr>
          <p:cNvPr id="2" name="Slide Number Placeholder 3">
            <a:extLst>
              <a:ext uri="{FF2B5EF4-FFF2-40B4-BE49-F238E27FC236}">
                <a16:creationId xmlns:a16="http://schemas.microsoft.com/office/drawing/2014/main" id="{E1D17790-EF5D-C8B1-B21D-9DE09207095C}"/>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7</a:t>
            </a:fld>
            <a:endParaRPr lang="en-US"/>
          </a:p>
        </p:txBody>
      </p:sp>
    </p:spTree>
    <p:extLst>
      <p:ext uri="{BB962C8B-B14F-4D97-AF65-F5344CB8AC3E}">
        <p14:creationId xmlns:p14="http://schemas.microsoft.com/office/powerpoint/2010/main" val="114378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p:cNvSpPr>
            <a:spLocks noGrp="1"/>
          </p:cNvSpPr>
          <p:nvPr>
            <p:ph type="title"/>
          </p:nvPr>
        </p:nvSpPr>
        <p:spPr/>
        <p:txBody>
          <a:bodyPr>
            <a:normAutofit/>
          </a:bodyPr>
          <a:lstStyle/>
          <a:p>
            <a:r>
              <a:rPr lang="en-US" altLang="en-US"/>
              <a:t>Prioritizing High Needs Schools</a:t>
            </a:r>
          </a:p>
        </p:txBody>
      </p:sp>
      <p:sp>
        <p:nvSpPr>
          <p:cNvPr id="19460" name="Slide Content"/>
          <p:cNvSpPr>
            <a:spLocks noGrp="1"/>
          </p:cNvSpPr>
          <p:nvPr>
            <p:ph idx="1"/>
          </p:nvPr>
        </p:nvSpPr>
        <p:spPr>
          <a:xfrm>
            <a:off x="717176" y="1825624"/>
            <a:ext cx="10784542" cy="4478193"/>
          </a:xfrm>
        </p:spPr>
        <p:txBody>
          <a:bodyPr>
            <a:normAutofit/>
          </a:bodyPr>
          <a:lstStyle/>
          <a:p>
            <a:pPr marL="342900" indent="-342900">
              <a:spcBef>
                <a:spcPct val="20000"/>
              </a:spcBef>
              <a:spcAft>
                <a:spcPts val="600"/>
              </a:spcAft>
              <a:defRPr/>
            </a:pPr>
            <a:r>
              <a:rPr lang="en-US" sz="3200">
                <a:latin typeface="Calibri" panose="020F0502020204030204" pitchFamily="34" charset="0"/>
                <a:cs typeface="Calibri" panose="020F0502020204030204" pitchFamily="34" charset="0"/>
              </a:rPr>
              <a:t>LEAs must prioritize funds to schools that:</a:t>
            </a:r>
          </a:p>
          <a:p>
            <a:pPr marL="1085850" lvl="1" indent="-342900">
              <a:spcAft>
                <a:spcPts val="600"/>
              </a:spcAft>
              <a:defRPr/>
            </a:pPr>
            <a:r>
              <a:rPr lang="en-US" sz="2800">
                <a:latin typeface="Calibri" panose="020F0502020204030204" pitchFamily="34" charset="0"/>
                <a:cs typeface="Calibri" panose="020F0502020204030204" pitchFamily="34" charset="0"/>
              </a:rPr>
              <a:t>Have the greatest need, as determined by the LEA</a:t>
            </a:r>
          </a:p>
          <a:p>
            <a:pPr marL="1085850" lvl="1" indent="-342900">
              <a:spcAft>
                <a:spcPts val="600"/>
              </a:spcAft>
              <a:defRPr/>
            </a:pPr>
            <a:r>
              <a:rPr lang="en-US" sz="2800">
                <a:latin typeface="Calibri" panose="020F0502020204030204" pitchFamily="34" charset="0"/>
                <a:cs typeface="Calibri" panose="020F0502020204030204" pitchFamily="34" charset="0"/>
              </a:rPr>
              <a:t>Have the highest percentages or numbers of children whose families are navigating poverty</a:t>
            </a:r>
          </a:p>
          <a:p>
            <a:pPr marL="1085850" lvl="1" indent="-342900">
              <a:spcAft>
                <a:spcPts val="600"/>
              </a:spcAft>
              <a:defRPr/>
            </a:pPr>
            <a:r>
              <a:rPr lang="en-US" sz="2800">
                <a:latin typeface="Calibri" panose="020F0502020204030204" pitchFamily="34" charset="0"/>
                <a:cs typeface="Calibri" panose="020F0502020204030204" pitchFamily="34" charset="0"/>
              </a:rPr>
              <a:t>Are identified for CSI or TSI support</a:t>
            </a:r>
          </a:p>
          <a:p>
            <a:pPr marL="0" indent="0">
              <a:buNone/>
            </a:pPr>
            <a:endParaRPr lang="en-US" sz="2800" i="1"/>
          </a:p>
        </p:txBody>
      </p:sp>
      <p:sp>
        <p:nvSpPr>
          <p:cNvPr id="2" name="Page Number">
            <a:extLst>
              <a:ext uri="{FF2B5EF4-FFF2-40B4-BE49-F238E27FC236}">
                <a16:creationId xmlns:a16="http://schemas.microsoft.com/office/drawing/2014/main" id="{BC23E31B-68E9-649C-4BFE-FCEF284834EB}"/>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149447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8EFE69F5-5BD0-09E0-D73F-F3A4C9CAF2E3}"/>
              </a:ext>
            </a:extLst>
          </p:cNvPr>
          <p:cNvSpPr>
            <a:spLocks noGrp="1"/>
          </p:cNvSpPr>
          <p:nvPr>
            <p:ph type="ctrTitle"/>
          </p:nvPr>
        </p:nvSpPr>
        <p:spPr/>
        <p:txBody>
          <a:bodyPr/>
          <a:lstStyle/>
          <a:p>
            <a:r>
              <a:rPr lang="en-US"/>
              <a:t>Allowable Uses</a:t>
            </a:r>
          </a:p>
        </p:txBody>
      </p:sp>
      <p:sp>
        <p:nvSpPr>
          <p:cNvPr id="4" name="Slide Number">
            <a:extLst>
              <a:ext uri="{FF2B5EF4-FFF2-40B4-BE49-F238E27FC236}">
                <a16:creationId xmlns:a16="http://schemas.microsoft.com/office/drawing/2014/main" id="{118F330C-B0D4-5E4D-2061-0F122AC6CB9F}"/>
              </a:ext>
            </a:extLst>
          </p:cNvPr>
          <p:cNvSpPr>
            <a:spLocks noGrp="1"/>
          </p:cNvSpPr>
          <p:nvPr>
            <p:ph type="sldNum" sz="quarter" idx="12"/>
          </p:nvPr>
        </p:nvSpPr>
        <p:spPr/>
        <p:txBody>
          <a:bodyPr/>
          <a:lstStyle/>
          <a:p>
            <a:fld id="{357F5B69-6281-4C1F-8C38-6DA0F56DA430}" type="slidenum">
              <a:rPr lang="en-US" smtClean="0"/>
              <a:pPr/>
              <a:t>9</a:t>
            </a:fld>
            <a:endParaRPr lang="en-US"/>
          </a:p>
        </p:txBody>
      </p:sp>
      <p:sp>
        <p:nvSpPr>
          <p:cNvPr id="3" name="Footer Placeholder 2">
            <a:extLst>
              <a:ext uri="{FF2B5EF4-FFF2-40B4-BE49-F238E27FC236}">
                <a16:creationId xmlns:a16="http://schemas.microsoft.com/office/drawing/2014/main" id="{51532AC8-D1FC-21E7-71F8-01A18848E58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879611814"/>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2025-03-26T22:37:33+00:00</Remediation_x0020_Date>
    <Priority xmlns="033ab11c-6041-4f50-b845-c0c38e41b3e3">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0123C2-CD88-496D-A070-C16C780C6E5C}"/>
</file>

<file path=customXml/itemProps2.xml><?xml version="1.0" encoding="utf-8"?>
<ds:datastoreItem xmlns:ds="http://schemas.openxmlformats.org/officeDocument/2006/customXml" ds:itemID="{1C2AA772-8C0A-480C-9E0C-84C76C73C71D}">
  <ds:schemaRefs>
    <ds:schemaRef ds:uri="547ed97a-188f-4e75-98a3-ee6136232f7e"/>
    <ds:schemaRef ds:uri="ded391c6-298c-4d80-b5b1-ff32f97796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Application>Microsoft Office PowerPoint</Application>
  <PresentationFormat>Widescreen</PresentationFormat>
  <Slides>23</Slides>
  <Notes>20</Notes>
  <HiddenSlides>0</HiddenSlide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2021ODE</vt:lpstr>
      <vt:lpstr>Green_2021ODE</vt:lpstr>
      <vt:lpstr>Gold_2021ODE</vt:lpstr>
      <vt:lpstr>Orange_2021ODE</vt:lpstr>
      <vt:lpstr>Red_2021ODE</vt:lpstr>
      <vt:lpstr>Teal_2021ODE</vt:lpstr>
      <vt:lpstr>Office Theme</vt:lpstr>
      <vt:lpstr>Title II, Part A: Basics</vt:lpstr>
      <vt:lpstr>Oregon Department of Education – Our “Why”</vt:lpstr>
      <vt:lpstr>Outcomes for Today</vt:lpstr>
      <vt:lpstr>Purpose of Title II-A</vt:lpstr>
      <vt:lpstr>Who are “other school leaders”? </vt:lpstr>
      <vt:lpstr>Consultation</vt:lpstr>
      <vt:lpstr>Equitable Services</vt:lpstr>
      <vt:lpstr>Prioritizing High Needs Schools</vt:lpstr>
      <vt:lpstr>Allowable Uses</vt:lpstr>
      <vt:lpstr>Allowable Costs under Title II-A* </vt:lpstr>
      <vt:lpstr>Supplement Not Supplant</vt:lpstr>
      <vt:lpstr>Personnel Costs</vt:lpstr>
      <vt:lpstr>Unallowable Costs</vt:lpstr>
      <vt:lpstr>Common Uses of II-A Funds in Oregon</vt:lpstr>
      <vt:lpstr>Meeting ESSA’s Professional Learning Definition</vt:lpstr>
      <vt:lpstr>Eligibility and Funding </vt:lpstr>
      <vt:lpstr>Eligibility and Funding</vt:lpstr>
      <vt:lpstr>2024-25 FEDERAL FUNDS TIMELINE</vt:lpstr>
      <vt:lpstr>Transferability</vt:lpstr>
      <vt:lpstr>Application Requirements</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II-A Basics</dc:title>
  <dc:creator>MARTIN Sarah * ODE</dc:creator>
  <cp:revision>1</cp:revision>
  <dcterms:created xsi:type="dcterms:W3CDTF">2021-11-08T23:34:50Z</dcterms:created>
  <dcterms:modified xsi:type="dcterms:W3CDTF">2025-03-25T21:54:25Z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2024-02-26T21:12:13Z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beaf58f5-68ed-44e8-8e89-0be5ebfcced0</vt:lpwstr>
  </property>
  <property fmtid="{D5CDD505-2E9C-101B-9397-08002B2CF9AE}" pid="9" name="MSIP_Label_7730ea53-6f5e-4160-81a5-992a9105450a_ContentBits">
    <vt:lpwstr>0</vt:lpwstr>
  </property>
</Properties>
</file>