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4.xml" ContentType="application/vnd.openxmlformats-officedocument.theme+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theme/theme5.xml" ContentType="application/vnd.openxmlformats-officedocument.theme+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theme/theme6.xml" ContentType="application/vnd.openxmlformats-officedocument.theme+xml"/>
  <Override PartName="/ppt/theme/theme7.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7" r:id="rId4"/>
    <p:sldMasterId id="2147483815" r:id="rId5"/>
    <p:sldMasterId id="2147483803" r:id="rId6"/>
    <p:sldMasterId id="2147483791" r:id="rId7"/>
    <p:sldMasterId id="2147483779" r:id="rId8"/>
    <p:sldMasterId id="2147483767" r:id="rId9"/>
  </p:sldMasterIdLst>
  <p:notesMasterIdLst>
    <p:notesMasterId r:id="rId25"/>
  </p:notesMasterIdLst>
  <p:sldIdLst>
    <p:sldId id="297" r:id="rId10"/>
    <p:sldId id="312" r:id="rId11"/>
    <p:sldId id="336" r:id="rId12"/>
    <p:sldId id="318" r:id="rId13"/>
    <p:sldId id="319" r:id="rId14"/>
    <p:sldId id="328" r:id="rId15"/>
    <p:sldId id="340" r:id="rId16"/>
    <p:sldId id="335" r:id="rId17"/>
    <p:sldId id="341" r:id="rId18"/>
    <p:sldId id="331" r:id="rId19"/>
    <p:sldId id="342" r:id="rId20"/>
    <p:sldId id="320" r:id="rId21"/>
    <p:sldId id="411" r:id="rId22"/>
    <p:sldId id="325" r:id="rId23"/>
    <p:sldId id="326" r:id="rId2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CF4F8"/>
    <a:srgbClr val="FCEDE1"/>
    <a:srgbClr val="FAF5E3"/>
    <a:srgbClr val="F0F4E6"/>
    <a:srgbClr val="E7F5F3"/>
    <a:srgbClr val="20552D"/>
    <a:srgbClr val="AC471A"/>
    <a:srgbClr val="5D0541"/>
    <a:srgbClr val="926700"/>
    <a:srgbClr val="754C29"/>
  </p:clrMru>
  <p:extLst>
    <p:ext uri="{E76CE94A-603C-4142-B9EB-6D1370010A27}">
      <p14:discardImageEditData xmlns:p14="http://schemas.microsoft.com/office/powerpoint/2010/main" val="0"/>
    </p:ext>
    <p:ext uri="{D31A062A-798A-4329-ABDD-BBA856620510}">
      <p14:defaultImageDpi xmlns:p14="http://schemas.microsoft.com/office/powerpoint/2010/main" val="33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8009" autoAdjust="0"/>
    <p:restoredTop sz="68593" autoAdjust="0"/>
  </p:normalViewPr>
  <p:slideViewPr>
    <p:cSldViewPr snapToGrid="0">
      <p:cViewPr varScale="1">
        <p:scale>
          <a:sx n="67" d="100"/>
          <a:sy n="67" d="100"/>
        </p:scale>
        <p:origin x="324"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Master" Target="slideMasters/slideMaster5.xml"/><Relationship Id="rId13" Type="http://schemas.openxmlformats.org/officeDocument/2006/relationships/slide" Target="slides/slide4.xml"/><Relationship Id="rId18" Type="http://schemas.openxmlformats.org/officeDocument/2006/relationships/slide" Target="slides/slide9.xml"/><Relationship Id="rId26"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slide" Target="slides/slide12.xml"/><Relationship Id="rId7" Type="http://schemas.openxmlformats.org/officeDocument/2006/relationships/slideMaster" Target="slideMasters/slideMaster4.xml"/><Relationship Id="rId12" Type="http://schemas.openxmlformats.org/officeDocument/2006/relationships/slide" Target="slides/slide3.xml"/><Relationship Id="rId17" Type="http://schemas.openxmlformats.org/officeDocument/2006/relationships/slide" Target="slides/slide8.xml"/><Relationship Id="rId25"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7.xml"/><Relationship Id="rId20" Type="http://schemas.openxmlformats.org/officeDocument/2006/relationships/slide" Target="slides/slide11.xml"/><Relationship Id="rId29"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2.xml"/><Relationship Id="rId24" Type="http://schemas.openxmlformats.org/officeDocument/2006/relationships/slide" Target="slides/slide15.xml"/><Relationship Id="rId5" Type="http://schemas.openxmlformats.org/officeDocument/2006/relationships/slideMaster" Target="slideMasters/slideMaster2.xml"/><Relationship Id="rId15" Type="http://schemas.openxmlformats.org/officeDocument/2006/relationships/slide" Target="slides/slide6.xml"/><Relationship Id="rId23" Type="http://schemas.openxmlformats.org/officeDocument/2006/relationships/slide" Target="slides/slide14.xml"/><Relationship Id="rId28" Type="http://schemas.openxmlformats.org/officeDocument/2006/relationships/theme" Target="theme/theme1.xml"/><Relationship Id="rId10" Type="http://schemas.openxmlformats.org/officeDocument/2006/relationships/slide" Target="slides/slide1.xml"/><Relationship Id="rId19" Type="http://schemas.openxmlformats.org/officeDocument/2006/relationships/slide" Target="slides/slide10.xml"/><Relationship Id="rId4" Type="http://schemas.openxmlformats.org/officeDocument/2006/relationships/slideMaster" Target="slideMasters/slideMaster1.xml"/><Relationship Id="rId9" Type="http://schemas.openxmlformats.org/officeDocument/2006/relationships/slideMaster" Target="slideMasters/slideMaster6.xml"/><Relationship Id="rId14" Type="http://schemas.openxmlformats.org/officeDocument/2006/relationships/slide" Target="slides/slide5.xml"/><Relationship Id="rId22" Type="http://schemas.openxmlformats.org/officeDocument/2006/relationships/slide" Target="slides/slide13.xml"/><Relationship Id="rId27"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7.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B63DED8-CA54-42CE-AED5-48AF1E60C0FC}" type="datetimeFigureOut">
              <a:rPr lang="en-US" smtClean="0"/>
              <a:t>8/28/2024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2042C83-F474-4689-992F-134064305DAD}" type="slidenum">
              <a:rPr lang="en-US" smtClean="0"/>
              <a:t>‹#›</a:t>
            </a:fld>
            <a:endParaRPr lang="en-US"/>
          </a:p>
        </p:txBody>
      </p:sp>
    </p:spTree>
    <p:extLst>
      <p:ext uri="{BB962C8B-B14F-4D97-AF65-F5344CB8AC3E}">
        <p14:creationId xmlns:p14="http://schemas.microsoft.com/office/powerpoint/2010/main" val="356585976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3" Type="http://schemas.openxmlformats.org/officeDocument/2006/relationships/hyperlink" Target="https://www.census.gov/programs-surveys/saipe.html" TargetMode="External"/><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3" Type="http://schemas.openxmlformats.org/officeDocument/2006/relationships/hyperlink" Target="https://www.oregon.gov/ode/students-and-family/childnutrition/snp/pages/special-provisions.aspx" TargetMode="External"/><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536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1536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itchFamily="34" charset="0"/>
              </a:defRPr>
            </a:lvl1pPr>
            <a:lvl2pPr marL="757066" indent="-291179">
              <a:spcBef>
                <a:spcPct val="30000"/>
              </a:spcBef>
              <a:defRPr sz="1200">
                <a:solidFill>
                  <a:schemeClr val="tx1"/>
                </a:solidFill>
                <a:latin typeface="Calibri" pitchFamily="34" charset="0"/>
              </a:defRPr>
            </a:lvl2pPr>
            <a:lvl3pPr marL="1164717" indent="-232943">
              <a:spcBef>
                <a:spcPct val="30000"/>
              </a:spcBef>
              <a:defRPr sz="1200">
                <a:solidFill>
                  <a:schemeClr val="tx1"/>
                </a:solidFill>
                <a:latin typeface="Calibri" pitchFamily="34" charset="0"/>
              </a:defRPr>
            </a:lvl3pPr>
            <a:lvl4pPr marL="1630604" indent="-232943">
              <a:spcBef>
                <a:spcPct val="30000"/>
              </a:spcBef>
              <a:defRPr sz="1200">
                <a:solidFill>
                  <a:schemeClr val="tx1"/>
                </a:solidFill>
                <a:latin typeface="Calibri" pitchFamily="34" charset="0"/>
              </a:defRPr>
            </a:lvl4pPr>
            <a:lvl5pPr marL="2096491" indent="-232943">
              <a:spcBef>
                <a:spcPct val="30000"/>
              </a:spcBef>
              <a:defRPr sz="1200">
                <a:solidFill>
                  <a:schemeClr val="tx1"/>
                </a:solidFill>
                <a:latin typeface="Calibri" pitchFamily="34" charset="0"/>
              </a:defRPr>
            </a:lvl5pPr>
            <a:lvl6pPr marL="2562377" indent="-232943" eaLnBrk="0" fontAlgn="base" hangingPunct="0">
              <a:spcBef>
                <a:spcPct val="30000"/>
              </a:spcBef>
              <a:spcAft>
                <a:spcPct val="0"/>
              </a:spcAft>
              <a:defRPr sz="1200">
                <a:solidFill>
                  <a:schemeClr val="tx1"/>
                </a:solidFill>
                <a:latin typeface="Calibri" pitchFamily="34" charset="0"/>
              </a:defRPr>
            </a:lvl6pPr>
            <a:lvl7pPr marL="3028264" indent="-232943" eaLnBrk="0" fontAlgn="base" hangingPunct="0">
              <a:spcBef>
                <a:spcPct val="30000"/>
              </a:spcBef>
              <a:spcAft>
                <a:spcPct val="0"/>
              </a:spcAft>
              <a:defRPr sz="1200">
                <a:solidFill>
                  <a:schemeClr val="tx1"/>
                </a:solidFill>
                <a:latin typeface="Calibri" pitchFamily="34" charset="0"/>
              </a:defRPr>
            </a:lvl7pPr>
            <a:lvl8pPr marL="3494151" indent="-232943" eaLnBrk="0" fontAlgn="base" hangingPunct="0">
              <a:spcBef>
                <a:spcPct val="30000"/>
              </a:spcBef>
              <a:spcAft>
                <a:spcPct val="0"/>
              </a:spcAft>
              <a:defRPr sz="1200">
                <a:solidFill>
                  <a:schemeClr val="tx1"/>
                </a:solidFill>
                <a:latin typeface="Calibri" pitchFamily="34" charset="0"/>
              </a:defRPr>
            </a:lvl8pPr>
            <a:lvl9pPr marL="3960038" indent="-232943" eaLnBrk="0" fontAlgn="base" hangingPunct="0">
              <a:spcBef>
                <a:spcPct val="30000"/>
              </a:spcBef>
              <a:spcAft>
                <a:spcPct val="0"/>
              </a:spcAft>
              <a:defRPr sz="1200">
                <a:solidFill>
                  <a:schemeClr val="tx1"/>
                </a:solidFill>
                <a:latin typeface="Calibri" pitchFamily="34" charset="0"/>
              </a:defRPr>
            </a:lvl9pPr>
          </a:lstStyle>
          <a:p>
            <a:pPr>
              <a:spcBef>
                <a:spcPct val="0"/>
              </a:spcBef>
            </a:pPr>
            <a:fld id="{6913FAD6-FB7B-4C01-8174-B681BCEE03A7}" type="slidenum">
              <a:rPr lang="en-US" altLang="en-US">
                <a:latin typeface="Arial" charset="0"/>
              </a:rPr>
              <a:pPr>
                <a:spcBef>
                  <a:spcPct val="0"/>
                </a:spcBef>
              </a:pPr>
              <a:t>1</a:t>
            </a:fld>
            <a:endParaRPr lang="en-US" altLang="en-US">
              <a:latin typeface="Arial" charset="0"/>
            </a:endParaRPr>
          </a:p>
        </p:txBody>
      </p:sp>
    </p:spTree>
    <p:extLst>
      <p:ext uri="{BB962C8B-B14F-4D97-AF65-F5344CB8AC3E}">
        <p14:creationId xmlns:p14="http://schemas.microsoft.com/office/powerpoint/2010/main" val="209266230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Jen talked to us about how we can reverse engineer the data from the CEP spreadsheet to determine the number of students experiencing poverty to enter in the Targeting page. However, in some districts, not all schools are CEP eligible. In that case there are several options: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Option 1: For non-CEP Schools: Check with your child nutrition person for the number of eligible students. The same direct certification information is available for all students, regardless of whether they attend a CEP eligible school or not. Those numbers can be entered into the Students Experiencing Poverty column.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Option 2: You can use the 1.6 multiplier across all schools. The multiplier will increase the number, and therefor the percentage of students experiencing poverty. The multiplier is a way of acknowledging that not all students experiencing poverty are captured in the direct certification data. Because using the multiplier will increase the poverty percentage, watch out for the 75% or above rule. Under ESEA, any school that has 75% or more of its students experiencing poverty must be served under Title I-A.</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endParaRPr lang="en-US" dirty="0"/>
          </a:p>
        </p:txBody>
      </p:sp>
      <p:sp>
        <p:nvSpPr>
          <p:cNvPr id="4" name="Slide Number Placeholder 3"/>
          <p:cNvSpPr>
            <a:spLocks noGrp="1"/>
          </p:cNvSpPr>
          <p:nvPr>
            <p:ph type="sldNum" sz="quarter" idx="10"/>
          </p:nvPr>
        </p:nvSpPr>
        <p:spPr/>
        <p:txBody>
          <a:bodyPr/>
          <a:lstStyle/>
          <a:p>
            <a:fld id="{42042C83-F474-4689-992F-134064305DAD}" type="slidenum">
              <a:rPr lang="en-US" smtClean="0"/>
              <a:t>10</a:t>
            </a:fld>
            <a:endParaRPr lang="en-US"/>
          </a:p>
        </p:txBody>
      </p:sp>
    </p:spTree>
    <p:extLst>
      <p:ext uri="{BB962C8B-B14F-4D97-AF65-F5344CB8AC3E}">
        <p14:creationId xmlns:p14="http://schemas.microsoft.com/office/powerpoint/2010/main" val="355659256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We can see in this example that using the multiplier puts XYZ above 75% which means that this school is required to be served with Title I-A funds.</a:t>
            </a:r>
          </a:p>
        </p:txBody>
      </p:sp>
      <p:sp>
        <p:nvSpPr>
          <p:cNvPr id="4" name="Slide Number Placeholder 3"/>
          <p:cNvSpPr>
            <a:spLocks noGrp="1"/>
          </p:cNvSpPr>
          <p:nvPr>
            <p:ph type="sldNum" sz="quarter" idx="5"/>
          </p:nvPr>
        </p:nvSpPr>
        <p:spPr/>
        <p:txBody>
          <a:bodyPr/>
          <a:lstStyle/>
          <a:p>
            <a:fld id="{42042C83-F474-4689-992F-134064305DAD}" type="slidenum">
              <a:rPr lang="en-US" smtClean="0"/>
              <a:t>11</a:t>
            </a:fld>
            <a:endParaRPr lang="en-US"/>
          </a:p>
        </p:txBody>
      </p:sp>
    </p:spTree>
    <p:extLst>
      <p:ext uri="{BB962C8B-B14F-4D97-AF65-F5344CB8AC3E}">
        <p14:creationId xmlns:p14="http://schemas.microsoft.com/office/powerpoint/2010/main" val="349052793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00" dirty="0">
                <a:effectLst/>
                <a:latin typeface="Calibri" panose="020F0502020204030204" pitchFamily="34" charset="0"/>
                <a:ea typeface="Calibri" panose="020F0502020204030204" pitchFamily="34" charset="0"/>
                <a:cs typeface="Times New Roman" panose="02020603050405020304" pitchFamily="18" charset="0"/>
              </a:rPr>
              <a:t>Each year, the Census Bureau determines the number of children in each public school district that are experiencing poverty.  Information about this data can be found at the </a:t>
            </a:r>
            <a:r>
              <a:rPr lang="en-US" sz="1200" u="sng" kern="100" dirty="0">
                <a:solidFill>
                  <a:srgbClr val="0563C1"/>
                </a:solidFill>
                <a:effectLst/>
                <a:latin typeface="Calibri" panose="020F0502020204030204" pitchFamily="34" charset="0"/>
                <a:ea typeface="Calibri" panose="020F0502020204030204" pitchFamily="34" charset="0"/>
                <a:cs typeface="Times New Roman" panose="02020603050405020304" pitchFamily="18" charset="0"/>
                <a:hlinkClick r:id="rId3"/>
              </a:rPr>
              <a:t>Small Area Income and Poverty Estimates</a:t>
            </a:r>
            <a:r>
              <a:rPr lang="en-US" sz="1200" kern="100" dirty="0">
                <a:effectLst/>
                <a:latin typeface="Calibri" panose="020F0502020204030204" pitchFamily="34" charset="0"/>
                <a:ea typeface="Calibri" panose="020F0502020204030204" pitchFamily="34" charset="0"/>
                <a:cs typeface="Times New Roman" panose="02020603050405020304" pitchFamily="18" charset="0"/>
              </a:rPr>
              <a:t> (SAIPE) website.  The measure used to determine poverty for SAIPE is separate from the Free and Reduced Lunch Program.  SAIPE data uses census information, in combination with other federal program data, such as Temporary Assistance to Needy Families (TANF).  </a:t>
            </a:r>
          </a:p>
          <a:p>
            <a:endParaRPr lang="en-US" sz="1200" kern="100" dirty="0">
              <a:effectLst/>
              <a:latin typeface="Calibri" panose="020F0502020204030204" pitchFamily="34" charset="0"/>
              <a:ea typeface="Calibri" panose="020F0502020204030204" pitchFamily="34" charset="0"/>
              <a:cs typeface="Times New Roman" panose="02020603050405020304" pitchFamily="18" charset="0"/>
            </a:endParaRPr>
          </a:p>
          <a:p>
            <a:r>
              <a:rPr lang="en-US" sz="1200" kern="100" dirty="0">
                <a:effectLst/>
                <a:latin typeface="Calibri" panose="020F0502020204030204" pitchFamily="34" charset="0"/>
                <a:ea typeface="Calibri" panose="020F0502020204030204" pitchFamily="34" charset="0"/>
                <a:cs typeface="Times New Roman" panose="02020603050405020304" pitchFamily="18" charset="0"/>
              </a:rPr>
              <a:t>When completing the Targeting page of the Title I-A CIP Budget Narrative districts are asked to enter the number of students experiencing poverty. While it is true that 100% of children are receiving free meals, not all of those children are experiencing poverty. The number of students experiencing poverty is related to the school’s ISP and is the number that should be used.</a:t>
            </a:r>
          </a:p>
          <a:p>
            <a:endParaRPr lang="en-US" sz="1200" kern="1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
        <p:nvSpPr>
          <p:cNvPr id="4" name="Slide Number Placeholder 3"/>
          <p:cNvSpPr>
            <a:spLocks noGrp="1"/>
          </p:cNvSpPr>
          <p:nvPr>
            <p:ph type="sldNum" sz="quarter" idx="5"/>
          </p:nvPr>
        </p:nvSpPr>
        <p:spPr/>
        <p:txBody>
          <a:bodyPr/>
          <a:lstStyle/>
          <a:p>
            <a:fld id="{42042C83-F474-4689-992F-134064305DAD}" type="slidenum">
              <a:rPr lang="en-US" smtClean="0"/>
              <a:t>12</a:t>
            </a:fld>
            <a:endParaRPr lang="en-US"/>
          </a:p>
        </p:txBody>
      </p:sp>
    </p:spTree>
    <p:extLst>
      <p:ext uri="{BB962C8B-B14F-4D97-AF65-F5344CB8AC3E}">
        <p14:creationId xmlns:p14="http://schemas.microsoft.com/office/powerpoint/2010/main" val="51180768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spcBef>
                <a:spcPts val="0"/>
              </a:spcBef>
              <a:spcAft>
                <a:spcPts val="0"/>
              </a:spcAft>
            </a:pPr>
            <a:r>
              <a:rPr lang="en-US" sz="1100" dirty="0">
                <a:effectLst/>
                <a:latin typeface="+mn-lt"/>
                <a:ea typeface="Aptos" panose="020B0004020202020204" pitchFamily="34" charset="0"/>
                <a:cs typeface="Aptos" panose="020B0004020202020204" pitchFamily="34" charset="0"/>
              </a:rPr>
              <a:t> </a:t>
            </a:r>
          </a:p>
          <a:p>
            <a:endParaRPr lang="en-US" dirty="0"/>
          </a:p>
        </p:txBody>
      </p:sp>
      <p:sp>
        <p:nvSpPr>
          <p:cNvPr id="4" name="Slide Number Placeholder 3"/>
          <p:cNvSpPr>
            <a:spLocks noGrp="1"/>
          </p:cNvSpPr>
          <p:nvPr>
            <p:ph type="sldNum" sz="quarter" idx="5"/>
          </p:nvPr>
        </p:nvSpPr>
        <p:spPr/>
        <p:txBody>
          <a:bodyPr/>
          <a:lstStyle/>
          <a:p>
            <a:fld id="{42042C83-F474-4689-992F-134064305DAD}" type="slidenum">
              <a:rPr lang="en-US" smtClean="0"/>
              <a:t>13</a:t>
            </a:fld>
            <a:endParaRPr lang="en-US"/>
          </a:p>
        </p:txBody>
      </p:sp>
    </p:spTree>
    <p:extLst>
      <p:ext uri="{BB962C8B-B14F-4D97-AF65-F5344CB8AC3E}">
        <p14:creationId xmlns:p14="http://schemas.microsoft.com/office/powerpoint/2010/main" val="103359468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9350"/>
            <a:ext cx="5486400" cy="3086100"/>
          </a:xfrm>
        </p:spPr>
      </p:sp>
      <p:sp>
        <p:nvSpPr>
          <p:cNvPr id="3" name="Notes Placeholder 2"/>
          <p:cNvSpPr>
            <a:spLocks noGrp="1"/>
          </p:cNvSpPr>
          <p:nvPr>
            <p:ph type="body" idx="1"/>
          </p:nvPr>
        </p:nvSpPr>
        <p:spPr>
          <a:xfrm>
            <a:off x="590550" y="4394200"/>
            <a:ext cx="5486400" cy="3600450"/>
          </a:xfrm>
        </p:spPr>
        <p:txBody>
          <a:bodyPr/>
          <a:lstStyle/>
          <a:p>
            <a:r>
              <a:rPr lang="en-US" dirty="0"/>
              <a:t>There</a:t>
            </a:r>
            <a:r>
              <a:rPr lang="en-US" baseline="0" dirty="0"/>
              <a:t> are a wide variety of resources available to support districts with this topic.</a:t>
            </a:r>
            <a:endParaRPr lang="en-US" dirty="0"/>
          </a:p>
        </p:txBody>
      </p:sp>
      <p:sp>
        <p:nvSpPr>
          <p:cNvPr id="4" name="Slide Number Placeholder 3"/>
          <p:cNvSpPr>
            <a:spLocks noGrp="1"/>
          </p:cNvSpPr>
          <p:nvPr>
            <p:ph type="sldNum" sz="quarter" idx="10"/>
          </p:nvPr>
        </p:nvSpPr>
        <p:spPr/>
        <p:txBody>
          <a:bodyPr/>
          <a:lstStyle/>
          <a:p>
            <a:fld id="{42042C83-F474-4689-992F-134064305DAD}" type="slidenum">
              <a:rPr lang="en-US" smtClean="0"/>
              <a:t>14</a:t>
            </a:fld>
            <a:endParaRPr lang="en-US"/>
          </a:p>
        </p:txBody>
      </p:sp>
    </p:spTree>
    <p:extLst>
      <p:ext uri="{BB962C8B-B14F-4D97-AF65-F5344CB8AC3E}">
        <p14:creationId xmlns:p14="http://schemas.microsoft.com/office/powerpoint/2010/main" val="191888156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2042C83-F474-4689-992F-134064305DAD}" type="slidenum">
              <a:rPr lang="en-US" smtClean="0"/>
              <a:t>15</a:t>
            </a:fld>
            <a:endParaRPr lang="en-US"/>
          </a:p>
        </p:txBody>
      </p:sp>
    </p:spTree>
    <p:extLst>
      <p:ext uri="{BB962C8B-B14F-4D97-AF65-F5344CB8AC3E}">
        <p14:creationId xmlns:p14="http://schemas.microsoft.com/office/powerpoint/2010/main" val="228875941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a:t>Today we will be talking about using Community Eligibility Provision with Title I-A.  We have received many questions about this over the past few months so we hope this will be helpful as you complete your budget narratives.  If you aren’t aware, the requirements around CEP have changed, making free meals a reality for more Oregon students.  It also means the data that districts have been using (free and reduced lunch applications) is no longer collected.  So will talk about how to rank and serve accurately using different data, dispel some common myths, and share some resources to help.</a:t>
            </a:r>
          </a:p>
        </p:txBody>
      </p:sp>
      <p:sp>
        <p:nvSpPr>
          <p:cNvPr id="4" name="Slide Number Placeholder 3"/>
          <p:cNvSpPr>
            <a:spLocks noGrp="1"/>
          </p:cNvSpPr>
          <p:nvPr>
            <p:ph type="sldNum" sz="quarter" idx="10"/>
          </p:nvPr>
        </p:nvSpPr>
        <p:spPr/>
        <p:txBody>
          <a:bodyPr/>
          <a:lstStyle/>
          <a:p>
            <a:fld id="{0C9ABCD5-98F5-410A-83F4-317D58C43391}" type="slidenum">
              <a:rPr lang="en-US" altLang="en-US" smtClean="0"/>
              <a:pPr/>
              <a:t>2</a:t>
            </a:fld>
            <a:endParaRPr lang="en-US" altLang="en-US"/>
          </a:p>
        </p:txBody>
      </p:sp>
    </p:spTree>
    <p:extLst>
      <p:ext uri="{BB962C8B-B14F-4D97-AF65-F5344CB8AC3E}">
        <p14:creationId xmlns:p14="http://schemas.microsoft.com/office/powerpoint/2010/main" val="406442427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 October 2023, CEP eligibility rules changed, for the better!  The eligibility threshold is now 25% through direct certification, which means more students are receiving free lunch at school. Eligibility is good for four years and there is less paperwork for districts. No free and reduced lunch applications means less stigma and burden for schools and families.  </a:t>
            </a:r>
          </a:p>
        </p:txBody>
      </p:sp>
      <p:sp>
        <p:nvSpPr>
          <p:cNvPr id="4" name="Slide Number Placeholder 3"/>
          <p:cNvSpPr>
            <a:spLocks noGrp="1"/>
          </p:cNvSpPr>
          <p:nvPr>
            <p:ph type="sldNum" sz="quarter" idx="5"/>
          </p:nvPr>
        </p:nvSpPr>
        <p:spPr/>
        <p:txBody>
          <a:bodyPr/>
          <a:lstStyle/>
          <a:p>
            <a:fld id="{42042C83-F474-4689-992F-134064305DAD}" type="slidenum">
              <a:rPr lang="en-US" smtClean="0"/>
              <a:t>3</a:t>
            </a:fld>
            <a:endParaRPr lang="en-US"/>
          </a:p>
        </p:txBody>
      </p:sp>
    </p:spTree>
    <p:extLst>
      <p:ext uri="{BB962C8B-B14F-4D97-AF65-F5344CB8AC3E}">
        <p14:creationId xmlns:p14="http://schemas.microsoft.com/office/powerpoint/2010/main" val="56438489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intent of Title I-A</a:t>
            </a:r>
            <a:r>
              <a:rPr lang="en-US" baseline="0" dirty="0"/>
              <a:t> </a:t>
            </a:r>
            <a:r>
              <a:rPr lang="en-US" dirty="0"/>
              <a:t>is to concentrate the funds in schools with the highest percentages of children from families experiencing poverty and to provide sufficient funds to make a difference in the academic performance of these students. In order to determine which schools will receive Title I-A funds, each district must put its schools in rank order from highest to lowest concentrations of children from families experiencing poverty.  </a:t>
            </a:r>
          </a:p>
          <a:p>
            <a:endParaRPr lang="en-US" dirty="0"/>
          </a:p>
          <a:p>
            <a:r>
              <a:rPr lang="en-US" dirty="0"/>
              <a:t>Until recently, most districts were using free and reduced lunch applications to measure how many students were experiencing poverty in a given school.  This worked fine, but there was a heavy paperwork burden and there is a stigma attached.</a:t>
            </a:r>
          </a:p>
          <a:p>
            <a:endParaRPr lang="en-US" dirty="0"/>
          </a:p>
          <a:p>
            <a:r>
              <a:rPr lang="en-US" dirty="0"/>
              <a:t>Title I-A provides several options for allowable data sources to measure poverty.  Districts can use several different options, as long as they are consistent across schools in the district.  Our goal today is to dive into how to use CEP or direct certification data for ranking and serving Title I-A schools.</a:t>
            </a:r>
          </a:p>
        </p:txBody>
      </p:sp>
      <p:sp>
        <p:nvSpPr>
          <p:cNvPr id="4" name="Slide Number Placeholder 3"/>
          <p:cNvSpPr>
            <a:spLocks noGrp="1"/>
          </p:cNvSpPr>
          <p:nvPr>
            <p:ph type="sldNum" sz="quarter" idx="10"/>
          </p:nvPr>
        </p:nvSpPr>
        <p:spPr/>
        <p:txBody>
          <a:bodyPr/>
          <a:lstStyle/>
          <a:p>
            <a:fld id="{42042C83-F474-4689-992F-134064305DAD}" type="slidenum">
              <a:rPr lang="en-US" smtClean="0"/>
              <a:t>4</a:t>
            </a:fld>
            <a:endParaRPr lang="en-US"/>
          </a:p>
        </p:txBody>
      </p:sp>
    </p:spTree>
    <p:extLst>
      <p:ext uri="{BB962C8B-B14F-4D97-AF65-F5344CB8AC3E}">
        <p14:creationId xmlns:p14="http://schemas.microsoft.com/office/powerpoint/2010/main" val="383072207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685800" y="4400549"/>
            <a:ext cx="5486400" cy="4284663"/>
          </a:xfrm>
        </p:spPr>
        <p:txBody>
          <a:bodyPr/>
          <a:lstStyle/>
          <a:p>
            <a:r>
              <a:rPr lang="en-US" sz="1100" dirty="0"/>
              <a:t>Before the rank and serve process can begin, districts receiving Title I-A funds must determine the level of poverty at all schools in the district. As</a:t>
            </a:r>
            <a:r>
              <a:rPr lang="en-US" sz="1100" baseline="0" dirty="0"/>
              <a:t> outlined in ESSA, d</a:t>
            </a:r>
            <a:r>
              <a:rPr lang="en-US" sz="1100" dirty="0"/>
              <a:t>istricts must select one of five measures to determine relative percentages of children from economically disadvantaged families residing in their attendance areas. CEP data is one method</a:t>
            </a:r>
            <a:r>
              <a:rPr lang="en-US" sz="1100" baseline="0" dirty="0"/>
              <a:t> the district could use for this purpose.</a:t>
            </a:r>
          </a:p>
          <a:p>
            <a:endParaRPr lang="en-US" sz="1100" baseline="0" dirty="0"/>
          </a:p>
          <a:p>
            <a:r>
              <a:rPr lang="en-US" sz="1100" baseline="0" dirty="0"/>
              <a:t>If you look at these 5 options, CEP data is largely the most accessible data districts have.  You can certainly use any of the ones listed here.  However, the CEP data already does the work for you.</a:t>
            </a:r>
            <a:endParaRPr lang="en-US" sz="1100" dirty="0"/>
          </a:p>
        </p:txBody>
      </p:sp>
      <p:sp>
        <p:nvSpPr>
          <p:cNvPr id="4" name="Slide Number Placeholder 3"/>
          <p:cNvSpPr>
            <a:spLocks noGrp="1"/>
          </p:cNvSpPr>
          <p:nvPr>
            <p:ph type="sldNum" sz="quarter" idx="10"/>
          </p:nvPr>
        </p:nvSpPr>
        <p:spPr/>
        <p:txBody>
          <a:bodyPr/>
          <a:lstStyle/>
          <a:p>
            <a:fld id="{42042C83-F474-4689-992F-134064305DAD}" type="slidenum">
              <a:rPr lang="en-US" smtClean="0"/>
              <a:t>5</a:t>
            </a:fld>
            <a:endParaRPr lang="en-US"/>
          </a:p>
        </p:txBody>
      </p:sp>
    </p:spTree>
    <p:extLst>
      <p:ext uri="{BB962C8B-B14F-4D97-AF65-F5344CB8AC3E}">
        <p14:creationId xmlns:p14="http://schemas.microsoft.com/office/powerpoint/2010/main" val="72587913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Where do you find the CEP data for your district and how do you use it.  Let’s walk through it together.</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pPr marL="457200" indent="-457200">
              <a:buFont typeface="+mj-lt"/>
              <a:buAutoNum type="arabicPeriod"/>
            </a:pPr>
            <a:r>
              <a:rPr lang="en-US" sz="1200" dirty="0"/>
              <a:t>Visit the </a:t>
            </a:r>
            <a:r>
              <a:rPr lang="en-US" sz="1200" dirty="0">
                <a:hlinkClick r:id="rId3"/>
              </a:rPr>
              <a:t>Special Provisions </a:t>
            </a:r>
            <a:r>
              <a:rPr lang="en-US" sz="1200" dirty="0"/>
              <a:t>webpage</a:t>
            </a:r>
          </a:p>
          <a:p>
            <a:pPr marL="457200" indent="-457200">
              <a:buFont typeface="+mj-lt"/>
              <a:buAutoNum type="arabicPeriod"/>
            </a:pPr>
            <a:r>
              <a:rPr lang="en-US" sz="1200" dirty="0"/>
              <a:t>Select “Current Program Operation Information”</a:t>
            </a:r>
          </a:p>
          <a:p>
            <a:pPr marL="457200" indent="-457200">
              <a:buFont typeface="+mj-lt"/>
              <a:buAutoNum type="arabicPeriod"/>
            </a:pPr>
            <a:r>
              <a:rPr lang="en-US" sz="1200" dirty="0"/>
              <a:t>Download the most current school year’s spreadsheet</a:t>
            </a:r>
          </a:p>
          <a:p>
            <a:pPr marL="457200" indent="-457200">
              <a:buFont typeface="+mj-lt"/>
              <a:buAutoNum type="arabicPeriod"/>
            </a:pPr>
            <a:r>
              <a:rPr lang="en-US" sz="1200" dirty="0"/>
              <a:t>Select the “Site Notification Report” tab</a:t>
            </a:r>
          </a:p>
          <a:p>
            <a:pPr marL="457200" indent="-457200">
              <a:buFont typeface="+mj-lt"/>
              <a:buAutoNum type="arabicPeriod"/>
            </a:pPr>
            <a:r>
              <a:rPr lang="en-US" sz="1200" dirty="0"/>
              <a:t>Filter for your district</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endParaRPr lang="en-US" dirty="0"/>
          </a:p>
        </p:txBody>
      </p:sp>
      <p:sp>
        <p:nvSpPr>
          <p:cNvPr id="4" name="Slide Number Placeholder 3"/>
          <p:cNvSpPr>
            <a:spLocks noGrp="1"/>
          </p:cNvSpPr>
          <p:nvPr>
            <p:ph type="sldNum" sz="quarter" idx="5"/>
          </p:nvPr>
        </p:nvSpPr>
        <p:spPr/>
        <p:txBody>
          <a:bodyPr/>
          <a:lstStyle/>
          <a:p>
            <a:fld id="{42042C83-F474-4689-992F-134064305DAD}" type="slidenum">
              <a:rPr lang="en-US" smtClean="0"/>
              <a:t>6</a:t>
            </a:fld>
            <a:endParaRPr lang="en-US"/>
          </a:p>
        </p:txBody>
      </p:sp>
    </p:spTree>
    <p:extLst>
      <p:ext uri="{BB962C8B-B14F-4D97-AF65-F5344CB8AC3E}">
        <p14:creationId xmlns:p14="http://schemas.microsoft.com/office/powerpoint/2010/main" val="113594177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Once you have filtered for your district, look for the column that says “Identified Student Percentage.”  This is a low estimate of how many students are experiencing poverty in each school.  </a:t>
            </a:r>
          </a:p>
        </p:txBody>
      </p:sp>
      <p:sp>
        <p:nvSpPr>
          <p:cNvPr id="4" name="Slide Number Placeholder 3"/>
          <p:cNvSpPr>
            <a:spLocks noGrp="1"/>
          </p:cNvSpPr>
          <p:nvPr>
            <p:ph type="sldNum" sz="quarter" idx="5"/>
          </p:nvPr>
        </p:nvSpPr>
        <p:spPr/>
        <p:txBody>
          <a:bodyPr/>
          <a:lstStyle/>
          <a:p>
            <a:fld id="{42042C83-F474-4689-992F-134064305DAD}" type="slidenum">
              <a:rPr lang="en-US" smtClean="0"/>
              <a:t>7</a:t>
            </a:fld>
            <a:endParaRPr lang="en-US"/>
          </a:p>
        </p:txBody>
      </p:sp>
    </p:spTree>
    <p:extLst>
      <p:ext uri="{BB962C8B-B14F-4D97-AF65-F5344CB8AC3E}">
        <p14:creationId xmlns:p14="http://schemas.microsoft.com/office/powerpoint/2010/main" val="264721806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budget narrative only allows for districts to enter in the “poverty student count” columns.  So, we have to do a little math to figure out what number to enter.</a:t>
            </a:r>
          </a:p>
        </p:txBody>
      </p:sp>
      <p:sp>
        <p:nvSpPr>
          <p:cNvPr id="4" name="Slide Number Placeholder 3"/>
          <p:cNvSpPr>
            <a:spLocks noGrp="1"/>
          </p:cNvSpPr>
          <p:nvPr>
            <p:ph type="sldNum" sz="quarter" idx="5"/>
          </p:nvPr>
        </p:nvSpPr>
        <p:spPr/>
        <p:txBody>
          <a:bodyPr/>
          <a:lstStyle/>
          <a:p>
            <a:fld id="{42042C83-F474-4689-992F-134064305DAD}" type="slidenum">
              <a:rPr lang="en-US" smtClean="0"/>
              <a:t>8</a:t>
            </a:fld>
            <a:endParaRPr lang="en-US"/>
          </a:p>
        </p:txBody>
      </p:sp>
    </p:spTree>
    <p:extLst>
      <p:ext uri="{BB962C8B-B14F-4D97-AF65-F5344CB8AC3E}">
        <p14:creationId xmlns:p14="http://schemas.microsoft.com/office/powerpoint/2010/main" val="211679826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Here is  how you calculate the student poverty count.  Let’s say the ISP for XYZ Elementary is 50%.  You will take the current enrollment for that school and enter it in.  We will use 400 for this case, because it’s a nice round number.  </a:t>
            </a:r>
          </a:p>
          <a:p>
            <a:endParaRPr lang="en-US" dirty="0"/>
          </a:p>
          <a:p>
            <a:r>
              <a:rPr lang="en-US" dirty="0"/>
              <a:t>Calculate what 50% of 400 is and enter that in the student poverty count.</a:t>
            </a:r>
          </a:p>
          <a:p>
            <a:endParaRPr lang="en-US" dirty="0"/>
          </a:p>
          <a:p>
            <a:r>
              <a:rPr lang="en-US" dirty="0"/>
              <a:t>Private school poverty count is determined as you typically have in the past, through consultation.</a:t>
            </a:r>
          </a:p>
          <a:p>
            <a:endParaRPr lang="en-US" dirty="0"/>
          </a:p>
          <a:p>
            <a:r>
              <a:rPr lang="en-US" dirty="0"/>
              <a:t>Let’s pause for a moment and see what questions you have.</a:t>
            </a:r>
          </a:p>
        </p:txBody>
      </p:sp>
      <p:sp>
        <p:nvSpPr>
          <p:cNvPr id="4" name="Slide Number Placeholder 3"/>
          <p:cNvSpPr>
            <a:spLocks noGrp="1"/>
          </p:cNvSpPr>
          <p:nvPr>
            <p:ph type="sldNum" sz="quarter" idx="5"/>
          </p:nvPr>
        </p:nvSpPr>
        <p:spPr/>
        <p:txBody>
          <a:bodyPr/>
          <a:lstStyle/>
          <a:p>
            <a:fld id="{42042C83-F474-4689-992F-134064305DAD}" type="slidenum">
              <a:rPr lang="en-US" smtClean="0"/>
              <a:t>9</a:t>
            </a:fld>
            <a:endParaRPr lang="en-US"/>
          </a:p>
        </p:txBody>
      </p:sp>
    </p:spTree>
    <p:extLst>
      <p:ext uri="{BB962C8B-B14F-4D97-AF65-F5344CB8AC3E}">
        <p14:creationId xmlns:p14="http://schemas.microsoft.com/office/powerpoint/2010/main" val="1416940855"/>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Master" Target="../slideMasters/slideMaster2.xml"/><Relationship Id="rId4" Type="http://schemas.openxmlformats.org/officeDocument/2006/relationships/image" Target="../media/image4.png"/></Relationships>
</file>

<file path=ppt/slideLayouts/_rels/slideLayout2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Master" Target="../slideMasters/slideMaster3.xml"/><Relationship Id="rId4" Type="http://schemas.openxmlformats.org/officeDocument/2006/relationships/image" Target="../media/image4.png"/></Relationships>
</file>

<file path=ppt/slideLayouts/_rels/slideLayout3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Master" Target="../slideMasters/slideMaster4.xml"/><Relationship Id="rId4" Type="http://schemas.openxmlformats.org/officeDocument/2006/relationships/image" Target="../media/image4.png"/></Relationships>
</file>

<file path=ppt/slideLayouts/_rels/slideLayout4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5.xml"/></Relationships>
</file>

<file path=ppt/slideLayouts/_rels/slideLayout4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Master" Target="../slideMasters/slideMaster5.xml"/><Relationship Id="rId4" Type="http://schemas.openxmlformats.org/officeDocument/2006/relationships/image" Target="../media/image4.png"/></Relationships>
</file>

<file path=ppt/slideLayouts/_rels/slideLayout5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6.xml"/></Relationships>
</file>

<file path=ppt/slideLayouts/_rels/slideLayout5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6.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6.xml"/></Relationships>
</file>

<file path=ppt/slideLayouts/_rels/slideLayout6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Master" Target="../slideMasters/slideMaster6.xml"/><Relationship Id="rId4" Type="http://schemas.openxmlformats.org/officeDocument/2006/relationships/image" Target="../media/image4.png"/></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accent1"/>
        </a:solidFill>
        <a:effectLst/>
      </p:bgPr>
    </p:bg>
    <p:spTree>
      <p:nvGrpSpPr>
        <p:cNvPr id="1" name=""/>
        <p:cNvGrpSpPr/>
        <p:nvPr/>
      </p:nvGrpSpPr>
      <p:grpSpPr>
        <a:xfrm>
          <a:off x="0" y="0"/>
          <a:ext cx="0" cy="0"/>
          <a:chOff x="0" y="0"/>
          <a:chExt cx="0" cy="0"/>
        </a:xfrm>
      </p:grpSpPr>
      <p:sp>
        <p:nvSpPr>
          <p:cNvPr id="13" name="Rectangle 12"/>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1" name="Rectangle 10"/>
          <p:cNvSpPr/>
          <p:nvPr/>
        </p:nvSpPr>
        <p:spPr>
          <a:xfrm>
            <a:off x="206188" y="5948082"/>
            <a:ext cx="11775141" cy="699247"/>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472133"/>
            <a:ext cx="1286259" cy="24384"/>
          </a:xfrm>
          <a:prstGeom prst="rect">
            <a:avLst/>
          </a:prstGeom>
        </p:spPr>
      </p:pic>
      <p:sp>
        <p:nvSpPr>
          <p:cNvPr id="2" name="Title 1"/>
          <p:cNvSpPr>
            <a:spLocks noGrp="1"/>
          </p:cNvSpPr>
          <p:nvPr>
            <p:ph type="ctrTitle"/>
          </p:nvPr>
        </p:nvSpPr>
        <p:spPr>
          <a:xfrm>
            <a:off x="1524000" y="2486701"/>
            <a:ext cx="9144000" cy="1023261"/>
          </a:xfrm>
        </p:spPr>
        <p:txBody>
          <a:bodyPr anchor="b">
            <a:normAutofit/>
          </a:bodyPr>
          <a:lstStyle>
            <a:lvl1pPr algn="ct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solidFill>
                  <a:schemeClr val="accent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829B781-A755-4819-BC29-540BFF075356}" type="datetime1">
              <a:rPr lang="en-US" smtClean="0"/>
              <a:t>8/28/2024</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pic>
        <p:nvPicPr>
          <p:cNvPr id="12" name="Picture 11" descr="Oregon Department of Education Logo"/>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5033770" y="214049"/>
            <a:ext cx="2124460" cy="2167132"/>
          </a:xfrm>
          <a:prstGeom prst="rect">
            <a:avLst/>
          </a:prstGeom>
        </p:spPr>
      </p:pic>
    </p:spTree>
    <p:extLst>
      <p:ext uri="{BB962C8B-B14F-4D97-AF65-F5344CB8AC3E}">
        <p14:creationId xmlns:p14="http://schemas.microsoft.com/office/powerpoint/2010/main" val="186841176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p:cSld name="Large Type">
    <p:bg>
      <p:bgPr>
        <a:solidFill>
          <a:schemeClr val="accent1"/>
        </a:solidFill>
        <a:effectLst/>
      </p:bgPr>
    </p:bg>
    <p:spTree>
      <p:nvGrpSpPr>
        <p:cNvPr id="1" name=""/>
        <p:cNvGrpSpPr/>
        <p:nvPr/>
      </p:nvGrpSpPr>
      <p:grpSpPr>
        <a:xfrm>
          <a:off x="0" y="0"/>
          <a:ext cx="0" cy="0"/>
          <a:chOff x="0" y="0"/>
          <a:chExt cx="0" cy="0"/>
        </a:xfrm>
      </p:grpSpPr>
      <p:sp>
        <p:nvSpPr>
          <p:cNvPr id="11" name="Rectangle 10"/>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848895"/>
            <a:ext cx="1286259" cy="24384"/>
          </a:xfrm>
          <a:prstGeom prst="rect">
            <a:avLst/>
          </a:prstGeom>
        </p:spPr>
      </p:pic>
      <p:sp>
        <p:nvSpPr>
          <p:cNvPr id="2" name="Title 1"/>
          <p:cNvSpPr>
            <a:spLocks noGrp="1"/>
          </p:cNvSpPr>
          <p:nvPr>
            <p:ph type="ctrTitle" hasCustomPrompt="1"/>
          </p:nvPr>
        </p:nvSpPr>
        <p:spPr>
          <a:xfrm>
            <a:off x="1524000" y="1499125"/>
            <a:ext cx="9144000" cy="2387600"/>
          </a:xfrm>
        </p:spPr>
        <p:txBody>
          <a:bodyPr anchor="b">
            <a:noAutofit/>
          </a:bodyPr>
          <a:lstStyle>
            <a:lvl1pPr algn="ctr">
              <a:defRPr sz="12000">
                <a:solidFill>
                  <a:schemeClr val="accent1"/>
                </a:solidFill>
              </a:defRPr>
            </a:lvl1pPr>
          </a:lstStyle>
          <a:p>
            <a:r>
              <a:rPr lang="en-US" dirty="0"/>
              <a:t>Text here</a:t>
            </a:r>
          </a:p>
        </p:txBody>
      </p:sp>
      <p:sp>
        <p:nvSpPr>
          <p:cNvPr id="4" name="Date Placeholder 3"/>
          <p:cNvSpPr>
            <a:spLocks noGrp="1"/>
          </p:cNvSpPr>
          <p:nvPr>
            <p:ph type="dt" sz="half" idx="10"/>
          </p:nvPr>
        </p:nvSpPr>
        <p:spPr/>
        <p:txBody>
          <a:bodyPr/>
          <a:lstStyle/>
          <a:p>
            <a:fld id="{7829B781-A755-4819-BC29-540BFF075356}" type="datetime1">
              <a:rPr lang="en-US" smtClean="0"/>
              <a:t>8/28/2024</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sp>
        <p:nvSpPr>
          <p:cNvPr id="9" name="Subtitle 2"/>
          <p:cNvSpPr>
            <a:spLocks noGrp="1"/>
          </p:cNvSpPr>
          <p:nvPr>
            <p:ph type="subTitle" idx="1"/>
          </p:nvPr>
        </p:nvSpPr>
        <p:spPr>
          <a:xfrm>
            <a:off x="1524000" y="4003184"/>
            <a:ext cx="9144000" cy="880607"/>
          </a:xfrm>
        </p:spPr>
        <p:txBody>
          <a:bodyPr/>
          <a:lstStyle>
            <a:lvl1pPr marL="0" indent="0" algn="ctr">
              <a:buNone/>
              <a:defRPr sz="2400">
                <a:solidFill>
                  <a:schemeClr val="accent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Tree>
    <p:extLst>
      <p:ext uri="{BB962C8B-B14F-4D97-AF65-F5344CB8AC3E}">
        <p14:creationId xmlns:p14="http://schemas.microsoft.com/office/powerpoint/2010/main" val="20510345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Follow Us">
    <p:bg>
      <p:bgPr>
        <a:solidFill>
          <a:schemeClr val="accent1"/>
        </a:solidFill>
        <a:effectLst/>
      </p:bgPr>
    </p:bg>
    <p:spTree>
      <p:nvGrpSpPr>
        <p:cNvPr id="1" name=""/>
        <p:cNvGrpSpPr/>
        <p:nvPr/>
      </p:nvGrpSpPr>
      <p:grpSpPr>
        <a:xfrm>
          <a:off x="0" y="0"/>
          <a:ext cx="0" cy="0"/>
          <a:chOff x="0" y="0"/>
          <a:chExt cx="0" cy="0"/>
        </a:xfrm>
      </p:grpSpPr>
      <p:sp>
        <p:nvSpPr>
          <p:cNvPr id="11" name="Rectangle 10"/>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848895"/>
            <a:ext cx="1286259" cy="24384"/>
          </a:xfrm>
          <a:prstGeom prst="rect">
            <a:avLst/>
          </a:prstGeom>
        </p:spPr>
      </p:pic>
      <p:sp>
        <p:nvSpPr>
          <p:cNvPr id="2" name="Title 1"/>
          <p:cNvSpPr>
            <a:spLocks noGrp="1"/>
          </p:cNvSpPr>
          <p:nvPr>
            <p:ph type="ctrTitle" hasCustomPrompt="1"/>
          </p:nvPr>
        </p:nvSpPr>
        <p:spPr>
          <a:xfrm>
            <a:off x="1524000" y="1499125"/>
            <a:ext cx="9144000" cy="2387600"/>
          </a:xfrm>
        </p:spPr>
        <p:txBody>
          <a:bodyPr anchor="b">
            <a:noAutofit/>
          </a:bodyPr>
          <a:lstStyle>
            <a:lvl1pPr algn="ctr">
              <a:defRPr sz="12000">
                <a:solidFill>
                  <a:schemeClr val="accent1"/>
                </a:solidFill>
              </a:defRPr>
            </a:lvl1pPr>
          </a:lstStyle>
          <a:p>
            <a:r>
              <a:rPr lang="en-US" dirty="0"/>
              <a:t>Text here</a:t>
            </a:r>
          </a:p>
        </p:txBody>
      </p:sp>
      <p:sp>
        <p:nvSpPr>
          <p:cNvPr id="4" name="Date Placeholder 3"/>
          <p:cNvSpPr>
            <a:spLocks noGrp="1"/>
          </p:cNvSpPr>
          <p:nvPr>
            <p:ph type="dt" sz="half" idx="10"/>
          </p:nvPr>
        </p:nvSpPr>
        <p:spPr/>
        <p:txBody>
          <a:bodyPr/>
          <a:lstStyle/>
          <a:p>
            <a:fld id="{7829B781-A755-4819-BC29-540BFF075356}" type="datetime1">
              <a:rPr lang="en-US" smtClean="0"/>
              <a:t>8/28/2024</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pic>
        <p:nvPicPr>
          <p:cNvPr id="10" name="Picture 9" descr="Twitter icon"/>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2718290" y="4043402"/>
            <a:ext cx="500040" cy="500040"/>
          </a:xfrm>
          <a:prstGeom prst="rect">
            <a:avLst/>
          </a:prstGeom>
        </p:spPr>
      </p:pic>
      <p:pic>
        <p:nvPicPr>
          <p:cNvPr id="12" name="Picture 11" descr="Facebook icon"/>
          <p:cNvPicPr>
            <a:picLocks noChangeAspect="1"/>
          </p:cNvPicPr>
          <p:nvPr/>
        </p:nvPicPr>
        <p:blipFill>
          <a:blip r:embed="rId4" cstate="hqprint">
            <a:extLst>
              <a:ext uri="{28A0092B-C50C-407E-A947-70E740481C1C}">
                <a14:useLocalDpi xmlns:a14="http://schemas.microsoft.com/office/drawing/2010/main" val="0"/>
              </a:ext>
            </a:extLst>
          </a:blip>
          <a:stretch>
            <a:fillRect/>
          </a:stretch>
        </p:blipFill>
        <p:spPr>
          <a:xfrm>
            <a:off x="9024960" y="4043402"/>
            <a:ext cx="500040" cy="500040"/>
          </a:xfrm>
          <a:prstGeom prst="rect">
            <a:avLst/>
          </a:prstGeom>
        </p:spPr>
      </p:pic>
      <p:sp>
        <p:nvSpPr>
          <p:cNvPr id="13" name="TextBox 12"/>
          <p:cNvSpPr txBox="1"/>
          <p:nvPr/>
        </p:nvSpPr>
        <p:spPr>
          <a:xfrm>
            <a:off x="2718290" y="4043402"/>
            <a:ext cx="6806709" cy="461665"/>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400" dirty="0">
                <a:solidFill>
                  <a:schemeClr val="accent1"/>
                </a:solidFill>
              </a:rPr>
              <a:t>twitter.com/</a:t>
            </a:r>
            <a:r>
              <a:rPr lang="en-US" sz="2400" dirty="0" err="1">
                <a:solidFill>
                  <a:schemeClr val="accent1"/>
                </a:solidFill>
              </a:rPr>
              <a:t>ORDeptEd</a:t>
            </a:r>
            <a:r>
              <a:rPr lang="en-US" sz="2400" dirty="0">
                <a:solidFill>
                  <a:schemeClr val="accent1"/>
                </a:solidFill>
              </a:rPr>
              <a:t> | fb.com/</a:t>
            </a:r>
            <a:r>
              <a:rPr lang="en-US" sz="2400" dirty="0" err="1">
                <a:solidFill>
                  <a:schemeClr val="accent1"/>
                </a:solidFill>
              </a:rPr>
              <a:t>ORDeptEd</a:t>
            </a:r>
            <a:endParaRPr lang="en-US" sz="2400" dirty="0">
              <a:solidFill>
                <a:schemeClr val="accent1"/>
              </a:solidFill>
            </a:endParaRPr>
          </a:p>
        </p:txBody>
      </p:sp>
    </p:spTree>
    <p:extLst>
      <p:ext uri="{BB962C8B-B14F-4D97-AF65-F5344CB8AC3E}">
        <p14:creationId xmlns:p14="http://schemas.microsoft.com/office/powerpoint/2010/main" val="419546051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accent5"/>
        </a:solidFill>
        <a:effectLst/>
      </p:bgPr>
    </p:bg>
    <p:spTree>
      <p:nvGrpSpPr>
        <p:cNvPr id="1" name=""/>
        <p:cNvGrpSpPr/>
        <p:nvPr/>
      </p:nvGrpSpPr>
      <p:grpSpPr>
        <a:xfrm>
          <a:off x="0" y="0"/>
          <a:ext cx="0" cy="0"/>
          <a:chOff x="0" y="0"/>
          <a:chExt cx="0" cy="0"/>
        </a:xfrm>
      </p:grpSpPr>
      <p:sp>
        <p:nvSpPr>
          <p:cNvPr id="13" name="Rectangle 12"/>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1" name="Rectangle 10"/>
          <p:cNvSpPr/>
          <p:nvPr/>
        </p:nvSpPr>
        <p:spPr>
          <a:xfrm>
            <a:off x="206188" y="5948082"/>
            <a:ext cx="11775141" cy="699247"/>
          </a:xfrm>
          <a:prstGeom prst="rect">
            <a:avLst/>
          </a:prstGeom>
          <a:solidFill>
            <a:srgbClr val="F0F4E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472133"/>
            <a:ext cx="1286259" cy="24384"/>
          </a:xfrm>
          <a:prstGeom prst="rect">
            <a:avLst/>
          </a:prstGeom>
        </p:spPr>
      </p:pic>
      <p:sp>
        <p:nvSpPr>
          <p:cNvPr id="2" name="Title 1"/>
          <p:cNvSpPr>
            <a:spLocks noGrp="1"/>
          </p:cNvSpPr>
          <p:nvPr>
            <p:ph type="ctrTitle"/>
          </p:nvPr>
        </p:nvSpPr>
        <p:spPr>
          <a:xfrm>
            <a:off x="1524000" y="2486701"/>
            <a:ext cx="9144000" cy="1023261"/>
          </a:xfrm>
        </p:spPr>
        <p:txBody>
          <a:bodyPr anchor="b">
            <a:normAutofit/>
          </a:bodyPr>
          <a:lstStyle>
            <a:lvl1pPr algn="ctr">
              <a:defRPr sz="5400">
                <a:solidFill>
                  <a:schemeClr val="accent5"/>
                </a:solidFill>
              </a:defRPr>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solidFill>
                  <a:schemeClr val="accent5"/>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829B781-A755-4819-BC29-540BFF075356}" type="datetime1">
              <a:rPr lang="en-US" smtClean="0"/>
              <a:t>8/28/2024</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pic>
        <p:nvPicPr>
          <p:cNvPr id="12" name="Picture 11" descr="Oregon Department of Education Logo"/>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5033770" y="214049"/>
            <a:ext cx="2124460" cy="2167132"/>
          </a:xfrm>
          <a:prstGeom prst="rect">
            <a:avLst/>
          </a:prstGeom>
        </p:spPr>
      </p:pic>
    </p:spTree>
    <p:extLst>
      <p:ext uri="{BB962C8B-B14F-4D97-AF65-F5344CB8AC3E}">
        <p14:creationId xmlns:p14="http://schemas.microsoft.com/office/powerpoint/2010/main" val="163935349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Section Header">
    <p:bg>
      <p:bgPr>
        <a:solidFill>
          <a:schemeClr val="accent5"/>
        </a:solidFill>
        <a:effectLst/>
      </p:bgPr>
    </p:bg>
    <p:spTree>
      <p:nvGrpSpPr>
        <p:cNvPr id="1" name=""/>
        <p:cNvGrpSpPr/>
        <p:nvPr/>
      </p:nvGrpSpPr>
      <p:grpSpPr>
        <a:xfrm>
          <a:off x="0" y="0"/>
          <a:ext cx="0" cy="0"/>
          <a:chOff x="0" y="0"/>
          <a:chExt cx="0" cy="0"/>
        </a:xfrm>
      </p:grpSpPr>
      <p:sp>
        <p:nvSpPr>
          <p:cNvPr id="19" name="Rectangle 18"/>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7" name="Rectangle 16"/>
          <p:cNvSpPr/>
          <p:nvPr/>
        </p:nvSpPr>
        <p:spPr>
          <a:xfrm>
            <a:off x="206187" y="2488757"/>
            <a:ext cx="11775141" cy="1900363"/>
          </a:xfrm>
          <a:prstGeom prst="rect">
            <a:avLst/>
          </a:prstGeom>
          <a:solidFill>
            <a:srgbClr val="F0F4E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dirty="0"/>
          </a:p>
        </p:txBody>
      </p:sp>
      <p:sp>
        <p:nvSpPr>
          <p:cNvPr id="9" name="Title 1"/>
          <p:cNvSpPr>
            <a:spLocks noGrp="1"/>
          </p:cNvSpPr>
          <p:nvPr>
            <p:ph type="ctrTitle"/>
          </p:nvPr>
        </p:nvSpPr>
        <p:spPr>
          <a:xfrm>
            <a:off x="717177" y="2488757"/>
            <a:ext cx="10784542" cy="1900363"/>
          </a:xfrm>
        </p:spPr>
        <p:txBody>
          <a:bodyPr anchor="ctr" anchorCtr="0">
            <a:noAutofit/>
          </a:bodyPr>
          <a:lstStyle>
            <a:lvl1pPr algn="ctr">
              <a:defRPr sz="6800">
                <a:solidFill>
                  <a:schemeClr val="accent5"/>
                </a:solidFill>
              </a:defRPr>
            </a:lvl1pPr>
          </a:lstStyle>
          <a:p>
            <a:r>
              <a:rPr lang="en-US" dirty="0"/>
              <a:t>Click to edit Master title style</a:t>
            </a:r>
          </a:p>
        </p:txBody>
      </p:sp>
      <p:sp>
        <p:nvSpPr>
          <p:cNvPr id="10" name="Date Placeholder 3"/>
          <p:cNvSpPr>
            <a:spLocks noGrp="1"/>
          </p:cNvSpPr>
          <p:nvPr>
            <p:ph type="dt" sz="half" idx="10"/>
          </p:nvPr>
        </p:nvSpPr>
        <p:spPr>
          <a:xfrm>
            <a:off x="3854824" y="6139793"/>
            <a:ext cx="4509246" cy="365125"/>
          </a:xfrm>
        </p:spPr>
        <p:txBody>
          <a:bodyPr/>
          <a:lstStyle/>
          <a:p>
            <a:fld id="{7829B781-A755-4819-BC29-540BFF075356}" type="datetime1">
              <a:rPr lang="en-US" smtClean="0"/>
              <a:t>8/28/2024</a:t>
            </a:fld>
            <a:endParaRPr lang="en-US" dirty="0"/>
          </a:p>
        </p:txBody>
      </p:sp>
      <p:sp>
        <p:nvSpPr>
          <p:cNvPr id="11" name="Footer Placeholder 4"/>
          <p:cNvSpPr>
            <a:spLocks noGrp="1"/>
          </p:cNvSpPr>
          <p:nvPr>
            <p:ph type="ftr" sz="quarter" idx="11"/>
          </p:nvPr>
        </p:nvSpPr>
        <p:spPr>
          <a:xfrm>
            <a:off x="717176" y="6139793"/>
            <a:ext cx="2864224" cy="365125"/>
          </a:xfrm>
        </p:spPr>
        <p:txBody>
          <a:bodyPr/>
          <a:lstStyle/>
          <a:p>
            <a:r>
              <a:rPr lang="en-US"/>
              <a:t>Oregon Department of Education</a:t>
            </a:r>
            <a:endParaRPr lang="en-US" dirty="0"/>
          </a:p>
        </p:txBody>
      </p:sp>
      <p:sp>
        <p:nvSpPr>
          <p:cNvPr id="12" name="Slide Number Placeholder 5"/>
          <p:cNvSpPr>
            <a:spLocks noGrp="1"/>
          </p:cNvSpPr>
          <p:nvPr>
            <p:ph type="sldNum" sz="quarter" idx="12"/>
          </p:nvPr>
        </p:nvSpPr>
        <p:spPr>
          <a:xfrm>
            <a:off x="8610600" y="6139793"/>
            <a:ext cx="2891118" cy="365125"/>
          </a:xfrm>
        </p:spPr>
        <p:txBody>
          <a:bodyPr/>
          <a:lstStyle/>
          <a:p>
            <a:fld id="{357F5B69-6281-4C1F-8C38-6DA0F56DA430}" type="slidenum">
              <a:rPr lang="en-US" smtClean="0"/>
              <a:t>‹#›</a:t>
            </a:fld>
            <a:endParaRPr lang="en-US" dirty="0"/>
          </a:p>
        </p:txBody>
      </p:sp>
      <p:pic>
        <p:nvPicPr>
          <p:cNvPr id="13" name="Picture 12" descr="Oregon Department of Education Logo"/>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033770" y="214049"/>
            <a:ext cx="2124460" cy="2167132"/>
          </a:xfrm>
          <a:prstGeom prst="rect">
            <a:avLst/>
          </a:prstGeom>
        </p:spPr>
      </p:pic>
    </p:spTree>
    <p:extLst>
      <p:ext uri="{BB962C8B-B14F-4D97-AF65-F5344CB8AC3E}">
        <p14:creationId xmlns:p14="http://schemas.microsoft.com/office/powerpoint/2010/main" val="75275206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userDrawn="1">
  <p:cSld name="Title Bar and Content">
    <p:bg>
      <p:bgPr>
        <a:solidFill>
          <a:schemeClr val="accent5"/>
        </a:solidFill>
        <a:effectLst/>
      </p:bgPr>
    </p:bg>
    <p:spTree>
      <p:nvGrpSpPr>
        <p:cNvPr id="1" name=""/>
        <p:cNvGrpSpPr/>
        <p:nvPr/>
      </p:nvGrpSpPr>
      <p:grpSpPr>
        <a:xfrm>
          <a:off x="0" y="0"/>
          <a:ext cx="0" cy="0"/>
          <a:chOff x="0" y="0"/>
          <a:chExt cx="0" cy="0"/>
        </a:xfrm>
      </p:grpSpPr>
      <p:sp>
        <p:nvSpPr>
          <p:cNvPr id="10" name="Rectangle 9"/>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8" name="Rectangle 7"/>
          <p:cNvSpPr/>
          <p:nvPr/>
        </p:nvSpPr>
        <p:spPr>
          <a:xfrm>
            <a:off x="206188" y="215153"/>
            <a:ext cx="11775141" cy="1397364"/>
          </a:xfrm>
          <a:prstGeom prst="rect">
            <a:avLst/>
          </a:prstGeom>
          <a:solidFill>
            <a:srgbClr val="F0F4E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7879103-F9E0-4F46-ADC2-B8CD67C56AE7}" type="datetime1">
              <a:rPr lang="en-US" smtClean="0"/>
              <a:pPr/>
              <a:t>8/28/2024</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pPr/>
              <a:t>‹#›</a:t>
            </a:fld>
            <a:endParaRPr lang="en-US" dirty="0"/>
          </a:p>
        </p:txBody>
      </p:sp>
      <p:sp>
        <p:nvSpPr>
          <p:cNvPr id="9" name="Title 1"/>
          <p:cNvSpPr>
            <a:spLocks noGrp="1"/>
          </p:cNvSpPr>
          <p:nvPr>
            <p:ph type="title"/>
          </p:nvPr>
        </p:nvSpPr>
        <p:spPr>
          <a:xfrm>
            <a:off x="717176" y="457200"/>
            <a:ext cx="10784542" cy="1026460"/>
          </a:xfrm>
        </p:spPr>
        <p:txBody>
          <a:bodyPr/>
          <a:lstStyle/>
          <a:p>
            <a:r>
              <a:rPr lang="en-US"/>
              <a:t>Click to edit Master title style</a:t>
            </a:r>
          </a:p>
        </p:txBody>
      </p:sp>
    </p:spTree>
    <p:extLst>
      <p:ext uri="{BB962C8B-B14F-4D97-AF65-F5344CB8AC3E}">
        <p14:creationId xmlns:p14="http://schemas.microsoft.com/office/powerpoint/2010/main" val="1859161546"/>
      </p:ext>
    </p:extLst>
  </p:cSld>
  <p:clrMapOvr>
    <a:masterClrMapping/>
  </p:clrMapOvr>
  <p:hf hdr="0" dt="0"/>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preserve="1" userDrawn="1">
  <p:cSld name="Content with Caption">
    <p:bg>
      <p:bgPr>
        <a:solidFill>
          <a:schemeClr val="accent5"/>
        </a:solidFill>
        <a:effectLst/>
      </p:bgPr>
    </p:bg>
    <p:spTree>
      <p:nvGrpSpPr>
        <p:cNvPr id="1" name=""/>
        <p:cNvGrpSpPr/>
        <p:nvPr/>
      </p:nvGrpSpPr>
      <p:grpSpPr>
        <a:xfrm>
          <a:off x="0" y="0"/>
          <a:ext cx="0" cy="0"/>
          <a:chOff x="0" y="0"/>
          <a:chExt cx="0" cy="0"/>
        </a:xfrm>
      </p:grpSpPr>
      <p:sp>
        <p:nvSpPr>
          <p:cNvPr id="10" name="Rectangle 9"/>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8" name="Rectangle 7"/>
          <p:cNvSpPr/>
          <p:nvPr/>
        </p:nvSpPr>
        <p:spPr>
          <a:xfrm>
            <a:off x="206189" y="215153"/>
            <a:ext cx="4730470" cy="6432176"/>
          </a:xfrm>
          <a:prstGeom prst="rect">
            <a:avLst/>
          </a:prstGeom>
          <a:solidFill>
            <a:srgbClr val="F0F4E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717177" y="779645"/>
            <a:ext cx="3931826" cy="2542395"/>
          </a:xfrm>
        </p:spPr>
        <p:txBody>
          <a:bodyPr anchor="t" anchorCtr="0">
            <a:normAutofit/>
          </a:bodyPr>
          <a:lstStyle>
            <a:lvl1pPr>
              <a:defRPr sz="4400"/>
            </a:lvl1pPr>
          </a:lstStyle>
          <a:p>
            <a:r>
              <a:rPr lang="en-US"/>
              <a:t>Click to edit Master title style</a:t>
            </a:r>
            <a:endParaRPr lang="en-US" dirty="0"/>
          </a:p>
        </p:txBody>
      </p:sp>
      <p:sp>
        <p:nvSpPr>
          <p:cNvPr id="3" name="Content Placeholder 2"/>
          <p:cNvSpPr>
            <a:spLocks noGrp="1"/>
          </p:cNvSpPr>
          <p:nvPr>
            <p:ph idx="1"/>
          </p:nvPr>
        </p:nvSpPr>
        <p:spPr>
          <a:xfrm>
            <a:off x="5183188" y="779647"/>
            <a:ext cx="6172200" cy="5081404"/>
          </a:xfrm>
        </p:spPr>
        <p:txBody>
          <a:bodyPr>
            <a:normAutofit/>
          </a:bodyPr>
          <a:lstStyle>
            <a:lvl1pPr>
              <a:defRPr sz="2400"/>
            </a:lvl1pPr>
            <a:lvl2pPr>
              <a:defRPr sz="2400"/>
            </a:lvl2pPr>
            <a:lvl3pPr>
              <a:defRPr sz="2400"/>
            </a:lvl3pPr>
            <a:lvl4pPr>
              <a:defRPr sz="2400"/>
            </a:lvl4pPr>
            <a:lvl5pPr>
              <a:defRPr sz="24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EB4264E-747B-4A66-8046-612678D808F9}" type="datetime1">
              <a:rPr lang="en-US" smtClean="0"/>
              <a:t>8/28/2024</a:t>
            </a:fld>
            <a:endParaRPr lang="en-US" dirty="0"/>
          </a:p>
        </p:txBody>
      </p:sp>
      <p:sp>
        <p:nvSpPr>
          <p:cNvPr id="6" name="Footer Placeholder 5"/>
          <p:cNvSpPr>
            <a:spLocks noGrp="1"/>
          </p:cNvSpPr>
          <p:nvPr>
            <p:ph type="ftr" sz="quarter" idx="11"/>
          </p:nvPr>
        </p:nvSpPr>
        <p:spPr/>
        <p:txBody>
          <a:bodyPr/>
          <a:lstStyle/>
          <a:p>
            <a:r>
              <a:rPr lang="en-US"/>
              <a:t>Oregon Department of Education</a:t>
            </a:r>
            <a:endParaRPr lang="en-US" dirty="0"/>
          </a:p>
        </p:txBody>
      </p:sp>
      <p:sp>
        <p:nvSpPr>
          <p:cNvPr id="7" name="Slide Number Placeholder 6"/>
          <p:cNvSpPr>
            <a:spLocks noGrp="1"/>
          </p:cNvSpPr>
          <p:nvPr>
            <p:ph type="sldNum" sz="quarter" idx="12"/>
          </p:nvPr>
        </p:nvSpPr>
        <p:spPr/>
        <p:txBody>
          <a:bodyPr/>
          <a:lstStyle/>
          <a:p>
            <a:fld id="{357F5B69-6281-4C1F-8C38-6DA0F56DA430}" type="slidenum">
              <a:rPr lang="en-US" smtClean="0"/>
              <a:t>‹#›</a:t>
            </a:fld>
            <a:endParaRPr lang="en-US" dirty="0"/>
          </a:p>
        </p:txBody>
      </p:sp>
      <p:sp>
        <p:nvSpPr>
          <p:cNvPr id="9" name="Picture Placeholder 8"/>
          <p:cNvSpPr>
            <a:spLocks noGrp="1"/>
          </p:cNvSpPr>
          <p:nvPr>
            <p:ph type="pic" sz="quarter" idx="13"/>
          </p:nvPr>
        </p:nvSpPr>
        <p:spPr>
          <a:xfrm>
            <a:off x="717177" y="3540125"/>
            <a:ext cx="3931826" cy="2320926"/>
          </a:xfrm>
        </p:spPr>
        <p:txBody>
          <a:bodyPr/>
          <a:lstStyle>
            <a:lvl1pPr marL="0" indent="0">
              <a:buNone/>
              <a:defRPr/>
            </a:lvl1pPr>
          </a:lstStyle>
          <a:p>
            <a:endParaRPr lang="en-US" dirty="0"/>
          </a:p>
        </p:txBody>
      </p:sp>
    </p:spTree>
    <p:extLst>
      <p:ext uri="{BB962C8B-B14F-4D97-AF65-F5344CB8AC3E}">
        <p14:creationId xmlns:p14="http://schemas.microsoft.com/office/powerpoint/2010/main" val="21885191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obj" preserve="1">
  <p:cSld name="Title and Content">
    <p:bg>
      <p:bgPr>
        <a:solidFill>
          <a:schemeClr val="accent5"/>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8E4CE9B-FC86-4B75-8677-1AF147A5D684}" type="datetime1">
              <a:rPr lang="en-US" smtClean="0"/>
              <a:t>8/28/2024</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355507791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Obj" preserve="1">
  <p:cSld name="Two Content">
    <p:bg>
      <p:bgPr>
        <a:solidFill>
          <a:schemeClr val="accent5"/>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717176" y="1825625"/>
            <a:ext cx="5302624" cy="410604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329518" cy="410604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D42591D8-9B02-4B28-8EF4-3003DE7E4109}" type="datetime1">
              <a:rPr lang="en-US" smtClean="0"/>
              <a:t>8/28/2024</a:t>
            </a:fld>
            <a:endParaRPr lang="en-US" dirty="0"/>
          </a:p>
        </p:txBody>
      </p:sp>
      <p:sp>
        <p:nvSpPr>
          <p:cNvPr id="6" name="Footer Placeholder 5"/>
          <p:cNvSpPr>
            <a:spLocks noGrp="1"/>
          </p:cNvSpPr>
          <p:nvPr>
            <p:ph type="ftr" sz="quarter" idx="11"/>
          </p:nvPr>
        </p:nvSpPr>
        <p:spPr/>
        <p:txBody>
          <a:bodyPr/>
          <a:lstStyle/>
          <a:p>
            <a:r>
              <a:rPr lang="en-US"/>
              <a:t>Oregon Department of Education</a:t>
            </a:r>
            <a:endParaRPr lang="en-US" dirty="0"/>
          </a:p>
        </p:txBody>
      </p:sp>
      <p:sp>
        <p:nvSpPr>
          <p:cNvPr id="7" name="Slide Number Placeholder 6"/>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305473545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p:cSld name="Comparison">
    <p:bg>
      <p:bgPr>
        <a:solidFill>
          <a:schemeClr val="accent5"/>
        </a:solidFill>
        <a:effectLst/>
      </p:bgPr>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717176" y="1681163"/>
            <a:ext cx="5280399" cy="823912"/>
          </a:xfrm>
        </p:spPr>
        <p:txBody>
          <a:bodyPr anchor="t" anchorCtr="0">
            <a:normAutofit/>
          </a:bodyPr>
          <a:lstStyle>
            <a:lvl1pPr marL="0" indent="0">
              <a:buNone/>
              <a:defRPr sz="3200" b="0">
                <a:solidFill>
                  <a:schemeClr val="accent5"/>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717176" y="2505075"/>
            <a:ext cx="5280399" cy="343454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329518" cy="823912"/>
          </a:xfrm>
        </p:spPr>
        <p:txBody>
          <a:bodyPr anchor="t" anchorCtr="0"/>
          <a:lstStyle>
            <a:lvl1pPr marL="0" indent="0">
              <a:buNone/>
              <a:defRPr sz="3200" b="0">
                <a:solidFill>
                  <a:schemeClr val="accent5"/>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329518" cy="343454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21CE9AC3-29A7-447C-985A-56B968AD79CC}" type="datetime1">
              <a:rPr lang="en-US" smtClean="0"/>
              <a:t>8/28/2024</a:t>
            </a:fld>
            <a:endParaRPr lang="en-US" dirty="0"/>
          </a:p>
        </p:txBody>
      </p:sp>
      <p:sp>
        <p:nvSpPr>
          <p:cNvPr id="8" name="Footer Placeholder 7"/>
          <p:cNvSpPr>
            <a:spLocks noGrp="1"/>
          </p:cNvSpPr>
          <p:nvPr>
            <p:ph type="ftr" sz="quarter" idx="11"/>
          </p:nvPr>
        </p:nvSpPr>
        <p:spPr/>
        <p:txBody>
          <a:bodyPr/>
          <a:lstStyle/>
          <a:p>
            <a:r>
              <a:rPr lang="en-US"/>
              <a:t>Oregon Department of Education</a:t>
            </a:r>
            <a:endParaRPr lang="en-US" dirty="0"/>
          </a:p>
        </p:txBody>
      </p:sp>
      <p:sp>
        <p:nvSpPr>
          <p:cNvPr id="9" name="Slide Number Placeholder 8"/>
          <p:cNvSpPr>
            <a:spLocks noGrp="1"/>
          </p:cNvSpPr>
          <p:nvPr>
            <p:ph type="sldNum" sz="quarter" idx="12"/>
          </p:nvPr>
        </p:nvSpPr>
        <p:spPr/>
        <p:txBody>
          <a:bodyPr/>
          <a:lstStyle/>
          <a:p>
            <a:fld id="{357F5B69-6281-4C1F-8C38-6DA0F56DA430}" type="slidenum">
              <a:rPr lang="en-US" smtClean="0"/>
              <a:t>‹#›</a:t>
            </a:fld>
            <a:endParaRPr lang="en-US" dirty="0"/>
          </a:p>
        </p:txBody>
      </p:sp>
      <p:sp>
        <p:nvSpPr>
          <p:cNvPr id="10" name="Title 1"/>
          <p:cNvSpPr>
            <a:spLocks noGrp="1"/>
          </p:cNvSpPr>
          <p:nvPr>
            <p:ph type="title"/>
          </p:nvPr>
        </p:nvSpPr>
        <p:spPr>
          <a:xfrm>
            <a:off x="717176" y="457200"/>
            <a:ext cx="10784542" cy="1026460"/>
          </a:xfrm>
        </p:spPr>
        <p:txBody>
          <a:bodyPr>
            <a:normAutofit/>
          </a:bodyPr>
          <a:lstStyle>
            <a:lvl1pPr>
              <a:defRPr sz="3200"/>
            </a:lvl1pPr>
          </a:lstStyle>
          <a:p>
            <a:r>
              <a:rPr lang="en-US"/>
              <a:t>Click to edit Master title style</a:t>
            </a:r>
            <a:endParaRPr lang="en-US" dirty="0"/>
          </a:p>
        </p:txBody>
      </p:sp>
    </p:spTree>
    <p:extLst>
      <p:ext uri="{BB962C8B-B14F-4D97-AF65-F5344CB8AC3E}">
        <p14:creationId xmlns:p14="http://schemas.microsoft.com/office/powerpoint/2010/main" val="99619344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preserve="1" userDrawn="1">
  <p:cSld name="Title Only">
    <p:bg>
      <p:bgPr>
        <a:solidFill>
          <a:schemeClr val="accent5"/>
        </a:solidFill>
        <a:effectLst/>
      </p:bgPr>
    </p:bg>
    <p:spTree>
      <p:nvGrpSpPr>
        <p:cNvPr id="1" name=""/>
        <p:cNvGrpSpPr/>
        <p:nvPr/>
      </p:nvGrpSpPr>
      <p:grpSpPr>
        <a:xfrm>
          <a:off x="0" y="0"/>
          <a:ext cx="0" cy="0"/>
          <a:chOff x="0" y="0"/>
          <a:chExt cx="0" cy="0"/>
        </a:xfrm>
      </p:grpSpPr>
      <p:sp>
        <p:nvSpPr>
          <p:cNvPr id="6" name="Rectangle 5"/>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3" name="Date Placeholder 2"/>
          <p:cNvSpPr>
            <a:spLocks noGrp="1"/>
          </p:cNvSpPr>
          <p:nvPr>
            <p:ph type="dt" sz="half" idx="10"/>
          </p:nvPr>
        </p:nvSpPr>
        <p:spPr/>
        <p:txBody>
          <a:bodyPr/>
          <a:lstStyle/>
          <a:p>
            <a:fld id="{27879103-F9E0-4F46-ADC2-B8CD67C56AE7}" type="datetime1">
              <a:rPr lang="en-US" smtClean="0"/>
              <a:pPr/>
              <a:t>8/28/2024</a:t>
            </a:fld>
            <a:endParaRPr lang="en-US" dirty="0"/>
          </a:p>
        </p:txBody>
      </p:sp>
      <p:sp>
        <p:nvSpPr>
          <p:cNvPr id="4" name="Footer Placeholder 3"/>
          <p:cNvSpPr>
            <a:spLocks noGrp="1"/>
          </p:cNvSpPr>
          <p:nvPr>
            <p:ph type="ftr" sz="quarter" idx="11"/>
          </p:nvPr>
        </p:nvSpPr>
        <p:spPr/>
        <p:txBody>
          <a:bodyPr/>
          <a:lstStyle/>
          <a:p>
            <a:r>
              <a:rPr lang="en-US"/>
              <a:t>Oregon Department of Education</a:t>
            </a:r>
            <a:endParaRPr lang="en-US" dirty="0"/>
          </a:p>
        </p:txBody>
      </p:sp>
      <p:sp>
        <p:nvSpPr>
          <p:cNvPr id="5" name="Slide Number Placeholder 4"/>
          <p:cNvSpPr>
            <a:spLocks noGrp="1"/>
          </p:cNvSpPr>
          <p:nvPr>
            <p:ph type="sldNum" sz="quarter" idx="12"/>
          </p:nvPr>
        </p:nvSpPr>
        <p:spPr/>
        <p:txBody>
          <a:bodyPr/>
          <a:lstStyle/>
          <a:p>
            <a:fld id="{357F5B69-6281-4C1F-8C38-6DA0F56DA430}" type="slidenum">
              <a:rPr lang="en-US" smtClean="0"/>
              <a:pPr/>
              <a:t>‹#›</a:t>
            </a:fld>
            <a:endParaRPr lang="en-US" dirty="0"/>
          </a:p>
        </p:txBody>
      </p:sp>
      <p:sp>
        <p:nvSpPr>
          <p:cNvPr id="7" name="Title 1"/>
          <p:cNvSpPr>
            <a:spLocks noGrp="1"/>
          </p:cNvSpPr>
          <p:nvPr>
            <p:ph type="title"/>
          </p:nvPr>
        </p:nvSpPr>
        <p:spPr>
          <a:xfrm>
            <a:off x="717176" y="457200"/>
            <a:ext cx="10784542" cy="1026460"/>
          </a:xfrm>
        </p:spPr>
        <p:txBody>
          <a:bodyPr/>
          <a:lstStyle/>
          <a:p>
            <a:r>
              <a:rPr lang="en-US"/>
              <a:t>Click to edit Master title style</a:t>
            </a:r>
          </a:p>
        </p:txBody>
      </p:sp>
    </p:spTree>
    <p:extLst>
      <p:ext uri="{BB962C8B-B14F-4D97-AF65-F5344CB8AC3E}">
        <p14:creationId xmlns:p14="http://schemas.microsoft.com/office/powerpoint/2010/main" val="73561297"/>
      </p:ext>
    </p:extLst>
  </p:cSld>
  <p:clrMapOvr>
    <a:masterClrMapping/>
  </p:clrMapOvr>
  <p:hf hdr="0" dt="0"/>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p:cSld name="Section Header">
    <p:bg>
      <p:bgPr>
        <a:solidFill>
          <a:schemeClr val="accent1"/>
        </a:solidFill>
        <a:effectLst/>
      </p:bgPr>
    </p:bg>
    <p:spTree>
      <p:nvGrpSpPr>
        <p:cNvPr id="1" name=""/>
        <p:cNvGrpSpPr/>
        <p:nvPr/>
      </p:nvGrpSpPr>
      <p:grpSpPr>
        <a:xfrm>
          <a:off x="0" y="0"/>
          <a:ext cx="0" cy="0"/>
          <a:chOff x="0" y="0"/>
          <a:chExt cx="0" cy="0"/>
        </a:xfrm>
      </p:grpSpPr>
      <p:sp>
        <p:nvSpPr>
          <p:cNvPr id="19" name="Rectangle 18"/>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7" name="Rectangle 16"/>
          <p:cNvSpPr/>
          <p:nvPr/>
        </p:nvSpPr>
        <p:spPr>
          <a:xfrm>
            <a:off x="206187" y="2488757"/>
            <a:ext cx="11775141" cy="1900363"/>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dirty="0"/>
          </a:p>
        </p:txBody>
      </p:sp>
      <p:sp>
        <p:nvSpPr>
          <p:cNvPr id="9" name="Title 1"/>
          <p:cNvSpPr>
            <a:spLocks noGrp="1"/>
          </p:cNvSpPr>
          <p:nvPr>
            <p:ph type="ctrTitle"/>
          </p:nvPr>
        </p:nvSpPr>
        <p:spPr>
          <a:xfrm>
            <a:off x="717177" y="2488757"/>
            <a:ext cx="10784542" cy="1900363"/>
          </a:xfrm>
        </p:spPr>
        <p:txBody>
          <a:bodyPr anchor="ctr" anchorCtr="0">
            <a:noAutofit/>
          </a:bodyPr>
          <a:lstStyle>
            <a:lvl1pPr algn="ctr">
              <a:defRPr sz="6800">
                <a:solidFill>
                  <a:schemeClr val="accent1"/>
                </a:solidFill>
              </a:defRPr>
            </a:lvl1pPr>
          </a:lstStyle>
          <a:p>
            <a:r>
              <a:rPr lang="en-US"/>
              <a:t>Click to edit Master title style</a:t>
            </a:r>
            <a:endParaRPr lang="en-US" dirty="0"/>
          </a:p>
        </p:txBody>
      </p:sp>
      <p:sp>
        <p:nvSpPr>
          <p:cNvPr id="10" name="Date Placeholder 3"/>
          <p:cNvSpPr>
            <a:spLocks noGrp="1"/>
          </p:cNvSpPr>
          <p:nvPr>
            <p:ph type="dt" sz="half" idx="10"/>
          </p:nvPr>
        </p:nvSpPr>
        <p:spPr>
          <a:xfrm>
            <a:off x="3854824" y="6139793"/>
            <a:ext cx="4509246" cy="365125"/>
          </a:xfrm>
        </p:spPr>
        <p:txBody>
          <a:bodyPr/>
          <a:lstStyle/>
          <a:p>
            <a:fld id="{7829B781-A755-4819-BC29-540BFF075356}" type="datetime1">
              <a:rPr lang="en-US" smtClean="0"/>
              <a:t>8/28/2024</a:t>
            </a:fld>
            <a:endParaRPr lang="en-US" dirty="0"/>
          </a:p>
        </p:txBody>
      </p:sp>
      <p:sp>
        <p:nvSpPr>
          <p:cNvPr id="11" name="Footer Placeholder 4"/>
          <p:cNvSpPr>
            <a:spLocks noGrp="1"/>
          </p:cNvSpPr>
          <p:nvPr>
            <p:ph type="ftr" sz="quarter" idx="11"/>
          </p:nvPr>
        </p:nvSpPr>
        <p:spPr>
          <a:xfrm>
            <a:off x="717176" y="6139793"/>
            <a:ext cx="2864224" cy="365125"/>
          </a:xfrm>
        </p:spPr>
        <p:txBody>
          <a:bodyPr/>
          <a:lstStyle/>
          <a:p>
            <a:r>
              <a:rPr lang="en-US"/>
              <a:t>Oregon Department of Education</a:t>
            </a:r>
            <a:endParaRPr lang="en-US" dirty="0"/>
          </a:p>
        </p:txBody>
      </p:sp>
      <p:sp>
        <p:nvSpPr>
          <p:cNvPr id="12" name="Slide Number Placeholder 5"/>
          <p:cNvSpPr>
            <a:spLocks noGrp="1"/>
          </p:cNvSpPr>
          <p:nvPr>
            <p:ph type="sldNum" sz="quarter" idx="12"/>
          </p:nvPr>
        </p:nvSpPr>
        <p:spPr>
          <a:xfrm>
            <a:off x="8610600" y="6139793"/>
            <a:ext cx="2891118" cy="365125"/>
          </a:xfrm>
        </p:spPr>
        <p:txBody>
          <a:bodyPr/>
          <a:lstStyle/>
          <a:p>
            <a:fld id="{357F5B69-6281-4C1F-8C38-6DA0F56DA430}" type="slidenum">
              <a:rPr lang="en-US" smtClean="0"/>
              <a:t>‹#›</a:t>
            </a:fld>
            <a:endParaRPr lang="en-US" dirty="0"/>
          </a:p>
        </p:txBody>
      </p:sp>
      <p:pic>
        <p:nvPicPr>
          <p:cNvPr id="13" name="Picture 12" descr="Oregon Department of Education Logo"/>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033770" y="214049"/>
            <a:ext cx="2124460" cy="2167132"/>
          </a:xfrm>
          <a:prstGeom prst="rect">
            <a:avLst/>
          </a:prstGeom>
        </p:spPr>
      </p:pic>
    </p:spTree>
    <p:extLst>
      <p:ext uri="{BB962C8B-B14F-4D97-AF65-F5344CB8AC3E}">
        <p14:creationId xmlns:p14="http://schemas.microsoft.com/office/powerpoint/2010/main" val="371196792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preserve="1">
  <p:cSld name="Blank">
    <p:bg>
      <p:bgPr>
        <a:solidFill>
          <a:schemeClr val="accent5"/>
        </a:solidFill>
        <a:effectLst/>
      </p:bgPr>
    </p:bg>
    <p:spTree>
      <p:nvGrpSpPr>
        <p:cNvPr id="1" name=""/>
        <p:cNvGrpSpPr/>
        <p:nvPr/>
      </p:nvGrpSpPr>
      <p:grpSpPr>
        <a:xfrm>
          <a:off x="0" y="0"/>
          <a:ext cx="0" cy="0"/>
          <a:chOff x="0" y="0"/>
          <a:chExt cx="0" cy="0"/>
        </a:xfrm>
      </p:grpSpPr>
      <p:sp>
        <p:nvSpPr>
          <p:cNvPr id="5" name="Rectangle 4"/>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v</a:t>
            </a:r>
          </a:p>
        </p:txBody>
      </p:sp>
      <p:sp>
        <p:nvSpPr>
          <p:cNvPr id="2" name="Date Placeholder 1"/>
          <p:cNvSpPr>
            <a:spLocks noGrp="1"/>
          </p:cNvSpPr>
          <p:nvPr>
            <p:ph type="dt" sz="half" idx="10"/>
          </p:nvPr>
        </p:nvSpPr>
        <p:spPr/>
        <p:txBody>
          <a:bodyPr/>
          <a:lstStyle/>
          <a:p>
            <a:fld id="{80DF8147-9298-48DB-8898-31538F48B62E}" type="datetime1">
              <a:rPr lang="en-US" smtClean="0"/>
              <a:t>8/28/2024</a:t>
            </a:fld>
            <a:endParaRPr lang="en-US" dirty="0"/>
          </a:p>
        </p:txBody>
      </p:sp>
      <p:sp>
        <p:nvSpPr>
          <p:cNvPr id="3" name="Footer Placeholder 2"/>
          <p:cNvSpPr>
            <a:spLocks noGrp="1"/>
          </p:cNvSpPr>
          <p:nvPr>
            <p:ph type="ftr" sz="quarter" idx="11"/>
          </p:nvPr>
        </p:nvSpPr>
        <p:spPr/>
        <p:txBody>
          <a:bodyPr/>
          <a:lstStyle/>
          <a:p>
            <a:r>
              <a:rPr lang="en-US"/>
              <a:t>Oregon Department of Education</a:t>
            </a:r>
            <a:endParaRPr lang="en-US" dirty="0"/>
          </a:p>
        </p:txBody>
      </p:sp>
      <p:sp>
        <p:nvSpPr>
          <p:cNvPr id="4" name="Slide Number Placeholder 3"/>
          <p:cNvSpPr>
            <a:spLocks noGrp="1"/>
          </p:cNvSpPr>
          <p:nvPr>
            <p:ph type="sldNum" sz="quarter" idx="12"/>
          </p:nvPr>
        </p:nvSpPr>
        <p:spPr/>
        <p:txBody>
          <a:bodyPr/>
          <a:lstStyle/>
          <a:p>
            <a:fld id="{357F5B69-6281-4C1F-8C38-6DA0F56DA430}" type="slidenum">
              <a:rPr lang="en-US" smtClean="0"/>
              <a:t>‹#›</a:t>
            </a:fld>
            <a:endParaRPr lang="en-US" dirty="0"/>
          </a:p>
        </p:txBody>
      </p:sp>
      <p:sp>
        <p:nvSpPr>
          <p:cNvPr id="7" name="Content Placeholder 6"/>
          <p:cNvSpPr>
            <a:spLocks noGrp="1"/>
          </p:cNvSpPr>
          <p:nvPr>
            <p:ph sz="quarter" idx="13"/>
          </p:nvPr>
        </p:nvSpPr>
        <p:spPr>
          <a:xfrm>
            <a:off x="717176" y="659958"/>
            <a:ext cx="10784542" cy="5398936"/>
          </a:xfrm>
          <a:noFill/>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3960139304"/>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showMasterSp="0" preserve="1">
  <p:cSld name="Large Type">
    <p:bg>
      <p:bgPr>
        <a:solidFill>
          <a:schemeClr val="accent5"/>
        </a:solidFill>
        <a:effectLst/>
      </p:bgPr>
    </p:bg>
    <p:spTree>
      <p:nvGrpSpPr>
        <p:cNvPr id="1" name=""/>
        <p:cNvGrpSpPr/>
        <p:nvPr/>
      </p:nvGrpSpPr>
      <p:grpSpPr>
        <a:xfrm>
          <a:off x="0" y="0"/>
          <a:ext cx="0" cy="0"/>
          <a:chOff x="0" y="0"/>
          <a:chExt cx="0" cy="0"/>
        </a:xfrm>
      </p:grpSpPr>
      <p:sp>
        <p:nvSpPr>
          <p:cNvPr id="11" name="Rectangle 10"/>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848895"/>
            <a:ext cx="1286259" cy="24384"/>
          </a:xfrm>
          <a:prstGeom prst="rect">
            <a:avLst/>
          </a:prstGeom>
        </p:spPr>
      </p:pic>
      <p:sp>
        <p:nvSpPr>
          <p:cNvPr id="2" name="Title 1"/>
          <p:cNvSpPr>
            <a:spLocks noGrp="1"/>
          </p:cNvSpPr>
          <p:nvPr>
            <p:ph type="ctrTitle" hasCustomPrompt="1"/>
          </p:nvPr>
        </p:nvSpPr>
        <p:spPr>
          <a:xfrm>
            <a:off x="1524000" y="1499125"/>
            <a:ext cx="9144000" cy="2387600"/>
          </a:xfrm>
        </p:spPr>
        <p:txBody>
          <a:bodyPr anchor="b">
            <a:noAutofit/>
          </a:bodyPr>
          <a:lstStyle>
            <a:lvl1pPr algn="ctr">
              <a:defRPr sz="12000">
                <a:solidFill>
                  <a:schemeClr val="accent5"/>
                </a:solidFill>
              </a:defRPr>
            </a:lvl1pPr>
          </a:lstStyle>
          <a:p>
            <a:r>
              <a:rPr lang="en-US" dirty="0"/>
              <a:t>Text here</a:t>
            </a:r>
          </a:p>
        </p:txBody>
      </p:sp>
      <p:sp>
        <p:nvSpPr>
          <p:cNvPr id="4" name="Date Placeholder 3"/>
          <p:cNvSpPr>
            <a:spLocks noGrp="1"/>
          </p:cNvSpPr>
          <p:nvPr>
            <p:ph type="dt" sz="half" idx="10"/>
          </p:nvPr>
        </p:nvSpPr>
        <p:spPr/>
        <p:txBody>
          <a:bodyPr/>
          <a:lstStyle/>
          <a:p>
            <a:fld id="{7829B781-A755-4819-BC29-540BFF075356}" type="datetime1">
              <a:rPr lang="en-US" smtClean="0"/>
              <a:t>8/28/2024</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sp>
        <p:nvSpPr>
          <p:cNvPr id="9" name="Subtitle 2"/>
          <p:cNvSpPr>
            <a:spLocks noGrp="1"/>
          </p:cNvSpPr>
          <p:nvPr>
            <p:ph type="subTitle" idx="1"/>
          </p:nvPr>
        </p:nvSpPr>
        <p:spPr>
          <a:xfrm>
            <a:off x="1524000" y="4003184"/>
            <a:ext cx="9144000" cy="880607"/>
          </a:xfrm>
        </p:spPr>
        <p:txBody>
          <a:bodyPr/>
          <a:lstStyle>
            <a:lvl1pPr marL="0" indent="0" algn="ctr">
              <a:buNone/>
              <a:defRPr sz="2400">
                <a:solidFill>
                  <a:schemeClr val="accent5"/>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Tree>
    <p:extLst>
      <p:ext uri="{BB962C8B-B14F-4D97-AF65-F5344CB8AC3E}">
        <p14:creationId xmlns:p14="http://schemas.microsoft.com/office/powerpoint/2010/main" val="314958686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preserve="1">
  <p:cSld name="Follow Us">
    <p:bg>
      <p:bgPr>
        <a:solidFill>
          <a:schemeClr val="accent5"/>
        </a:solidFill>
        <a:effectLst/>
      </p:bgPr>
    </p:bg>
    <p:spTree>
      <p:nvGrpSpPr>
        <p:cNvPr id="1" name=""/>
        <p:cNvGrpSpPr/>
        <p:nvPr/>
      </p:nvGrpSpPr>
      <p:grpSpPr>
        <a:xfrm>
          <a:off x="0" y="0"/>
          <a:ext cx="0" cy="0"/>
          <a:chOff x="0" y="0"/>
          <a:chExt cx="0" cy="0"/>
        </a:xfrm>
      </p:grpSpPr>
      <p:sp>
        <p:nvSpPr>
          <p:cNvPr id="11" name="Rectangle 10"/>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848895"/>
            <a:ext cx="1286259" cy="24384"/>
          </a:xfrm>
          <a:prstGeom prst="rect">
            <a:avLst/>
          </a:prstGeom>
        </p:spPr>
      </p:pic>
      <p:sp>
        <p:nvSpPr>
          <p:cNvPr id="2" name="Title 1"/>
          <p:cNvSpPr>
            <a:spLocks noGrp="1"/>
          </p:cNvSpPr>
          <p:nvPr>
            <p:ph type="ctrTitle" hasCustomPrompt="1"/>
          </p:nvPr>
        </p:nvSpPr>
        <p:spPr>
          <a:xfrm>
            <a:off x="1524000" y="1499125"/>
            <a:ext cx="9144000" cy="2387600"/>
          </a:xfrm>
        </p:spPr>
        <p:txBody>
          <a:bodyPr anchor="b">
            <a:noAutofit/>
          </a:bodyPr>
          <a:lstStyle>
            <a:lvl1pPr algn="ctr">
              <a:defRPr sz="12000">
                <a:solidFill>
                  <a:schemeClr val="accent5"/>
                </a:solidFill>
              </a:defRPr>
            </a:lvl1pPr>
          </a:lstStyle>
          <a:p>
            <a:r>
              <a:rPr lang="en-US" dirty="0"/>
              <a:t>Text here</a:t>
            </a:r>
          </a:p>
        </p:txBody>
      </p:sp>
      <p:sp>
        <p:nvSpPr>
          <p:cNvPr id="4" name="Date Placeholder 3"/>
          <p:cNvSpPr>
            <a:spLocks noGrp="1"/>
          </p:cNvSpPr>
          <p:nvPr>
            <p:ph type="dt" sz="half" idx="10"/>
          </p:nvPr>
        </p:nvSpPr>
        <p:spPr/>
        <p:txBody>
          <a:bodyPr/>
          <a:lstStyle/>
          <a:p>
            <a:fld id="{7829B781-A755-4819-BC29-540BFF075356}" type="datetime1">
              <a:rPr lang="en-US" smtClean="0"/>
              <a:t>8/28/2024</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pic>
        <p:nvPicPr>
          <p:cNvPr id="10" name="Picture 9" descr="Twitter icon"/>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2718290" y="4043402"/>
            <a:ext cx="500040" cy="500040"/>
          </a:xfrm>
          <a:prstGeom prst="rect">
            <a:avLst/>
          </a:prstGeom>
        </p:spPr>
      </p:pic>
      <p:pic>
        <p:nvPicPr>
          <p:cNvPr id="12" name="Picture 11" descr="Facebook icon"/>
          <p:cNvPicPr>
            <a:picLocks noChangeAspect="1"/>
          </p:cNvPicPr>
          <p:nvPr/>
        </p:nvPicPr>
        <p:blipFill>
          <a:blip r:embed="rId4" cstate="hqprint">
            <a:extLst>
              <a:ext uri="{28A0092B-C50C-407E-A947-70E740481C1C}">
                <a14:useLocalDpi xmlns:a14="http://schemas.microsoft.com/office/drawing/2010/main" val="0"/>
              </a:ext>
            </a:extLst>
          </a:blip>
          <a:stretch>
            <a:fillRect/>
          </a:stretch>
        </p:blipFill>
        <p:spPr>
          <a:xfrm>
            <a:off x="9024960" y="4043402"/>
            <a:ext cx="500040" cy="500040"/>
          </a:xfrm>
          <a:prstGeom prst="rect">
            <a:avLst/>
          </a:prstGeom>
        </p:spPr>
      </p:pic>
      <p:sp>
        <p:nvSpPr>
          <p:cNvPr id="13" name="TextBox 12"/>
          <p:cNvSpPr txBox="1"/>
          <p:nvPr/>
        </p:nvSpPr>
        <p:spPr>
          <a:xfrm>
            <a:off x="2718290" y="4043402"/>
            <a:ext cx="6806709" cy="461665"/>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400" dirty="0">
                <a:solidFill>
                  <a:schemeClr val="accent1"/>
                </a:solidFill>
              </a:rPr>
              <a:t>twitter.com/</a:t>
            </a:r>
            <a:r>
              <a:rPr lang="en-US" sz="2400" dirty="0" err="1">
                <a:solidFill>
                  <a:schemeClr val="accent1"/>
                </a:solidFill>
              </a:rPr>
              <a:t>ORDeptEd</a:t>
            </a:r>
            <a:r>
              <a:rPr lang="en-US" sz="2400" dirty="0">
                <a:solidFill>
                  <a:schemeClr val="accent1"/>
                </a:solidFill>
              </a:rPr>
              <a:t> | fb.com/</a:t>
            </a:r>
            <a:r>
              <a:rPr lang="en-US" sz="2400" dirty="0" err="1">
                <a:solidFill>
                  <a:schemeClr val="accent1"/>
                </a:solidFill>
              </a:rPr>
              <a:t>ORDeptEd</a:t>
            </a:r>
            <a:endParaRPr lang="en-US" sz="2400" dirty="0">
              <a:solidFill>
                <a:schemeClr val="accent1"/>
              </a:solidFill>
            </a:endParaRPr>
          </a:p>
        </p:txBody>
      </p:sp>
    </p:spTree>
    <p:extLst>
      <p:ext uri="{BB962C8B-B14F-4D97-AF65-F5344CB8AC3E}">
        <p14:creationId xmlns:p14="http://schemas.microsoft.com/office/powerpoint/2010/main" val="506956380"/>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accent4"/>
        </a:solidFill>
        <a:effectLst/>
      </p:bgPr>
    </p:bg>
    <p:spTree>
      <p:nvGrpSpPr>
        <p:cNvPr id="1" name=""/>
        <p:cNvGrpSpPr/>
        <p:nvPr/>
      </p:nvGrpSpPr>
      <p:grpSpPr>
        <a:xfrm>
          <a:off x="0" y="0"/>
          <a:ext cx="0" cy="0"/>
          <a:chOff x="0" y="0"/>
          <a:chExt cx="0" cy="0"/>
        </a:xfrm>
      </p:grpSpPr>
      <p:sp>
        <p:nvSpPr>
          <p:cNvPr id="13" name="Rectangle 12"/>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1" name="Rectangle 10"/>
          <p:cNvSpPr/>
          <p:nvPr/>
        </p:nvSpPr>
        <p:spPr>
          <a:xfrm>
            <a:off x="206188" y="5948082"/>
            <a:ext cx="11775141" cy="699247"/>
          </a:xfrm>
          <a:prstGeom prst="rect">
            <a:avLst/>
          </a:prstGeom>
          <a:solidFill>
            <a:srgbClr val="FAF5E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472133"/>
            <a:ext cx="1286259" cy="24384"/>
          </a:xfrm>
          <a:prstGeom prst="rect">
            <a:avLst/>
          </a:prstGeom>
        </p:spPr>
      </p:pic>
      <p:sp>
        <p:nvSpPr>
          <p:cNvPr id="2" name="Title 1"/>
          <p:cNvSpPr>
            <a:spLocks noGrp="1"/>
          </p:cNvSpPr>
          <p:nvPr>
            <p:ph type="ctrTitle"/>
          </p:nvPr>
        </p:nvSpPr>
        <p:spPr>
          <a:xfrm>
            <a:off x="1524000" y="2486701"/>
            <a:ext cx="9144000" cy="1023261"/>
          </a:xfrm>
        </p:spPr>
        <p:txBody>
          <a:bodyPr anchor="b">
            <a:normAutofit/>
          </a:bodyPr>
          <a:lstStyle>
            <a:lvl1pPr algn="ctr">
              <a:defRPr sz="5400">
                <a:solidFill>
                  <a:schemeClr val="accent4"/>
                </a:solidFill>
              </a:defRPr>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solidFill>
                  <a:schemeClr val="accent4"/>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829B781-A755-4819-BC29-540BFF075356}" type="datetime1">
              <a:rPr lang="en-US" smtClean="0"/>
              <a:t>8/28/2024</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pic>
        <p:nvPicPr>
          <p:cNvPr id="12" name="Picture 11" descr="Oregon Department of Education Logo"/>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5033770" y="214049"/>
            <a:ext cx="2124460" cy="2167132"/>
          </a:xfrm>
          <a:prstGeom prst="rect">
            <a:avLst/>
          </a:prstGeom>
        </p:spPr>
      </p:pic>
    </p:spTree>
    <p:extLst>
      <p:ext uri="{BB962C8B-B14F-4D97-AF65-F5344CB8AC3E}">
        <p14:creationId xmlns:p14="http://schemas.microsoft.com/office/powerpoint/2010/main" val="4165868688"/>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showMasterSp="0" preserve="1">
  <p:cSld name="Section Header">
    <p:bg>
      <p:bgPr>
        <a:solidFill>
          <a:schemeClr val="accent4"/>
        </a:solidFill>
        <a:effectLst/>
      </p:bgPr>
    </p:bg>
    <p:spTree>
      <p:nvGrpSpPr>
        <p:cNvPr id="1" name=""/>
        <p:cNvGrpSpPr/>
        <p:nvPr/>
      </p:nvGrpSpPr>
      <p:grpSpPr>
        <a:xfrm>
          <a:off x="0" y="0"/>
          <a:ext cx="0" cy="0"/>
          <a:chOff x="0" y="0"/>
          <a:chExt cx="0" cy="0"/>
        </a:xfrm>
      </p:grpSpPr>
      <p:sp>
        <p:nvSpPr>
          <p:cNvPr id="19" name="Rectangle 18"/>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7" name="Rectangle 16"/>
          <p:cNvSpPr/>
          <p:nvPr/>
        </p:nvSpPr>
        <p:spPr>
          <a:xfrm>
            <a:off x="206187" y="2488757"/>
            <a:ext cx="11775141" cy="1900363"/>
          </a:xfrm>
          <a:prstGeom prst="rect">
            <a:avLst/>
          </a:prstGeom>
          <a:solidFill>
            <a:srgbClr val="FAF5E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dirty="0"/>
          </a:p>
        </p:txBody>
      </p:sp>
      <p:sp>
        <p:nvSpPr>
          <p:cNvPr id="9" name="Title 1"/>
          <p:cNvSpPr>
            <a:spLocks noGrp="1"/>
          </p:cNvSpPr>
          <p:nvPr>
            <p:ph type="ctrTitle"/>
          </p:nvPr>
        </p:nvSpPr>
        <p:spPr>
          <a:xfrm>
            <a:off x="717177" y="2488757"/>
            <a:ext cx="10784542" cy="1900363"/>
          </a:xfrm>
        </p:spPr>
        <p:txBody>
          <a:bodyPr anchor="ctr" anchorCtr="0">
            <a:noAutofit/>
          </a:bodyPr>
          <a:lstStyle>
            <a:lvl1pPr algn="ctr">
              <a:defRPr sz="6800">
                <a:solidFill>
                  <a:schemeClr val="accent4"/>
                </a:solidFill>
              </a:defRPr>
            </a:lvl1pPr>
          </a:lstStyle>
          <a:p>
            <a:r>
              <a:rPr lang="en-US"/>
              <a:t>Click to edit Master title style</a:t>
            </a:r>
            <a:endParaRPr lang="en-US" dirty="0"/>
          </a:p>
        </p:txBody>
      </p:sp>
      <p:sp>
        <p:nvSpPr>
          <p:cNvPr id="10" name="Date Placeholder 3"/>
          <p:cNvSpPr>
            <a:spLocks noGrp="1"/>
          </p:cNvSpPr>
          <p:nvPr>
            <p:ph type="dt" sz="half" idx="10"/>
          </p:nvPr>
        </p:nvSpPr>
        <p:spPr>
          <a:xfrm>
            <a:off x="3854824" y="6139793"/>
            <a:ext cx="4509246" cy="365125"/>
          </a:xfrm>
        </p:spPr>
        <p:txBody>
          <a:bodyPr/>
          <a:lstStyle/>
          <a:p>
            <a:fld id="{7829B781-A755-4819-BC29-540BFF075356}" type="datetime1">
              <a:rPr lang="en-US" smtClean="0"/>
              <a:t>8/28/2024</a:t>
            </a:fld>
            <a:endParaRPr lang="en-US" dirty="0"/>
          </a:p>
        </p:txBody>
      </p:sp>
      <p:sp>
        <p:nvSpPr>
          <p:cNvPr id="11" name="Footer Placeholder 4"/>
          <p:cNvSpPr>
            <a:spLocks noGrp="1"/>
          </p:cNvSpPr>
          <p:nvPr>
            <p:ph type="ftr" sz="quarter" idx="11"/>
          </p:nvPr>
        </p:nvSpPr>
        <p:spPr>
          <a:xfrm>
            <a:off x="717176" y="6139793"/>
            <a:ext cx="2864224" cy="365125"/>
          </a:xfrm>
        </p:spPr>
        <p:txBody>
          <a:bodyPr/>
          <a:lstStyle/>
          <a:p>
            <a:r>
              <a:rPr lang="en-US"/>
              <a:t>Oregon Department of Education</a:t>
            </a:r>
            <a:endParaRPr lang="en-US" dirty="0"/>
          </a:p>
        </p:txBody>
      </p:sp>
      <p:sp>
        <p:nvSpPr>
          <p:cNvPr id="12" name="Slide Number Placeholder 5"/>
          <p:cNvSpPr>
            <a:spLocks noGrp="1"/>
          </p:cNvSpPr>
          <p:nvPr>
            <p:ph type="sldNum" sz="quarter" idx="12"/>
          </p:nvPr>
        </p:nvSpPr>
        <p:spPr>
          <a:xfrm>
            <a:off x="8610600" y="6139793"/>
            <a:ext cx="2891118" cy="365125"/>
          </a:xfrm>
        </p:spPr>
        <p:txBody>
          <a:bodyPr/>
          <a:lstStyle/>
          <a:p>
            <a:fld id="{357F5B69-6281-4C1F-8C38-6DA0F56DA430}" type="slidenum">
              <a:rPr lang="en-US" smtClean="0"/>
              <a:t>‹#›</a:t>
            </a:fld>
            <a:endParaRPr lang="en-US" dirty="0"/>
          </a:p>
        </p:txBody>
      </p:sp>
      <p:pic>
        <p:nvPicPr>
          <p:cNvPr id="13" name="Picture 12" descr="Oregon Department of Education Logo"/>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033770" y="214049"/>
            <a:ext cx="2124460" cy="2167132"/>
          </a:xfrm>
          <a:prstGeom prst="rect">
            <a:avLst/>
          </a:prstGeom>
        </p:spPr>
      </p:pic>
    </p:spTree>
    <p:extLst>
      <p:ext uri="{BB962C8B-B14F-4D97-AF65-F5344CB8AC3E}">
        <p14:creationId xmlns:p14="http://schemas.microsoft.com/office/powerpoint/2010/main" val="4083496194"/>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preserve="1" userDrawn="1">
  <p:cSld name="Title Bar and Content">
    <p:bg>
      <p:bgPr>
        <a:solidFill>
          <a:schemeClr val="accent4"/>
        </a:solidFill>
        <a:effectLst/>
      </p:bgPr>
    </p:bg>
    <p:spTree>
      <p:nvGrpSpPr>
        <p:cNvPr id="1" name=""/>
        <p:cNvGrpSpPr/>
        <p:nvPr/>
      </p:nvGrpSpPr>
      <p:grpSpPr>
        <a:xfrm>
          <a:off x="0" y="0"/>
          <a:ext cx="0" cy="0"/>
          <a:chOff x="0" y="0"/>
          <a:chExt cx="0" cy="0"/>
        </a:xfrm>
      </p:grpSpPr>
      <p:sp>
        <p:nvSpPr>
          <p:cNvPr id="10" name="Rectangle 9"/>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8" name="Rectangle 7"/>
          <p:cNvSpPr/>
          <p:nvPr/>
        </p:nvSpPr>
        <p:spPr>
          <a:xfrm>
            <a:off x="206188" y="215153"/>
            <a:ext cx="11775141" cy="1397364"/>
          </a:xfrm>
          <a:prstGeom prst="rect">
            <a:avLst/>
          </a:prstGeom>
          <a:solidFill>
            <a:srgbClr val="FAF5E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7879103-F9E0-4F46-ADC2-B8CD67C56AE7}" type="datetime1">
              <a:rPr lang="en-US" smtClean="0"/>
              <a:pPr/>
              <a:t>8/28/2024</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pPr/>
              <a:t>‹#›</a:t>
            </a:fld>
            <a:endParaRPr lang="en-US" dirty="0"/>
          </a:p>
        </p:txBody>
      </p:sp>
      <p:sp>
        <p:nvSpPr>
          <p:cNvPr id="9" name="Title 1"/>
          <p:cNvSpPr>
            <a:spLocks noGrp="1"/>
          </p:cNvSpPr>
          <p:nvPr>
            <p:ph type="title"/>
          </p:nvPr>
        </p:nvSpPr>
        <p:spPr>
          <a:xfrm>
            <a:off x="717176" y="457200"/>
            <a:ext cx="10784542" cy="1026460"/>
          </a:xfrm>
        </p:spPr>
        <p:txBody>
          <a:bodyPr/>
          <a:lstStyle/>
          <a:p>
            <a:r>
              <a:rPr lang="en-US"/>
              <a:t>Click to edit Master title style</a:t>
            </a:r>
          </a:p>
        </p:txBody>
      </p:sp>
    </p:spTree>
    <p:extLst>
      <p:ext uri="{BB962C8B-B14F-4D97-AF65-F5344CB8AC3E}">
        <p14:creationId xmlns:p14="http://schemas.microsoft.com/office/powerpoint/2010/main" val="1434936730"/>
      </p:ext>
    </p:extLst>
  </p:cSld>
  <p:clrMapOvr>
    <a:masterClrMapping/>
  </p:clrMapOvr>
  <p:hf hdr="0" dt="0"/>
</p:sldLayout>
</file>

<file path=ppt/slideLayouts/slideLayout26.xml><?xml version="1.0" encoding="utf-8"?>
<p:sldLayout xmlns:a="http://schemas.openxmlformats.org/drawingml/2006/main" xmlns:r="http://schemas.openxmlformats.org/officeDocument/2006/relationships" xmlns:p="http://schemas.openxmlformats.org/presentationml/2006/main" showMasterSp="0" preserve="1" userDrawn="1">
  <p:cSld name="Content with Caption">
    <p:bg>
      <p:bgPr>
        <a:solidFill>
          <a:schemeClr val="accent4"/>
        </a:solidFill>
        <a:effectLst/>
      </p:bgPr>
    </p:bg>
    <p:spTree>
      <p:nvGrpSpPr>
        <p:cNvPr id="1" name=""/>
        <p:cNvGrpSpPr/>
        <p:nvPr/>
      </p:nvGrpSpPr>
      <p:grpSpPr>
        <a:xfrm>
          <a:off x="0" y="0"/>
          <a:ext cx="0" cy="0"/>
          <a:chOff x="0" y="0"/>
          <a:chExt cx="0" cy="0"/>
        </a:xfrm>
      </p:grpSpPr>
      <p:sp>
        <p:nvSpPr>
          <p:cNvPr id="10" name="Rectangle 9"/>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8" name="Rectangle 7"/>
          <p:cNvSpPr/>
          <p:nvPr/>
        </p:nvSpPr>
        <p:spPr>
          <a:xfrm>
            <a:off x="206189" y="215153"/>
            <a:ext cx="4730470" cy="6432176"/>
          </a:xfrm>
          <a:prstGeom prst="rect">
            <a:avLst/>
          </a:prstGeom>
          <a:solidFill>
            <a:srgbClr val="FAF5E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717177" y="779645"/>
            <a:ext cx="3931826" cy="2538201"/>
          </a:xfrm>
        </p:spPr>
        <p:txBody>
          <a:bodyPr anchor="t" anchorCtr="0">
            <a:normAutofit/>
          </a:bodyPr>
          <a:lstStyle>
            <a:lvl1pPr>
              <a:defRPr sz="4400"/>
            </a:lvl1pPr>
          </a:lstStyle>
          <a:p>
            <a:r>
              <a:rPr lang="en-US"/>
              <a:t>Click to edit Master title style</a:t>
            </a:r>
            <a:endParaRPr lang="en-US" dirty="0"/>
          </a:p>
        </p:txBody>
      </p:sp>
      <p:sp>
        <p:nvSpPr>
          <p:cNvPr id="3" name="Content Placeholder 2"/>
          <p:cNvSpPr>
            <a:spLocks noGrp="1"/>
          </p:cNvSpPr>
          <p:nvPr>
            <p:ph idx="1"/>
          </p:nvPr>
        </p:nvSpPr>
        <p:spPr>
          <a:xfrm>
            <a:off x="5183188" y="779647"/>
            <a:ext cx="6172200" cy="5081404"/>
          </a:xfrm>
        </p:spPr>
        <p:txBody>
          <a:bodyPr>
            <a:normAutofit/>
          </a:bodyPr>
          <a:lstStyle>
            <a:lvl1pPr>
              <a:defRPr sz="2400"/>
            </a:lvl1pPr>
            <a:lvl2pPr>
              <a:defRPr sz="2400"/>
            </a:lvl2pPr>
            <a:lvl3pPr>
              <a:defRPr sz="2400"/>
            </a:lvl3pPr>
            <a:lvl4pPr>
              <a:defRPr sz="2400"/>
            </a:lvl4pPr>
            <a:lvl5pPr>
              <a:defRPr sz="24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EB4264E-747B-4A66-8046-612678D808F9}" type="datetime1">
              <a:rPr lang="en-US" smtClean="0"/>
              <a:t>8/28/2024</a:t>
            </a:fld>
            <a:endParaRPr lang="en-US" dirty="0"/>
          </a:p>
        </p:txBody>
      </p:sp>
      <p:sp>
        <p:nvSpPr>
          <p:cNvPr id="6" name="Footer Placeholder 5"/>
          <p:cNvSpPr>
            <a:spLocks noGrp="1"/>
          </p:cNvSpPr>
          <p:nvPr>
            <p:ph type="ftr" sz="quarter" idx="11"/>
          </p:nvPr>
        </p:nvSpPr>
        <p:spPr/>
        <p:txBody>
          <a:bodyPr/>
          <a:lstStyle/>
          <a:p>
            <a:r>
              <a:rPr lang="en-US"/>
              <a:t>Oregon Department of Education</a:t>
            </a:r>
            <a:endParaRPr lang="en-US" dirty="0"/>
          </a:p>
        </p:txBody>
      </p:sp>
      <p:sp>
        <p:nvSpPr>
          <p:cNvPr id="7" name="Slide Number Placeholder 6"/>
          <p:cNvSpPr>
            <a:spLocks noGrp="1"/>
          </p:cNvSpPr>
          <p:nvPr>
            <p:ph type="sldNum" sz="quarter" idx="12"/>
          </p:nvPr>
        </p:nvSpPr>
        <p:spPr/>
        <p:txBody>
          <a:bodyPr/>
          <a:lstStyle/>
          <a:p>
            <a:fld id="{357F5B69-6281-4C1F-8C38-6DA0F56DA430}" type="slidenum">
              <a:rPr lang="en-US" smtClean="0"/>
              <a:t>‹#›</a:t>
            </a:fld>
            <a:endParaRPr lang="en-US" dirty="0"/>
          </a:p>
        </p:txBody>
      </p:sp>
      <p:sp>
        <p:nvSpPr>
          <p:cNvPr id="9" name="Picture Placeholder 8"/>
          <p:cNvSpPr>
            <a:spLocks noGrp="1"/>
          </p:cNvSpPr>
          <p:nvPr>
            <p:ph type="pic" sz="quarter" idx="13"/>
          </p:nvPr>
        </p:nvSpPr>
        <p:spPr>
          <a:xfrm>
            <a:off x="717177" y="3540125"/>
            <a:ext cx="3931826" cy="2320926"/>
          </a:xfrm>
        </p:spPr>
        <p:txBody>
          <a:bodyPr/>
          <a:lstStyle>
            <a:lvl1pPr marL="0" indent="0">
              <a:buNone/>
              <a:defRPr/>
            </a:lvl1pPr>
          </a:lstStyle>
          <a:p>
            <a:endParaRPr lang="en-US" dirty="0"/>
          </a:p>
        </p:txBody>
      </p:sp>
    </p:spTree>
    <p:extLst>
      <p:ext uri="{BB962C8B-B14F-4D97-AF65-F5344CB8AC3E}">
        <p14:creationId xmlns:p14="http://schemas.microsoft.com/office/powerpoint/2010/main" val="3748440979"/>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obj" preserve="1">
  <p:cSld name="Title and Content">
    <p:bg>
      <p:bgPr>
        <a:solidFill>
          <a:schemeClr val="accent4"/>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8E4CE9B-FC86-4B75-8677-1AF147A5D684}" type="datetime1">
              <a:rPr lang="en-US" smtClean="0"/>
              <a:t>8/28/2024</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1802188365"/>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woObj" preserve="1">
  <p:cSld name="Two Content">
    <p:bg>
      <p:bgPr>
        <a:solidFill>
          <a:schemeClr val="accent4"/>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717176" y="1825625"/>
            <a:ext cx="5302624" cy="410604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329518" cy="410604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D42591D8-9B02-4B28-8EF4-3003DE7E4109}" type="datetime1">
              <a:rPr lang="en-US" smtClean="0"/>
              <a:t>8/28/2024</a:t>
            </a:fld>
            <a:endParaRPr lang="en-US" dirty="0"/>
          </a:p>
        </p:txBody>
      </p:sp>
      <p:sp>
        <p:nvSpPr>
          <p:cNvPr id="6" name="Footer Placeholder 5"/>
          <p:cNvSpPr>
            <a:spLocks noGrp="1"/>
          </p:cNvSpPr>
          <p:nvPr>
            <p:ph type="ftr" sz="quarter" idx="11"/>
          </p:nvPr>
        </p:nvSpPr>
        <p:spPr/>
        <p:txBody>
          <a:bodyPr/>
          <a:lstStyle/>
          <a:p>
            <a:r>
              <a:rPr lang="en-US"/>
              <a:t>Oregon Department of Education</a:t>
            </a:r>
            <a:endParaRPr lang="en-US" dirty="0"/>
          </a:p>
        </p:txBody>
      </p:sp>
      <p:sp>
        <p:nvSpPr>
          <p:cNvPr id="7" name="Slide Number Placeholder 6"/>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1993687126"/>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Comparison">
    <p:bg>
      <p:bgPr>
        <a:solidFill>
          <a:schemeClr val="accent4"/>
        </a:solidFill>
        <a:effectLst/>
      </p:bgPr>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717176" y="1681163"/>
            <a:ext cx="5280399" cy="823912"/>
          </a:xfrm>
        </p:spPr>
        <p:txBody>
          <a:bodyPr anchor="t" anchorCtr="0">
            <a:normAutofit/>
          </a:bodyPr>
          <a:lstStyle>
            <a:lvl1pPr marL="0" indent="0">
              <a:buNone/>
              <a:defRPr sz="3200" b="0">
                <a:solidFill>
                  <a:schemeClr val="accent4"/>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717176" y="2505075"/>
            <a:ext cx="5280399" cy="343454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329518" cy="823912"/>
          </a:xfrm>
        </p:spPr>
        <p:txBody>
          <a:bodyPr anchor="t" anchorCtr="0"/>
          <a:lstStyle>
            <a:lvl1pPr marL="0" indent="0">
              <a:buNone/>
              <a:defRPr sz="3200" b="0">
                <a:solidFill>
                  <a:schemeClr val="accent4"/>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329518" cy="343454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21CE9AC3-29A7-447C-985A-56B968AD79CC}" type="datetime1">
              <a:rPr lang="en-US" smtClean="0"/>
              <a:t>8/28/2024</a:t>
            </a:fld>
            <a:endParaRPr lang="en-US" dirty="0"/>
          </a:p>
        </p:txBody>
      </p:sp>
      <p:sp>
        <p:nvSpPr>
          <p:cNvPr id="8" name="Footer Placeholder 7"/>
          <p:cNvSpPr>
            <a:spLocks noGrp="1"/>
          </p:cNvSpPr>
          <p:nvPr>
            <p:ph type="ftr" sz="quarter" idx="11"/>
          </p:nvPr>
        </p:nvSpPr>
        <p:spPr/>
        <p:txBody>
          <a:bodyPr/>
          <a:lstStyle/>
          <a:p>
            <a:r>
              <a:rPr lang="en-US"/>
              <a:t>Oregon Department of Education</a:t>
            </a:r>
            <a:endParaRPr lang="en-US" dirty="0"/>
          </a:p>
        </p:txBody>
      </p:sp>
      <p:sp>
        <p:nvSpPr>
          <p:cNvPr id="9" name="Slide Number Placeholder 8"/>
          <p:cNvSpPr>
            <a:spLocks noGrp="1"/>
          </p:cNvSpPr>
          <p:nvPr>
            <p:ph type="sldNum" sz="quarter" idx="12"/>
          </p:nvPr>
        </p:nvSpPr>
        <p:spPr/>
        <p:txBody>
          <a:bodyPr/>
          <a:lstStyle/>
          <a:p>
            <a:fld id="{357F5B69-6281-4C1F-8C38-6DA0F56DA430}" type="slidenum">
              <a:rPr lang="en-US" smtClean="0"/>
              <a:t>‹#›</a:t>
            </a:fld>
            <a:endParaRPr lang="en-US" dirty="0"/>
          </a:p>
        </p:txBody>
      </p:sp>
      <p:sp>
        <p:nvSpPr>
          <p:cNvPr id="10" name="Title 1"/>
          <p:cNvSpPr>
            <a:spLocks noGrp="1"/>
          </p:cNvSpPr>
          <p:nvPr>
            <p:ph type="title"/>
          </p:nvPr>
        </p:nvSpPr>
        <p:spPr>
          <a:xfrm>
            <a:off x="717176" y="457200"/>
            <a:ext cx="10784542" cy="1026460"/>
          </a:xfrm>
        </p:spPr>
        <p:txBody>
          <a:bodyPr>
            <a:normAutofit/>
          </a:bodyPr>
          <a:lstStyle>
            <a:lvl1pPr>
              <a:defRPr sz="3200"/>
            </a:lvl1pPr>
          </a:lstStyle>
          <a:p>
            <a:r>
              <a:rPr lang="en-US"/>
              <a:t>Click to edit Master title style</a:t>
            </a:r>
            <a:endParaRPr lang="en-US" dirty="0"/>
          </a:p>
        </p:txBody>
      </p:sp>
    </p:spTree>
    <p:extLst>
      <p:ext uri="{BB962C8B-B14F-4D97-AF65-F5344CB8AC3E}">
        <p14:creationId xmlns:p14="http://schemas.microsoft.com/office/powerpoint/2010/main" val="29070832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Title Bar and Content">
    <p:bg>
      <p:bgPr>
        <a:solidFill>
          <a:schemeClr val="accent1"/>
        </a:solidFill>
        <a:effectLst/>
      </p:bgPr>
    </p:bg>
    <p:spTree>
      <p:nvGrpSpPr>
        <p:cNvPr id="1" name=""/>
        <p:cNvGrpSpPr/>
        <p:nvPr/>
      </p:nvGrpSpPr>
      <p:grpSpPr>
        <a:xfrm>
          <a:off x="0" y="0"/>
          <a:ext cx="0" cy="0"/>
          <a:chOff x="0" y="0"/>
          <a:chExt cx="0" cy="0"/>
        </a:xfrm>
      </p:grpSpPr>
      <p:sp>
        <p:nvSpPr>
          <p:cNvPr id="10" name="Rectangle 9"/>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8" name="Rectangle 7"/>
          <p:cNvSpPr/>
          <p:nvPr/>
        </p:nvSpPr>
        <p:spPr>
          <a:xfrm>
            <a:off x="206188" y="215153"/>
            <a:ext cx="11775141" cy="1397364"/>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7879103-F9E0-4F46-ADC2-B8CD67C56AE7}" type="datetime1">
              <a:rPr lang="en-US" smtClean="0"/>
              <a:pPr/>
              <a:t>8/28/2024</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pPr/>
              <a:t>‹#›</a:t>
            </a:fld>
            <a:endParaRPr lang="en-US" dirty="0"/>
          </a:p>
        </p:txBody>
      </p:sp>
      <p:sp>
        <p:nvSpPr>
          <p:cNvPr id="9" name="Title 1"/>
          <p:cNvSpPr>
            <a:spLocks noGrp="1"/>
          </p:cNvSpPr>
          <p:nvPr>
            <p:ph type="title"/>
          </p:nvPr>
        </p:nvSpPr>
        <p:spPr>
          <a:xfrm>
            <a:off x="717176" y="457200"/>
            <a:ext cx="10784542" cy="1026460"/>
          </a:xfrm>
        </p:spPr>
        <p:txBody>
          <a:bodyPr/>
          <a:lstStyle/>
          <a:p>
            <a:r>
              <a:rPr lang="en-US"/>
              <a:t>Click to edit Master title style</a:t>
            </a:r>
            <a:endParaRPr lang="en-US" dirty="0"/>
          </a:p>
        </p:txBody>
      </p:sp>
    </p:spTree>
    <p:extLst>
      <p:ext uri="{BB962C8B-B14F-4D97-AF65-F5344CB8AC3E}">
        <p14:creationId xmlns:p14="http://schemas.microsoft.com/office/powerpoint/2010/main" val="2522581207"/>
      </p:ext>
    </p:extLst>
  </p:cSld>
  <p:clrMapOvr>
    <a:masterClrMapping/>
  </p:clrMapOvr>
  <p:hf hdr="0" dt="0"/>
</p:sldLayout>
</file>

<file path=ppt/slideLayouts/slideLayout30.xml><?xml version="1.0" encoding="utf-8"?>
<p:sldLayout xmlns:a="http://schemas.openxmlformats.org/drawingml/2006/main" xmlns:r="http://schemas.openxmlformats.org/officeDocument/2006/relationships" xmlns:p="http://schemas.openxmlformats.org/presentationml/2006/main" showMasterSp="0" preserve="1" userDrawn="1">
  <p:cSld name="Title Only">
    <p:bg>
      <p:bgPr>
        <a:solidFill>
          <a:schemeClr val="accent4"/>
        </a:solidFill>
        <a:effectLst/>
      </p:bgPr>
    </p:bg>
    <p:spTree>
      <p:nvGrpSpPr>
        <p:cNvPr id="1" name=""/>
        <p:cNvGrpSpPr/>
        <p:nvPr/>
      </p:nvGrpSpPr>
      <p:grpSpPr>
        <a:xfrm>
          <a:off x="0" y="0"/>
          <a:ext cx="0" cy="0"/>
          <a:chOff x="0" y="0"/>
          <a:chExt cx="0" cy="0"/>
        </a:xfrm>
      </p:grpSpPr>
      <p:sp>
        <p:nvSpPr>
          <p:cNvPr id="6" name="Rectangle 5"/>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3" name="Date Placeholder 2"/>
          <p:cNvSpPr>
            <a:spLocks noGrp="1"/>
          </p:cNvSpPr>
          <p:nvPr>
            <p:ph type="dt" sz="half" idx="10"/>
          </p:nvPr>
        </p:nvSpPr>
        <p:spPr/>
        <p:txBody>
          <a:bodyPr/>
          <a:lstStyle/>
          <a:p>
            <a:fld id="{27879103-F9E0-4F46-ADC2-B8CD67C56AE7}" type="datetime1">
              <a:rPr lang="en-US" smtClean="0"/>
              <a:pPr/>
              <a:t>8/28/2024</a:t>
            </a:fld>
            <a:endParaRPr lang="en-US" dirty="0"/>
          </a:p>
        </p:txBody>
      </p:sp>
      <p:sp>
        <p:nvSpPr>
          <p:cNvPr id="4" name="Footer Placeholder 3"/>
          <p:cNvSpPr>
            <a:spLocks noGrp="1"/>
          </p:cNvSpPr>
          <p:nvPr>
            <p:ph type="ftr" sz="quarter" idx="11"/>
          </p:nvPr>
        </p:nvSpPr>
        <p:spPr/>
        <p:txBody>
          <a:bodyPr/>
          <a:lstStyle/>
          <a:p>
            <a:r>
              <a:rPr lang="en-US"/>
              <a:t>Oregon Department of Education</a:t>
            </a:r>
            <a:endParaRPr lang="en-US" dirty="0"/>
          </a:p>
        </p:txBody>
      </p:sp>
      <p:sp>
        <p:nvSpPr>
          <p:cNvPr id="5" name="Slide Number Placeholder 4"/>
          <p:cNvSpPr>
            <a:spLocks noGrp="1"/>
          </p:cNvSpPr>
          <p:nvPr>
            <p:ph type="sldNum" sz="quarter" idx="12"/>
          </p:nvPr>
        </p:nvSpPr>
        <p:spPr/>
        <p:txBody>
          <a:bodyPr/>
          <a:lstStyle/>
          <a:p>
            <a:fld id="{357F5B69-6281-4C1F-8C38-6DA0F56DA430}" type="slidenum">
              <a:rPr lang="en-US" smtClean="0"/>
              <a:pPr/>
              <a:t>‹#›</a:t>
            </a:fld>
            <a:endParaRPr lang="en-US" dirty="0"/>
          </a:p>
        </p:txBody>
      </p:sp>
      <p:sp>
        <p:nvSpPr>
          <p:cNvPr id="7" name="Title 1"/>
          <p:cNvSpPr>
            <a:spLocks noGrp="1"/>
          </p:cNvSpPr>
          <p:nvPr>
            <p:ph type="title"/>
          </p:nvPr>
        </p:nvSpPr>
        <p:spPr>
          <a:xfrm>
            <a:off x="717176" y="457200"/>
            <a:ext cx="10784542" cy="1026460"/>
          </a:xfrm>
        </p:spPr>
        <p:txBody>
          <a:bodyPr/>
          <a:lstStyle/>
          <a:p>
            <a:r>
              <a:rPr lang="en-US"/>
              <a:t>Click to edit Master title style</a:t>
            </a:r>
          </a:p>
        </p:txBody>
      </p:sp>
    </p:spTree>
    <p:extLst>
      <p:ext uri="{BB962C8B-B14F-4D97-AF65-F5344CB8AC3E}">
        <p14:creationId xmlns:p14="http://schemas.microsoft.com/office/powerpoint/2010/main" val="1790770148"/>
      </p:ext>
    </p:extLst>
  </p:cSld>
  <p:clrMapOvr>
    <a:masterClrMapping/>
  </p:clrMapOvr>
  <p:hf hdr="0" dt="0"/>
</p:sldLayout>
</file>

<file path=ppt/slideLayouts/slideLayout31.xml><?xml version="1.0" encoding="utf-8"?>
<p:sldLayout xmlns:a="http://schemas.openxmlformats.org/drawingml/2006/main" xmlns:r="http://schemas.openxmlformats.org/officeDocument/2006/relationships" xmlns:p="http://schemas.openxmlformats.org/presentationml/2006/main" showMasterSp="0" preserve="1">
  <p:cSld name="Blank">
    <p:bg>
      <p:bgPr>
        <a:solidFill>
          <a:schemeClr val="accent4"/>
        </a:solidFill>
        <a:effectLst/>
      </p:bgPr>
    </p:bg>
    <p:spTree>
      <p:nvGrpSpPr>
        <p:cNvPr id="1" name=""/>
        <p:cNvGrpSpPr/>
        <p:nvPr/>
      </p:nvGrpSpPr>
      <p:grpSpPr>
        <a:xfrm>
          <a:off x="0" y="0"/>
          <a:ext cx="0" cy="0"/>
          <a:chOff x="0" y="0"/>
          <a:chExt cx="0" cy="0"/>
        </a:xfrm>
      </p:grpSpPr>
      <p:sp>
        <p:nvSpPr>
          <p:cNvPr id="5" name="Rectangle 4"/>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v</a:t>
            </a:r>
          </a:p>
        </p:txBody>
      </p:sp>
      <p:sp>
        <p:nvSpPr>
          <p:cNvPr id="2" name="Date Placeholder 1"/>
          <p:cNvSpPr>
            <a:spLocks noGrp="1"/>
          </p:cNvSpPr>
          <p:nvPr>
            <p:ph type="dt" sz="half" idx="10"/>
          </p:nvPr>
        </p:nvSpPr>
        <p:spPr/>
        <p:txBody>
          <a:bodyPr/>
          <a:lstStyle/>
          <a:p>
            <a:fld id="{80DF8147-9298-48DB-8898-31538F48B62E}" type="datetime1">
              <a:rPr lang="en-US" smtClean="0"/>
              <a:t>8/28/2024</a:t>
            </a:fld>
            <a:endParaRPr lang="en-US" dirty="0"/>
          </a:p>
        </p:txBody>
      </p:sp>
      <p:sp>
        <p:nvSpPr>
          <p:cNvPr id="3" name="Footer Placeholder 2"/>
          <p:cNvSpPr>
            <a:spLocks noGrp="1"/>
          </p:cNvSpPr>
          <p:nvPr>
            <p:ph type="ftr" sz="quarter" idx="11"/>
          </p:nvPr>
        </p:nvSpPr>
        <p:spPr/>
        <p:txBody>
          <a:bodyPr/>
          <a:lstStyle/>
          <a:p>
            <a:r>
              <a:rPr lang="en-US"/>
              <a:t>Oregon Department of Education</a:t>
            </a:r>
            <a:endParaRPr lang="en-US" dirty="0"/>
          </a:p>
        </p:txBody>
      </p:sp>
      <p:sp>
        <p:nvSpPr>
          <p:cNvPr id="4" name="Slide Number Placeholder 3"/>
          <p:cNvSpPr>
            <a:spLocks noGrp="1"/>
          </p:cNvSpPr>
          <p:nvPr>
            <p:ph type="sldNum" sz="quarter" idx="12"/>
          </p:nvPr>
        </p:nvSpPr>
        <p:spPr/>
        <p:txBody>
          <a:bodyPr/>
          <a:lstStyle/>
          <a:p>
            <a:fld id="{357F5B69-6281-4C1F-8C38-6DA0F56DA430}" type="slidenum">
              <a:rPr lang="en-US" smtClean="0"/>
              <a:t>‹#›</a:t>
            </a:fld>
            <a:endParaRPr lang="en-US" dirty="0"/>
          </a:p>
        </p:txBody>
      </p:sp>
      <p:sp>
        <p:nvSpPr>
          <p:cNvPr id="7" name="Content Placeholder 6"/>
          <p:cNvSpPr>
            <a:spLocks noGrp="1"/>
          </p:cNvSpPr>
          <p:nvPr>
            <p:ph sz="quarter" idx="13"/>
          </p:nvPr>
        </p:nvSpPr>
        <p:spPr>
          <a:xfrm>
            <a:off x="717176" y="659958"/>
            <a:ext cx="10784542" cy="5398936"/>
          </a:xfrm>
          <a:noFill/>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3389506733"/>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showMasterSp="0" preserve="1">
  <p:cSld name="Large Type">
    <p:bg>
      <p:bgPr>
        <a:solidFill>
          <a:schemeClr val="accent4"/>
        </a:solidFill>
        <a:effectLst/>
      </p:bgPr>
    </p:bg>
    <p:spTree>
      <p:nvGrpSpPr>
        <p:cNvPr id="1" name=""/>
        <p:cNvGrpSpPr/>
        <p:nvPr/>
      </p:nvGrpSpPr>
      <p:grpSpPr>
        <a:xfrm>
          <a:off x="0" y="0"/>
          <a:ext cx="0" cy="0"/>
          <a:chOff x="0" y="0"/>
          <a:chExt cx="0" cy="0"/>
        </a:xfrm>
      </p:grpSpPr>
      <p:sp>
        <p:nvSpPr>
          <p:cNvPr id="11" name="Rectangle 10"/>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848895"/>
            <a:ext cx="1286259" cy="24384"/>
          </a:xfrm>
          <a:prstGeom prst="rect">
            <a:avLst/>
          </a:prstGeom>
        </p:spPr>
      </p:pic>
      <p:sp>
        <p:nvSpPr>
          <p:cNvPr id="2" name="Title 1"/>
          <p:cNvSpPr>
            <a:spLocks noGrp="1"/>
          </p:cNvSpPr>
          <p:nvPr>
            <p:ph type="ctrTitle" hasCustomPrompt="1"/>
          </p:nvPr>
        </p:nvSpPr>
        <p:spPr>
          <a:xfrm>
            <a:off x="1524000" y="1499125"/>
            <a:ext cx="9144000" cy="2387600"/>
          </a:xfrm>
        </p:spPr>
        <p:txBody>
          <a:bodyPr anchor="b">
            <a:noAutofit/>
          </a:bodyPr>
          <a:lstStyle>
            <a:lvl1pPr algn="ctr">
              <a:defRPr sz="12000">
                <a:solidFill>
                  <a:schemeClr val="accent4"/>
                </a:solidFill>
              </a:defRPr>
            </a:lvl1pPr>
          </a:lstStyle>
          <a:p>
            <a:r>
              <a:rPr lang="en-US" dirty="0"/>
              <a:t>Text here</a:t>
            </a:r>
          </a:p>
        </p:txBody>
      </p:sp>
      <p:sp>
        <p:nvSpPr>
          <p:cNvPr id="4" name="Date Placeholder 3"/>
          <p:cNvSpPr>
            <a:spLocks noGrp="1"/>
          </p:cNvSpPr>
          <p:nvPr>
            <p:ph type="dt" sz="half" idx="10"/>
          </p:nvPr>
        </p:nvSpPr>
        <p:spPr/>
        <p:txBody>
          <a:bodyPr/>
          <a:lstStyle/>
          <a:p>
            <a:fld id="{7829B781-A755-4819-BC29-540BFF075356}" type="datetime1">
              <a:rPr lang="en-US" smtClean="0"/>
              <a:t>8/28/2024</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sp>
        <p:nvSpPr>
          <p:cNvPr id="9" name="Subtitle 2"/>
          <p:cNvSpPr>
            <a:spLocks noGrp="1"/>
          </p:cNvSpPr>
          <p:nvPr>
            <p:ph type="subTitle" idx="1"/>
          </p:nvPr>
        </p:nvSpPr>
        <p:spPr>
          <a:xfrm>
            <a:off x="1524000" y="4003184"/>
            <a:ext cx="9144000" cy="880607"/>
          </a:xfrm>
        </p:spPr>
        <p:txBody>
          <a:bodyPr/>
          <a:lstStyle>
            <a:lvl1pPr marL="0" indent="0" algn="ctr">
              <a:buNone/>
              <a:defRPr sz="2400">
                <a:solidFill>
                  <a:schemeClr val="accent4"/>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Tree>
    <p:extLst>
      <p:ext uri="{BB962C8B-B14F-4D97-AF65-F5344CB8AC3E}">
        <p14:creationId xmlns:p14="http://schemas.microsoft.com/office/powerpoint/2010/main" val="3978108501"/>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showMasterSp="0" preserve="1">
  <p:cSld name="Follow Us">
    <p:bg>
      <p:bgPr>
        <a:solidFill>
          <a:schemeClr val="accent4"/>
        </a:solidFill>
        <a:effectLst/>
      </p:bgPr>
    </p:bg>
    <p:spTree>
      <p:nvGrpSpPr>
        <p:cNvPr id="1" name=""/>
        <p:cNvGrpSpPr/>
        <p:nvPr/>
      </p:nvGrpSpPr>
      <p:grpSpPr>
        <a:xfrm>
          <a:off x="0" y="0"/>
          <a:ext cx="0" cy="0"/>
          <a:chOff x="0" y="0"/>
          <a:chExt cx="0" cy="0"/>
        </a:xfrm>
      </p:grpSpPr>
      <p:sp>
        <p:nvSpPr>
          <p:cNvPr id="11" name="Rectangle 10"/>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848895"/>
            <a:ext cx="1286259" cy="24384"/>
          </a:xfrm>
          <a:prstGeom prst="rect">
            <a:avLst/>
          </a:prstGeom>
        </p:spPr>
      </p:pic>
      <p:sp>
        <p:nvSpPr>
          <p:cNvPr id="2" name="Title 1"/>
          <p:cNvSpPr>
            <a:spLocks noGrp="1"/>
          </p:cNvSpPr>
          <p:nvPr>
            <p:ph type="ctrTitle" hasCustomPrompt="1"/>
          </p:nvPr>
        </p:nvSpPr>
        <p:spPr>
          <a:xfrm>
            <a:off x="1524000" y="1499125"/>
            <a:ext cx="9144000" cy="2387600"/>
          </a:xfrm>
        </p:spPr>
        <p:txBody>
          <a:bodyPr anchor="b">
            <a:noAutofit/>
          </a:bodyPr>
          <a:lstStyle>
            <a:lvl1pPr algn="ctr">
              <a:defRPr sz="12000">
                <a:solidFill>
                  <a:schemeClr val="accent4"/>
                </a:solidFill>
              </a:defRPr>
            </a:lvl1pPr>
          </a:lstStyle>
          <a:p>
            <a:r>
              <a:rPr lang="en-US" dirty="0"/>
              <a:t>Text here</a:t>
            </a:r>
          </a:p>
        </p:txBody>
      </p:sp>
      <p:sp>
        <p:nvSpPr>
          <p:cNvPr id="4" name="Date Placeholder 3"/>
          <p:cNvSpPr>
            <a:spLocks noGrp="1"/>
          </p:cNvSpPr>
          <p:nvPr>
            <p:ph type="dt" sz="half" idx="10"/>
          </p:nvPr>
        </p:nvSpPr>
        <p:spPr/>
        <p:txBody>
          <a:bodyPr/>
          <a:lstStyle/>
          <a:p>
            <a:fld id="{7829B781-A755-4819-BC29-540BFF075356}" type="datetime1">
              <a:rPr lang="en-US" smtClean="0"/>
              <a:t>8/28/2024</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pic>
        <p:nvPicPr>
          <p:cNvPr id="10" name="Picture 9" descr="Twitter icon"/>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2718290" y="4043402"/>
            <a:ext cx="500040" cy="500040"/>
          </a:xfrm>
          <a:prstGeom prst="rect">
            <a:avLst/>
          </a:prstGeom>
        </p:spPr>
      </p:pic>
      <p:pic>
        <p:nvPicPr>
          <p:cNvPr id="12" name="Picture 11" descr="Facebook icon"/>
          <p:cNvPicPr>
            <a:picLocks noChangeAspect="1"/>
          </p:cNvPicPr>
          <p:nvPr/>
        </p:nvPicPr>
        <p:blipFill>
          <a:blip r:embed="rId4" cstate="hqprint">
            <a:extLst>
              <a:ext uri="{28A0092B-C50C-407E-A947-70E740481C1C}">
                <a14:useLocalDpi xmlns:a14="http://schemas.microsoft.com/office/drawing/2010/main" val="0"/>
              </a:ext>
            </a:extLst>
          </a:blip>
          <a:stretch>
            <a:fillRect/>
          </a:stretch>
        </p:blipFill>
        <p:spPr>
          <a:xfrm>
            <a:off x="9024960" y="4043402"/>
            <a:ext cx="500040" cy="500040"/>
          </a:xfrm>
          <a:prstGeom prst="rect">
            <a:avLst/>
          </a:prstGeom>
        </p:spPr>
      </p:pic>
      <p:sp>
        <p:nvSpPr>
          <p:cNvPr id="13" name="TextBox 12"/>
          <p:cNvSpPr txBox="1"/>
          <p:nvPr/>
        </p:nvSpPr>
        <p:spPr>
          <a:xfrm>
            <a:off x="2718290" y="4043402"/>
            <a:ext cx="6806709" cy="461665"/>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400" dirty="0">
                <a:solidFill>
                  <a:schemeClr val="accent1"/>
                </a:solidFill>
              </a:rPr>
              <a:t>twitter.com/</a:t>
            </a:r>
            <a:r>
              <a:rPr lang="en-US" sz="2400" dirty="0" err="1">
                <a:solidFill>
                  <a:schemeClr val="accent1"/>
                </a:solidFill>
              </a:rPr>
              <a:t>ORDeptEd</a:t>
            </a:r>
            <a:r>
              <a:rPr lang="en-US" sz="2400" dirty="0">
                <a:solidFill>
                  <a:schemeClr val="accent1"/>
                </a:solidFill>
              </a:rPr>
              <a:t> | fb.com/</a:t>
            </a:r>
            <a:r>
              <a:rPr lang="en-US" sz="2400" dirty="0" err="1">
                <a:solidFill>
                  <a:schemeClr val="accent1"/>
                </a:solidFill>
              </a:rPr>
              <a:t>ORDeptEd</a:t>
            </a:r>
            <a:endParaRPr lang="en-US" sz="2400" dirty="0">
              <a:solidFill>
                <a:schemeClr val="accent1"/>
              </a:solidFill>
            </a:endParaRPr>
          </a:p>
        </p:txBody>
      </p:sp>
    </p:spTree>
    <p:extLst>
      <p:ext uri="{BB962C8B-B14F-4D97-AF65-F5344CB8AC3E}">
        <p14:creationId xmlns:p14="http://schemas.microsoft.com/office/powerpoint/2010/main" val="279419086"/>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accent3"/>
        </a:solidFill>
        <a:effectLst/>
      </p:bgPr>
    </p:bg>
    <p:spTree>
      <p:nvGrpSpPr>
        <p:cNvPr id="1" name=""/>
        <p:cNvGrpSpPr/>
        <p:nvPr/>
      </p:nvGrpSpPr>
      <p:grpSpPr>
        <a:xfrm>
          <a:off x="0" y="0"/>
          <a:ext cx="0" cy="0"/>
          <a:chOff x="0" y="0"/>
          <a:chExt cx="0" cy="0"/>
        </a:xfrm>
      </p:grpSpPr>
      <p:sp>
        <p:nvSpPr>
          <p:cNvPr id="13" name="Rectangle 12"/>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1" name="Rectangle 10"/>
          <p:cNvSpPr/>
          <p:nvPr/>
        </p:nvSpPr>
        <p:spPr>
          <a:xfrm>
            <a:off x="206188" y="5948082"/>
            <a:ext cx="11775141" cy="699247"/>
          </a:xfrm>
          <a:prstGeom prst="rect">
            <a:avLst/>
          </a:prstGeom>
          <a:solidFill>
            <a:srgbClr val="FCEDE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472133"/>
            <a:ext cx="1286259" cy="24384"/>
          </a:xfrm>
          <a:prstGeom prst="rect">
            <a:avLst/>
          </a:prstGeom>
        </p:spPr>
      </p:pic>
      <p:sp>
        <p:nvSpPr>
          <p:cNvPr id="2" name="Title 1"/>
          <p:cNvSpPr>
            <a:spLocks noGrp="1"/>
          </p:cNvSpPr>
          <p:nvPr>
            <p:ph type="ctrTitle"/>
          </p:nvPr>
        </p:nvSpPr>
        <p:spPr>
          <a:xfrm>
            <a:off x="1524000" y="2486701"/>
            <a:ext cx="9144000" cy="1023261"/>
          </a:xfrm>
        </p:spPr>
        <p:txBody>
          <a:bodyPr anchor="b">
            <a:normAutofit/>
          </a:bodyPr>
          <a:lstStyle>
            <a:lvl1pPr algn="ctr">
              <a:defRPr sz="5400">
                <a:solidFill>
                  <a:schemeClr val="accent3"/>
                </a:solidFill>
              </a:defRPr>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solidFill>
                  <a:schemeClr val="accent3"/>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829B781-A755-4819-BC29-540BFF075356}" type="datetime1">
              <a:rPr lang="en-US" smtClean="0"/>
              <a:t>8/28/2024</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pic>
        <p:nvPicPr>
          <p:cNvPr id="12" name="Picture 11" descr="Oregon Department of Education Logo"/>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5033770" y="214049"/>
            <a:ext cx="2124460" cy="2167132"/>
          </a:xfrm>
          <a:prstGeom prst="rect">
            <a:avLst/>
          </a:prstGeom>
        </p:spPr>
      </p:pic>
    </p:spTree>
    <p:extLst>
      <p:ext uri="{BB962C8B-B14F-4D97-AF65-F5344CB8AC3E}">
        <p14:creationId xmlns:p14="http://schemas.microsoft.com/office/powerpoint/2010/main" val="2172151953"/>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showMasterSp="0" preserve="1">
  <p:cSld name="Section Header">
    <p:bg>
      <p:bgPr>
        <a:solidFill>
          <a:schemeClr val="accent3"/>
        </a:solidFill>
        <a:effectLst/>
      </p:bgPr>
    </p:bg>
    <p:spTree>
      <p:nvGrpSpPr>
        <p:cNvPr id="1" name=""/>
        <p:cNvGrpSpPr/>
        <p:nvPr/>
      </p:nvGrpSpPr>
      <p:grpSpPr>
        <a:xfrm>
          <a:off x="0" y="0"/>
          <a:ext cx="0" cy="0"/>
          <a:chOff x="0" y="0"/>
          <a:chExt cx="0" cy="0"/>
        </a:xfrm>
      </p:grpSpPr>
      <p:sp>
        <p:nvSpPr>
          <p:cNvPr id="19" name="Rectangle 18"/>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7" name="Rectangle 16"/>
          <p:cNvSpPr/>
          <p:nvPr/>
        </p:nvSpPr>
        <p:spPr>
          <a:xfrm>
            <a:off x="206187" y="2488757"/>
            <a:ext cx="11775141" cy="1900363"/>
          </a:xfrm>
          <a:prstGeom prst="rect">
            <a:avLst/>
          </a:prstGeom>
          <a:solidFill>
            <a:srgbClr val="FCEDE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dirty="0"/>
          </a:p>
        </p:txBody>
      </p:sp>
      <p:sp>
        <p:nvSpPr>
          <p:cNvPr id="9" name="Title 1"/>
          <p:cNvSpPr>
            <a:spLocks noGrp="1"/>
          </p:cNvSpPr>
          <p:nvPr>
            <p:ph type="ctrTitle"/>
          </p:nvPr>
        </p:nvSpPr>
        <p:spPr>
          <a:xfrm>
            <a:off x="717177" y="2488757"/>
            <a:ext cx="10784542" cy="1900363"/>
          </a:xfrm>
        </p:spPr>
        <p:txBody>
          <a:bodyPr anchor="ctr" anchorCtr="0">
            <a:noAutofit/>
          </a:bodyPr>
          <a:lstStyle>
            <a:lvl1pPr algn="ctr">
              <a:defRPr sz="6800">
                <a:solidFill>
                  <a:schemeClr val="accent3"/>
                </a:solidFill>
              </a:defRPr>
            </a:lvl1pPr>
          </a:lstStyle>
          <a:p>
            <a:r>
              <a:rPr lang="en-US"/>
              <a:t>Click to edit Master title style</a:t>
            </a:r>
            <a:endParaRPr lang="en-US" dirty="0"/>
          </a:p>
        </p:txBody>
      </p:sp>
      <p:sp>
        <p:nvSpPr>
          <p:cNvPr id="10" name="Date Placeholder 3"/>
          <p:cNvSpPr>
            <a:spLocks noGrp="1"/>
          </p:cNvSpPr>
          <p:nvPr>
            <p:ph type="dt" sz="half" idx="10"/>
          </p:nvPr>
        </p:nvSpPr>
        <p:spPr>
          <a:xfrm>
            <a:off x="3854824" y="6139793"/>
            <a:ext cx="4509246" cy="365125"/>
          </a:xfrm>
        </p:spPr>
        <p:txBody>
          <a:bodyPr/>
          <a:lstStyle/>
          <a:p>
            <a:fld id="{7829B781-A755-4819-BC29-540BFF075356}" type="datetime1">
              <a:rPr lang="en-US" smtClean="0"/>
              <a:t>8/28/2024</a:t>
            </a:fld>
            <a:endParaRPr lang="en-US" dirty="0"/>
          </a:p>
        </p:txBody>
      </p:sp>
      <p:sp>
        <p:nvSpPr>
          <p:cNvPr id="11" name="Footer Placeholder 4"/>
          <p:cNvSpPr>
            <a:spLocks noGrp="1"/>
          </p:cNvSpPr>
          <p:nvPr>
            <p:ph type="ftr" sz="quarter" idx="11"/>
          </p:nvPr>
        </p:nvSpPr>
        <p:spPr>
          <a:xfrm>
            <a:off x="717176" y="6139793"/>
            <a:ext cx="2864224" cy="365125"/>
          </a:xfrm>
        </p:spPr>
        <p:txBody>
          <a:bodyPr/>
          <a:lstStyle/>
          <a:p>
            <a:r>
              <a:rPr lang="en-US"/>
              <a:t>Oregon Department of Education</a:t>
            </a:r>
            <a:endParaRPr lang="en-US" dirty="0"/>
          </a:p>
        </p:txBody>
      </p:sp>
      <p:sp>
        <p:nvSpPr>
          <p:cNvPr id="12" name="Slide Number Placeholder 5"/>
          <p:cNvSpPr>
            <a:spLocks noGrp="1"/>
          </p:cNvSpPr>
          <p:nvPr>
            <p:ph type="sldNum" sz="quarter" idx="12"/>
          </p:nvPr>
        </p:nvSpPr>
        <p:spPr>
          <a:xfrm>
            <a:off x="8610600" y="6139793"/>
            <a:ext cx="2891118" cy="365125"/>
          </a:xfrm>
        </p:spPr>
        <p:txBody>
          <a:bodyPr/>
          <a:lstStyle/>
          <a:p>
            <a:fld id="{357F5B69-6281-4C1F-8C38-6DA0F56DA430}" type="slidenum">
              <a:rPr lang="en-US" smtClean="0"/>
              <a:t>‹#›</a:t>
            </a:fld>
            <a:endParaRPr lang="en-US" dirty="0"/>
          </a:p>
        </p:txBody>
      </p:sp>
      <p:pic>
        <p:nvPicPr>
          <p:cNvPr id="13" name="Picture 12" descr="Oregon Department of Education Logo"/>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033770" y="214049"/>
            <a:ext cx="2124460" cy="2167132"/>
          </a:xfrm>
          <a:prstGeom prst="rect">
            <a:avLst/>
          </a:prstGeom>
        </p:spPr>
      </p:pic>
    </p:spTree>
    <p:extLst>
      <p:ext uri="{BB962C8B-B14F-4D97-AF65-F5344CB8AC3E}">
        <p14:creationId xmlns:p14="http://schemas.microsoft.com/office/powerpoint/2010/main" val="1754756693"/>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showMasterSp="0" preserve="1" userDrawn="1">
  <p:cSld name="Title Bar and Content">
    <p:bg>
      <p:bgPr>
        <a:solidFill>
          <a:schemeClr val="accent3"/>
        </a:solidFill>
        <a:effectLst/>
      </p:bgPr>
    </p:bg>
    <p:spTree>
      <p:nvGrpSpPr>
        <p:cNvPr id="1" name=""/>
        <p:cNvGrpSpPr/>
        <p:nvPr/>
      </p:nvGrpSpPr>
      <p:grpSpPr>
        <a:xfrm>
          <a:off x="0" y="0"/>
          <a:ext cx="0" cy="0"/>
          <a:chOff x="0" y="0"/>
          <a:chExt cx="0" cy="0"/>
        </a:xfrm>
      </p:grpSpPr>
      <p:sp>
        <p:nvSpPr>
          <p:cNvPr id="10" name="Rectangle 9"/>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8" name="Rectangle 7"/>
          <p:cNvSpPr/>
          <p:nvPr/>
        </p:nvSpPr>
        <p:spPr>
          <a:xfrm>
            <a:off x="206188" y="215153"/>
            <a:ext cx="11775141" cy="1397364"/>
          </a:xfrm>
          <a:prstGeom prst="rect">
            <a:avLst/>
          </a:prstGeom>
          <a:solidFill>
            <a:srgbClr val="FCEDE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7879103-F9E0-4F46-ADC2-B8CD67C56AE7}" type="datetime1">
              <a:rPr lang="en-US" smtClean="0"/>
              <a:pPr/>
              <a:t>8/28/2024</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pPr/>
              <a:t>‹#›</a:t>
            </a:fld>
            <a:endParaRPr lang="en-US" dirty="0"/>
          </a:p>
        </p:txBody>
      </p:sp>
      <p:sp>
        <p:nvSpPr>
          <p:cNvPr id="9" name="Title 1"/>
          <p:cNvSpPr>
            <a:spLocks noGrp="1"/>
          </p:cNvSpPr>
          <p:nvPr>
            <p:ph type="title"/>
          </p:nvPr>
        </p:nvSpPr>
        <p:spPr>
          <a:xfrm>
            <a:off x="717176" y="457200"/>
            <a:ext cx="10784542" cy="1026460"/>
          </a:xfrm>
        </p:spPr>
        <p:txBody>
          <a:bodyPr/>
          <a:lstStyle/>
          <a:p>
            <a:r>
              <a:rPr lang="en-US"/>
              <a:t>Click to edit Master title style</a:t>
            </a:r>
          </a:p>
        </p:txBody>
      </p:sp>
    </p:spTree>
    <p:extLst>
      <p:ext uri="{BB962C8B-B14F-4D97-AF65-F5344CB8AC3E}">
        <p14:creationId xmlns:p14="http://schemas.microsoft.com/office/powerpoint/2010/main" val="481282686"/>
      </p:ext>
    </p:extLst>
  </p:cSld>
  <p:clrMapOvr>
    <a:masterClrMapping/>
  </p:clrMapOvr>
  <p:hf hdr="0" dt="0"/>
</p:sldLayout>
</file>

<file path=ppt/slideLayouts/slideLayout37.xml><?xml version="1.0" encoding="utf-8"?>
<p:sldLayout xmlns:a="http://schemas.openxmlformats.org/drawingml/2006/main" xmlns:r="http://schemas.openxmlformats.org/officeDocument/2006/relationships" xmlns:p="http://schemas.openxmlformats.org/presentationml/2006/main" showMasterSp="0" preserve="1" userDrawn="1">
  <p:cSld name="Content with Caption">
    <p:bg>
      <p:bgPr>
        <a:solidFill>
          <a:schemeClr val="accent3"/>
        </a:solidFill>
        <a:effectLst/>
      </p:bgPr>
    </p:bg>
    <p:spTree>
      <p:nvGrpSpPr>
        <p:cNvPr id="1" name=""/>
        <p:cNvGrpSpPr/>
        <p:nvPr/>
      </p:nvGrpSpPr>
      <p:grpSpPr>
        <a:xfrm>
          <a:off x="0" y="0"/>
          <a:ext cx="0" cy="0"/>
          <a:chOff x="0" y="0"/>
          <a:chExt cx="0" cy="0"/>
        </a:xfrm>
      </p:grpSpPr>
      <p:sp>
        <p:nvSpPr>
          <p:cNvPr id="10" name="Rectangle 9"/>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8" name="Rectangle 7"/>
          <p:cNvSpPr/>
          <p:nvPr/>
        </p:nvSpPr>
        <p:spPr>
          <a:xfrm>
            <a:off x="206189" y="215153"/>
            <a:ext cx="4730470" cy="6432176"/>
          </a:xfrm>
          <a:prstGeom prst="rect">
            <a:avLst/>
          </a:prstGeom>
          <a:solidFill>
            <a:srgbClr val="FCEDE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717177" y="779646"/>
            <a:ext cx="3931826" cy="2534006"/>
          </a:xfrm>
        </p:spPr>
        <p:txBody>
          <a:bodyPr anchor="t" anchorCtr="0">
            <a:normAutofit/>
          </a:bodyPr>
          <a:lstStyle>
            <a:lvl1pPr>
              <a:defRPr sz="4400"/>
            </a:lvl1pPr>
          </a:lstStyle>
          <a:p>
            <a:r>
              <a:rPr lang="en-US"/>
              <a:t>Click to edit Master title style</a:t>
            </a:r>
            <a:endParaRPr lang="en-US" dirty="0"/>
          </a:p>
        </p:txBody>
      </p:sp>
      <p:sp>
        <p:nvSpPr>
          <p:cNvPr id="3" name="Content Placeholder 2"/>
          <p:cNvSpPr>
            <a:spLocks noGrp="1"/>
          </p:cNvSpPr>
          <p:nvPr>
            <p:ph idx="1"/>
          </p:nvPr>
        </p:nvSpPr>
        <p:spPr>
          <a:xfrm>
            <a:off x="5183188" y="779647"/>
            <a:ext cx="6172200" cy="5081404"/>
          </a:xfrm>
        </p:spPr>
        <p:txBody>
          <a:bodyPr>
            <a:normAutofit/>
          </a:bodyPr>
          <a:lstStyle>
            <a:lvl1pPr>
              <a:defRPr sz="2400"/>
            </a:lvl1pPr>
            <a:lvl2pPr>
              <a:defRPr sz="2400"/>
            </a:lvl2pPr>
            <a:lvl3pPr>
              <a:defRPr sz="2400"/>
            </a:lvl3pPr>
            <a:lvl4pPr>
              <a:defRPr sz="2400"/>
            </a:lvl4pPr>
            <a:lvl5pPr>
              <a:defRPr sz="24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EB4264E-747B-4A66-8046-612678D808F9}" type="datetime1">
              <a:rPr lang="en-US" smtClean="0"/>
              <a:t>8/28/2024</a:t>
            </a:fld>
            <a:endParaRPr lang="en-US" dirty="0"/>
          </a:p>
        </p:txBody>
      </p:sp>
      <p:sp>
        <p:nvSpPr>
          <p:cNvPr id="6" name="Footer Placeholder 5"/>
          <p:cNvSpPr>
            <a:spLocks noGrp="1"/>
          </p:cNvSpPr>
          <p:nvPr>
            <p:ph type="ftr" sz="quarter" idx="11"/>
          </p:nvPr>
        </p:nvSpPr>
        <p:spPr/>
        <p:txBody>
          <a:bodyPr/>
          <a:lstStyle/>
          <a:p>
            <a:r>
              <a:rPr lang="en-US"/>
              <a:t>Oregon Department of Education</a:t>
            </a:r>
            <a:endParaRPr lang="en-US" dirty="0"/>
          </a:p>
        </p:txBody>
      </p:sp>
      <p:sp>
        <p:nvSpPr>
          <p:cNvPr id="7" name="Slide Number Placeholder 6"/>
          <p:cNvSpPr>
            <a:spLocks noGrp="1"/>
          </p:cNvSpPr>
          <p:nvPr>
            <p:ph type="sldNum" sz="quarter" idx="12"/>
          </p:nvPr>
        </p:nvSpPr>
        <p:spPr/>
        <p:txBody>
          <a:bodyPr/>
          <a:lstStyle/>
          <a:p>
            <a:fld id="{357F5B69-6281-4C1F-8C38-6DA0F56DA430}" type="slidenum">
              <a:rPr lang="en-US" smtClean="0"/>
              <a:t>‹#›</a:t>
            </a:fld>
            <a:endParaRPr lang="en-US" dirty="0"/>
          </a:p>
        </p:txBody>
      </p:sp>
      <p:sp>
        <p:nvSpPr>
          <p:cNvPr id="9" name="Picture Placeholder 8"/>
          <p:cNvSpPr>
            <a:spLocks noGrp="1"/>
          </p:cNvSpPr>
          <p:nvPr>
            <p:ph type="pic" sz="quarter" idx="13"/>
          </p:nvPr>
        </p:nvSpPr>
        <p:spPr>
          <a:xfrm>
            <a:off x="717177" y="3540125"/>
            <a:ext cx="3931826" cy="2320926"/>
          </a:xfrm>
        </p:spPr>
        <p:txBody>
          <a:bodyPr/>
          <a:lstStyle>
            <a:lvl1pPr marL="0" indent="0">
              <a:buNone/>
              <a:defRPr/>
            </a:lvl1pPr>
          </a:lstStyle>
          <a:p>
            <a:endParaRPr lang="en-US" dirty="0"/>
          </a:p>
        </p:txBody>
      </p:sp>
    </p:spTree>
    <p:extLst>
      <p:ext uri="{BB962C8B-B14F-4D97-AF65-F5344CB8AC3E}">
        <p14:creationId xmlns:p14="http://schemas.microsoft.com/office/powerpoint/2010/main" val="43971478"/>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obj" preserve="1">
  <p:cSld name="Title and Content">
    <p:bg>
      <p:bgPr>
        <a:solidFill>
          <a:schemeClr val="accent3"/>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8E4CE9B-FC86-4B75-8677-1AF147A5D684}" type="datetime1">
              <a:rPr lang="en-US" smtClean="0"/>
              <a:t>8/28/2024</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1374592977"/>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woObj" preserve="1">
  <p:cSld name="Two Content">
    <p:bg>
      <p:bgPr>
        <a:solidFill>
          <a:schemeClr val="accent3"/>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717176" y="1825625"/>
            <a:ext cx="5302624" cy="410604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329518" cy="410604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D42591D8-9B02-4B28-8EF4-3003DE7E4109}" type="datetime1">
              <a:rPr lang="en-US" smtClean="0"/>
              <a:t>8/28/2024</a:t>
            </a:fld>
            <a:endParaRPr lang="en-US" dirty="0"/>
          </a:p>
        </p:txBody>
      </p:sp>
      <p:sp>
        <p:nvSpPr>
          <p:cNvPr id="6" name="Footer Placeholder 5"/>
          <p:cNvSpPr>
            <a:spLocks noGrp="1"/>
          </p:cNvSpPr>
          <p:nvPr>
            <p:ph type="ftr" sz="quarter" idx="11"/>
          </p:nvPr>
        </p:nvSpPr>
        <p:spPr/>
        <p:txBody>
          <a:bodyPr/>
          <a:lstStyle/>
          <a:p>
            <a:r>
              <a:rPr lang="en-US"/>
              <a:t>Oregon Department of Education</a:t>
            </a:r>
            <a:endParaRPr lang="en-US" dirty="0"/>
          </a:p>
        </p:txBody>
      </p:sp>
      <p:sp>
        <p:nvSpPr>
          <p:cNvPr id="7" name="Slide Number Placeholder 6"/>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409342778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Content with Caption">
    <p:bg>
      <p:bgPr>
        <a:solidFill>
          <a:schemeClr val="accent1"/>
        </a:solidFill>
        <a:effectLst/>
      </p:bgPr>
    </p:bg>
    <p:spTree>
      <p:nvGrpSpPr>
        <p:cNvPr id="1" name=""/>
        <p:cNvGrpSpPr/>
        <p:nvPr/>
      </p:nvGrpSpPr>
      <p:grpSpPr>
        <a:xfrm>
          <a:off x="0" y="0"/>
          <a:ext cx="0" cy="0"/>
          <a:chOff x="0" y="0"/>
          <a:chExt cx="0" cy="0"/>
        </a:xfrm>
      </p:grpSpPr>
      <p:sp>
        <p:nvSpPr>
          <p:cNvPr id="10" name="Rectangle 9"/>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8" name="Rectangle 7"/>
          <p:cNvSpPr/>
          <p:nvPr/>
        </p:nvSpPr>
        <p:spPr>
          <a:xfrm>
            <a:off x="206189" y="215153"/>
            <a:ext cx="4730470" cy="6432176"/>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717177" y="779645"/>
            <a:ext cx="3931826" cy="2525617"/>
          </a:xfrm>
        </p:spPr>
        <p:txBody>
          <a:bodyPr anchor="t" anchorCtr="0">
            <a:normAutofit/>
          </a:bodyPr>
          <a:lstStyle>
            <a:lvl1pPr>
              <a:defRPr sz="4400"/>
            </a:lvl1pPr>
          </a:lstStyle>
          <a:p>
            <a:r>
              <a:rPr lang="en-US"/>
              <a:t>Click to edit Master title style</a:t>
            </a:r>
            <a:endParaRPr lang="en-US" dirty="0"/>
          </a:p>
        </p:txBody>
      </p:sp>
      <p:sp>
        <p:nvSpPr>
          <p:cNvPr id="3" name="Content Placeholder 2"/>
          <p:cNvSpPr>
            <a:spLocks noGrp="1"/>
          </p:cNvSpPr>
          <p:nvPr>
            <p:ph idx="1"/>
          </p:nvPr>
        </p:nvSpPr>
        <p:spPr>
          <a:xfrm>
            <a:off x="5183188" y="779647"/>
            <a:ext cx="6172200" cy="5081404"/>
          </a:xfrm>
        </p:spPr>
        <p:txBody>
          <a:bodyPr>
            <a:normAutofit/>
          </a:bodyPr>
          <a:lstStyle>
            <a:lvl1pPr>
              <a:defRPr sz="2400"/>
            </a:lvl1pPr>
            <a:lvl2pPr>
              <a:defRPr sz="2400"/>
            </a:lvl2pPr>
            <a:lvl3pPr>
              <a:defRPr sz="2400"/>
            </a:lvl3pPr>
            <a:lvl4pPr>
              <a:defRPr sz="2400"/>
            </a:lvl4pPr>
            <a:lvl5pPr>
              <a:defRPr sz="24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EB4264E-747B-4A66-8046-612678D808F9}" type="datetime1">
              <a:rPr lang="en-US" smtClean="0"/>
              <a:t>8/28/2024</a:t>
            </a:fld>
            <a:endParaRPr lang="en-US" dirty="0"/>
          </a:p>
        </p:txBody>
      </p:sp>
      <p:sp>
        <p:nvSpPr>
          <p:cNvPr id="6" name="Footer Placeholder 5"/>
          <p:cNvSpPr>
            <a:spLocks noGrp="1"/>
          </p:cNvSpPr>
          <p:nvPr>
            <p:ph type="ftr" sz="quarter" idx="11"/>
          </p:nvPr>
        </p:nvSpPr>
        <p:spPr/>
        <p:txBody>
          <a:bodyPr/>
          <a:lstStyle/>
          <a:p>
            <a:r>
              <a:rPr lang="en-US"/>
              <a:t>Oregon Department of Education</a:t>
            </a:r>
            <a:endParaRPr lang="en-US" dirty="0"/>
          </a:p>
        </p:txBody>
      </p:sp>
      <p:sp>
        <p:nvSpPr>
          <p:cNvPr id="7" name="Slide Number Placeholder 6"/>
          <p:cNvSpPr>
            <a:spLocks noGrp="1"/>
          </p:cNvSpPr>
          <p:nvPr>
            <p:ph type="sldNum" sz="quarter" idx="12"/>
          </p:nvPr>
        </p:nvSpPr>
        <p:spPr/>
        <p:txBody>
          <a:bodyPr/>
          <a:lstStyle/>
          <a:p>
            <a:fld id="{357F5B69-6281-4C1F-8C38-6DA0F56DA430}" type="slidenum">
              <a:rPr lang="en-US" smtClean="0"/>
              <a:t>‹#›</a:t>
            </a:fld>
            <a:endParaRPr lang="en-US" dirty="0"/>
          </a:p>
        </p:txBody>
      </p:sp>
      <p:sp>
        <p:nvSpPr>
          <p:cNvPr id="9" name="Picture Placeholder 8"/>
          <p:cNvSpPr>
            <a:spLocks noGrp="1"/>
          </p:cNvSpPr>
          <p:nvPr>
            <p:ph type="pic" sz="quarter" idx="13"/>
          </p:nvPr>
        </p:nvSpPr>
        <p:spPr>
          <a:xfrm>
            <a:off x="717177" y="3540125"/>
            <a:ext cx="3931826" cy="2320926"/>
          </a:xfrm>
        </p:spPr>
        <p:txBody>
          <a:bodyPr/>
          <a:lstStyle>
            <a:lvl1pPr marL="0" indent="0">
              <a:buNone/>
              <a:defRPr/>
            </a:lvl1pPr>
          </a:lstStyle>
          <a:p>
            <a:r>
              <a:rPr lang="en-US"/>
              <a:t>Click icon to add picture</a:t>
            </a:r>
            <a:endParaRPr lang="en-US" dirty="0"/>
          </a:p>
        </p:txBody>
      </p:sp>
    </p:spTree>
    <p:extLst>
      <p:ext uri="{BB962C8B-B14F-4D97-AF65-F5344CB8AC3E}">
        <p14:creationId xmlns:p14="http://schemas.microsoft.com/office/powerpoint/2010/main" val="1633861697"/>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p:cSld name="Comparison">
    <p:bg>
      <p:bgPr>
        <a:solidFill>
          <a:schemeClr val="accent3"/>
        </a:solidFill>
        <a:effectLst/>
      </p:bgPr>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717176" y="1681163"/>
            <a:ext cx="5280399" cy="823912"/>
          </a:xfrm>
        </p:spPr>
        <p:txBody>
          <a:bodyPr anchor="t" anchorCtr="0">
            <a:normAutofit/>
          </a:bodyPr>
          <a:lstStyle>
            <a:lvl1pPr marL="0" indent="0">
              <a:buNone/>
              <a:defRPr sz="3200" b="0">
                <a:solidFill>
                  <a:schemeClr val="accent3"/>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717176" y="2505075"/>
            <a:ext cx="5280399" cy="343454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329518" cy="823912"/>
          </a:xfrm>
        </p:spPr>
        <p:txBody>
          <a:bodyPr anchor="t" anchorCtr="0"/>
          <a:lstStyle>
            <a:lvl1pPr marL="0" indent="0">
              <a:buNone/>
              <a:defRPr sz="3200" b="0">
                <a:solidFill>
                  <a:schemeClr val="accent3"/>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329518" cy="343454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21CE9AC3-29A7-447C-985A-56B968AD79CC}" type="datetime1">
              <a:rPr lang="en-US" smtClean="0"/>
              <a:t>8/28/2024</a:t>
            </a:fld>
            <a:endParaRPr lang="en-US" dirty="0"/>
          </a:p>
        </p:txBody>
      </p:sp>
      <p:sp>
        <p:nvSpPr>
          <p:cNvPr id="8" name="Footer Placeholder 7"/>
          <p:cNvSpPr>
            <a:spLocks noGrp="1"/>
          </p:cNvSpPr>
          <p:nvPr>
            <p:ph type="ftr" sz="quarter" idx="11"/>
          </p:nvPr>
        </p:nvSpPr>
        <p:spPr/>
        <p:txBody>
          <a:bodyPr/>
          <a:lstStyle/>
          <a:p>
            <a:r>
              <a:rPr lang="en-US"/>
              <a:t>Oregon Department of Education</a:t>
            </a:r>
            <a:endParaRPr lang="en-US" dirty="0"/>
          </a:p>
        </p:txBody>
      </p:sp>
      <p:sp>
        <p:nvSpPr>
          <p:cNvPr id="9" name="Slide Number Placeholder 8"/>
          <p:cNvSpPr>
            <a:spLocks noGrp="1"/>
          </p:cNvSpPr>
          <p:nvPr>
            <p:ph type="sldNum" sz="quarter" idx="12"/>
          </p:nvPr>
        </p:nvSpPr>
        <p:spPr/>
        <p:txBody>
          <a:bodyPr/>
          <a:lstStyle/>
          <a:p>
            <a:fld id="{357F5B69-6281-4C1F-8C38-6DA0F56DA430}" type="slidenum">
              <a:rPr lang="en-US" smtClean="0"/>
              <a:t>‹#›</a:t>
            </a:fld>
            <a:endParaRPr lang="en-US" dirty="0"/>
          </a:p>
        </p:txBody>
      </p:sp>
      <p:sp>
        <p:nvSpPr>
          <p:cNvPr id="10" name="Title 1"/>
          <p:cNvSpPr>
            <a:spLocks noGrp="1"/>
          </p:cNvSpPr>
          <p:nvPr>
            <p:ph type="title"/>
          </p:nvPr>
        </p:nvSpPr>
        <p:spPr>
          <a:xfrm>
            <a:off x="717176" y="457200"/>
            <a:ext cx="10784542" cy="1026460"/>
          </a:xfrm>
        </p:spPr>
        <p:txBody>
          <a:bodyPr>
            <a:normAutofit/>
          </a:bodyPr>
          <a:lstStyle>
            <a:lvl1pPr>
              <a:defRPr sz="3200"/>
            </a:lvl1pPr>
          </a:lstStyle>
          <a:p>
            <a:r>
              <a:rPr lang="en-US"/>
              <a:t>Click to edit Master title style</a:t>
            </a:r>
            <a:endParaRPr lang="en-US" dirty="0"/>
          </a:p>
        </p:txBody>
      </p:sp>
    </p:spTree>
    <p:extLst>
      <p:ext uri="{BB962C8B-B14F-4D97-AF65-F5344CB8AC3E}">
        <p14:creationId xmlns:p14="http://schemas.microsoft.com/office/powerpoint/2010/main" val="4088644317"/>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showMasterSp="0" preserve="1" userDrawn="1">
  <p:cSld name="Title Only">
    <p:bg>
      <p:bgPr>
        <a:solidFill>
          <a:schemeClr val="accent3"/>
        </a:solidFill>
        <a:effectLst/>
      </p:bgPr>
    </p:bg>
    <p:spTree>
      <p:nvGrpSpPr>
        <p:cNvPr id="1" name=""/>
        <p:cNvGrpSpPr/>
        <p:nvPr/>
      </p:nvGrpSpPr>
      <p:grpSpPr>
        <a:xfrm>
          <a:off x="0" y="0"/>
          <a:ext cx="0" cy="0"/>
          <a:chOff x="0" y="0"/>
          <a:chExt cx="0" cy="0"/>
        </a:xfrm>
      </p:grpSpPr>
      <p:sp>
        <p:nvSpPr>
          <p:cNvPr id="6" name="Rectangle 5"/>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3" name="Date Placeholder 2"/>
          <p:cNvSpPr>
            <a:spLocks noGrp="1"/>
          </p:cNvSpPr>
          <p:nvPr>
            <p:ph type="dt" sz="half" idx="10"/>
          </p:nvPr>
        </p:nvSpPr>
        <p:spPr/>
        <p:txBody>
          <a:bodyPr/>
          <a:lstStyle/>
          <a:p>
            <a:fld id="{27879103-F9E0-4F46-ADC2-B8CD67C56AE7}" type="datetime1">
              <a:rPr lang="en-US" smtClean="0"/>
              <a:pPr/>
              <a:t>8/28/2024</a:t>
            </a:fld>
            <a:endParaRPr lang="en-US" dirty="0"/>
          </a:p>
        </p:txBody>
      </p:sp>
      <p:sp>
        <p:nvSpPr>
          <p:cNvPr id="4" name="Footer Placeholder 3"/>
          <p:cNvSpPr>
            <a:spLocks noGrp="1"/>
          </p:cNvSpPr>
          <p:nvPr>
            <p:ph type="ftr" sz="quarter" idx="11"/>
          </p:nvPr>
        </p:nvSpPr>
        <p:spPr/>
        <p:txBody>
          <a:bodyPr/>
          <a:lstStyle/>
          <a:p>
            <a:r>
              <a:rPr lang="en-US"/>
              <a:t>Oregon Department of Education</a:t>
            </a:r>
            <a:endParaRPr lang="en-US" dirty="0"/>
          </a:p>
        </p:txBody>
      </p:sp>
      <p:sp>
        <p:nvSpPr>
          <p:cNvPr id="5" name="Slide Number Placeholder 4"/>
          <p:cNvSpPr>
            <a:spLocks noGrp="1"/>
          </p:cNvSpPr>
          <p:nvPr>
            <p:ph type="sldNum" sz="quarter" idx="12"/>
          </p:nvPr>
        </p:nvSpPr>
        <p:spPr/>
        <p:txBody>
          <a:bodyPr/>
          <a:lstStyle/>
          <a:p>
            <a:fld id="{357F5B69-6281-4C1F-8C38-6DA0F56DA430}" type="slidenum">
              <a:rPr lang="en-US" smtClean="0"/>
              <a:pPr/>
              <a:t>‹#›</a:t>
            </a:fld>
            <a:endParaRPr lang="en-US" dirty="0"/>
          </a:p>
        </p:txBody>
      </p:sp>
      <p:sp>
        <p:nvSpPr>
          <p:cNvPr id="7" name="Title 1"/>
          <p:cNvSpPr>
            <a:spLocks noGrp="1"/>
          </p:cNvSpPr>
          <p:nvPr>
            <p:ph type="title"/>
          </p:nvPr>
        </p:nvSpPr>
        <p:spPr>
          <a:xfrm>
            <a:off x="717176" y="457200"/>
            <a:ext cx="10784542" cy="1026460"/>
          </a:xfrm>
        </p:spPr>
        <p:txBody>
          <a:bodyPr/>
          <a:lstStyle/>
          <a:p>
            <a:r>
              <a:rPr lang="en-US"/>
              <a:t>Click to edit Master title style</a:t>
            </a:r>
          </a:p>
        </p:txBody>
      </p:sp>
    </p:spTree>
    <p:extLst>
      <p:ext uri="{BB962C8B-B14F-4D97-AF65-F5344CB8AC3E}">
        <p14:creationId xmlns:p14="http://schemas.microsoft.com/office/powerpoint/2010/main" val="2110732786"/>
      </p:ext>
    </p:extLst>
  </p:cSld>
  <p:clrMapOvr>
    <a:masterClrMapping/>
  </p:clrMapOvr>
  <p:hf hdr="0" dt="0"/>
</p:sldLayout>
</file>

<file path=ppt/slideLayouts/slideLayout42.xml><?xml version="1.0" encoding="utf-8"?>
<p:sldLayout xmlns:a="http://schemas.openxmlformats.org/drawingml/2006/main" xmlns:r="http://schemas.openxmlformats.org/officeDocument/2006/relationships" xmlns:p="http://schemas.openxmlformats.org/presentationml/2006/main" showMasterSp="0" preserve="1">
  <p:cSld name="Blank">
    <p:bg>
      <p:bgPr>
        <a:solidFill>
          <a:schemeClr val="accent3"/>
        </a:solidFill>
        <a:effectLst/>
      </p:bgPr>
    </p:bg>
    <p:spTree>
      <p:nvGrpSpPr>
        <p:cNvPr id="1" name=""/>
        <p:cNvGrpSpPr/>
        <p:nvPr/>
      </p:nvGrpSpPr>
      <p:grpSpPr>
        <a:xfrm>
          <a:off x="0" y="0"/>
          <a:ext cx="0" cy="0"/>
          <a:chOff x="0" y="0"/>
          <a:chExt cx="0" cy="0"/>
        </a:xfrm>
      </p:grpSpPr>
      <p:sp>
        <p:nvSpPr>
          <p:cNvPr id="5" name="Rectangle 4"/>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v</a:t>
            </a:r>
          </a:p>
        </p:txBody>
      </p:sp>
      <p:sp>
        <p:nvSpPr>
          <p:cNvPr id="2" name="Date Placeholder 1"/>
          <p:cNvSpPr>
            <a:spLocks noGrp="1"/>
          </p:cNvSpPr>
          <p:nvPr>
            <p:ph type="dt" sz="half" idx="10"/>
          </p:nvPr>
        </p:nvSpPr>
        <p:spPr/>
        <p:txBody>
          <a:bodyPr/>
          <a:lstStyle/>
          <a:p>
            <a:fld id="{80DF8147-9298-48DB-8898-31538F48B62E}" type="datetime1">
              <a:rPr lang="en-US" smtClean="0"/>
              <a:t>8/28/2024</a:t>
            </a:fld>
            <a:endParaRPr lang="en-US" dirty="0"/>
          </a:p>
        </p:txBody>
      </p:sp>
      <p:sp>
        <p:nvSpPr>
          <p:cNvPr id="3" name="Footer Placeholder 2"/>
          <p:cNvSpPr>
            <a:spLocks noGrp="1"/>
          </p:cNvSpPr>
          <p:nvPr>
            <p:ph type="ftr" sz="quarter" idx="11"/>
          </p:nvPr>
        </p:nvSpPr>
        <p:spPr/>
        <p:txBody>
          <a:bodyPr/>
          <a:lstStyle/>
          <a:p>
            <a:r>
              <a:rPr lang="en-US"/>
              <a:t>Oregon Department of Education</a:t>
            </a:r>
            <a:endParaRPr lang="en-US" dirty="0"/>
          </a:p>
        </p:txBody>
      </p:sp>
      <p:sp>
        <p:nvSpPr>
          <p:cNvPr id="4" name="Slide Number Placeholder 3"/>
          <p:cNvSpPr>
            <a:spLocks noGrp="1"/>
          </p:cNvSpPr>
          <p:nvPr>
            <p:ph type="sldNum" sz="quarter" idx="12"/>
          </p:nvPr>
        </p:nvSpPr>
        <p:spPr/>
        <p:txBody>
          <a:bodyPr/>
          <a:lstStyle/>
          <a:p>
            <a:fld id="{357F5B69-6281-4C1F-8C38-6DA0F56DA430}" type="slidenum">
              <a:rPr lang="en-US" smtClean="0"/>
              <a:t>‹#›</a:t>
            </a:fld>
            <a:endParaRPr lang="en-US" dirty="0"/>
          </a:p>
        </p:txBody>
      </p:sp>
      <p:sp>
        <p:nvSpPr>
          <p:cNvPr id="7" name="Content Placeholder 6"/>
          <p:cNvSpPr>
            <a:spLocks noGrp="1"/>
          </p:cNvSpPr>
          <p:nvPr>
            <p:ph sz="quarter" idx="13"/>
          </p:nvPr>
        </p:nvSpPr>
        <p:spPr>
          <a:xfrm>
            <a:off x="717176" y="659958"/>
            <a:ext cx="10784542" cy="5398936"/>
          </a:xfrm>
          <a:noFill/>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2372313241"/>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showMasterSp="0" preserve="1">
  <p:cSld name="Large Type">
    <p:bg>
      <p:bgPr>
        <a:solidFill>
          <a:schemeClr val="accent3"/>
        </a:solidFill>
        <a:effectLst/>
      </p:bgPr>
    </p:bg>
    <p:spTree>
      <p:nvGrpSpPr>
        <p:cNvPr id="1" name=""/>
        <p:cNvGrpSpPr/>
        <p:nvPr/>
      </p:nvGrpSpPr>
      <p:grpSpPr>
        <a:xfrm>
          <a:off x="0" y="0"/>
          <a:ext cx="0" cy="0"/>
          <a:chOff x="0" y="0"/>
          <a:chExt cx="0" cy="0"/>
        </a:xfrm>
      </p:grpSpPr>
      <p:sp>
        <p:nvSpPr>
          <p:cNvPr id="11" name="Rectangle 10"/>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848895"/>
            <a:ext cx="1286259" cy="24384"/>
          </a:xfrm>
          <a:prstGeom prst="rect">
            <a:avLst/>
          </a:prstGeom>
        </p:spPr>
      </p:pic>
      <p:sp>
        <p:nvSpPr>
          <p:cNvPr id="2" name="Title 1"/>
          <p:cNvSpPr>
            <a:spLocks noGrp="1"/>
          </p:cNvSpPr>
          <p:nvPr>
            <p:ph type="ctrTitle" hasCustomPrompt="1"/>
          </p:nvPr>
        </p:nvSpPr>
        <p:spPr>
          <a:xfrm>
            <a:off x="1524000" y="1499125"/>
            <a:ext cx="9144000" cy="2387600"/>
          </a:xfrm>
        </p:spPr>
        <p:txBody>
          <a:bodyPr anchor="b">
            <a:noAutofit/>
          </a:bodyPr>
          <a:lstStyle>
            <a:lvl1pPr algn="ctr">
              <a:defRPr sz="12000">
                <a:solidFill>
                  <a:schemeClr val="accent3"/>
                </a:solidFill>
              </a:defRPr>
            </a:lvl1pPr>
          </a:lstStyle>
          <a:p>
            <a:r>
              <a:rPr lang="en-US" dirty="0"/>
              <a:t>Text here</a:t>
            </a:r>
          </a:p>
        </p:txBody>
      </p:sp>
      <p:sp>
        <p:nvSpPr>
          <p:cNvPr id="4" name="Date Placeholder 3"/>
          <p:cNvSpPr>
            <a:spLocks noGrp="1"/>
          </p:cNvSpPr>
          <p:nvPr>
            <p:ph type="dt" sz="half" idx="10"/>
          </p:nvPr>
        </p:nvSpPr>
        <p:spPr/>
        <p:txBody>
          <a:bodyPr/>
          <a:lstStyle/>
          <a:p>
            <a:fld id="{7829B781-A755-4819-BC29-540BFF075356}" type="datetime1">
              <a:rPr lang="en-US" smtClean="0"/>
              <a:t>8/28/2024</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sp>
        <p:nvSpPr>
          <p:cNvPr id="9" name="Subtitle 2"/>
          <p:cNvSpPr>
            <a:spLocks noGrp="1"/>
          </p:cNvSpPr>
          <p:nvPr>
            <p:ph type="subTitle" idx="1"/>
          </p:nvPr>
        </p:nvSpPr>
        <p:spPr>
          <a:xfrm>
            <a:off x="1524000" y="4003184"/>
            <a:ext cx="9144000" cy="880607"/>
          </a:xfrm>
        </p:spPr>
        <p:txBody>
          <a:bodyPr/>
          <a:lstStyle>
            <a:lvl1pPr marL="0" indent="0" algn="ctr">
              <a:buNone/>
              <a:defRPr sz="2400">
                <a:solidFill>
                  <a:schemeClr val="accent3"/>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Tree>
    <p:extLst>
      <p:ext uri="{BB962C8B-B14F-4D97-AF65-F5344CB8AC3E}">
        <p14:creationId xmlns:p14="http://schemas.microsoft.com/office/powerpoint/2010/main" val="4237536851"/>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showMasterSp="0" preserve="1">
  <p:cSld name="Follow Us">
    <p:bg>
      <p:bgPr>
        <a:solidFill>
          <a:schemeClr val="accent3"/>
        </a:solidFill>
        <a:effectLst/>
      </p:bgPr>
    </p:bg>
    <p:spTree>
      <p:nvGrpSpPr>
        <p:cNvPr id="1" name=""/>
        <p:cNvGrpSpPr/>
        <p:nvPr/>
      </p:nvGrpSpPr>
      <p:grpSpPr>
        <a:xfrm>
          <a:off x="0" y="0"/>
          <a:ext cx="0" cy="0"/>
          <a:chOff x="0" y="0"/>
          <a:chExt cx="0" cy="0"/>
        </a:xfrm>
      </p:grpSpPr>
      <p:sp>
        <p:nvSpPr>
          <p:cNvPr id="11" name="Rectangle 10"/>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848895"/>
            <a:ext cx="1286259" cy="24384"/>
          </a:xfrm>
          <a:prstGeom prst="rect">
            <a:avLst/>
          </a:prstGeom>
        </p:spPr>
      </p:pic>
      <p:sp>
        <p:nvSpPr>
          <p:cNvPr id="2" name="Title 1"/>
          <p:cNvSpPr>
            <a:spLocks noGrp="1"/>
          </p:cNvSpPr>
          <p:nvPr>
            <p:ph type="ctrTitle" hasCustomPrompt="1"/>
          </p:nvPr>
        </p:nvSpPr>
        <p:spPr>
          <a:xfrm>
            <a:off x="1524000" y="1499125"/>
            <a:ext cx="9144000" cy="2387600"/>
          </a:xfrm>
        </p:spPr>
        <p:txBody>
          <a:bodyPr anchor="b">
            <a:noAutofit/>
          </a:bodyPr>
          <a:lstStyle>
            <a:lvl1pPr algn="ctr">
              <a:defRPr sz="12000">
                <a:solidFill>
                  <a:schemeClr val="accent3"/>
                </a:solidFill>
              </a:defRPr>
            </a:lvl1pPr>
          </a:lstStyle>
          <a:p>
            <a:r>
              <a:rPr lang="en-US" dirty="0"/>
              <a:t>Text here</a:t>
            </a:r>
          </a:p>
        </p:txBody>
      </p:sp>
      <p:sp>
        <p:nvSpPr>
          <p:cNvPr id="4" name="Date Placeholder 3"/>
          <p:cNvSpPr>
            <a:spLocks noGrp="1"/>
          </p:cNvSpPr>
          <p:nvPr>
            <p:ph type="dt" sz="half" idx="10"/>
          </p:nvPr>
        </p:nvSpPr>
        <p:spPr/>
        <p:txBody>
          <a:bodyPr/>
          <a:lstStyle/>
          <a:p>
            <a:fld id="{7829B781-A755-4819-BC29-540BFF075356}" type="datetime1">
              <a:rPr lang="en-US" smtClean="0"/>
              <a:t>8/28/2024</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pic>
        <p:nvPicPr>
          <p:cNvPr id="10" name="Picture 9" descr="Twitter icon"/>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2718290" y="4043402"/>
            <a:ext cx="500040" cy="500040"/>
          </a:xfrm>
          <a:prstGeom prst="rect">
            <a:avLst/>
          </a:prstGeom>
        </p:spPr>
      </p:pic>
      <p:pic>
        <p:nvPicPr>
          <p:cNvPr id="12" name="Picture 11" descr="Facebook icon"/>
          <p:cNvPicPr>
            <a:picLocks noChangeAspect="1"/>
          </p:cNvPicPr>
          <p:nvPr/>
        </p:nvPicPr>
        <p:blipFill>
          <a:blip r:embed="rId4" cstate="hqprint">
            <a:extLst>
              <a:ext uri="{28A0092B-C50C-407E-A947-70E740481C1C}">
                <a14:useLocalDpi xmlns:a14="http://schemas.microsoft.com/office/drawing/2010/main" val="0"/>
              </a:ext>
            </a:extLst>
          </a:blip>
          <a:stretch>
            <a:fillRect/>
          </a:stretch>
        </p:blipFill>
        <p:spPr>
          <a:xfrm>
            <a:off x="9024960" y="4043402"/>
            <a:ext cx="500040" cy="500040"/>
          </a:xfrm>
          <a:prstGeom prst="rect">
            <a:avLst/>
          </a:prstGeom>
        </p:spPr>
      </p:pic>
      <p:sp>
        <p:nvSpPr>
          <p:cNvPr id="13" name="TextBox 12"/>
          <p:cNvSpPr txBox="1"/>
          <p:nvPr/>
        </p:nvSpPr>
        <p:spPr>
          <a:xfrm>
            <a:off x="2718290" y="4043402"/>
            <a:ext cx="6806709" cy="461665"/>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400" dirty="0">
                <a:solidFill>
                  <a:schemeClr val="accent1"/>
                </a:solidFill>
              </a:rPr>
              <a:t>twitter.com/</a:t>
            </a:r>
            <a:r>
              <a:rPr lang="en-US" sz="2400" dirty="0" err="1">
                <a:solidFill>
                  <a:schemeClr val="accent1"/>
                </a:solidFill>
              </a:rPr>
              <a:t>ORDeptEd</a:t>
            </a:r>
            <a:r>
              <a:rPr lang="en-US" sz="2400" dirty="0">
                <a:solidFill>
                  <a:schemeClr val="accent1"/>
                </a:solidFill>
              </a:rPr>
              <a:t> | fb.com/</a:t>
            </a:r>
            <a:r>
              <a:rPr lang="en-US" sz="2400" dirty="0" err="1">
                <a:solidFill>
                  <a:schemeClr val="accent1"/>
                </a:solidFill>
              </a:rPr>
              <a:t>ORDeptEd</a:t>
            </a:r>
            <a:endParaRPr lang="en-US" sz="2400" dirty="0">
              <a:solidFill>
                <a:schemeClr val="accent1"/>
              </a:solidFill>
            </a:endParaRPr>
          </a:p>
        </p:txBody>
      </p:sp>
    </p:spTree>
    <p:extLst>
      <p:ext uri="{BB962C8B-B14F-4D97-AF65-F5344CB8AC3E}">
        <p14:creationId xmlns:p14="http://schemas.microsoft.com/office/powerpoint/2010/main" val="3708198239"/>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accent2"/>
        </a:solidFill>
        <a:effectLst/>
      </p:bgPr>
    </p:bg>
    <p:spTree>
      <p:nvGrpSpPr>
        <p:cNvPr id="1" name=""/>
        <p:cNvGrpSpPr/>
        <p:nvPr/>
      </p:nvGrpSpPr>
      <p:grpSpPr>
        <a:xfrm>
          <a:off x="0" y="0"/>
          <a:ext cx="0" cy="0"/>
          <a:chOff x="0" y="0"/>
          <a:chExt cx="0" cy="0"/>
        </a:xfrm>
      </p:grpSpPr>
      <p:sp>
        <p:nvSpPr>
          <p:cNvPr id="13" name="Rectangle 12"/>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1" name="Rectangle 10"/>
          <p:cNvSpPr/>
          <p:nvPr/>
        </p:nvSpPr>
        <p:spPr>
          <a:xfrm>
            <a:off x="206188" y="5948082"/>
            <a:ext cx="11775141" cy="699247"/>
          </a:xfrm>
          <a:prstGeom prst="rect">
            <a:avLst/>
          </a:prstGeom>
          <a:solidFill>
            <a:srgbClr val="FCF4F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472133"/>
            <a:ext cx="1286259" cy="24384"/>
          </a:xfrm>
          <a:prstGeom prst="rect">
            <a:avLst/>
          </a:prstGeom>
        </p:spPr>
      </p:pic>
      <p:sp>
        <p:nvSpPr>
          <p:cNvPr id="2" name="Title 1"/>
          <p:cNvSpPr>
            <a:spLocks noGrp="1"/>
          </p:cNvSpPr>
          <p:nvPr>
            <p:ph type="ctrTitle"/>
          </p:nvPr>
        </p:nvSpPr>
        <p:spPr>
          <a:xfrm>
            <a:off x="1524000" y="2486701"/>
            <a:ext cx="9144000" cy="1023261"/>
          </a:xfrm>
        </p:spPr>
        <p:txBody>
          <a:bodyPr anchor="b">
            <a:normAutofit/>
          </a:bodyPr>
          <a:lstStyle>
            <a:lvl1pPr algn="ctr">
              <a:defRPr sz="5400">
                <a:solidFill>
                  <a:schemeClr val="accent2"/>
                </a:solidFill>
              </a:defRPr>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solidFill>
                  <a:schemeClr val="accent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829B781-A755-4819-BC29-540BFF075356}" type="datetime1">
              <a:rPr lang="en-US" smtClean="0"/>
              <a:t>8/28/2024</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pic>
        <p:nvPicPr>
          <p:cNvPr id="12" name="Picture 11" descr="Oregon Department of Education Logo"/>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5033770" y="214049"/>
            <a:ext cx="2124460" cy="2167132"/>
          </a:xfrm>
          <a:prstGeom prst="rect">
            <a:avLst/>
          </a:prstGeom>
        </p:spPr>
      </p:pic>
    </p:spTree>
    <p:extLst>
      <p:ext uri="{BB962C8B-B14F-4D97-AF65-F5344CB8AC3E}">
        <p14:creationId xmlns:p14="http://schemas.microsoft.com/office/powerpoint/2010/main" val="1170299787"/>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showMasterSp="0" preserve="1">
  <p:cSld name="Section Header">
    <p:bg>
      <p:bgPr>
        <a:solidFill>
          <a:schemeClr val="accent2"/>
        </a:solidFill>
        <a:effectLst/>
      </p:bgPr>
    </p:bg>
    <p:spTree>
      <p:nvGrpSpPr>
        <p:cNvPr id="1" name=""/>
        <p:cNvGrpSpPr/>
        <p:nvPr/>
      </p:nvGrpSpPr>
      <p:grpSpPr>
        <a:xfrm>
          <a:off x="0" y="0"/>
          <a:ext cx="0" cy="0"/>
          <a:chOff x="0" y="0"/>
          <a:chExt cx="0" cy="0"/>
        </a:xfrm>
      </p:grpSpPr>
      <p:sp>
        <p:nvSpPr>
          <p:cNvPr id="19" name="Rectangle 18"/>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7" name="Rectangle 16"/>
          <p:cNvSpPr/>
          <p:nvPr/>
        </p:nvSpPr>
        <p:spPr>
          <a:xfrm>
            <a:off x="206187" y="2488757"/>
            <a:ext cx="11775141" cy="1900363"/>
          </a:xfrm>
          <a:prstGeom prst="rect">
            <a:avLst/>
          </a:prstGeom>
          <a:solidFill>
            <a:srgbClr val="FCF4F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dirty="0"/>
          </a:p>
        </p:txBody>
      </p:sp>
      <p:sp>
        <p:nvSpPr>
          <p:cNvPr id="9" name="Title 1"/>
          <p:cNvSpPr>
            <a:spLocks noGrp="1"/>
          </p:cNvSpPr>
          <p:nvPr>
            <p:ph type="ctrTitle"/>
          </p:nvPr>
        </p:nvSpPr>
        <p:spPr>
          <a:xfrm>
            <a:off x="717177" y="2488757"/>
            <a:ext cx="10784542" cy="1900363"/>
          </a:xfrm>
        </p:spPr>
        <p:txBody>
          <a:bodyPr anchor="ctr" anchorCtr="0">
            <a:noAutofit/>
          </a:bodyPr>
          <a:lstStyle>
            <a:lvl1pPr algn="ctr">
              <a:defRPr sz="6800">
                <a:solidFill>
                  <a:schemeClr val="accent2"/>
                </a:solidFill>
              </a:defRPr>
            </a:lvl1pPr>
          </a:lstStyle>
          <a:p>
            <a:r>
              <a:rPr lang="en-US"/>
              <a:t>Click to edit Master title style</a:t>
            </a:r>
            <a:endParaRPr lang="en-US" dirty="0"/>
          </a:p>
        </p:txBody>
      </p:sp>
      <p:sp>
        <p:nvSpPr>
          <p:cNvPr id="10" name="Date Placeholder 3"/>
          <p:cNvSpPr>
            <a:spLocks noGrp="1"/>
          </p:cNvSpPr>
          <p:nvPr>
            <p:ph type="dt" sz="half" idx="10"/>
          </p:nvPr>
        </p:nvSpPr>
        <p:spPr>
          <a:xfrm>
            <a:off x="3854824" y="6139793"/>
            <a:ext cx="4509246" cy="365125"/>
          </a:xfrm>
        </p:spPr>
        <p:txBody>
          <a:bodyPr/>
          <a:lstStyle/>
          <a:p>
            <a:fld id="{7829B781-A755-4819-BC29-540BFF075356}" type="datetime1">
              <a:rPr lang="en-US" smtClean="0"/>
              <a:t>8/28/2024</a:t>
            </a:fld>
            <a:endParaRPr lang="en-US" dirty="0"/>
          </a:p>
        </p:txBody>
      </p:sp>
      <p:sp>
        <p:nvSpPr>
          <p:cNvPr id="11" name="Footer Placeholder 4"/>
          <p:cNvSpPr>
            <a:spLocks noGrp="1"/>
          </p:cNvSpPr>
          <p:nvPr>
            <p:ph type="ftr" sz="quarter" idx="11"/>
          </p:nvPr>
        </p:nvSpPr>
        <p:spPr>
          <a:xfrm>
            <a:off x="717176" y="6139793"/>
            <a:ext cx="2864224" cy="365125"/>
          </a:xfrm>
        </p:spPr>
        <p:txBody>
          <a:bodyPr/>
          <a:lstStyle/>
          <a:p>
            <a:r>
              <a:rPr lang="en-US"/>
              <a:t>Oregon Department of Education</a:t>
            </a:r>
            <a:endParaRPr lang="en-US" dirty="0"/>
          </a:p>
        </p:txBody>
      </p:sp>
      <p:sp>
        <p:nvSpPr>
          <p:cNvPr id="12" name="Slide Number Placeholder 5"/>
          <p:cNvSpPr>
            <a:spLocks noGrp="1"/>
          </p:cNvSpPr>
          <p:nvPr>
            <p:ph type="sldNum" sz="quarter" idx="12"/>
          </p:nvPr>
        </p:nvSpPr>
        <p:spPr>
          <a:xfrm>
            <a:off x="8610600" y="6139793"/>
            <a:ext cx="2891118" cy="365125"/>
          </a:xfrm>
        </p:spPr>
        <p:txBody>
          <a:bodyPr/>
          <a:lstStyle/>
          <a:p>
            <a:fld id="{357F5B69-6281-4C1F-8C38-6DA0F56DA430}" type="slidenum">
              <a:rPr lang="en-US" smtClean="0"/>
              <a:t>‹#›</a:t>
            </a:fld>
            <a:endParaRPr lang="en-US" dirty="0"/>
          </a:p>
        </p:txBody>
      </p:sp>
      <p:pic>
        <p:nvPicPr>
          <p:cNvPr id="13" name="Picture 12" descr="Oregon Department of Education Logo"/>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033770" y="214049"/>
            <a:ext cx="2124460" cy="2167132"/>
          </a:xfrm>
          <a:prstGeom prst="rect">
            <a:avLst/>
          </a:prstGeom>
        </p:spPr>
      </p:pic>
    </p:spTree>
    <p:extLst>
      <p:ext uri="{BB962C8B-B14F-4D97-AF65-F5344CB8AC3E}">
        <p14:creationId xmlns:p14="http://schemas.microsoft.com/office/powerpoint/2010/main" val="2765426245"/>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showMasterSp="0" preserve="1" userDrawn="1">
  <p:cSld name="Title Bar and Content">
    <p:bg>
      <p:bgPr>
        <a:solidFill>
          <a:schemeClr val="accent2"/>
        </a:solidFill>
        <a:effectLst/>
      </p:bgPr>
    </p:bg>
    <p:spTree>
      <p:nvGrpSpPr>
        <p:cNvPr id="1" name=""/>
        <p:cNvGrpSpPr/>
        <p:nvPr/>
      </p:nvGrpSpPr>
      <p:grpSpPr>
        <a:xfrm>
          <a:off x="0" y="0"/>
          <a:ext cx="0" cy="0"/>
          <a:chOff x="0" y="0"/>
          <a:chExt cx="0" cy="0"/>
        </a:xfrm>
      </p:grpSpPr>
      <p:sp>
        <p:nvSpPr>
          <p:cNvPr id="10" name="Rectangle 9"/>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8" name="Rectangle 7"/>
          <p:cNvSpPr/>
          <p:nvPr/>
        </p:nvSpPr>
        <p:spPr>
          <a:xfrm>
            <a:off x="206188" y="215153"/>
            <a:ext cx="11775141" cy="1397364"/>
          </a:xfrm>
          <a:prstGeom prst="rect">
            <a:avLst/>
          </a:prstGeom>
          <a:solidFill>
            <a:srgbClr val="FCF4F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7879103-F9E0-4F46-ADC2-B8CD67C56AE7}" type="datetime1">
              <a:rPr lang="en-US" smtClean="0"/>
              <a:pPr/>
              <a:t>8/28/2024</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pPr/>
              <a:t>‹#›</a:t>
            </a:fld>
            <a:endParaRPr lang="en-US" dirty="0"/>
          </a:p>
        </p:txBody>
      </p:sp>
      <p:sp>
        <p:nvSpPr>
          <p:cNvPr id="9" name="Title 1"/>
          <p:cNvSpPr>
            <a:spLocks noGrp="1"/>
          </p:cNvSpPr>
          <p:nvPr>
            <p:ph type="title"/>
          </p:nvPr>
        </p:nvSpPr>
        <p:spPr>
          <a:xfrm>
            <a:off x="717176" y="457200"/>
            <a:ext cx="10784542" cy="1026460"/>
          </a:xfrm>
        </p:spPr>
        <p:txBody>
          <a:bodyPr/>
          <a:lstStyle/>
          <a:p>
            <a:r>
              <a:rPr lang="en-US"/>
              <a:t>Click to edit Master title style</a:t>
            </a:r>
            <a:endParaRPr lang="en-US" dirty="0"/>
          </a:p>
        </p:txBody>
      </p:sp>
    </p:spTree>
    <p:extLst>
      <p:ext uri="{BB962C8B-B14F-4D97-AF65-F5344CB8AC3E}">
        <p14:creationId xmlns:p14="http://schemas.microsoft.com/office/powerpoint/2010/main" val="222434564"/>
      </p:ext>
    </p:extLst>
  </p:cSld>
  <p:clrMapOvr>
    <a:masterClrMapping/>
  </p:clrMapOvr>
  <p:hf hdr="0" dt="0"/>
</p:sldLayout>
</file>

<file path=ppt/slideLayouts/slideLayout48.xml><?xml version="1.0" encoding="utf-8"?>
<p:sldLayout xmlns:a="http://schemas.openxmlformats.org/drawingml/2006/main" xmlns:r="http://schemas.openxmlformats.org/officeDocument/2006/relationships" xmlns:p="http://schemas.openxmlformats.org/presentationml/2006/main" showMasterSp="0" preserve="1" userDrawn="1">
  <p:cSld name="Content with Caption">
    <p:bg>
      <p:bgPr>
        <a:solidFill>
          <a:schemeClr val="accent2"/>
        </a:solidFill>
        <a:effectLst/>
      </p:bgPr>
    </p:bg>
    <p:spTree>
      <p:nvGrpSpPr>
        <p:cNvPr id="1" name=""/>
        <p:cNvGrpSpPr/>
        <p:nvPr/>
      </p:nvGrpSpPr>
      <p:grpSpPr>
        <a:xfrm>
          <a:off x="0" y="0"/>
          <a:ext cx="0" cy="0"/>
          <a:chOff x="0" y="0"/>
          <a:chExt cx="0" cy="0"/>
        </a:xfrm>
      </p:grpSpPr>
      <p:sp>
        <p:nvSpPr>
          <p:cNvPr id="10" name="Rectangle 9"/>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8" name="Rectangle 7"/>
          <p:cNvSpPr/>
          <p:nvPr/>
        </p:nvSpPr>
        <p:spPr>
          <a:xfrm>
            <a:off x="206189" y="215153"/>
            <a:ext cx="4730470" cy="6432176"/>
          </a:xfrm>
          <a:prstGeom prst="rect">
            <a:avLst/>
          </a:prstGeom>
          <a:solidFill>
            <a:srgbClr val="FCF4F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717177" y="779646"/>
            <a:ext cx="3931826" cy="2529812"/>
          </a:xfrm>
        </p:spPr>
        <p:txBody>
          <a:bodyPr anchor="t" anchorCtr="0">
            <a:normAutofit/>
          </a:bodyPr>
          <a:lstStyle>
            <a:lvl1pPr>
              <a:defRPr sz="4400"/>
            </a:lvl1pPr>
          </a:lstStyle>
          <a:p>
            <a:r>
              <a:rPr lang="en-US"/>
              <a:t>Click to edit Master title style</a:t>
            </a:r>
            <a:endParaRPr lang="en-US" dirty="0"/>
          </a:p>
        </p:txBody>
      </p:sp>
      <p:sp>
        <p:nvSpPr>
          <p:cNvPr id="3" name="Content Placeholder 2"/>
          <p:cNvSpPr>
            <a:spLocks noGrp="1"/>
          </p:cNvSpPr>
          <p:nvPr>
            <p:ph idx="1"/>
          </p:nvPr>
        </p:nvSpPr>
        <p:spPr>
          <a:xfrm>
            <a:off x="5183188" y="779647"/>
            <a:ext cx="6172200" cy="5081404"/>
          </a:xfrm>
        </p:spPr>
        <p:txBody>
          <a:bodyPr>
            <a:normAutofit/>
          </a:bodyPr>
          <a:lstStyle>
            <a:lvl1pPr>
              <a:defRPr sz="2400"/>
            </a:lvl1pPr>
            <a:lvl2pPr>
              <a:defRPr sz="2400"/>
            </a:lvl2pPr>
            <a:lvl3pPr>
              <a:defRPr sz="2400"/>
            </a:lvl3pPr>
            <a:lvl4pPr>
              <a:defRPr sz="2400"/>
            </a:lvl4pPr>
            <a:lvl5pPr>
              <a:defRPr sz="24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EB4264E-747B-4A66-8046-612678D808F9}" type="datetime1">
              <a:rPr lang="en-US" smtClean="0"/>
              <a:t>8/28/2024</a:t>
            </a:fld>
            <a:endParaRPr lang="en-US" dirty="0"/>
          </a:p>
        </p:txBody>
      </p:sp>
      <p:sp>
        <p:nvSpPr>
          <p:cNvPr id="6" name="Footer Placeholder 5"/>
          <p:cNvSpPr>
            <a:spLocks noGrp="1"/>
          </p:cNvSpPr>
          <p:nvPr>
            <p:ph type="ftr" sz="quarter" idx="11"/>
          </p:nvPr>
        </p:nvSpPr>
        <p:spPr/>
        <p:txBody>
          <a:bodyPr/>
          <a:lstStyle/>
          <a:p>
            <a:r>
              <a:rPr lang="en-US"/>
              <a:t>Oregon Department of Education</a:t>
            </a:r>
            <a:endParaRPr lang="en-US" dirty="0"/>
          </a:p>
        </p:txBody>
      </p:sp>
      <p:sp>
        <p:nvSpPr>
          <p:cNvPr id="7" name="Slide Number Placeholder 6"/>
          <p:cNvSpPr>
            <a:spLocks noGrp="1"/>
          </p:cNvSpPr>
          <p:nvPr>
            <p:ph type="sldNum" sz="quarter" idx="12"/>
          </p:nvPr>
        </p:nvSpPr>
        <p:spPr/>
        <p:txBody>
          <a:bodyPr/>
          <a:lstStyle/>
          <a:p>
            <a:fld id="{357F5B69-6281-4C1F-8C38-6DA0F56DA430}" type="slidenum">
              <a:rPr lang="en-US" smtClean="0"/>
              <a:t>‹#›</a:t>
            </a:fld>
            <a:endParaRPr lang="en-US" dirty="0"/>
          </a:p>
        </p:txBody>
      </p:sp>
      <p:sp>
        <p:nvSpPr>
          <p:cNvPr id="9" name="Picture Placeholder 8"/>
          <p:cNvSpPr>
            <a:spLocks noGrp="1"/>
          </p:cNvSpPr>
          <p:nvPr>
            <p:ph type="pic" sz="quarter" idx="13"/>
          </p:nvPr>
        </p:nvSpPr>
        <p:spPr>
          <a:xfrm>
            <a:off x="717177" y="3540125"/>
            <a:ext cx="3931826" cy="2320926"/>
          </a:xfrm>
        </p:spPr>
        <p:txBody>
          <a:bodyPr/>
          <a:lstStyle>
            <a:lvl1pPr marL="0" indent="0">
              <a:buNone/>
              <a:defRPr/>
            </a:lvl1pPr>
          </a:lstStyle>
          <a:p>
            <a:endParaRPr lang="en-US" dirty="0"/>
          </a:p>
        </p:txBody>
      </p:sp>
    </p:spTree>
    <p:extLst>
      <p:ext uri="{BB962C8B-B14F-4D97-AF65-F5344CB8AC3E}">
        <p14:creationId xmlns:p14="http://schemas.microsoft.com/office/powerpoint/2010/main" val="3246857460"/>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obj" preserve="1">
  <p:cSld name="Title and Content">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8E4CE9B-FC86-4B75-8677-1AF147A5D684}" type="datetime1">
              <a:rPr lang="en-US" smtClean="0"/>
              <a:t>8/28/2024</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28271610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8E4CE9B-FC86-4B75-8677-1AF147A5D684}" type="datetime1">
              <a:rPr lang="en-US" smtClean="0"/>
              <a:t>8/28/2024</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2528539515"/>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twoObj" preserve="1">
  <p:cSld name="Two Content">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717176" y="1825625"/>
            <a:ext cx="5302624" cy="410604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329518" cy="410604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D42591D8-9B02-4B28-8EF4-3003DE7E4109}" type="datetime1">
              <a:rPr lang="en-US" smtClean="0"/>
              <a:t>8/28/2024</a:t>
            </a:fld>
            <a:endParaRPr lang="en-US" dirty="0"/>
          </a:p>
        </p:txBody>
      </p:sp>
      <p:sp>
        <p:nvSpPr>
          <p:cNvPr id="6" name="Footer Placeholder 5"/>
          <p:cNvSpPr>
            <a:spLocks noGrp="1"/>
          </p:cNvSpPr>
          <p:nvPr>
            <p:ph type="ftr" sz="quarter" idx="11"/>
          </p:nvPr>
        </p:nvSpPr>
        <p:spPr/>
        <p:txBody>
          <a:bodyPr/>
          <a:lstStyle/>
          <a:p>
            <a:r>
              <a:rPr lang="en-US"/>
              <a:t>Oregon Department of Education</a:t>
            </a:r>
            <a:endParaRPr lang="en-US" dirty="0"/>
          </a:p>
        </p:txBody>
      </p:sp>
      <p:sp>
        <p:nvSpPr>
          <p:cNvPr id="7" name="Slide Number Placeholder 6"/>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4153746072"/>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preserve="1">
  <p:cSld name="Comparison">
    <p:bg>
      <p:bgPr>
        <a:solidFill>
          <a:schemeClr val="accent2"/>
        </a:solidFill>
        <a:effectLst/>
      </p:bgPr>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717176" y="1681163"/>
            <a:ext cx="5280399" cy="823912"/>
          </a:xfrm>
        </p:spPr>
        <p:txBody>
          <a:bodyPr anchor="t" anchorCtr="0">
            <a:normAutofit/>
          </a:bodyPr>
          <a:lstStyle>
            <a:lvl1pPr marL="0" indent="0">
              <a:buNone/>
              <a:defRPr sz="3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717176" y="2505075"/>
            <a:ext cx="5280399" cy="343454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329518" cy="823912"/>
          </a:xfrm>
        </p:spPr>
        <p:txBody>
          <a:bodyPr anchor="t" anchorCtr="0"/>
          <a:lstStyle>
            <a:lvl1pPr marL="0" indent="0">
              <a:buNone/>
              <a:defRPr sz="3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329518" cy="343454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21CE9AC3-29A7-447C-985A-56B968AD79CC}" type="datetime1">
              <a:rPr lang="en-US" smtClean="0"/>
              <a:t>8/28/2024</a:t>
            </a:fld>
            <a:endParaRPr lang="en-US" dirty="0"/>
          </a:p>
        </p:txBody>
      </p:sp>
      <p:sp>
        <p:nvSpPr>
          <p:cNvPr id="8" name="Footer Placeholder 7"/>
          <p:cNvSpPr>
            <a:spLocks noGrp="1"/>
          </p:cNvSpPr>
          <p:nvPr>
            <p:ph type="ftr" sz="quarter" idx="11"/>
          </p:nvPr>
        </p:nvSpPr>
        <p:spPr/>
        <p:txBody>
          <a:bodyPr/>
          <a:lstStyle/>
          <a:p>
            <a:r>
              <a:rPr lang="en-US"/>
              <a:t>Oregon Department of Education</a:t>
            </a:r>
            <a:endParaRPr lang="en-US" dirty="0"/>
          </a:p>
        </p:txBody>
      </p:sp>
      <p:sp>
        <p:nvSpPr>
          <p:cNvPr id="9" name="Slide Number Placeholder 8"/>
          <p:cNvSpPr>
            <a:spLocks noGrp="1"/>
          </p:cNvSpPr>
          <p:nvPr>
            <p:ph type="sldNum" sz="quarter" idx="12"/>
          </p:nvPr>
        </p:nvSpPr>
        <p:spPr/>
        <p:txBody>
          <a:bodyPr/>
          <a:lstStyle/>
          <a:p>
            <a:fld id="{357F5B69-6281-4C1F-8C38-6DA0F56DA430}" type="slidenum">
              <a:rPr lang="en-US" smtClean="0"/>
              <a:t>‹#›</a:t>
            </a:fld>
            <a:endParaRPr lang="en-US" dirty="0"/>
          </a:p>
        </p:txBody>
      </p:sp>
      <p:sp>
        <p:nvSpPr>
          <p:cNvPr id="10" name="Title 1"/>
          <p:cNvSpPr>
            <a:spLocks noGrp="1"/>
          </p:cNvSpPr>
          <p:nvPr>
            <p:ph type="title"/>
          </p:nvPr>
        </p:nvSpPr>
        <p:spPr>
          <a:xfrm>
            <a:off x="717176" y="457200"/>
            <a:ext cx="10784542" cy="1026460"/>
          </a:xfrm>
        </p:spPr>
        <p:txBody>
          <a:bodyPr>
            <a:normAutofit/>
          </a:bodyPr>
          <a:lstStyle>
            <a:lvl1pPr>
              <a:defRPr sz="3200"/>
            </a:lvl1pPr>
          </a:lstStyle>
          <a:p>
            <a:r>
              <a:rPr lang="en-US"/>
              <a:t>Click to edit Master title style</a:t>
            </a:r>
            <a:endParaRPr lang="en-US" dirty="0"/>
          </a:p>
        </p:txBody>
      </p:sp>
    </p:spTree>
    <p:extLst>
      <p:ext uri="{BB962C8B-B14F-4D97-AF65-F5344CB8AC3E}">
        <p14:creationId xmlns:p14="http://schemas.microsoft.com/office/powerpoint/2010/main" val="3911297856"/>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showMasterSp="0" preserve="1" userDrawn="1">
  <p:cSld name="Title Only">
    <p:bg>
      <p:bgPr>
        <a:solidFill>
          <a:schemeClr val="accent2"/>
        </a:solidFill>
        <a:effectLst/>
      </p:bgPr>
    </p:bg>
    <p:spTree>
      <p:nvGrpSpPr>
        <p:cNvPr id="1" name=""/>
        <p:cNvGrpSpPr/>
        <p:nvPr/>
      </p:nvGrpSpPr>
      <p:grpSpPr>
        <a:xfrm>
          <a:off x="0" y="0"/>
          <a:ext cx="0" cy="0"/>
          <a:chOff x="0" y="0"/>
          <a:chExt cx="0" cy="0"/>
        </a:xfrm>
      </p:grpSpPr>
      <p:sp>
        <p:nvSpPr>
          <p:cNvPr id="6" name="Rectangle 5"/>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3" name="Date Placeholder 2"/>
          <p:cNvSpPr>
            <a:spLocks noGrp="1"/>
          </p:cNvSpPr>
          <p:nvPr>
            <p:ph type="dt" sz="half" idx="10"/>
          </p:nvPr>
        </p:nvSpPr>
        <p:spPr/>
        <p:txBody>
          <a:bodyPr/>
          <a:lstStyle/>
          <a:p>
            <a:fld id="{27879103-F9E0-4F46-ADC2-B8CD67C56AE7}" type="datetime1">
              <a:rPr lang="en-US" smtClean="0"/>
              <a:pPr/>
              <a:t>8/28/2024</a:t>
            </a:fld>
            <a:endParaRPr lang="en-US" dirty="0"/>
          </a:p>
        </p:txBody>
      </p:sp>
      <p:sp>
        <p:nvSpPr>
          <p:cNvPr id="4" name="Footer Placeholder 3"/>
          <p:cNvSpPr>
            <a:spLocks noGrp="1"/>
          </p:cNvSpPr>
          <p:nvPr>
            <p:ph type="ftr" sz="quarter" idx="11"/>
          </p:nvPr>
        </p:nvSpPr>
        <p:spPr/>
        <p:txBody>
          <a:bodyPr/>
          <a:lstStyle/>
          <a:p>
            <a:r>
              <a:rPr lang="en-US"/>
              <a:t>Oregon Department of Education</a:t>
            </a:r>
            <a:endParaRPr lang="en-US" dirty="0"/>
          </a:p>
        </p:txBody>
      </p:sp>
      <p:sp>
        <p:nvSpPr>
          <p:cNvPr id="5" name="Slide Number Placeholder 4"/>
          <p:cNvSpPr>
            <a:spLocks noGrp="1"/>
          </p:cNvSpPr>
          <p:nvPr>
            <p:ph type="sldNum" sz="quarter" idx="12"/>
          </p:nvPr>
        </p:nvSpPr>
        <p:spPr/>
        <p:txBody>
          <a:bodyPr/>
          <a:lstStyle/>
          <a:p>
            <a:fld id="{357F5B69-6281-4C1F-8C38-6DA0F56DA430}" type="slidenum">
              <a:rPr lang="en-US" smtClean="0"/>
              <a:pPr/>
              <a:t>‹#›</a:t>
            </a:fld>
            <a:endParaRPr lang="en-US" dirty="0"/>
          </a:p>
        </p:txBody>
      </p:sp>
      <p:sp>
        <p:nvSpPr>
          <p:cNvPr id="7" name="Title 1"/>
          <p:cNvSpPr>
            <a:spLocks noGrp="1"/>
          </p:cNvSpPr>
          <p:nvPr>
            <p:ph type="title"/>
          </p:nvPr>
        </p:nvSpPr>
        <p:spPr>
          <a:xfrm>
            <a:off x="717176" y="457200"/>
            <a:ext cx="10784542" cy="1026460"/>
          </a:xfrm>
        </p:spPr>
        <p:txBody>
          <a:bodyPr/>
          <a:lstStyle/>
          <a:p>
            <a:r>
              <a:rPr lang="en-US"/>
              <a:t>Click to edit Master title style</a:t>
            </a:r>
            <a:endParaRPr lang="en-US" dirty="0"/>
          </a:p>
        </p:txBody>
      </p:sp>
    </p:spTree>
    <p:extLst>
      <p:ext uri="{BB962C8B-B14F-4D97-AF65-F5344CB8AC3E}">
        <p14:creationId xmlns:p14="http://schemas.microsoft.com/office/powerpoint/2010/main" val="3436298166"/>
      </p:ext>
    </p:extLst>
  </p:cSld>
  <p:clrMapOvr>
    <a:masterClrMapping/>
  </p:clrMapOvr>
  <p:hf hdr="0" dt="0"/>
</p:sldLayout>
</file>

<file path=ppt/slideLayouts/slideLayout53.xml><?xml version="1.0" encoding="utf-8"?>
<p:sldLayout xmlns:a="http://schemas.openxmlformats.org/drawingml/2006/main" xmlns:r="http://schemas.openxmlformats.org/officeDocument/2006/relationships" xmlns:p="http://schemas.openxmlformats.org/presentationml/2006/main" showMasterSp="0" preserve="1">
  <p:cSld name="Blank">
    <p:bg>
      <p:bgPr>
        <a:solidFill>
          <a:schemeClr val="accent2"/>
        </a:solidFill>
        <a:effectLst/>
      </p:bgPr>
    </p:bg>
    <p:spTree>
      <p:nvGrpSpPr>
        <p:cNvPr id="1" name=""/>
        <p:cNvGrpSpPr/>
        <p:nvPr/>
      </p:nvGrpSpPr>
      <p:grpSpPr>
        <a:xfrm>
          <a:off x="0" y="0"/>
          <a:ext cx="0" cy="0"/>
          <a:chOff x="0" y="0"/>
          <a:chExt cx="0" cy="0"/>
        </a:xfrm>
      </p:grpSpPr>
      <p:sp>
        <p:nvSpPr>
          <p:cNvPr id="5" name="Rectangle 4"/>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v</a:t>
            </a:r>
          </a:p>
        </p:txBody>
      </p:sp>
      <p:sp>
        <p:nvSpPr>
          <p:cNvPr id="2" name="Date Placeholder 1"/>
          <p:cNvSpPr>
            <a:spLocks noGrp="1"/>
          </p:cNvSpPr>
          <p:nvPr>
            <p:ph type="dt" sz="half" idx="10"/>
          </p:nvPr>
        </p:nvSpPr>
        <p:spPr/>
        <p:txBody>
          <a:bodyPr/>
          <a:lstStyle/>
          <a:p>
            <a:fld id="{80DF8147-9298-48DB-8898-31538F48B62E}" type="datetime1">
              <a:rPr lang="en-US" smtClean="0"/>
              <a:t>8/28/2024</a:t>
            </a:fld>
            <a:endParaRPr lang="en-US" dirty="0"/>
          </a:p>
        </p:txBody>
      </p:sp>
      <p:sp>
        <p:nvSpPr>
          <p:cNvPr id="3" name="Footer Placeholder 2"/>
          <p:cNvSpPr>
            <a:spLocks noGrp="1"/>
          </p:cNvSpPr>
          <p:nvPr>
            <p:ph type="ftr" sz="quarter" idx="11"/>
          </p:nvPr>
        </p:nvSpPr>
        <p:spPr/>
        <p:txBody>
          <a:bodyPr/>
          <a:lstStyle/>
          <a:p>
            <a:r>
              <a:rPr lang="en-US"/>
              <a:t>Oregon Department of Education</a:t>
            </a:r>
            <a:endParaRPr lang="en-US" dirty="0"/>
          </a:p>
        </p:txBody>
      </p:sp>
      <p:sp>
        <p:nvSpPr>
          <p:cNvPr id="4" name="Slide Number Placeholder 3"/>
          <p:cNvSpPr>
            <a:spLocks noGrp="1"/>
          </p:cNvSpPr>
          <p:nvPr>
            <p:ph type="sldNum" sz="quarter" idx="12"/>
          </p:nvPr>
        </p:nvSpPr>
        <p:spPr/>
        <p:txBody>
          <a:bodyPr/>
          <a:lstStyle/>
          <a:p>
            <a:fld id="{357F5B69-6281-4C1F-8C38-6DA0F56DA430}" type="slidenum">
              <a:rPr lang="en-US" smtClean="0"/>
              <a:t>‹#›</a:t>
            </a:fld>
            <a:endParaRPr lang="en-US" dirty="0"/>
          </a:p>
        </p:txBody>
      </p:sp>
      <p:sp>
        <p:nvSpPr>
          <p:cNvPr id="7" name="Content Placeholder 6"/>
          <p:cNvSpPr>
            <a:spLocks noGrp="1"/>
          </p:cNvSpPr>
          <p:nvPr>
            <p:ph sz="quarter" idx="13"/>
          </p:nvPr>
        </p:nvSpPr>
        <p:spPr>
          <a:xfrm>
            <a:off x="717176" y="659958"/>
            <a:ext cx="10784542" cy="5398936"/>
          </a:xfrm>
          <a:noFill/>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4210119675"/>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showMasterSp="0" preserve="1">
  <p:cSld name="Large Type">
    <p:bg>
      <p:bgPr>
        <a:solidFill>
          <a:schemeClr val="accent2"/>
        </a:solidFill>
        <a:effectLst/>
      </p:bgPr>
    </p:bg>
    <p:spTree>
      <p:nvGrpSpPr>
        <p:cNvPr id="1" name=""/>
        <p:cNvGrpSpPr/>
        <p:nvPr/>
      </p:nvGrpSpPr>
      <p:grpSpPr>
        <a:xfrm>
          <a:off x="0" y="0"/>
          <a:ext cx="0" cy="0"/>
          <a:chOff x="0" y="0"/>
          <a:chExt cx="0" cy="0"/>
        </a:xfrm>
      </p:grpSpPr>
      <p:sp>
        <p:nvSpPr>
          <p:cNvPr id="11" name="Rectangle 10"/>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848895"/>
            <a:ext cx="1286259" cy="24384"/>
          </a:xfrm>
          <a:prstGeom prst="rect">
            <a:avLst/>
          </a:prstGeom>
        </p:spPr>
      </p:pic>
      <p:sp>
        <p:nvSpPr>
          <p:cNvPr id="2" name="Title 1"/>
          <p:cNvSpPr>
            <a:spLocks noGrp="1"/>
          </p:cNvSpPr>
          <p:nvPr>
            <p:ph type="ctrTitle" hasCustomPrompt="1"/>
          </p:nvPr>
        </p:nvSpPr>
        <p:spPr>
          <a:xfrm>
            <a:off x="1524000" y="1499125"/>
            <a:ext cx="9144000" cy="2387600"/>
          </a:xfrm>
        </p:spPr>
        <p:txBody>
          <a:bodyPr anchor="b">
            <a:noAutofit/>
          </a:bodyPr>
          <a:lstStyle>
            <a:lvl1pPr algn="ctr">
              <a:defRPr sz="12000">
                <a:solidFill>
                  <a:schemeClr val="accent2"/>
                </a:solidFill>
              </a:defRPr>
            </a:lvl1pPr>
          </a:lstStyle>
          <a:p>
            <a:r>
              <a:rPr lang="en-US" dirty="0"/>
              <a:t>Text here</a:t>
            </a:r>
          </a:p>
        </p:txBody>
      </p:sp>
      <p:sp>
        <p:nvSpPr>
          <p:cNvPr id="4" name="Date Placeholder 3"/>
          <p:cNvSpPr>
            <a:spLocks noGrp="1"/>
          </p:cNvSpPr>
          <p:nvPr>
            <p:ph type="dt" sz="half" idx="10"/>
          </p:nvPr>
        </p:nvSpPr>
        <p:spPr/>
        <p:txBody>
          <a:bodyPr/>
          <a:lstStyle/>
          <a:p>
            <a:fld id="{7829B781-A755-4819-BC29-540BFF075356}" type="datetime1">
              <a:rPr lang="en-US" smtClean="0"/>
              <a:t>8/28/2024</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sp>
        <p:nvSpPr>
          <p:cNvPr id="9" name="Subtitle 2"/>
          <p:cNvSpPr>
            <a:spLocks noGrp="1"/>
          </p:cNvSpPr>
          <p:nvPr>
            <p:ph type="subTitle" idx="1"/>
          </p:nvPr>
        </p:nvSpPr>
        <p:spPr>
          <a:xfrm>
            <a:off x="1524000" y="4003184"/>
            <a:ext cx="9144000" cy="880607"/>
          </a:xfrm>
        </p:spPr>
        <p:txBody>
          <a:bodyPr/>
          <a:lstStyle>
            <a:lvl1pPr marL="0" indent="0" algn="ctr">
              <a:buNone/>
              <a:defRPr sz="2400">
                <a:solidFill>
                  <a:schemeClr val="accent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Tree>
    <p:extLst>
      <p:ext uri="{BB962C8B-B14F-4D97-AF65-F5344CB8AC3E}">
        <p14:creationId xmlns:p14="http://schemas.microsoft.com/office/powerpoint/2010/main" val="861420600"/>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showMasterSp="0" preserve="1">
  <p:cSld name="Follow Us">
    <p:bg>
      <p:bgPr>
        <a:solidFill>
          <a:schemeClr val="accent2"/>
        </a:solidFill>
        <a:effectLst/>
      </p:bgPr>
    </p:bg>
    <p:spTree>
      <p:nvGrpSpPr>
        <p:cNvPr id="1" name=""/>
        <p:cNvGrpSpPr/>
        <p:nvPr/>
      </p:nvGrpSpPr>
      <p:grpSpPr>
        <a:xfrm>
          <a:off x="0" y="0"/>
          <a:ext cx="0" cy="0"/>
          <a:chOff x="0" y="0"/>
          <a:chExt cx="0" cy="0"/>
        </a:xfrm>
      </p:grpSpPr>
      <p:sp>
        <p:nvSpPr>
          <p:cNvPr id="11" name="Rectangle 10"/>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848895"/>
            <a:ext cx="1286259" cy="24384"/>
          </a:xfrm>
          <a:prstGeom prst="rect">
            <a:avLst/>
          </a:prstGeom>
        </p:spPr>
      </p:pic>
      <p:sp>
        <p:nvSpPr>
          <p:cNvPr id="2" name="Title 1"/>
          <p:cNvSpPr>
            <a:spLocks noGrp="1"/>
          </p:cNvSpPr>
          <p:nvPr>
            <p:ph type="ctrTitle" hasCustomPrompt="1"/>
          </p:nvPr>
        </p:nvSpPr>
        <p:spPr>
          <a:xfrm>
            <a:off x="1524000" y="1499125"/>
            <a:ext cx="9144000" cy="2387600"/>
          </a:xfrm>
        </p:spPr>
        <p:txBody>
          <a:bodyPr anchor="b">
            <a:noAutofit/>
          </a:bodyPr>
          <a:lstStyle>
            <a:lvl1pPr algn="ctr">
              <a:defRPr sz="12000">
                <a:solidFill>
                  <a:schemeClr val="accent2"/>
                </a:solidFill>
              </a:defRPr>
            </a:lvl1pPr>
          </a:lstStyle>
          <a:p>
            <a:r>
              <a:rPr lang="en-US" dirty="0"/>
              <a:t>Text here</a:t>
            </a:r>
          </a:p>
        </p:txBody>
      </p:sp>
      <p:sp>
        <p:nvSpPr>
          <p:cNvPr id="4" name="Date Placeholder 3"/>
          <p:cNvSpPr>
            <a:spLocks noGrp="1"/>
          </p:cNvSpPr>
          <p:nvPr>
            <p:ph type="dt" sz="half" idx="10"/>
          </p:nvPr>
        </p:nvSpPr>
        <p:spPr/>
        <p:txBody>
          <a:bodyPr/>
          <a:lstStyle/>
          <a:p>
            <a:fld id="{7829B781-A755-4819-BC29-540BFF075356}" type="datetime1">
              <a:rPr lang="en-US" smtClean="0"/>
              <a:t>8/28/2024</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pic>
        <p:nvPicPr>
          <p:cNvPr id="10" name="Picture 9" descr="Twitter icon"/>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2718290" y="4043402"/>
            <a:ext cx="500040" cy="500040"/>
          </a:xfrm>
          <a:prstGeom prst="rect">
            <a:avLst/>
          </a:prstGeom>
        </p:spPr>
      </p:pic>
      <p:pic>
        <p:nvPicPr>
          <p:cNvPr id="12" name="Picture 11" descr="Facebook icon"/>
          <p:cNvPicPr>
            <a:picLocks noChangeAspect="1"/>
          </p:cNvPicPr>
          <p:nvPr/>
        </p:nvPicPr>
        <p:blipFill>
          <a:blip r:embed="rId4" cstate="hqprint">
            <a:extLst>
              <a:ext uri="{28A0092B-C50C-407E-A947-70E740481C1C}">
                <a14:useLocalDpi xmlns:a14="http://schemas.microsoft.com/office/drawing/2010/main" val="0"/>
              </a:ext>
            </a:extLst>
          </a:blip>
          <a:stretch>
            <a:fillRect/>
          </a:stretch>
        </p:blipFill>
        <p:spPr>
          <a:xfrm>
            <a:off x="9024960" y="4043402"/>
            <a:ext cx="500040" cy="500040"/>
          </a:xfrm>
          <a:prstGeom prst="rect">
            <a:avLst/>
          </a:prstGeom>
        </p:spPr>
      </p:pic>
      <p:sp>
        <p:nvSpPr>
          <p:cNvPr id="13" name="TextBox 12"/>
          <p:cNvSpPr txBox="1"/>
          <p:nvPr/>
        </p:nvSpPr>
        <p:spPr>
          <a:xfrm>
            <a:off x="2718290" y="4043402"/>
            <a:ext cx="6806709" cy="461665"/>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400" dirty="0">
                <a:solidFill>
                  <a:schemeClr val="accent1"/>
                </a:solidFill>
              </a:rPr>
              <a:t>twitter.com/</a:t>
            </a:r>
            <a:r>
              <a:rPr lang="en-US" sz="2400" dirty="0" err="1">
                <a:solidFill>
                  <a:schemeClr val="accent1"/>
                </a:solidFill>
              </a:rPr>
              <a:t>ORDeptEd</a:t>
            </a:r>
            <a:r>
              <a:rPr lang="en-US" sz="2400" dirty="0">
                <a:solidFill>
                  <a:schemeClr val="accent1"/>
                </a:solidFill>
              </a:rPr>
              <a:t> | fb.com/</a:t>
            </a:r>
            <a:r>
              <a:rPr lang="en-US" sz="2400" dirty="0" err="1">
                <a:solidFill>
                  <a:schemeClr val="accent1"/>
                </a:solidFill>
              </a:rPr>
              <a:t>ORDeptEd</a:t>
            </a:r>
            <a:endParaRPr lang="en-US" sz="2400" dirty="0">
              <a:solidFill>
                <a:schemeClr val="accent1"/>
              </a:solidFill>
            </a:endParaRPr>
          </a:p>
        </p:txBody>
      </p:sp>
    </p:spTree>
    <p:extLst>
      <p:ext uri="{BB962C8B-B14F-4D97-AF65-F5344CB8AC3E}">
        <p14:creationId xmlns:p14="http://schemas.microsoft.com/office/powerpoint/2010/main" val="2035973056"/>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tx2"/>
        </a:solidFill>
        <a:effectLst/>
      </p:bgPr>
    </p:bg>
    <p:spTree>
      <p:nvGrpSpPr>
        <p:cNvPr id="1" name=""/>
        <p:cNvGrpSpPr/>
        <p:nvPr/>
      </p:nvGrpSpPr>
      <p:grpSpPr>
        <a:xfrm>
          <a:off x="0" y="0"/>
          <a:ext cx="0" cy="0"/>
          <a:chOff x="0" y="0"/>
          <a:chExt cx="0" cy="0"/>
        </a:xfrm>
      </p:grpSpPr>
      <p:sp>
        <p:nvSpPr>
          <p:cNvPr id="13" name="Rectangle 12"/>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1" name="Rectangle 10"/>
          <p:cNvSpPr/>
          <p:nvPr/>
        </p:nvSpPr>
        <p:spPr>
          <a:xfrm>
            <a:off x="206188" y="5948082"/>
            <a:ext cx="11775141" cy="699247"/>
          </a:xfrm>
          <a:prstGeom prst="rect">
            <a:avLst/>
          </a:prstGeom>
          <a:solidFill>
            <a:srgbClr val="E7F5F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472133"/>
            <a:ext cx="1286259" cy="24384"/>
          </a:xfrm>
          <a:prstGeom prst="rect">
            <a:avLst/>
          </a:prstGeom>
        </p:spPr>
      </p:pic>
      <p:sp>
        <p:nvSpPr>
          <p:cNvPr id="2" name="Title 1"/>
          <p:cNvSpPr>
            <a:spLocks noGrp="1"/>
          </p:cNvSpPr>
          <p:nvPr>
            <p:ph type="ctrTitle"/>
          </p:nvPr>
        </p:nvSpPr>
        <p:spPr>
          <a:xfrm>
            <a:off x="1524000" y="2486701"/>
            <a:ext cx="9144000" cy="1023261"/>
          </a:xfrm>
        </p:spPr>
        <p:txBody>
          <a:bodyPr anchor="b">
            <a:normAutofit/>
          </a:bodyPr>
          <a:lstStyle>
            <a:lvl1pPr algn="ctr">
              <a:defRPr sz="5400">
                <a:solidFill>
                  <a:schemeClr val="tx2"/>
                </a:solidFill>
              </a:defRPr>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829B781-A755-4819-BC29-540BFF075356}" type="datetime1">
              <a:rPr lang="en-US" smtClean="0"/>
              <a:t>8/28/2024</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pic>
        <p:nvPicPr>
          <p:cNvPr id="12" name="Picture 11" descr="Oregon Department of Education Logo"/>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033770" y="214049"/>
            <a:ext cx="2124460" cy="2167132"/>
          </a:xfrm>
          <a:prstGeom prst="rect">
            <a:avLst/>
          </a:prstGeom>
        </p:spPr>
      </p:pic>
    </p:spTree>
    <p:extLst>
      <p:ext uri="{BB962C8B-B14F-4D97-AF65-F5344CB8AC3E}">
        <p14:creationId xmlns:p14="http://schemas.microsoft.com/office/powerpoint/2010/main" val="3945692765"/>
      </p:ext>
    </p:extLst>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showMasterSp="0" preserve="1">
  <p:cSld name="Section Header">
    <p:bg>
      <p:bgPr>
        <a:solidFill>
          <a:schemeClr val="tx2"/>
        </a:solidFill>
        <a:effectLst/>
      </p:bgPr>
    </p:bg>
    <p:spTree>
      <p:nvGrpSpPr>
        <p:cNvPr id="1" name=""/>
        <p:cNvGrpSpPr/>
        <p:nvPr/>
      </p:nvGrpSpPr>
      <p:grpSpPr>
        <a:xfrm>
          <a:off x="0" y="0"/>
          <a:ext cx="0" cy="0"/>
          <a:chOff x="0" y="0"/>
          <a:chExt cx="0" cy="0"/>
        </a:xfrm>
      </p:grpSpPr>
      <p:sp>
        <p:nvSpPr>
          <p:cNvPr id="19" name="Rectangle 18"/>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7" name="Rectangle 16"/>
          <p:cNvSpPr/>
          <p:nvPr/>
        </p:nvSpPr>
        <p:spPr>
          <a:xfrm>
            <a:off x="206187" y="2488757"/>
            <a:ext cx="11775141" cy="1900363"/>
          </a:xfrm>
          <a:prstGeom prst="rect">
            <a:avLst/>
          </a:prstGeom>
          <a:solidFill>
            <a:srgbClr val="E7F5F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dirty="0"/>
          </a:p>
        </p:txBody>
      </p:sp>
      <p:sp>
        <p:nvSpPr>
          <p:cNvPr id="9" name="Title 1"/>
          <p:cNvSpPr>
            <a:spLocks noGrp="1"/>
          </p:cNvSpPr>
          <p:nvPr>
            <p:ph type="ctrTitle"/>
          </p:nvPr>
        </p:nvSpPr>
        <p:spPr>
          <a:xfrm>
            <a:off x="717177" y="2488757"/>
            <a:ext cx="10784542" cy="1900363"/>
          </a:xfrm>
        </p:spPr>
        <p:txBody>
          <a:bodyPr anchor="ctr" anchorCtr="0">
            <a:noAutofit/>
          </a:bodyPr>
          <a:lstStyle>
            <a:lvl1pPr algn="ctr">
              <a:defRPr sz="6800">
                <a:solidFill>
                  <a:schemeClr val="tx2"/>
                </a:solidFill>
              </a:defRPr>
            </a:lvl1pPr>
          </a:lstStyle>
          <a:p>
            <a:r>
              <a:rPr lang="en-US"/>
              <a:t>Click to edit Master title style</a:t>
            </a:r>
            <a:endParaRPr lang="en-US" dirty="0"/>
          </a:p>
        </p:txBody>
      </p:sp>
      <p:sp>
        <p:nvSpPr>
          <p:cNvPr id="10" name="Date Placeholder 3"/>
          <p:cNvSpPr>
            <a:spLocks noGrp="1"/>
          </p:cNvSpPr>
          <p:nvPr>
            <p:ph type="dt" sz="half" idx="10"/>
          </p:nvPr>
        </p:nvSpPr>
        <p:spPr>
          <a:xfrm>
            <a:off x="3854824" y="6139793"/>
            <a:ext cx="4509246" cy="365125"/>
          </a:xfrm>
        </p:spPr>
        <p:txBody>
          <a:bodyPr/>
          <a:lstStyle/>
          <a:p>
            <a:fld id="{7829B781-A755-4819-BC29-540BFF075356}" type="datetime1">
              <a:rPr lang="en-US" smtClean="0"/>
              <a:t>8/28/2024</a:t>
            </a:fld>
            <a:endParaRPr lang="en-US" dirty="0"/>
          </a:p>
        </p:txBody>
      </p:sp>
      <p:sp>
        <p:nvSpPr>
          <p:cNvPr id="11" name="Footer Placeholder 4"/>
          <p:cNvSpPr>
            <a:spLocks noGrp="1"/>
          </p:cNvSpPr>
          <p:nvPr>
            <p:ph type="ftr" sz="quarter" idx="11"/>
          </p:nvPr>
        </p:nvSpPr>
        <p:spPr>
          <a:xfrm>
            <a:off x="717176" y="6139793"/>
            <a:ext cx="2864224" cy="365125"/>
          </a:xfrm>
        </p:spPr>
        <p:txBody>
          <a:bodyPr/>
          <a:lstStyle/>
          <a:p>
            <a:r>
              <a:rPr lang="en-US"/>
              <a:t>Oregon Department of Education</a:t>
            </a:r>
            <a:endParaRPr lang="en-US" dirty="0"/>
          </a:p>
        </p:txBody>
      </p:sp>
      <p:sp>
        <p:nvSpPr>
          <p:cNvPr id="12" name="Slide Number Placeholder 5"/>
          <p:cNvSpPr>
            <a:spLocks noGrp="1"/>
          </p:cNvSpPr>
          <p:nvPr>
            <p:ph type="sldNum" sz="quarter" idx="12"/>
          </p:nvPr>
        </p:nvSpPr>
        <p:spPr>
          <a:xfrm>
            <a:off x="8610600" y="6139793"/>
            <a:ext cx="2891118" cy="365125"/>
          </a:xfrm>
        </p:spPr>
        <p:txBody>
          <a:bodyPr/>
          <a:lstStyle/>
          <a:p>
            <a:fld id="{357F5B69-6281-4C1F-8C38-6DA0F56DA430}" type="slidenum">
              <a:rPr lang="en-US" smtClean="0"/>
              <a:t>‹#›</a:t>
            </a:fld>
            <a:endParaRPr lang="en-US" dirty="0"/>
          </a:p>
        </p:txBody>
      </p:sp>
      <p:pic>
        <p:nvPicPr>
          <p:cNvPr id="13" name="Picture 12" descr="Oregon Department of Education Logo"/>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033770" y="214049"/>
            <a:ext cx="2124460" cy="2167132"/>
          </a:xfrm>
          <a:prstGeom prst="rect">
            <a:avLst/>
          </a:prstGeom>
        </p:spPr>
      </p:pic>
    </p:spTree>
    <p:extLst>
      <p:ext uri="{BB962C8B-B14F-4D97-AF65-F5344CB8AC3E}">
        <p14:creationId xmlns:p14="http://schemas.microsoft.com/office/powerpoint/2010/main" val="2076812530"/>
      </p:ext>
    </p:extLst>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showMasterSp="0" preserve="1" userDrawn="1">
  <p:cSld name="Title Bar and Content">
    <p:bg>
      <p:bgPr>
        <a:solidFill>
          <a:schemeClr val="tx2"/>
        </a:solidFill>
        <a:effectLst/>
      </p:bgPr>
    </p:bg>
    <p:spTree>
      <p:nvGrpSpPr>
        <p:cNvPr id="1" name=""/>
        <p:cNvGrpSpPr/>
        <p:nvPr/>
      </p:nvGrpSpPr>
      <p:grpSpPr>
        <a:xfrm>
          <a:off x="0" y="0"/>
          <a:ext cx="0" cy="0"/>
          <a:chOff x="0" y="0"/>
          <a:chExt cx="0" cy="0"/>
        </a:xfrm>
      </p:grpSpPr>
      <p:sp>
        <p:nvSpPr>
          <p:cNvPr id="10" name="Rectangle 9"/>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8" name="Rectangle 7"/>
          <p:cNvSpPr/>
          <p:nvPr/>
        </p:nvSpPr>
        <p:spPr>
          <a:xfrm>
            <a:off x="206188" y="215153"/>
            <a:ext cx="11775141" cy="1397364"/>
          </a:xfrm>
          <a:prstGeom prst="rect">
            <a:avLst/>
          </a:prstGeom>
          <a:solidFill>
            <a:srgbClr val="E7F5F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7879103-F9E0-4F46-ADC2-B8CD67C56AE7}" type="datetime1">
              <a:rPr lang="en-US" smtClean="0"/>
              <a:pPr/>
              <a:t>8/28/2024</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pPr/>
              <a:t>‹#›</a:t>
            </a:fld>
            <a:endParaRPr lang="en-US" dirty="0"/>
          </a:p>
        </p:txBody>
      </p:sp>
      <p:sp>
        <p:nvSpPr>
          <p:cNvPr id="9" name="Title 1"/>
          <p:cNvSpPr>
            <a:spLocks noGrp="1"/>
          </p:cNvSpPr>
          <p:nvPr>
            <p:ph type="title"/>
          </p:nvPr>
        </p:nvSpPr>
        <p:spPr>
          <a:xfrm>
            <a:off x="717176" y="457200"/>
            <a:ext cx="10784542" cy="1026460"/>
          </a:xfrm>
        </p:spPr>
        <p:txBody>
          <a:bodyPr/>
          <a:lstStyle/>
          <a:p>
            <a:r>
              <a:rPr lang="en-US"/>
              <a:t>Click to edit Master title style</a:t>
            </a:r>
          </a:p>
        </p:txBody>
      </p:sp>
    </p:spTree>
    <p:extLst>
      <p:ext uri="{BB962C8B-B14F-4D97-AF65-F5344CB8AC3E}">
        <p14:creationId xmlns:p14="http://schemas.microsoft.com/office/powerpoint/2010/main" val="372431344"/>
      </p:ext>
    </p:extLst>
  </p:cSld>
  <p:clrMapOvr>
    <a:masterClrMapping/>
  </p:clrMapOvr>
  <p:hf hdr="0" dt="0"/>
</p:sldLayout>
</file>

<file path=ppt/slideLayouts/slideLayout59.xml><?xml version="1.0" encoding="utf-8"?>
<p:sldLayout xmlns:a="http://schemas.openxmlformats.org/drawingml/2006/main" xmlns:r="http://schemas.openxmlformats.org/officeDocument/2006/relationships" xmlns:p="http://schemas.openxmlformats.org/presentationml/2006/main" showMasterSp="0" preserve="1" userDrawn="1">
  <p:cSld name="Content with Caption">
    <p:bg>
      <p:bgPr>
        <a:solidFill>
          <a:schemeClr val="tx2"/>
        </a:solidFill>
        <a:effectLst/>
      </p:bgPr>
    </p:bg>
    <p:spTree>
      <p:nvGrpSpPr>
        <p:cNvPr id="1" name=""/>
        <p:cNvGrpSpPr/>
        <p:nvPr/>
      </p:nvGrpSpPr>
      <p:grpSpPr>
        <a:xfrm>
          <a:off x="0" y="0"/>
          <a:ext cx="0" cy="0"/>
          <a:chOff x="0" y="0"/>
          <a:chExt cx="0" cy="0"/>
        </a:xfrm>
      </p:grpSpPr>
      <p:sp>
        <p:nvSpPr>
          <p:cNvPr id="10" name="Rectangle 9"/>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8" name="Rectangle 7"/>
          <p:cNvSpPr/>
          <p:nvPr/>
        </p:nvSpPr>
        <p:spPr>
          <a:xfrm>
            <a:off x="206189" y="215153"/>
            <a:ext cx="4730470" cy="6432176"/>
          </a:xfrm>
          <a:prstGeom prst="rect">
            <a:avLst/>
          </a:prstGeom>
          <a:solidFill>
            <a:srgbClr val="E7F5F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717177" y="779646"/>
            <a:ext cx="3931826" cy="2529812"/>
          </a:xfrm>
        </p:spPr>
        <p:txBody>
          <a:bodyPr anchor="t" anchorCtr="0">
            <a:normAutofit/>
          </a:bodyPr>
          <a:lstStyle>
            <a:lvl1pPr>
              <a:defRPr sz="4400"/>
            </a:lvl1pPr>
          </a:lstStyle>
          <a:p>
            <a:r>
              <a:rPr lang="en-US"/>
              <a:t>Click to edit Master title style</a:t>
            </a:r>
            <a:endParaRPr lang="en-US" dirty="0"/>
          </a:p>
        </p:txBody>
      </p:sp>
      <p:sp>
        <p:nvSpPr>
          <p:cNvPr id="3" name="Content Placeholder 2"/>
          <p:cNvSpPr>
            <a:spLocks noGrp="1"/>
          </p:cNvSpPr>
          <p:nvPr>
            <p:ph idx="1"/>
          </p:nvPr>
        </p:nvSpPr>
        <p:spPr>
          <a:xfrm>
            <a:off x="5183188" y="779647"/>
            <a:ext cx="6172200" cy="5081404"/>
          </a:xfrm>
        </p:spPr>
        <p:txBody>
          <a:bodyPr>
            <a:normAutofit/>
          </a:bodyPr>
          <a:lstStyle>
            <a:lvl1pPr>
              <a:defRPr sz="2400"/>
            </a:lvl1pPr>
            <a:lvl2pPr>
              <a:defRPr sz="2400"/>
            </a:lvl2pPr>
            <a:lvl3pPr>
              <a:defRPr sz="2400"/>
            </a:lvl3pPr>
            <a:lvl4pPr>
              <a:defRPr sz="2400"/>
            </a:lvl4pPr>
            <a:lvl5pPr>
              <a:defRPr sz="24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EB4264E-747B-4A66-8046-612678D808F9}" type="datetime1">
              <a:rPr lang="en-US" smtClean="0"/>
              <a:t>8/28/2024</a:t>
            </a:fld>
            <a:endParaRPr lang="en-US" dirty="0"/>
          </a:p>
        </p:txBody>
      </p:sp>
      <p:sp>
        <p:nvSpPr>
          <p:cNvPr id="6" name="Footer Placeholder 5"/>
          <p:cNvSpPr>
            <a:spLocks noGrp="1"/>
          </p:cNvSpPr>
          <p:nvPr>
            <p:ph type="ftr" sz="quarter" idx="11"/>
          </p:nvPr>
        </p:nvSpPr>
        <p:spPr/>
        <p:txBody>
          <a:bodyPr/>
          <a:lstStyle/>
          <a:p>
            <a:r>
              <a:rPr lang="en-US"/>
              <a:t>Oregon Department of Education</a:t>
            </a:r>
            <a:endParaRPr lang="en-US" dirty="0"/>
          </a:p>
        </p:txBody>
      </p:sp>
      <p:sp>
        <p:nvSpPr>
          <p:cNvPr id="7" name="Slide Number Placeholder 6"/>
          <p:cNvSpPr>
            <a:spLocks noGrp="1"/>
          </p:cNvSpPr>
          <p:nvPr>
            <p:ph type="sldNum" sz="quarter" idx="12"/>
          </p:nvPr>
        </p:nvSpPr>
        <p:spPr/>
        <p:txBody>
          <a:bodyPr/>
          <a:lstStyle/>
          <a:p>
            <a:fld id="{357F5B69-6281-4C1F-8C38-6DA0F56DA430}" type="slidenum">
              <a:rPr lang="en-US" smtClean="0"/>
              <a:t>‹#›</a:t>
            </a:fld>
            <a:endParaRPr lang="en-US" dirty="0"/>
          </a:p>
        </p:txBody>
      </p:sp>
      <p:sp>
        <p:nvSpPr>
          <p:cNvPr id="9" name="Picture Placeholder 8"/>
          <p:cNvSpPr>
            <a:spLocks noGrp="1"/>
          </p:cNvSpPr>
          <p:nvPr>
            <p:ph type="pic" sz="quarter" idx="13"/>
          </p:nvPr>
        </p:nvSpPr>
        <p:spPr>
          <a:xfrm>
            <a:off x="717177" y="3540125"/>
            <a:ext cx="3931826" cy="2320926"/>
          </a:xfrm>
        </p:spPr>
        <p:txBody>
          <a:bodyPr/>
          <a:lstStyle>
            <a:lvl1pPr marL="0" indent="0">
              <a:buNone/>
              <a:defRPr/>
            </a:lvl1pPr>
          </a:lstStyle>
          <a:p>
            <a:endParaRPr lang="en-US" dirty="0"/>
          </a:p>
        </p:txBody>
      </p:sp>
    </p:spTree>
    <p:extLst>
      <p:ext uri="{BB962C8B-B14F-4D97-AF65-F5344CB8AC3E}">
        <p14:creationId xmlns:p14="http://schemas.microsoft.com/office/powerpoint/2010/main" val="35080294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717176" y="1825625"/>
            <a:ext cx="5302624" cy="410604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329518" cy="410604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D42591D8-9B02-4B28-8EF4-3003DE7E4109}" type="datetime1">
              <a:rPr lang="en-US" smtClean="0"/>
              <a:t>8/28/2024</a:t>
            </a:fld>
            <a:endParaRPr lang="en-US" dirty="0"/>
          </a:p>
        </p:txBody>
      </p:sp>
      <p:sp>
        <p:nvSpPr>
          <p:cNvPr id="6" name="Footer Placeholder 5"/>
          <p:cNvSpPr>
            <a:spLocks noGrp="1"/>
          </p:cNvSpPr>
          <p:nvPr>
            <p:ph type="ftr" sz="quarter" idx="11"/>
          </p:nvPr>
        </p:nvSpPr>
        <p:spPr/>
        <p:txBody>
          <a:bodyPr/>
          <a:lstStyle/>
          <a:p>
            <a:r>
              <a:rPr lang="en-US"/>
              <a:t>Oregon Department of Education</a:t>
            </a:r>
            <a:endParaRPr lang="en-US" dirty="0"/>
          </a:p>
        </p:txBody>
      </p:sp>
      <p:sp>
        <p:nvSpPr>
          <p:cNvPr id="7" name="Slide Number Placeholder 6"/>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431813274"/>
      </p:ext>
    </p:extLst>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type="obj" preserve="1">
  <p:cSld name="Title and Content">
    <p:bg>
      <p:bgPr>
        <a:solidFill>
          <a:schemeClr val="tx2"/>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8E4CE9B-FC86-4B75-8677-1AF147A5D684}" type="datetime1">
              <a:rPr lang="en-US" smtClean="0"/>
              <a:t>8/28/2024</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2554169284"/>
      </p:ext>
    </p:extLst>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type="twoObj" preserve="1">
  <p:cSld name="Two Content">
    <p:bg>
      <p:bgPr>
        <a:solidFill>
          <a:schemeClr val="tx2"/>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717176" y="1825625"/>
            <a:ext cx="5302624" cy="410604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329518" cy="410604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D42591D8-9B02-4B28-8EF4-3003DE7E4109}" type="datetime1">
              <a:rPr lang="en-US" smtClean="0"/>
              <a:t>8/28/2024</a:t>
            </a:fld>
            <a:endParaRPr lang="en-US" dirty="0"/>
          </a:p>
        </p:txBody>
      </p:sp>
      <p:sp>
        <p:nvSpPr>
          <p:cNvPr id="6" name="Footer Placeholder 5"/>
          <p:cNvSpPr>
            <a:spLocks noGrp="1"/>
          </p:cNvSpPr>
          <p:nvPr>
            <p:ph type="ftr" sz="quarter" idx="11"/>
          </p:nvPr>
        </p:nvSpPr>
        <p:spPr/>
        <p:txBody>
          <a:bodyPr/>
          <a:lstStyle/>
          <a:p>
            <a:r>
              <a:rPr lang="en-US"/>
              <a:t>Oregon Department of Education</a:t>
            </a:r>
            <a:endParaRPr lang="en-US" dirty="0"/>
          </a:p>
        </p:txBody>
      </p:sp>
      <p:sp>
        <p:nvSpPr>
          <p:cNvPr id="7" name="Slide Number Placeholder 6"/>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264850956"/>
      </p:ext>
    </p:extLst>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preserve="1">
  <p:cSld name="Comparison">
    <p:bg>
      <p:bgPr>
        <a:solidFill>
          <a:schemeClr val="tx2"/>
        </a:solidFill>
        <a:effectLst/>
      </p:bgPr>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717176" y="1681163"/>
            <a:ext cx="5280399" cy="823912"/>
          </a:xfrm>
        </p:spPr>
        <p:txBody>
          <a:bodyPr anchor="t" anchorCtr="0">
            <a:normAutofit/>
          </a:bodyPr>
          <a:lstStyle>
            <a:lvl1pPr marL="0" indent="0">
              <a:buNone/>
              <a:defRPr sz="32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717176" y="2505075"/>
            <a:ext cx="5280399" cy="343454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329518" cy="823912"/>
          </a:xfrm>
        </p:spPr>
        <p:txBody>
          <a:bodyPr anchor="t" anchorCtr="0"/>
          <a:lstStyle>
            <a:lvl1pPr marL="0" indent="0">
              <a:buNone/>
              <a:defRPr sz="32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329518" cy="343454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21CE9AC3-29A7-447C-985A-56B968AD79CC}" type="datetime1">
              <a:rPr lang="en-US" smtClean="0"/>
              <a:t>8/28/2024</a:t>
            </a:fld>
            <a:endParaRPr lang="en-US" dirty="0"/>
          </a:p>
        </p:txBody>
      </p:sp>
      <p:sp>
        <p:nvSpPr>
          <p:cNvPr id="8" name="Footer Placeholder 7"/>
          <p:cNvSpPr>
            <a:spLocks noGrp="1"/>
          </p:cNvSpPr>
          <p:nvPr>
            <p:ph type="ftr" sz="quarter" idx="11"/>
          </p:nvPr>
        </p:nvSpPr>
        <p:spPr/>
        <p:txBody>
          <a:bodyPr/>
          <a:lstStyle/>
          <a:p>
            <a:r>
              <a:rPr lang="en-US"/>
              <a:t>Oregon Department of Education</a:t>
            </a:r>
            <a:endParaRPr lang="en-US" dirty="0"/>
          </a:p>
        </p:txBody>
      </p:sp>
      <p:sp>
        <p:nvSpPr>
          <p:cNvPr id="9" name="Slide Number Placeholder 8"/>
          <p:cNvSpPr>
            <a:spLocks noGrp="1"/>
          </p:cNvSpPr>
          <p:nvPr>
            <p:ph type="sldNum" sz="quarter" idx="12"/>
          </p:nvPr>
        </p:nvSpPr>
        <p:spPr/>
        <p:txBody>
          <a:bodyPr/>
          <a:lstStyle/>
          <a:p>
            <a:fld id="{357F5B69-6281-4C1F-8C38-6DA0F56DA430}" type="slidenum">
              <a:rPr lang="en-US" smtClean="0"/>
              <a:t>‹#›</a:t>
            </a:fld>
            <a:endParaRPr lang="en-US" dirty="0"/>
          </a:p>
        </p:txBody>
      </p:sp>
      <p:sp>
        <p:nvSpPr>
          <p:cNvPr id="10" name="Title 1"/>
          <p:cNvSpPr>
            <a:spLocks noGrp="1"/>
          </p:cNvSpPr>
          <p:nvPr>
            <p:ph type="title"/>
          </p:nvPr>
        </p:nvSpPr>
        <p:spPr>
          <a:xfrm>
            <a:off x="717176" y="457200"/>
            <a:ext cx="10784542" cy="1026460"/>
          </a:xfrm>
        </p:spPr>
        <p:txBody>
          <a:bodyPr>
            <a:normAutofit/>
          </a:bodyPr>
          <a:lstStyle>
            <a:lvl1pPr>
              <a:defRPr sz="3200"/>
            </a:lvl1pPr>
          </a:lstStyle>
          <a:p>
            <a:r>
              <a:rPr lang="en-US"/>
              <a:t>Click to edit Master title style</a:t>
            </a:r>
            <a:endParaRPr lang="en-US" dirty="0"/>
          </a:p>
        </p:txBody>
      </p:sp>
    </p:spTree>
    <p:extLst>
      <p:ext uri="{BB962C8B-B14F-4D97-AF65-F5344CB8AC3E}">
        <p14:creationId xmlns:p14="http://schemas.microsoft.com/office/powerpoint/2010/main" val="2351430777"/>
      </p:ext>
    </p:extLst>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showMasterSp="0" preserve="1" userDrawn="1">
  <p:cSld name="Title Only">
    <p:bg>
      <p:bgPr>
        <a:solidFill>
          <a:schemeClr val="tx2"/>
        </a:solidFill>
        <a:effectLst/>
      </p:bgPr>
    </p:bg>
    <p:spTree>
      <p:nvGrpSpPr>
        <p:cNvPr id="1" name=""/>
        <p:cNvGrpSpPr/>
        <p:nvPr/>
      </p:nvGrpSpPr>
      <p:grpSpPr>
        <a:xfrm>
          <a:off x="0" y="0"/>
          <a:ext cx="0" cy="0"/>
          <a:chOff x="0" y="0"/>
          <a:chExt cx="0" cy="0"/>
        </a:xfrm>
      </p:grpSpPr>
      <p:sp>
        <p:nvSpPr>
          <p:cNvPr id="6" name="Rectangle 5"/>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3" name="Date Placeholder 2"/>
          <p:cNvSpPr>
            <a:spLocks noGrp="1"/>
          </p:cNvSpPr>
          <p:nvPr>
            <p:ph type="dt" sz="half" idx="10"/>
          </p:nvPr>
        </p:nvSpPr>
        <p:spPr/>
        <p:txBody>
          <a:bodyPr/>
          <a:lstStyle/>
          <a:p>
            <a:fld id="{27879103-F9E0-4F46-ADC2-B8CD67C56AE7}" type="datetime1">
              <a:rPr lang="en-US" smtClean="0"/>
              <a:pPr/>
              <a:t>8/28/2024</a:t>
            </a:fld>
            <a:endParaRPr lang="en-US" dirty="0"/>
          </a:p>
        </p:txBody>
      </p:sp>
      <p:sp>
        <p:nvSpPr>
          <p:cNvPr id="4" name="Footer Placeholder 3"/>
          <p:cNvSpPr>
            <a:spLocks noGrp="1"/>
          </p:cNvSpPr>
          <p:nvPr>
            <p:ph type="ftr" sz="quarter" idx="11"/>
          </p:nvPr>
        </p:nvSpPr>
        <p:spPr/>
        <p:txBody>
          <a:bodyPr/>
          <a:lstStyle/>
          <a:p>
            <a:r>
              <a:rPr lang="en-US"/>
              <a:t>Oregon Department of Education</a:t>
            </a:r>
            <a:endParaRPr lang="en-US" dirty="0"/>
          </a:p>
        </p:txBody>
      </p:sp>
      <p:sp>
        <p:nvSpPr>
          <p:cNvPr id="5" name="Slide Number Placeholder 4"/>
          <p:cNvSpPr>
            <a:spLocks noGrp="1"/>
          </p:cNvSpPr>
          <p:nvPr>
            <p:ph type="sldNum" sz="quarter" idx="12"/>
          </p:nvPr>
        </p:nvSpPr>
        <p:spPr/>
        <p:txBody>
          <a:bodyPr/>
          <a:lstStyle/>
          <a:p>
            <a:fld id="{357F5B69-6281-4C1F-8C38-6DA0F56DA430}" type="slidenum">
              <a:rPr lang="en-US" smtClean="0"/>
              <a:pPr/>
              <a:t>‹#›</a:t>
            </a:fld>
            <a:endParaRPr lang="en-US" dirty="0"/>
          </a:p>
        </p:txBody>
      </p:sp>
      <p:sp>
        <p:nvSpPr>
          <p:cNvPr id="7" name="Title 1"/>
          <p:cNvSpPr>
            <a:spLocks noGrp="1"/>
          </p:cNvSpPr>
          <p:nvPr>
            <p:ph type="title"/>
          </p:nvPr>
        </p:nvSpPr>
        <p:spPr>
          <a:xfrm>
            <a:off x="717176" y="457200"/>
            <a:ext cx="10784542" cy="1026460"/>
          </a:xfrm>
        </p:spPr>
        <p:txBody>
          <a:bodyPr/>
          <a:lstStyle/>
          <a:p>
            <a:r>
              <a:rPr lang="en-US"/>
              <a:t>Click to edit Master title style</a:t>
            </a:r>
          </a:p>
        </p:txBody>
      </p:sp>
    </p:spTree>
    <p:extLst>
      <p:ext uri="{BB962C8B-B14F-4D97-AF65-F5344CB8AC3E}">
        <p14:creationId xmlns:p14="http://schemas.microsoft.com/office/powerpoint/2010/main" val="3188208071"/>
      </p:ext>
    </p:extLst>
  </p:cSld>
  <p:clrMapOvr>
    <a:masterClrMapping/>
  </p:clrMapOvr>
  <p:hf hdr="0" dt="0"/>
</p:sldLayout>
</file>

<file path=ppt/slideLayouts/slideLayout64.xml><?xml version="1.0" encoding="utf-8"?>
<p:sldLayout xmlns:a="http://schemas.openxmlformats.org/drawingml/2006/main" xmlns:r="http://schemas.openxmlformats.org/officeDocument/2006/relationships" xmlns:p="http://schemas.openxmlformats.org/presentationml/2006/main" showMasterSp="0" preserve="1">
  <p:cSld name="Blank">
    <p:bg>
      <p:bgPr>
        <a:solidFill>
          <a:schemeClr val="tx2"/>
        </a:solidFill>
        <a:effectLst/>
      </p:bgPr>
    </p:bg>
    <p:spTree>
      <p:nvGrpSpPr>
        <p:cNvPr id="1" name=""/>
        <p:cNvGrpSpPr/>
        <p:nvPr/>
      </p:nvGrpSpPr>
      <p:grpSpPr>
        <a:xfrm>
          <a:off x="0" y="0"/>
          <a:ext cx="0" cy="0"/>
          <a:chOff x="0" y="0"/>
          <a:chExt cx="0" cy="0"/>
        </a:xfrm>
      </p:grpSpPr>
      <p:sp>
        <p:nvSpPr>
          <p:cNvPr id="5" name="Rectangle 4"/>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v</a:t>
            </a:r>
          </a:p>
        </p:txBody>
      </p:sp>
      <p:sp>
        <p:nvSpPr>
          <p:cNvPr id="2" name="Date Placeholder 1"/>
          <p:cNvSpPr>
            <a:spLocks noGrp="1"/>
          </p:cNvSpPr>
          <p:nvPr>
            <p:ph type="dt" sz="half" idx="10"/>
          </p:nvPr>
        </p:nvSpPr>
        <p:spPr/>
        <p:txBody>
          <a:bodyPr/>
          <a:lstStyle/>
          <a:p>
            <a:fld id="{80DF8147-9298-48DB-8898-31538F48B62E}" type="datetime1">
              <a:rPr lang="en-US" smtClean="0"/>
              <a:t>8/28/2024</a:t>
            </a:fld>
            <a:endParaRPr lang="en-US" dirty="0"/>
          </a:p>
        </p:txBody>
      </p:sp>
      <p:sp>
        <p:nvSpPr>
          <p:cNvPr id="3" name="Footer Placeholder 2"/>
          <p:cNvSpPr>
            <a:spLocks noGrp="1"/>
          </p:cNvSpPr>
          <p:nvPr>
            <p:ph type="ftr" sz="quarter" idx="11"/>
          </p:nvPr>
        </p:nvSpPr>
        <p:spPr/>
        <p:txBody>
          <a:bodyPr/>
          <a:lstStyle/>
          <a:p>
            <a:r>
              <a:rPr lang="en-US"/>
              <a:t>Oregon Department of Education</a:t>
            </a:r>
            <a:endParaRPr lang="en-US" dirty="0"/>
          </a:p>
        </p:txBody>
      </p:sp>
      <p:sp>
        <p:nvSpPr>
          <p:cNvPr id="4" name="Slide Number Placeholder 3"/>
          <p:cNvSpPr>
            <a:spLocks noGrp="1"/>
          </p:cNvSpPr>
          <p:nvPr>
            <p:ph type="sldNum" sz="quarter" idx="12"/>
          </p:nvPr>
        </p:nvSpPr>
        <p:spPr/>
        <p:txBody>
          <a:bodyPr/>
          <a:lstStyle/>
          <a:p>
            <a:fld id="{357F5B69-6281-4C1F-8C38-6DA0F56DA430}" type="slidenum">
              <a:rPr lang="en-US" smtClean="0"/>
              <a:t>‹#›</a:t>
            </a:fld>
            <a:endParaRPr lang="en-US" dirty="0"/>
          </a:p>
        </p:txBody>
      </p:sp>
      <p:sp>
        <p:nvSpPr>
          <p:cNvPr id="7" name="Content Placeholder 6"/>
          <p:cNvSpPr>
            <a:spLocks noGrp="1"/>
          </p:cNvSpPr>
          <p:nvPr>
            <p:ph sz="quarter" idx="13"/>
          </p:nvPr>
        </p:nvSpPr>
        <p:spPr>
          <a:xfrm>
            <a:off x="717176" y="659958"/>
            <a:ext cx="10784542" cy="5398936"/>
          </a:xfrm>
          <a:noFill/>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2730247866"/>
      </p:ext>
    </p:extLst>
  </p:cSld>
  <p:clrMapOvr>
    <a:masterClrMapping/>
  </p:clrMapOvr>
</p:sldLayout>
</file>

<file path=ppt/slideLayouts/slideLayout65.xml><?xml version="1.0" encoding="utf-8"?>
<p:sldLayout xmlns:a="http://schemas.openxmlformats.org/drawingml/2006/main" xmlns:r="http://schemas.openxmlformats.org/officeDocument/2006/relationships" xmlns:p="http://schemas.openxmlformats.org/presentationml/2006/main" showMasterSp="0" preserve="1">
  <p:cSld name="Large Type">
    <p:bg>
      <p:bgPr>
        <a:solidFill>
          <a:schemeClr val="tx2"/>
        </a:solidFill>
        <a:effectLst/>
      </p:bgPr>
    </p:bg>
    <p:spTree>
      <p:nvGrpSpPr>
        <p:cNvPr id="1" name=""/>
        <p:cNvGrpSpPr/>
        <p:nvPr/>
      </p:nvGrpSpPr>
      <p:grpSpPr>
        <a:xfrm>
          <a:off x="0" y="0"/>
          <a:ext cx="0" cy="0"/>
          <a:chOff x="0" y="0"/>
          <a:chExt cx="0" cy="0"/>
        </a:xfrm>
      </p:grpSpPr>
      <p:sp>
        <p:nvSpPr>
          <p:cNvPr id="11" name="Rectangle 10"/>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848895"/>
            <a:ext cx="1286259" cy="24384"/>
          </a:xfrm>
          <a:prstGeom prst="rect">
            <a:avLst/>
          </a:prstGeom>
        </p:spPr>
      </p:pic>
      <p:sp>
        <p:nvSpPr>
          <p:cNvPr id="2" name="Title 1"/>
          <p:cNvSpPr>
            <a:spLocks noGrp="1"/>
          </p:cNvSpPr>
          <p:nvPr>
            <p:ph type="ctrTitle" hasCustomPrompt="1"/>
          </p:nvPr>
        </p:nvSpPr>
        <p:spPr>
          <a:xfrm>
            <a:off x="1524000" y="1499125"/>
            <a:ext cx="9144000" cy="2387600"/>
          </a:xfrm>
        </p:spPr>
        <p:txBody>
          <a:bodyPr anchor="b">
            <a:noAutofit/>
          </a:bodyPr>
          <a:lstStyle>
            <a:lvl1pPr algn="ctr">
              <a:defRPr sz="12000">
                <a:solidFill>
                  <a:schemeClr val="tx2"/>
                </a:solidFill>
              </a:defRPr>
            </a:lvl1pPr>
          </a:lstStyle>
          <a:p>
            <a:r>
              <a:rPr lang="en-US" dirty="0"/>
              <a:t>Text here</a:t>
            </a:r>
          </a:p>
        </p:txBody>
      </p:sp>
      <p:sp>
        <p:nvSpPr>
          <p:cNvPr id="4" name="Date Placeholder 3"/>
          <p:cNvSpPr>
            <a:spLocks noGrp="1"/>
          </p:cNvSpPr>
          <p:nvPr>
            <p:ph type="dt" sz="half" idx="10"/>
          </p:nvPr>
        </p:nvSpPr>
        <p:spPr/>
        <p:txBody>
          <a:bodyPr/>
          <a:lstStyle/>
          <a:p>
            <a:fld id="{7829B781-A755-4819-BC29-540BFF075356}" type="datetime1">
              <a:rPr lang="en-US" smtClean="0"/>
              <a:t>8/28/2024</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sp>
        <p:nvSpPr>
          <p:cNvPr id="9" name="Subtitle 2"/>
          <p:cNvSpPr>
            <a:spLocks noGrp="1"/>
          </p:cNvSpPr>
          <p:nvPr>
            <p:ph type="subTitle" idx="1"/>
          </p:nvPr>
        </p:nvSpPr>
        <p:spPr>
          <a:xfrm>
            <a:off x="1524000" y="4003184"/>
            <a:ext cx="9144000" cy="880607"/>
          </a:xfrm>
        </p:spPr>
        <p:txBody>
          <a:bodyPr/>
          <a:lstStyle>
            <a:lvl1pPr marL="0" indent="0" algn="ctr">
              <a:buNone/>
              <a:defRPr sz="240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Tree>
    <p:extLst>
      <p:ext uri="{BB962C8B-B14F-4D97-AF65-F5344CB8AC3E}">
        <p14:creationId xmlns:p14="http://schemas.microsoft.com/office/powerpoint/2010/main" val="29841323"/>
      </p:ext>
    </p:extLst>
  </p:cSld>
  <p:clrMapOvr>
    <a:masterClrMapping/>
  </p:clrMapOvr>
</p:sldLayout>
</file>

<file path=ppt/slideLayouts/slideLayout66.xml><?xml version="1.0" encoding="utf-8"?>
<p:sldLayout xmlns:a="http://schemas.openxmlformats.org/drawingml/2006/main" xmlns:r="http://schemas.openxmlformats.org/officeDocument/2006/relationships" xmlns:p="http://schemas.openxmlformats.org/presentationml/2006/main" showMasterSp="0" preserve="1">
  <p:cSld name="Follow Us">
    <p:bg>
      <p:bgPr>
        <a:solidFill>
          <a:schemeClr val="tx2"/>
        </a:solidFill>
        <a:effectLst/>
      </p:bgPr>
    </p:bg>
    <p:spTree>
      <p:nvGrpSpPr>
        <p:cNvPr id="1" name=""/>
        <p:cNvGrpSpPr/>
        <p:nvPr/>
      </p:nvGrpSpPr>
      <p:grpSpPr>
        <a:xfrm>
          <a:off x="0" y="0"/>
          <a:ext cx="0" cy="0"/>
          <a:chOff x="0" y="0"/>
          <a:chExt cx="0" cy="0"/>
        </a:xfrm>
      </p:grpSpPr>
      <p:sp>
        <p:nvSpPr>
          <p:cNvPr id="11" name="Rectangle 10"/>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848895"/>
            <a:ext cx="1286259" cy="24384"/>
          </a:xfrm>
          <a:prstGeom prst="rect">
            <a:avLst/>
          </a:prstGeom>
        </p:spPr>
      </p:pic>
      <p:sp>
        <p:nvSpPr>
          <p:cNvPr id="2" name="Title 1"/>
          <p:cNvSpPr>
            <a:spLocks noGrp="1"/>
          </p:cNvSpPr>
          <p:nvPr>
            <p:ph type="ctrTitle" hasCustomPrompt="1"/>
          </p:nvPr>
        </p:nvSpPr>
        <p:spPr>
          <a:xfrm>
            <a:off x="1524000" y="1499125"/>
            <a:ext cx="9144000" cy="2387600"/>
          </a:xfrm>
        </p:spPr>
        <p:txBody>
          <a:bodyPr anchor="b">
            <a:noAutofit/>
          </a:bodyPr>
          <a:lstStyle>
            <a:lvl1pPr algn="ctr">
              <a:defRPr sz="12000">
                <a:solidFill>
                  <a:schemeClr val="tx2"/>
                </a:solidFill>
              </a:defRPr>
            </a:lvl1pPr>
          </a:lstStyle>
          <a:p>
            <a:r>
              <a:rPr lang="en-US" dirty="0"/>
              <a:t>Text here</a:t>
            </a:r>
          </a:p>
        </p:txBody>
      </p:sp>
      <p:sp>
        <p:nvSpPr>
          <p:cNvPr id="4" name="Date Placeholder 3"/>
          <p:cNvSpPr>
            <a:spLocks noGrp="1"/>
          </p:cNvSpPr>
          <p:nvPr>
            <p:ph type="dt" sz="half" idx="10"/>
          </p:nvPr>
        </p:nvSpPr>
        <p:spPr/>
        <p:txBody>
          <a:bodyPr/>
          <a:lstStyle/>
          <a:p>
            <a:fld id="{7829B781-A755-4819-BC29-540BFF075356}" type="datetime1">
              <a:rPr lang="en-US" smtClean="0"/>
              <a:t>8/28/2024</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pic>
        <p:nvPicPr>
          <p:cNvPr id="10" name="Picture 9" descr="Twitter icon"/>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2718290" y="4043402"/>
            <a:ext cx="500040" cy="500040"/>
          </a:xfrm>
          <a:prstGeom prst="rect">
            <a:avLst/>
          </a:prstGeom>
        </p:spPr>
      </p:pic>
      <p:pic>
        <p:nvPicPr>
          <p:cNvPr id="12" name="Picture 11" descr="Facebook icon"/>
          <p:cNvPicPr>
            <a:picLocks noChangeAspect="1"/>
          </p:cNvPicPr>
          <p:nvPr/>
        </p:nvPicPr>
        <p:blipFill>
          <a:blip r:embed="rId4" cstate="hqprint">
            <a:extLst>
              <a:ext uri="{28A0092B-C50C-407E-A947-70E740481C1C}">
                <a14:useLocalDpi xmlns:a14="http://schemas.microsoft.com/office/drawing/2010/main" val="0"/>
              </a:ext>
            </a:extLst>
          </a:blip>
          <a:stretch>
            <a:fillRect/>
          </a:stretch>
        </p:blipFill>
        <p:spPr>
          <a:xfrm>
            <a:off x="9024960" y="4043402"/>
            <a:ext cx="500040" cy="500040"/>
          </a:xfrm>
          <a:prstGeom prst="rect">
            <a:avLst/>
          </a:prstGeom>
        </p:spPr>
      </p:pic>
      <p:sp>
        <p:nvSpPr>
          <p:cNvPr id="13" name="TextBox 12"/>
          <p:cNvSpPr txBox="1"/>
          <p:nvPr/>
        </p:nvSpPr>
        <p:spPr>
          <a:xfrm>
            <a:off x="2718290" y="4043402"/>
            <a:ext cx="6806709" cy="461665"/>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400" dirty="0">
                <a:solidFill>
                  <a:schemeClr val="accent1"/>
                </a:solidFill>
              </a:rPr>
              <a:t>twitter.com/</a:t>
            </a:r>
            <a:r>
              <a:rPr lang="en-US" sz="2400" dirty="0" err="1">
                <a:solidFill>
                  <a:schemeClr val="accent1"/>
                </a:solidFill>
              </a:rPr>
              <a:t>ORDeptEd</a:t>
            </a:r>
            <a:r>
              <a:rPr lang="en-US" sz="2400" dirty="0">
                <a:solidFill>
                  <a:schemeClr val="accent1"/>
                </a:solidFill>
              </a:rPr>
              <a:t> | fb.com/</a:t>
            </a:r>
            <a:r>
              <a:rPr lang="en-US" sz="2400" dirty="0" err="1">
                <a:solidFill>
                  <a:schemeClr val="accent1"/>
                </a:solidFill>
              </a:rPr>
              <a:t>ORDeptEd</a:t>
            </a:r>
            <a:endParaRPr lang="en-US" sz="2400" dirty="0">
              <a:solidFill>
                <a:schemeClr val="accent1"/>
              </a:solidFill>
            </a:endParaRPr>
          </a:p>
        </p:txBody>
      </p:sp>
    </p:spTree>
    <p:extLst>
      <p:ext uri="{BB962C8B-B14F-4D97-AF65-F5344CB8AC3E}">
        <p14:creationId xmlns:p14="http://schemas.microsoft.com/office/powerpoint/2010/main" val="7944975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717176" y="1681163"/>
            <a:ext cx="5280399" cy="823912"/>
          </a:xfrm>
        </p:spPr>
        <p:txBody>
          <a:bodyPr anchor="t" anchorCtr="0">
            <a:normAutofit/>
          </a:bodyPr>
          <a:lstStyle>
            <a:lvl1pPr marL="0" indent="0">
              <a:buNone/>
              <a:defRPr sz="32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717176" y="2505075"/>
            <a:ext cx="5280399" cy="343454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329518" cy="823912"/>
          </a:xfrm>
        </p:spPr>
        <p:txBody>
          <a:bodyPr anchor="t" anchorCtr="0"/>
          <a:lstStyle>
            <a:lvl1pPr marL="0" indent="0">
              <a:buNone/>
              <a:defRPr sz="32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329518" cy="343454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21CE9AC3-29A7-447C-985A-56B968AD79CC}" type="datetime1">
              <a:rPr lang="en-US" smtClean="0"/>
              <a:t>8/28/2024</a:t>
            </a:fld>
            <a:endParaRPr lang="en-US" dirty="0"/>
          </a:p>
        </p:txBody>
      </p:sp>
      <p:sp>
        <p:nvSpPr>
          <p:cNvPr id="8" name="Footer Placeholder 7"/>
          <p:cNvSpPr>
            <a:spLocks noGrp="1"/>
          </p:cNvSpPr>
          <p:nvPr>
            <p:ph type="ftr" sz="quarter" idx="11"/>
          </p:nvPr>
        </p:nvSpPr>
        <p:spPr/>
        <p:txBody>
          <a:bodyPr/>
          <a:lstStyle/>
          <a:p>
            <a:r>
              <a:rPr lang="en-US"/>
              <a:t>Oregon Department of Education</a:t>
            </a:r>
            <a:endParaRPr lang="en-US" dirty="0"/>
          </a:p>
        </p:txBody>
      </p:sp>
      <p:sp>
        <p:nvSpPr>
          <p:cNvPr id="9" name="Slide Number Placeholder 8"/>
          <p:cNvSpPr>
            <a:spLocks noGrp="1"/>
          </p:cNvSpPr>
          <p:nvPr>
            <p:ph type="sldNum" sz="quarter" idx="12"/>
          </p:nvPr>
        </p:nvSpPr>
        <p:spPr/>
        <p:txBody>
          <a:bodyPr/>
          <a:lstStyle/>
          <a:p>
            <a:fld id="{357F5B69-6281-4C1F-8C38-6DA0F56DA430}" type="slidenum">
              <a:rPr lang="en-US" smtClean="0"/>
              <a:t>‹#›</a:t>
            </a:fld>
            <a:endParaRPr lang="en-US" dirty="0"/>
          </a:p>
        </p:txBody>
      </p:sp>
      <p:sp>
        <p:nvSpPr>
          <p:cNvPr id="10" name="Title 1"/>
          <p:cNvSpPr>
            <a:spLocks noGrp="1"/>
          </p:cNvSpPr>
          <p:nvPr>
            <p:ph type="title"/>
          </p:nvPr>
        </p:nvSpPr>
        <p:spPr>
          <a:xfrm>
            <a:off x="717176" y="457200"/>
            <a:ext cx="10784542" cy="1026460"/>
          </a:xfrm>
        </p:spPr>
        <p:txBody>
          <a:bodyPr>
            <a:normAutofit/>
          </a:bodyPr>
          <a:lstStyle>
            <a:lvl1pPr>
              <a:defRPr sz="3200"/>
            </a:lvl1pPr>
          </a:lstStyle>
          <a:p>
            <a:r>
              <a:rPr lang="en-US"/>
              <a:t>Click to edit Master title style</a:t>
            </a:r>
            <a:endParaRPr lang="en-US" dirty="0"/>
          </a:p>
        </p:txBody>
      </p:sp>
    </p:spTree>
    <p:extLst>
      <p:ext uri="{BB962C8B-B14F-4D97-AF65-F5344CB8AC3E}">
        <p14:creationId xmlns:p14="http://schemas.microsoft.com/office/powerpoint/2010/main" val="64273110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preserve="1" userDrawn="1">
  <p:cSld name="Title Only">
    <p:spTree>
      <p:nvGrpSpPr>
        <p:cNvPr id="1" name=""/>
        <p:cNvGrpSpPr/>
        <p:nvPr/>
      </p:nvGrpSpPr>
      <p:grpSpPr>
        <a:xfrm>
          <a:off x="0" y="0"/>
          <a:ext cx="0" cy="0"/>
          <a:chOff x="0" y="0"/>
          <a:chExt cx="0" cy="0"/>
        </a:xfrm>
      </p:grpSpPr>
      <p:sp>
        <p:nvSpPr>
          <p:cNvPr id="6" name="Rectangle 5"/>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3" name="Date Placeholder 2"/>
          <p:cNvSpPr>
            <a:spLocks noGrp="1"/>
          </p:cNvSpPr>
          <p:nvPr>
            <p:ph type="dt" sz="half" idx="10"/>
          </p:nvPr>
        </p:nvSpPr>
        <p:spPr/>
        <p:txBody>
          <a:bodyPr/>
          <a:lstStyle/>
          <a:p>
            <a:fld id="{27879103-F9E0-4F46-ADC2-B8CD67C56AE7}" type="datetime1">
              <a:rPr lang="en-US" smtClean="0"/>
              <a:pPr/>
              <a:t>8/28/2024</a:t>
            </a:fld>
            <a:endParaRPr lang="en-US" dirty="0"/>
          </a:p>
        </p:txBody>
      </p:sp>
      <p:sp>
        <p:nvSpPr>
          <p:cNvPr id="4" name="Footer Placeholder 3"/>
          <p:cNvSpPr>
            <a:spLocks noGrp="1"/>
          </p:cNvSpPr>
          <p:nvPr>
            <p:ph type="ftr" sz="quarter" idx="11"/>
          </p:nvPr>
        </p:nvSpPr>
        <p:spPr/>
        <p:txBody>
          <a:bodyPr/>
          <a:lstStyle/>
          <a:p>
            <a:r>
              <a:rPr lang="en-US"/>
              <a:t>Oregon Department of Education</a:t>
            </a:r>
            <a:endParaRPr lang="en-US" dirty="0"/>
          </a:p>
        </p:txBody>
      </p:sp>
      <p:sp>
        <p:nvSpPr>
          <p:cNvPr id="5" name="Slide Number Placeholder 4"/>
          <p:cNvSpPr>
            <a:spLocks noGrp="1"/>
          </p:cNvSpPr>
          <p:nvPr>
            <p:ph type="sldNum" sz="quarter" idx="12"/>
          </p:nvPr>
        </p:nvSpPr>
        <p:spPr/>
        <p:txBody>
          <a:bodyPr/>
          <a:lstStyle/>
          <a:p>
            <a:fld id="{357F5B69-6281-4C1F-8C38-6DA0F56DA430}" type="slidenum">
              <a:rPr lang="en-US" smtClean="0"/>
              <a:pPr/>
              <a:t>‹#›</a:t>
            </a:fld>
            <a:endParaRPr lang="en-US" dirty="0"/>
          </a:p>
        </p:txBody>
      </p:sp>
      <p:sp>
        <p:nvSpPr>
          <p:cNvPr id="7" name="Title 1"/>
          <p:cNvSpPr>
            <a:spLocks noGrp="1"/>
          </p:cNvSpPr>
          <p:nvPr>
            <p:ph type="title"/>
          </p:nvPr>
        </p:nvSpPr>
        <p:spPr>
          <a:xfrm>
            <a:off x="717176" y="457200"/>
            <a:ext cx="10784542" cy="1026460"/>
          </a:xfrm>
        </p:spPr>
        <p:txBody>
          <a:bodyPr/>
          <a:lstStyle/>
          <a:p>
            <a:r>
              <a:rPr lang="en-US"/>
              <a:t>Click to edit Master title style</a:t>
            </a:r>
            <a:endParaRPr lang="en-US" dirty="0"/>
          </a:p>
        </p:txBody>
      </p:sp>
    </p:spTree>
    <p:extLst>
      <p:ext uri="{BB962C8B-B14F-4D97-AF65-F5344CB8AC3E}">
        <p14:creationId xmlns:p14="http://schemas.microsoft.com/office/powerpoint/2010/main" val="3752021579"/>
      </p:ext>
    </p:extLst>
  </p:cSld>
  <p:clrMapOvr>
    <a:masterClrMapping/>
  </p:clrMapOvr>
  <p:hf hdr="0" dt="0"/>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preserve="1">
  <p:cSld name="Blank">
    <p:spTree>
      <p:nvGrpSpPr>
        <p:cNvPr id="1" name=""/>
        <p:cNvGrpSpPr/>
        <p:nvPr/>
      </p:nvGrpSpPr>
      <p:grpSpPr>
        <a:xfrm>
          <a:off x="0" y="0"/>
          <a:ext cx="0" cy="0"/>
          <a:chOff x="0" y="0"/>
          <a:chExt cx="0" cy="0"/>
        </a:xfrm>
      </p:grpSpPr>
      <p:sp>
        <p:nvSpPr>
          <p:cNvPr id="5" name="Rectangle 4"/>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v</a:t>
            </a:r>
          </a:p>
        </p:txBody>
      </p:sp>
      <p:sp>
        <p:nvSpPr>
          <p:cNvPr id="2" name="Date Placeholder 1"/>
          <p:cNvSpPr>
            <a:spLocks noGrp="1"/>
          </p:cNvSpPr>
          <p:nvPr>
            <p:ph type="dt" sz="half" idx="10"/>
          </p:nvPr>
        </p:nvSpPr>
        <p:spPr/>
        <p:txBody>
          <a:bodyPr/>
          <a:lstStyle/>
          <a:p>
            <a:fld id="{80DF8147-9298-48DB-8898-31538F48B62E}" type="datetime1">
              <a:rPr lang="en-US" smtClean="0"/>
              <a:t>8/28/2024</a:t>
            </a:fld>
            <a:endParaRPr lang="en-US" dirty="0"/>
          </a:p>
        </p:txBody>
      </p:sp>
      <p:sp>
        <p:nvSpPr>
          <p:cNvPr id="3" name="Footer Placeholder 2"/>
          <p:cNvSpPr>
            <a:spLocks noGrp="1"/>
          </p:cNvSpPr>
          <p:nvPr>
            <p:ph type="ftr" sz="quarter" idx="11"/>
          </p:nvPr>
        </p:nvSpPr>
        <p:spPr/>
        <p:txBody>
          <a:bodyPr/>
          <a:lstStyle/>
          <a:p>
            <a:r>
              <a:rPr lang="en-US"/>
              <a:t>Oregon Department of Education</a:t>
            </a:r>
            <a:endParaRPr lang="en-US" dirty="0"/>
          </a:p>
        </p:txBody>
      </p:sp>
      <p:sp>
        <p:nvSpPr>
          <p:cNvPr id="4" name="Slide Number Placeholder 3"/>
          <p:cNvSpPr>
            <a:spLocks noGrp="1"/>
          </p:cNvSpPr>
          <p:nvPr>
            <p:ph type="sldNum" sz="quarter" idx="12"/>
          </p:nvPr>
        </p:nvSpPr>
        <p:spPr/>
        <p:txBody>
          <a:bodyPr/>
          <a:lstStyle/>
          <a:p>
            <a:fld id="{357F5B69-6281-4C1F-8C38-6DA0F56DA430}" type="slidenum">
              <a:rPr lang="en-US" smtClean="0"/>
              <a:t>‹#›</a:t>
            </a:fld>
            <a:endParaRPr lang="en-US" dirty="0"/>
          </a:p>
        </p:txBody>
      </p:sp>
      <p:sp>
        <p:nvSpPr>
          <p:cNvPr id="7" name="Content Placeholder 6"/>
          <p:cNvSpPr>
            <a:spLocks noGrp="1"/>
          </p:cNvSpPr>
          <p:nvPr>
            <p:ph sz="quarter" idx="13"/>
          </p:nvPr>
        </p:nvSpPr>
        <p:spPr>
          <a:xfrm>
            <a:off x="717176" y="659958"/>
            <a:ext cx="10784542" cy="5398936"/>
          </a:xfrm>
          <a:noFill/>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30394595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pn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13" Type="http://schemas.openxmlformats.org/officeDocument/2006/relationships/image" Target="../media/image1.png"/><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Relationship Id="rId13" Type="http://schemas.openxmlformats.org/officeDocument/2006/relationships/image" Target="../media/image1.png"/><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theme" Target="../theme/theme4.xml"/><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2.xml"/><Relationship Id="rId13" Type="http://schemas.openxmlformats.org/officeDocument/2006/relationships/image" Target="../media/image1.png"/><Relationship Id="rId3" Type="http://schemas.openxmlformats.org/officeDocument/2006/relationships/slideLayout" Target="../slideLayouts/slideLayout47.xml"/><Relationship Id="rId7" Type="http://schemas.openxmlformats.org/officeDocument/2006/relationships/slideLayout" Target="../slideLayouts/slideLayout51.xml"/><Relationship Id="rId12" Type="http://schemas.openxmlformats.org/officeDocument/2006/relationships/theme" Target="../theme/theme5.xml"/><Relationship Id="rId2" Type="http://schemas.openxmlformats.org/officeDocument/2006/relationships/slideLayout" Target="../slideLayouts/slideLayout46.xml"/><Relationship Id="rId1" Type="http://schemas.openxmlformats.org/officeDocument/2006/relationships/slideLayout" Target="../slideLayouts/slideLayout45.xml"/><Relationship Id="rId6" Type="http://schemas.openxmlformats.org/officeDocument/2006/relationships/slideLayout" Target="../slideLayouts/slideLayout50.xml"/><Relationship Id="rId11" Type="http://schemas.openxmlformats.org/officeDocument/2006/relationships/slideLayout" Target="../slideLayouts/slideLayout55.xml"/><Relationship Id="rId5" Type="http://schemas.openxmlformats.org/officeDocument/2006/relationships/slideLayout" Target="../slideLayouts/slideLayout49.xml"/><Relationship Id="rId10" Type="http://schemas.openxmlformats.org/officeDocument/2006/relationships/slideLayout" Target="../slideLayouts/slideLayout54.xml"/><Relationship Id="rId4" Type="http://schemas.openxmlformats.org/officeDocument/2006/relationships/slideLayout" Target="../slideLayouts/slideLayout48.xml"/><Relationship Id="rId9" Type="http://schemas.openxmlformats.org/officeDocument/2006/relationships/slideLayout" Target="../slideLayouts/slideLayout53.xml"/></Relationships>
</file>

<file path=ppt/slideMasters/_rels/slideMaster6.xml.rels><?xml version="1.0" encoding="UTF-8" standalone="yes"?>
<Relationships xmlns="http://schemas.openxmlformats.org/package/2006/relationships"><Relationship Id="rId8" Type="http://schemas.openxmlformats.org/officeDocument/2006/relationships/slideLayout" Target="../slideLayouts/slideLayout63.xml"/><Relationship Id="rId13" Type="http://schemas.openxmlformats.org/officeDocument/2006/relationships/image" Target="../media/image1.png"/><Relationship Id="rId3" Type="http://schemas.openxmlformats.org/officeDocument/2006/relationships/slideLayout" Target="../slideLayouts/slideLayout58.xml"/><Relationship Id="rId7" Type="http://schemas.openxmlformats.org/officeDocument/2006/relationships/slideLayout" Target="../slideLayouts/slideLayout62.xml"/><Relationship Id="rId12" Type="http://schemas.openxmlformats.org/officeDocument/2006/relationships/theme" Target="../theme/theme6.xml"/><Relationship Id="rId2" Type="http://schemas.openxmlformats.org/officeDocument/2006/relationships/slideLayout" Target="../slideLayouts/slideLayout57.xml"/><Relationship Id="rId1" Type="http://schemas.openxmlformats.org/officeDocument/2006/relationships/slideLayout" Target="../slideLayouts/slideLayout56.xml"/><Relationship Id="rId6" Type="http://schemas.openxmlformats.org/officeDocument/2006/relationships/slideLayout" Target="../slideLayouts/slideLayout61.xml"/><Relationship Id="rId11" Type="http://schemas.openxmlformats.org/officeDocument/2006/relationships/slideLayout" Target="../slideLayouts/slideLayout66.xml"/><Relationship Id="rId5" Type="http://schemas.openxmlformats.org/officeDocument/2006/relationships/slideLayout" Target="../slideLayouts/slideLayout60.xml"/><Relationship Id="rId10" Type="http://schemas.openxmlformats.org/officeDocument/2006/relationships/slideLayout" Target="../slideLayouts/slideLayout65.xml"/><Relationship Id="rId4" Type="http://schemas.openxmlformats.org/officeDocument/2006/relationships/slideLayout" Target="../slideLayouts/slideLayout59.xml"/><Relationship Id="rId9" Type="http://schemas.openxmlformats.org/officeDocument/2006/relationships/slideLayout" Target="../slideLayouts/slideLayout6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8" name="Rectangle 7"/>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lumMod val="65000"/>
                  <a:lumOff val="35000"/>
                </a:schemeClr>
              </a:solidFill>
            </a:endParaRPr>
          </a:p>
        </p:txBody>
      </p:sp>
      <p:sp>
        <p:nvSpPr>
          <p:cNvPr id="2" name="Title Placeholder 1"/>
          <p:cNvSpPr>
            <a:spLocks noGrp="1"/>
          </p:cNvSpPr>
          <p:nvPr>
            <p:ph type="title"/>
          </p:nvPr>
        </p:nvSpPr>
        <p:spPr>
          <a:xfrm>
            <a:off x="717176" y="457200"/>
            <a:ext cx="10784542" cy="1026460"/>
          </a:xfrm>
          <a:prstGeom prst="rect">
            <a:avLst/>
          </a:prstGeom>
        </p:spPr>
        <p:txBody>
          <a:bodyPr vert="horz" lIns="91440" tIns="45720" rIns="91440" bIns="45720" rtlCol="0" anchor="b" anchorCtr="0">
            <a:normAutofit/>
          </a:bodyPr>
          <a:lstStyle/>
          <a:p>
            <a:r>
              <a:rPr lang="en-US"/>
              <a:t>Click to edit Master title style</a:t>
            </a:r>
            <a:endParaRPr lang="en-US" dirty="0"/>
          </a:p>
        </p:txBody>
      </p:sp>
      <p:sp>
        <p:nvSpPr>
          <p:cNvPr id="3" name="Text Placeholder 2"/>
          <p:cNvSpPr>
            <a:spLocks noGrp="1"/>
          </p:cNvSpPr>
          <p:nvPr>
            <p:ph type="body" idx="1"/>
          </p:nvPr>
        </p:nvSpPr>
        <p:spPr>
          <a:xfrm>
            <a:off x="717176" y="1825625"/>
            <a:ext cx="10784542" cy="4109010"/>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p:cNvSpPr>
            <a:spLocks noGrp="1"/>
          </p:cNvSpPr>
          <p:nvPr>
            <p:ph type="ftr" sz="quarter" idx="3"/>
          </p:nvPr>
        </p:nvSpPr>
        <p:spPr>
          <a:xfrm>
            <a:off x="717176" y="6139793"/>
            <a:ext cx="2864224" cy="365125"/>
          </a:xfrm>
          <a:prstGeom prst="rect">
            <a:avLst/>
          </a:prstGeom>
        </p:spPr>
        <p:txBody>
          <a:bodyPr vert="horz" lIns="91440" tIns="45720" rIns="91440" bIns="45720" rtlCol="0" anchor="ctr"/>
          <a:lstStyle>
            <a:lvl1pPr algn="l">
              <a:defRPr sz="1200">
                <a:solidFill>
                  <a:schemeClr val="tx1">
                    <a:lumMod val="65000"/>
                    <a:lumOff val="35000"/>
                  </a:schemeClr>
                </a:solidFill>
              </a:defRPr>
            </a:lvl1pPr>
          </a:lstStyle>
          <a:p>
            <a:r>
              <a:rPr lang="en-US"/>
              <a:t>Oregon Department of Education</a:t>
            </a:r>
            <a:endParaRPr lang="en-US" dirty="0"/>
          </a:p>
        </p:txBody>
      </p:sp>
      <p:sp>
        <p:nvSpPr>
          <p:cNvPr id="4" name="Date Placeholder 3"/>
          <p:cNvSpPr>
            <a:spLocks noGrp="1"/>
          </p:cNvSpPr>
          <p:nvPr>
            <p:ph type="dt" sz="half" idx="2"/>
          </p:nvPr>
        </p:nvSpPr>
        <p:spPr>
          <a:xfrm>
            <a:off x="3854824" y="6139793"/>
            <a:ext cx="4509246" cy="365125"/>
          </a:xfrm>
          <a:prstGeom prst="rect">
            <a:avLst/>
          </a:prstGeom>
        </p:spPr>
        <p:txBody>
          <a:bodyPr vert="horz" lIns="91440" tIns="45720" rIns="91440" bIns="45720" rtlCol="0" anchor="ctr"/>
          <a:lstStyle>
            <a:lvl1pPr algn="ctr">
              <a:defRPr sz="1200">
                <a:solidFill>
                  <a:schemeClr val="tx1">
                    <a:lumMod val="65000"/>
                    <a:lumOff val="35000"/>
                  </a:schemeClr>
                </a:solidFill>
              </a:defRPr>
            </a:lvl1pPr>
          </a:lstStyle>
          <a:p>
            <a:fld id="{27879103-F9E0-4F46-ADC2-B8CD67C56AE7}" type="datetime1">
              <a:rPr lang="en-US" smtClean="0"/>
              <a:pPr/>
              <a:t>8/28/2024</a:t>
            </a:fld>
            <a:endParaRPr lang="en-US" dirty="0"/>
          </a:p>
        </p:txBody>
      </p:sp>
      <p:sp>
        <p:nvSpPr>
          <p:cNvPr id="6" name="Slide Number Placeholder 5"/>
          <p:cNvSpPr>
            <a:spLocks noGrp="1"/>
          </p:cNvSpPr>
          <p:nvPr>
            <p:ph type="sldNum" sz="quarter" idx="4"/>
          </p:nvPr>
        </p:nvSpPr>
        <p:spPr>
          <a:xfrm>
            <a:off x="8610600" y="6139793"/>
            <a:ext cx="2891118" cy="365125"/>
          </a:xfrm>
          <a:prstGeom prst="rect">
            <a:avLst/>
          </a:prstGeom>
        </p:spPr>
        <p:txBody>
          <a:bodyPr vert="horz" lIns="91440" tIns="45720" rIns="91440" bIns="45720" rtlCol="0" anchor="ctr"/>
          <a:lstStyle>
            <a:lvl1pPr algn="r">
              <a:defRPr sz="1200">
                <a:solidFill>
                  <a:schemeClr val="tx1">
                    <a:lumMod val="65000"/>
                    <a:lumOff val="35000"/>
                  </a:schemeClr>
                </a:solidFill>
              </a:defRPr>
            </a:lvl1pPr>
          </a:lstStyle>
          <a:p>
            <a:fld id="{357F5B69-6281-4C1F-8C38-6DA0F56DA430}" type="slidenum">
              <a:rPr lang="en-US" smtClean="0"/>
              <a:pPr/>
              <a:t>‹#›</a:t>
            </a:fld>
            <a:endParaRPr lang="en-US" dirty="0"/>
          </a:p>
        </p:txBody>
      </p:sp>
      <p:pic>
        <p:nvPicPr>
          <p:cNvPr id="10" name="Picture 9" descr="Decorative line break"/>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804670" y="1558360"/>
            <a:ext cx="1286259" cy="24384"/>
          </a:xfrm>
          <a:prstGeom prst="rect">
            <a:avLst/>
          </a:prstGeom>
        </p:spPr>
      </p:pic>
    </p:spTree>
    <p:extLst>
      <p:ext uri="{BB962C8B-B14F-4D97-AF65-F5344CB8AC3E}">
        <p14:creationId xmlns:p14="http://schemas.microsoft.com/office/powerpoint/2010/main" val="1075416471"/>
      </p:ext>
    </p:extLst>
  </p:cSld>
  <p:clrMap bg1="lt1" tx1="dk1" bg2="lt2" tx2="dk2" accent1="accent1" accent2="accent2" accent3="accent3" accent4="accent4" accent5="accent5" accent6="accent6" hlink="hlink" folHlink="folHlink"/>
  <p:sldLayoutIdLst>
    <p:sldLayoutId id="2147483708" r:id="rId1"/>
    <p:sldLayoutId id="2147483709" r:id="rId2"/>
    <p:sldLayoutId id="2147483710" r:id="rId3"/>
    <p:sldLayoutId id="2147483711" r:id="rId4"/>
    <p:sldLayoutId id="2147483712" r:id="rId5"/>
    <p:sldLayoutId id="2147483713" r:id="rId6"/>
    <p:sldLayoutId id="2147483714" r:id="rId7"/>
    <p:sldLayoutId id="2147483715" r:id="rId8"/>
    <p:sldLayoutId id="2147483716" r:id="rId9"/>
    <p:sldLayoutId id="2147483717" r:id="rId10"/>
    <p:sldLayoutId id="2147483718" r:id="rId11"/>
  </p:sldLayoutIdLst>
  <p:hf hdr="0" dt="0"/>
  <p:txStyles>
    <p:title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lang="en-US" sz="2400" kern="1200" dirty="0" smtClean="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accent5"/>
        </a:solidFill>
        <a:effectLst/>
      </p:bgPr>
    </p:bg>
    <p:spTree>
      <p:nvGrpSpPr>
        <p:cNvPr id="1" name=""/>
        <p:cNvGrpSpPr/>
        <p:nvPr/>
      </p:nvGrpSpPr>
      <p:grpSpPr>
        <a:xfrm>
          <a:off x="0" y="0"/>
          <a:ext cx="0" cy="0"/>
          <a:chOff x="0" y="0"/>
          <a:chExt cx="0" cy="0"/>
        </a:xfrm>
      </p:grpSpPr>
      <p:sp>
        <p:nvSpPr>
          <p:cNvPr id="8" name="Rectangle 7"/>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2" name="Title Placeholder 1"/>
          <p:cNvSpPr>
            <a:spLocks noGrp="1"/>
          </p:cNvSpPr>
          <p:nvPr>
            <p:ph type="title"/>
          </p:nvPr>
        </p:nvSpPr>
        <p:spPr>
          <a:xfrm>
            <a:off x="717176" y="457200"/>
            <a:ext cx="10784542" cy="1026460"/>
          </a:xfrm>
          <a:prstGeom prst="rect">
            <a:avLst/>
          </a:prstGeom>
        </p:spPr>
        <p:txBody>
          <a:bodyPr vert="horz" lIns="91440" tIns="45720" rIns="91440" bIns="45720" rtlCol="0" anchor="b" anchorCtr="0">
            <a:normAutofit/>
          </a:bodyPr>
          <a:lstStyle/>
          <a:p>
            <a:r>
              <a:rPr lang="en-US"/>
              <a:t>Click to edit Master title style</a:t>
            </a:r>
            <a:endParaRPr lang="en-US" dirty="0"/>
          </a:p>
        </p:txBody>
      </p:sp>
      <p:sp>
        <p:nvSpPr>
          <p:cNvPr id="3" name="Text Placeholder 2"/>
          <p:cNvSpPr>
            <a:spLocks noGrp="1"/>
          </p:cNvSpPr>
          <p:nvPr>
            <p:ph type="body" idx="1"/>
          </p:nvPr>
        </p:nvSpPr>
        <p:spPr>
          <a:xfrm>
            <a:off x="717176" y="1825625"/>
            <a:ext cx="10784542" cy="4109010"/>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p:cNvSpPr>
            <a:spLocks noGrp="1"/>
          </p:cNvSpPr>
          <p:nvPr>
            <p:ph type="ftr" sz="quarter" idx="3"/>
          </p:nvPr>
        </p:nvSpPr>
        <p:spPr>
          <a:xfrm>
            <a:off x="717176" y="6139793"/>
            <a:ext cx="2864224" cy="365125"/>
          </a:xfrm>
          <a:prstGeom prst="rect">
            <a:avLst/>
          </a:prstGeom>
        </p:spPr>
        <p:txBody>
          <a:bodyPr vert="horz" lIns="91440" tIns="45720" rIns="91440" bIns="45720" rtlCol="0" anchor="ctr"/>
          <a:lstStyle>
            <a:lvl1pPr algn="l">
              <a:defRPr sz="1200">
                <a:solidFill>
                  <a:schemeClr val="tx1">
                    <a:lumMod val="65000"/>
                    <a:lumOff val="35000"/>
                  </a:schemeClr>
                </a:solidFill>
              </a:defRPr>
            </a:lvl1pPr>
          </a:lstStyle>
          <a:p>
            <a:r>
              <a:rPr lang="en-US"/>
              <a:t>Oregon Department of Education</a:t>
            </a:r>
            <a:endParaRPr lang="en-US" dirty="0"/>
          </a:p>
        </p:txBody>
      </p:sp>
      <p:sp>
        <p:nvSpPr>
          <p:cNvPr id="4" name="Date Placeholder 3"/>
          <p:cNvSpPr>
            <a:spLocks noGrp="1"/>
          </p:cNvSpPr>
          <p:nvPr>
            <p:ph type="dt" sz="half" idx="2"/>
          </p:nvPr>
        </p:nvSpPr>
        <p:spPr>
          <a:xfrm>
            <a:off x="3854824" y="6139793"/>
            <a:ext cx="4509246" cy="365125"/>
          </a:xfrm>
          <a:prstGeom prst="rect">
            <a:avLst/>
          </a:prstGeom>
        </p:spPr>
        <p:txBody>
          <a:bodyPr vert="horz" lIns="91440" tIns="45720" rIns="91440" bIns="45720" rtlCol="0" anchor="ctr"/>
          <a:lstStyle>
            <a:lvl1pPr algn="ctr">
              <a:defRPr sz="1200">
                <a:solidFill>
                  <a:schemeClr val="tx1">
                    <a:lumMod val="65000"/>
                    <a:lumOff val="35000"/>
                  </a:schemeClr>
                </a:solidFill>
              </a:defRPr>
            </a:lvl1pPr>
          </a:lstStyle>
          <a:p>
            <a:fld id="{27879103-F9E0-4F46-ADC2-B8CD67C56AE7}" type="datetime1">
              <a:rPr lang="en-US" smtClean="0"/>
              <a:pPr/>
              <a:t>8/28/2024</a:t>
            </a:fld>
            <a:endParaRPr lang="en-US" dirty="0"/>
          </a:p>
        </p:txBody>
      </p:sp>
      <p:sp>
        <p:nvSpPr>
          <p:cNvPr id="6" name="Slide Number Placeholder 5"/>
          <p:cNvSpPr>
            <a:spLocks noGrp="1"/>
          </p:cNvSpPr>
          <p:nvPr>
            <p:ph type="sldNum" sz="quarter" idx="4"/>
          </p:nvPr>
        </p:nvSpPr>
        <p:spPr>
          <a:xfrm>
            <a:off x="8610600" y="6139793"/>
            <a:ext cx="2891118" cy="365125"/>
          </a:xfrm>
          <a:prstGeom prst="rect">
            <a:avLst/>
          </a:prstGeom>
        </p:spPr>
        <p:txBody>
          <a:bodyPr vert="horz" lIns="91440" tIns="45720" rIns="91440" bIns="45720" rtlCol="0" anchor="ctr"/>
          <a:lstStyle>
            <a:lvl1pPr algn="r">
              <a:defRPr sz="1200">
                <a:solidFill>
                  <a:schemeClr val="tx1">
                    <a:lumMod val="65000"/>
                    <a:lumOff val="35000"/>
                  </a:schemeClr>
                </a:solidFill>
              </a:defRPr>
            </a:lvl1pPr>
          </a:lstStyle>
          <a:p>
            <a:fld id="{357F5B69-6281-4C1F-8C38-6DA0F56DA430}" type="slidenum">
              <a:rPr lang="en-US" smtClean="0"/>
              <a:pPr/>
              <a:t>‹#›</a:t>
            </a:fld>
            <a:endParaRPr lang="en-US" dirty="0"/>
          </a:p>
        </p:txBody>
      </p:sp>
      <p:pic>
        <p:nvPicPr>
          <p:cNvPr id="10" name="Picture 9" descr="Decorative line break"/>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804670" y="1558360"/>
            <a:ext cx="1286259" cy="24384"/>
          </a:xfrm>
          <a:prstGeom prst="rect">
            <a:avLst/>
          </a:prstGeom>
        </p:spPr>
      </p:pic>
    </p:spTree>
    <p:extLst>
      <p:ext uri="{BB962C8B-B14F-4D97-AF65-F5344CB8AC3E}">
        <p14:creationId xmlns:p14="http://schemas.microsoft.com/office/powerpoint/2010/main" val="2694759649"/>
      </p:ext>
    </p:extLst>
  </p:cSld>
  <p:clrMap bg1="lt1" tx1="dk1" bg2="lt2" tx2="dk2" accent1="accent1" accent2="accent2" accent3="accent3" accent4="accent4" accent5="accent5" accent6="accent6" hlink="hlink" folHlink="folHlink"/>
  <p:sldLayoutIdLst>
    <p:sldLayoutId id="2147483816" r:id="rId1"/>
    <p:sldLayoutId id="2147483817" r:id="rId2"/>
    <p:sldLayoutId id="2147483818" r:id="rId3"/>
    <p:sldLayoutId id="2147483819" r:id="rId4"/>
    <p:sldLayoutId id="2147483820" r:id="rId5"/>
    <p:sldLayoutId id="2147483821" r:id="rId6"/>
    <p:sldLayoutId id="2147483822" r:id="rId7"/>
    <p:sldLayoutId id="2147483823" r:id="rId8"/>
    <p:sldLayoutId id="2147483824" r:id="rId9"/>
    <p:sldLayoutId id="2147483825" r:id="rId10"/>
    <p:sldLayoutId id="2147483826" r:id="rId11"/>
  </p:sldLayoutIdLst>
  <p:hf hdr="0" dt="0"/>
  <p:txStyles>
    <p:titleStyle>
      <a:lvl1pPr algn="l" defTabSz="914400" rtl="0" eaLnBrk="1" latinLnBrk="0" hangingPunct="1">
        <a:lnSpc>
          <a:spcPct val="90000"/>
        </a:lnSpc>
        <a:spcBef>
          <a:spcPct val="0"/>
        </a:spcBef>
        <a:buNone/>
        <a:defRPr sz="4400" kern="1200">
          <a:solidFill>
            <a:schemeClr val="accent5"/>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lang="en-US" sz="2400" kern="1200" dirty="0" smtClean="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accent4"/>
        </a:solidFill>
        <a:effectLst/>
      </p:bgPr>
    </p:bg>
    <p:spTree>
      <p:nvGrpSpPr>
        <p:cNvPr id="1" name=""/>
        <p:cNvGrpSpPr/>
        <p:nvPr/>
      </p:nvGrpSpPr>
      <p:grpSpPr>
        <a:xfrm>
          <a:off x="0" y="0"/>
          <a:ext cx="0" cy="0"/>
          <a:chOff x="0" y="0"/>
          <a:chExt cx="0" cy="0"/>
        </a:xfrm>
      </p:grpSpPr>
      <p:sp>
        <p:nvSpPr>
          <p:cNvPr id="8" name="Rectangle 7"/>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2" name="Title Placeholder 1"/>
          <p:cNvSpPr>
            <a:spLocks noGrp="1"/>
          </p:cNvSpPr>
          <p:nvPr>
            <p:ph type="title"/>
          </p:nvPr>
        </p:nvSpPr>
        <p:spPr>
          <a:xfrm>
            <a:off x="717176" y="457200"/>
            <a:ext cx="10784542" cy="1026460"/>
          </a:xfrm>
          <a:prstGeom prst="rect">
            <a:avLst/>
          </a:prstGeom>
        </p:spPr>
        <p:txBody>
          <a:bodyPr vert="horz" lIns="91440" tIns="45720" rIns="91440" bIns="45720" rtlCol="0" anchor="b" anchorCtr="0">
            <a:normAutofit/>
          </a:bodyPr>
          <a:lstStyle/>
          <a:p>
            <a:r>
              <a:rPr lang="en-US"/>
              <a:t>Click to edit Master title style</a:t>
            </a:r>
            <a:endParaRPr lang="en-US" dirty="0"/>
          </a:p>
        </p:txBody>
      </p:sp>
      <p:sp>
        <p:nvSpPr>
          <p:cNvPr id="3" name="Text Placeholder 2"/>
          <p:cNvSpPr>
            <a:spLocks noGrp="1"/>
          </p:cNvSpPr>
          <p:nvPr>
            <p:ph type="body" idx="1"/>
          </p:nvPr>
        </p:nvSpPr>
        <p:spPr>
          <a:xfrm>
            <a:off x="717176" y="1825625"/>
            <a:ext cx="10784542" cy="4109010"/>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p:cNvSpPr>
            <a:spLocks noGrp="1"/>
          </p:cNvSpPr>
          <p:nvPr>
            <p:ph type="ftr" sz="quarter" idx="3"/>
          </p:nvPr>
        </p:nvSpPr>
        <p:spPr>
          <a:xfrm>
            <a:off x="717176" y="6139793"/>
            <a:ext cx="2864224" cy="365125"/>
          </a:xfrm>
          <a:prstGeom prst="rect">
            <a:avLst/>
          </a:prstGeom>
        </p:spPr>
        <p:txBody>
          <a:bodyPr vert="horz" lIns="91440" tIns="45720" rIns="91440" bIns="45720" rtlCol="0" anchor="ctr"/>
          <a:lstStyle>
            <a:lvl1pPr algn="l">
              <a:defRPr sz="1200">
                <a:solidFill>
                  <a:schemeClr val="tx1">
                    <a:lumMod val="65000"/>
                    <a:lumOff val="35000"/>
                  </a:schemeClr>
                </a:solidFill>
              </a:defRPr>
            </a:lvl1pPr>
          </a:lstStyle>
          <a:p>
            <a:r>
              <a:rPr lang="en-US"/>
              <a:t>Oregon Department of Education</a:t>
            </a:r>
            <a:endParaRPr lang="en-US" dirty="0"/>
          </a:p>
        </p:txBody>
      </p:sp>
      <p:sp>
        <p:nvSpPr>
          <p:cNvPr id="4" name="Date Placeholder 3"/>
          <p:cNvSpPr>
            <a:spLocks noGrp="1"/>
          </p:cNvSpPr>
          <p:nvPr>
            <p:ph type="dt" sz="half" idx="2"/>
          </p:nvPr>
        </p:nvSpPr>
        <p:spPr>
          <a:xfrm>
            <a:off x="3854824" y="6139793"/>
            <a:ext cx="4509246" cy="365125"/>
          </a:xfrm>
          <a:prstGeom prst="rect">
            <a:avLst/>
          </a:prstGeom>
        </p:spPr>
        <p:txBody>
          <a:bodyPr vert="horz" lIns="91440" tIns="45720" rIns="91440" bIns="45720" rtlCol="0" anchor="ctr"/>
          <a:lstStyle>
            <a:lvl1pPr algn="ctr">
              <a:defRPr sz="1200">
                <a:solidFill>
                  <a:schemeClr val="tx1">
                    <a:lumMod val="65000"/>
                    <a:lumOff val="35000"/>
                  </a:schemeClr>
                </a:solidFill>
              </a:defRPr>
            </a:lvl1pPr>
          </a:lstStyle>
          <a:p>
            <a:fld id="{27879103-F9E0-4F46-ADC2-B8CD67C56AE7}" type="datetime1">
              <a:rPr lang="en-US" smtClean="0"/>
              <a:pPr/>
              <a:t>8/28/2024</a:t>
            </a:fld>
            <a:endParaRPr lang="en-US" dirty="0"/>
          </a:p>
        </p:txBody>
      </p:sp>
      <p:sp>
        <p:nvSpPr>
          <p:cNvPr id="6" name="Slide Number Placeholder 5"/>
          <p:cNvSpPr>
            <a:spLocks noGrp="1"/>
          </p:cNvSpPr>
          <p:nvPr>
            <p:ph type="sldNum" sz="quarter" idx="4"/>
          </p:nvPr>
        </p:nvSpPr>
        <p:spPr>
          <a:xfrm>
            <a:off x="8610600" y="6139793"/>
            <a:ext cx="2891118" cy="365125"/>
          </a:xfrm>
          <a:prstGeom prst="rect">
            <a:avLst/>
          </a:prstGeom>
        </p:spPr>
        <p:txBody>
          <a:bodyPr vert="horz" lIns="91440" tIns="45720" rIns="91440" bIns="45720" rtlCol="0" anchor="ctr"/>
          <a:lstStyle>
            <a:lvl1pPr algn="r">
              <a:defRPr sz="1200">
                <a:solidFill>
                  <a:schemeClr val="tx1">
                    <a:lumMod val="65000"/>
                    <a:lumOff val="35000"/>
                  </a:schemeClr>
                </a:solidFill>
              </a:defRPr>
            </a:lvl1pPr>
          </a:lstStyle>
          <a:p>
            <a:fld id="{357F5B69-6281-4C1F-8C38-6DA0F56DA430}" type="slidenum">
              <a:rPr lang="en-US" smtClean="0"/>
              <a:pPr/>
              <a:t>‹#›</a:t>
            </a:fld>
            <a:endParaRPr lang="en-US" dirty="0"/>
          </a:p>
        </p:txBody>
      </p:sp>
      <p:pic>
        <p:nvPicPr>
          <p:cNvPr id="10" name="Picture 9" descr="Decorative line break"/>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804670" y="1558360"/>
            <a:ext cx="1286259" cy="24384"/>
          </a:xfrm>
          <a:prstGeom prst="rect">
            <a:avLst/>
          </a:prstGeom>
        </p:spPr>
      </p:pic>
    </p:spTree>
    <p:extLst>
      <p:ext uri="{BB962C8B-B14F-4D97-AF65-F5344CB8AC3E}">
        <p14:creationId xmlns:p14="http://schemas.microsoft.com/office/powerpoint/2010/main" val="2900062332"/>
      </p:ext>
    </p:extLst>
  </p:cSld>
  <p:clrMap bg1="lt1" tx1="dk1" bg2="lt2" tx2="dk2" accent1="accent1" accent2="accent2" accent3="accent3" accent4="accent4" accent5="accent5" accent6="accent6" hlink="hlink" folHlink="folHlink"/>
  <p:sldLayoutIdLst>
    <p:sldLayoutId id="2147483804" r:id="rId1"/>
    <p:sldLayoutId id="2147483805" r:id="rId2"/>
    <p:sldLayoutId id="2147483806" r:id="rId3"/>
    <p:sldLayoutId id="2147483807" r:id="rId4"/>
    <p:sldLayoutId id="2147483808" r:id="rId5"/>
    <p:sldLayoutId id="2147483809" r:id="rId6"/>
    <p:sldLayoutId id="2147483810" r:id="rId7"/>
    <p:sldLayoutId id="2147483811" r:id="rId8"/>
    <p:sldLayoutId id="2147483812" r:id="rId9"/>
    <p:sldLayoutId id="2147483813" r:id="rId10"/>
    <p:sldLayoutId id="2147483814" r:id="rId11"/>
  </p:sldLayoutIdLst>
  <p:hf hdr="0" dt="0"/>
  <p:txStyles>
    <p:titleStyle>
      <a:lvl1pPr algn="l" defTabSz="914400" rtl="0" eaLnBrk="1" latinLnBrk="0" hangingPunct="1">
        <a:lnSpc>
          <a:spcPct val="90000"/>
        </a:lnSpc>
        <a:spcBef>
          <a:spcPct val="0"/>
        </a:spcBef>
        <a:buNone/>
        <a:defRPr sz="4400" kern="1200">
          <a:solidFill>
            <a:schemeClr val="accent4"/>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lang="en-US" sz="2400" kern="1200" dirty="0" smtClean="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Pr>
        <a:solidFill>
          <a:schemeClr val="accent3"/>
        </a:solidFill>
        <a:effectLst/>
      </p:bgPr>
    </p:bg>
    <p:spTree>
      <p:nvGrpSpPr>
        <p:cNvPr id="1" name=""/>
        <p:cNvGrpSpPr/>
        <p:nvPr/>
      </p:nvGrpSpPr>
      <p:grpSpPr>
        <a:xfrm>
          <a:off x="0" y="0"/>
          <a:ext cx="0" cy="0"/>
          <a:chOff x="0" y="0"/>
          <a:chExt cx="0" cy="0"/>
        </a:xfrm>
      </p:grpSpPr>
      <p:sp>
        <p:nvSpPr>
          <p:cNvPr id="8" name="Rectangle 7"/>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2" name="Title Placeholder 1"/>
          <p:cNvSpPr>
            <a:spLocks noGrp="1"/>
          </p:cNvSpPr>
          <p:nvPr>
            <p:ph type="title"/>
          </p:nvPr>
        </p:nvSpPr>
        <p:spPr>
          <a:xfrm>
            <a:off x="717176" y="457200"/>
            <a:ext cx="10784542" cy="1026460"/>
          </a:xfrm>
          <a:prstGeom prst="rect">
            <a:avLst/>
          </a:prstGeom>
        </p:spPr>
        <p:txBody>
          <a:bodyPr vert="horz" lIns="91440" tIns="45720" rIns="91440" bIns="45720" rtlCol="0" anchor="b" anchorCtr="0">
            <a:normAutofit/>
          </a:bodyPr>
          <a:lstStyle/>
          <a:p>
            <a:r>
              <a:rPr lang="en-US"/>
              <a:t>Click to edit Master title style</a:t>
            </a:r>
            <a:endParaRPr lang="en-US" dirty="0"/>
          </a:p>
        </p:txBody>
      </p:sp>
      <p:sp>
        <p:nvSpPr>
          <p:cNvPr id="3" name="Text Placeholder 2"/>
          <p:cNvSpPr>
            <a:spLocks noGrp="1"/>
          </p:cNvSpPr>
          <p:nvPr>
            <p:ph type="body" idx="1"/>
          </p:nvPr>
        </p:nvSpPr>
        <p:spPr>
          <a:xfrm>
            <a:off x="717176" y="1825625"/>
            <a:ext cx="10784542" cy="4109010"/>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p:cNvSpPr>
            <a:spLocks noGrp="1"/>
          </p:cNvSpPr>
          <p:nvPr>
            <p:ph type="ftr" sz="quarter" idx="3"/>
          </p:nvPr>
        </p:nvSpPr>
        <p:spPr>
          <a:xfrm>
            <a:off x="717176" y="6139793"/>
            <a:ext cx="2864224" cy="365125"/>
          </a:xfrm>
          <a:prstGeom prst="rect">
            <a:avLst/>
          </a:prstGeom>
        </p:spPr>
        <p:txBody>
          <a:bodyPr vert="horz" lIns="91440" tIns="45720" rIns="91440" bIns="45720" rtlCol="0" anchor="ctr"/>
          <a:lstStyle>
            <a:lvl1pPr algn="l">
              <a:defRPr sz="1200">
                <a:solidFill>
                  <a:schemeClr val="tx1">
                    <a:lumMod val="65000"/>
                    <a:lumOff val="35000"/>
                  </a:schemeClr>
                </a:solidFill>
              </a:defRPr>
            </a:lvl1pPr>
          </a:lstStyle>
          <a:p>
            <a:r>
              <a:rPr lang="en-US"/>
              <a:t>Oregon Department of Education</a:t>
            </a:r>
            <a:endParaRPr lang="en-US" dirty="0"/>
          </a:p>
        </p:txBody>
      </p:sp>
      <p:sp>
        <p:nvSpPr>
          <p:cNvPr id="4" name="Date Placeholder 3"/>
          <p:cNvSpPr>
            <a:spLocks noGrp="1"/>
          </p:cNvSpPr>
          <p:nvPr>
            <p:ph type="dt" sz="half" idx="2"/>
          </p:nvPr>
        </p:nvSpPr>
        <p:spPr>
          <a:xfrm>
            <a:off x="3854824" y="6139793"/>
            <a:ext cx="4509246" cy="365125"/>
          </a:xfrm>
          <a:prstGeom prst="rect">
            <a:avLst/>
          </a:prstGeom>
        </p:spPr>
        <p:txBody>
          <a:bodyPr vert="horz" lIns="91440" tIns="45720" rIns="91440" bIns="45720" rtlCol="0" anchor="ctr"/>
          <a:lstStyle>
            <a:lvl1pPr algn="ctr">
              <a:defRPr sz="1200">
                <a:solidFill>
                  <a:schemeClr val="tx1">
                    <a:lumMod val="65000"/>
                    <a:lumOff val="35000"/>
                  </a:schemeClr>
                </a:solidFill>
              </a:defRPr>
            </a:lvl1pPr>
          </a:lstStyle>
          <a:p>
            <a:fld id="{27879103-F9E0-4F46-ADC2-B8CD67C56AE7}" type="datetime1">
              <a:rPr lang="en-US" smtClean="0"/>
              <a:pPr/>
              <a:t>8/28/2024</a:t>
            </a:fld>
            <a:endParaRPr lang="en-US" dirty="0"/>
          </a:p>
        </p:txBody>
      </p:sp>
      <p:sp>
        <p:nvSpPr>
          <p:cNvPr id="6" name="Slide Number Placeholder 5"/>
          <p:cNvSpPr>
            <a:spLocks noGrp="1"/>
          </p:cNvSpPr>
          <p:nvPr>
            <p:ph type="sldNum" sz="quarter" idx="4"/>
          </p:nvPr>
        </p:nvSpPr>
        <p:spPr>
          <a:xfrm>
            <a:off x="8610600" y="6139793"/>
            <a:ext cx="2891118" cy="365125"/>
          </a:xfrm>
          <a:prstGeom prst="rect">
            <a:avLst/>
          </a:prstGeom>
        </p:spPr>
        <p:txBody>
          <a:bodyPr vert="horz" lIns="91440" tIns="45720" rIns="91440" bIns="45720" rtlCol="0" anchor="ctr"/>
          <a:lstStyle>
            <a:lvl1pPr algn="r">
              <a:defRPr sz="1200">
                <a:solidFill>
                  <a:schemeClr val="tx1">
                    <a:lumMod val="65000"/>
                    <a:lumOff val="35000"/>
                  </a:schemeClr>
                </a:solidFill>
              </a:defRPr>
            </a:lvl1pPr>
          </a:lstStyle>
          <a:p>
            <a:fld id="{357F5B69-6281-4C1F-8C38-6DA0F56DA430}" type="slidenum">
              <a:rPr lang="en-US" smtClean="0"/>
              <a:pPr/>
              <a:t>‹#›</a:t>
            </a:fld>
            <a:endParaRPr lang="en-US" dirty="0"/>
          </a:p>
        </p:txBody>
      </p:sp>
      <p:pic>
        <p:nvPicPr>
          <p:cNvPr id="10" name="Picture 9" descr="Decorative line break"/>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804670" y="1558360"/>
            <a:ext cx="1286259" cy="24384"/>
          </a:xfrm>
          <a:prstGeom prst="rect">
            <a:avLst/>
          </a:prstGeom>
        </p:spPr>
      </p:pic>
    </p:spTree>
    <p:extLst>
      <p:ext uri="{BB962C8B-B14F-4D97-AF65-F5344CB8AC3E}">
        <p14:creationId xmlns:p14="http://schemas.microsoft.com/office/powerpoint/2010/main" val="2519374154"/>
      </p:ext>
    </p:extLst>
  </p:cSld>
  <p:clrMap bg1="lt1" tx1="dk1" bg2="lt2" tx2="dk2" accent1="accent1" accent2="accent2" accent3="accent3" accent4="accent4" accent5="accent5" accent6="accent6" hlink="hlink" folHlink="folHlink"/>
  <p:sldLayoutIdLst>
    <p:sldLayoutId id="2147483792" r:id="rId1"/>
    <p:sldLayoutId id="2147483793" r:id="rId2"/>
    <p:sldLayoutId id="2147483794" r:id="rId3"/>
    <p:sldLayoutId id="2147483795" r:id="rId4"/>
    <p:sldLayoutId id="2147483796" r:id="rId5"/>
    <p:sldLayoutId id="2147483797" r:id="rId6"/>
    <p:sldLayoutId id="2147483798" r:id="rId7"/>
    <p:sldLayoutId id="2147483799" r:id="rId8"/>
    <p:sldLayoutId id="2147483800" r:id="rId9"/>
    <p:sldLayoutId id="2147483801" r:id="rId10"/>
    <p:sldLayoutId id="2147483802" r:id="rId11"/>
  </p:sldLayoutIdLst>
  <p:hf hdr="0" dt="0"/>
  <p:txStyles>
    <p:titleStyle>
      <a:lvl1pPr algn="l" defTabSz="914400" rtl="0" eaLnBrk="1" latinLnBrk="0" hangingPunct="1">
        <a:lnSpc>
          <a:spcPct val="90000"/>
        </a:lnSpc>
        <a:spcBef>
          <a:spcPct val="0"/>
        </a:spcBef>
        <a:buNone/>
        <a:defRPr sz="4400" kern="1200">
          <a:solidFill>
            <a:schemeClr val="accent3"/>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lang="en-US" sz="2400" kern="1200" dirty="0" smtClean="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Pr>
        <a:solidFill>
          <a:schemeClr val="accent2"/>
        </a:solidFill>
        <a:effectLst/>
      </p:bgPr>
    </p:bg>
    <p:spTree>
      <p:nvGrpSpPr>
        <p:cNvPr id="1" name=""/>
        <p:cNvGrpSpPr/>
        <p:nvPr/>
      </p:nvGrpSpPr>
      <p:grpSpPr>
        <a:xfrm>
          <a:off x="0" y="0"/>
          <a:ext cx="0" cy="0"/>
          <a:chOff x="0" y="0"/>
          <a:chExt cx="0" cy="0"/>
        </a:xfrm>
      </p:grpSpPr>
      <p:sp>
        <p:nvSpPr>
          <p:cNvPr id="8" name="Rectangle 7"/>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2" name="Title Placeholder 1"/>
          <p:cNvSpPr>
            <a:spLocks noGrp="1"/>
          </p:cNvSpPr>
          <p:nvPr>
            <p:ph type="title"/>
          </p:nvPr>
        </p:nvSpPr>
        <p:spPr>
          <a:xfrm>
            <a:off x="717176" y="457200"/>
            <a:ext cx="10784542" cy="1026460"/>
          </a:xfrm>
          <a:prstGeom prst="rect">
            <a:avLst/>
          </a:prstGeom>
        </p:spPr>
        <p:txBody>
          <a:bodyPr vert="horz" lIns="91440" tIns="45720" rIns="91440" bIns="45720" rtlCol="0" anchor="b" anchorCtr="0">
            <a:normAutofit/>
          </a:bodyPr>
          <a:lstStyle/>
          <a:p>
            <a:r>
              <a:rPr lang="en-US"/>
              <a:t>Click to edit Master title style</a:t>
            </a:r>
            <a:endParaRPr lang="en-US" dirty="0"/>
          </a:p>
        </p:txBody>
      </p:sp>
      <p:sp>
        <p:nvSpPr>
          <p:cNvPr id="3" name="Text Placeholder 2"/>
          <p:cNvSpPr>
            <a:spLocks noGrp="1"/>
          </p:cNvSpPr>
          <p:nvPr>
            <p:ph type="body" idx="1"/>
          </p:nvPr>
        </p:nvSpPr>
        <p:spPr>
          <a:xfrm>
            <a:off x="717176" y="1825625"/>
            <a:ext cx="10784542" cy="4109010"/>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p:cNvSpPr>
            <a:spLocks noGrp="1"/>
          </p:cNvSpPr>
          <p:nvPr>
            <p:ph type="ftr" sz="quarter" idx="3"/>
          </p:nvPr>
        </p:nvSpPr>
        <p:spPr>
          <a:xfrm>
            <a:off x="717176" y="6139793"/>
            <a:ext cx="2864224" cy="365125"/>
          </a:xfrm>
          <a:prstGeom prst="rect">
            <a:avLst/>
          </a:prstGeom>
        </p:spPr>
        <p:txBody>
          <a:bodyPr vert="horz" lIns="91440" tIns="45720" rIns="91440" bIns="45720" rtlCol="0" anchor="ctr"/>
          <a:lstStyle>
            <a:lvl1pPr algn="l">
              <a:defRPr sz="1200">
                <a:solidFill>
                  <a:schemeClr val="tx1">
                    <a:lumMod val="65000"/>
                    <a:lumOff val="35000"/>
                  </a:schemeClr>
                </a:solidFill>
              </a:defRPr>
            </a:lvl1pPr>
          </a:lstStyle>
          <a:p>
            <a:r>
              <a:rPr lang="en-US"/>
              <a:t>Oregon Department of Education</a:t>
            </a:r>
            <a:endParaRPr lang="en-US" dirty="0"/>
          </a:p>
        </p:txBody>
      </p:sp>
      <p:sp>
        <p:nvSpPr>
          <p:cNvPr id="4" name="Date Placeholder 3"/>
          <p:cNvSpPr>
            <a:spLocks noGrp="1"/>
          </p:cNvSpPr>
          <p:nvPr>
            <p:ph type="dt" sz="half" idx="2"/>
          </p:nvPr>
        </p:nvSpPr>
        <p:spPr>
          <a:xfrm>
            <a:off x="3854824" y="6139793"/>
            <a:ext cx="4509246" cy="365125"/>
          </a:xfrm>
          <a:prstGeom prst="rect">
            <a:avLst/>
          </a:prstGeom>
        </p:spPr>
        <p:txBody>
          <a:bodyPr vert="horz" lIns="91440" tIns="45720" rIns="91440" bIns="45720" rtlCol="0" anchor="ctr"/>
          <a:lstStyle>
            <a:lvl1pPr algn="ctr">
              <a:defRPr sz="1200">
                <a:solidFill>
                  <a:schemeClr val="tx1">
                    <a:lumMod val="65000"/>
                    <a:lumOff val="35000"/>
                  </a:schemeClr>
                </a:solidFill>
              </a:defRPr>
            </a:lvl1pPr>
          </a:lstStyle>
          <a:p>
            <a:fld id="{27879103-F9E0-4F46-ADC2-B8CD67C56AE7}" type="datetime1">
              <a:rPr lang="en-US" smtClean="0"/>
              <a:pPr/>
              <a:t>8/28/2024</a:t>
            </a:fld>
            <a:endParaRPr lang="en-US" dirty="0"/>
          </a:p>
        </p:txBody>
      </p:sp>
      <p:sp>
        <p:nvSpPr>
          <p:cNvPr id="6" name="Slide Number Placeholder 5"/>
          <p:cNvSpPr>
            <a:spLocks noGrp="1"/>
          </p:cNvSpPr>
          <p:nvPr>
            <p:ph type="sldNum" sz="quarter" idx="4"/>
          </p:nvPr>
        </p:nvSpPr>
        <p:spPr>
          <a:xfrm>
            <a:off x="8610600" y="6139793"/>
            <a:ext cx="2891118" cy="365125"/>
          </a:xfrm>
          <a:prstGeom prst="rect">
            <a:avLst/>
          </a:prstGeom>
        </p:spPr>
        <p:txBody>
          <a:bodyPr vert="horz" lIns="91440" tIns="45720" rIns="91440" bIns="45720" rtlCol="0" anchor="ctr"/>
          <a:lstStyle>
            <a:lvl1pPr algn="r">
              <a:defRPr sz="1200">
                <a:solidFill>
                  <a:schemeClr val="tx1">
                    <a:lumMod val="65000"/>
                    <a:lumOff val="35000"/>
                  </a:schemeClr>
                </a:solidFill>
              </a:defRPr>
            </a:lvl1pPr>
          </a:lstStyle>
          <a:p>
            <a:fld id="{357F5B69-6281-4C1F-8C38-6DA0F56DA430}" type="slidenum">
              <a:rPr lang="en-US" smtClean="0"/>
              <a:pPr/>
              <a:t>‹#›</a:t>
            </a:fld>
            <a:endParaRPr lang="en-US" dirty="0"/>
          </a:p>
        </p:txBody>
      </p:sp>
      <p:pic>
        <p:nvPicPr>
          <p:cNvPr id="10" name="Picture 9" descr="Decorative line break"/>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804670" y="1558360"/>
            <a:ext cx="1286259" cy="24384"/>
          </a:xfrm>
          <a:prstGeom prst="rect">
            <a:avLst/>
          </a:prstGeom>
        </p:spPr>
      </p:pic>
    </p:spTree>
    <p:extLst>
      <p:ext uri="{BB962C8B-B14F-4D97-AF65-F5344CB8AC3E}">
        <p14:creationId xmlns:p14="http://schemas.microsoft.com/office/powerpoint/2010/main" val="4279954450"/>
      </p:ext>
    </p:extLst>
  </p:cSld>
  <p:clrMap bg1="lt1" tx1="dk1" bg2="lt2" tx2="dk2" accent1="accent1" accent2="accent2" accent3="accent3" accent4="accent4" accent5="accent5" accent6="accent6" hlink="hlink" folHlink="folHlink"/>
  <p:sldLayoutIdLst>
    <p:sldLayoutId id="2147483780" r:id="rId1"/>
    <p:sldLayoutId id="2147483781" r:id="rId2"/>
    <p:sldLayoutId id="2147483782" r:id="rId3"/>
    <p:sldLayoutId id="2147483783" r:id="rId4"/>
    <p:sldLayoutId id="2147483784" r:id="rId5"/>
    <p:sldLayoutId id="2147483785" r:id="rId6"/>
    <p:sldLayoutId id="2147483786" r:id="rId7"/>
    <p:sldLayoutId id="2147483787" r:id="rId8"/>
    <p:sldLayoutId id="2147483788" r:id="rId9"/>
    <p:sldLayoutId id="2147483789" r:id="rId10"/>
    <p:sldLayoutId id="2147483790" r:id="rId11"/>
  </p:sldLayoutIdLst>
  <p:hf hdr="0" dt="0"/>
  <p:txStyles>
    <p:titleStyle>
      <a:lvl1pPr algn="l" defTabSz="914400" rtl="0" eaLnBrk="1" latinLnBrk="0" hangingPunct="1">
        <a:lnSpc>
          <a:spcPct val="90000"/>
        </a:lnSpc>
        <a:spcBef>
          <a:spcPct val="0"/>
        </a:spcBef>
        <a:buNone/>
        <a:defRPr sz="4400" kern="1200">
          <a:solidFill>
            <a:schemeClr val="accent2"/>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lang="en-US" sz="2400" kern="1200" dirty="0" smtClean="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reserve="1">
  <p:cSld>
    <p:bg>
      <p:bgPr>
        <a:solidFill>
          <a:schemeClr val="tx2"/>
        </a:solidFill>
        <a:effectLst/>
      </p:bgPr>
    </p:bg>
    <p:spTree>
      <p:nvGrpSpPr>
        <p:cNvPr id="1" name=""/>
        <p:cNvGrpSpPr/>
        <p:nvPr/>
      </p:nvGrpSpPr>
      <p:grpSpPr>
        <a:xfrm>
          <a:off x="0" y="0"/>
          <a:ext cx="0" cy="0"/>
          <a:chOff x="0" y="0"/>
          <a:chExt cx="0" cy="0"/>
        </a:xfrm>
      </p:grpSpPr>
      <p:sp>
        <p:nvSpPr>
          <p:cNvPr id="8" name="Rectangle 7"/>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2" name="Title Placeholder 1"/>
          <p:cNvSpPr>
            <a:spLocks noGrp="1"/>
          </p:cNvSpPr>
          <p:nvPr>
            <p:ph type="title"/>
          </p:nvPr>
        </p:nvSpPr>
        <p:spPr>
          <a:xfrm>
            <a:off x="717176" y="457200"/>
            <a:ext cx="10784542" cy="1026460"/>
          </a:xfrm>
          <a:prstGeom prst="rect">
            <a:avLst/>
          </a:prstGeom>
        </p:spPr>
        <p:txBody>
          <a:bodyPr vert="horz" lIns="91440" tIns="45720" rIns="91440" bIns="45720" rtlCol="0" anchor="b" anchorCtr="0">
            <a:normAutofit/>
          </a:bodyPr>
          <a:lstStyle/>
          <a:p>
            <a:r>
              <a:rPr lang="en-US"/>
              <a:t>Click to edit Master title style</a:t>
            </a:r>
            <a:endParaRPr lang="en-US" dirty="0"/>
          </a:p>
        </p:txBody>
      </p:sp>
      <p:sp>
        <p:nvSpPr>
          <p:cNvPr id="3" name="Text Placeholder 2"/>
          <p:cNvSpPr>
            <a:spLocks noGrp="1"/>
          </p:cNvSpPr>
          <p:nvPr>
            <p:ph type="body" idx="1"/>
          </p:nvPr>
        </p:nvSpPr>
        <p:spPr>
          <a:xfrm>
            <a:off x="717176" y="1825625"/>
            <a:ext cx="10784542" cy="4109010"/>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p:cNvSpPr>
            <a:spLocks noGrp="1"/>
          </p:cNvSpPr>
          <p:nvPr>
            <p:ph type="ftr" sz="quarter" idx="3"/>
          </p:nvPr>
        </p:nvSpPr>
        <p:spPr>
          <a:xfrm>
            <a:off x="717176" y="6139793"/>
            <a:ext cx="2864224" cy="365125"/>
          </a:xfrm>
          <a:prstGeom prst="rect">
            <a:avLst/>
          </a:prstGeom>
        </p:spPr>
        <p:txBody>
          <a:bodyPr vert="horz" lIns="91440" tIns="45720" rIns="91440" bIns="45720" rtlCol="0" anchor="ctr"/>
          <a:lstStyle>
            <a:lvl1pPr algn="l">
              <a:defRPr sz="1200">
                <a:solidFill>
                  <a:schemeClr val="tx1">
                    <a:lumMod val="65000"/>
                    <a:lumOff val="35000"/>
                  </a:schemeClr>
                </a:solidFill>
              </a:defRPr>
            </a:lvl1pPr>
          </a:lstStyle>
          <a:p>
            <a:r>
              <a:rPr lang="en-US"/>
              <a:t>Oregon Department of Education</a:t>
            </a:r>
            <a:endParaRPr lang="en-US" dirty="0"/>
          </a:p>
        </p:txBody>
      </p:sp>
      <p:sp>
        <p:nvSpPr>
          <p:cNvPr id="4" name="Date Placeholder 3"/>
          <p:cNvSpPr>
            <a:spLocks noGrp="1"/>
          </p:cNvSpPr>
          <p:nvPr>
            <p:ph type="dt" sz="half" idx="2"/>
          </p:nvPr>
        </p:nvSpPr>
        <p:spPr>
          <a:xfrm>
            <a:off x="3854824" y="6139793"/>
            <a:ext cx="4509246" cy="365125"/>
          </a:xfrm>
          <a:prstGeom prst="rect">
            <a:avLst/>
          </a:prstGeom>
        </p:spPr>
        <p:txBody>
          <a:bodyPr vert="horz" lIns="91440" tIns="45720" rIns="91440" bIns="45720" rtlCol="0" anchor="ctr"/>
          <a:lstStyle>
            <a:lvl1pPr algn="ctr">
              <a:defRPr sz="1200">
                <a:solidFill>
                  <a:schemeClr val="tx1">
                    <a:lumMod val="65000"/>
                    <a:lumOff val="35000"/>
                  </a:schemeClr>
                </a:solidFill>
              </a:defRPr>
            </a:lvl1pPr>
          </a:lstStyle>
          <a:p>
            <a:fld id="{27879103-F9E0-4F46-ADC2-B8CD67C56AE7}" type="datetime1">
              <a:rPr lang="en-US" smtClean="0"/>
              <a:pPr/>
              <a:t>8/28/2024</a:t>
            </a:fld>
            <a:endParaRPr lang="en-US" dirty="0"/>
          </a:p>
        </p:txBody>
      </p:sp>
      <p:sp>
        <p:nvSpPr>
          <p:cNvPr id="6" name="Slide Number Placeholder 5"/>
          <p:cNvSpPr>
            <a:spLocks noGrp="1"/>
          </p:cNvSpPr>
          <p:nvPr>
            <p:ph type="sldNum" sz="quarter" idx="4"/>
          </p:nvPr>
        </p:nvSpPr>
        <p:spPr>
          <a:xfrm>
            <a:off x="8610600" y="6139793"/>
            <a:ext cx="2891118" cy="365125"/>
          </a:xfrm>
          <a:prstGeom prst="rect">
            <a:avLst/>
          </a:prstGeom>
        </p:spPr>
        <p:txBody>
          <a:bodyPr vert="horz" lIns="91440" tIns="45720" rIns="91440" bIns="45720" rtlCol="0" anchor="ctr"/>
          <a:lstStyle>
            <a:lvl1pPr algn="r">
              <a:defRPr sz="1200">
                <a:solidFill>
                  <a:schemeClr val="tx1">
                    <a:lumMod val="65000"/>
                    <a:lumOff val="35000"/>
                  </a:schemeClr>
                </a:solidFill>
              </a:defRPr>
            </a:lvl1pPr>
          </a:lstStyle>
          <a:p>
            <a:fld id="{357F5B69-6281-4C1F-8C38-6DA0F56DA430}" type="slidenum">
              <a:rPr lang="en-US" smtClean="0"/>
              <a:pPr/>
              <a:t>‹#›</a:t>
            </a:fld>
            <a:endParaRPr lang="en-US" dirty="0"/>
          </a:p>
        </p:txBody>
      </p:sp>
      <p:pic>
        <p:nvPicPr>
          <p:cNvPr id="10" name="Picture 9" descr="Decorative line break"/>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804670" y="1558360"/>
            <a:ext cx="1286259" cy="24384"/>
          </a:xfrm>
          <a:prstGeom prst="rect">
            <a:avLst/>
          </a:prstGeom>
        </p:spPr>
      </p:pic>
    </p:spTree>
    <p:extLst>
      <p:ext uri="{BB962C8B-B14F-4D97-AF65-F5344CB8AC3E}">
        <p14:creationId xmlns:p14="http://schemas.microsoft.com/office/powerpoint/2010/main" val="3184397434"/>
      </p:ext>
    </p:extLst>
  </p:cSld>
  <p:clrMap bg1="lt1" tx1="dk1" bg2="lt2" tx2="dk2" accent1="accent1" accent2="accent2" accent3="accent3" accent4="accent4" accent5="accent5" accent6="accent6" hlink="hlink" folHlink="folHlink"/>
  <p:sldLayoutIdLst>
    <p:sldLayoutId id="2147483768" r:id="rId1"/>
    <p:sldLayoutId id="2147483769" r:id="rId2"/>
    <p:sldLayoutId id="2147483770" r:id="rId3"/>
    <p:sldLayoutId id="2147483771" r:id="rId4"/>
    <p:sldLayoutId id="2147483772" r:id="rId5"/>
    <p:sldLayoutId id="2147483773" r:id="rId6"/>
    <p:sldLayoutId id="2147483774" r:id="rId7"/>
    <p:sldLayoutId id="2147483775" r:id="rId8"/>
    <p:sldLayoutId id="2147483776" r:id="rId9"/>
    <p:sldLayoutId id="2147483777" r:id="rId10"/>
    <p:sldLayoutId id="2147483778" r:id="rId11"/>
  </p:sldLayoutIdLst>
  <p:hf hdr="0" dt="0"/>
  <p:txStyles>
    <p:titleStyle>
      <a:lvl1pPr algn="l" defTabSz="914400" rtl="0" eaLnBrk="1" latinLnBrk="0" hangingPunct="1">
        <a:lnSpc>
          <a:spcPct val="90000"/>
        </a:lnSpc>
        <a:spcBef>
          <a:spcPct val="0"/>
        </a:spcBef>
        <a:buNone/>
        <a:defRPr sz="4400" kern="1200">
          <a:solidFill>
            <a:schemeClr val="tx2"/>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lang="en-US" sz="2400" kern="1200" dirty="0" smtClean="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8" Type="http://schemas.openxmlformats.org/officeDocument/2006/relationships/image" Target="../media/image10.png"/><Relationship Id="rId3" Type="http://schemas.openxmlformats.org/officeDocument/2006/relationships/hyperlink" Target="https://oese.ed.gov/files/2022/02/Within-district-allocations-FINAL.pdf" TargetMode="External"/><Relationship Id="rId7" Type="http://schemas.openxmlformats.org/officeDocument/2006/relationships/hyperlink" Target="https://www.oregon.gov/ode/schools-and-districts/grants/ESEA/Documents/CIP%20Budget%20Narrative%20User%20Guide.docx" TargetMode="External"/><Relationship Id="rId2" Type="http://schemas.openxmlformats.org/officeDocument/2006/relationships/notesSlide" Target="../notesSlides/notesSlide14.xml"/><Relationship Id="rId1" Type="http://schemas.openxmlformats.org/officeDocument/2006/relationships/slideLayout" Target="../slideLayouts/slideLayout4.xml"/><Relationship Id="rId6" Type="http://schemas.openxmlformats.org/officeDocument/2006/relationships/hyperlink" Target="https://www.oregon.gov/ode/schools-and-districts/grants/ESEA/Migrant/Documents/Community%20Eligibility%20Provision.pdf" TargetMode="External"/><Relationship Id="rId5" Type="http://schemas.openxmlformats.org/officeDocument/2006/relationships/hyperlink" Target="https://www.oregon.gov/ode/schools-and-districts/grants/ESEA/Documents/RANK%20AND%20SERVE.pdf" TargetMode="External"/><Relationship Id="rId4" Type="http://schemas.openxmlformats.org/officeDocument/2006/relationships/hyperlink" Target="https://www.oregon.gov/ode/students-and-family/childnutrition/SNP/Pages/Special-Provisions.aspx" TargetMode="External"/></Relationships>
</file>

<file path=ppt/slides/_rels/slide15.xml.rels><?xml version="1.0" encoding="UTF-8" standalone="yes"?>
<Relationships xmlns="http://schemas.openxmlformats.org/package/2006/relationships"><Relationship Id="rId8" Type="http://schemas.openxmlformats.org/officeDocument/2006/relationships/hyperlink" Target="mailto:michelle.fleener@ode.oregon.gov" TargetMode="External"/><Relationship Id="rId3" Type="http://schemas.openxmlformats.org/officeDocument/2006/relationships/hyperlink" Target="mailto:Jennifer.Engberg@ode.oregon.gov" TargetMode="External"/><Relationship Id="rId7" Type="http://schemas.openxmlformats.org/officeDocument/2006/relationships/hyperlink" Target="mailto:jon.mabale@ode.oregon.gov" TargetMode="External"/><Relationship Id="rId2" Type="http://schemas.openxmlformats.org/officeDocument/2006/relationships/notesSlide" Target="../notesSlides/notesSlide15.xml"/><Relationship Id="rId1" Type="http://schemas.openxmlformats.org/officeDocument/2006/relationships/slideLayout" Target="../slideLayouts/slideLayout3.xml"/><Relationship Id="rId6" Type="http://schemas.openxmlformats.org/officeDocument/2006/relationships/hyperlink" Target="mailto:Amy.Tidwell@ode.oregon.gov" TargetMode="External"/><Relationship Id="rId5" Type="http://schemas.openxmlformats.org/officeDocument/2006/relationships/hyperlink" Target="mailto:Lisa.Plumb@ode.oregon.gov" TargetMode="External"/><Relationship Id="rId4" Type="http://schemas.openxmlformats.org/officeDocument/2006/relationships/hyperlink" Target="mailto:Sarah.Martin@ode.oregon.gov" TargetMode="External"/><Relationship Id="rId9" Type="http://schemas.openxmlformats.org/officeDocument/2006/relationships/image" Target="../media/image11.jpeg"/></Relationships>
</file>

<file path=ppt/slides/_rels/slide2.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3" Type="http://schemas.openxmlformats.org/officeDocument/2006/relationships/image" Target="../media/image7.jpg"/><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3" Type="http://schemas.openxmlformats.org/officeDocument/2006/relationships/hyperlink" Target="https://www.oregon.gov/ode/schools-and-districts/grants/ESEA/IA/Documents/cep-title-i-guidance-from-used-3-2015.docx" TargetMode="External"/><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3" Type="http://schemas.openxmlformats.org/officeDocument/2006/relationships/hyperlink" Target="https://www.oregon.gov/ode/students-and-family/childnutrition/snp/pages/special-provisions.aspx" TargetMode="External"/><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ctrTitle"/>
          </p:nvPr>
        </p:nvSpPr>
        <p:spPr/>
        <p:txBody>
          <a:bodyPr>
            <a:normAutofit fontScale="90000"/>
          </a:bodyPr>
          <a:lstStyle/>
          <a:p>
            <a:r>
              <a:rPr lang="en-US" altLang="en-US" sz="4400" dirty="0">
                <a:latin typeface="Arial" charset="0"/>
                <a:cs typeface="Arial" charset="0"/>
              </a:rPr>
              <a:t>Using CEP to Rank &amp; Serve Schools</a:t>
            </a:r>
          </a:p>
        </p:txBody>
      </p:sp>
      <p:sp>
        <p:nvSpPr>
          <p:cNvPr id="14339" name="Rectangle 3"/>
          <p:cNvSpPr>
            <a:spLocks noGrp="1" noChangeArrowheads="1"/>
          </p:cNvSpPr>
          <p:nvPr>
            <p:ph type="subTitle" idx="1"/>
          </p:nvPr>
        </p:nvSpPr>
        <p:spPr/>
        <p:txBody>
          <a:bodyPr>
            <a:normAutofit/>
          </a:bodyPr>
          <a:lstStyle/>
          <a:p>
            <a:r>
              <a:rPr lang="en-US" altLang="en-US" dirty="0">
                <a:cs typeface="Arial" charset="0"/>
              </a:rPr>
              <a:t>August 20, 2024</a:t>
            </a:r>
          </a:p>
        </p:txBody>
      </p:sp>
    </p:spTree>
    <p:extLst>
      <p:ext uri="{BB962C8B-B14F-4D97-AF65-F5344CB8AC3E}">
        <p14:creationId xmlns:p14="http://schemas.microsoft.com/office/powerpoint/2010/main" val="87645315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itle 12"/>
          <p:cNvSpPr>
            <a:spLocks noGrp="1"/>
          </p:cNvSpPr>
          <p:nvPr>
            <p:ph type="title"/>
          </p:nvPr>
        </p:nvSpPr>
        <p:spPr/>
        <p:txBody>
          <a:bodyPr>
            <a:normAutofit fontScale="90000"/>
          </a:bodyPr>
          <a:lstStyle/>
          <a:p>
            <a:r>
              <a:rPr lang="en-US" dirty="0"/>
              <a:t>Some of our schools are CEP and some are not – how do we Rank and Serve schools?</a:t>
            </a:r>
          </a:p>
        </p:txBody>
      </p:sp>
      <p:sp>
        <p:nvSpPr>
          <p:cNvPr id="5" name="Content Placeholder 4"/>
          <p:cNvSpPr>
            <a:spLocks noGrp="1"/>
          </p:cNvSpPr>
          <p:nvPr>
            <p:ph idx="1"/>
          </p:nvPr>
        </p:nvSpPr>
        <p:spPr>
          <a:xfrm>
            <a:off x="4588625" y="1825625"/>
            <a:ext cx="7132319" cy="4314168"/>
          </a:xfrm>
        </p:spPr>
        <p:txBody>
          <a:bodyPr>
            <a:noAutofit/>
          </a:bodyPr>
          <a:lstStyle/>
          <a:p>
            <a:pPr marL="0" indent="0">
              <a:spcAft>
                <a:spcPts val="1200"/>
              </a:spcAft>
              <a:buNone/>
            </a:pPr>
            <a:r>
              <a:rPr lang="en-US" sz="2600" b="1" dirty="0"/>
              <a:t>Option 1: </a:t>
            </a:r>
            <a:r>
              <a:rPr lang="en-US" sz="2600" dirty="0"/>
              <a:t>Use the number of eligible students in </a:t>
            </a:r>
            <a:r>
              <a:rPr lang="en-US" sz="2600" b="1" dirty="0"/>
              <a:t>both </a:t>
            </a:r>
            <a:r>
              <a:rPr lang="en-US" sz="2600" dirty="0"/>
              <a:t>CEP and non-CEP schools</a:t>
            </a:r>
          </a:p>
          <a:p>
            <a:pPr marL="0" indent="0">
              <a:spcAft>
                <a:spcPts val="1200"/>
              </a:spcAft>
              <a:buNone/>
            </a:pPr>
            <a:r>
              <a:rPr lang="en-US" sz="2600" b="1" dirty="0"/>
              <a:t>Option 2: </a:t>
            </a:r>
            <a:r>
              <a:rPr lang="en-US" sz="2600" dirty="0"/>
              <a:t>Apply the 1.6 multiplier to the number of identified eligible students in </a:t>
            </a:r>
            <a:r>
              <a:rPr lang="en-US" sz="2600" b="1" dirty="0"/>
              <a:t>both</a:t>
            </a:r>
            <a:r>
              <a:rPr lang="en-US" sz="2600" dirty="0"/>
              <a:t> CEP and non-CEP schools</a:t>
            </a:r>
          </a:p>
          <a:p>
            <a:pPr marL="0" indent="0">
              <a:spcAft>
                <a:spcPts val="1200"/>
              </a:spcAft>
              <a:buNone/>
            </a:pPr>
            <a:r>
              <a:rPr lang="en-US" sz="2600" b="1" dirty="0"/>
              <a:t>Option 3</a:t>
            </a:r>
            <a:r>
              <a:rPr lang="en-US" sz="2600" dirty="0"/>
              <a:t>: Use the number of identified eligible students times the multiplier (1.6) and use the free and reduced-price meal data for non-CEP schools</a:t>
            </a:r>
          </a:p>
          <a:p>
            <a:pPr>
              <a:spcAft>
                <a:spcPts val="1200"/>
              </a:spcAft>
            </a:pPr>
            <a:endParaRPr lang="en-US" sz="3000" dirty="0"/>
          </a:p>
        </p:txBody>
      </p:sp>
      <p:sp>
        <p:nvSpPr>
          <p:cNvPr id="3" name="Footer Placeholder 2">
            <a:extLst>
              <a:ext uri="{C183D7F6-B498-43B3-948B-1728B52AA6E4}">
                <adec:decorative xmlns:adec="http://schemas.microsoft.com/office/drawing/2017/decorative" val="1"/>
              </a:ext>
            </a:extLst>
          </p:cNvPr>
          <p:cNvSpPr>
            <a:spLocks noGrp="1"/>
          </p:cNvSpPr>
          <p:nvPr>
            <p:ph type="ftr" sz="quarter" idx="11"/>
          </p:nvPr>
        </p:nvSpPr>
        <p:spPr/>
        <p:txBody>
          <a:bodyPr/>
          <a:lstStyle/>
          <a:p>
            <a:r>
              <a:rPr lang="en-US"/>
              <a:t>Oregon Department of Education</a:t>
            </a:r>
            <a:endParaRPr lang="en-US" dirty="0"/>
          </a:p>
        </p:txBody>
      </p:sp>
      <p:sp>
        <p:nvSpPr>
          <p:cNvPr id="4" name="Slide Number Placeholder 3"/>
          <p:cNvSpPr>
            <a:spLocks noGrp="1"/>
          </p:cNvSpPr>
          <p:nvPr>
            <p:ph type="sldNum" sz="quarter" idx="12"/>
          </p:nvPr>
        </p:nvSpPr>
        <p:spPr/>
        <p:txBody>
          <a:bodyPr/>
          <a:lstStyle/>
          <a:p>
            <a:fld id="{357F5B69-6281-4C1F-8C38-6DA0F56DA430}" type="slidenum">
              <a:rPr lang="en-US" smtClean="0"/>
              <a:pPr/>
              <a:t>10</a:t>
            </a:fld>
            <a:endParaRPr lang="en-US" dirty="0"/>
          </a:p>
        </p:txBody>
      </p:sp>
      <p:pic>
        <p:nvPicPr>
          <p:cNvPr id="21" name="Picture 20">
            <a:extLst>
              <a:ext uri="{C183D7F6-B498-43B3-948B-1728B52AA6E4}">
                <adec:decorative xmlns:adec="http://schemas.microsoft.com/office/drawing/2017/decorative" val="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325778" y="5052686"/>
            <a:ext cx="1196788" cy="1196788"/>
          </a:xfrm>
          <a:prstGeom prst="rect">
            <a:avLst/>
          </a:prstGeom>
        </p:spPr>
      </p:pic>
      <p:pic>
        <p:nvPicPr>
          <p:cNvPr id="22" name="Picture 21">
            <a:extLst>
              <a:ext uri="{C183D7F6-B498-43B3-948B-1728B52AA6E4}">
                <adec:decorative xmlns:adec="http://schemas.microsoft.com/office/drawing/2017/decorative" val="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764924" y="3302629"/>
            <a:ext cx="1196788" cy="1196788"/>
          </a:xfrm>
          <a:prstGeom prst="rect">
            <a:avLst/>
          </a:prstGeom>
        </p:spPr>
      </p:pic>
      <p:pic>
        <p:nvPicPr>
          <p:cNvPr id="25" name="Picture 24">
            <a:extLst>
              <a:ext uri="{C183D7F6-B498-43B3-948B-1728B52AA6E4}">
                <adec:decorative xmlns:adec="http://schemas.microsoft.com/office/drawing/2017/decorative" val="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41853" y="2430674"/>
            <a:ext cx="1196788" cy="1196788"/>
          </a:xfrm>
          <a:prstGeom prst="rect">
            <a:avLst/>
          </a:prstGeom>
        </p:spPr>
      </p:pic>
      <p:pic>
        <p:nvPicPr>
          <p:cNvPr id="26" name="Picture 25">
            <a:extLst>
              <a:ext uri="{C183D7F6-B498-43B3-948B-1728B52AA6E4}">
                <adec:decorative xmlns:adec="http://schemas.microsoft.com/office/drawing/2017/decorative" val="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52500" y="5052686"/>
            <a:ext cx="1196788" cy="1196788"/>
          </a:xfrm>
          <a:prstGeom prst="rect">
            <a:avLst/>
          </a:prstGeom>
        </p:spPr>
      </p:pic>
      <p:pic>
        <p:nvPicPr>
          <p:cNvPr id="27" name="Picture 26">
            <a:extLst>
              <a:ext uri="{C183D7F6-B498-43B3-948B-1728B52AA6E4}">
                <adec:decorative xmlns:adec="http://schemas.microsoft.com/office/drawing/2017/decorative" val="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319336" y="2413958"/>
            <a:ext cx="1196788" cy="1196788"/>
          </a:xfrm>
          <a:prstGeom prst="rect">
            <a:avLst/>
          </a:prstGeom>
        </p:spPr>
      </p:pic>
      <p:sp>
        <p:nvSpPr>
          <p:cNvPr id="15" name="TextBox 14">
            <a:extLst>
              <a:ext uri="{C183D7F6-B498-43B3-948B-1728B52AA6E4}">
                <adec:decorative xmlns:adec="http://schemas.microsoft.com/office/drawing/2017/decorative" val="1"/>
              </a:ext>
            </a:extLst>
          </p:cNvPr>
          <p:cNvSpPr txBox="1"/>
          <p:nvPr/>
        </p:nvSpPr>
        <p:spPr>
          <a:xfrm>
            <a:off x="1104338" y="1951368"/>
            <a:ext cx="3095065" cy="584775"/>
          </a:xfrm>
          <a:prstGeom prst="rect">
            <a:avLst/>
          </a:prstGeom>
          <a:noFill/>
          <a:ln w="25400">
            <a:noFill/>
          </a:ln>
        </p:spPr>
        <p:txBody>
          <a:bodyPr wrap="square" rtlCol="0">
            <a:spAutoFit/>
          </a:bodyPr>
          <a:lstStyle/>
          <a:p>
            <a:r>
              <a:rPr lang="en-US" sz="3200" dirty="0"/>
              <a:t>CEP Schools</a:t>
            </a:r>
          </a:p>
        </p:txBody>
      </p:sp>
      <p:sp>
        <p:nvSpPr>
          <p:cNvPr id="17" name="TextBox 16">
            <a:extLst>
              <a:ext uri="{C183D7F6-B498-43B3-948B-1728B52AA6E4}">
                <adec:decorative xmlns:adec="http://schemas.microsoft.com/office/drawing/2017/decorative" val="1"/>
              </a:ext>
            </a:extLst>
          </p:cNvPr>
          <p:cNvSpPr txBox="1"/>
          <p:nvPr/>
        </p:nvSpPr>
        <p:spPr>
          <a:xfrm>
            <a:off x="941853" y="4484627"/>
            <a:ext cx="3095065" cy="584775"/>
          </a:xfrm>
          <a:prstGeom prst="rect">
            <a:avLst/>
          </a:prstGeom>
          <a:noFill/>
          <a:ln w="25400">
            <a:noFill/>
          </a:ln>
        </p:spPr>
        <p:txBody>
          <a:bodyPr wrap="square" rtlCol="0">
            <a:spAutoFit/>
          </a:bodyPr>
          <a:lstStyle/>
          <a:p>
            <a:r>
              <a:rPr lang="en-US" sz="3200" dirty="0"/>
              <a:t>Non-CEP Schools</a:t>
            </a:r>
          </a:p>
        </p:txBody>
      </p:sp>
    </p:spTree>
    <p:extLst>
      <p:ext uri="{BB962C8B-B14F-4D97-AF65-F5344CB8AC3E}">
        <p14:creationId xmlns:p14="http://schemas.microsoft.com/office/powerpoint/2010/main" val="234300063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D7226682-39E7-0CCE-6A2A-6FDACDC30B9E}"/>
              </a:ext>
            </a:extLst>
          </p:cNvPr>
          <p:cNvSpPr>
            <a:spLocks noGrp="1"/>
          </p:cNvSpPr>
          <p:nvPr>
            <p:ph type="title"/>
          </p:nvPr>
        </p:nvSpPr>
        <p:spPr/>
        <p:txBody>
          <a:bodyPr/>
          <a:lstStyle/>
          <a:p>
            <a:r>
              <a:rPr lang="en-US" dirty="0"/>
              <a:t>Calculating Using the Multiplier</a:t>
            </a:r>
          </a:p>
        </p:txBody>
      </p:sp>
      <p:sp>
        <p:nvSpPr>
          <p:cNvPr id="2" name="Content Placeholder 1">
            <a:extLst>
              <a:ext uri="{FF2B5EF4-FFF2-40B4-BE49-F238E27FC236}">
                <a16:creationId xmlns:a16="http://schemas.microsoft.com/office/drawing/2014/main" id="{29FB9DC7-28C4-CA1E-5942-2B4DBF8F3389}"/>
              </a:ext>
            </a:extLst>
          </p:cNvPr>
          <p:cNvSpPr>
            <a:spLocks noGrp="1"/>
          </p:cNvSpPr>
          <p:nvPr>
            <p:ph idx="1"/>
          </p:nvPr>
        </p:nvSpPr>
        <p:spPr/>
        <p:txBody>
          <a:bodyPr/>
          <a:lstStyle/>
          <a:p>
            <a:r>
              <a:rPr lang="en-US" sz="3200" dirty="0"/>
              <a:t>XYZ Elementary</a:t>
            </a:r>
          </a:p>
          <a:p>
            <a:pPr lvl="1"/>
            <a:r>
              <a:rPr lang="en-US" sz="2800" dirty="0"/>
              <a:t>ISP = 50%</a:t>
            </a:r>
          </a:p>
          <a:p>
            <a:pPr lvl="1"/>
            <a:r>
              <a:rPr lang="en-US" sz="2800" dirty="0"/>
              <a:t>Current Enrollment = 400</a:t>
            </a:r>
            <a:endParaRPr lang="en-US" dirty="0"/>
          </a:p>
          <a:p>
            <a:pPr lvl="1"/>
            <a:r>
              <a:rPr lang="en-US" sz="2800" dirty="0"/>
              <a:t>400 X .5= 200 students experiencing poverty</a:t>
            </a:r>
          </a:p>
          <a:p>
            <a:pPr lvl="1"/>
            <a:r>
              <a:rPr lang="en-US" sz="2800" dirty="0">
                <a:highlight>
                  <a:srgbClr val="FFFF00"/>
                </a:highlight>
              </a:rPr>
              <a:t>200 X 1.6 multiplier </a:t>
            </a:r>
            <a:r>
              <a:rPr lang="en-US" sz="2800" dirty="0"/>
              <a:t>= 320 students experiencing poverty</a:t>
            </a:r>
          </a:p>
          <a:p>
            <a:pPr marL="457200" lvl="1" indent="0">
              <a:buNone/>
            </a:pPr>
            <a:endParaRPr lang="en-US" dirty="0"/>
          </a:p>
        </p:txBody>
      </p:sp>
      <p:graphicFrame>
        <p:nvGraphicFramePr>
          <p:cNvPr id="6" name="Table 5">
            <a:extLst>
              <a:ext uri="{FF2B5EF4-FFF2-40B4-BE49-F238E27FC236}">
                <a16:creationId xmlns:a16="http://schemas.microsoft.com/office/drawing/2014/main" id="{DF9682CD-65BF-0C02-30C0-D414D622DA99}"/>
              </a:ext>
            </a:extLst>
          </p:cNvPr>
          <p:cNvGraphicFramePr>
            <a:graphicFrameLocks noGrp="1"/>
          </p:cNvGraphicFramePr>
          <p:nvPr>
            <p:extLst>
              <p:ext uri="{D42A27DB-BD31-4B8C-83A1-F6EECF244321}">
                <p14:modId xmlns:p14="http://schemas.microsoft.com/office/powerpoint/2010/main" val="2684017957"/>
              </p:ext>
            </p:extLst>
          </p:nvPr>
        </p:nvGraphicFramePr>
        <p:xfrm>
          <a:off x="1280160" y="4551600"/>
          <a:ext cx="9326880" cy="1010920"/>
        </p:xfrm>
        <a:graphic>
          <a:graphicData uri="http://schemas.openxmlformats.org/drawingml/2006/table">
            <a:tbl>
              <a:tblPr firstRow="1" bandRow="1">
                <a:tableStyleId>{5C22544A-7EE6-4342-B048-85BDC9FD1C3A}</a:tableStyleId>
              </a:tblPr>
              <a:tblGrid>
                <a:gridCol w="2331720">
                  <a:extLst>
                    <a:ext uri="{9D8B030D-6E8A-4147-A177-3AD203B41FA5}">
                      <a16:colId xmlns:a16="http://schemas.microsoft.com/office/drawing/2014/main" val="2030262400"/>
                    </a:ext>
                  </a:extLst>
                </a:gridCol>
                <a:gridCol w="2331720">
                  <a:extLst>
                    <a:ext uri="{9D8B030D-6E8A-4147-A177-3AD203B41FA5}">
                      <a16:colId xmlns:a16="http://schemas.microsoft.com/office/drawing/2014/main" val="4260206750"/>
                    </a:ext>
                  </a:extLst>
                </a:gridCol>
                <a:gridCol w="2331720">
                  <a:extLst>
                    <a:ext uri="{9D8B030D-6E8A-4147-A177-3AD203B41FA5}">
                      <a16:colId xmlns:a16="http://schemas.microsoft.com/office/drawing/2014/main" val="802909892"/>
                    </a:ext>
                  </a:extLst>
                </a:gridCol>
                <a:gridCol w="2331720">
                  <a:extLst>
                    <a:ext uri="{9D8B030D-6E8A-4147-A177-3AD203B41FA5}">
                      <a16:colId xmlns:a16="http://schemas.microsoft.com/office/drawing/2014/main" val="2904798998"/>
                    </a:ext>
                  </a:extLst>
                </a:gridCol>
              </a:tblGrid>
              <a:tr h="370840">
                <a:tc>
                  <a:txBody>
                    <a:bodyPr/>
                    <a:lstStyle/>
                    <a:p>
                      <a:r>
                        <a:rPr lang="en-US" dirty="0"/>
                        <a:t>School</a:t>
                      </a:r>
                    </a:p>
                  </a:txBody>
                  <a:tcPr/>
                </a:tc>
                <a:tc>
                  <a:txBody>
                    <a:bodyPr/>
                    <a:lstStyle/>
                    <a:p>
                      <a:r>
                        <a:rPr lang="en-US" dirty="0"/>
                        <a:t>Enrollment</a:t>
                      </a:r>
                    </a:p>
                  </a:txBody>
                  <a:tcPr/>
                </a:tc>
                <a:tc>
                  <a:txBody>
                    <a:bodyPr/>
                    <a:lstStyle/>
                    <a:p>
                      <a:r>
                        <a:rPr lang="en-US" dirty="0"/>
                        <a:t>Students Experiencing Poverty</a:t>
                      </a:r>
                    </a:p>
                  </a:txBody>
                  <a:tcPr/>
                </a:tc>
                <a:tc>
                  <a:txBody>
                    <a:bodyPr/>
                    <a:lstStyle/>
                    <a:p>
                      <a:r>
                        <a:rPr lang="en-US" dirty="0"/>
                        <a:t>Percentage</a:t>
                      </a:r>
                    </a:p>
                  </a:txBody>
                  <a:tcPr/>
                </a:tc>
                <a:extLst>
                  <a:ext uri="{0D108BD9-81ED-4DB2-BD59-A6C34878D82A}">
                    <a16:rowId xmlns:a16="http://schemas.microsoft.com/office/drawing/2014/main" val="2194269577"/>
                  </a:ext>
                </a:extLst>
              </a:tr>
              <a:tr h="370840">
                <a:tc>
                  <a:txBody>
                    <a:bodyPr/>
                    <a:lstStyle/>
                    <a:p>
                      <a:r>
                        <a:rPr lang="en-US" dirty="0"/>
                        <a:t>XYZ Elementary</a:t>
                      </a:r>
                    </a:p>
                  </a:txBody>
                  <a:tcPr/>
                </a:tc>
                <a:tc>
                  <a:txBody>
                    <a:bodyPr/>
                    <a:lstStyle/>
                    <a:p>
                      <a:r>
                        <a:rPr lang="en-US" dirty="0"/>
                        <a:t>400</a:t>
                      </a:r>
                    </a:p>
                  </a:txBody>
                  <a:tcPr/>
                </a:tc>
                <a:tc>
                  <a:txBody>
                    <a:bodyPr/>
                    <a:lstStyle/>
                    <a:p>
                      <a:r>
                        <a:rPr lang="en-US" dirty="0">
                          <a:highlight>
                            <a:srgbClr val="FFFF00"/>
                          </a:highlight>
                        </a:rPr>
                        <a:t>320</a:t>
                      </a:r>
                    </a:p>
                  </a:txBody>
                  <a:tcPr/>
                </a:tc>
                <a:tc>
                  <a:txBody>
                    <a:bodyPr/>
                    <a:lstStyle/>
                    <a:p>
                      <a:r>
                        <a:rPr lang="en-US" dirty="0">
                          <a:highlight>
                            <a:srgbClr val="FFFF00"/>
                          </a:highlight>
                        </a:rPr>
                        <a:t>80.00%</a:t>
                      </a:r>
                    </a:p>
                  </a:txBody>
                  <a:tcPr/>
                </a:tc>
                <a:extLst>
                  <a:ext uri="{0D108BD9-81ED-4DB2-BD59-A6C34878D82A}">
                    <a16:rowId xmlns:a16="http://schemas.microsoft.com/office/drawing/2014/main" val="2983139535"/>
                  </a:ext>
                </a:extLst>
              </a:tr>
            </a:tbl>
          </a:graphicData>
        </a:graphic>
      </p:graphicFrame>
      <p:sp>
        <p:nvSpPr>
          <p:cNvPr id="3" name="Footer Placeholder 2">
            <a:extLst>
              <a:ext uri="{FF2B5EF4-FFF2-40B4-BE49-F238E27FC236}">
                <a16:creationId xmlns:a16="http://schemas.microsoft.com/office/drawing/2014/main" id="{ACAC5B6E-E8AB-59C4-2BED-2BE03B831F85}"/>
              </a:ext>
              <a:ext uri="{C183D7F6-B498-43B3-948B-1728B52AA6E4}">
                <adec:decorative xmlns:adec="http://schemas.microsoft.com/office/drawing/2017/decorative" val="1"/>
              </a:ext>
            </a:extLst>
          </p:cNvPr>
          <p:cNvSpPr>
            <a:spLocks noGrp="1"/>
          </p:cNvSpPr>
          <p:nvPr>
            <p:ph type="ftr" sz="quarter" idx="11"/>
          </p:nvPr>
        </p:nvSpPr>
        <p:spPr/>
        <p:txBody>
          <a:bodyPr/>
          <a:lstStyle/>
          <a:p>
            <a:r>
              <a:rPr lang="en-US"/>
              <a:t>Oregon Department of Education</a:t>
            </a:r>
            <a:endParaRPr lang="en-US" dirty="0"/>
          </a:p>
        </p:txBody>
      </p:sp>
      <p:sp>
        <p:nvSpPr>
          <p:cNvPr id="4" name="Slide Number Placeholder 3">
            <a:extLst>
              <a:ext uri="{FF2B5EF4-FFF2-40B4-BE49-F238E27FC236}">
                <a16:creationId xmlns:a16="http://schemas.microsoft.com/office/drawing/2014/main" id="{3083C0FF-DC5E-EF5D-B4EF-346C22B953CA}"/>
              </a:ext>
            </a:extLst>
          </p:cNvPr>
          <p:cNvSpPr>
            <a:spLocks noGrp="1"/>
          </p:cNvSpPr>
          <p:nvPr>
            <p:ph type="sldNum" sz="quarter" idx="12"/>
          </p:nvPr>
        </p:nvSpPr>
        <p:spPr/>
        <p:txBody>
          <a:bodyPr/>
          <a:lstStyle/>
          <a:p>
            <a:fld id="{357F5B69-6281-4C1F-8C38-6DA0F56DA430}" type="slidenum">
              <a:rPr lang="en-US" smtClean="0"/>
              <a:pPr/>
              <a:t>11</a:t>
            </a:fld>
            <a:endParaRPr lang="en-US" dirty="0"/>
          </a:p>
        </p:txBody>
      </p:sp>
    </p:spTree>
    <p:extLst>
      <p:ext uri="{BB962C8B-B14F-4D97-AF65-F5344CB8AC3E}">
        <p14:creationId xmlns:p14="http://schemas.microsoft.com/office/powerpoint/2010/main" val="54909573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F2BE198D-C1B2-BA74-C111-8D540F7E5552}"/>
              </a:ext>
            </a:extLst>
          </p:cNvPr>
          <p:cNvSpPr>
            <a:spLocks noGrp="1"/>
          </p:cNvSpPr>
          <p:nvPr>
            <p:ph type="title"/>
          </p:nvPr>
        </p:nvSpPr>
        <p:spPr/>
        <p:txBody>
          <a:bodyPr/>
          <a:lstStyle/>
          <a:p>
            <a:r>
              <a:rPr lang="en-US" dirty="0"/>
              <a:t>Dispelling Myths</a:t>
            </a:r>
          </a:p>
        </p:txBody>
      </p:sp>
      <p:sp>
        <p:nvSpPr>
          <p:cNvPr id="2" name="Content Placeholder 1">
            <a:extLst>
              <a:ext uri="{FF2B5EF4-FFF2-40B4-BE49-F238E27FC236}">
                <a16:creationId xmlns:a16="http://schemas.microsoft.com/office/drawing/2014/main" id="{BF0F86F7-DBA4-F8C5-B080-0C8860F6A14A}"/>
              </a:ext>
            </a:extLst>
          </p:cNvPr>
          <p:cNvSpPr>
            <a:spLocks noGrp="1"/>
          </p:cNvSpPr>
          <p:nvPr>
            <p:ph idx="1"/>
          </p:nvPr>
        </p:nvSpPr>
        <p:spPr/>
        <p:txBody>
          <a:bodyPr>
            <a:normAutofit/>
          </a:bodyPr>
          <a:lstStyle/>
          <a:p>
            <a:r>
              <a:rPr lang="en-US" sz="2800" dirty="0"/>
              <a:t>Participation in CEP </a:t>
            </a:r>
            <a:r>
              <a:rPr lang="en-US" sz="2800" b="1" dirty="0"/>
              <a:t>does not impact </a:t>
            </a:r>
            <a:r>
              <a:rPr lang="en-US" sz="2800" dirty="0"/>
              <a:t>a school district’s Title I-A funding.</a:t>
            </a:r>
          </a:p>
          <a:p>
            <a:pPr lvl="1">
              <a:buFont typeface="Wingdings" panose="05000000000000000000" pitchFamily="2" charset="2"/>
              <a:buChar char="§"/>
            </a:pPr>
            <a:r>
              <a:rPr lang="en-US" dirty="0"/>
              <a:t>I-A allocations are based on census poverty (SAIPE) data and come directly from USED</a:t>
            </a:r>
          </a:p>
          <a:p>
            <a:r>
              <a:rPr lang="en-US" sz="2800" dirty="0"/>
              <a:t>Participation in CEP </a:t>
            </a:r>
            <a:r>
              <a:rPr lang="en-US" sz="2800" b="1" dirty="0"/>
              <a:t>does not mean </a:t>
            </a:r>
            <a:r>
              <a:rPr lang="en-US" sz="2800" dirty="0"/>
              <a:t>that 100% of students are experiencing poverty.</a:t>
            </a:r>
          </a:p>
          <a:p>
            <a:pPr lvl="1">
              <a:buFont typeface="Wingdings" panose="05000000000000000000" pitchFamily="2" charset="2"/>
              <a:buChar char="§"/>
            </a:pPr>
            <a:r>
              <a:rPr lang="en-US" dirty="0"/>
              <a:t>Under CEP all students receive free meals, but the ISP represents the school’s poverty percentage</a:t>
            </a:r>
          </a:p>
          <a:p>
            <a:r>
              <a:rPr lang="en-US" sz="2800" dirty="0"/>
              <a:t>Districts</a:t>
            </a:r>
            <a:r>
              <a:rPr lang="en-US" sz="2800" b="1" dirty="0"/>
              <a:t> must update </a:t>
            </a:r>
            <a:r>
              <a:rPr lang="en-US" sz="2800" dirty="0"/>
              <a:t>enrollment numbers each year.</a:t>
            </a:r>
          </a:p>
          <a:p>
            <a:pPr lvl="1"/>
            <a:r>
              <a:rPr lang="en-US" dirty="0"/>
              <a:t>CEP percentages are good for 4 years, </a:t>
            </a:r>
            <a:r>
              <a:rPr lang="en-US" b="1" dirty="0"/>
              <a:t>AND</a:t>
            </a:r>
            <a:r>
              <a:rPr lang="en-US" dirty="0"/>
              <a:t> districts must apply that percentage to current enrollment</a:t>
            </a:r>
          </a:p>
          <a:p>
            <a:endParaRPr lang="en-US" dirty="0"/>
          </a:p>
        </p:txBody>
      </p:sp>
      <p:sp>
        <p:nvSpPr>
          <p:cNvPr id="3" name="Footer Placeholder 2">
            <a:extLst>
              <a:ext uri="{FF2B5EF4-FFF2-40B4-BE49-F238E27FC236}">
                <a16:creationId xmlns:a16="http://schemas.microsoft.com/office/drawing/2014/main" id="{3FBFF2E5-C1F7-0025-429A-9FF1785CDFC1}"/>
              </a:ext>
              <a:ext uri="{C183D7F6-B498-43B3-948B-1728B52AA6E4}">
                <adec:decorative xmlns:adec="http://schemas.microsoft.com/office/drawing/2017/decorative" val="1"/>
              </a:ext>
            </a:extLst>
          </p:cNvPr>
          <p:cNvSpPr>
            <a:spLocks noGrp="1"/>
          </p:cNvSpPr>
          <p:nvPr>
            <p:ph type="ftr" sz="quarter" idx="11"/>
          </p:nvPr>
        </p:nvSpPr>
        <p:spPr/>
        <p:txBody>
          <a:bodyPr/>
          <a:lstStyle/>
          <a:p>
            <a:r>
              <a:rPr lang="en-US"/>
              <a:t>Oregon Department of Education</a:t>
            </a:r>
            <a:endParaRPr lang="en-US" dirty="0"/>
          </a:p>
        </p:txBody>
      </p:sp>
      <p:sp>
        <p:nvSpPr>
          <p:cNvPr id="4" name="Slide Number Placeholder 3">
            <a:extLst>
              <a:ext uri="{FF2B5EF4-FFF2-40B4-BE49-F238E27FC236}">
                <a16:creationId xmlns:a16="http://schemas.microsoft.com/office/drawing/2014/main" id="{C95F2523-B5E8-BFC6-28D5-06EEE5608E3A}"/>
              </a:ext>
            </a:extLst>
          </p:cNvPr>
          <p:cNvSpPr>
            <a:spLocks noGrp="1"/>
          </p:cNvSpPr>
          <p:nvPr>
            <p:ph type="sldNum" sz="quarter" idx="12"/>
          </p:nvPr>
        </p:nvSpPr>
        <p:spPr/>
        <p:txBody>
          <a:bodyPr/>
          <a:lstStyle/>
          <a:p>
            <a:fld id="{357F5B69-6281-4C1F-8C38-6DA0F56DA430}" type="slidenum">
              <a:rPr lang="en-US" smtClean="0"/>
              <a:pPr/>
              <a:t>12</a:t>
            </a:fld>
            <a:endParaRPr lang="en-US" dirty="0"/>
          </a:p>
        </p:txBody>
      </p:sp>
    </p:spTree>
    <p:extLst>
      <p:ext uri="{BB962C8B-B14F-4D97-AF65-F5344CB8AC3E}">
        <p14:creationId xmlns:p14="http://schemas.microsoft.com/office/powerpoint/2010/main" val="38218804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8DBC427F-306D-EB36-BD0A-D28A4F35A0F2}"/>
              </a:ext>
            </a:extLst>
          </p:cNvPr>
          <p:cNvSpPr>
            <a:spLocks noGrp="1"/>
          </p:cNvSpPr>
          <p:nvPr>
            <p:ph type="title"/>
          </p:nvPr>
        </p:nvSpPr>
        <p:spPr/>
        <p:txBody>
          <a:bodyPr/>
          <a:lstStyle/>
          <a:p>
            <a:r>
              <a:rPr lang="en-US" dirty="0"/>
              <a:t>Key Takeaways</a:t>
            </a:r>
          </a:p>
        </p:txBody>
      </p:sp>
      <p:sp>
        <p:nvSpPr>
          <p:cNvPr id="2" name="Content Placeholder 1">
            <a:extLst>
              <a:ext uri="{FF2B5EF4-FFF2-40B4-BE49-F238E27FC236}">
                <a16:creationId xmlns:a16="http://schemas.microsoft.com/office/drawing/2014/main" id="{FAA085CF-0326-3B7D-C567-4CE9AA6E9285}"/>
              </a:ext>
            </a:extLst>
          </p:cNvPr>
          <p:cNvSpPr>
            <a:spLocks noGrp="1"/>
          </p:cNvSpPr>
          <p:nvPr>
            <p:ph idx="1"/>
          </p:nvPr>
        </p:nvSpPr>
        <p:spPr>
          <a:xfrm>
            <a:off x="717176" y="1825625"/>
            <a:ext cx="10784542" cy="4314168"/>
          </a:xfrm>
        </p:spPr>
        <p:txBody>
          <a:bodyPr>
            <a:normAutofit/>
          </a:bodyPr>
          <a:lstStyle/>
          <a:p>
            <a:pPr>
              <a:spcAft>
                <a:spcPts val="600"/>
              </a:spcAft>
            </a:pPr>
            <a:r>
              <a:rPr lang="en-US" sz="3200" dirty="0"/>
              <a:t>With more schools qualifying for CEP, the data source for Rank and Serve is shifting away from Free and Reduced Lunch data</a:t>
            </a:r>
          </a:p>
          <a:p>
            <a:pPr>
              <a:spcAft>
                <a:spcPts val="600"/>
              </a:spcAft>
            </a:pPr>
            <a:r>
              <a:rPr lang="en-US" sz="3200" dirty="0"/>
              <a:t>Use data from Child Nutrition to determine the number of students experiencing poverty</a:t>
            </a:r>
          </a:p>
          <a:p>
            <a:pPr>
              <a:spcAft>
                <a:spcPts val="600"/>
              </a:spcAft>
            </a:pPr>
            <a:r>
              <a:rPr lang="en-US" sz="3200" dirty="0"/>
              <a:t>Direct certification data is available for all students</a:t>
            </a:r>
          </a:p>
          <a:p>
            <a:pPr lvl="0">
              <a:spcAft>
                <a:spcPts val="600"/>
              </a:spcAft>
            </a:pPr>
            <a:endParaRPr lang="en-US" sz="2400" dirty="0"/>
          </a:p>
          <a:p>
            <a:pPr lvl="0">
              <a:spcAft>
                <a:spcPts val="600"/>
              </a:spcAft>
            </a:pPr>
            <a:endParaRPr lang="en-US" sz="900" dirty="0"/>
          </a:p>
        </p:txBody>
      </p:sp>
      <p:sp>
        <p:nvSpPr>
          <p:cNvPr id="3" name="Footer Placeholder 2">
            <a:extLst>
              <a:ext uri="{FF2B5EF4-FFF2-40B4-BE49-F238E27FC236}">
                <a16:creationId xmlns:a16="http://schemas.microsoft.com/office/drawing/2014/main" id="{CC434810-A199-E059-AA94-D4D6404ABA20}"/>
              </a:ext>
              <a:ext uri="{C183D7F6-B498-43B3-948B-1728B52AA6E4}">
                <adec:decorative xmlns:adec="http://schemas.microsoft.com/office/drawing/2017/decorative" val="1"/>
              </a:ext>
            </a:extLst>
          </p:cNvPr>
          <p:cNvSpPr>
            <a:spLocks noGrp="1"/>
          </p:cNvSpPr>
          <p:nvPr>
            <p:ph type="ftr" sz="quarter" idx="11"/>
          </p:nvPr>
        </p:nvSpPr>
        <p:spPr/>
        <p:txBody>
          <a:bodyPr/>
          <a:lstStyle/>
          <a:p>
            <a:r>
              <a:rPr lang="en-US"/>
              <a:t>Oregon Department of Education</a:t>
            </a:r>
            <a:endParaRPr lang="en-US" dirty="0"/>
          </a:p>
        </p:txBody>
      </p:sp>
      <p:sp>
        <p:nvSpPr>
          <p:cNvPr id="4" name="Slide Number Placeholder 3">
            <a:extLst>
              <a:ext uri="{FF2B5EF4-FFF2-40B4-BE49-F238E27FC236}">
                <a16:creationId xmlns:a16="http://schemas.microsoft.com/office/drawing/2014/main" id="{C884896E-B050-F191-A6AA-B547AE75D95A}"/>
              </a:ext>
            </a:extLst>
          </p:cNvPr>
          <p:cNvSpPr>
            <a:spLocks noGrp="1"/>
          </p:cNvSpPr>
          <p:nvPr>
            <p:ph type="sldNum" sz="quarter" idx="12"/>
          </p:nvPr>
        </p:nvSpPr>
        <p:spPr/>
        <p:txBody>
          <a:bodyPr/>
          <a:lstStyle/>
          <a:p>
            <a:fld id="{357F5B69-6281-4C1F-8C38-6DA0F56DA430}" type="slidenum">
              <a:rPr lang="en-US" smtClean="0"/>
              <a:pPr/>
              <a:t>13</a:t>
            </a:fld>
            <a:endParaRPr lang="en-US" dirty="0"/>
          </a:p>
        </p:txBody>
      </p:sp>
    </p:spTree>
    <p:extLst>
      <p:ext uri="{BB962C8B-B14F-4D97-AF65-F5344CB8AC3E}">
        <p14:creationId xmlns:p14="http://schemas.microsoft.com/office/powerpoint/2010/main" val="56518732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717177" y="779646"/>
            <a:ext cx="3931826" cy="1686764"/>
          </a:xfrm>
        </p:spPr>
        <p:txBody>
          <a:bodyPr/>
          <a:lstStyle/>
          <a:p>
            <a:r>
              <a:rPr lang="en-US" dirty="0"/>
              <a:t>Resources</a:t>
            </a:r>
          </a:p>
        </p:txBody>
      </p:sp>
      <p:sp>
        <p:nvSpPr>
          <p:cNvPr id="7" name="Content Placeholder 6"/>
          <p:cNvSpPr>
            <a:spLocks noGrp="1"/>
          </p:cNvSpPr>
          <p:nvPr>
            <p:ph idx="1"/>
          </p:nvPr>
        </p:nvSpPr>
        <p:spPr>
          <a:xfrm>
            <a:off x="5183188" y="779647"/>
            <a:ext cx="6318530" cy="4809784"/>
          </a:xfrm>
        </p:spPr>
        <p:txBody>
          <a:bodyPr>
            <a:normAutofit/>
          </a:bodyPr>
          <a:lstStyle/>
          <a:p>
            <a:pPr>
              <a:lnSpc>
                <a:spcPct val="150000"/>
              </a:lnSpc>
            </a:pPr>
            <a:r>
              <a:rPr lang="en-US" altLang="en-US" sz="2800" dirty="0">
                <a:latin typeface="Calibri" panose="020F0502020204030204" pitchFamily="34" charset="0"/>
                <a:cs typeface="Calibri" panose="020F0502020204030204" pitchFamily="34" charset="0"/>
                <a:hlinkClick r:id="rId3"/>
              </a:rPr>
              <a:t>Within District Allocations under Title I-A</a:t>
            </a:r>
            <a:endParaRPr lang="en-US" altLang="en-US" sz="2800" dirty="0">
              <a:latin typeface="Calibri" panose="020F0502020204030204" pitchFamily="34" charset="0"/>
              <a:cs typeface="Calibri" panose="020F0502020204030204" pitchFamily="34" charset="0"/>
            </a:endParaRPr>
          </a:p>
          <a:p>
            <a:pPr>
              <a:lnSpc>
                <a:spcPct val="150000"/>
              </a:lnSpc>
            </a:pPr>
            <a:r>
              <a:rPr lang="en-US" sz="2800" dirty="0">
                <a:latin typeface="Calibri" panose="020F0502020204030204" pitchFamily="34" charset="0"/>
                <a:cs typeface="Calibri" panose="020F0502020204030204" pitchFamily="34" charset="0"/>
                <a:hlinkClick r:id="rId4"/>
              </a:rPr>
              <a:t>Special Provisions web page</a:t>
            </a:r>
            <a:endParaRPr lang="en-US" sz="2800" dirty="0">
              <a:latin typeface="Calibri" panose="020F0502020204030204" pitchFamily="34" charset="0"/>
              <a:cs typeface="Calibri" panose="020F0502020204030204" pitchFamily="34" charset="0"/>
            </a:endParaRPr>
          </a:p>
          <a:p>
            <a:pPr>
              <a:lnSpc>
                <a:spcPct val="150000"/>
              </a:lnSpc>
            </a:pPr>
            <a:r>
              <a:rPr lang="en-US" sz="2800" dirty="0">
                <a:latin typeface="Calibri" panose="020F0502020204030204" pitchFamily="34" charset="0"/>
                <a:cs typeface="Calibri" panose="020F0502020204030204" pitchFamily="34" charset="0"/>
              </a:rPr>
              <a:t>ESSA Quick </a:t>
            </a:r>
            <a:r>
              <a:rPr lang="en-US" sz="2800">
                <a:latin typeface="Calibri" panose="020F0502020204030204" pitchFamily="34" charset="0"/>
                <a:cs typeface="Calibri" panose="020F0502020204030204" pitchFamily="34" charset="0"/>
              </a:rPr>
              <a:t>Reference Briefs and PPTs:</a:t>
            </a:r>
            <a:endParaRPr lang="en-US" sz="2800" dirty="0">
              <a:latin typeface="Calibri" panose="020F0502020204030204" pitchFamily="34" charset="0"/>
              <a:cs typeface="Calibri" panose="020F0502020204030204" pitchFamily="34" charset="0"/>
            </a:endParaRPr>
          </a:p>
          <a:p>
            <a:pPr lvl="1">
              <a:lnSpc>
                <a:spcPct val="150000"/>
              </a:lnSpc>
            </a:pPr>
            <a:r>
              <a:rPr lang="en-US" dirty="0">
                <a:latin typeface="Calibri" panose="020F0502020204030204" pitchFamily="34" charset="0"/>
                <a:cs typeface="Calibri" panose="020F0502020204030204" pitchFamily="34" charset="0"/>
                <a:hlinkClick r:id="rId5"/>
              </a:rPr>
              <a:t>Rank and Serve under Title I-A</a:t>
            </a:r>
            <a:endParaRPr lang="en-US" dirty="0">
              <a:latin typeface="Calibri" panose="020F0502020204030204" pitchFamily="34" charset="0"/>
              <a:cs typeface="Calibri" panose="020F0502020204030204" pitchFamily="34" charset="0"/>
            </a:endParaRPr>
          </a:p>
          <a:p>
            <a:pPr lvl="1">
              <a:lnSpc>
                <a:spcPct val="150000"/>
              </a:lnSpc>
            </a:pPr>
            <a:r>
              <a:rPr lang="en-US" dirty="0">
                <a:latin typeface="Calibri" panose="020F0502020204030204" pitchFamily="34" charset="0"/>
                <a:cs typeface="Calibri" panose="020F0502020204030204" pitchFamily="34" charset="0"/>
                <a:hlinkClick r:id="rId6"/>
              </a:rPr>
              <a:t>CEP and Title I-A</a:t>
            </a:r>
            <a:endParaRPr lang="en-US" altLang="en-US" dirty="0">
              <a:latin typeface="Calibri" panose="020F0502020204030204" pitchFamily="34" charset="0"/>
              <a:cs typeface="Calibri" panose="020F0502020204030204" pitchFamily="34" charset="0"/>
              <a:hlinkClick r:id="rId7"/>
            </a:endParaRPr>
          </a:p>
          <a:p>
            <a:pPr marL="0" indent="0">
              <a:buNone/>
            </a:pPr>
            <a:endParaRPr lang="en-US" sz="2800" u="sng" dirty="0">
              <a:hlinkClick r:id="rId7"/>
            </a:endParaRPr>
          </a:p>
        </p:txBody>
      </p:sp>
      <p:sp>
        <p:nvSpPr>
          <p:cNvPr id="3" name="Footer Placeholder 2">
            <a:extLst>
              <a:ext uri="{C183D7F6-B498-43B3-948B-1728B52AA6E4}">
                <adec:decorative xmlns:adec="http://schemas.microsoft.com/office/drawing/2017/decorative" val="1"/>
              </a:ext>
            </a:extLst>
          </p:cNvPr>
          <p:cNvSpPr>
            <a:spLocks noGrp="1"/>
          </p:cNvSpPr>
          <p:nvPr>
            <p:ph type="ftr" sz="quarter" idx="11"/>
          </p:nvPr>
        </p:nvSpPr>
        <p:spPr/>
        <p:txBody>
          <a:bodyPr/>
          <a:lstStyle/>
          <a:p>
            <a:r>
              <a:rPr lang="en-US"/>
              <a:t>Oregon Department of Education</a:t>
            </a:r>
            <a:endParaRPr lang="en-US" dirty="0"/>
          </a:p>
        </p:txBody>
      </p:sp>
      <p:pic>
        <p:nvPicPr>
          <p:cNvPr id="5" name="Picture Placeholder 4">
            <a:extLst>
              <a:ext uri="{C183D7F6-B498-43B3-948B-1728B52AA6E4}">
                <adec:decorative xmlns:adec="http://schemas.microsoft.com/office/drawing/2017/decorative" val="1"/>
              </a:ext>
            </a:extLst>
          </p:cNvPr>
          <p:cNvPicPr>
            <a:picLocks noGrp="1" noChangeAspect="1"/>
          </p:cNvPicPr>
          <p:nvPr>
            <p:ph type="pic" sz="quarter" idx="13"/>
          </p:nvPr>
        </p:nvPicPr>
        <p:blipFill>
          <a:blip r:embed="rId8">
            <a:extLst>
              <a:ext uri="{28A0092B-C50C-407E-A947-70E740481C1C}">
                <a14:useLocalDpi xmlns:a14="http://schemas.microsoft.com/office/drawing/2010/main" val="0"/>
              </a:ext>
            </a:extLst>
          </a:blip>
          <a:srcRect l="102" r="102"/>
          <a:stretch>
            <a:fillRect/>
          </a:stretch>
        </p:blipFill>
        <p:spPr>
          <a:xfrm>
            <a:off x="428625" y="2722563"/>
            <a:ext cx="4221163" cy="2320925"/>
          </a:xfrm>
        </p:spPr>
      </p:pic>
      <p:sp>
        <p:nvSpPr>
          <p:cNvPr id="4" name="Slide Number Placeholder 3"/>
          <p:cNvSpPr>
            <a:spLocks noGrp="1"/>
          </p:cNvSpPr>
          <p:nvPr>
            <p:ph type="sldNum" sz="quarter" idx="12"/>
          </p:nvPr>
        </p:nvSpPr>
        <p:spPr/>
        <p:txBody>
          <a:bodyPr/>
          <a:lstStyle/>
          <a:p>
            <a:fld id="{357F5B69-6281-4C1F-8C38-6DA0F56DA430}" type="slidenum">
              <a:rPr lang="en-US" smtClean="0"/>
              <a:pPr/>
              <a:t>14</a:t>
            </a:fld>
            <a:endParaRPr lang="en-US" dirty="0"/>
          </a:p>
        </p:txBody>
      </p:sp>
    </p:spTree>
    <p:extLst>
      <p:ext uri="{BB962C8B-B14F-4D97-AF65-F5344CB8AC3E}">
        <p14:creationId xmlns:p14="http://schemas.microsoft.com/office/powerpoint/2010/main" val="208411591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a:t>Please reach out!</a:t>
            </a:r>
          </a:p>
        </p:txBody>
      </p:sp>
      <p:sp>
        <p:nvSpPr>
          <p:cNvPr id="2" name="Content Placeholder 1"/>
          <p:cNvSpPr>
            <a:spLocks noGrp="1"/>
          </p:cNvSpPr>
          <p:nvPr>
            <p:ph idx="1"/>
          </p:nvPr>
        </p:nvSpPr>
        <p:spPr>
          <a:xfrm>
            <a:off x="648741" y="1589894"/>
            <a:ext cx="10784542" cy="4109010"/>
          </a:xfrm>
        </p:spPr>
        <p:txBody>
          <a:bodyPr>
            <a:normAutofit/>
          </a:bodyPr>
          <a:lstStyle/>
          <a:p>
            <a:pPr marL="0" lvl="0" indent="0">
              <a:spcBef>
                <a:spcPts val="600"/>
              </a:spcBef>
              <a:buClr>
                <a:schemeClr val="dk1"/>
              </a:buClr>
              <a:buSzPts val="2400"/>
              <a:buNone/>
            </a:pPr>
            <a:r>
              <a:rPr lang="nb-NO" b="1" u="sng" dirty="0"/>
              <a:t>Federal Systems Team</a:t>
            </a:r>
          </a:p>
          <a:p>
            <a:pPr marL="342900" lvl="0" indent="-342900">
              <a:spcBef>
                <a:spcPts val="600"/>
              </a:spcBef>
              <a:buClr>
                <a:schemeClr val="dk1"/>
              </a:buClr>
              <a:buSzPts val="2400"/>
            </a:pPr>
            <a:r>
              <a:rPr lang="nb-NO" dirty="0"/>
              <a:t>Jen Engberg</a:t>
            </a:r>
            <a:br>
              <a:rPr lang="nb-NO" dirty="0"/>
            </a:br>
            <a:r>
              <a:rPr lang="nb-NO" u="sng" dirty="0">
                <a:solidFill>
                  <a:schemeClr val="hlink"/>
                </a:solidFill>
                <a:hlinkClick r:id="rId3"/>
              </a:rPr>
              <a:t>Jennifer.Engberg@ode.oregon.gov</a:t>
            </a:r>
            <a:endParaRPr lang="nb-NO" dirty="0"/>
          </a:p>
          <a:p>
            <a:pPr marL="342900" lvl="0" indent="-342900">
              <a:lnSpc>
                <a:spcPct val="110000"/>
              </a:lnSpc>
              <a:buClr>
                <a:schemeClr val="dk1"/>
              </a:buClr>
              <a:buSzPts val="2400"/>
            </a:pPr>
            <a:r>
              <a:rPr lang="nb-NO" dirty="0"/>
              <a:t>Sarah Martin</a:t>
            </a:r>
            <a:br>
              <a:rPr lang="nb-NO" dirty="0"/>
            </a:br>
            <a:r>
              <a:rPr lang="nb-NO" u="sng" dirty="0">
                <a:solidFill>
                  <a:schemeClr val="hlink"/>
                </a:solidFill>
                <a:hlinkClick r:id="rId4"/>
              </a:rPr>
              <a:t>Sarah.Martin@ode.oregon.gov</a:t>
            </a:r>
            <a:endParaRPr lang="nb-NO" dirty="0"/>
          </a:p>
          <a:p>
            <a:pPr marL="342900" lvl="0" indent="-342900">
              <a:lnSpc>
                <a:spcPct val="110000"/>
              </a:lnSpc>
              <a:buClr>
                <a:schemeClr val="dk1"/>
              </a:buClr>
              <a:buSzPts val="2400"/>
            </a:pPr>
            <a:r>
              <a:rPr lang="nb-NO" dirty="0"/>
              <a:t>Lisa Plumb</a:t>
            </a:r>
            <a:br>
              <a:rPr lang="nb-NO" dirty="0"/>
            </a:br>
            <a:r>
              <a:rPr lang="nb-NO" u="sng" dirty="0">
                <a:solidFill>
                  <a:schemeClr val="hlink"/>
                </a:solidFill>
                <a:hlinkClick r:id="rId5"/>
              </a:rPr>
              <a:t>Lisa.Plumb@ode.oregon.gov</a:t>
            </a:r>
            <a:endParaRPr lang="nb-NO" u="sng" dirty="0">
              <a:solidFill>
                <a:schemeClr val="hlink"/>
              </a:solidFill>
            </a:endParaRPr>
          </a:p>
          <a:p>
            <a:pPr marL="342900" lvl="0" indent="-342900">
              <a:lnSpc>
                <a:spcPct val="110000"/>
              </a:lnSpc>
              <a:buClr>
                <a:schemeClr val="dk1"/>
              </a:buClr>
              <a:buSzPts val="2400"/>
            </a:pPr>
            <a:r>
              <a:rPr lang="nb-NO" dirty="0"/>
              <a:t>Amy Tidwell</a:t>
            </a:r>
            <a:br>
              <a:rPr lang="nb-NO" dirty="0"/>
            </a:br>
            <a:r>
              <a:rPr lang="nb-NO" u="sng" dirty="0">
                <a:solidFill>
                  <a:schemeClr val="hlink"/>
                </a:solidFill>
                <a:hlinkClick r:id="rId6"/>
              </a:rPr>
              <a:t>Amy.Tidwell@ode.oregon.gov</a:t>
            </a:r>
            <a:endParaRPr lang="nb-NO" dirty="0"/>
          </a:p>
          <a:p>
            <a:pPr marL="0" lvl="0" indent="0">
              <a:lnSpc>
                <a:spcPct val="110000"/>
              </a:lnSpc>
              <a:buClr>
                <a:schemeClr val="dk1"/>
              </a:buClr>
              <a:buSzPts val="2400"/>
              <a:buNone/>
            </a:pPr>
            <a:endParaRPr lang="nb-NO" dirty="0"/>
          </a:p>
          <a:p>
            <a:endParaRPr lang="en-US" dirty="0"/>
          </a:p>
        </p:txBody>
      </p:sp>
      <p:sp>
        <p:nvSpPr>
          <p:cNvPr id="6" name="Content Placeholder 5"/>
          <p:cNvSpPr>
            <a:spLocks noGrp="1"/>
          </p:cNvSpPr>
          <p:nvPr>
            <p:ph sz="half" idx="4294967295"/>
          </p:nvPr>
        </p:nvSpPr>
        <p:spPr>
          <a:xfrm>
            <a:off x="6214022" y="1593629"/>
            <a:ext cx="5329237" cy="4105275"/>
          </a:xfrm>
        </p:spPr>
        <p:txBody>
          <a:bodyPr/>
          <a:lstStyle/>
          <a:p>
            <a:pPr marL="0" indent="0">
              <a:lnSpc>
                <a:spcPct val="100000"/>
              </a:lnSpc>
              <a:spcBef>
                <a:spcPts val="600"/>
              </a:spcBef>
              <a:buNone/>
            </a:pPr>
            <a:r>
              <a:rPr lang="en-US" b="1" u="sng" dirty="0"/>
              <a:t>Child Nutrition</a:t>
            </a:r>
          </a:p>
          <a:p>
            <a:pPr marL="342900" lvl="0" indent="-342900">
              <a:lnSpc>
                <a:spcPct val="100000"/>
              </a:lnSpc>
              <a:spcBef>
                <a:spcPts val="600"/>
              </a:spcBef>
              <a:buClr>
                <a:schemeClr val="dk1"/>
              </a:buClr>
              <a:buSzPts val="2400"/>
            </a:pPr>
            <a:r>
              <a:rPr lang="nb-NO" dirty="0"/>
              <a:t>Jon Mabale</a:t>
            </a:r>
            <a:br>
              <a:rPr lang="nb-NO" dirty="0"/>
            </a:br>
            <a:r>
              <a:rPr lang="nb-NO" u="sng" dirty="0">
                <a:solidFill>
                  <a:schemeClr val="hlink"/>
                </a:solidFill>
                <a:hlinkClick r:id="rId7"/>
              </a:rPr>
              <a:t>jon.mabale@ode.oregon.gov</a:t>
            </a:r>
            <a:endParaRPr lang="nb-NO" dirty="0"/>
          </a:p>
          <a:p>
            <a:pPr marL="342900" lvl="0" indent="-342900">
              <a:lnSpc>
                <a:spcPct val="100000"/>
              </a:lnSpc>
              <a:spcBef>
                <a:spcPts val="600"/>
              </a:spcBef>
              <a:buClr>
                <a:schemeClr val="dk1"/>
              </a:buClr>
              <a:buSzPts val="2400"/>
            </a:pPr>
            <a:r>
              <a:rPr lang="nb-NO" dirty="0"/>
              <a:t>Michelle Fleener</a:t>
            </a:r>
            <a:br>
              <a:rPr lang="nb-NO" dirty="0"/>
            </a:br>
            <a:r>
              <a:rPr lang="nb-NO" u="sng" dirty="0">
                <a:solidFill>
                  <a:schemeClr val="hlink"/>
                </a:solidFill>
                <a:hlinkClick r:id="rId8"/>
              </a:rPr>
              <a:t>michelle.fleener@ode.oregon.gov</a:t>
            </a:r>
            <a:endParaRPr lang="en-US" dirty="0"/>
          </a:p>
        </p:txBody>
      </p:sp>
      <p:sp>
        <p:nvSpPr>
          <p:cNvPr id="3" name="Footer Placeholder 2">
            <a:extLst>
              <a:ext uri="{C183D7F6-B498-43B3-948B-1728B52AA6E4}">
                <adec:decorative xmlns:adec="http://schemas.microsoft.com/office/drawing/2017/decorative" val="1"/>
              </a:ext>
            </a:extLst>
          </p:cNvPr>
          <p:cNvSpPr>
            <a:spLocks noGrp="1"/>
          </p:cNvSpPr>
          <p:nvPr>
            <p:ph type="ftr" sz="quarter" idx="11"/>
          </p:nvPr>
        </p:nvSpPr>
        <p:spPr/>
        <p:txBody>
          <a:bodyPr/>
          <a:lstStyle/>
          <a:p>
            <a:r>
              <a:rPr lang="en-US"/>
              <a:t>Oregon Department of Education</a:t>
            </a:r>
            <a:endParaRPr lang="en-US" dirty="0"/>
          </a:p>
        </p:txBody>
      </p:sp>
      <p:pic>
        <p:nvPicPr>
          <p:cNvPr id="3074" name="Picture 2">
            <a:extLst>
              <a:ext uri="{C183D7F6-B498-43B3-948B-1728B52AA6E4}">
                <adec:decorative xmlns:adec="http://schemas.microsoft.com/office/drawing/2017/decorative" val="1"/>
              </a:ext>
            </a:extLst>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5300695" y="4009524"/>
            <a:ext cx="6132588" cy="2130269"/>
          </a:xfrm>
          <a:prstGeom prst="rect">
            <a:avLst/>
          </a:prstGeom>
          <a:noFill/>
          <a:extLst>
            <a:ext uri="{909E8E84-426E-40DD-AFC4-6F175D3DCCD1}">
              <a14:hiddenFill xmlns:a14="http://schemas.microsoft.com/office/drawing/2010/main">
                <a:solidFill>
                  <a:srgbClr val="FFFFFF"/>
                </a:solidFill>
              </a14:hiddenFill>
            </a:ext>
          </a:extLst>
        </p:spPr>
      </p:pic>
      <p:sp>
        <p:nvSpPr>
          <p:cNvPr id="4" name="Slide Number Placeholder 3">
            <a:extLst>
              <a:ext uri="{C183D7F6-B498-43B3-948B-1728B52AA6E4}">
                <adec:decorative xmlns:adec="http://schemas.microsoft.com/office/drawing/2017/decorative" val="0"/>
              </a:ext>
            </a:extLst>
          </p:cNvPr>
          <p:cNvSpPr>
            <a:spLocks noGrp="1"/>
          </p:cNvSpPr>
          <p:nvPr>
            <p:ph type="sldNum" sz="quarter" idx="12"/>
          </p:nvPr>
        </p:nvSpPr>
        <p:spPr/>
        <p:txBody>
          <a:bodyPr/>
          <a:lstStyle/>
          <a:p>
            <a:fld id="{357F5B69-6281-4C1F-8C38-6DA0F56DA430}" type="slidenum">
              <a:rPr lang="en-US" smtClean="0"/>
              <a:pPr/>
              <a:t>15</a:t>
            </a:fld>
            <a:endParaRPr lang="en-US" dirty="0"/>
          </a:p>
        </p:txBody>
      </p:sp>
    </p:spTree>
    <p:extLst>
      <p:ext uri="{BB962C8B-B14F-4D97-AF65-F5344CB8AC3E}">
        <p14:creationId xmlns:p14="http://schemas.microsoft.com/office/powerpoint/2010/main" val="397569656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Outcomes for Today</a:t>
            </a:r>
            <a:endParaRPr lang="en-US" dirty="0">
              <a:solidFill>
                <a:schemeClr val="tx1"/>
              </a:solidFill>
            </a:endParaRPr>
          </a:p>
        </p:txBody>
      </p:sp>
      <p:sp>
        <p:nvSpPr>
          <p:cNvPr id="3" name="Content Placeholder 2"/>
          <p:cNvSpPr>
            <a:spLocks noGrp="1"/>
          </p:cNvSpPr>
          <p:nvPr>
            <p:ph idx="1"/>
          </p:nvPr>
        </p:nvSpPr>
        <p:spPr/>
        <p:txBody>
          <a:bodyPr>
            <a:normAutofit/>
          </a:bodyPr>
          <a:lstStyle/>
          <a:p>
            <a:pPr>
              <a:spcAft>
                <a:spcPts val="1200"/>
              </a:spcAft>
            </a:pPr>
            <a:r>
              <a:rPr lang="en-US" sz="3200" dirty="0">
                <a:latin typeface="Calibri" panose="020F0502020204030204" pitchFamily="34" charset="0"/>
                <a:cs typeface="Calibri" panose="020F0502020204030204" pitchFamily="34" charset="0"/>
              </a:rPr>
              <a:t>Learn how to navigate Rank and Serve for Title I-A using Community Eligibility Provision (CEP) data</a:t>
            </a:r>
          </a:p>
          <a:p>
            <a:pPr>
              <a:spcAft>
                <a:spcPts val="1200"/>
              </a:spcAft>
            </a:pPr>
            <a:r>
              <a:rPr lang="en-US" sz="3200" dirty="0">
                <a:latin typeface="Calibri" panose="020F0502020204030204" pitchFamily="34" charset="0"/>
                <a:cs typeface="Calibri" panose="020F0502020204030204" pitchFamily="34" charset="0"/>
              </a:rPr>
              <a:t>Dispel Common Myths</a:t>
            </a:r>
          </a:p>
          <a:p>
            <a:pPr>
              <a:spcAft>
                <a:spcPts val="1200"/>
              </a:spcAft>
            </a:pPr>
            <a:r>
              <a:rPr lang="en-US" sz="3200" dirty="0">
                <a:latin typeface="Calibri" panose="020F0502020204030204" pitchFamily="34" charset="0"/>
                <a:cs typeface="Calibri" panose="020F0502020204030204" pitchFamily="34" charset="0"/>
              </a:rPr>
              <a:t>Provide Resources</a:t>
            </a:r>
          </a:p>
        </p:txBody>
      </p:sp>
      <p:sp>
        <p:nvSpPr>
          <p:cNvPr id="4" name="Footer Placeholder 2">
            <a:extLst>
              <a:ext uri="{C183D7F6-B498-43B3-948B-1728B52AA6E4}">
                <adec:decorative xmlns:adec="http://schemas.microsoft.com/office/drawing/2017/decorative" val="1"/>
              </a:ext>
            </a:extLst>
          </p:cNvPr>
          <p:cNvSpPr>
            <a:spLocks noGrp="1"/>
          </p:cNvSpPr>
          <p:nvPr/>
        </p:nvSpPr>
        <p:spPr>
          <a:xfrm>
            <a:off x="717176" y="6094037"/>
            <a:ext cx="2864224" cy="365125"/>
          </a:xfrm>
          <a:prstGeom prst="rect">
            <a:avLst/>
          </a:prstGeom>
        </p:spPr>
        <p:txBody>
          <a:bodyPr vert="horz" lIns="91440" tIns="45720" rIns="91440" bIns="45720" rtlCol="0" anchor="ctr"/>
          <a:lstStyle>
            <a:defPPr>
              <a:defRPr lang="en-US"/>
            </a:defPPr>
            <a:lvl1pPr marL="0" algn="l" defTabSz="914400" rtl="0" eaLnBrk="1" latinLnBrk="0" hangingPunct="1">
              <a:defRPr sz="1200" kern="1200">
                <a:solidFill>
                  <a:schemeClr val="tx1">
                    <a:lumMod val="65000"/>
                    <a:lumOff val="3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dirty="0"/>
              <a:t>Oregon Department of Education</a:t>
            </a:r>
          </a:p>
        </p:txBody>
      </p:sp>
      <p:pic>
        <p:nvPicPr>
          <p:cNvPr id="5" name="Picture 4">
            <a:extLst>
              <a:ext uri="{C183D7F6-B498-43B3-948B-1728B52AA6E4}">
                <adec:decorative xmlns:adec="http://schemas.microsoft.com/office/drawing/2017/decorative" val="1"/>
              </a:ext>
            </a:extLst>
          </p:cNvPr>
          <p:cNvPicPr>
            <a:picLocks noChangeAspect="1"/>
          </p:cNvPicPr>
          <p:nvPr/>
        </p:nvPicPr>
        <p:blipFill rotWithShape="1">
          <a:blip r:embed="rId3">
            <a:extLst>
              <a:ext uri="{28A0092B-C50C-407E-A947-70E740481C1C}">
                <a14:useLocalDpi xmlns:a14="http://schemas.microsoft.com/office/drawing/2010/main" val="0"/>
              </a:ext>
            </a:extLst>
          </a:blip>
          <a:srcRect b="8932"/>
          <a:stretch/>
        </p:blipFill>
        <p:spPr>
          <a:xfrm>
            <a:off x="6888451" y="5008702"/>
            <a:ext cx="4613267" cy="1131091"/>
          </a:xfrm>
          <a:prstGeom prst="rect">
            <a:avLst/>
          </a:prstGeom>
        </p:spPr>
      </p:pic>
      <p:sp>
        <p:nvSpPr>
          <p:cNvPr id="6" name="Slide Number Placeholder 4"/>
          <p:cNvSpPr>
            <a:spLocks noGrp="1"/>
          </p:cNvSpPr>
          <p:nvPr>
            <p:ph type="sldNum" sz="quarter" idx="12"/>
          </p:nvPr>
        </p:nvSpPr>
        <p:spPr>
          <a:xfrm>
            <a:off x="8610600" y="6139793"/>
            <a:ext cx="2891118" cy="365125"/>
          </a:xfrm>
        </p:spPr>
        <p:txBody>
          <a:bodyPr/>
          <a:lstStyle/>
          <a:p>
            <a:fld id="{357F5B69-6281-4C1F-8C38-6DA0F56DA430}" type="slidenum">
              <a:rPr lang="en-US" smtClean="0"/>
              <a:t>2</a:t>
            </a:fld>
            <a:endParaRPr lang="en-US" dirty="0"/>
          </a:p>
        </p:txBody>
      </p:sp>
    </p:spTree>
    <p:extLst>
      <p:ext uri="{BB962C8B-B14F-4D97-AF65-F5344CB8AC3E}">
        <p14:creationId xmlns:p14="http://schemas.microsoft.com/office/powerpoint/2010/main" val="125670177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026A56-BEFA-41EA-9A09-1C8A2C6B3241}"/>
              </a:ext>
            </a:extLst>
          </p:cNvPr>
          <p:cNvSpPr>
            <a:spLocks noGrp="1"/>
          </p:cNvSpPr>
          <p:nvPr>
            <p:ph type="title"/>
          </p:nvPr>
        </p:nvSpPr>
        <p:spPr/>
        <p:txBody>
          <a:bodyPr/>
          <a:lstStyle/>
          <a:p>
            <a:r>
              <a:rPr lang="en-US" dirty="0"/>
              <a:t>New CEP Rules: What’s on the menu?</a:t>
            </a:r>
          </a:p>
        </p:txBody>
      </p:sp>
      <p:pic>
        <p:nvPicPr>
          <p:cNvPr id="8" name="Picture Placeholder 7" descr="School lunch tray with milk, sandwich, and apple held by a young student">
            <a:extLst>
              <a:ext uri="{FF2B5EF4-FFF2-40B4-BE49-F238E27FC236}">
                <a16:creationId xmlns:a16="http://schemas.microsoft.com/office/drawing/2014/main" id="{E0810B00-9008-1562-BABD-082119E8F5A9}"/>
              </a:ext>
            </a:extLst>
          </p:cNvPr>
          <p:cNvPicPr>
            <a:picLocks noGrp="1" noChangeAspect="1"/>
          </p:cNvPicPr>
          <p:nvPr>
            <p:ph type="pic" sz="quarter" idx="13"/>
          </p:nvPr>
        </p:nvPicPr>
        <p:blipFill>
          <a:blip r:embed="rId3" cstate="hqprint">
            <a:extLst>
              <a:ext uri="{28A0092B-C50C-407E-A947-70E740481C1C}">
                <a14:useLocalDpi xmlns:a14="http://schemas.microsoft.com/office/drawing/2010/main" val="0"/>
              </a:ext>
            </a:extLst>
          </a:blip>
          <a:srcRect t="7548" b="7548"/>
          <a:stretch>
            <a:fillRect/>
          </a:stretch>
        </p:blipFill>
        <p:spPr>
          <a:xfrm>
            <a:off x="717177" y="3429000"/>
            <a:ext cx="3931826" cy="2432051"/>
          </a:xfrm>
        </p:spPr>
      </p:pic>
      <p:sp>
        <p:nvSpPr>
          <p:cNvPr id="3" name="Content Placeholder 2">
            <a:extLst>
              <a:ext uri="{FF2B5EF4-FFF2-40B4-BE49-F238E27FC236}">
                <a16:creationId xmlns:a16="http://schemas.microsoft.com/office/drawing/2014/main" id="{106E50C5-CDFD-607B-BA9E-3B54FF33AD9C}"/>
              </a:ext>
            </a:extLst>
          </p:cNvPr>
          <p:cNvSpPr>
            <a:spLocks noGrp="1"/>
          </p:cNvSpPr>
          <p:nvPr>
            <p:ph idx="1"/>
          </p:nvPr>
        </p:nvSpPr>
        <p:spPr>
          <a:xfrm>
            <a:off x="5119919" y="1058389"/>
            <a:ext cx="6172200" cy="5081404"/>
          </a:xfrm>
        </p:spPr>
        <p:txBody>
          <a:bodyPr>
            <a:normAutofit/>
          </a:bodyPr>
          <a:lstStyle/>
          <a:p>
            <a:r>
              <a:rPr lang="en-US" sz="3200" dirty="0"/>
              <a:t>Lower eligibility threshold (25%) means more schools qualify</a:t>
            </a:r>
          </a:p>
          <a:p>
            <a:r>
              <a:rPr lang="en-US" sz="3200" dirty="0"/>
              <a:t>All students in a school receive free meals</a:t>
            </a:r>
          </a:p>
          <a:p>
            <a:r>
              <a:rPr lang="en-US" sz="3200" dirty="0"/>
              <a:t>Less stigma</a:t>
            </a:r>
          </a:p>
          <a:p>
            <a:r>
              <a:rPr lang="en-US" sz="3200" dirty="0"/>
              <a:t>Eligibility is good for four years</a:t>
            </a:r>
          </a:p>
          <a:p>
            <a:r>
              <a:rPr lang="en-US" sz="3200" dirty="0">
                <a:solidFill>
                  <a:srgbClr val="FF0000"/>
                </a:solidFill>
              </a:rPr>
              <a:t>Free and Reduced Lunch Applications are out</a:t>
            </a:r>
          </a:p>
        </p:txBody>
      </p:sp>
      <p:sp>
        <p:nvSpPr>
          <p:cNvPr id="4" name="Footer Placeholder 3">
            <a:extLst>
              <a:ext uri="{FF2B5EF4-FFF2-40B4-BE49-F238E27FC236}">
                <a16:creationId xmlns:a16="http://schemas.microsoft.com/office/drawing/2014/main" id="{07AD4D62-A98F-FE33-2D1F-38D0D4A2FBC2}"/>
              </a:ext>
              <a:ext uri="{C183D7F6-B498-43B3-948B-1728B52AA6E4}">
                <adec:decorative xmlns:adec="http://schemas.microsoft.com/office/drawing/2017/decorative" val="1"/>
              </a:ext>
            </a:extLst>
          </p:cNvPr>
          <p:cNvSpPr>
            <a:spLocks noGrp="1"/>
          </p:cNvSpPr>
          <p:nvPr>
            <p:ph type="ftr" sz="quarter" idx="11"/>
          </p:nvPr>
        </p:nvSpPr>
        <p:spPr/>
        <p:txBody>
          <a:bodyPr/>
          <a:lstStyle/>
          <a:p>
            <a:r>
              <a:rPr lang="en-US"/>
              <a:t>Oregon Department of Education</a:t>
            </a:r>
            <a:endParaRPr lang="en-US" dirty="0"/>
          </a:p>
        </p:txBody>
      </p:sp>
      <p:sp>
        <p:nvSpPr>
          <p:cNvPr id="5" name="Slide Number Placeholder 4">
            <a:extLst>
              <a:ext uri="{FF2B5EF4-FFF2-40B4-BE49-F238E27FC236}">
                <a16:creationId xmlns:a16="http://schemas.microsoft.com/office/drawing/2014/main" id="{0483F8C5-8186-19CD-2633-C3609C986AD4}"/>
              </a:ext>
            </a:extLst>
          </p:cNvPr>
          <p:cNvSpPr>
            <a:spLocks noGrp="1"/>
          </p:cNvSpPr>
          <p:nvPr>
            <p:ph type="sldNum" sz="quarter" idx="12"/>
          </p:nvPr>
        </p:nvSpPr>
        <p:spPr/>
        <p:txBody>
          <a:bodyPr/>
          <a:lstStyle/>
          <a:p>
            <a:fld id="{357F5B69-6281-4C1F-8C38-6DA0F56DA430}" type="slidenum">
              <a:rPr lang="en-US" smtClean="0"/>
              <a:t>3</a:t>
            </a:fld>
            <a:endParaRPr lang="en-US" dirty="0"/>
          </a:p>
        </p:txBody>
      </p:sp>
    </p:spTree>
    <p:extLst>
      <p:ext uri="{BB962C8B-B14F-4D97-AF65-F5344CB8AC3E}">
        <p14:creationId xmlns:p14="http://schemas.microsoft.com/office/powerpoint/2010/main" val="140264601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pPr algn="ctr"/>
            <a:r>
              <a:rPr lang="en-US" dirty="0"/>
              <a:t>What does CEP have to do with Rank and Serve?</a:t>
            </a:r>
          </a:p>
        </p:txBody>
      </p:sp>
      <p:sp>
        <p:nvSpPr>
          <p:cNvPr id="8" name="Content Placeholder 7"/>
          <p:cNvSpPr>
            <a:spLocks noGrp="1"/>
          </p:cNvSpPr>
          <p:nvPr>
            <p:ph idx="1"/>
          </p:nvPr>
        </p:nvSpPr>
        <p:spPr/>
        <p:txBody>
          <a:bodyPr>
            <a:normAutofit/>
          </a:bodyPr>
          <a:lstStyle/>
          <a:p>
            <a:pPr marL="0" indent="0">
              <a:spcBef>
                <a:spcPts val="1200"/>
              </a:spcBef>
              <a:buNone/>
            </a:pPr>
            <a:r>
              <a:rPr lang="en-US" sz="2800" dirty="0"/>
              <a:t>“</a:t>
            </a:r>
            <a:r>
              <a:rPr lang="en-US" sz="2800" b="1" dirty="0"/>
              <a:t>Rank and Serve</a:t>
            </a:r>
            <a:r>
              <a:rPr lang="en-US" sz="2800" dirty="0"/>
              <a:t>” is the process used to determine which schools should be served with Title I-A funds</a:t>
            </a:r>
          </a:p>
          <a:p>
            <a:pPr lvl="1">
              <a:spcBef>
                <a:spcPts val="1200"/>
              </a:spcBef>
            </a:pPr>
            <a:r>
              <a:rPr lang="en-US" sz="2600" dirty="0"/>
              <a:t>Free and Reduced Lunch Applications were the main source data used</a:t>
            </a:r>
          </a:p>
          <a:p>
            <a:pPr lvl="1">
              <a:spcBef>
                <a:spcPts val="1200"/>
              </a:spcBef>
            </a:pPr>
            <a:r>
              <a:rPr lang="en-US" sz="2600" dirty="0"/>
              <a:t>Districts must identify a consistent measure across schools to determine the number of students experiencing poverty</a:t>
            </a:r>
          </a:p>
          <a:p>
            <a:pPr lvl="1">
              <a:spcBef>
                <a:spcPts val="1200"/>
              </a:spcBef>
            </a:pPr>
            <a:r>
              <a:rPr lang="en-US" sz="2600" dirty="0"/>
              <a:t>CEP can be used as a metric for this purpose</a:t>
            </a:r>
            <a:endParaRPr lang="en-US" sz="3200" dirty="0"/>
          </a:p>
          <a:p>
            <a:pPr lvl="1"/>
            <a:endParaRPr lang="en-US" sz="3600" dirty="0"/>
          </a:p>
        </p:txBody>
      </p:sp>
      <p:sp>
        <p:nvSpPr>
          <p:cNvPr id="4" name="Footer Placeholder 3">
            <a:extLst>
              <a:ext uri="{C183D7F6-B498-43B3-948B-1728B52AA6E4}">
                <adec:decorative xmlns:adec="http://schemas.microsoft.com/office/drawing/2017/decorative" val="1"/>
              </a:ext>
            </a:extLst>
          </p:cNvPr>
          <p:cNvSpPr>
            <a:spLocks noGrp="1"/>
          </p:cNvSpPr>
          <p:nvPr>
            <p:ph type="ftr" sz="quarter" idx="11"/>
          </p:nvPr>
        </p:nvSpPr>
        <p:spPr/>
        <p:txBody>
          <a:bodyPr/>
          <a:lstStyle/>
          <a:p>
            <a:r>
              <a:rPr lang="en-US"/>
              <a:t>Oregon Department of Education</a:t>
            </a:r>
            <a:endParaRPr lang="en-US" dirty="0"/>
          </a:p>
        </p:txBody>
      </p:sp>
      <p:sp>
        <p:nvSpPr>
          <p:cNvPr id="5" name="Slide Number Placeholder 4"/>
          <p:cNvSpPr>
            <a:spLocks noGrp="1"/>
          </p:cNvSpPr>
          <p:nvPr>
            <p:ph type="sldNum" sz="quarter" idx="12"/>
          </p:nvPr>
        </p:nvSpPr>
        <p:spPr/>
        <p:txBody>
          <a:bodyPr/>
          <a:lstStyle/>
          <a:p>
            <a:fld id="{357F5B69-6281-4C1F-8C38-6DA0F56DA430}" type="slidenum">
              <a:rPr lang="en-US" smtClean="0"/>
              <a:t>4</a:t>
            </a:fld>
            <a:endParaRPr lang="en-US" dirty="0"/>
          </a:p>
        </p:txBody>
      </p:sp>
      <p:pic>
        <p:nvPicPr>
          <p:cNvPr id="2" name="Picture Placeholder 1">
            <a:extLst>
              <a:ext uri="{C183D7F6-B498-43B3-948B-1728B52AA6E4}">
                <adec:decorative xmlns:adec="http://schemas.microsoft.com/office/drawing/2017/decorative" val="1"/>
              </a:ext>
            </a:extLst>
          </p:cNvPr>
          <p:cNvPicPr>
            <a:picLocks noGrp="1" noChangeAspect="1"/>
          </p:cNvPicPr>
          <p:nvPr>
            <p:ph type="pic" sz="quarter" idx="13"/>
          </p:nvPr>
        </p:nvPicPr>
        <p:blipFill>
          <a:blip r:embed="rId3">
            <a:extLst>
              <a:ext uri="{28A0092B-C50C-407E-A947-70E740481C1C}">
                <a14:useLocalDpi xmlns:a14="http://schemas.microsoft.com/office/drawing/2010/main" val="0"/>
              </a:ext>
            </a:extLst>
          </a:blip>
          <a:srcRect t="5733" b="5733"/>
          <a:stretch/>
        </p:blipFill>
        <p:spPr/>
      </p:pic>
    </p:spTree>
    <p:extLst>
      <p:ext uri="{BB962C8B-B14F-4D97-AF65-F5344CB8AC3E}">
        <p14:creationId xmlns:p14="http://schemas.microsoft.com/office/powerpoint/2010/main" val="393462628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a:t>Measures of </a:t>
            </a:r>
            <a:r>
              <a:rPr lang="en-US"/>
              <a:t>Poverty outlined in ESEA</a:t>
            </a:r>
            <a:endParaRPr lang="en-US" dirty="0"/>
          </a:p>
        </p:txBody>
      </p:sp>
      <p:sp>
        <p:nvSpPr>
          <p:cNvPr id="2" name="Content Placeholder 1"/>
          <p:cNvSpPr>
            <a:spLocks noGrp="1"/>
          </p:cNvSpPr>
          <p:nvPr>
            <p:ph idx="1"/>
          </p:nvPr>
        </p:nvSpPr>
        <p:spPr/>
        <p:txBody>
          <a:bodyPr>
            <a:normAutofit/>
          </a:bodyPr>
          <a:lstStyle/>
          <a:p>
            <a:pPr marL="514350" marR="0" lvl="0" indent="-514350">
              <a:lnSpc>
                <a:spcPct val="100000"/>
              </a:lnSpc>
              <a:spcBef>
                <a:spcPts val="0"/>
              </a:spcBef>
              <a:spcAft>
                <a:spcPts val="0"/>
              </a:spcAft>
              <a:buFont typeface="+mj-lt"/>
              <a:buAutoNum type="arabicPeriod"/>
            </a:pPr>
            <a:r>
              <a:rPr lang="en-US" sz="2800" dirty="0">
                <a:latin typeface="Calibri" panose="020F0502020204030204" pitchFamily="34" charset="0"/>
                <a:ea typeface="Calibri" panose="020F0502020204030204" pitchFamily="34" charset="0"/>
                <a:cs typeface="Times New Roman" panose="02020603050405020304" pitchFamily="18" charset="0"/>
              </a:rPr>
              <a:t>Free and reduced-price lunch count or </a:t>
            </a:r>
            <a:r>
              <a:rPr lang="en-US" sz="2800" dirty="0">
                <a:latin typeface="Calibri" panose="020F0502020204030204" pitchFamily="34" charset="0"/>
                <a:ea typeface="Calibri" panose="020F0502020204030204" pitchFamily="34" charset="0"/>
                <a:cs typeface="Times New Roman" panose="02020603050405020304" pitchFamily="18" charset="0"/>
                <a:hlinkClick r:id="rId3"/>
              </a:rPr>
              <a:t>Community Eligibility Provision (CEP)</a:t>
            </a:r>
            <a:r>
              <a:rPr lang="en-US" sz="2800" dirty="0">
                <a:latin typeface="Calibri" panose="020F0502020204030204" pitchFamily="34" charset="0"/>
                <a:ea typeface="Calibri" panose="020F0502020204030204" pitchFamily="34" charset="0"/>
                <a:cs typeface="Times New Roman" panose="02020603050405020304" pitchFamily="18" charset="0"/>
              </a:rPr>
              <a:t> data</a:t>
            </a:r>
          </a:p>
          <a:p>
            <a:pPr marL="514350" marR="0" lvl="0" indent="-514350">
              <a:lnSpc>
                <a:spcPct val="100000"/>
              </a:lnSpc>
              <a:spcBef>
                <a:spcPts val="0"/>
              </a:spcBef>
              <a:spcAft>
                <a:spcPts val="0"/>
              </a:spcAft>
              <a:buFont typeface="+mj-lt"/>
              <a:buAutoNum type="arabicPeriod"/>
            </a:pPr>
            <a:r>
              <a:rPr lang="en-US" sz="2800" dirty="0">
                <a:latin typeface="Calibri" panose="020F0502020204030204" pitchFamily="34" charset="0"/>
                <a:ea typeface="Calibri" panose="020F0502020204030204" pitchFamily="34" charset="0"/>
                <a:cs typeface="Times New Roman" panose="02020603050405020304" pitchFamily="18" charset="0"/>
              </a:rPr>
              <a:t>Count of students receiving assistance under Temporary Assistance for Needy Families (TANF)</a:t>
            </a:r>
          </a:p>
          <a:p>
            <a:pPr marL="514350" marR="0" lvl="0" indent="-514350">
              <a:lnSpc>
                <a:spcPct val="115000"/>
              </a:lnSpc>
              <a:spcBef>
                <a:spcPts val="0"/>
              </a:spcBef>
              <a:spcAft>
                <a:spcPts val="0"/>
              </a:spcAft>
              <a:buFont typeface="+mj-lt"/>
              <a:buAutoNum type="arabicPeriod"/>
            </a:pPr>
            <a:r>
              <a:rPr lang="en-US" sz="2800" dirty="0">
                <a:latin typeface="Calibri" panose="020F0502020204030204" pitchFamily="34" charset="0"/>
                <a:ea typeface="Calibri" panose="020F0502020204030204" pitchFamily="34" charset="0"/>
                <a:cs typeface="Times New Roman" panose="02020603050405020304" pitchFamily="18" charset="0"/>
              </a:rPr>
              <a:t>Count of student eligible for Medicaid (Oregon Health Plan)</a:t>
            </a:r>
          </a:p>
          <a:p>
            <a:pPr marL="514350" indent="-514350">
              <a:lnSpc>
                <a:spcPct val="115000"/>
              </a:lnSpc>
              <a:spcBef>
                <a:spcPts val="0"/>
              </a:spcBef>
              <a:buFont typeface="+mj-lt"/>
              <a:buAutoNum type="arabicPeriod"/>
            </a:pPr>
            <a:r>
              <a:rPr lang="en-US" sz="2800" dirty="0">
                <a:latin typeface="Calibri" panose="020F0502020204030204" pitchFamily="34" charset="0"/>
                <a:ea typeface="Calibri" panose="020F0502020204030204" pitchFamily="34" charset="0"/>
                <a:cs typeface="Times New Roman" panose="02020603050405020304" pitchFamily="18" charset="0"/>
              </a:rPr>
              <a:t>Census counts of children from families below the poverty level (SAIPE)</a:t>
            </a:r>
          </a:p>
          <a:p>
            <a:pPr marL="514350" indent="-514350">
              <a:lnSpc>
                <a:spcPct val="115000"/>
              </a:lnSpc>
              <a:spcBef>
                <a:spcPts val="0"/>
              </a:spcBef>
              <a:spcAft>
                <a:spcPts val="1000"/>
              </a:spcAft>
              <a:buFont typeface="+mj-lt"/>
              <a:buAutoNum type="arabicPeriod"/>
            </a:pPr>
            <a:r>
              <a:rPr lang="en-US" sz="2800" dirty="0">
                <a:latin typeface="Calibri" panose="020F0502020204030204" pitchFamily="34" charset="0"/>
                <a:ea typeface="Calibri" panose="020F0502020204030204" pitchFamily="34" charset="0"/>
                <a:cs typeface="Times New Roman" panose="02020603050405020304" pitchFamily="18" charset="0"/>
              </a:rPr>
              <a:t>A combination of two or more of these data sources</a:t>
            </a:r>
          </a:p>
          <a:p>
            <a:pPr marL="0" indent="0">
              <a:lnSpc>
                <a:spcPct val="115000"/>
              </a:lnSpc>
              <a:spcBef>
                <a:spcPts val="0"/>
              </a:spcBef>
              <a:spcAft>
                <a:spcPts val="1000"/>
              </a:spcAft>
              <a:buNone/>
            </a:pPr>
            <a:endParaRPr lang="en-US" sz="1100" i="1" dirty="0">
              <a:latin typeface="Calibri" panose="020F0502020204030204" pitchFamily="34" charset="0"/>
              <a:ea typeface="Calibri" panose="020F0502020204030204" pitchFamily="34" charset="0"/>
              <a:cs typeface="Times New Roman" panose="02020603050405020304" pitchFamily="18" charset="0"/>
            </a:endParaRPr>
          </a:p>
          <a:p>
            <a:pPr marL="0" indent="0">
              <a:lnSpc>
                <a:spcPct val="115000"/>
              </a:lnSpc>
              <a:spcBef>
                <a:spcPts val="0"/>
              </a:spcBef>
              <a:spcAft>
                <a:spcPts val="1000"/>
              </a:spcAft>
              <a:buNone/>
            </a:pPr>
            <a:endParaRPr lang="en-US" dirty="0">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15000"/>
              </a:lnSpc>
              <a:spcBef>
                <a:spcPts val="0"/>
              </a:spcBef>
              <a:spcAft>
                <a:spcPts val="1000"/>
              </a:spcAft>
              <a:buFont typeface="+mj-lt"/>
              <a:buAutoNum type="arabicPeriod"/>
            </a:pPr>
            <a:endParaRPr lang="en-US" dirty="0">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en-US" dirty="0"/>
          </a:p>
        </p:txBody>
      </p:sp>
      <p:sp>
        <p:nvSpPr>
          <p:cNvPr id="3" name="Footer Placeholder 2">
            <a:extLst>
              <a:ext uri="{C183D7F6-B498-43B3-948B-1728B52AA6E4}">
                <adec:decorative xmlns:adec="http://schemas.microsoft.com/office/drawing/2017/decorative" val="1"/>
              </a:ext>
            </a:extLst>
          </p:cNvPr>
          <p:cNvSpPr>
            <a:spLocks noGrp="1"/>
          </p:cNvSpPr>
          <p:nvPr>
            <p:ph type="ftr" sz="quarter" idx="11"/>
          </p:nvPr>
        </p:nvSpPr>
        <p:spPr/>
        <p:txBody>
          <a:bodyPr/>
          <a:lstStyle/>
          <a:p>
            <a:r>
              <a:rPr lang="en-US"/>
              <a:t>Oregon Department of Education</a:t>
            </a:r>
            <a:endParaRPr lang="en-US" dirty="0"/>
          </a:p>
        </p:txBody>
      </p:sp>
      <p:sp>
        <p:nvSpPr>
          <p:cNvPr id="4" name="Slide Number Placeholder 3"/>
          <p:cNvSpPr>
            <a:spLocks noGrp="1"/>
          </p:cNvSpPr>
          <p:nvPr>
            <p:ph type="sldNum" sz="quarter" idx="12"/>
          </p:nvPr>
        </p:nvSpPr>
        <p:spPr/>
        <p:txBody>
          <a:bodyPr/>
          <a:lstStyle/>
          <a:p>
            <a:fld id="{357F5B69-6281-4C1F-8C38-6DA0F56DA430}" type="slidenum">
              <a:rPr lang="en-US" smtClean="0"/>
              <a:pPr/>
              <a:t>5</a:t>
            </a:fld>
            <a:endParaRPr lang="en-US" dirty="0"/>
          </a:p>
        </p:txBody>
      </p:sp>
    </p:spTree>
    <p:extLst>
      <p:ext uri="{BB962C8B-B14F-4D97-AF65-F5344CB8AC3E}">
        <p14:creationId xmlns:p14="http://schemas.microsoft.com/office/powerpoint/2010/main" val="163533775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97FA9D10-2A38-17A1-CAF7-7482F4A5E4B7}"/>
              </a:ext>
            </a:extLst>
          </p:cNvPr>
          <p:cNvSpPr>
            <a:spLocks noGrp="1"/>
          </p:cNvSpPr>
          <p:nvPr>
            <p:ph type="title"/>
          </p:nvPr>
        </p:nvSpPr>
        <p:spPr/>
        <p:txBody>
          <a:bodyPr>
            <a:normAutofit/>
          </a:bodyPr>
          <a:lstStyle/>
          <a:p>
            <a:r>
              <a:rPr lang="en-US" dirty="0"/>
              <a:t>How do I find CEP data?</a:t>
            </a:r>
          </a:p>
        </p:txBody>
      </p:sp>
      <p:sp>
        <p:nvSpPr>
          <p:cNvPr id="2" name="Content Placeholder 1">
            <a:extLst>
              <a:ext uri="{FF2B5EF4-FFF2-40B4-BE49-F238E27FC236}">
                <a16:creationId xmlns:a16="http://schemas.microsoft.com/office/drawing/2014/main" id="{E07BC1E3-234B-14DC-CBC1-B37E98D3789A}"/>
              </a:ext>
            </a:extLst>
          </p:cNvPr>
          <p:cNvSpPr>
            <a:spLocks noGrp="1"/>
          </p:cNvSpPr>
          <p:nvPr>
            <p:ph idx="1"/>
          </p:nvPr>
        </p:nvSpPr>
        <p:spPr/>
        <p:txBody>
          <a:bodyPr>
            <a:normAutofit/>
          </a:bodyPr>
          <a:lstStyle/>
          <a:p>
            <a:pPr marL="457200" indent="-457200">
              <a:buFont typeface="+mj-lt"/>
              <a:buAutoNum type="arabicPeriod"/>
            </a:pPr>
            <a:r>
              <a:rPr lang="en-US" sz="3200" dirty="0"/>
              <a:t>Visit the </a:t>
            </a:r>
            <a:r>
              <a:rPr lang="en-US" sz="3200" dirty="0">
                <a:hlinkClick r:id="rId3"/>
              </a:rPr>
              <a:t>Special Provisions </a:t>
            </a:r>
            <a:r>
              <a:rPr lang="en-US" sz="3200" dirty="0"/>
              <a:t>webpage</a:t>
            </a:r>
          </a:p>
          <a:p>
            <a:pPr marL="457200" indent="-457200">
              <a:buFont typeface="+mj-lt"/>
              <a:buAutoNum type="arabicPeriod"/>
            </a:pPr>
            <a:r>
              <a:rPr lang="en-US" sz="3200" dirty="0"/>
              <a:t>Select “Current Program Operation Information”</a:t>
            </a:r>
          </a:p>
          <a:p>
            <a:pPr marL="457200" indent="-457200">
              <a:buFont typeface="+mj-lt"/>
              <a:buAutoNum type="arabicPeriod"/>
            </a:pPr>
            <a:r>
              <a:rPr lang="en-US" sz="3200" dirty="0"/>
              <a:t>Download the most current school year’s spreadsheet</a:t>
            </a:r>
          </a:p>
          <a:p>
            <a:pPr marL="457200" indent="-457200">
              <a:buFont typeface="+mj-lt"/>
              <a:buAutoNum type="arabicPeriod"/>
            </a:pPr>
            <a:r>
              <a:rPr lang="en-US" sz="3200" dirty="0"/>
              <a:t>Select the “Site Notification Report” tab</a:t>
            </a:r>
          </a:p>
          <a:p>
            <a:pPr marL="457200" indent="-457200">
              <a:buFont typeface="+mj-lt"/>
              <a:buAutoNum type="arabicPeriod"/>
            </a:pPr>
            <a:r>
              <a:rPr lang="en-US" sz="3200" dirty="0"/>
              <a:t>Filter for your district</a:t>
            </a:r>
          </a:p>
        </p:txBody>
      </p:sp>
      <p:sp>
        <p:nvSpPr>
          <p:cNvPr id="3" name="Footer Placeholder 2">
            <a:extLst>
              <a:ext uri="{FF2B5EF4-FFF2-40B4-BE49-F238E27FC236}">
                <a16:creationId xmlns:a16="http://schemas.microsoft.com/office/drawing/2014/main" id="{A3E0D0FC-FEC3-3F39-8A55-77DDD685E88B}"/>
              </a:ext>
              <a:ext uri="{C183D7F6-B498-43B3-948B-1728B52AA6E4}">
                <adec:decorative xmlns:adec="http://schemas.microsoft.com/office/drawing/2017/decorative" val="1"/>
              </a:ext>
            </a:extLst>
          </p:cNvPr>
          <p:cNvSpPr>
            <a:spLocks noGrp="1"/>
          </p:cNvSpPr>
          <p:nvPr>
            <p:ph type="ftr" sz="quarter" idx="11"/>
          </p:nvPr>
        </p:nvSpPr>
        <p:spPr/>
        <p:txBody>
          <a:bodyPr/>
          <a:lstStyle/>
          <a:p>
            <a:r>
              <a:rPr lang="en-US"/>
              <a:t>Oregon Department of Education</a:t>
            </a:r>
            <a:endParaRPr lang="en-US" dirty="0"/>
          </a:p>
        </p:txBody>
      </p:sp>
      <p:sp>
        <p:nvSpPr>
          <p:cNvPr id="4" name="Slide Number Placeholder 3">
            <a:extLst>
              <a:ext uri="{FF2B5EF4-FFF2-40B4-BE49-F238E27FC236}">
                <a16:creationId xmlns:a16="http://schemas.microsoft.com/office/drawing/2014/main" id="{06E5D503-615F-995A-BCCC-1E53B9AE9D3E}"/>
              </a:ext>
            </a:extLst>
          </p:cNvPr>
          <p:cNvSpPr>
            <a:spLocks noGrp="1"/>
          </p:cNvSpPr>
          <p:nvPr>
            <p:ph type="sldNum" sz="quarter" idx="12"/>
          </p:nvPr>
        </p:nvSpPr>
        <p:spPr/>
        <p:txBody>
          <a:bodyPr/>
          <a:lstStyle/>
          <a:p>
            <a:fld id="{357F5B69-6281-4C1F-8C38-6DA0F56DA430}" type="slidenum">
              <a:rPr lang="en-US" smtClean="0"/>
              <a:pPr/>
              <a:t>6</a:t>
            </a:fld>
            <a:endParaRPr lang="en-US" dirty="0"/>
          </a:p>
        </p:txBody>
      </p:sp>
    </p:spTree>
    <p:extLst>
      <p:ext uri="{BB962C8B-B14F-4D97-AF65-F5344CB8AC3E}">
        <p14:creationId xmlns:p14="http://schemas.microsoft.com/office/powerpoint/2010/main" val="51260219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E8A2FD06-98A4-6A63-94DF-972EF48EF7BA}"/>
              </a:ext>
            </a:extLst>
          </p:cNvPr>
          <p:cNvSpPr>
            <a:spLocks noGrp="1"/>
          </p:cNvSpPr>
          <p:nvPr>
            <p:ph type="title"/>
          </p:nvPr>
        </p:nvSpPr>
        <p:spPr/>
        <p:txBody>
          <a:bodyPr/>
          <a:lstStyle/>
          <a:p>
            <a:r>
              <a:rPr lang="en-US" dirty="0"/>
              <a:t>Which data do we use?</a:t>
            </a:r>
          </a:p>
        </p:txBody>
      </p:sp>
      <p:sp>
        <p:nvSpPr>
          <p:cNvPr id="6" name="Content Placeholder 5">
            <a:extLst>
              <a:ext uri="{FF2B5EF4-FFF2-40B4-BE49-F238E27FC236}">
                <a16:creationId xmlns:a16="http://schemas.microsoft.com/office/drawing/2014/main" id="{BA371EBA-8BC9-6E8A-44B2-D7DBEB3A7983}"/>
              </a:ext>
            </a:extLst>
          </p:cNvPr>
          <p:cNvSpPr>
            <a:spLocks noGrp="1"/>
          </p:cNvSpPr>
          <p:nvPr>
            <p:ph idx="1"/>
          </p:nvPr>
        </p:nvSpPr>
        <p:spPr/>
        <p:txBody>
          <a:bodyPr/>
          <a:lstStyle/>
          <a:p>
            <a:pPr marL="457200" indent="-457200">
              <a:buFont typeface="+mj-lt"/>
              <a:buAutoNum type="arabicPeriod"/>
            </a:pPr>
            <a:r>
              <a:rPr lang="en-US" sz="3200" dirty="0"/>
              <a:t>Look for your Identified Student Percentage (ISP)</a:t>
            </a:r>
          </a:p>
          <a:p>
            <a:pPr marL="457200" indent="-457200">
              <a:buFont typeface="+mj-lt"/>
              <a:buAutoNum type="arabicPeriod"/>
            </a:pPr>
            <a:r>
              <a:rPr lang="en-US" sz="3200" dirty="0"/>
              <a:t>The ISP is a low estimate of how many students in each school are experiencing poverty</a:t>
            </a:r>
          </a:p>
          <a:p>
            <a:pPr marL="457200" indent="-457200">
              <a:buFont typeface="+mj-lt"/>
              <a:buAutoNum type="arabicPeriod"/>
            </a:pPr>
            <a:r>
              <a:rPr lang="en-US" sz="3200" dirty="0"/>
              <a:t>By applying the ISP to the school’s current enrollment, you will get the number of students experiencing poverty to plug into the budget narrative</a:t>
            </a:r>
          </a:p>
          <a:p>
            <a:endParaRPr lang="en-US" dirty="0"/>
          </a:p>
          <a:p>
            <a:pPr marL="0" indent="0">
              <a:buNone/>
            </a:pPr>
            <a:endParaRPr lang="en-US" dirty="0"/>
          </a:p>
        </p:txBody>
      </p:sp>
      <p:sp>
        <p:nvSpPr>
          <p:cNvPr id="3" name="Footer Placeholder 2">
            <a:extLst>
              <a:ext uri="{FF2B5EF4-FFF2-40B4-BE49-F238E27FC236}">
                <a16:creationId xmlns:a16="http://schemas.microsoft.com/office/drawing/2014/main" id="{B05A38B4-5E03-9FFA-E8A7-C8B5CAEC0401}"/>
              </a:ext>
              <a:ext uri="{C183D7F6-B498-43B3-948B-1728B52AA6E4}">
                <adec:decorative xmlns:adec="http://schemas.microsoft.com/office/drawing/2017/decorative" val="1"/>
              </a:ext>
            </a:extLst>
          </p:cNvPr>
          <p:cNvSpPr>
            <a:spLocks noGrp="1"/>
          </p:cNvSpPr>
          <p:nvPr>
            <p:ph type="ftr" sz="quarter" idx="11"/>
          </p:nvPr>
        </p:nvSpPr>
        <p:spPr/>
        <p:txBody>
          <a:bodyPr/>
          <a:lstStyle/>
          <a:p>
            <a:r>
              <a:rPr lang="en-US"/>
              <a:t>Oregon Department of Education</a:t>
            </a:r>
            <a:endParaRPr lang="en-US" dirty="0"/>
          </a:p>
        </p:txBody>
      </p:sp>
      <p:sp>
        <p:nvSpPr>
          <p:cNvPr id="4" name="Slide Number Placeholder 3">
            <a:extLst>
              <a:ext uri="{FF2B5EF4-FFF2-40B4-BE49-F238E27FC236}">
                <a16:creationId xmlns:a16="http://schemas.microsoft.com/office/drawing/2014/main" id="{19B22591-CD2E-DD3A-C3C5-332EB44CD941}"/>
              </a:ext>
            </a:extLst>
          </p:cNvPr>
          <p:cNvSpPr>
            <a:spLocks noGrp="1"/>
          </p:cNvSpPr>
          <p:nvPr>
            <p:ph type="sldNum" sz="quarter" idx="12"/>
          </p:nvPr>
        </p:nvSpPr>
        <p:spPr/>
        <p:txBody>
          <a:bodyPr/>
          <a:lstStyle/>
          <a:p>
            <a:fld id="{357F5B69-6281-4C1F-8C38-6DA0F56DA430}" type="slidenum">
              <a:rPr lang="en-US" smtClean="0"/>
              <a:pPr/>
              <a:t>7</a:t>
            </a:fld>
            <a:endParaRPr lang="en-US" dirty="0"/>
          </a:p>
        </p:txBody>
      </p:sp>
    </p:spTree>
    <p:extLst>
      <p:ext uri="{BB962C8B-B14F-4D97-AF65-F5344CB8AC3E}">
        <p14:creationId xmlns:p14="http://schemas.microsoft.com/office/powerpoint/2010/main" val="340448486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a:extLst>
              <a:ext uri="{FF2B5EF4-FFF2-40B4-BE49-F238E27FC236}">
                <a16:creationId xmlns:a16="http://schemas.microsoft.com/office/drawing/2014/main" id="{803C000F-D7EC-DEDD-C967-DB77A6CD1153}"/>
              </a:ext>
            </a:extLst>
          </p:cNvPr>
          <p:cNvSpPr>
            <a:spLocks noGrp="1"/>
          </p:cNvSpPr>
          <p:nvPr>
            <p:ph type="title"/>
          </p:nvPr>
        </p:nvSpPr>
        <p:spPr/>
        <p:txBody>
          <a:bodyPr/>
          <a:lstStyle/>
          <a:p>
            <a:r>
              <a:rPr lang="en-US" dirty="0"/>
              <a:t>Entering data into the Budget Narrative</a:t>
            </a:r>
          </a:p>
        </p:txBody>
      </p:sp>
      <p:sp>
        <p:nvSpPr>
          <p:cNvPr id="10" name="Content Placeholder 9">
            <a:extLst>
              <a:ext uri="{FF2B5EF4-FFF2-40B4-BE49-F238E27FC236}">
                <a16:creationId xmlns:a16="http://schemas.microsoft.com/office/drawing/2014/main" id="{35F39C06-63D7-E24F-A430-D45014BE1F83}"/>
              </a:ext>
            </a:extLst>
          </p:cNvPr>
          <p:cNvSpPr>
            <a:spLocks noGrp="1"/>
          </p:cNvSpPr>
          <p:nvPr>
            <p:ph idx="1"/>
          </p:nvPr>
        </p:nvSpPr>
        <p:spPr/>
        <p:txBody>
          <a:bodyPr/>
          <a:lstStyle/>
          <a:p>
            <a:r>
              <a:rPr lang="en-US" dirty="0"/>
              <a:t>Budget Narrative will only let you enter enrollment and poverty counts.</a:t>
            </a:r>
          </a:p>
          <a:p>
            <a:endParaRPr lang="en-US" dirty="0"/>
          </a:p>
        </p:txBody>
      </p:sp>
      <p:pic>
        <p:nvPicPr>
          <p:cNvPr id="12" name="Picture 11" descr="This is a screen shot of the Targeting Page in the Title I-A CIP Budget Narrative. It includes: School Name, Prior and current Title I-A Status, Total School Enrollment, Number of public school students experiencing poverty, Number of private school students experiencing poverty, The percentage of public school students experiencing poverty and the per child amount.">
            <a:extLst>
              <a:ext uri="{FF2B5EF4-FFF2-40B4-BE49-F238E27FC236}">
                <a16:creationId xmlns:a16="http://schemas.microsoft.com/office/drawing/2014/main" id="{A301BB68-E807-74D9-56DD-68EFCDB94780}"/>
              </a:ext>
            </a:extLst>
          </p:cNvPr>
          <p:cNvPicPr>
            <a:picLocks noChangeAspect="1"/>
          </p:cNvPicPr>
          <p:nvPr/>
        </p:nvPicPr>
        <p:blipFill>
          <a:blip r:embed="rId3"/>
          <a:stretch>
            <a:fillRect/>
          </a:stretch>
        </p:blipFill>
        <p:spPr>
          <a:xfrm>
            <a:off x="690282" y="2632070"/>
            <a:ext cx="10350464" cy="3644530"/>
          </a:xfrm>
          <a:prstGeom prst="rect">
            <a:avLst/>
          </a:prstGeom>
        </p:spPr>
      </p:pic>
      <p:cxnSp>
        <p:nvCxnSpPr>
          <p:cNvPr id="5" name="Straight Arrow Connector 4" descr="This arrow if pointing at the column for the number of public school students experiencing poverty">
            <a:extLst>
              <a:ext uri="{FF2B5EF4-FFF2-40B4-BE49-F238E27FC236}">
                <a16:creationId xmlns:a16="http://schemas.microsoft.com/office/drawing/2014/main" id="{FBE8D857-B0E6-0D1E-B0C5-25654195C1CD}"/>
              </a:ext>
            </a:extLst>
          </p:cNvPr>
          <p:cNvCxnSpPr>
            <a:cxnSpLocks/>
          </p:cNvCxnSpPr>
          <p:nvPr/>
        </p:nvCxnSpPr>
        <p:spPr>
          <a:xfrm flipH="1">
            <a:off x="6435635" y="2290105"/>
            <a:ext cx="13447" cy="283563"/>
          </a:xfrm>
          <a:prstGeom prst="straightConnector1">
            <a:avLst/>
          </a:prstGeom>
          <a:ln w="53975">
            <a:tailEnd type="triangle"/>
          </a:ln>
        </p:spPr>
        <p:style>
          <a:lnRef idx="1">
            <a:schemeClr val="accent2"/>
          </a:lnRef>
          <a:fillRef idx="0">
            <a:schemeClr val="accent2"/>
          </a:fillRef>
          <a:effectRef idx="0">
            <a:schemeClr val="accent2"/>
          </a:effectRef>
          <a:fontRef idx="minor">
            <a:schemeClr val="tx1"/>
          </a:fontRef>
        </p:style>
      </p:cxnSp>
      <p:sp>
        <p:nvSpPr>
          <p:cNvPr id="3" name="Footer Placeholder 2">
            <a:extLst>
              <a:ext uri="{FF2B5EF4-FFF2-40B4-BE49-F238E27FC236}">
                <a16:creationId xmlns:a16="http://schemas.microsoft.com/office/drawing/2014/main" id="{33364A65-AA3B-5B49-B3E0-211C3F20D239}"/>
              </a:ext>
              <a:ext uri="{C183D7F6-B498-43B3-948B-1728B52AA6E4}">
                <adec:decorative xmlns:adec="http://schemas.microsoft.com/office/drawing/2017/decorative" val="1"/>
              </a:ext>
            </a:extLst>
          </p:cNvPr>
          <p:cNvSpPr>
            <a:spLocks noGrp="1"/>
          </p:cNvSpPr>
          <p:nvPr>
            <p:ph type="ftr" sz="quarter" idx="11"/>
          </p:nvPr>
        </p:nvSpPr>
        <p:spPr/>
        <p:txBody>
          <a:bodyPr/>
          <a:lstStyle/>
          <a:p>
            <a:r>
              <a:rPr lang="en-US"/>
              <a:t>Oregon Department of Education</a:t>
            </a:r>
            <a:endParaRPr lang="en-US" dirty="0"/>
          </a:p>
        </p:txBody>
      </p:sp>
      <p:sp>
        <p:nvSpPr>
          <p:cNvPr id="4" name="Slide Number Placeholder 3">
            <a:extLst>
              <a:ext uri="{FF2B5EF4-FFF2-40B4-BE49-F238E27FC236}">
                <a16:creationId xmlns:a16="http://schemas.microsoft.com/office/drawing/2014/main" id="{B28D4A29-09E9-472E-157D-11A936172110}"/>
              </a:ext>
            </a:extLst>
          </p:cNvPr>
          <p:cNvSpPr>
            <a:spLocks noGrp="1"/>
          </p:cNvSpPr>
          <p:nvPr>
            <p:ph type="sldNum" sz="quarter" idx="12"/>
          </p:nvPr>
        </p:nvSpPr>
        <p:spPr/>
        <p:txBody>
          <a:bodyPr/>
          <a:lstStyle/>
          <a:p>
            <a:fld id="{357F5B69-6281-4C1F-8C38-6DA0F56DA430}" type="slidenum">
              <a:rPr lang="en-US" smtClean="0"/>
              <a:pPr/>
              <a:t>8</a:t>
            </a:fld>
            <a:endParaRPr lang="en-US" dirty="0"/>
          </a:p>
        </p:txBody>
      </p:sp>
    </p:spTree>
    <p:extLst>
      <p:ext uri="{BB962C8B-B14F-4D97-AF65-F5344CB8AC3E}">
        <p14:creationId xmlns:p14="http://schemas.microsoft.com/office/powerpoint/2010/main" val="397878866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D7226682-39E7-0CCE-6A2A-6FDACDC30B9E}"/>
              </a:ext>
            </a:extLst>
          </p:cNvPr>
          <p:cNvSpPr>
            <a:spLocks noGrp="1"/>
          </p:cNvSpPr>
          <p:nvPr>
            <p:ph type="title"/>
          </p:nvPr>
        </p:nvSpPr>
        <p:spPr/>
        <p:txBody>
          <a:bodyPr/>
          <a:lstStyle/>
          <a:p>
            <a:r>
              <a:rPr lang="en-US" dirty="0"/>
              <a:t>How to Calculate</a:t>
            </a:r>
          </a:p>
        </p:txBody>
      </p:sp>
      <p:sp>
        <p:nvSpPr>
          <p:cNvPr id="2" name="Content Placeholder 1">
            <a:extLst>
              <a:ext uri="{FF2B5EF4-FFF2-40B4-BE49-F238E27FC236}">
                <a16:creationId xmlns:a16="http://schemas.microsoft.com/office/drawing/2014/main" id="{29FB9DC7-28C4-CA1E-5942-2B4DBF8F3389}"/>
              </a:ext>
            </a:extLst>
          </p:cNvPr>
          <p:cNvSpPr>
            <a:spLocks noGrp="1"/>
          </p:cNvSpPr>
          <p:nvPr>
            <p:ph idx="1"/>
          </p:nvPr>
        </p:nvSpPr>
        <p:spPr/>
        <p:txBody>
          <a:bodyPr/>
          <a:lstStyle/>
          <a:p>
            <a:r>
              <a:rPr lang="en-US" sz="3200" dirty="0"/>
              <a:t>XYZ Elementary</a:t>
            </a:r>
          </a:p>
          <a:p>
            <a:pPr lvl="1"/>
            <a:r>
              <a:rPr lang="en-US" sz="2800" dirty="0"/>
              <a:t>ISP = 50%</a:t>
            </a:r>
          </a:p>
          <a:p>
            <a:pPr lvl="1"/>
            <a:r>
              <a:rPr lang="en-US" sz="2800" dirty="0"/>
              <a:t>Current Enrollment = 400</a:t>
            </a:r>
          </a:p>
          <a:p>
            <a:pPr lvl="1"/>
            <a:r>
              <a:rPr lang="en-US" sz="2800" dirty="0"/>
              <a:t>400*.5= 200 students experiencing poverty</a:t>
            </a:r>
          </a:p>
          <a:p>
            <a:r>
              <a:rPr lang="en-US" sz="2800" dirty="0"/>
              <a:t>Private school data is collected through consultation</a:t>
            </a:r>
          </a:p>
          <a:p>
            <a:pPr marL="457200" lvl="1" indent="0">
              <a:buNone/>
            </a:pPr>
            <a:endParaRPr lang="en-US" dirty="0"/>
          </a:p>
        </p:txBody>
      </p:sp>
      <p:graphicFrame>
        <p:nvGraphicFramePr>
          <p:cNvPr id="6" name="Table 5">
            <a:extLst>
              <a:ext uri="{FF2B5EF4-FFF2-40B4-BE49-F238E27FC236}">
                <a16:creationId xmlns:a16="http://schemas.microsoft.com/office/drawing/2014/main" id="{DF9682CD-65BF-0C02-30C0-D414D622DA99}"/>
              </a:ext>
            </a:extLst>
          </p:cNvPr>
          <p:cNvGraphicFramePr>
            <a:graphicFrameLocks noGrp="1"/>
          </p:cNvGraphicFramePr>
          <p:nvPr>
            <p:extLst>
              <p:ext uri="{D42A27DB-BD31-4B8C-83A1-F6EECF244321}">
                <p14:modId xmlns:p14="http://schemas.microsoft.com/office/powerpoint/2010/main" val="1524406674"/>
              </p:ext>
            </p:extLst>
          </p:nvPr>
        </p:nvGraphicFramePr>
        <p:xfrm>
          <a:off x="1518920" y="4696755"/>
          <a:ext cx="9154160" cy="1010920"/>
        </p:xfrm>
        <a:graphic>
          <a:graphicData uri="http://schemas.openxmlformats.org/drawingml/2006/table">
            <a:tbl>
              <a:tblPr firstRow="1" bandRow="1">
                <a:tableStyleId>{5C22544A-7EE6-4342-B048-85BDC9FD1C3A}</a:tableStyleId>
              </a:tblPr>
              <a:tblGrid>
                <a:gridCol w="1830832">
                  <a:extLst>
                    <a:ext uri="{9D8B030D-6E8A-4147-A177-3AD203B41FA5}">
                      <a16:colId xmlns:a16="http://schemas.microsoft.com/office/drawing/2014/main" val="2030262400"/>
                    </a:ext>
                  </a:extLst>
                </a:gridCol>
                <a:gridCol w="1830832">
                  <a:extLst>
                    <a:ext uri="{9D8B030D-6E8A-4147-A177-3AD203B41FA5}">
                      <a16:colId xmlns:a16="http://schemas.microsoft.com/office/drawing/2014/main" val="4260206750"/>
                    </a:ext>
                  </a:extLst>
                </a:gridCol>
                <a:gridCol w="1830832">
                  <a:extLst>
                    <a:ext uri="{9D8B030D-6E8A-4147-A177-3AD203B41FA5}">
                      <a16:colId xmlns:a16="http://schemas.microsoft.com/office/drawing/2014/main" val="802909892"/>
                    </a:ext>
                  </a:extLst>
                </a:gridCol>
                <a:gridCol w="1830832">
                  <a:extLst>
                    <a:ext uri="{9D8B030D-6E8A-4147-A177-3AD203B41FA5}">
                      <a16:colId xmlns:a16="http://schemas.microsoft.com/office/drawing/2014/main" val="1199711695"/>
                    </a:ext>
                  </a:extLst>
                </a:gridCol>
                <a:gridCol w="1830832">
                  <a:extLst>
                    <a:ext uri="{9D8B030D-6E8A-4147-A177-3AD203B41FA5}">
                      <a16:colId xmlns:a16="http://schemas.microsoft.com/office/drawing/2014/main" val="2904798998"/>
                    </a:ext>
                  </a:extLst>
                </a:gridCol>
              </a:tblGrid>
              <a:tr h="370840">
                <a:tc>
                  <a:txBody>
                    <a:bodyPr/>
                    <a:lstStyle/>
                    <a:p>
                      <a:r>
                        <a:rPr lang="en-US" dirty="0"/>
                        <a:t>School</a:t>
                      </a:r>
                    </a:p>
                  </a:txBody>
                  <a:tcPr/>
                </a:tc>
                <a:tc>
                  <a:txBody>
                    <a:bodyPr/>
                    <a:lstStyle/>
                    <a:p>
                      <a:r>
                        <a:rPr lang="en-US" dirty="0"/>
                        <a:t>Enrollment</a:t>
                      </a:r>
                    </a:p>
                  </a:txBody>
                  <a:tcPr/>
                </a:tc>
                <a:tc>
                  <a:txBody>
                    <a:bodyPr/>
                    <a:lstStyle/>
                    <a:p>
                      <a:r>
                        <a:rPr lang="en-US" dirty="0"/>
                        <a:t>Student Poverty Count</a:t>
                      </a:r>
                    </a:p>
                  </a:txBody>
                  <a:tcPr/>
                </a:tc>
                <a:tc>
                  <a:txBody>
                    <a:bodyPr/>
                    <a:lstStyle/>
                    <a:p>
                      <a:r>
                        <a:rPr lang="en-US" dirty="0"/>
                        <a:t>Private School Poverty Count</a:t>
                      </a:r>
                    </a:p>
                  </a:txBody>
                  <a:tcPr/>
                </a:tc>
                <a:tc>
                  <a:txBody>
                    <a:bodyPr/>
                    <a:lstStyle/>
                    <a:p>
                      <a:r>
                        <a:rPr lang="en-US" dirty="0"/>
                        <a:t>Percentage</a:t>
                      </a:r>
                    </a:p>
                  </a:txBody>
                  <a:tcPr/>
                </a:tc>
                <a:extLst>
                  <a:ext uri="{0D108BD9-81ED-4DB2-BD59-A6C34878D82A}">
                    <a16:rowId xmlns:a16="http://schemas.microsoft.com/office/drawing/2014/main" val="2194269577"/>
                  </a:ext>
                </a:extLst>
              </a:tr>
              <a:tr h="370840">
                <a:tc>
                  <a:txBody>
                    <a:bodyPr/>
                    <a:lstStyle/>
                    <a:p>
                      <a:r>
                        <a:rPr lang="en-US" dirty="0"/>
                        <a:t>XYZ Elementary</a:t>
                      </a:r>
                    </a:p>
                  </a:txBody>
                  <a:tcPr/>
                </a:tc>
                <a:tc>
                  <a:txBody>
                    <a:bodyPr/>
                    <a:lstStyle/>
                    <a:p>
                      <a:r>
                        <a:rPr lang="en-US" dirty="0"/>
                        <a:t>400</a:t>
                      </a:r>
                    </a:p>
                  </a:txBody>
                  <a:tcPr/>
                </a:tc>
                <a:tc>
                  <a:txBody>
                    <a:bodyPr/>
                    <a:lstStyle/>
                    <a:p>
                      <a:r>
                        <a:rPr lang="en-US" dirty="0">
                          <a:highlight>
                            <a:srgbClr val="FFFF00"/>
                          </a:highlight>
                        </a:rPr>
                        <a:t>200</a:t>
                      </a:r>
                    </a:p>
                  </a:txBody>
                  <a:tcPr/>
                </a:tc>
                <a:tc>
                  <a:txBody>
                    <a:bodyPr/>
                    <a:lstStyle/>
                    <a:p>
                      <a:r>
                        <a:rPr lang="en-US" dirty="0"/>
                        <a:t>4</a:t>
                      </a:r>
                    </a:p>
                  </a:txBody>
                  <a:tcPr/>
                </a:tc>
                <a:tc>
                  <a:txBody>
                    <a:bodyPr/>
                    <a:lstStyle/>
                    <a:p>
                      <a:r>
                        <a:rPr lang="en-US" dirty="0"/>
                        <a:t>50.00%</a:t>
                      </a:r>
                    </a:p>
                  </a:txBody>
                  <a:tcPr/>
                </a:tc>
                <a:extLst>
                  <a:ext uri="{0D108BD9-81ED-4DB2-BD59-A6C34878D82A}">
                    <a16:rowId xmlns:a16="http://schemas.microsoft.com/office/drawing/2014/main" val="2983139535"/>
                  </a:ext>
                </a:extLst>
              </a:tr>
            </a:tbl>
          </a:graphicData>
        </a:graphic>
      </p:graphicFrame>
      <p:cxnSp>
        <p:nvCxnSpPr>
          <p:cNvPr id="7" name="Straight Arrow Connector 6" descr="This arrow if pointing at the column for the number of public school students experiencing poverty">
            <a:extLst>
              <a:ext uri="{FF2B5EF4-FFF2-40B4-BE49-F238E27FC236}">
                <a16:creationId xmlns:a16="http://schemas.microsoft.com/office/drawing/2014/main" id="{F908CA06-1385-99A3-2069-0FE38966E45E}"/>
              </a:ext>
            </a:extLst>
          </p:cNvPr>
          <p:cNvCxnSpPr/>
          <p:nvPr/>
        </p:nvCxnSpPr>
        <p:spPr>
          <a:xfrm>
            <a:off x="5875383" y="4120606"/>
            <a:ext cx="0" cy="464480"/>
          </a:xfrm>
          <a:prstGeom prst="straightConnector1">
            <a:avLst/>
          </a:prstGeom>
          <a:ln w="44450">
            <a:tailEnd type="triangle"/>
          </a:ln>
        </p:spPr>
        <p:style>
          <a:lnRef idx="1">
            <a:schemeClr val="accent2"/>
          </a:lnRef>
          <a:fillRef idx="0">
            <a:schemeClr val="accent2"/>
          </a:fillRef>
          <a:effectRef idx="0">
            <a:schemeClr val="accent2"/>
          </a:effectRef>
          <a:fontRef idx="minor">
            <a:schemeClr val="tx1"/>
          </a:fontRef>
        </p:style>
      </p:cxnSp>
      <p:sp>
        <p:nvSpPr>
          <p:cNvPr id="3" name="Footer Placeholder 2">
            <a:extLst>
              <a:ext uri="{FF2B5EF4-FFF2-40B4-BE49-F238E27FC236}">
                <a16:creationId xmlns:a16="http://schemas.microsoft.com/office/drawing/2014/main" id="{ACAC5B6E-E8AB-59C4-2BED-2BE03B831F85}"/>
              </a:ext>
              <a:ext uri="{C183D7F6-B498-43B3-948B-1728B52AA6E4}">
                <adec:decorative xmlns:adec="http://schemas.microsoft.com/office/drawing/2017/decorative" val="1"/>
              </a:ext>
            </a:extLst>
          </p:cNvPr>
          <p:cNvSpPr>
            <a:spLocks noGrp="1"/>
          </p:cNvSpPr>
          <p:nvPr>
            <p:ph type="ftr" sz="quarter" idx="11"/>
          </p:nvPr>
        </p:nvSpPr>
        <p:spPr/>
        <p:txBody>
          <a:bodyPr/>
          <a:lstStyle/>
          <a:p>
            <a:r>
              <a:rPr lang="en-US"/>
              <a:t>Oregon Department of Education</a:t>
            </a:r>
            <a:endParaRPr lang="en-US" dirty="0"/>
          </a:p>
        </p:txBody>
      </p:sp>
      <p:sp>
        <p:nvSpPr>
          <p:cNvPr id="4" name="Slide Number Placeholder 3">
            <a:extLst>
              <a:ext uri="{FF2B5EF4-FFF2-40B4-BE49-F238E27FC236}">
                <a16:creationId xmlns:a16="http://schemas.microsoft.com/office/drawing/2014/main" id="{3083C0FF-DC5E-EF5D-B4EF-346C22B953CA}"/>
              </a:ext>
            </a:extLst>
          </p:cNvPr>
          <p:cNvSpPr>
            <a:spLocks noGrp="1"/>
          </p:cNvSpPr>
          <p:nvPr>
            <p:ph type="sldNum" sz="quarter" idx="12"/>
          </p:nvPr>
        </p:nvSpPr>
        <p:spPr/>
        <p:txBody>
          <a:bodyPr/>
          <a:lstStyle/>
          <a:p>
            <a:fld id="{357F5B69-6281-4C1F-8C38-6DA0F56DA430}" type="slidenum">
              <a:rPr lang="en-US" smtClean="0"/>
              <a:pPr/>
              <a:t>9</a:t>
            </a:fld>
            <a:endParaRPr lang="en-US" dirty="0"/>
          </a:p>
        </p:txBody>
      </p:sp>
    </p:spTree>
    <p:extLst>
      <p:ext uri="{BB962C8B-B14F-4D97-AF65-F5344CB8AC3E}">
        <p14:creationId xmlns:p14="http://schemas.microsoft.com/office/powerpoint/2010/main" val="3447542391"/>
      </p:ext>
    </p:extLst>
  </p:cSld>
  <p:clrMapOvr>
    <a:masterClrMapping/>
  </p:clrMapOvr>
</p:sld>
</file>

<file path=ppt/theme/theme1.xml><?xml version="1.0" encoding="utf-8"?>
<a:theme xmlns:a="http://schemas.openxmlformats.org/drawingml/2006/main" name="2021ODE">
  <a:themeElements>
    <a:clrScheme name="ODE2021">
      <a:dk1>
        <a:sysClr val="windowText" lastClr="000000"/>
      </a:dk1>
      <a:lt1>
        <a:sysClr val="window" lastClr="FFFFFF"/>
      </a:lt1>
      <a:dk2>
        <a:srgbClr val="00A8A5"/>
      </a:dk2>
      <a:lt2>
        <a:srgbClr val="F2FAFE"/>
      </a:lt2>
      <a:accent1>
        <a:srgbClr val="006CAD"/>
      </a:accent1>
      <a:accent2>
        <a:srgbClr val="9F2065"/>
      </a:accent2>
      <a:accent3>
        <a:srgbClr val="DC5626"/>
      </a:accent3>
      <a:accent4>
        <a:srgbClr val="BB8A0A"/>
      </a:accent4>
      <a:accent5>
        <a:srgbClr val="007F43"/>
      </a:accent5>
      <a:accent6>
        <a:srgbClr val="C45BA3"/>
      </a:accent6>
      <a:hlink>
        <a:srgbClr val="1B75BC"/>
      </a:hlink>
      <a:folHlink>
        <a:srgbClr val="21AAE8"/>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1" id="{421AFA7E-B633-4F88-9CC7-187202A96E1F}" vid="{A1659452-F499-4686-9052-38F48D83C4D5}"/>
    </a:ext>
  </a:extLst>
</a:theme>
</file>

<file path=ppt/theme/theme2.xml><?xml version="1.0" encoding="utf-8"?>
<a:theme xmlns:a="http://schemas.openxmlformats.org/drawingml/2006/main" name="Green_2021ODE">
  <a:themeElements>
    <a:clrScheme name="ODE2021">
      <a:dk1>
        <a:sysClr val="windowText" lastClr="000000"/>
      </a:dk1>
      <a:lt1>
        <a:sysClr val="window" lastClr="FFFFFF"/>
      </a:lt1>
      <a:dk2>
        <a:srgbClr val="00A8A5"/>
      </a:dk2>
      <a:lt2>
        <a:srgbClr val="F2FAFE"/>
      </a:lt2>
      <a:accent1>
        <a:srgbClr val="006CAD"/>
      </a:accent1>
      <a:accent2>
        <a:srgbClr val="9F2065"/>
      </a:accent2>
      <a:accent3>
        <a:srgbClr val="DC5626"/>
      </a:accent3>
      <a:accent4>
        <a:srgbClr val="BB8A0A"/>
      </a:accent4>
      <a:accent5>
        <a:srgbClr val="007F43"/>
      </a:accent5>
      <a:accent6>
        <a:srgbClr val="C45BA3"/>
      </a:accent6>
      <a:hlink>
        <a:srgbClr val="1B75BC"/>
      </a:hlink>
      <a:folHlink>
        <a:srgbClr val="21AAE8"/>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1" id="{421AFA7E-B633-4F88-9CC7-187202A96E1F}" vid="{6BADFB7F-E76B-47E5-9A5F-C514E20AFE45}"/>
    </a:ext>
  </a:extLst>
</a:theme>
</file>

<file path=ppt/theme/theme3.xml><?xml version="1.0" encoding="utf-8"?>
<a:theme xmlns:a="http://schemas.openxmlformats.org/drawingml/2006/main" name="Gold_2021ODE">
  <a:themeElements>
    <a:clrScheme name="ODE2021">
      <a:dk1>
        <a:sysClr val="windowText" lastClr="000000"/>
      </a:dk1>
      <a:lt1>
        <a:sysClr val="window" lastClr="FFFFFF"/>
      </a:lt1>
      <a:dk2>
        <a:srgbClr val="00A8A5"/>
      </a:dk2>
      <a:lt2>
        <a:srgbClr val="F2FAFE"/>
      </a:lt2>
      <a:accent1>
        <a:srgbClr val="006CAD"/>
      </a:accent1>
      <a:accent2>
        <a:srgbClr val="9F2065"/>
      </a:accent2>
      <a:accent3>
        <a:srgbClr val="DC5626"/>
      </a:accent3>
      <a:accent4>
        <a:srgbClr val="BB8A0A"/>
      </a:accent4>
      <a:accent5>
        <a:srgbClr val="007F43"/>
      </a:accent5>
      <a:accent6>
        <a:srgbClr val="C45BA3"/>
      </a:accent6>
      <a:hlink>
        <a:srgbClr val="1B75BC"/>
      </a:hlink>
      <a:folHlink>
        <a:srgbClr val="21AAE8"/>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1" id="{421AFA7E-B633-4F88-9CC7-187202A96E1F}" vid="{74D8D87B-5BDF-4254-B9AE-89E014969D86}"/>
    </a:ext>
  </a:extLst>
</a:theme>
</file>

<file path=ppt/theme/theme4.xml><?xml version="1.0" encoding="utf-8"?>
<a:theme xmlns:a="http://schemas.openxmlformats.org/drawingml/2006/main" name="Orange_2021ODE">
  <a:themeElements>
    <a:clrScheme name="ODE2021">
      <a:dk1>
        <a:sysClr val="windowText" lastClr="000000"/>
      </a:dk1>
      <a:lt1>
        <a:sysClr val="window" lastClr="FFFFFF"/>
      </a:lt1>
      <a:dk2>
        <a:srgbClr val="00A8A5"/>
      </a:dk2>
      <a:lt2>
        <a:srgbClr val="F2FAFE"/>
      </a:lt2>
      <a:accent1>
        <a:srgbClr val="006CAD"/>
      </a:accent1>
      <a:accent2>
        <a:srgbClr val="9F2065"/>
      </a:accent2>
      <a:accent3>
        <a:srgbClr val="DC5626"/>
      </a:accent3>
      <a:accent4>
        <a:srgbClr val="BB8A0A"/>
      </a:accent4>
      <a:accent5>
        <a:srgbClr val="007F43"/>
      </a:accent5>
      <a:accent6>
        <a:srgbClr val="C45BA3"/>
      </a:accent6>
      <a:hlink>
        <a:srgbClr val="1B75BC"/>
      </a:hlink>
      <a:folHlink>
        <a:srgbClr val="21AAE8"/>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1" id="{421AFA7E-B633-4F88-9CC7-187202A96E1F}" vid="{75F84094-1592-41EE-8B9C-0F531244619D}"/>
    </a:ext>
  </a:extLst>
</a:theme>
</file>

<file path=ppt/theme/theme5.xml><?xml version="1.0" encoding="utf-8"?>
<a:theme xmlns:a="http://schemas.openxmlformats.org/drawingml/2006/main" name="Red_2021ODE">
  <a:themeElements>
    <a:clrScheme name="ODE2021">
      <a:dk1>
        <a:sysClr val="windowText" lastClr="000000"/>
      </a:dk1>
      <a:lt1>
        <a:sysClr val="window" lastClr="FFFFFF"/>
      </a:lt1>
      <a:dk2>
        <a:srgbClr val="00A8A5"/>
      </a:dk2>
      <a:lt2>
        <a:srgbClr val="F2FAFE"/>
      </a:lt2>
      <a:accent1>
        <a:srgbClr val="006CAD"/>
      </a:accent1>
      <a:accent2>
        <a:srgbClr val="9F2065"/>
      </a:accent2>
      <a:accent3>
        <a:srgbClr val="DC5626"/>
      </a:accent3>
      <a:accent4>
        <a:srgbClr val="BB8A0A"/>
      </a:accent4>
      <a:accent5>
        <a:srgbClr val="007F43"/>
      </a:accent5>
      <a:accent6>
        <a:srgbClr val="C45BA3"/>
      </a:accent6>
      <a:hlink>
        <a:srgbClr val="1B75BC"/>
      </a:hlink>
      <a:folHlink>
        <a:srgbClr val="21AAE8"/>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1" id="{421AFA7E-B633-4F88-9CC7-187202A96E1F}" vid="{01D7296E-0B2D-4566-8FEF-4B65AC847ECE}"/>
    </a:ext>
  </a:extLst>
</a:theme>
</file>

<file path=ppt/theme/theme6.xml><?xml version="1.0" encoding="utf-8"?>
<a:theme xmlns:a="http://schemas.openxmlformats.org/drawingml/2006/main" name="Teal_2021ODE">
  <a:themeElements>
    <a:clrScheme name="ODE2021">
      <a:dk1>
        <a:sysClr val="windowText" lastClr="000000"/>
      </a:dk1>
      <a:lt1>
        <a:sysClr val="window" lastClr="FFFFFF"/>
      </a:lt1>
      <a:dk2>
        <a:srgbClr val="00A8A5"/>
      </a:dk2>
      <a:lt2>
        <a:srgbClr val="F2FAFE"/>
      </a:lt2>
      <a:accent1>
        <a:srgbClr val="006CAD"/>
      </a:accent1>
      <a:accent2>
        <a:srgbClr val="9F2065"/>
      </a:accent2>
      <a:accent3>
        <a:srgbClr val="DC5626"/>
      </a:accent3>
      <a:accent4>
        <a:srgbClr val="BB8A0A"/>
      </a:accent4>
      <a:accent5>
        <a:srgbClr val="007F43"/>
      </a:accent5>
      <a:accent6>
        <a:srgbClr val="C45BA3"/>
      </a:accent6>
      <a:hlink>
        <a:srgbClr val="1B75BC"/>
      </a:hlink>
      <a:folHlink>
        <a:srgbClr val="21AAE8"/>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1" id="{421AFA7E-B633-4F88-9CC7-187202A96E1F}" vid="{01DE0A30-143B-4B5C-A0FD-4B3A47DCFB69}"/>
    </a:ext>
  </a:extLst>
</a:theme>
</file>

<file path=ppt/theme/theme7.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PublishingExpirationDate xmlns="http://schemas.microsoft.com/sharepoint/v3" xsi:nil="true"/>
    <PublishingStartDate xmlns="http://schemas.microsoft.com/sharepoint/v3" xsi:nil="true"/>
    <Estimated_x0020_Creation_x0020_Date xmlns="033ab11c-6041-4f50-b845-c0c38e41b3e3" xsi:nil="true"/>
    <Remediation_x0020_Date xmlns="033ab11c-6041-4f50-b845-c0c38e41b3e3" xsi:nil="true"/>
    <Priority xmlns="033ab11c-6041-4f50-b845-c0c38e41b3e3"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B3812F45279552458458D0611D127A50" ma:contentTypeVersion="7" ma:contentTypeDescription="Create a new document." ma:contentTypeScope="" ma:versionID="6bdae2dbe247fbd1a9219b90e32b8d03">
  <xsd:schema xmlns:xsd="http://www.w3.org/2001/XMLSchema" xmlns:xs="http://www.w3.org/2001/XMLSchema" xmlns:p="http://schemas.microsoft.com/office/2006/metadata/properties" xmlns:ns1="http://schemas.microsoft.com/sharepoint/v3" xmlns:ns2="033ab11c-6041-4f50-b845-c0c38e41b3e3" xmlns:ns3="54031767-dd6d-417c-ab73-583408f47564" targetNamespace="http://schemas.microsoft.com/office/2006/metadata/properties" ma:root="true" ma:fieldsID="e18252215fa447399964ade5cc238a15" ns1:_="" ns2:_="" ns3:_="">
    <xsd:import namespace="http://schemas.microsoft.com/sharepoint/v3"/>
    <xsd:import namespace="033ab11c-6041-4f50-b845-c0c38e41b3e3"/>
    <xsd:import namespace="54031767-dd6d-417c-ab73-583408f47564"/>
    <xsd:element name="properties">
      <xsd:complexType>
        <xsd:sequence>
          <xsd:element name="documentManagement">
            <xsd:complexType>
              <xsd:all>
                <xsd:element ref="ns1:PublishingStartDate" minOccurs="0"/>
                <xsd:element ref="ns1:PublishingExpirationDate" minOccurs="0"/>
                <xsd:element ref="ns2:Estimated_x0020_Creation_x0020_Date" minOccurs="0"/>
                <xsd:element ref="ns2:Remediation_x0020_Date" minOccurs="0"/>
                <xsd:element ref="ns2:Priority" minOccurs="0"/>
                <xsd:element ref="ns3:SharedWithUser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4" nillable="true" ma:displayName="Scheduling Start Date" ma:description="Scheduling Start Date is a site column created by the Publishing feature. It is used to specify the date and time on which this page will first appear to site visitors." ma:hidden="true" ma:internalName="PublishingStartDate">
      <xsd:simpleType>
        <xsd:restriction base="dms:Unknown"/>
      </xsd:simpleType>
    </xsd:element>
    <xsd:element name="PublishingExpirationDate" ma:index="5" nillable="true" ma:displayName="Scheduling End Date" ma:description="Scheduling End Date is a site column created by the Publishing feature. It is used to specify the date and time on which this page will no longer appear to site visitors." ma:hidden="true" ma:internalName="PublishingExpirationDat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033ab11c-6041-4f50-b845-c0c38e41b3e3" elementFormDefault="qualified">
    <xsd:import namespace="http://schemas.microsoft.com/office/2006/documentManagement/types"/>
    <xsd:import namespace="http://schemas.microsoft.com/office/infopath/2007/PartnerControls"/>
    <xsd:element name="Estimated_x0020_Creation_x0020_Date" ma:index="6" nillable="true" ma:displayName="Estimated Creation Date" ma:format="DateOnly" ma:internalName="Estimated_x0020_Creation_x0020_Date" ma:readOnly="false">
      <xsd:simpleType>
        <xsd:restriction base="dms:DateTime"/>
      </xsd:simpleType>
    </xsd:element>
    <xsd:element name="Remediation_x0020_Date" ma:index="7" nillable="true" ma:displayName="Remediation Date" ma:default="[today]" ma:format="DateOnly" ma:internalName="Remediation_x0020_Date" ma:readOnly="false">
      <xsd:simpleType>
        <xsd:restriction base="dms:DateTime"/>
      </xsd:simpleType>
    </xsd:element>
    <xsd:element name="Priority" ma:index="8" nillable="true" ma:displayName="Priority" ma:default="New" ma:description="What Priority Level Is This Document?" ma:format="RadioButtons" ma:internalName="Priority" ma:readOnly="false">
      <xsd:simpleType>
        <xsd:restriction base="dms:Choice">
          <xsd:enumeration value="New"/>
          <xsd:enumeration value="Legacy"/>
          <xsd:enumeration value="Tier 1"/>
          <xsd:enumeration value="Tier 2"/>
          <xsd:enumeration value="Tier 3"/>
        </xsd:restriction>
      </xsd:simpleType>
    </xsd:element>
  </xsd:schema>
  <xsd:schema xmlns:xsd="http://www.w3.org/2001/XMLSchema" xmlns:xs="http://www.w3.org/2001/XMLSchema" xmlns:dms="http://schemas.microsoft.com/office/2006/documentManagement/types" xmlns:pc="http://schemas.microsoft.com/office/infopath/2007/PartnerControls" targetNamespace="54031767-dd6d-417c-ab73-583408f47564" elementFormDefault="qualified">
    <xsd:import namespace="http://schemas.microsoft.com/office/2006/documentManagement/types"/>
    <xsd:import namespace="http://schemas.microsoft.com/office/infopath/2007/PartnerControls"/>
    <xsd:element name="SharedWithUsers" ma:index="13"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9" ma:displayName="Content Type"/>
        <xsd:element ref="dc:title" minOccurs="0" maxOccurs="1" ma:index="3"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DE022D9D-6C51-49D9-B126-D27C27EB3B9E}">
  <ds:schemaRefs>
    <ds:schemaRef ds:uri="http://schemas.microsoft.com/sharepoint/v3/contenttype/forms"/>
  </ds:schemaRefs>
</ds:datastoreItem>
</file>

<file path=customXml/itemProps2.xml><?xml version="1.0" encoding="utf-8"?>
<ds:datastoreItem xmlns:ds="http://schemas.openxmlformats.org/officeDocument/2006/customXml" ds:itemID="{1042D829-2FFC-4A94-93F2-025FA47BA598}">
  <ds:schemaRefs>
    <ds:schemaRef ds:uri="http://schemas.microsoft.com/sharepoint/v3"/>
    <ds:schemaRef ds:uri="http://purl.org/dc/terms/"/>
    <ds:schemaRef ds:uri="http://schemas.microsoft.com/office/2006/documentManagement/types"/>
    <ds:schemaRef ds:uri="54031767-dd6d-417c-ab73-583408f47564"/>
    <ds:schemaRef ds:uri="http://schemas.microsoft.com/office/infopath/2007/PartnerControls"/>
    <ds:schemaRef ds:uri="e3ae8067-7289-4b32-b7f2-51b79028773a"/>
    <ds:schemaRef ds:uri="http://purl.org/dc/elements/1.1/"/>
    <ds:schemaRef ds:uri="http://schemas.microsoft.com/office/2006/metadata/properties"/>
    <ds:schemaRef ds:uri="http://schemas.openxmlformats.org/package/2006/metadata/core-properties"/>
    <ds:schemaRef ds:uri="http://www.w3.org/XML/1998/namespace"/>
    <ds:schemaRef ds:uri="http://purl.org/dc/dcmitype/"/>
  </ds:schemaRefs>
</ds:datastoreItem>
</file>

<file path=customXml/itemProps3.xml><?xml version="1.0" encoding="utf-8"?>
<ds:datastoreItem xmlns:ds="http://schemas.openxmlformats.org/officeDocument/2006/customXml" ds:itemID="{D8D61548-909B-497D-84B7-5F2A017E4090}"/>
</file>

<file path=docProps/app.xml><?xml version="1.0" encoding="utf-8"?>
<Properties xmlns="http://schemas.openxmlformats.org/officeDocument/2006/extended-properties" xmlns:vt="http://schemas.openxmlformats.org/officeDocument/2006/docPropsVTypes">
  <Template>ODE PowerPoint Template</Template>
  <TotalTime>5215</TotalTime>
  <Words>1897</Words>
  <Application>Microsoft Office PowerPoint</Application>
  <PresentationFormat>Widescreen</PresentationFormat>
  <Paragraphs>179</Paragraphs>
  <Slides>15</Slides>
  <Notes>15</Notes>
  <HiddenSlides>0</HiddenSlides>
  <MMClips>0</MMClips>
  <ScaleCrop>false</ScaleCrop>
  <HeadingPairs>
    <vt:vector size="6" baseType="variant">
      <vt:variant>
        <vt:lpstr>Fonts Used</vt:lpstr>
      </vt:variant>
      <vt:variant>
        <vt:i4>3</vt:i4>
      </vt:variant>
      <vt:variant>
        <vt:lpstr>Theme</vt:lpstr>
      </vt:variant>
      <vt:variant>
        <vt:i4>6</vt:i4>
      </vt:variant>
      <vt:variant>
        <vt:lpstr>Slide Titles</vt:lpstr>
      </vt:variant>
      <vt:variant>
        <vt:i4>15</vt:i4>
      </vt:variant>
    </vt:vector>
  </HeadingPairs>
  <TitlesOfParts>
    <vt:vector size="24" baseType="lpstr">
      <vt:lpstr>Arial</vt:lpstr>
      <vt:lpstr>Calibri</vt:lpstr>
      <vt:lpstr>Wingdings</vt:lpstr>
      <vt:lpstr>2021ODE</vt:lpstr>
      <vt:lpstr>Green_2021ODE</vt:lpstr>
      <vt:lpstr>Gold_2021ODE</vt:lpstr>
      <vt:lpstr>Orange_2021ODE</vt:lpstr>
      <vt:lpstr>Red_2021ODE</vt:lpstr>
      <vt:lpstr>Teal_2021ODE</vt:lpstr>
      <vt:lpstr>Using CEP to Rank &amp; Serve Schools</vt:lpstr>
      <vt:lpstr>Outcomes for Today</vt:lpstr>
      <vt:lpstr>New CEP Rules: What’s on the menu?</vt:lpstr>
      <vt:lpstr>What does CEP have to do with Rank and Serve?</vt:lpstr>
      <vt:lpstr>Measures of Poverty outlined in ESEA</vt:lpstr>
      <vt:lpstr>How do I find CEP data?</vt:lpstr>
      <vt:lpstr>Which data do we use?</vt:lpstr>
      <vt:lpstr>Entering data into the Budget Narrative</vt:lpstr>
      <vt:lpstr>How to Calculate</vt:lpstr>
      <vt:lpstr>Some of our schools are CEP and some are not – how do we Rank and Serve schools?</vt:lpstr>
      <vt:lpstr>Calculating Using the Multiplier</vt:lpstr>
      <vt:lpstr>Dispelling Myths</vt:lpstr>
      <vt:lpstr>Key Takeaways</vt:lpstr>
      <vt:lpstr>Resources</vt:lpstr>
      <vt:lpstr>Please reach out!</vt:lpstr>
    </vt:vector>
  </TitlesOfParts>
  <Company>Oregon Department of Education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Using CEP for Ranking and Serving Title IA Schools</dc:title>
  <dc:creator>MARTIN Sarah * ODE</dc:creator>
  <cp:lastModifiedBy>SAPPINGTON Jennifer * ODE</cp:lastModifiedBy>
  <cp:revision>72</cp:revision>
  <dcterms:created xsi:type="dcterms:W3CDTF">2022-07-29T15:20:35Z</dcterms:created>
  <dcterms:modified xsi:type="dcterms:W3CDTF">2024-08-28T22:42:55Z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7730ea53-6f5e-4160-81a5-992a9105450a_Enabled">
    <vt:lpwstr>true</vt:lpwstr>
  </property>
  <property fmtid="{D5CDD505-2E9C-101B-9397-08002B2CF9AE}" pid="3" name="MSIP_Label_7730ea53-6f5e-4160-81a5-992a9105450a_SetDate">
    <vt:lpwstr>2024-02-29T18:30:18Z</vt:lpwstr>
  </property>
  <property fmtid="{D5CDD505-2E9C-101B-9397-08002B2CF9AE}" pid="4" name="MSIP_Label_7730ea53-6f5e-4160-81a5-992a9105450a_Method">
    <vt:lpwstr>Standard</vt:lpwstr>
  </property>
  <property fmtid="{D5CDD505-2E9C-101B-9397-08002B2CF9AE}" pid="5" name="MSIP_Label_7730ea53-6f5e-4160-81a5-992a9105450a_Name">
    <vt:lpwstr>Level 2 - Limited (Items)</vt:lpwstr>
  </property>
  <property fmtid="{D5CDD505-2E9C-101B-9397-08002B2CF9AE}" pid="6" name="MSIP_Label_7730ea53-6f5e-4160-81a5-992a9105450a_SiteId">
    <vt:lpwstr>b4f51418-b269-49a2-935a-fa54bf584fc8</vt:lpwstr>
  </property>
  <property fmtid="{D5CDD505-2E9C-101B-9397-08002B2CF9AE}" pid="7" name="MSIP_Label_7730ea53-6f5e-4160-81a5-992a9105450a_ActionId">
    <vt:lpwstr>5045ea11-6ba0-43ef-9569-0c63322a199d</vt:lpwstr>
  </property>
  <property fmtid="{D5CDD505-2E9C-101B-9397-08002B2CF9AE}" pid="8" name="MSIP_Label_7730ea53-6f5e-4160-81a5-992a9105450a_ContentBits">
    <vt:lpwstr>0</vt:lpwstr>
  </property>
  <property fmtid="{D5CDD505-2E9C-101B-9397-08002B2CF9AE}" pid="9" name="ContentTypeId">
    <vt:lpwstr>0x010100B3812F45279552458458D0611D127A50</vt:lpwstr>
  </property>
</Properties>
</file>