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slides/slide15.xml" ContentType="application/vnd.openxmlformats-officedocument.presentationml.slide+xml"/>
  <Override PartName="/ppt/presentation.xml" ContentType="application/vnd.openxmlformats-officedocument.presentationml.presentation.main+xml"/>
  <Override PartName="/ppt/slides/slide14.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0.xml" ContentType="application/vnd.openxmlformats-officedocument.presentationml.slide+xml"/>
  <Override PartName="/ppt/slides/slide1.xml" ContentType="application/vnd.openxmlformats-officedocument.presentationml.slide+xml"/>
  <Override PartName="/ppt/slides/slide11.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Masters/slideMaster1.xml" ContentType="application/vnd.openxmlformats-officedocument.presentationml.slideMaster+xml"/>
  <Override PartName="/ppt/notesSlides/notesSlide4.xml" ContentType="application/vnd.openxmlformats-officedocument.presentationml.notesSlide+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notesSlides/notesSlide3.xml" ContentType="application/vnd.openxmlformats-officedocument.presentationml.notesSlide+xml"/>
  <Override PartName="/ppt/notesSlides/notesSlide5.xml" ContentType="application/vnd.openxmlformats-officedocument.presentationml.notesSlide+xml"/>
  <Override PartName="/ppt/slideLayouts/slideLayout23.xml" ContentType="application/vnd.openxmlformats-officedocument.presentationml.slideLayout+xml"/>
  <Override PartName="/ppt/slideLayouts/slideLayout38.xml" ContentType="application/vnd.openxmlformats-officedocument.presentationml.slideLayout+xml"/>
  <Override PartName="/ppt/slideLayouts/slideLayout37.xml" ContentType="application/vnd.openxmlformats-officedocument.presentationml.slideLayout+xml"/>
  <Override PartName="/ppt/slideLayouts/slideLayout3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42.xml" ContentType="application/vnd.openxmlformats-officedocument.presentationml.slideLayout+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slideLayouts/slideLayout44.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4.xml" ContentType="application/vnd.openxmlformats-officedocument.presentationml.slideLayout+xml"/>
  <Override PartName="/ppt/notesSlides/notesSlide1.xml" ContentType="application/vnd.openxmlformats-officedocument.presentationml.notesSlide+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2.xml" ContentType="application/vnd.openxmlformats-officedocument.presentationml.notesSlide+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47.xml" ContentType="application/vnd.openxmlformats-officedocument.presentationml.slideLayout+xml"/>
  <Override PartName="/ppt/slideLayouts/slideLayout46.xml" ContentType="application/vnd.openxmlformats-officedocument.presentationml.slideLayout+xml"/>
  <Override PartName="/ppt/slideLayouts/slideLayout45.xml" ContentType="application/vnd.openxmlformats-officedocument.presentationml.slideLayout+xml"/>
  <Override PartName="/ppt/slideLayouts/slideLayout49.xml" ContentType="application/vnd.openxmlformats-officedocument.presentationml.slideLayout+xml"/>
  <Override PartName="/ppt/slideLayouts/slideLayout48.xml" ContentType="application/vnd.openxmlformats-officedocument.presentationml.slideLayout+xml"/>
  <Override PartName="/ppt/slideLayouts/slideLayout51.xml" ContentType="application/vnd.openxmlformats-officedocument.presentationml.slideLayout+xml"/>
  <Override PartName="/ppt/slideLayouts/slideLayout12.xml" ContentType="application/vnd.openxmlformats-officedocument.presentationml.slideLayout+xml"/>
  <Override PartName="/ppt/slideLayouts/slideLayout50.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1.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2.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5.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4.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ppt/tags/tag1.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2" r:id="rId2"/>
    <p:sldMasterId id="2147483685" r:id="rId3"/>
    <p:sldMasterId id="2147483724" r:id="rId4"/>
    <p:sldMasterId id="2147483732" r:id="rId5"/>
  </p:sldMasterIdLst>
  <p:notesMasterIdLst>
    <p:notesMasterId r:id="rId21"/>
  </p:notesMasterIdLst>
  <p:handoutMasterIdLst>
    <p:handoutMasterId r:id="rId22"/>
  </p:handoutMasterIdLst>
  <p:sldIdLst>
    <p:sldId id="407" r:id="rId6"/>
    <p:sldId id="408" r:id="rId7"/>
    <p:sldId id="410" r:id="rId8"/>
    <p:sldId id="763" r:id="rId9"/>
    <p:sldId id="412" r:id="rId10"/>
    <p:sldId id="335" r:id="rId11"/>
    <p:sldId id="424" r:id="rId12"/>
    <p:sldId id="357" r:id="rId13"/>
    <p:sldId id="413" r:id="rId14"/>
    <p:sldId id="415" r:id="rId15"/>
    <p:sldId id="416" r:id="rId16"/>
    <p:sldId id="764" r:id="rId17"/>
    <p:sldId id="434" r:id="rId18"/>
    <p:sldId id="768" r:id="rId19"/>
    <p:sldId id="406" r:id="rId2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7D8E874-5C2F-4DD3-AEA5-CA081E259286}">
          <p14:sldIdLst>
            <p14:sldId id="407"/>
            <p14:sldId id="408"/>
            <p14:sldId id="410"/>
            <p14:sldId id="763"/>
            <p14:sldId id="412"/>
            <p14:sldId id="335"/>
            <p14:sldId id="424"/>
            <p14:sldId id="357"/>
            <p14:sldId id="413"/>
            <p14:sldId id="415"/>
            <p14:sldId id="416"/>
            <p14:sldId id="764"/>
            <p14:sldId id="434"/>
            <p14:sldId id="768"/>
            <p14:sldId id="40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9">
          <p15:clr>
            <a:srgbClr val="A4A3A4"/>
          </p15:clr>
        </p15:guide>
        <p15:guide id="2" pos="220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ACC6"/>
    <a:srgbClr val="93CDDD"/>
    <a:srgbClr val="FFF7C5"/>
    <a:srgbClr val="FAF28A"/>
    <a:srgbClr val="84D06F"/>
    <a:srgbClr val="FFFFFF"/>
    <a:srgbClr val="2C5D98"/>
    <a:srgbClr val="39A0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922" autoAdjust="0"/>
    <p:restoredTop sz="75130" autoAdjust="0"/>
  </p:normalViewPr>
  <p:slideViewPr>
    <p:cSldViewPr>
      <p:cViewPr varScale="1">
        <p:scale>
          <a:sx n="84" d="100"/>
          <a:sy n="84" d="100"/>
        </p:scale>
        <p:origin x="1950" y="84"/>
      </p:cViewPr>
      <p:guideLst>
        <p:guide orient="horz" pos="2160"/>
        <p:guide pos="2880"/>
      </p:guideLst>
    </p:cSldViewPr>
  </p:slideViewPr>
  <p:outlineViewPr>
    <p:cViewPr>
      <p:scale>
        <a:sx n="33" d="100"/>
        <a:sy n="33" d="100"/>
      </p:scale>
      <p:origin x="0" y="17022"/>
    </p:cViewPr>
  </p:outlineViewPr>
  <p:notesTextViewPr>
    <p:cViewPr>
      <p:scale>
        <a:sx n="1" d="1"/>
        <a:sy n="1" d="1"/>
      </p:scale>
      <p:origin x="0" y="0"/>
    </p:cViewPr>
  </p:notesTextViewPr>
  <p:sorterViewPr>
    <p:cViewPr varScale="1">
      <p:scale>
        <a:sx n="100" d="100"/>
        <a:sy n="100" d="100"/>
      </p:scale>
      <p:origin x="0" y="0"/>
    </p:cViewPr>
  </p:sorterViewPr>
  <p:notesViewPr>
    <p:cSldViewPr>
      <p:cViewPr varScale="1">
        <p:scale>
          <a:sx n="88" d="100"/>
          <a:sy n="88" d="100"/>
        </p:scale>
        <p:origin x="-3870" y="-108"/>
      </p:cViewPr>
      <p:guideLst>
        <p:guide orient="horz" pos="2929"/>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presProps" Target="presProps.xml"/><Relationship Id="rId28" Type="http://schemas.openxmlformats.org/officeDocument/2006/relationships/customXml" Target="../customXml/item2.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 Id="rId27" Type="http://schemas.openxmlformats.org/officeDocument/2006/relationships/customXml" Target="../customXml/item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Number of ELSWDs Participating in Alternate Assessment</a:t>
            </a:r>
          </a:p>
        </c:rich>
      </c:tx>
      <c:layout>
        <c:manualLayout>
          <c:xMode val="edge"/>
          <c:yMode val="edge"/>
          <c:x val="0.30093521156251551"/>
          <c:y val="2.8935185185185184E-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4671692097608545E-2"/>
          <c:y val="7.4950514899629589E-2"/>
          <c:w val="0.86370548298588301"/>
          <c:h val="0.87817102432566607"/>
        </c:manualLayout>
      </c:layout>
      <c:barChart>
        <c:barDir val="col"/>
        <c:grouping val="clustered"/>
        <c:varyColors val="0"/>
        <c:ser>
          <c:idx val="0"/>
          <c:order val="0"/>
          <c:tx>
            <c:v>3rd</c:v>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ln>
                      <a:noFill/>
                    </a:ln>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Sheet1!$B$2</c:f>
              <c:numCache>
                <c:formatCode>General</c:formatCode>
                <c:ptCount val="1"/>
                <c:pt idx="0">
                  <c:v>122</c:v>
                </c:pt>
              </c:numCache>
            </c:numRef>
          </c:val>
          <c:extLst>
            <c:ext xmlns:c16="http://schemas.microsoft.com/office/drawing/2014/chart" uri="{C3380CC4-5D6E-409C-BE32-E72D297353CC}">
              <c16:uniqueId val="{00000000-B6E6-4B01-85E5-BC1A15C80F0C}"/>
            </c:ext>
          </c:extLst>
        </c:ser>
        <c:ser>
          <c:idx val="1"/>
          <c:order val="1"/>
          <c:tx>
            <c:v>4th</c:v>
          </c:tx>
          <c:spPr>
            <a:solidFill>
              <a:schemeClr val="accent2"/>
            </a:solidFill>
            <a:ln>
              <a:noFill/>
            </a:ln>
            <a:effectLst/>
          </c:spPr>
          <c:invertIfNegative val="0"/>
          <c:dLbls>
            <c:dLbl>
              <c:idx val="0"/>
              <c:tx>
                <c:rich>
                  <a:bodyPr/>
                  <a:lstStyle/>
                  <a:p>
                    <a:fld id="{442F6F9E-B899-4EAE-8FDB-DBD8CD195BCA}" type="VALUE">
                      <a:rPr lang="en-US" sz="1200" b="1" i="0" u="none" strike="noStrike" kern="1200" baseline="0">
                        <a:ln>
                          <a:noFill/>
                        </a:ln>
                        <a:solidFill>
                          <a:sysClr val="windowText" lastClr="000000">
                            <a:lumMod val="75000"/>
                            <a:lumOff val="25000"/>
                          </a:sysClr>
                        </a:solidFill>
                        <a:latin typeface="+mn-lt"/>
                        <a:ea typeface="+mn-ea"/>
                        <a:cs typeface="+mn-cs"/>
                      </a:rPr>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6E6-4B01-85E5-BC1A15C80F0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Sheet1!$B$3</c:f>
              <c:numCache>
                <c:formatCode>General</c:formatCode>
                <c:ptCount val="1"/>
                <c:pt idx="0">
                  <c:v>132</c:v>
                </c:pt>
              </c:numCache>
            </c:numRef>
          </c:val>
          <c:extLst>
            <c:ext xmlns:c16="http://schemas.microsoft.com/office/drawing/2014/chart" uri="{C3380CC4-5D6E-409C-BE32-E72D297353CC}">
              <c16:uniqueId val="{00000002-B6E6-4B01-85E5-BC1A15C80F0C}"/>
            </c:ext>
          </c:extLst>
        </c:ser>
        <c:ser>
          <c:idx val="2"/>
          <c:order val="2"/>
          <c:tx>
            <c:v>5th</c:v>
          </c:tx>
          <c:spPr>
            <a:solidFill>
              <a:schemeClr val="accent3"/>
            </a:solidFill>
            <a:ln>
              <a:noFill/>
            </a:ln>
            <a:effectLst/>
          </c:spPr>
          <c:invertIfNegative val="0"/>
          <c:dLbls>
            <c:dLbl>
              <c:idx val="0"/>
              <c:tx>
                <c:rich>
                  <a:bodyPr/>
                  <a:lstStyle/>
                  <a:p>
                    <a:fld id="{EA6D0EFE-D6F6-49C7-9BCE-A097DB226559}" type="VALUE">
                      <a:rPr lang="en-US" sz="1200" b="1"/>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6E6-4B01-85E5-BC1A15C80F0C}"/>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Sheet1!$B$4</c:f>
              <c:numCache>
                <c:formatCode>General</c:formatCode>
                <c:ptCount val="1"/>
                <c:pt idx="0">
                  <c:v>117</c:v>
                </c:pt>
              </c:numCache>
            </c:numRef>
          </c:val>
          <c:extLst>
            <c:ext xmlns:c16="http://schemas.microsoft.com/office/drawing/2014/chart" uri="{C3380CC4-5D6E-409C-BE32-E72D297353CC}">
              <c16:uniqueId val="{00000004-B6E6-4B01-85E5-BC1A15C80F0C}"/>
            </c:ext>
          </c:extLst>
        </c:ser>
        <c:ser>
          <c:idx val="3"/>
          <c:order val="3"/>
          <c:tx>
            <c:v>6th</c:v>
          </c:tx>
          <c:spPr>
            <a:solidFill>
              <a:schemeClr val="accent4"/>
            </a:solidFill>
            <a:ln>
              <a:noFill/>
            </a:ln>
            <a:effectLst/>
          </c:spPr>
          <c:invertIfNegative val="0"/>
          <c:dLbls>
            <c:dLbl>
              <c:idx val="0"/>
              <c:tx>
                <c:rich>
                  <a:bodyPr/>
                  <a:lstStyle/>
                  <a:p>
                    <a:fld id="{3260AE5C-21A3-4654-AE6E-F14C89F290C5}" type="VALUE">
                      <a:rPr lang="en-US" sz="1200" b="1" i="0" baseline="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B6E6-4B01-85E5-BC1A15C80F0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Sheet1!$B$5</c:f>
              <c:numCache>
                <c:formatCode>General</c:formatCode>
                <c:ptCount val="1"/>
                <c:pt idx="0">
                  <c:v>102</c:v>
                </c:pt>
              </c:numCache>
            </c:numRef>
          </c:val>
          <c:extLst>
            <c:ext xmlns:c16="http://schemas.microsoft.com/office/drawing/2014/chart" uri="{C3380CC4-5D6E-409C-BE32-E72D297353CC}">
              <c16:uniqueId val="{00000006-B6E6-4B01-85E5-BC1A15C80F0C}"/>
            </c:ext>
          </c:extLst>
        </c:ser>
        <c:ser>
          <c:idx val="4"/>
          <c:order val="4"/>
          <c:tx>
            <c:v>7th</c:v>
          </c:tx>
          <c:spPr>
            <a:solidFill>
              <a:schemeClr val="accent5"/>
            </a:solidFill>
            <a:ln>
              <a:noFill/>
            </a:ln>
            <a:effectLst/>
          </c:spPr>
          <c:invertIfNegative val="0"/>
          <c:dLbls>
            <c:dLbl>
              <c:idx val="0"/>
              <c:tx>
                <c:rich>
                  <a:bodyPr/>
                  <a:lstStyle/>
                  <a:p>
                    <a:fld id="{D01263CD-562E-4542-8595-1CD187EB2E0B}" type="VALUE">
                      <a:rPr lang="en-US" sz="1200" b="1" i="0" baseline="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B6E6-4B01-85E5-BC1A15C80F0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Sheet1!$B$6</c:f>
              <c:numCache>
                <c:formatCode>General</c:formatCode>
                <c:ptCount val="1"/>
                <c:pt idx="0">
                  <c:v>89</c:v>
                </c:pt>
              </c:numCache>
            </c:numRef>
          </c:val>
          <c:extLst>
            <c:ext xmlns:c16="http://schemas.microsoft.com/office/drawing/2014/chart" uri="{C3380CC4-5D6E-409C-BE32-E72D297353CC}">
              <c16:uniqueId val="{00000008-B6E6-4B01-85E5-BC1A15C80F0C}"/>
            </c:ext>
          </c:extLst>
        </c:ser>
        <c:ser>
          <c:idx val="5"/>
          <c:order val="5"/>
          <c:tx>
            <c:v>8th</c:v>
          </c:tx>
          <c:spPr>
            <a:solidFill>
              <a:schemeClr val="accent6"/>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9-B6E6-4B01-85E5-BC1A15C80F0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Sheet1!$B$7</c:f>
              <c:numCache>
                <c:formatCode>General</c:formatCode>
                <c:ptCount val="1"/>
                <c:pt idx="0">
                  <c:v>87</c:v>
                </c:pt>
              </c:numCache>
            </c:numRef>
          </c:val>
          <c:extLst>
            <c:ext xmlns:c16="http://schemas.microsoft.com/office/drawing/2014/chart" uri="{C3380CC4-5D6E-409C-BE32-E72D297353CC}">
              <c16:uniqueId val="{0000000A-B6E6-4B01-85E5-BC1A15C80F0C}"/>
            </c:ext>
          </c:extLst>
        </c:ser>
        <c:ser>
          <c:idx val="6"/>
          <c:order val="6"/>
          <c:tx>
            <c:v>11th</c:v>
          </c:tx>
          <c:spPr>
            <a:solidFill>
              <a:schemeClr val="accent1">
                <a:lumMod val="60000"/>
              </a:schemeClr>
            </a:solidFill>
            <a:ln>
              <a:noFill/>
            </a:ln>
            <a:effectLst/>
          </c:spPr>
          <c:invertIfNegative val="0"/>
          <c:dLbls>
            <c:dLbl>
              <c:idx val="0"/>
              <c:tx>
                <c:rich>
                  <a:bodyPr/>
                  <a:lstStyle/>
                  <a:p>
                    <a:fld id="{9FD122F3-3C5E-4BEF-82CF-2B676E09ADDA}" type="VALUE">
                      <a:rPr lang="en-US" sz="1200" b="1" i="0" baseline="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B6E6-4B01-85E5-BC1A15C80F0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Sheet1!$B$8</c:f>
              <c:numCache>
                <c:formatCode>General</c:formatCode>
                <c:ptCount val="1"/>
                <c:pt idx="0">
                  <c:v>46</c:v>
                </c:pt>
              </c:numCache>
            </c:numRef>
          </c:val>
          <c:extLst>
            <c:ext xmlns:c16="http://schemas.microsoft.com/office/drawing/2014/chart" uri="{C3380CC4-5D6E-409C-BE32-E72D297353CC}">
              <c16:uniqueId val="{0000000C-B6E6-4B01-85E5-BC1A15C80F0C}"/>
            </c:ext>
          </c:extLst>
        </c:ser>
        <c:dLbls>
          <c:dLblPos val="outEnd"/>
          <c:showLegendKey val="0"/>
          <c:showVal val="1"/>
          <c:showCatName val="0"/>
          <c:showSerName val="0"/>
          <c:showPercent val="0"/>
          <c:showBubbleSize val="0"/>
        </c:dLbls>
        <c:gapWidth val="219"/>
        <c:overlap val="-27"/>
        <c:axId val="318115360"/>
        <c:axId val="318112736"/>
      </c:barChart>
      <c:catAx>
        <c:axId val="318115360"/>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18112736"/>
        <c:crosses val="autoZero"/>
        <c:auto val="1"/>
        <c:lblAlgn val="ctr"/>
        <c:lblOffset val="100"/>
        <c:noMultiLvlLbl val="0"/>
      </c:catAx>
      <c:valAx>
        <c:axId val="3181127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18115360"/>
        <c:crosses val="autoZero"/>
        <c:crossBetween val="between"/>
      </c:valAx>
      <c:spPr>
        <a:noFill/>
        <a:ln>
          <a:noFill/>
        </a:ln>
        <a:effectLst/>
      </c:spPr>
    </c:plotArea>
    <c:legend>
      <c:legendPos val="r"/>
      <c:layout>
        <c:manualLayout>
          <c:xMode val="edge"/>
          <c:yMode val="edge"/>
          <c:x val="0.88769341660558276"/>
          <c:y val="0.36457185045634494"/>
          <c:w val="0.10352709578006208"/>
          <c:h val="0.28114188062475337"/>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4" tIns="46587" rIns="93174" bIns="46587" rtlCol="0"/>
          <a:lstStyle>
            <a:lvl1pPr algn="l">
              <a:defRPr sz="1200"/>
            </a:lvl1pPr>
          </a:lstStyle>
          <a:p>
            <a:endParaRPr lang="en-US" dirty="0"/>
          </a:p>
        </p:txBody>
      </p:sp>
      <p:sp>
        <p:nvSpPr>
          <p:cNvPr id="3" name="Date Placeholder 2"/>
          <p:cNvSpPr>
            <a:spLocks noGrp="1"/>
          </p:cNvSpPr>
          <p:nvPr>
            <p:ph type="dt" sz="quarter" idx="1"/>
          </p:nvPr>
        </p:nvSpPr>
        <p:spPr>
          <a:xfrm>
            <a:off x="3970937" y="0"/>
            <a:ext cx="3037840" cy="464820"/>
          </a:xfrm>
          <a:prstGeom prst="rect">
            <a:avLst/>
          </a:prstGeom>
        </p:spPr>
        <p:txBody>
          <a:bodyPr vert="horz" lIns="93174" tIns="46587" rIns="93174" bIns="46587" rtlCol="0"/>
          <a:lstStyle>
            <a:lvl1pPr algn="r">
              <a:defRPr sz="1200"/>
            </a:lvl1pPr>
          </a:lstStyle>
          <a:p>
            <a:fld id="{B34DADD2-CE5D-4D00-AD56-A982E0E66257}" type="datetimeFigureOut">
              <a:rPr lang="en-US" smtClean="0"/>
              <a:pPr/>
              <a:t>4/10/2019</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4" tIns="46587" rIns="93174" bIns="46587"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7" y="8829967"/>
            <a:ext cx="3037840" cy="464820"/>
          </a:xfrm>
          <a:prstGeom prst="rect">
            <a:avLst/>
          </a:prstGeom>
        </p:spPr>
        <p:txBody>
          <a:bodyPr vert="horz" lIns="93174" tIns="46587" rIns="93174" bIns="46587" rtlCol="0" anchor="b"/>
          <a:lstStyle>
            <a:lvl1pPr algn="r">
              <a:defRPr sz="1200"/>
            </a:lvl1pPr>
          </a:lstStyle>
          <a:p>
            <a:fld id="{675ABEC8-EB60-4AD8-B213-4E2FF7F8A207}" type="slidenum">
              <a:rPr lang="en-US" smtClean="0"/>
              <a:pPr/>
              <a:t>‹#›</a:t>
            </a:fld>
            <a:endParaRPr lang="en-US" dirty="0"/>
          </a:p>
        </p:txBody>
      </p:sp>
    </p:spTree>
    <p:extLst>
      <p:ext uri="{BB962C8B-B14F-4D97-AF65-F5344CB8AC3E}">
        <p14:creationId xmlns:p14="http://schemas.microsoft.com/office/powerpoint/2010/main" val="382736524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4" tIns="46587" rIns="93174" bIns="46587" rtlCol="0"/>
          <a:lstStyle>
            <a:lvl1pPr algn="l">
              <a:defRPr sz="1200"/>
            </a:lvl1pPr>
          </a:lstStyle>
          <a:p>
            <a:endParaRPr lang="en-US" dirty="0"/>
          </a:p>
        </p:txBody>
      </p:sp>
      <p:sp>
        <p:nvSpPr>
          <p:cNvPr id="3" name="Date Placeholder 2"/>
          <p:cNvSpPr>
            <a:spLocks noGrp="1"/>
          </p:cNvSpPr>
          <p:nvPr>
            <p:ph type="dt" idx="1"/>
          </p:nvPr>
        </p:nvSpPr>
        <p:spPr>
          <a:xfrm>
            <a:off x="3970937" y="0"/>
            <a:ext cx="3037840" cy="464820"/>
          </a:xfrm>
          <a:prstGeom prst="rect">
            <a:avLst/>
          </a:prstGeom>
        </p:spPr>
        <p:txBody>
          <a:bodyPr vert="horz" lIns="93174" tIns="46587" rIns="93174" bIns="46587" rtlCol="0"/>
          <a:lstStyle>
            <a:lvl1pPr algn="r">
              <a:defRPr sz="1200"/>
            </a:lvl1pPr>
          </a:lstStyle>
          <a:p>
            <a:fld id="{03B6C1B0-3FF3-4F55-82E7-6DDC0D726704}" type="datetimeFigureOut">
              <a:rPr lang="en-US" smtClean="0"/>
              <a:pPr/>
              <a:t>4/10/2019</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4" tIns="46587" rIns="93174" bIns="46587" rtlCol="0" anchor="ctr"/>
          <a:lstStyle/>
          <a:p>
            <a:endParaRPr lang="en-US" dirty="0"/>
          </a:p>
        </p:txBody>
      </p:sp>
      <p:sp>
        <p:nvSpPr>
          <p:cNvPr id="5" name="Notes Placeholder 4"/>
          <p:cNvSpPr>
            <a:spLocks noGrp="1"/>
          </p:cNvSpPr>
          <p:nvPr>
            <p:ph type="body" sz="quarter" idx="3"/>
          </p:nvPr>
        </p:nvSpPr>
        <p:spPr>
          <a:xfrm>
            <a:off x="701041" y="4415791"/>
            <a:ext cx="5608320" cy="4183380"/>
          </a:xfrm>
          <a:prstGeom prst="rect">
            <a:avLst/>
          </a:prstGeom>
        </p:spPr>
        <p:txBody>
          <a:bodyPr vert="horz" lIns="93174" tIns="46587" rIns="93174" bIns="4658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4" tIns="46587" rIns="93174" bIns="4658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7" y="8829967"/>
            <a:ext cx="3037840" cy="464820"/>
          </a:xfrm>
          <a:prstGeom prst="rect">
            <a:avLst/>
          </a:prstGeom>
        </p:spPr>
        <p:txBody>
          <a:bodyPr vert="horz" lIns="93174" tIns="46587" rIns="93174" bIns="46587" rtlCol="0" anchor="b"/>
          <a:lstStyle>
            <a:lvl1pPr algn="r">
              <a:defRPr sz="1200"/>
            </a:lvl1pPr>
          </a:lstStyle>
          <a:p>
            <a:fld id="{237AF8F1-9B49-49CF-B432-2E5C8D181167}" type="slidenum">
              <a:rPr lang="en-US" smtClean="0"/>
              <a:pPr/>
              <a:t>‹#›</a:t>
            </a:fld>
            <a:endParaRPr lang="en-US" dirty="0"/>
          </a:p>
        </p:txBody>
      </p:sp>
    </p:spTree>
    <p:extLst>
      <p:ext uri="{BB962C8B-B14F-4D97-AF65-F5344CB8AC3E}">
        <p14:creationId xmlns:p14="http://schemas.microsoft.com/office/powerpoint/2010/main" val="83220134"/>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D4F874A-EE92-429C-B7E1-46606B3E0357}" type="slidenum">
              <a:rPr kumimoji="0" lang="en-US" altLang="en-US" sz="13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altLang="en-US" sz="13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666405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custDataLst>
              <p:tags r:id="rId1"/>
            </p:custDataLst>
          </p:nvPr>
        </p:nvSpPr>
        <p:spPr>
          <a:noFill/>
          <a:ln/>
        </p:spPr>
        <p:txBody>
          <a:bodyPr/>
          <a:lstStyle/>
          <a:p>
            <a:endParaRPr lang="en-US" dirty="0">
              <a:ea typeface="ＭＳ Ｐゴシック" pitchFamily="18" charset="-128"/>
            </a:endParaRPr>
          </a:p>
        </p:txBody>
      </p:sp>
      <p:sp>
        <p:nvSpPr>
          <p:cNvPr id="4" name="Slide Number Placeholder 3"/>
          <p:cNvSpPr>
            <a:spLocks noGrp="1"/>
          </p:cNvSpPr>
          <p:nvPr>
            <p:ph type="sldNum" sz="quarter" idx="5"/>
          </p:nvPr>
        </p:nvSpPr>
        <p:spPr/>
        <p:txBody>
          <a:bodyPr/>
          <a:lstStyle/>
          <a:p>
            <a:pPr>
              <a:defRPr/>
            </a:pPr>
            <a:fld id="{2317D909-430C-4A68-A7C5-E49407092E33}" type="slidenum">
              <a:rPr lang="en-US" smtClean="0">
                <a:solidFill>
                  <a:srgbClr val="000000"/>
                </a:solidFill>
              </a:rPr>
              <a:pPr>
                <a:defRPr/>
              </a:pPr>
              <a:t>5</a:t>
            </a:fld>
            <a:endParaRPr lang="en-US" dirty="0">
              <a:solidFill>
                <a:srgbClr val="000000"/>
              </a:solidFill>
            </a:endParaRPr>
          </a:p>
        </p:txBody>
      </p:sp>
    </p:spTree>
    <p:extLst>
      <p:ext uri="{BB962C8B-B14F-4D97-AF65-F5344CB8AC3E}">
        <p14:creationId xmlns:p14="http://schemas.microsoft.com/office/powerpoint/2010/main" val="16129435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Legislation and information about alternate ELP assessments for ELs with significant cognitive disabilities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States are required to develop alternate assessments of English language proficiency (ELP) for English learners (ELs) with significant cognitive disabilities.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ELP standards measured by these assessments must be relevant and appropriate for the students, in addition to being aligned to grade-level expectations, meaningful, rigorous, coherent, and measurable.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General implication for the process:</a:t>
            </a:r>
          </a:p>
          <a:p>
            <a:pPr marL="171450" indent="-171450">
              <a:buFontTx/>
              <a:buChar char="-"/>
            </a:pPr>
            <a:r>
              <a:rPr lang="en-US" sz="1200" kern="1200" dirty="0">
                <a:solidFill>
                  <a:schemeClr val="tx1"/>
                </a:solidFill>
                <a:effectLst/>
                <a:latin typeface="+mn-lt"/>
                <a:ea typeface="+mn-ea"/>
                <a:cs typeface="+mn-cs"/>
              </a:rPr>
              <a:t>Requires multiple areas of expertise</a:t>
            </a:r>
          </a:p>
          <a:p>
            <a:pPr marL="171450" indent="-171450">
              <a:buFontTx/>
              <a:buChar char="-"/>
            </a:pPr>
            <a:endParaRPr lang="en-US" sz="1200" kern="1200" dirty="0">
              <a:solidFill>
                <a:schemeClr val="tx1"/>
              </a:solidFill>
              <a:effectLst/>
              <a:latin typeface="+mn-lt"/>
              <a:ea typeface="+mn-ea"/>
              <a:cs typeface="+mn-cs"/>
            </a:endParaRPr>
          </a:p>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237AF8F1-9B49-49CF-B432-2E5C8D181167}" type="slidenum">
              <a:rPr lang="en-US" smtClean="0"/>
              <a:pPr/>
              <a:t>6</a:t>
            </a:fld>
            <a:endParaRPr lang="en-US" dirty="0"/>
          </a:p>
        </p:txBody>
      </p:sp>
    </p:spTree>
    <p:extLst>
      <p:ext uri="{BB962C8B-B14F-4D97-AF65-F5344CB8AC3E}">
        <p14:creationId xmlns:p14="http://schemas.microsoft.com/office/powerpoint/2010/main" val="26412270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237AF8F1-9B49-49CF-B432-2E5C8D181167}" type="slidenum">
              <a:rPr lang="en-US" smtClean="0"/>
              <a:pPr/>
              <a:t>8</a:t>
            </a:fld>
            <a:endParaRPr lang="en-US" dirty="0"/>
          </a:p>
        </p:txBody>
      </p:sp>
    </p:spTree>
    <p:extLst>
      <p:ext uri="{BB962C8B-B14F-4D97-AF65-F5344CB8AC3E}">
        <p14:creationId xmlns:p14="http://schemas.microsoft.com/office/powerpoint/2010/main" val="29508986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237AF8F1-9B49-49CF-B432-2E5C8D181167}" type="slidenum">
              <a:rPr lang="en-US" smtClean="0"/>
              <a:pPr/>
              <a:t>11</a:t>
            </a:fld>
            <a:endParaRPr lang="en-US" dirty="0"/>
          </a:p>
        </p:txBody>
      </p:sp>
    </p:spTree>
    <p:extLst>
      <p:ext uri="{BB962C8B-B14F-4D97-AF65-F5344CB8AC3E}">
        <p14:creationId xmlns:p14="http://schemas.microsoft.com/office/powerpoint/2010/main" val="22335264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3.xml"/><Relationship Id="rId1" Type="http://schemas.openxmlformats.org/officeDocument/2006/relationships/themeOverride" Target="../theme/themeOverride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ESSA Nationally Recognized High School Assessment - 8/9/16</a:t>
            </a:r>
          </a:p>
        </p:txBody>
      </p:sp>
      <p:sp>
        <p:nvSpPr>
          <p:cNvPr id="6" name="Slide Number Placeholder 5"/>
          <p:cNvSpPr>
            <a:spLocks noGrp="1"/>
          </p:cNvSpPr>
          <p:nvPr>
            <p:ph type="sldNum" sz="quarter" idx="12"/>
          </p:nvPr>
        </p:nvSpPr>
        <p:spPr/>
        <p:txBody>
          <a:bodyPr/>
          <a:lstStyle/>
          <a:p>
            <a:fld id="{E6FD7D1B-8B05-495A-8260-6EA42DC7249A}"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ESSA Nationally Recognized High School Assessment - 8/9/16</a:t>
            </a:r>
          </a:p>
        </p:txBody>
      </p:sp>
      <p:sp>
        <p:nvSpPr>
          <p:cNvPr id="6" name="Slide Number Placeholder 5"/>
          <p:cNvSpPr>
            <a:spLocks noGrp="1"/>
          </p:cNvSpPr>
          <p:nvPr>
            <p:ph type="sldNum" sz="quarter" idx="12"/>
          </p:nvPr>
        </p:nvSpPr>
        <p:spPr/>
        <p:txBody>
          <a:bodyPr/>
          <a:lstStyle/>
          <a:p>
            <a:fld id="{E6FD7D1B-8B05-495A-8260-6EA42DC7249A}"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ESSA Nationally Recognized High School Assessment - 8/9/16</a:t>
            </a:r>
          </a:p>
        </p:txBody>
      </p:sp>
      <p:sp>
        <p:nvSpPr>
          <p:cNvPr id="6" name="Slide Number Placeholder 5"/>
          <p:cNvSpPr>
            <a:spLocks noGrp="1"/>
          </p:cNvSpPr>
          <p:nvPr>
            <p:ph type="sldNum" sz="quarter" idx="12"/>
          </p:nvPr>
        </p:nvSpPr>
        <p:spPr/>
        <p:txBody>
          <a:bodyPr/>
          <a:lstStyle/>
          <a:p>
            <a:fld id="{E6FD7D1B-8B05-495A-8260-6EA42DC7249A}"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6488113"/>
            <a:ext cx="9144000" cy="381000"/>
          </a:xfrm>
          <a:prstGeom prst="rect">
            <a:avLst/>
          </a:prstGeom>
          <a:solidFill>
            <a:schemeClr val="bg1"/>
          </a:solidFill>
          <a:ln w="9525">
            <a:noFill/>
            <a:miter lim="800000"/>
            <a:headEnd/>
            <a:tailEnd/>
          </a:ln>
          <a:effectLst>
            <a:outerShdw dist="23000" dir="5400000" rotWithShape="0">
              <a:srgbClr val="808080">
                <a:alpha val="34998"/>
              </a:srgbClr>
            </a:outerShdw>
          </a:effectLst>
        </p:spPr>
        <p:txBody>
          <a:bodyPr anchor="ctr"/>
          <a:lstStyle/>
          <a:p>
            <a:pPr algn="ctr" fontAlgn="base">
              <a:spcBef>
                <a:spcPct val="0"/>
              </a:spcBef>
              <a:spcAft>
                <a:spcPct val="0"/>
              </a:spcAft>
              <a:defRPr/>
            </a:pPr>
            <a:endParaRPr lang="en-US" dirty="0">
              <a:solidFill>
                <a:srgbClr val="FFFFFF"/>
              </a:solidFill>
              <a:ea typeface="ＭＳ Ｐゴシック" pitchFamily="18" charset="-128"/>
            </a:endParaRPr>
          </a:p>
        </p:txBody>
      </p:sp>
      <p:pic>
        <p:nvPicPr>
          <p:cNvPr id="5" name="CCSSO_Color Bars_DESR2.png" descr="/Volumes/Clients/CCSSO/CCS007_Org Logo/Final/CCS007_OrgLogo_FINAL_121609/PNG/CCSSO_Color Bars_DESR2.png"/>
          <p:cNvPicPr>
            <a:picLocks noChangeAspect="1"/>
          </p:cNvPicPr>
          <p:nvPr userDrawn="1"/>
        </p:nvPicPr>
        <p:blipFill>
          <a:blip r:embed="rId3" cstate="print"/>
          <a:srcRect/>
          <a:stretch>
            <a:fillRect/>
          </a:stretch>
        </p:blipFill>
        <p:spPr bwMode="auto">
          <a:xfrm>
            <a:off x="0" y="6488113"/>
            <a:ext cx="914400" cy="381000"/>
          </a:xfrm>
          <a:prstGeom prst="rect">
            <a:avLst/>
          </a:prstGeom>
          <a:noFill/>
          <a:ln w="9525">
            <a:noFill/>
            <a:miter lim="800000"/>
            <a:headEnd/>
            <a:tailEnd/>
          </a:ln>
        </p:spPr>
      </p:pic>
      <p:sp>
        <p:nvSpPr>
          <p:cNvPr id="123908" name="Rectangle 4"/>
          <p:cNvSpPr>
            <a:spLocks noGrp="1" noChangeArrowheads="1"/>
          </p:cNvSpPr>
          <p:nvPr>
            <p:ph type="subTitle" idx="1"/>
          </p:nvPr>
        </p:nvSpPr>
        <p:spPr>
          <a:xfrm>
            <a:off x="1371600" y="3135313"/>
            <a:ext cx="6400800" cy="1752600"/>
          </a:xfrm>
        </p:spPr>
        <p:txBody>
          <a:bodyPr/>
          <a:lstStyle>
            <a:lvl1pPr marL="0" indent="0" algn="ctr">
              <a:buFont typeface="Wingdings" pitchFamily="2" charset="2"/>
              <a:buNone/>
              <a:defRPr>
                <a:solidFill>
                  <a:schemeClr val="tx2"/>
                </a:solidFill>
              </a:defRPr>
            </a:lvl1pPr>
          </a:lstStyle>
          <a:p>
            <a:r>
              <a:rPr lang="en-US"/>
              <a:t>Click to edit Master subtitle style</a:t>
            </a:r>
          </a:p>
        </p:txBody>
      </p:sp>
      <p:sp>
        <p:nvSpPr>
          <p:cNvPr id="123912" name="Rectangle 8"/>
          <p:cNvSpPr>
            <a:spLocks noGrp="1" noChangeArrowheads="1"/>
          </p:cNvSpPr>
          <p:nvPr>
            <p:ph type="ctrTitle"/>
          </p:nvPr>
        </p:nvSpPr>
        <p:spPr>
          <a:xfrm>
            <a:off x="685800" y="1220788"/>
            <a:ext cx="7772400" cy="1470025"/>
          </a:xfrm>
        </p:spPr>
        <p:txBody>
          <a:bodyPr/>
          <a:lstStyle>
            <a:lvl1pPr algn="ctr">
              <a:defRPr/>
            </a:lvl1pPr>
          </a:lstStyle>
          <a:p>
            <a:r>
              <a:rPr lang="en-US"/>
              <a:t>Click to edit Master title style</a:t>
            </a:r>
          </a:p>
        </p:txBody>
      </p:sp>
      <p:sp>
        <p:nvSpPr>
          <p:cNvPr id="6" name="Rectangle 5"/>
          <p:cNvSpPr>
            <a:spLocks noGrp="1" noChangeArrowheads="1"/>
          </p:cNvSpPr>
          <p:nvPr>
            <p:ph type="dt" sz="half" idx="10"/>
          </p:nvPr>
        </p:nvSpPr>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ftr" sz="quarter" idx="11"/>
          </p:nvPr>
        </p:nvSpPr>
        <p:spPr/>
        <p:txBody>
          <a:bodyPr/>
          <a:lstStyle>
            <a:lvl1pPr>
              <a:defRPr/>
            </a:lvl1pPr>
          </a:lstStyle>
          <a:p>
            <a:pPr>
              <a:defRPr/>
            </a:pPr>
            <a:r>
              <a:rPr lang="en-US" dirty="0">
                <a:solidFill>
                  <a:srgbClr val="000000"/>
                </a:solidFill>
              </a:rPr>
              <a:t>ESSA Nationally Recognized High School Assessment - 8/9/16</a:t>
            </a:r>
          </a:p>
        </p:txBody>
      </p:sp>
      <p:sp>
        <p:nvSpPr>
          <p:cNvPr id="8" name="Rectangle 7"/>
          <p:cNvSpPr>
            <a:spLocks noGrp="1" noChangeArrowheads="1"/>
          </p:cNvSpPr>
          <p:nvPr>
            <p:ph type="sldNum" sz="quarter" idx="12"/>
          </p:nvPr>
        </p:nvSpPr>
        <p:spPr/>
        <p:txBody>
          <a:bodyPr/>
          <a:lstStyle>
            <a:lvl1pPr>
              <a:defRPr/>
            </a:lvl1pPr>
          </a:lstStyle>
          <a:p>
            <a:pPr>
              <a:defRPr/>
            </a:pPr>
            <a:fld id="{523C4EA4-1DDF-451F-9671-57C0FFFE192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010949734"/>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r>
              <a:rPr lang="en-US" dirty="0">
                <a:solidFill>
                  <a:srgbClr val="000000"/>
                </a:solidFill>
              </a:rPr>
              <a:t>ESSA Nationally Recognized High School Assessment - 8/9/16</a:t>
            </a:r>
          </a:p>
        </p:txBody>
      </p:sp>
      <p:sp>
        <p:nvSpPr>
          <p:cNvPr id="6" name="Rectangle 8"/>
          <p:cNvSpPr>
            <a:spLocks noGrp="1" noChangeArrowheads="1"/>
          </p:cNvSpPr>
          <p:nvPr>
            <p:ph type="sldNum" sz="quarter" idx="12"/>
          </p:nvPr>
        </p:nvSpPr>
        <p:spPr>
          <a:ln/>
        </p:spPr>
        <p:txBody>
          <a:bodyPr/>
          <a:lstStyle>
            <a:lvl1pPr>
              <a:defRPr/>
            </a:lvl1pPr>
          </a:lstStyle>
          <a:p>
            <a:pPr>
              <a:defRPr/>
            </a:pPr>
            <a:fld id="{97C88C4D-BB88-4285-9F73-1E9AE0CECB8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9156605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2800" b="1" cap="all">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r>
              <a:rPr lang="en-US" dirty="0">
                <a:solidFill>
                  <a:srgbClr val="000000"/>
                </a:solidFill>
              </a:rPr>
              <a:t>ESSA Nationally Recognized High School Assessment - 8/9/16</a:t>
            </a:r>
          </a:p>
        </p:txBody>
      </p:sp>
      <p:sp>
        <p:nvSpPr>
          <p:cNvPr id="6" name="Rectangle 8"/>
          <p:cNvSpPr>
            <a:spLocks noGrp="1" noChangeArrowheads="1"/>
          </p:cNvSpPr>
          <p:nvPr>
            <p:ph type="sldNum" sz="quarter" idx="12"/>
          </p:nvPr>
        </p:nvSpPr>
        <p:spPr>
          <a:ln/>
        </p:spPr>
        <p:txBody>
          <a:bodyPr/>
          <a:lstStyle>
            <a:lvl1pPr>
              <a:defRPr/>
            </a:lvl1pPr>
          </a:lstStyle>
          <a:p>
            <a:pPr>
              <a:defRPr/>
            </a:pPr>
            <a:fld id="{5D098CFA-9914-40D3-B3B4-5991582AF32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7937651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0850" y="158908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1850" y="158908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r>
              <a:rPr lang="en-US" dirty="0">
                <a:solidFill>
                  <a:srgbClr val="000000"/>
                </a:solidFill>
              </a:rPr>
              <a:t>ESSA Nationally Recognized High School Assessment - 8/9/16</a:t>
            </a:r>
          </a:p>
        </p:txBody>
      </p:sp>
      <p:sp>
        <p:nvSpPr>
          <p:cNvPr id="7" name="Rectangle 8"/>
          <p:cNvSpPr>
            <a:spLocks noGrp="1" noChangeArrowheads="1"/>
          </p:cNvSpPr>
          <p:nvPr>
            <p:ph type="sldNum" sz="quarter" idx="12"/>
          </p:nvPr>
        </p:nvSpPr>
        <p:spPr>
          <a:ln/>
        </p:spPr>
        <p:txBody>
          <a:bodyPr/>
          <a:lstStyle>
            <a:lvl1pPr>
              <a:defRPr/>
            </a:lvl1pPr>
          </a:lstStyle>
          <a:p>
            <a:pPr>
              <a:defRPr/>
            </a:pPr>
            <a:fld id="{79F6F0DC-8F36-4710-B02B-BF887C48941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991252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4321" y="81453"/>
            <a:ext cx="8229600" cy="114300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7"/>
          <p:cNvSpPr>
            <a:spLocks noGrp="1" noChangeArrowheads="1"/>
          </p:cNvSpPr>
          <p:nvPr>
            <p:ph type="ftr" sz="quarter" idx="11"/>
          </p:nvPr>
        </p:nvSpPr>
        <p:spPr>
          <a:ln/>
        </p:spPr>
        <p:txBody>
          <a:bodyPr/>
          <a:lstStyle>
            <a:lvl1pPr>
              <a:defRPr/>
            </a:lvl1pPr>
          </a:lstStyle>
          <a:p>
            <a:pPr>
              <a:defRPr/>
            </a:pPr>
            <a:r>
              <a:rPr lang="en-US" dirty="0">
                <a:solidFill>
                  <a:srgbClr val="000000"/>
                </a:solidFill>
              </a:rPr>
              <a:t>ESSA Nationally Recognized High School Assessment - 8/9/16</a:t>
            </a:r>
          </a:p>
        </p:txBody>
      </p:sp>
      <p:sp>
        <p:nvSpPr>
          <p:cNvPr id="9" name="Rectangle 8"/>
          <p:cNvSpPr>
            <a:spLocks noGrp="1" noChangeArrowheads="1"/>
          </p:cNvSpPr>
          <p:nvPr>
            <p:ph type="sldNum" sz="quarter" idx="12"/>
          </p:nvPr>
        </p:nvSpPr>
        <p:spPr>
          <a:ln/>
        </p:spPr>
        <p:txBody>
          <a:bodyPr/>
          <a:lstStyle>
            <a:lvl1pPr>
              <a:defRPr/>
            </a:lvl1pPr>
          </a:lstStyle>
          <a:p>
            <a:pPr>
              <a:defRPr/>
            </a:pPr>
            <a:fld id="{8B513398-7B4B-46BB-8964-F45862E9319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3571559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7"/>
          <p:cNvSpPr>
            <a:spLocks noGrp="1" noChangeArrowheads="1"/>
          </p:cNvSpPr>
          <p:nvPr>
            <p:ph type="ftr" sz="quarter" idx="11"/>
          </p:nvPr>
        </p:nvSpPr>
        <p:spPr>
          <a:ln/>
        </p:spPr>
        <p:txBody>
          <a:bodyPr/>
          <a:lstStyle>
            <a:lvl1pPr>
              <a:defRPr/>
            </a:lvl1pPr>
          </a:lstStyle>
          <a:p>
            <a:pPr>
              <a:defRPr/>
            </a:pPr>
            <a:r>
              <a:rPr lang="en-US" dirty="0">
                <a:solidFill>
                  <a:srgbClr val="000000"/>
                </a:solidFill>
              </a:rPr>
              <a:t>ESSA Nationally Recognized High School Assessment - 8/9/16</a:t>
            </a:r>
          </a:p>
        </p:txBody>
      </p:sp>
      <p:sp>
        <p:nvSpPr>
          <p:cNvPr id="5" name="Rectangle 8"/>
          <p:cNvSpPr>
            <a:spLocks noGrp="1" noChangeArrowheads="1"/>
          </p:cNvSpPr>
          <p:nvPr>
            <p:ph type="sldNum" sz="quarter" idx="12"/>
          </p:nvPr>
        </p:nvSpPr>
        <p:spPr>
          <a:ln/>
        </p:spPr>
        <p:txBody>
          <a:bodyPr/>
          <a:lstStyle>
            <a:lvl1pPr>
              <a:defRPr/>
            </a:lvl1pPr>
          </a:lstStyle>
          <a:p>
            <a:pPr>
              <a:defRPr/>
            </a:pPr>
            <a:fld id="{F54E8F86-CD1D-4C41-B459-CF9D27540BA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254807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pic>
        <p:nvPicPr>
          <p:cNvPr id="2" name="CCSSO_Color Bars_DESR2.png" descr="/Volumes/Clients/CCSSO/CCS007_Org Logo/Final/CCS007_OrgLogo_FINAL_121609/PNG/CCSSO_Color Bars_DESR2.png"/>
          <p:cNvPicPr>
            <a:picLocks noChangeAspect="1"/>
          </p:cNvPicPr>
          <p:nvPr userDrawn="1"/>
        </p:nvPicPr>
        <p:blipFill>
          <a:blip r:embed="rId2" cstate="print"/>
          <a:srcRect/>
          <a:stretch>
            <a:fillRect/>
          </a:stretch>
        </p:blipFill>
        <p:spPr bwMode="auto">
          <a:xfrm>
            <a:off x="0" y="6488113"/>
            <a:ext cx="914400" cy="381000"/>
          </a:xfrm>
          <a:prstGeom prst="rect">
            <a:avLst/>
          </a:prstGeom>
          <a:noFill/>
          <a:ln w="9525">
            <a:noFill/>
            <a:miter lim="800000"/>
            <a:headEnd/>
            <a:tailEnd/>
          </a:ln>
        </p:spPr>
      </p:pic>
      <p:sp>
        <p:nvSpPr>
          <p:cNvPr id="3" name="Rectangle 2"/>
          <p:cNvSpPr>
            <a:spLocks noChangeArrowheads="1"/>
          </p:cNvSpPr>
          <p:nvPr userDrawn="1"/>
        </p:nvSpPr>
        <p:spPr bwMode="auto">
          <a:xfrm>
            <a:off x="990600" y="6488113"/>
            <a:ext cx="8153400" cy="381000"/>
          </a:xfrm>
          <a:prstGeom prst="rect">
            <a:avLst/>
          </a:prstGeom>
          <a:solidFill>
            <a:schemeClr val="accent2"/>
          </a:solidFill>
          <a:ln w="9525">
            <a:noFill/>
            <a:miter lim="800000"/>
            <a:headEnd/>
            <a:tailEnd/>
          </a:ln>
          <a:effectLst>
            <a:outerShdw dist="23000" dir="5400000" rotWithShape="0">
              <a:srgbClr val="808080">
                <a:alpha val="34998"/>
              </a:srgbClr>
            </a:outerShdw>
          </a:effectLst>
        </p:spPr>
        <p:txBody>
          <a:bodyPr anchor="ctr"/>
          <a:lstStyle/>
          <a:p>
            <a:pPr algn="ctr" fontAlgn="base">
              <a:spcBef>
                <a:spcPct val="0"/>
              </a:spcBef>
              <a:spcAft>
                <a:spcPct val="0"/>
              </a:spcAft>
              <a:defRPr/>
            </a:pPr>
            <a:endParaRPr lang="en-US" dirty="0">
              <a:solidFill>
                <a:srgbClr val="FFFFFF"/>
              </a:solidFill>
              <a:ea typeface="ＭＳ Ｐゴシック" pitchFamily="18" charset="-128"/>
            </a:endParaRPr>
          </a:p>
        </p:txBody>
      </p:sp>
      <p:sp>
        <p:nvSpPr>
          <p:cNvPr id="4" name="Date Placeholder 1"/>
          <p:cNvSpPr>
            <a:spLocks noGrp="1"/>
          </p:cNvSpPr>
          <p:nvPr>
            <p:ph type="dt" sz="half" idx="10"/>
          </p:nvPr>
        </p:nvSpPr>
        <p:spPr/>
        <p:txBody>
          <a:bodyPr/>
          <a:lstStyle>
            <a:lvl1pPr>
              <a:defRPr/>
            </a:lvl1pPr>
          </a:lstStyle>
          <a:p>
            <a:pPr>
              <a:defRPr/>
            </a:pPr>
            <a:endParaRPr lang="en-US" dirty="0">
              <a:solidFill>
                <a:srgbClr val="000000"/>
              </a:solidFill>
            </a:endParaRPr>
          </a:p>
        </p:txBody>
      </p:sp>
      <p:sp>
        <p:nvSpPr>
          <p:cNvPr id="5" name="Footer Placeholder 2"/>
          <p:cNvSpPr>
            <a:spLocks noGrp="1"/>
          </p:cNvSpPr>
          <p:nvPr>
            <p:ph type="ftr" sz="quarter" idx="11"/>
          </p:nvPr>
        </p:nvSpPr>
        <p:spPr/>
        <p:txBody>
          <a:bodyPr/>
          <a:lstStyle>
            <a:lvl1pPr>
              <a:defRPr/>
            </a:lvl1pPr>
          </a:lstStyle>
          <a:p>
            <a:pPr>
              <a:defRPr/>
            </a:pPr>
            <a:r>
              <a:rPr lang="en-US" dirty="0">
                <a:solidFill>
                  <a:srgbClr val="000000"/>
                </a:solidFill>
              </a:rPr>
              <a:t>ESSA Nationally Recognized High School Assessment - 8/9/16</a:t>
            </a:r>
          </a:p>
        </p:txBody>
      </p:sp>
      <p:sp>
        <p:nvSpPr>
          <p:cNvPr id="6" name="Slide Number Placeholder 3"/>
          <p:cNvSpPr>
            <a:spLocks noGrp="1"/>
          </p:cNvSpPr>
          <p:nvPr>
            <p:ph type="sldNum" sz="quarter" idx="12"/>
          </p:nvPr>
        </p:nvSpPr>
        <p:spPr/>
        <p:txBody>
          <a:bodyPr/>
          <a:lstStyle>
            <a:lvl1pPr>
              <a:defRPr/>
            </a:lvl1pPr>
          </a:lstStyle>
          <a:p>
            <a:pPr>
              <a:defRPr/>
            </a:pPr>
            <a:fld id="{8A95B8EB-F67D-400E-9740-C97306DEE4E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146959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1_Content with Caption">
    <p:spTree>
      <p:nvGrpSpPr>
        <p:cNvPr id="1" name=""/>
        <p:cNvGrpSpPr/>
        <p:nvPr/>
      </p:nvGrpSpPr>
      <p:grpSpPr>
        <a:xfrm>
          <a:off x="0" y="0"/>
          <a:ext cx="0" cy="0"/>
          <a:chOff x="0" y="0"/>
          <a:chExt cx="0" cy="0"/>
        </a:xfrm>
      </p:grpSpPr>
      <p:sp>
        <p:nvSpPr>
          <p:cNvPr id="5" name="Rectangle 4"/>
          <p:cNvSpPr>
            <a:spLocks noChangeArrowheads="1"/>
          </p:cNvSpPr>
          <p:nvPr userDrawn="1"/>
        </p:nvSpPr>
        <p:spPr bwMode="auto">
          <a:xfrm>
            <a:off x="0" y="0"/>
            <a:ext cx="4752975" cy="1219200"/>
          </a:xfrm>
          <a:prstGeom prst="rect">
            <a:avLst/>
          </a:prstGeom>
          <a:solidFill>
            <a:schemeClr val="accent2"/>
          </a:solidFill>
          <a:ln w="9525" algn="ctr">
            <a:noFill/>
            <a:miter lim="800000"/>
            <a:headEnd/>
            <a:tailEnd/>
          </a:ln>
        </p:spPr>
        <p:txBody>
          <a:bodyPr anchor="ctr"/>
          <a:lstStyle/>
          <a:p>
            <a:pPr algn="ctr" fontAlgn="base">
              <a:spcBef>
                <a:spcPct val="0"/>
              </a:spcBef>
              <a:spcAft>
                <a:spcPct val="0"/>
              </a:spcAft>
              <a:defRPr/>
            </a:pPr>
            <a:endParaRPr lang="en-US" dirty="0">
              <a:solidFill>
                <a:srgbClr val="FFFFFF"/>
              </a:solidFill>
              <a:ea typeface="ＭＳ Ｐゴシック" pitchFamily="18" charset="-128"/>
            </a:endParaRPr>
          </a:p>
        </p:txBody>
      </p:sp>
      <p:pic>
        <p:nvPicPr>
          <p:cNvPr id="6" name="CCSSO_Color Bars_DESR2.png" descr="/Volumes/Clients/CCSSO/CCS007_Org Logo/Final/CCS007_OrgLogo_FINAL_121609/PNG/CCSSO_Color Bars_DESR2.png"/>
          <p:cNvPicPr>
            <a:picLocks noChangeAspect="1"/>
          </p:cNvPicPr>
          <p:nvPr userDrawn="1"/>
        </p:nvPicPr>
        <p:blipFill>
          <a:blip r:embed="rId2" cstate="print"/>
          <a:srcRect/>
          <a:stretch>
            <a:fillRect/>
          </a:stretch>
        </p:blipFill>
        <p:spPr bwMode="auto">
          <a:xfrm>
            <a:off x="0" y="6488113"/>
            <a:ext cx="914400" cy="381000"/>
          </a:xfrm>
          <a:prstGeom prst="rect">
            <a:avLst/>
          </a:prstGeom>
          <a:noFill/>
          <a:ln w="9525">
            <a:noFill/>
            <a:miter lim="800000"/>
            <a:headEnd/>
            <a:tailEnd/>
          </a:ln>
        </p:spPr>
      </p:pic>
      <p:sp>
        <p:nvSpPr>
          <p:cNvPr id="7" name="Rectangle 6"/>
          <p:cNvSpPr>
            <a:spLocks noChangeArrowheads="1"/>
          </p:cNvSpPr>
          <p:nvPr userDrawn="1"/>
        </p:nvSpPr>
        <p:spPr bwMode="auto">
          <a:xfrm>
            <a:off x="990600" y="6488113"/>
            <a:ext cx="8153400" cy="381000"/>
          </a:xfrm>
          <a:prstGeom prst="rect">
            <a:avLst/>
          </a:prstGeom>
          <a:solidFill>
            <a:schemeClr val="accent2"/>
          </a:solidFill>
          <a:ln w="9525">
            <a:noFill/>
            <a:miter lim="800000"/>
            <a:headEnd/>
            <a:tailEnd/>
          </a:ln>
          <a:effectLst>
            <a:outerShdw dist="23000" dir="5400000" rotWithShape="0">
              <a:srgbClr val="808080">
                <a:alpha val="34998"/>
              </a:srgbClr>
            </a:outerShdw>
          </a:effectLst>
        </p:spPr>
        <p:txBody>
          <a:bodyPr anchor="ctr"/>
          <a:lstStyle/>
          <a:p>
            <a:pPr algn="ctr" fontAlgn="base">
              <a:spcBef>
                <a:spcPct val="0"/>
              </a:spcBef>
              <a:spcAft>
                <a:spcPct val="0"/>
              </a:spcAft>
              <a:defRPr/>
            </a:pPr>
            <a:endParaRPr lang="en-US" dirty="0">
              <a:solidFill>
                <a:srgbClr val="FFFFFF"/>
              </a:solidFill>
              <a:ea typeface="ＭＳ Ｐゴシック" pitchFamily="18" charset="-128"/>
            </a:endParaRPr>
          </a:p>
        </p:txBody>
      </p:sp>
      <p:sp>
        <p:nvSpPr>
          <p:cNvPr id="2" name="Title 1"/>
          <p:cNvSpPr>
            <a:spLocks noGrp="1"/>
          </p:cNvSpPr>
          <p:nvPr>
            <p:ph type="title"/>
          </p:nvPr>
        </p:nvSpPr>
        <p:spPr>
          <a:xfrm>
            <a:off x="457200" y="180304"/>
            <a:ext cx="4114800" cy="1027605"/>
          </a:xfrm>
        </p:spPr>
        <p:txBody>
          <a:bodyPr anchor="b"/>
          <a:lstStyle>
            <a:lvl1pPr algn="l">
              <a:defRPr sz="2800" b="1"/>
            </a:lvl1pPr>
          </a:lstStyle>
          <a:p>
            <a:r>
              <a:rPr lang="en-US" dirty="0"/>
              <a:t>Click to edit Master title style</a:t>
            </a:r>
          </a:p>
        </p:txBody>
      </p:sp>
      <p:sp>
        <p:nvSpPr>
          <p:cNvPr id="3" name="Content Placeholder 2"/>
          <p:cNvSpPr>
            <a:spLocks noGrp="1"/>
          </p:cNvSpPr>
          <p:nvPr>
            <p:ph idx="1"/>
          </p:nvPr>
        </p:nvSpPr>
        <p:spPr>
          <a:xfrm>
            <a:off x="4868214" y="180304"/>
            <a:ext cx="3818585" cy="5853113"/>
          </a:xfrm>
        </p:spPr>
        <p:txBody>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411480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8" name="Date Placeholder 4"/>
          <p:cNvSpPr>
            <a:spLocks noGrp="1"/>
          </p:cNvSpPr>
          <p:nvPr>
            <p:ph type="dt" sz="half" idx="10"/>
          </p:nvPr>
        </p:nvSpPr>
        <p:spPr/>
        <p:txBody>
          <a:bodyPr/>
          <a:lstStyle>
            <a:lvl1pPr>
              <a:defRPr/>
            </a:lvl1pPr>
          </a:lstStyle>
          <a:p>
            <a:pPr>
              <a:defRPr/>
            </a:pPr>
            <a:endParaRPr lang="en-US" dirty="0">
              <a:solidFill>
                <a:srgbClr val="000000"/>
              </a:solidFill>
            </a:endParaRPr>
          </a:p>
        </p:txBody>
      </p:sp>
      <p:sp>
        <p:nvSpPr>
          <p:cNvPr id="9" name="Footer Placeholder 5"/>
          <p:cNvSpPr>
            <a:spLocks noGrp="1"/>
          </p:cNvSpPr>
          <p:nvPr>
            <p:ph type="ftr" sz="quarter" idx="11"/>
          </p:nvPr>
        </p:nvSpPr>
        <p:spPr/>
        <p:txBody>
          <a:bodyPr/>
          <a:lstStyle>
            <a:lvl1pPr>
              <a:defRPr/>
            </a:lvl1pPr>
          </a:lstStyle>
          <a:p>
            <a:pPr>
              <a:defRPr/>
            </a:pPr>
            <a:r>
              <a:rPr lang="en-US" dirty="0">
                <a:solidFill>
                  <a:srgbClr val="000000"/>
                </a:solidFill>
              </a:rPr>
              <a:t>ESSA Nationally Recognized High School Assessment - 8/9/16</a:t>
            </a:r>
          </a:p>
        </p:txBody>
      </p:sp>
      <p:sp>
        <p:nvSpPr>
          <p:cNvPr id="10" name="Slide Number Placeholder 6"/>
          <p:cNvSpPr>
            <a:spLocks noGrp="1"/>
          </p:cNvSpPr>
          <p:nvPr>
            <p:ph type="sldNum" sz="quarter" idx="12"/>
          </p:nvPr>
        </p:nvSpPr>
        <p:spPr/>
        <p:txBody>
          <a:bodyPr/>
          <a:lstStyle>
            <a:lvl1pPr>
              <a:defRPr/>
            </a:lvl1pPr>
          </a:lstStyle>
          <a:p>
            <a:pPr>
              <a:defRPr/>
            </a:pPr>
            <a:fld id="{E9D14B0D-0E9C-4E29-B0D5-843057F4A43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72261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ESSA Nationally Recognized High School Assessment - 8/9/16</a:t>
            </a:r>
          </a:p>
        </p:txBody>
      </p:sp>
      <p:sp>
        <p:nvSpPr>
          <p:cNvPr id="6" name="Slide Number Placeholder 5"/>
          <p:cNvSpPr>
            <a:spLocks noGrp="1"/>
          </p:cNvSpPr>
          <p:nvPr>
            <p:ph type="sldNum" sz="quarter" idx="12"/>
          </p:nvPr>
        </p:nvSpPr>
        <p:spPr/>
        <p:txBody>
          <a:bodyPr/>
          <a:lstStyle/>
          <a:p>
            <a:fld id="{E6FD7D1B-8B05-495A-8260-6EA42DC7249A}"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1_Picture with Caption">
    <p:spTree>
      <p:nvGrpSpPr>
        <p:cNvPr id="1" name=""/>
        <p:cNvGrpSpPr/>
        <p:nvPr/>
      </p:nvGrpSpPr>
      <p:grpSpPr>
        <a:xfrm>
          <a:off x="0" y="0"/>
          <a:ext cx="0" cy="0"/>
          <a:chOff x="0" y="0"/>
          <a:chExt cx="0" cy="0"/>
        </a:xfrm>
      </p:grpSpPr>
      <p:pic>
        <p:nvPicPr>
          <p:cNvPr id="5" name="CCSSO_Color Bars_DESR2.png" descr="/Volumes/Clients/CCSSO/CCS007_Org Logo/Final/CCS007_OrgLogo_FINAL_121609/PNG/CCSSO_Color Bars_DESR2.png"/>
          <p:cNvPicPr>
            <a:picLocks noChangeAspect="1"/>
          </p:cNvPicPr>
          <p:nvPr userDrawn="1"/>
        </p:nvPicPr>
        <p:blipFill>
          <a:blip r:embed="rId2" cstate="print"/>
          <a:srcRect/>
          <a:stretch>
            <a:fillRect/>
          </a:stretch>
        </p:blipFill>
        <p:spPr bwMode="auto">
          <a:xfrm>
            <a:off x="0" y="6488113"/>
            <a:ext cx="914400" cy="381000"/>
          </a:xfrm>
          <a:prstGeom prst="rect">
            <a:avLst/>
          </a:prstGeom>
          <a:noFill/>
          <a:ln w="9525">
            <a:noFill/>
            <a:miter lim="800000"/>
            <a:headEnd/>
            <a:tailEnd/>
          </a:ln>
        </p:spPr>
      </p:pic>
      <p:sp>
        <p:nvSpPr>
          <p:cNvPr id="6" name="Rectangle 5"/>
          <p:cNvSpPr>
            <a:spLocks noChangeArrowheads="1"/>
          </p:cNvSpPr>
          <p:nvPr userDrawn="1"/>
        </p:nvSpPr>
        <p:spPr bwMode="auto">
          <a:xfrm>
            <a:off x="990600" y="6488113"/>
            <a:ext cx="8153400" cy="381000"/>
          </a:xfrm>
          <a:prstGeom prst="rect">
            <a:avLst/>
          </a:prstGeom>
          <a:solidFill>
            <a:schemeClr val="accent2"/>
          </a:solidFill>
          <a:ln w="9525">
            <a:noFill/>
            <a:miter lim="800000"/>
            <a:headEnd/>
            <a:tailEnd/>
          </a:ln>
          <a:effectLst>
            <a:outerShdw dist="23000" dir="5400000" rotWithShape="0">
              <a:srgbClr val="808080">
                <a:alpha val="34998"/>
              </a:srgbClr>
            </a:outerShdw>
          </a:effectLst>
        </p:spPr>
        <p:txBody>
          <a:bodyPr anchor="ctr"/>
          <a:lstStyle/>
          <a:p>
            <a:pPr algn="ctr" fontAlgn="base">
              <a:spcBef>
                <a:spcPct val="0"/>
              </a:spcBef>
              <a:spcAft>
                <a:spcPct val="0"/>
              </a:spcAft>
              <a:defRPr/>
            </a:pPr>
            <a:endParaRPr lang="en-US" dirty="0">
              <a:solidFill>
                <a:srgbClr val="FFFFFF"/>
              </a:solidFill>
              <a:ea typeface="ＭＳ Ｐゴシック" pitchFamily="18" charset="-128"/>
            </a:endParaRPr>
          </a:p>
        </p:txBody>
      </p:sp>
      <p:sp>
        <p:nvSpPr>
          <p:cNvPr id="2" name="Title 1"/>
          <p:cNvSpPr>
            <a:spLocks noGrp="1"/>
          </p:cNvSpPr>
          <p:nvPr>
            <p:ph type="title"/>
          </p:nvPr>
        </p:nvSpPr>
        <p:spPr>
          <a:xfrm>
            <a:off x="1792288" y="4800600"/>
            <a:ext cx="5486400" cy="566738"/>
          </a:xfrm>
        </p:spPr>
        <p:txBody>
          <a:bodyPr anchor="b"/>
          <a:lstStyle>
            <a:lvl1pPr algn="l">
              <a:defRPr sz="2000" b="1">
                <a:solidFill>
                  <a:schemeClr val="tx1"/>
                </a:solidFill>
              </a:defRPr>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lvl1pPr>
              <a:defRPr/>
            </a:lvl1pPr>
          </a:lstStyle>
          <a:p>
            <a:pPr>
              <a:defRPr/>
            </a:pPr>
            <a:endParaRPr lang="en-US" dirty="0">
              <a:solidFill>
                <a:srgbClr val="000000"/>
              </a:solidFill>
            </a:endParaRPr>
          </a:p>
        </p:txBody>
      </p:sp>
      <p:sp>
        <p:nvSpPr>
          <p:cNvPr id="8" name="Footer Placeholder 5"/>
          <p:cNvSpPr>
            <a:spLocks noGrp="1"/>
          </p:cNvSpPr>
          <p:nvPr>
            <p:ph type="ftr" sz="quarter" idx="11"/>
          </p:nvPr>
        </p:nvSpPr>
        <p:spPr/>
        <p:txBody>
          <a:bodyPr/>
          <a:lstStyle>
            <a:lvl1pPr>
              <a:defRPr/>
            </a:lvl1pPr>
          </a:lstStyle>
          <a:p>
            <a:pPr>
              <a:defRPr/>
            </a:pPr>
            <a:r>
              <a:rPr lang="en-US" dirty="0">
                <a:solidFill>
                  <a:srgbClr val="000000"/>
                </a:solidFill>
              </a:rPr>
              <a:t>ESSA Nationally Recognized High School Assessment - 8/9/16</a:t>
            </a:r>
          </a:p>
        </p:txBody>
      </p:sp>
      <p:sp>
        <p:nvSpPr>
          <p:cNvPr id="9" name="Slide Number Placeholder 6"/>
          <p:cNvSpPr>
            <a:spLocks noGrp="1"/>
          </p:cNvSpPr>
          <p:nvPr>
            <p:ph type="sldNum" sz="quarter" idx="12"/>
          </p:nvPr>
        </p:nvSpPr>
        <p:spPr/>
        <p:txBody>
          <a:bodyPr/>
          <a:lstStyle>
            <a:lvl1pPr>
              <a:defRPr/>
            </a:lvl1pPr>
          </a:lstStyle>
          <a:p>
            <a:pPr>
              <a:defRPr/>
            </a:pPr>
            <a:fld id="{50E5C44F-6A50-40BF-BADA-7CBBB2BDC08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0713439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r>
              <a:rPr lang="en-US" dirty="0">
                <a:solidFill>
                  <a:srgbClr val="000000"/>
                </a:solidFill>
              </a:rPr>
              <a:t>ESSA Nationally Recognized High School Assessment - 8/9/16</a:t>
            </a:r>
          </a:p>
        </p:txBody>
      </p:sp>
      <p:sp>
        <p:nvSpPr>
          <p:cNvPr id="6" name="Rectangle 8"/>
          <p:cNvSpPr>
            <a:spLocks noGrp="1" noChangeArrowheads="1"/>
          </p:cNvSpPr>
          <p:nvPr>
            <p:ph type="sldNum" sz="quarter" idx="12"/>
          </p:nvPr>
        </p:nvSpPr>
        <p:spPr>
          <a:ln/>
        </p:spPr>
        <p:txBody>
          <a:bodyPr/>
          <a:lstStyle>
            <a:lvl1pPr>
              <a:defRPr/>
            </a:lvl1pPr>
          </a:lstStyle>
          <a:p>
            <a:pPr>
              <a:defRPr/>
            </a:pPr>
            <a:fld id="{BCD2369E-E6FA-43CD-9BBA-5793A64231C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3762301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rot="5400000">
            <a:off x="3962400" y="3962400"/>
            <a:ext cx="9144000" cy="1219200"/>
          </a:xfrm>
          <a:prstGeom prst="rect">
            <a:avLst/>
          </a:prstGeom>
          <a:solidFill>
            <a:schemeClr val="accent2"/>
          </a:solidFill>
          <a:ln w="9525" algn="ctr">
            <a:noFill/>
            <a:miter lim="800000"/>
            <a:headEnd/>
            <a:tailEnd/>
          </a:ln>
        </p:spPr>
        <p:txBody>
          <a:bodyPr anchor="ctr"/>
          <a:lstStyle/>
          <a:p>
            <a:pPr algn="ctr" fontAlgn="base">
              <a:spcBef>
                <a:spcPct val="0"/>
              </a:spcBef>
              <a:spcAft>
                <a:spcPct val="0"/>
              </a:spcAft>
              <a:defRPr/>
            </a:pPr>
            <a:endParaRPr lang="en-US" dirty="0">
              <a:solidFill>
                <a:srgbClr val="FFFFFF"/>
              </a:solidFill>
              <a:ea typeface="ＭＳ Ｐゴシック" pitchFamily="18" charset="-128"/>
            </a:endParaRPr>
          </a:p>
        </p:txBody>
      </p:sp>
      <p:pic>
        <p:nvPicPr>
          <p:cNvPr id="5" name="CCSSO_Color Bars_DESR2.png" descr="/Volumes/Clients/CCSSO/CCS007_Org Logo/Final/CCS007_OrgLogo_FINAL_121609/PNG/CCSSO_Color Bars_DESR2.png"/>
          <p:cNvPicPr>
            <a:picLocks noChangeAspect="1"/>
          </p:cNvPicPr>
          <p:nvPr userDrawn="1"/>
        </p:nvPicPr>
        <p:blipFill>
          <a:blip r:embed="rId2" cstate="print"/>
          <a:srcRect/>
          <a:stretch>
            <a:fillRect/>
          </a:stretch>
        </p:blipFill>
        <p:spPr bwMode="auto">
          <a:xfrm>
            <a:off x="-4763" y="0"/>
            <a:ext cx="381001" cy="914400"/>
          </a:xfrm>
          <a:prstGeom prst="rect">
            <a:avLst/>
          </a:prstGeom>
          <a:noFill/>
          <a:ln w="9525">
            <a:noFill/>
            <a:miter lim="800000"/>
            <a:headEnd/>
            <a:tailEnd/>
          </a:ln>
        </p:spPr>
      </p:pic>
      <p:sp>
        <p:nvSpPr>
          <p:cNvPr id="6" name="Rectangle 5"/>
          <p:cNvSpPr>
            <a:spLocks noChangeArrowheads="1"/>
          </p:cNvSpPr>
          <p:nvPr userDrawn="1"/>
        </p:nvSpPr>
        <p:spPr bwMode="auto">
          <a:xfrm rot="5400000">
            <a:off x="-3890962" y="4864099"/>
            <a:ext cx="8153400" cy="381001"/>
          </a:xfrm>
          <a:prstGeom prst="rect">
            <a:avLst/>
          </a:prstGeom>
          <a:solidFill>
            <a:schemeClr val="accent2"/>
          </a:solidFill>
          <a:ln w="9525">
            <a:noFill/>
            <a:miter lim="800000"/>
            <a:headEnd/>
            <a:tailEnd/>
          </a:ln>
          <a:effectLst>
            <a:outerShdw dist="23000" dir="5400000" rotWithShape="0">
              <a:srgbClr val="808080">
                <a:alpha val="34998"/>
              </a:srgbClr>
            </a:outerShdw>
          </a:effectLst>
        </p:spPr>
        <p:txBody>
          <a:bodyPr anchor="ctr"/>
          <a:lstStyle/>
          <a:p>
            <a:pPr algn="ctr" fontAlgn="base">
              <a:spcBef>
                <a:spcPct val="0"/>
              </a:spcBef>
              <a:spcAft>
                <a:spcPct val="0"/>
              </a:spcAft>
              <a:defRPr/>
            </a:pPr>
            <a:endParaRPr lang="en-US" dirty="0">
              <a:solidFill>
                <a:srgbClr val="FFFFFF"/>
              </a:solidFill>
              <a:ea typeface="ＭＳ Ｐゴシック" pitchFamily="18" charset="-128"/>
            </a:endParaRPr>
          </a:p>
        </p:txBody>
      </p:sp>
      <p:sp>
        <p:nvSpPr>
          <p:cNvPr id="2" name="Vertical Title 1"/>
          <p:cNvSpPr>
            <a:spLocks noGrp="1"/>
          </p:cNvSpPr>
          <p:nvPr>
            <p:ph type="title" orient="vert"/>
          </p:nvPr>
        </p:nvSpPr>
        <p:spPr>
          <a:xfrm>
            <a:off x="7881870" y="77788"/>
            <a:ext cx="1236466" cy="60372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0850" y="77788"/>
            <a:ext cx="7212080" cy="60372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dirty="0">
              <a:solidFill>
                <a:srgbClr val="000000"/>
              </a:solidFill>
            </a:endParaRPr>
          </a:p>
        </p:txBody>
      </p:sp>
      <p:sp>
        <p:nvSpPr>
          <p:cNvPr id="8" name="Footer Placeholder 4"/>
          <p:cNvSpPr>
            <a:spLocks noGrp="1"/>
          </p:cNvSpPr>
          <p:nvPr>
            <p:ph type="ftr" sz="quarter" idx="11"/>
          </p:nvPr>
        </p:nvSpPr>
        <p:spPr/>
        <p:txBody>
          <a:bodyPr/>
          <a:lstStyle>
            <a:lvl1pPr>
              <a:defRPr/>
            </a:lvl1pPr>
          </a:lstStyle>
          <a:p>
            <a:pPr>
              <a:defRPr/>
            </a:pPr>
            <a:r>
              <a:rPr lang="en-US" dirty="0">
                <a:solidFill>
                  <a:srgbClr val="000000"/>
                </a:solidFill>
              </a:rPr>
              <a:t>ESSA Nationally Recognized High School Assessment - 8/9/16</a:t>
            </a:r>
          </a:p>
        </p:txBody>
      </p:sp>
      <p:sp>
        <p:nvSpPr>
          <p:cNvPr id="9" name="Slide Number Placeholder 5"/>
          <p:cNvSpPr>
            <a:spLocks noGrp="1"/>
          </p:cNvSpPr>
          <p:nvPr>
            <p:ph type="sldNum" sz="quarter" idx="12"/>
          </p:nvPr>
        </p:nvSpPr>
        <p:spPr/>
        <p:txBody>
          <a:bodyPr/>
          <a:lstStyle>
            <a:lvl1pPr>
              <a:defRPr/>
            </a:lvl1pPr>
          </a:lstStyle>
          <a:p>
            <a:pPr>
              <a:defRPr/>
            </a:pPr>
            <a:fld id="{DFF1AFE7-BD41-4BD5-B842-13D76BD862E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749463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0850" y="7778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0850" y="1589088"/>
            <a:ext cx="4038600" cy="4525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1850" y="1589088"/>
            <a:ext cx="4038600" cy="4525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r>
              <a:rPr lang="en-US" dirty="0">
                <a:solidFill>
                  <a:srgbClr val="000000"/>
                </a:solidFill>
              </a:rPr>
              <a:t>ESSA Nationally Recognized High School Assessment - 8/9/16</a:t>
            </a:r>
          </a:p>
        </p:txBody>
      </p:sp>
      <p:sp>
        <p:nvSpPr>
          <p:cNvPr id="7" name="Rectangle 8"/>
          <p:cNvSpPr>
            <a:spLocks noGrp="1" noChangeArrowheads="1"/>
          </p:cNvSpPr>
          <p:nvPr>
            <p:ph type="sldNum" sz="quarter" idx="12"/>
          </p:nvPr>
        </p:nvSpPr>
        <p:spPr>
          <a:ln/>
        </p:spPr>
        <p:txBody>
          <a:bodyPr/>
          <a:lstStyle>
            <a:lvl1pPr>
              <a:defRPr/>
            </a:lvl1pPr>
          </a:lstStyle>
          <a:p>
            <a:pPr>
              <a:defRPr/>
            </a:pPr>
            <a:fld id="{3E71B9ED-570E-462D-AFAC-9CD9512F173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5570709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6488113"/>
            <a:ext cx="9144000" cy="381000"/>
          </a:xfrm>
          <a:prstGeom prst="rect">
            <a:avLst/>
          </a:prstGeom>
          <a:solidFill>
            <a:schemeClr val="bg1"/>
          </a:solidFill>
          <a:ln w="9525">
            <a:noFill/>
            <a:miter lim="800000"/>
            <a:headEnd/>
            <a:tailEnd/>
          </a:ln>
          <a:effectLst>
            <a:outerShdw dist="23000" dir="5400000" rotWithShape="0">
              <a:srgbClr val="808080">
                <a:alpha val="34998"/>
              </a:srgbClr>
            </a:outerShdw>
          </a:effectLst>
        </p:spPr>
        <p:txBody>
          <a:bodyPr anchor="ctr"/>
          <a:lstStyle/>
          <a:p>
            <a:pPr algn="ctr" fontAlgn="base">
              <a:spcBef>
                <a:spcPct val="0"/>
              </a:spcBef>
              <a:spcAft>
                <a:spcPct val="0"/>
              </a:spcAft>
              <a:defRPr/>
            </a:pPr>
            <a:endParaRPr lang="en-US" dirty="0">
              <a:solidFill>
                <a:srgbClr val="FFFFFF"/>
              </a:solidFill>
              <a:ea typeface="ＭＳ Ｐゴシック" pitchFamily="18" charset="-128"/>
            </a:endParaRPr>
          </a:p>
        </p:txBody>
      </p:sp>
      <p:pic>
        <p:nvPicPr>
          <p:cNvPr id="5" name="CCSSO_Color Bars_DESR2.png" descr="/Volumes/Clients/CCSSO/CCS007_Org Logo/Final/CCS007_OrgLogo_FINAL_121609/PNG/CCSSO_Color Bars_DESR2.png"/>
          <p:cNvPicPr>
            <a:picLocks noChangeAspect="1"/>
          </p:cNvPicPr>
          <p:nvPr userDrawn="1"/>
        </p:nvPicPr>
        <p:blipFill>
          <a:blip r:embed="rId3" cstate="print"/>
          <a:srcRect/>
          <a:stretch>
            <a:fillRect/>
          </a:stretch>
        </p:blipFill>
        <p:spPr bwMode="auto">
          <a:xfrm>
            <a:off x="0" y="6488113"/>
            <a:ext cx="914400" cy="381000"/>
          </a:xfrm>
          <a:prstGeom prst="rect">
            <a:avLst/>
          </a:prstGeom>
          <a:noFill/>
          <a:ln w="9525">
            <a:noFill/>
            <a:miter lim="800000"/>
            <a:headEnd/>
            <a:tailEnd/>
          </a:ln>
        </p:spPr>
      </p:pic>
      <p:sp>
        <p:nvSpPr>
          <p:cNvPr id="123908" name="Rectangle 4"/>
          <p:cNvSpPr>
            <a:spLocks noGrp="1" noChangeArrowheads="1"/>
          </p:cNvSpPr>
          <p:nvPr>
            <p:ph type="subTitle" idx="1"/>
          </p:nvPr>
        </p:nvSpPr>
        <p:spPr>
          <a:xfrm>
            <a:off x="1371600" y="3135313"/>
            <a:ext cx="6400800" cy="1752600"/>
          </a:xfrm>
        </p:spPr>
        <p:txBody>
          <a:bodyPr/>
          <a:lstStyle>
            <a:lvl1pPr marL="0" indent="0" algn="ctr">
              <a:buFont typeface="Wingdings" pitchFamily="2" charset="2"/>
              <a:buNone/>
              <a:defRPr>
                <a:solidFill>
                  <a:schemeClr val="tx2"/>
                </a:solidFill>
              </a:defRPr>
            </a:lvl1pPr>
          </a:lstStyle>
          <a:p>
            <a:r>
              <a:rPr lang="en-US"/>
              <a:t>Click to edit Master subtitle style</a:t>
            </a:r>
          </a:p>
        </p:txBody>
      </p:sp>
      <p:sp>
        <p:nvSpPr>
          <p:cNvPr id="123912" name="Rectangle 8"/>
          <p:cNvSpPr>
            <a:spLocks noGrp="1" noChangeArrowheads="1"/>
          </p:cNvSpPr>
          <p:nvPr>
            <p:ph type="ctrTitle"/>
          </p:nvPr>
        </p:nvSpPr>
        <p:spPr>
          <a:xfrm>
            <a:off x="685800" y="1220788"/>
            <a:ext cx="7772400" cy="1470025"/>
          </a:xfrm>
        </p:spPr>
        <p:txBody>
          <a:bodyPr/>
          <a:lstStyle>
            <a:lvl1pPr algn="ctr">
              <a:defRPr/>
            </a:lvl1pPr>
          </a:lstStyle>
          <a:p>
            <a:r>
              <a:rPr lang="en-US"/>
              <a:t>Click to edit Master title style</a:t>
            </a:r>
          </a:p>
        </p:txBody>
      </p:sp>
      <p:sp>
        <p:nvSpPr>
          <p:cNvPr id="6" name="Rectangle 5"/>
          <p:cNvSpPr>
            <a:spLocks noGrp="1" noChangeArrowheads="1"/>
          </p:cNvSpPr>
          <p:nvPr>
            <p:ph type="dt" sz="half" idx="10"/>
          </p:nvPr>
        </p:nvSpPr>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ftr" sz="quarter" idx="11"/>
          </p:nvPr>
        </p:nvSpPr>
        <p:spPr/>
        <p:txBody>
          <a:bodyPr/>
          <a:lstStyle>
            <a:lvl1pPr>
              <a:defRPr/>
            </a:lvl1pPr>
          </a:lstStyle>
          <a:p>
            <a:pPr>
              <a:defRPr/>
            </a:pPr>
            <a:r>
              <a:rPr lang="en-US" dirty="0">
                <a:solidFill>
                  <a:srgbClr val="000000"/>
                </a:solidFill>
              </a:rPr>
              <a:t>ESSA Nationally Recognized High School Assessment - 8/9/16</a:t>
            </a:r>
          </a:p>
        </p:txBody>
      </p:sp>
      <p:sp>
        <p:nvSpPr>
          <p:cNvPr id="8" name="Rectangle 7"/>
          <p:cNvSpPr>
            <a:spLocks noGrp="1" noChangeArrowheads="1"/>
          </p:cNvSpPr>
          <p:nvPr>
            <p:ph type="sldNum" sz="quarter" idx="12"/>
          </p:nvPr>
        </p:nvSpPr>
        <p:spPr/>
        <p:txBody>
          <a:bodyPr/>
          <a:lstStyle>
            <a:lvl1pPr>
              <a:defRPr/>
            </a:lvl1pPr>
          </a:lstStyle>
          <a:p>
            <a:pPr>
              <a:defRPr/>
            </a:pPr>
            <a:fld id="{523C4EA4-1DDF-451F-9671-57C0FFFE192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807441862"/>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r>
              <a:rPr lang="en-US" dirty="0">
                <a:solidFill>
                  <a:srgbClr val="000000"/>
                </a:solidFill>
              </a:rPr>
              <a:t>ESSA Nationally Recognized High School Assessment - 8/9/16</a:t>
            </a:r>
          </a:p>
        </p:txBody>
      </p:sp>
      <p:sp>
        <p:nvSpPr>
          <p:cNvPr id="6" name="Rectangle 8"/>
          <p:cNvSpPr>
            <a:spLocks noGrp="1" noChangeArrowheads="1"/>
          </p:cNvSpPr>
          <p:nvPr>
            <p:ph type="sldNum" sz="quarter" idx="12"/>
          </p:nvPr>
        </p:nvSpPr>
        <p:spPr>
          <a:ln/>
        </p:spPr>
        <p:txBody>
          <a:bodyPr/>
          <a:lstStyle>
            <a:lvl1pPr>
              <a:defRPr/>
            </a:lvl1pPr>
          </a:lstStyle>
          <a:p>
            <a:pPr>
              <a:defRPr/>
            </a:pPr>
            <a:fld id="{97C88C4D-BB88-4285-9F73-1E9AE0CECB8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615693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2800" b="1" cap="all">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r>
              <a:rPr lang="en-US" dirty="0">
                <a:solidFill>
                  <a:srgbClr val="000000"/>
                </a:solidFill>
              </a:rPr>
              <a:t>ESSA Nationally Recognized High School Assessment - 8/9/16</a:t>
            </a:r>
          </a:p>
        </p:txBody>
      </p:sp>
      <p:sp>
        <p:nvSpPr>
          <p:cNvPr id="6" name="Rectangle 8"/>
          <p:cNvSpPr>
            <a:spLocks noGrp="1" noChangeArrowheads="1"/>
          </p:cNvSpPr>
          <p:nvPr>
            <p:ph type="sldNum" sz="quarter" idx="12"/>
          </p:nvPr>
        </p:nvSpPr>
        <p:spPr>
          <a:ln/>
        </p:spPr>
        <p:txBody>
          <a:bodyPr/>
          <a:lstStyle>
            <a:lvl1pPr>
              <a:defRPr/>
            </a:lvl1pPr>
          </a:lstStyle>
          <a:p>
            <a:pPr>
              <a:defRPr/>
            </a:pPr>
            <a:fld id="{5D098CFA-9914-40D3-B3B4-5991582AF32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249278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0850" y="158908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1850" y="158908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r>
              <a:rPr lang="en-US" dirty="0">
                <a:solidFill>
                  <a:srgbClr val="000000"/>
                </a:solidFill>
              </a:rPr>
              <a:t>ESSA Nationally Recognized High School Assessment - 8/9/16</a:t>
            </a:r>
          </a:p>
        </p:txBody>
      </p:sp>
      <p:sp>
        <p:nvSpPr>
          <p:cNvPr id="7" name="Rectangle 8"/>
          <p:cNvSpPr>
            <a:spLocks noGrp="1" noChangeArrowheads="1"/>
          </p:cNvSpPr>
          <p:nvPr>
            <p:ph type="sldNum" sz="quarter" idx="12"/>
          </p:nvPr>
        </p:nvSpPr>
        <p:spPr>
          <a:ln/>
        </p:spPr>
        <p:txBody>
          <a:bodyPr/>
          <a:lstStyle>
            <a:lvl1pPr>
              <a:defRPr/>
            </a:lvl1pPr>
          </a:lstStyle>
          <a:p>
            <a:pPr>
              <a:defRPr/>
            </a:pPr>
            <a:fld id="{79F6F0DC-8F36-4710-B02B-BF887C48941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279809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4321" y="81453"/>
            <a:ext cx="8229600" cy="114300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7"/>
          <p:cNvSpPr>
            <a:spLocks noGrp="1" noChangeArrowheads="1"/>
          </p:cNvSpPr>
          <p:nvPr>
            <p:ph type="ftr" sz="quarter" idx="11"/>
          </p:nvPr>
        </p:nvSpPr>
        <p:spPr>
          <a:ln/>
        </p:spPr>
        <p:txBody>
          <a:bodyPr/>
          <a:lstStyle>
            <a:lvl1pPr>
              <a:defRPr/>
            </a:lvl1pPr>
          </a:lstStyle>
          <a:p>
            <a:pPr>
              <a:defRPr/>
            </a:pPr>
            <a:r>
              <a:rPr lang="en-US" dirty="0">
                <a:solidFill>
                  <a:srgbClr val="000000"/>
                </a:solidFill>
              </a:rPr>
              <a:t>ESSA Nationally Recognized High School Assessment - 8/9/16</a:t>
            </a:r>
          </a:p>
        </p:txBody>
      </p:sp>
      <p:sp>
        <p:nvSpPr>
          <p:cNvPr id="9" name="Rectangle 8"/>
          <p:cNvSpPr>
            <a:spLocks noGrp="1" noChangeArrowheads="1"/>
          </p:cNvSpPr>
          <p:nvPr>
            <p:ph type="sldNum" sz="quarter" idx="12"/>
          </p:nvPr>
        </p:nvSpPr>
        <p:spPr>
          <a:ln/>
        </p:spPr>
        <p:txBody>
          <a:bodyPr/>
          <a:lstStyle>
            <a:lvl1pPr>
              <a:defRPr/>
            </a:lvl1pPr>
          </a:lstStyle>
          <a:p>
            <a:pPr>
              <a:defRPr/>
            </a:pPr>
            <a:fld id="{8B513398-7B4B-46BB-8964-F45862E9319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696942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7"/>
          <p:cNvSpPr>
            <a:spLocks noGrp="1" noChangeArrowheads="1"/>
          </p:cNvSpPr>
          <p:nvPr>
            <p:ph type="ftr" sz="quarter" idx="11"/>
          </p:nvPr>
        </p:nvSpPr>
        <p:spPr>
          <a:ln/>
        </p:spPr>
        <p:txBody>
          <a:bodyPr/>
          <a:lstStyle>
            <a:lvl1pPr>
              <a:defRPr/>
            </a:lvl1pPr>
          </a:lstStyle>
          <a:p>
            <a:pPr>
              <a:defRPr/>
            </a:pPr>
            <a:r>
              <a:rPr lang="en-US" dirty="0">
                <a:solidFill>
                  <a:srgbClr val="000000"/>
                </a:solidFill>
              </a:rPr>
              <a:t>ESSA Nationally Recognized High School Assessment - 8/9/16</a:t>
            </a:r>
          </a:p>
        </p:txBody>
      </p:sp>
      <p:sp>
        <p:nvSpPr>
          <p:cNvPr id="5" name="Rectangle 8"/>
          <p:cNvSpPr>
            <a:spLocks noGrp="1" noChangeArrowheads="1"/>
          </p:cNvSpPr>
          <p:nvPr>
            <p:ph type="sldNum" sz="quarter" idx="12"/>
          </p:nvPr>
        </p:nvSpPr>
        <p:spPr>
          <a:ln/>
        </p:spPr>
        <p:txBody>
          <a:bodyPr/>
          <a:lstStyle>
            <a:lvl1pPr>
              <a:defRPr/>
            </a:lvl1pPr>
          </a:lstStyle>
          <a:p>
            <a:pPr>
              <a:defRPr/>
            </a:pPr>
            <a:fld id="{F54E8F86-CD1D-4C41-B459-CF9D27540BA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219143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ESSA Nationally Recognized High School Assessment - 8/9/16</a:t>
            </a:r>
          </a:p>
        </p:txBody>
      </p:sp>
      <p:sp>
        <p:nvSpPr>
          <p:cNvPr id="6" name="Slide Number Placeholder 5"/>
          <p:cNvSpPr>
            <a:spLocks noGrp="1"/>
          </p:cNvSpPr>
          <p:nvPr>
            <p:ph type="sldNum" sz="quarter" idx="12"/>
          </p:nvPr>
        </p:nvSpPr>
        <p:spPr/>
        <p:txBody>
          <a:bodyPr/>
          <a:lstStyle/>
          <a:p>
            <a:fld id="{E6FD7D1B-8B05-495A-8260-6EA42DC7249A}" type="slidenum">
              <a:rPr lang="en-US" smtClean="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pic>
        <p:nvPicPr>
          <p:cNvPr id="2" name="CCSSO_Color Bars_DESR2.png" descr="/Volumes/Clients/CCSSO/CCS007_Org Logo/Final/CCS007_OrgLogo_FINAL_121609/PNG/CCSSO_Color Bars_DESR2.png"/>
          <p:cNvPicPr>
            <a:picLocks noChangeAspect="1"/>
          </p:cNvPicPr>
          <p:nvPr userDrawn="1"/>
        </p:nvPicPr>
        <p:blipFill>
          <a:blip r:embed="rId2" cstate="print"/>
          <a:srcRect/>
          <a:stretch>
            <a:fillRect/>
          </a:stretch>
        </p:blipFill>
        <p:spPr bwMode="auto">
          <a:xfrm>
            <a:off x="0" y="6488113"/>
            <a:ext cx="914400" cy="381000"/>
          </a:xfrm>
          <a:prstGeom prst="rect">
            <a:avLst/>
          </a:prstGeom>
          <a:noFill/>
          <a:ln w="9525">
            <a:noFill/>
            <a:miter lim="800000"/>
            <a:headEnd/>
            <a:tailEnd/>
          </a:ln>
        </p:spPr>
      </p:pic>
      <p:sp>
        <p:nvSpPr>
          <p:cNvPr id="3" name="Rectangle 2"/>
          <p:cNvSpPr>
            <a:spLocks noChangeArrowheads="1"/>
          </p:cNvSpPr>
          <p:nvPr userDrawn="1"/>
        </p:nvSpPr>
        <p:spPr bwMode="auto">
          <a:xfrm>
            <a:off x="990600" y="6488113"/>
            <a:ext cx="8153400" cy="381000"/>
          </a:xfrm>
          <a:prstGeom prst="rect">
            <a:avLst/>
          </a:prstGeom>
          <a:solidFill>
            <a:schemeClr val="accent2"/>
          </a:solidFill>
          <a:ln w="9525">
            <a:noFill/>
            <a:miter lim="800000"/>
            <a:headEnd/>
            <a:tailEnd/>
          </a:ln>
          <a:effectLst>
            <a:outerShdw dist="23000" dir="5400000" rotWithShape="0">
              <a:srgbClr val="808080">
                <a:alpha val="34998"/>
              </a:srgbClr>
            </a:outerShdw>
          </a:effectLst>
        </p:spPr>
        <p:txBody>
          <a:bodyPr anchor="ctr"/>
          <a:lstStyle/>
          <a:p>
            <a:pPr algn="ctr" fontAlgn="base">
              <a:spcBef>
                <a:spcPct val="0"/>
              </a:spcBef>
              <a:spcAft>
                <a:spcPct val="0"/>
              </a:spcAft>
              <a:defRPr/>
            </a:pPr>
            <a:endParaRPr lang="en-US" dirty="0">
              <a:solidFill>
                <a:srgbClr val="FFFFFF"/>
              </a:solidFill>
              <a:ea typeface="ＭＳ Ｐゴシック" pitchFamily="18" charset="-128"/>
            </a:endParaRPr>
          </a:p>
        </p:txBody>
      </p:sp>
      <p:sp>
        <p:nvSpPr>
          <p:cNvPr id="4" name="Date Placeholder 1"/>
          <p:cNvSpPr>
            <a:spLocks noGrp="1"/>
          </p:cNvSpPr>
          <p:nvPr>
            <p:ph type="dt" sz="half" idx="10"/>
          </p:nvPr>
        </p:nvSpPr>
        <p:spPr/>
        <p:txBody>
          <a:bodyPr/>
          <a:lstStyle>
            <a:lvl1pPr>
              <a:defRPr/>
            </a:lvl1pPr>
          </a:lstStyle>
          <a:p>
            <a:pPr>
              <a:defRPr/>
            </a:pPr>
            <a:endParaRPr lang="en-US" dirty="0">
              <a:solidFill>
                <a:srgbClr val="000000"/>
              </a:solidFill>
            </a:endParaRPr>
          </a:p>
        </p:txBody>
      </p:sp>
      <p:sp>
        <p:nvSpPr>
          <p:cNvPr id="5" name="Footer Placeholder 2"/>
          <p:cNvSpPr>
            <a:spLocks noGrp="1"/>
          </p:cNvSpPr>
          <p:nvPr>
            <p:ph type="ftr" sz="quarter" idx="11"/>
          </p:nvPr>
        </p:nvSpPr>
        <p:spPr/>
        <p:txBody>
          <a:bodyPr/>
          <a:lstStyle>
            <a:lvl1pPr>
              <a:defRPr/>
            </a:lvl1pPr>
          </a:lstStyle>
          <a:p>
            <a:pPr>
              <a:defRPr/>
            </a:pPr>
            <a:r>
              <a:rPr lang="en-US" dirty="0">
                <a:solidFill>
                  <a:srgbClr val="000000"/>
                </a:solidFill>
              </a:rPr>
              <a:t>ESSA Nationally Recognized High School Assessment - 8/9/16</a:t>
            </a:r>
          </a:p>
        </p:txBody>
      </p:sp>
      <p:sp>
        <p:nvSpPr>
          <p:cNvPr id="6" name="Slide Number Placeholder 3"/>
          <p:cNvSpPr>
            <a:spLocks noGrp="1"/>
          </p:cNvSpPr>
          <p:nvPr>
            <p:ph type="sldNum" sz="quarter" idx="12"/>
          </p:nvPr>
        </p:nvSpPr>
        <p:spPr/>
        <p:txBody>
          <a:bodyPr/>
          <a:lstStyle>
            <a:lvl1pPr>
              <a:defRPr/>
            </a:lvl1pPr>
          </a:lstStyle>
          <a:p>
            <a:pPr>
              <a:defRPr/>
            </a:pPr>
            <a:fld id="{8A95B8EB-F67D-400E-9740-C97306DEE4E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4069246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Tx" preserve="1">
  <p:cSld name="1_Content with Caption">
    <p:spTree>
      <p:nvGrpSpPr>
        <p:cNvPr id="1" name=""/>
        <p:cNvGrpSpPr/>
        <p:nvPr/>
      </p:nvGrpSpPr>
      <p:grpSpPr>
        <a:xfrm>
          <a:off x="0" y="0"/>
          <a:ext cx="0" cy="0"/>
          <a:chOff x="0" y="0"/>
          <a:chExt cx="0" cy="0"/>
        </a:xfrm>
      </p:grpSpPr>
      <p:sp>
        <p:nvSpPr>
          <p:cNvPr id="5" name="Rectangle 4"/>
          <p:cNvSpPr>
            <a:spLocks noChangeArrowheads="1"/>
          </p:cNvSpPr>
          <p:nvPr userDrawn="1"/>
        </p:nvSpPr>
        <p:spPr bwMode="auto">
          <a:xfrm>
            <a:off x="0" y="0"/>
            <a:ext cx="4752975" cy="1219200"/>
          </a:xfrm>
          <a:prstGeom prst="rect">
            <a:avLst/>
          </a:prstGeom>
          <a:solidFill>
            <a:schemeClr val="accent2"/>
          </a:solidFill>
          <a:ln w="9525" algn="ctr">
            <a:noFill/>
            <a:miter lim="800000"/>
            <a:headEnd/>
            <a:tailEnd/>
          </a:ln>
        </p:spPr>
        <p:txBody>
          <a:bodyPr anchor="ctr"/>
          <a:lstStyle/>
          <a:p>
            <a:pPr algn="ctr" fontAlgn="base">
              <a:spcBef>
                <a:spcPct val="0"/>
              </a:spcBef>
              <a:spcAft>
                <a:spcPct val="0"/>
              </a:spcAft>
              <a:defRPr/>
            </a:pPr>
            <a:endParaRPr lang="en-US" dirty="0">
              <a:solidFill>
                <a:srgbClr val="FFFFFF"/>
              </a:solidFill>
              <a:ea typeface="ＭＳ Ｐゴシック" pitchFamily="18" charset="-128"/>
            </a:endParaRPr>
          </a:p>
        </p:txBody>
      </p:sp>
      <p:pic>
        <p:nvPicPr>
          <p:cNvPr id="6" name="CCSSO_Color Bars_DESR2.png" descr="/Volumes/Clients/CCSSO/CCS007_Org Logo/Final/CCS007_OrgLogo_FINAL_121609/PNG/CCSSO_Color Bars_DESR2.png"/>
          <p:cNvPicPr>
            <a:picLocks noChangeAspect="1"/>
          </p:cNvPicPr>
          <p:nvPr userDrawn="1"/>
        </p:nvPicPr>
        <p:blipFill>
          <a:blip r:embed="rId2" cstate="print"/>
          <a:srcRect/>
          <a:stretch>
            <a:fillRect/>
          </a:stretch>
        </p:blipFill>
        <p:spPr bwMode="auto">
          <a:xfrm>
            <a:off x="0" y="6488113"/>
            <a:ext cx="914400" cy="381000"/>
          </a:xfrm>
          <a:prstGeom prst="rect">
            <a:avLst/>
          </a:prstGeom>
          <a:noFill/>
          <a:ln w="9525">
            <a:noFill/>
            <a:miter lim="800000"/>
            <a:headEnd/>
            <a:tailEnd/>
          </a:ln>
        </p:spPr>
      </p:pic>
      <p:sp>
        <p:nvSpPr>
          <p:cNvPr id="7" name="Rectangle 6"/>
          <p:cNvSpPr>
            <a:spLocks noChangeArrowheads="1"/>
          </p:cNvSpPr>
          <p:nvPr userDrawn="1"/>
        </p:nvSpPr>
        <p:spPr bwMode="auto">
          <a:xfrm>
            <a:off x="990600" y="6488113"/>
            <a:ext cx="8153400" cy="381000"/>
          </a:xfrm>
          <a:prstGeom prst="rect">
            <a:avLst/>
          </a:prstGeom>
          <a:solidFill>
            <a:schemeClr val="accent2"/>
          </a:solidFill>
          <a:ln w="9525">
            <a:noFill/>
            <a:miter lim="800000"/>
            <a:headEnd/>
            <a:tailEnd/>
          </a:ln>
          <a:effectLst>
            <a:outerShdw dist="23000" dir="5400000" rotWithShape="0">
              <a:srgbClr val="808080">
                <a:alpha val="34998"/>
              </a:srgbClr>
            </a:outerShdw>
          </a:effectLst>
        </p:spPr>
        <p:txBody>
          <a:bodyPr anchor="ctr"/>
          <a:lstStyle/>
          <a:p>
            <a:pPr algn="ctr" fontAlgn="base">
              <a:spcBef>
                <a:spcPct val="0"/>
              </a:spcBef>
              <a:spcAft>
                <a:spcPct val="0"/>
              </a:spcAft>
              <a:defRPr/>
            </a:pPr>
            <a:endParaRPr lang="en-US" dirty="0">
              <a:solidFill>
                <a:srgbClr val="FFFFFF"/>
              </a:solidFill>
              <a:ea typeface="ＭＳ Ｐゴシック" pitchFamily="18" charset="-128"/>
            </a:endParaRPr>
          </a:p>
        </p:txBody>
      </p:sp>
      <p:sp>
        <p:nvSpPr>
          <p:cNvPr id="2" name="Title 1"/>
          <p:cNvSpPr>
            <a:spLocks noGrp="1"/>
          </p:cNvSpPr>
          <p:nvPr>
            <p:ph type="title"/>
          </p:nvPr>
        </p:nvSpPr>
        <p:spPr>
          <a:xfrm>
            <a:off x="457200" y="180304"/>
            <a:ext cx="4114800" cy="1027605"/>
          </a:xfrm>
        </p:spPr>
        <p:txBody>
          <a:bodyPr anchor="b"/>
          <a:lstStyle>
            <a:lvl1pPr algn="l">
              <a:defRPr sz="2800" b="1"/>
            </a:lvl1pPr>
          </a:lstStyle>
          <a:p>
            <a:r>
              <a:rPr lang="en-US" dirty="0"/>
              <a:t>Click to edit Master title style</a:t>
            </a:r>
          </a:p>
        </p:txBody>
      </p:sp>
      <p:sp>
        <p:nvSpPr>
          <p:cNvPr id="3" name="Content Placeholder 2"/>
          <p:cNvSpPr>
            <a:spLocks noGrp="1"/>
          </p:cNvSpPr>
          <p:nvPr>
            <p:ph idx="1"/>
          </p:nvPr>
        </p:nvSpPr>
        <p:spPr>
          <a:xfrm>
            <a:off x="4868214" y="180304"/>
            <a:ext cx="3818585" cy="5853113"/>
          </a:xfrm>
        </p:spPr>
        <p:txBody>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411480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8" name="Date Placeholder 4"/>
          <p:cNvSpPr>
            <a:spLocks noGrp="1"/>
          </p:cNvSpPr>
          <p:nvPr>
            <p:ph type="dt" sz="half" idx="10"/>
          </p:nvPr>
        </p:nvSpPr>
        <p:spPr/>
        <p:txBody>
          <a:bodyPr/>
          <a:lstStyle>
            <a:lvl1pPr>
              <a:defRPr/>
            </a:lvl1pPr>
          </a:lstStyle>
          <a:p>
            <a:pPr>
              <a:defRPr/>
            </a:pPr>
            <a:endParaRPr lang="en-US" dirty="0">
              <a:solidFill>
                <a:srgbClr val="000000"/>
              </a:solidFill>
            </a:endParaRPr>
          </a:p>
        </p:txBody>
      </p:sp>
      <p:sp>
        <p:nvSpPr>
          <p:cNvPr id="9" name="Footer Placeholder 5"/>
          <p:cNvSpPr>
            <a:spLocks noGrp="1"/>
          </p:cNvSpPr>
          <p:nvPr>
            <p:ph type="ftr" sz="quarter" idx="11"/>
          </p:nvPr>
        </p:nvSpPr>
        <p:spPr/>
        <p:txBody>
          <a:bodyPr/>
          <a:lstStyle>
            <a:lvl1pPr>
              <a:defRPr/>
            </a:lvl1pPr>
          </a:lstStyle>
          <a:p>
            <a:pPr>
              <a:defRPr/>
            </a:pPr>
            <a:r>
              <a:rPr lang="en-US" dirty="0">
                <a:solidFill>
                  <a:srgbClr val="000000"/>
                </a:solidFill>
              </a:rPr>
              <a:t>ESSA Nationally Recognized High School Assessment - 8/9/16</a:t>
            </a:r>
          </a:p>
        </p:txBody>
      </p:sp>
      <p:sp>
        <p:nvSpPr>
          <p:cNvPr id="10" name="Slide Number Placeholder 6"/>
          <p:cNvSpPr>
            <a:spLocks noGrp="1"/>
          </p:cNvSpPr>
          <p:nvPr>
            <p:ph type="sldNum" sz="quarter" idx="12"/>
          </p:nvPr>
        </p:nvSpPr>
        <p:spPr/>
        <p:txBody>
          <a:bodyPr/>
          <a:lstStyle>
            <a:lvl1pPr>
              <a:defRPr/>
            </a:lvl1pPr>
          </a:lstStyle>
          <a:p>
            <a:pPr>
              <a:defRPr/>
            </a:pPr>
            <a:fld id="{E9D14B0D-0E9C-4E29-B0D5-843057F4A43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8047243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1_Picture with Caption">
    <p:spTree>
      <p:nvGrpSpPr>
        <p:cNvPr id="1" name=""/>
        <p:cNvGrpSpPr/>
        <p:nvPr/>
      </p:nvGrpSpPr>
      <p:grpSpPr>
        <a:xfrm>
          <a:off x="0" y="0"/>
          <a:ext cx="0" cy="0"/>
          <a:chOff x="0" y="0"/>
          <a:chExt cx="0" cy="0"/>
        </a:xfrm>
      </p:grpSpPr>
      <p:pic>
        <p:nvPicPr>
          <p:cNvPr id="5" name="CCSSO_Color Bars_DESR2.png" descr="/Volumes/Clients/CCSSO/CCS007_Org Logo/Final/CCS007_OrgLogo_FINAL_121609/PNG/CCSSO_Color Bars_DESR2.png"/>
          <p:cNvPicPr>
            <a:picLocks noChangeAspect="1"/>
          </p:cNvPicPr>
          <p:nvPr userDrawn="1"/>
        </p:nvPicPr>
        <p:blipFill>
          <a:blip r:embed="rId2" cstate="print"/>
          <a:srcRect/>
          <a:stretch>
            <a:fillRect/>
          </a:stretch>
        </p:blipFill>
        <p:spPr bwMode="auto">
          <a:xfrm>
            <a:off x="0" y="6488113"/>
            <a:ext cx="914400" cy="381000"/>
          </a:xfrm>
          <a:prstGeom prst="rect">
            <a:avLst/>
          </a:prstGeom>
          <a:noFill/>
          <a:ln w="9525">
            <a:noFill/>
            <a:miter lim="800000"/>
            <a:headEnd/>
            <a:tailEnd/>
          </a:ln>
        </p:spPr>
      </p:pic>
      <p:sp>
        <p:nvSpPr>
          <p:cNvPr id="6" name="Rectangle 5"/>
          <p:cNvSpPr>
            <a:spLocks noChangeArrowheads="1"/>
          </p:cNvSpPr>
          <p:nvPr userDrawn="1"/>
        </p:nvSpPr>
        <p:spPr bwMode="auto">
          <a:xfrm>
            <a:off x="990600" y="6488113"/>
            <a:ext cx="8153400" cy="381000"/>
          </a:xfrm>
          <a:prstGeom prst="rect">
            <a:avLst/>
          </a:prstGeom>
          <a:solidFill>
            <a:schemeClr val="accent2"/>
          </a:solidFill>
          <a:ln w="9525">
            <a:noFill/>
            <a:miter lim="800000"/>
            <a:headEnd/>
            <a:tailEnd/>
          </a:ln>
          <a:effectLst>
            <a:outerShdw dist="23000" dir="5400000" rotWithShape="0">
              <a:srgbClr val="808080">
                <a:alpha val="34998"/>
              </a:srgbClr>
            </a:outerShdw>
          </a:effectLst>
        </p:spPr>
        <p:txBody>
          <a:bodyPr anchor="ctr"/>
          <a:lstStyle/>
          <a:p>
            <a:pPr algn="ctr" fontAlgn="base">
              <a:spcBef>
                <a:spcPct val="0"/>
              </a:spcBef>
              <a:spcAft>
                <a:spcPct val="0"/>
              </a:spcAft>
              <a:defRPr/>
            </a:pPr>
            <a:endParaRPr lang="en-US" dirty="0">
              <a:solidFill>
                <a:srgbClr val="FFFFFF"/>
              </a:solidFill>
              <a:ea typeface="ＭＳ Ｐゴシック" pitchFamily="18" charset="-128"/>
            </a:endParaRPr>
          </a:p>
        </p:txBody>
      </p:sp>
      <p:sp>
        <p:nvSpPr>
          <p:cNvPr id="2" name="Title 1"/>
          <p:cNvSpPr>
            <a:spLocks noGrp="1"/>
          </p:cNvSpPr>
          <p:nvPr>
            <p:ph type="title"/>
          </p:nvPr>
        </p:nvSpPr>
        <p:spPr>
          <a:xfrm>
            <a:off x="1792288" y="4800600"/>
            <a:ext cx="5486400" cy="566738"/>
          </a:xfrm>
        </p:spPr>
        <p:txBody>
          <a:bodyPr anchor="b"/>
          <a:lstStyle>
            <a:lvl1pPr algn="l">
              <a:defRPr sz="2000" b="1">
                <a:solidFill>
                  <a:schemeClr val="tx1"/>
                </a:solidFill>
              </a:defRPr>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lvl1pPr>
              <a:defRPr/>
            </a:lvl1pPr>
          </a:lstStyle>
          <a:p>
            <a:pPr>
              <a:defRPr/>
            </a:pPr>
            <a:endParaRPr lang="en-US" dirty="0">
              <a:solidFill>
                <a:srgbClr val="000000"/>
              </a:solidFill>
            </a:endParaRPr>
          </a:p>
        </p:txBody>
      </p:sp>
      <p:sp>
        <p:nvSpPr>
          <p:cNvPr id="8" name="Footer Placeholder 5"/>
          <p:cNvSpPr>
            <a:spLocks noGrp="1"/>
          </p:cNvSpPr>
          <p:nvPr>
            <p:ph type="ftr" sz="quarter" idx="11"/>
          </p:nvPr>
        </p:nvSpPr>
        <p:spPr/>
        <p:txBody>
          <a:bodyPr/>
          <a:lstStyle>
            <a:lvl1pPr>
              <a:defRPr/>
            </a:lvl1pPr>
          </a:lstStyle>
          <a:p>
            <a:pPr>
              <a:defRPr/>
            </a:pPr>
            <a:r>
              <a:rPr lang="en-US" dirty="0">
                <a:solidFill>
                  <a:srgbClr val="000000"/>
                </a:solidFill>
              </a:rPr>
              <a:t>ESSA Nationally Recognized High School Assessment - 8/9/16</a:t>
            </a:r>
          </a:p>
        </p:txBody>
      </p:sp>
      <p:sp>
        <p:nvSpPr>
          <p:cNvPr id="9" name="Slide Number Placeholder 6"/>
          <p:cNvSpPr>
            <a:spLocks noGrp="1"/>
          </p:cNvSpPr>
          <p:nvPr>
            <p:ph type="sldNum" sz="quarter" idx="12"/>
          </p:nvPr>
        </p:nvSpPr>
        <p:spPr/>
        <p:txBody>
          <a:bodyPr/>
          <a:lstStyle>
            <a:lvl1pPr>
              <a:defRPr/>
            </a:lvl1pPr>
          </a:lstStyle>
          <a:p>
            <a:pPr>
              <a:defRPr/>
            </a:pPr>
            <a:fld id="{50E5C44F-6A50-40BF-BADA-7CBBB2BDC08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9823110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r>
              <a:rPr lang="en-US" dirty="0">
                <a:solidFill>
                  <a:srgbClr val="000000"/>
                </a:solidFill>
              </a:rPr>
              <a:t>ESSA Nationally Recognized High School Assessment - 8/9/16</a:t>
            </a:r>
          </a:p>
        </p:txBody>
      </p:sp>
      <p:sp>
        <p:nvSpPr>
          <p:cNvPr id="6" name="Rectangle 8"/>
          <p:cNvSpPr>
            <a:spLocks noGrp="1" noChangeArrowheads="1"/>
          </p:cNvSpPr>
          <p:nvPr>
            <p:ph type="sldNum" sz="quarter" idx="12"/>
          </p:nvPr>
        </p:nvSpPr>
        <p:spPr>
          <a:ln/>
        </p:spPr>
        <p:txBody>
          <a:bodyPr/>
          <a:lstStyle>
            <a:lvl1pPr>
              <a:defRPr/>
            </a:lvl1pPr>
          </a:lstStyle>
          <a:p>
            <a:pPr>
              <a:defRPr/>
            </a:pPr>
            <a:fld id="{BCD2369E-E6FA-43CD-9BBA-5793A64231C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961587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rot="5400000">
            <a:off x="3962400" y="3962400"/>
            <a:ext cx="9144000" cy="1219200"/>
          </a:xfrm>
          <a:prstGeom prst="rect">
            <a:avLst/>
          </a:prstGeom>
          <a:solidFill>
            <a:schemeClr val="accent2"/>
          </a:solidFill>
          <a:ln w="9525" algn="ctr">
            <a:noFill/>
            <a:miter lim="800000"/>
            <a:headEnd/>
            <a:tailEnd/>
          </a:ln>
        </p:spPr>
        <p:txBody>
          <a:bodyPr anchor="ctr"/>
          <a:lstStyle/>
          <a:p>
            <a:pPr algn="ctr" fontAlgn="base">
              <a:spcBef>
                <a:spcPct val="0"/>
              </a:spcBef>
              <a:spcAft>
                <a:spcPct val="0"/>
              </a:spcAft>
              <a:defRPr/>
            </a:pPr>
            <a:endParaRPr lang="en-US" dirty="0">
              <a:solidFill>
                <a:srgbClr val="FFFFFF"/>
              </a:solidFill>
              <a:ea typeface="ＭＳ Ｐゴシック" pitchFamily="18" charset="-128"/>
            </a:endParaRPr>
          </a:p>
        </p:txBody>
      </p:sp>
      <p:pic>
        <p:nvPicPr>
          <p:cNvPr id="5" name="CCSSO_Color Bars_DESR2.png" descr="/Volumes/Clients/CCSSO/CCS007_Org Logo/Final/CCS007_OrgLogo_FINAL_121609/PNG/CCSSO_Color Bars_DESR2.png"/>
          <p:cNvPicPr>
            <a:picLocks noChangeAspect="1"/>
          </p:cNvPicPr>
          <p:nvPr userDrawn="1"/>
        </p:nvPicPr>
        <p:blipFill>
          <a:blip r:embed="rId2" cstate="print"/>
          <a:srcRect/>
          <a:stretch>
            <a:fillRect/>
          </a:stretch>
        </p:blipFill>
        <p:spPr bwMode="auto">
          <a:xfrm>
            <a:off x="-4763" y="0"/>
            <a:ext cx="381001" cy="914400"/>
          </a:xfrm>
          <a:prstGeom prst="rect">
            <a:avLst/>
          </a:prstGeom>
          <a:noFill/>
          <a:ln w="9525">
            <a:noFill/>
            <a:miter lim="800000"/>
            <a:headEnd/>
            <a:tailEnd/>
          </a:ln>
        </p:spPr>
      </p:pic>
      <p:sp>
        <p:nvSpPr>
          <p:cNvPr id="6" name="Rectangle 5"/>
          <p:cNvSpPr>
            <a:spLocks noChangeArrowheads="1"/>
          </p:cNvSpPr>
          <p:nvPr userDrawn="1"/>
        </p:nvSpPr>
        <p:spPr bwMode="auto">
          <a:xfrm rot="5400000">
            <a:off x="-3890962" y="4864099"/>
            <a:ext cx="8153400" cy="381001"/>
          </a:xfrm>
          <a:prstGeom prst="rect">
            <a:avLst/>
          </a:prstGeom>
          <a:solidFill>
            <a:schemeClr val="accent2"/>
          </a:solidFill>
          <a:ln w="9525">
            <a:noFill/>
            <a:miter lim="800000"/>
            <a:headEnd/>
            <a:tailEnd/>
          </a:ln>
          <a:effectLst>
            <a:outerShdw dist="23000" dir="5400000" rotWithShape="0">
              <a:srgbClr val="808080">
                <a:alpha val="34998"/>
              </a:srgbClr>
            </a:outerShdw>
          </a:effectLst>
        </p:spPr>
        <p:txBody>
          <a:bodyPr anchor="ctr"/>
          <a:lstStyle/>
          <a:p>
            <a:pPr algn="ctr" fontAlgn="base">
              <a:spcBef>
                <a:spcPct val="0"/>
              </a:spcBef>
              <a:spcAft>
                <a:spcPct val="0"/>
              </a:spcAft>
              <a:defRPr/>
            </a:pPr>
            <a:endParaRPr lang="en-US" dirty="0">
              <a:solidFill>
                <a:srgbClr val="FFFFFF"/>
              </a:solidFill>
              <a:ea typeface="ＭＳ Ｐゴシック" pitchFamily="18" charset="-128"/>
            </a:endParaRPr>
          </a:p>
        </p:txBody>
      </p:sp>
      <p:sp>
        <p:nvSpPr>
          <p:cNvPr id="2" name="Vertical Title 1"/>
          <p:cNvSpPr>
            <a:spLocks noGrp="1"/>
          </p:cNvSpPr>
          <p:nvPr>
            <p:ph type="title" orient="vert"/>
          </p:nvPr>
        </p:nvSpPr>
        <p:spPr>
          <a:xfrm>
            <a:off x="7881870" y="77788"/>
            <a:ext cx="1236466" cy="60372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0850" y="77788"/>
            <a:ext cx="7212080" cy="60372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dirty="0">
              <a:solidFill>
                <a:srgbClr val="000000"/>
              </a:solidFill>
            </a:endParaRPr>
          </a:p>
        </p:txBody>
      </p:sp>
      <p:sp>
        <p:nvSpPr>
          <p:cNvPr id="8" name="Footer Placeholder 4"/>
          <p:cNvSpPr>
            <a:spLocks noGrp="1"/>
          </p:cNvSpPr>
          <p:nvPr>
            <p:ph type="ftr" sz="quarter" idx="11"/>
          </p:nvPr>
        </p:nvSpPr>
        <p:spPr/>
        <p:txBody>
          <a:bodyPr/>
          <a:lstStyle>
            <a:lvl1pPr>
              <a:defRPr/>
            </a:lvl1pPr>
          </a:lstStyle>
          <a:p>
            <a:pPr>
              <a:defRPr/>
            </a:pPr>
            <a:r>
              <a:rPr lang="en-US" dirty="0">
                <a:solidFill>
                  <a:srgbClr val="000000"/>
                </a:solidFill>
              </a:rPr>
              <a:t>ESSA Nationally Recognized High School Assessment - 8/9/16</a:t>
            </a:r>
          </a:p>
        </p:txBody>
      </p:sp>
      <p:sp>
        <p:nvSpPr>
          <p:cNvPr id="9" name="Slide Number Placeholder 5"/>
          <p:cNvSpPr>
            <a:spLocks noGrp="1"/>
          </p:cNvSpPr>
          <p:nvPr>
            <p:ph type="sldNum" sz="quarter" idx="12"/>
          </p:nvPr>
        </p:nvSpPr>
        <p:spPr/>
        <p:txBody>
          <a:bodyPr/>
          <a:lstStyle>
            <a:lvl1pPr>
              <a:defRPr/>
            </a:lvl1pPr>
          </a:lstStyle>
          <a:p>
            <a:pPr>
              <a:defRPr/>
            </a:pPr>
            <a:fld id="{DFF1AFE7-BD41-4BD5-B842-13D76BD862E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4684184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0850" y="7778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0850" y="1589088"/>
            <a:ext cx="4038600" cy="4525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1850" y="1589088"/>
            <a:ext cx="4038600" cy="4525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r>
              <a:rPr lang="en-US" dirty="0">
                <a:solidFill>
                  <a:srgbClr val="000000"/>
                </a:solidFill>
              </a:rPr>
              <a:t>ESSA Nationally Recognized High School Assessment - 8/9/16</a:t>
            </a:r>
          </a:p>
        </p:txBody>
      </p:sp>
      <p:sp>
        <p:nvSpPr>
          <p:cNvPr id="7" name="Rectangle 8"/>
          <p:cNvSpPr>
            <a:spLocks noGrp="1" noChangeArrowheads="1"/>
          </p:cNvSpPr>
          <p:nvPr>
            <p:ph type="sldNum" sz="quarter" idx="12"/>
          </p:nvPr>
        </p:nvSpPr>
        <p:spPr>
          <a:ln/>
        </p:spPr>
        <p:txBody>
          <a:bodyPr/>
          <a:lstStyle>
            <a:lvl1pPr>
              <a:defRPr/>
            </a:lvl1pPr>
          </a:lstStyle>
          <a:p>
            <a:pPr>
              <a:defRPr/>
            </a:pPr>
            <a:fld id="{3E71B9ED-570E-462D-AFAC-9CD9512F173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903346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665029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94366080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743938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67335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a:t>ESSA Nationally Recognized High School Assessment - 8/9/16</a:t>
            </a:r>
          </a:p>
        </p:txBody>
      </p:sp>
      <p:sp>
        <p:nvSpPr>
          <p:cNvPr id="7" name="Slide Number Placeholder 6"/>
          <p:cNvSpPr>
            <a:spLocks noGrp="1"/>
          </p:cNvSpPr>
          <p:nvPr>
            <p:ph type="sldNum" sz="quarter" idx="12"/>
          </p:nvPr>
        </p:nvSpPr>
        <p:spPr/>
        <p:txBody>
          <a:bodyPr/>
          <a:lstStyle/>
          <a:p>
            <a:fld id="{E6FD7D1B-8B05-495A-8260-6EA42DC7249A}" type="slidenum">
              <a:rPr lang="en-US" smtClean="0"/>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2160629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430179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209291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Logo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7328" y="2326251"/>
            <a:ext cx="4655427" cy="231517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7328" y="2326251"/>
            <a:ext cx="4655427" cy="2315175"/>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57328" y="2326251"/>
            <a:ext cx="4655427" cy="2315175"/>
          </a:xfrm>
          <a:prstGeom prst="rect">
            <a:avLst/>
          </a:prstGeom>
        </p:spPr>
      </p:pic>
    </p:spTree>
    <p:extLst>
      <p:ext uri="{BB962C8B-B14F-4D97-AF65-F5344CB8AC3E}">
        <p14:creationId xmlns:p14="http://schemas.microsoft.com/office/powerpoint/2010/main" val="257378810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Logo/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4462480"/>
            <a:ext cx="7886700" cy="1325563"/>
          </a:xfrm>
        </p:spPr>
        <p:txBody>
          <a:bodyPr/>
          <a:lstStyle>
            <a:lvl1pPr algn="ctr">
              <a:defRPr>
                <a:solidFill>
                  <a:schemeClr val="tx1"/>
                </a:solidFill>
              </a:defRPr>
            </a:lvl1pPr>
          </a:lstStyle>
          <a:p>
            <a:r>
              <a:rPr lang="en-US" dirty="0"/>
              <a:t>CLICK TO EDIT MASTER TITLE STYLE</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7328" y="2147305"/>
            <a:ext cx="4655427" cy="231517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7328" y="2147305"/>
            <a:ext cx="4655427" cy="2315175"/>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57328" y="2147305"/>
            <a:ext cx="4655427" cy="2315175"/>
          </a:xfrm>
          <a:prstGeom prst="rect">
            <a:avLst/>
          </a:prstGeom>
        </p:spPr>
      </p:pic>
    </p:spTree>
    <p:extLst>
      <p:ext uri="{BB962C8B-B14F-4D97-AF65-F5344CB8AC3E}">
        <p14:creationId xmlns:p14="http://schemas.microsoft.com/office/powerpoint/2010/main" val="121982355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982367"/>
            <a:ext cx="6858000" cy="2274477"/>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4348915"/>
            <a:ext cx="6858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Tree>
    <p:extLst>
      <p:ext uri="{BB962C8B-B14F-4D97-AF65-F5344CB8AC3E}">
        <p14:creationId xmlns:p14="http://schemas.microsoft.com/office/powerpoint/2010/main" val="263609521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8174725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982363"/>
            <a:ext cx="7886700" cy="2580112"/>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8"/>
            <a:ext cx="78867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59223070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3427255"/>
            <a:ext cx="3886200" cy="27497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3427255"/>
            <a:ext cx="3886200" cy="27497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3859755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002541"/>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3440161"/>
            <a:ext cx="3868340"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629842" y="4341655"/>
            <a:ext cx="3868340" cy="18480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2" y="3440161"/>
            <a:ext cx="3887391"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4629152" y="4341655"/>
            <a:ext cx="3887391" cy="18480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46492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en-US" dirty="0"/>
              <a:t>ESSA Nationally Recognized High School Assessment - 8/9/16</a:t>
            </a:r>
          </a:p>
        </p:txBody>
      </p:sp>
      <p:sp>
        <p:nvSpPr>
          <p:cNvPr id="9" name="Slide Number Placeholder 8"/>
          <p:cNvSpPr>
            <a:spLocks noGrp="1"/>
          </p:cNvSpPr>
          <p:nvPr>
            <p:ph type="sldNum" sz="quarter" idx="12"/>
          </p:nvPr>
        </p:nvSpPr>
        <p:spPr/>
        <p:txBody>
          <a:bodyPr/>
          <a:lstStyle/>
          <a:p>
            <a:fld id="{E6FD7D1B-8B05-495A-8260-6EA42DC7249A}" type="slidenum">
              <a:rPr lang="en-US" smtClean="0"/>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2201644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Blank">
    <p:bg>
      <p:bgPr>
        <a:blipFill dpi="0" rotWithShape="1">
          <a:blip r:embed="rId2">
            <a:lum/>
          </a:blip>
          <a:srcRect/>
          <a:stretch>
            <a:fillRect r="-17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11581"/>
            <a:ext cx="1714500" cy="669486"/>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11581"/>
            <a:ext cx="1714500" cy="669486"/>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111581"/>
            <a:ext cx="1714500" cy="669486"/>
          </a:xfrm>
          <a:prstGeom prst="rect">
            <a:avLst/>
          </a:prstGeom>
        </p:spPr>
      </p:pic>
    </p:spTree>
    <p:extLst>
      <p:ext uri="{BB962C8B-B14F-4D97-AF65-F5344CB8AC3E}">
        <p14:creationId xmlns:p14="http://schemas.microsoft.com/office/powerpoint/2010/main" val="226635890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992834"/>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1992834"/>
            <a:ext cx="4629150" cy="386821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3593039"/>
            <a:ext cx="2949178" cy="2275953"/>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Tree>
    <p:extLst>
      <p:ext uri="{BB962C8B-B14F-4D97-AF65-F5344CB8AC3E}">
        <p14:creationId xmlns:p14="http://schemas.microsoft.com/office/powerpoint/2010/main" val="9448099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999813"/>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p:cNvSpPr>
          <p:nvPr>
            <p:ph type="pic" idx="1"/>
          </p:nvPr>
        </p:nvSpPr>
        <p:spPr>
          <a:xfrm>
            <a:off x="3887391" y="1999818"/>
            <a:ext cx="4629150" cy="3861237"/>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p:cNvSpPr>
            <a:spLocks noGrp="1"/>
          </p:cNvSpPr>
          <p:nvPr>
            <p:ph type="body" sz="half" idx="2"/>
          </p:nvPr>
        </p:nvSpPr>
        <p:spPr>
          <a:xfrm>
            <a:off x="629841" y="3613977"/>
            <a:ext cx="2949178" cy="2289915"/>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Tree>
    <p:extLst>
      <p:ext uri="{BB962C8B-B14F-4D97-AF65-F5344CB8AC3E}">
        <p14:creationId xmlns:p14="http://schemas.microsoft.com/office/powerpoint/2010/main" val="3469040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dirty="0"/>
              <a:t>ESSA Nationally Recognized High School Assessment - 8/9/16</a:t>
            </a:r>
          </a:p>
        </p:txBody>
      </p:sp>
      <p:sp>
        <p:nvSpPr>
          <p:cNvPr id="5" name="Slide Number Placeholder 4"/>
          <p:cNvSpPr>
            <a:spLocks noGrp="1"/>
          </p:cNvSpPr>
          <p:nvPr>
            <p:ph type="sldNum" sz="quarter" idx="12"/>
          </p:nvPr>
        </p:nvSpPr>
        <p:spPr/>
        <p:txBody>
          <a:bodyPr/>
          <a:lstStyle/>
          <a:p>
            <a:fld id="{E6FD7D1B-8B05-495A-8260-6EA42DC7249A}"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a:t>ESSA Nationally Recognized High School Assessment - 8/9/16</a:t>
            </a:r>
          </a:p>
        </p:txBody>
      </p:sp>
      <p:sp>
        <p:nvSpPr>
          <p:cNvPr id="7" name="Slide Number Placeholder 6"/>
          <p:cNvSpPr>
            <a:spLocks noGrp="1"/>
          </p:cNvSpPr>
          <p:nvPr>
            <p:ph type="sldNum" sz="quarter" idx="12"/>
          </p:nvPr>
        </p:nvSpPr>
        <p:spPr/>
        <p:txBody>
          <a:bodyPr/>
          <a:lstStyle/>
          <a:p>
            <a:fld id="{E6FD7D1B-8B05-495A-8260-6EA42DC7249A}"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a:t>ESSA Nationally Recognized High School Assessment - 8/9/16</a:t>
            </a:r>
          </a:p>
        </p:txBody>
      </p:sp>
      <p:sp>
        <p:nvSpPr>
          <p:cNvPr id="7" name="Slide Number Placeholder 6"/>
          <p:cNvSpPr>
            <a:spLocks noGrp="1"/>
          </p:cNvSpPr>
          <p:nvPr>
            <p:ph type="sldNum" sz="quarter" idx="12"/>
          </p:nvPr>
        </p:nvSpPr>
        <p:spPr/>
        <p:txBody>
          <a:bodyPr/>
          <a:lstStyle/>
          <a:p>
            <a:fld id="{E6FD7D1B-8B05-495A-8260-6EA42DC7249A}"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5" Type="http://schemas.openxmlformats.org/officeDocument/2006/relationships/slideLayout" Target="../slideLayouts/slideLayout40.xml"/><Relationship Id="rId4" Type="http://schemas.openxmlformats.org/officeDocument/2006/relationships/slideLayout" Target="../slideLayouts/slideLayout39.xml"/><Relationship Id="rId9" Type="http://schemas.openxmlformats.org/officeDocument/2006/relationships/image" Target="../media/image3.emf"/></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image" Target="../media/image4.jpg"/><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theme" Target="../theme/theme5.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ESSA Nationally Recognized High School Assessment - 8/9/16</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FD7D1B-8B05-495A-8260-6EA42DC7249A}"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7"/>
          <p:cNvSpPr>
            <a:spLocks noChangeArrowheads="1"/>
          </p:cNvSpPr>
          <p:nvPr userDrawn="1"/>
        </p:nvSpPr>
        <p:spPr bwMode="auto">
          <a:xfrm>
            <a:off x="0" y="0"/>
            <a:ext cx="9144000" cy="1219200"/>
          </a:xfrm>
          <a:prstGeom prst="rect">
            <a:avLst/>
          </a:prstGeom>
          <a:solidFill>
            <a:schemeClr val="accent2"/>
          </a:solidFill>
          <a:ln w="9525" algn="ctr">
            <a:noFill/>
            <a:miter lim="800000"/>
            <a:headEnd/>
            <a:tailEnd/>
          </a:ln>
        </p:spPr>
        <p:txBody>
          <a:bodyPr anchor="ctr"/>
          <a:lstStyle/>
          <a:p>
            <a:pPr algn="ctr" fontAlgn="base">
              <a:spcBef>
                <a:spcPct val="0"/>
              </a:spcBef>
              <a:spcAft>
                <a:spcPct val="0"/>
              </a:spcAft>
              <a:defRPr/>
            </a:pPr>
            <a:endParaRPr lang="en-US" dirty="0">
              <a:solidFill>
                <a:srgbClr val="FFFFFF"/>
              </a:solidFill>
              <a:ea typeface="ＭＳ Ｐゴシック" pitchFamily="18" charset="-128"/>
            </a:endParaRPr>
          </a:p>
        </p:txBody>
      </p:sp>
      <p:pic>
        <p:nvPicPr>
          <p:cNvPr id="4099" name="CCSSO_Color Bars_DESR2.png" descr="/Volumes/Clients/CCSSO/CCS007_Org Logo/Final/CCS007_OrgLogo_FINAL_121609/PNG/CCSSO_Color Bars_DESR2.png"/>
          <p:cNvPicPr>
            <a:picLocks noChangeAspect="1"/>
          </p:cNvPicPr>
          <p:nvPr userDrawn="1"/>
        </p:nvPicPr>
        <p:blipFill>
          <a:blip r:embed="rId14" cstate="print"/>
          <a:srcRect/>
          <a:stretch>
            <a:fillRect/>
          </a:stretch>
        </p:blipFill>
        <p:spPr bwMode="auto">
          <a:xfrm>
            <a:off x="0" y="6488113"/>
            <a:ext cx="914400" cy="381000"/>
          </a:xfrm>
          <a:prstGeom prst="rect">
            <a:avLst/>
          </a:prstGeom>
          <a:noFill/>
          <a:ln w="9525">
            <a:noFill/>
            <a:miter lim="800000"/>
            <a:headEnd/>
            <a:tailEnd/>
          </a:ln>
        </p:spPr>
      </p:pic>
      <p:sp>
        <p:nvSpPr>
          <p:cNvPr id="4100" name="Rectangle 14"/>
          <p:cNvSpPr>
            <a:spLocks noChangeArrowheads="1"/>
          </p:cNvSpPr>
          <p:nvPr userDrawn="1"/>
        </p:nvSpPr>
        <p:spPr bwMode="auto">
          <a:xfrm>
            <a:off x="990600" y="6488113"/>
            <a:ext cx="8153400" cy="381000"/>
          </a:xfrm>
          <a:prstGeom prst="rect">
            <a:avLst/>
          </a:prstGeom>
          <a:solidFill>
            <a:schemeClr val="accent2"/>
          </a:solidFill>
          <a:ln w="9525">
            <a:noFill/>
            <a:miter lim="800000"/>
            <a:headEnd/>
            <a:tailEnd/>
          </a:ln>
          <a:effectLst>
            <a:outerShdw dist="23000" dir="5400000" rotWithShape="0">
              <a:srgbClr val="808080">
                <a:alpha val="34998"/>
              </a:srgbClr>
            </a:outerShdw>
          </a:effectLst>
        </p:spPr>
        <p:txBody>
          <a:bodyPr anchor="ctr"/>
          <a:lstStyle/>
          <a:p>
            <a:pPr algn="ctr" fontAlgn="base">
              <a:spcBef>
                <a:spcPct val="0"/>
              </a:spcBef>
              <a:spcAft>
                <a:spcPct val="0"/>
              </a:spcAft>
              <a:defRPr/>
            </a:pPr>
            <a:endParaRPr lang="en-US" dirty="0">
              <a:solidFill>
                <a:srgbClr val="FFFFFF"/>
              </a:solidFill>
              <a:ea typeface="ＭＳ Ｐゴシック" pitchFamily="18" charset="-128"/>
            </a:endParaRPr>
          </a:p>
        </p:txBody>
      </p:sp>
      <p:sp>
        <p:nvSpPr>
          <p:cNvPr id="4101" name="Rectangle 5"/>
          <p:cNvSpPr>
            <a:spLocks noGrp="1" noChangeArrowheads="1"/>
          </p:cNvSpPr>
          <p:nvPr>
            <p:ph type="body" idx="1"/>
          </p:nvPr>
        </p:nvSpPr>
        <p:spPr bwMode="auto">
          <a:xfrm>
            <a:off x="450850" y="158908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2886" name="Rectangle 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Arial" charset="0"/>
                <a:cs typeface="+mn-cs"/>
              </a:defRPr>
            </a:lvl1pPr>
          </a:lstStyle>
          <a:p>
            <a:pPr fontAlgn="base">
              <a:spcBef>
                <a:spcPct val="0"/>
              </a:spcBef>
              <a:spcAft>
                <a:spcPct val="0"/>
              </a:spcAft>
              <a:defRPr/>
            </a:pPr>
            <a:endParaRPr lang="en-US" dirty="0">
              <a:solidFill>
                <a:srgbClr val="000000"/>
              </a:solidFill>
              <a:ea typeface="ＭＳ Ｐゴシック" pitchFamily="18" charset="-128"/>
            </a:endParaRPr>
          </a:p>
        </p:txBody>
      </p:sp>
      <p:sp>
        <p:nvSpPr>
          <p:cNvPr id="122887" name="Rectangle 7"/>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Arial" charset="0"/>
                <a:ea typeface="+mn-ea"/>
                <a:cs typeface="+mn-cs"/>
              </a:defRPr>
            </a:lvl1pPr>
          </a:lstStyle>
          <a:p>
            <a:pPr fontAlgn="base">
              <a:spcBef>
                <a:spcPct val="0"/>
              </a:spcBef>
              <a:spcAft>
                <a:spcPct val="0"/>
              </a:spcAft>
              <a:defRPr/>
            </a:pPr>
            <a:r>
              <a:rPr lang="en-US" dirty="0">
                <a:solidFill>
                  <a:srgbClr val="000000"/>
                </a:solidFill>
              </a:rPr>
              <a:t>ESSA Nationally Recognized High School Assessment - 8/9/16</a:t>
            </a:r>
          </a:p>
        </p:txBody>
      </p:sp>
      <p:sp>
        <p:nvSpPr>
          <p:cNvPr id="122888" name="Rectangle 8"/>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Arial" charset="0"/>
                <a:cs typeface="+mn-cs"/>
              </a:defRPr>
            </a:lvl1pPr>
          </a:lstStyle>
          <a:p>
            <a:pPr fontAlgn="base">
              <a:spcBef>
                <a:spcPct val="0"/>
              </a:spcBef>
              <a:spcAft>
                <a:spcPct val="0"/>
              </a:spcAft>
              <a:defRPr/>
            </a:pPr>
            <a:fld id="{CDEB1D53-DBAD-4F80-B3E9-BC185015BB67}" type="slidenum">
              <a:rPr lang="en-US">
                <a:solidFill>
                  <a:srgbClr val="000000"/>
                </a:solidFill>
                <a:ea typeface="ＭＳ Ｐゴシック" pitchFamily="18" charset="-128"/>
              </a:rPr>
              <a:pPr fontAlgn="base">
                <a:spcBef>
                  <a:spcPct val="0"/>
                </a:spcBef>
                <a:spcAft>
                  <a:spcPct val="0"/>
                </a:spcAft>
                <a:defRPr/>
              </a:pPr>
              <a:t>‹#›</a:t>
            </a:fld>
            <a:endParaRPr lang="en-US" dirty="0">
              <a:solidFill>
                <a:srgbClr val="000000"/>
              </a:solidFill>
              <a:ea typeface="ＭＳ Ｐゴシック" pitchFamily="18" charset="-128"/>
            </a:endParaRPr>
          </a:p>
        </p:txBody>
      </p:sp>
      <p:sp>
        <p:nvSpPr>
          <p:cNvPr id="4105" name="Rectangle 9"/>
          <p:cNvSpPr>
            <a:spLocks noGrp="1" noChangeArrowheads="1"/>
          </p:cNvSpPr>
          <p:nvPr>
            <p:ph type="title"/>
          </p:nvPr>
        </p:nvSpPr>
        <p:spPr bwMode="auto">
          <a:xfrm>
            <a:off x="450850" y="7778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Tree>
    <p:extLst>
      <p:ext uri="{BB962C8B-B14F-4D97-AF65-F5344CB8AC3E}">
        <p14:creationId xmlns:p14="http://schemas.microsoft.com/office/powerpoint/2010/main" val="146279806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dt="0"/>
  <p:txStyles>
    <p:titleStyle>
      <a:lvl1pPr algn="l" rtl="0" eaLnBrk="0" fontAlgn="base" hangingPunct="0">
        <a:spcBef>
          <a:spcPct val="0"/>
        </a:spcBef>
        <a:spcAft>
          <a:spcPct val="0"/>
        </a:spcAft>
        <a:defRPr sz="2800">
          <a:solidFill>
            <a:srgbClr val="FFFFFF"/>
          </a:solidFill>
          <a:latin typeface="+mj-lt"/>
          <a:ea typeface="ＭＳ Ｐゴシック" pitchFamily="18" charset="-128"/>
          <a:cs typeface="+mj-cs"/>
        </a:defRPr>
      </a:lvl1pPr>
      <a:lvl2pPr algn="l" rtl="0" eaLnBrk="0" fontAlgn="base" hangingPunct="0">
        <a:spcBef>
          <a:spcPct val="0"/>
        </a:spcBef>
        <a:spcAft>
          <a:spcPct val="0"/>
        </a:spcAft>
        <a:defRPr sz="2800">
          <a:solidFill>
            <a:srgbClr val="FFFFFF"/>
          </a:solidFill>
          <a:latin typeface="Arial Black" pitchFamily="34" charset="0"/>
          <a:ea typeface="ＭＳ Ｐゴシック" pitchFamily="18" charset="-128"/>
          <a:cs typeface="Arial" charset="0"/>
        </a:defRPr>
      </a:lvl2pPr>
      <a:lvl3pPr algn="l" rtl="0" eaLnBrk="0" fontAlgn="base" hangingPunct="0">
        <a:spcBef>
          <a:spcPct val="0"/>
        </a:spcBef>
        <a:spcAft>
          <a:spcPct val="0"/>
        </a:spcAft>
        <a:defRPr sz="2800">
          <a:solidFill>
            <a:srgbClr val="FFFFFF"/>
          </a:solidFill>
          <a:latin typeface="Arial Black" pitchFamily="34" charset="0"/>
          <a:ea typeface="ＭＳ Ｐゴシック" pitchFamily="18" charset="-128"/>
          <a:cs typeface="Arial" charset="0"/>
        </a:defRPr>
      </a:lvl3pPr>
      <a:lvl4pPr algn="l" rtl="0" eaLnBrk="0" fontAlgn="base" hangingPunct="0">
        <a:spcBef>
          <a:spcPct val="0"/>
        </a:spcBef>
        <a:spcAft>
          <a:spcPct val="0"/>
        </a:spcAft>
        <a:defRPr sz="2800">
          <a:solidFill>
            <a:srgbClr val="FFFFFF"/>
          </a:solidFill>
          <a:latin typeface="Arial Black" pitchFamily="34" charset="0"/>
          <a:ea typeface="ＭＳ Ｐゴシック" pitchFamily="18" charset="-128"/>
          <a:cs typeface="Arial" charset="0"/>
        </a:defRPr>
      </a:lvl4pPr>
      <a:lvl5pPr algn="l" rtl="0" eaLnBrk="0" fontAlgn="base" hangingPunct="0">
        <a:spcBef>
          <a:spcPct val="0"/>
        </a:spcBef>
        <a:spcAft>
          <a:spcPct val="0"/>
        </a:spcAft>
        <a:defRPr sz="2800">
          <a:solidFill>
            <a:srgbClr val="FFFFFF"/>
          </a:solidFill>
          <a:latin typeface="Arial Black" pitchFamily="34" charset="0"/>
          <a:ea typeface="ＭＳ Ｐゴシック" pitchFamily="18" charset="-128"/>
          <a:cs typeface="Arial" charset="0"/>
        </a:defRPr>
      </a:lvl5pPr>
      <a:lvl6pPr marL="457200" algn="l" rtl="0" fontAlgn="base">
        <a:spcBef>
          <a:spcPct val="0"/>
        </a:spcBef>
        <a:spcAft>
          <a:spcPct val="0"/>
        </a:spcAft>
        <a:defRPr sz="2800">
          <a:solidFill>
            <a:srgbClr val="FFFFFF"/>
          </a:solidFill>
          <a:latin typeface="Arial Black" pitchFamily="34" charset="0"/>
          <a:cs typeface="Arial" charset="0"/>
        </a:defRPr>
      </a:lvl6pPr>
      <a:lvl7pPr marL="914400" algn="l" rtl="0" fontAlgn="base">
        <a:spcBef>
          <a:spcPct val="0"/>
        </a:spcBef>
        <a:spcAft>
          <a:spcPct val="0"/>
        </a:spcAft>
        <a:defRPr sz="2800">
          <a:solidFill>
            <a:srgbClr val="FFFFFF"/>
          </a:solidFill>
          <a:latin typeface="Arial Black" pitchFamily="34" charset="0"/>
          <a:cs typeface="Arial" charset="0"/>
        </a:defRPr>
      </a:lvl7pPr>
      <a:lvl8pPr marL="1371600" algn="l" rtl="0" fontAlgn="base">
        <a:spcBef>
          <a:spcPct val="0"/>
        </a:spcBef>
        <a:spcAft>
          <a:spcPct val="0"/>
        </a:spcAft>
        <a:defRPr sz="2800">
          <a:solidFill>
            <a:srgbClr val="FFFFFF"/>
          </a:solidFill>
          <a:latin typeface="Arial Black" pitchFamily="34" charset="0"/>
          <a:cs typeface="Arial" charset="0"/>
        </a:defRPr>
      </a:lvl8pPr>
      <a:lvl9pPr marL="1828800" algn="l" rtl="0" fontAlgn="base">
        <a:spcBef>
          <a:spcPct val="0"/>
        </a:spcBef>
        <a:spcAft>
          <a:spcPct val="0"/>
        </a:spcAft>
        <a:defRPr sz="2800">
          <a:solidFill>
            <a:srgbClr val="FFFFFF"/>
          </a:solidFill>
          <a:latin typeface="Arial Black" pitchFamily="34" charset="0"/>
          <a:cs typeface="Arial" charset="0"/>
        </a:defRPr>
      </a:lvl9pPr>
    </p:titleStyle>
    <p:bodyStyle>
      <a:lvl1pPr marL="342900" indent="-342900" algn="l" rtl="0" eaLnBrk="0" fontAlgn="base" hangingPunct="0">
        <a:spcBef>
          <a:spcPct val="20000"/>
        </a:spcBef>
        <a:spcAft>
          <a:spcPct val="0"/>
        </a:spcAft>
        <a:buClr>
          <a:schemeClr val="accent2"/>
        </a:buClr>
        <a:buFont typeface="Wingdings" pitchFamily="2" charset="2"/>
        <a:buChar char="z"/>
        <a:defRPr sz="2400">
          <a:solidFill>
            <a:schemeClr val="tx1"/>
          </a:solidFill>
          <a:latin typeface="+mn-lt"/>
          <a:ea typeface="ＭＳ Ｐゴシック" pitchFamily="18" charset="-128"/>
          <a:cs typeface="+mn-cs"/>
        </a:defRPr>
      </a:lvl1pPr>
      <a:lvl2pPr marL="742950" indent="-285750" algn="l" rtl="0" eaLnBrk="0" fontAlgn="base" hangingPunct="0">
        <a:spcBef>
          <a:spcPct val="20000"/>
        </a:spcBef>
        <a:spcAft>
          <a:spcPct val="0"/>
        </a:spcAft>
        <a:buClr>
          <a:schemeClr val="accent2"/>
        </a:buClr>
        <a:buFont typeface="Wingdings" pitchFamily="2" charset="2"/>
        <a:buChar char="§"/>
        <a:defRPr sz="2000">
          <a:solidFill>
            <a:schemeClr val="tx1"/>
          </a:solidFill>
          <a:latin typeface="+mn-lt"/>
          <a:ea typeface="ＭＳ Ｐゴシック" pitchFamily="18" charset="-128"/>
          <a:cs typeface="+mn-cs"/>
        </a:defRPr>
      </a:lvl2pPr>
      <a:lvl3pPr marL="1143000" indent="-228600" algn="l" rtl="0" eaLnBrk="0" fontAlgn="base" hangingPunct="0">
        <a:spcBef>
          <a:spcPct val="20000"/>
        </a:spcBef>
        <a:spcAft>
          <a:spcPct val="0"/>
        </a:spcAft>
        <a:buClr>
          <a:schemeClr val="accent2"/>
        </a:buClr>
        <a:buChar char="•"/>
        <a:defRPr>
          <a:solidFill>
            <a:schemeClr val="tx1"/>
          </a:solidFill>
          <a:latin typeface="+mn-lt"/>
          <a:ea typeface="ＭＳ Ｐゴシック" pitchFamily="18" charset="-128"/>
          <a:cs typeface="+mn-cs"/>
        </a:defRPr>
      </a:lvl3pPr>
      <a:lvl4pPr marL="1600200" indent="-228600" algn="l" rtl="0" eaLnBrk="0" fontAlgn="base" hangingPunct="0">
        <a:spcBef>
          <a:spcPct val="20000"/>
        </a:spcBef>
        <a:spcAft>
          <a:spcPct val="0"/>
        </a:spcAft>
        <a:buClr>
          <a:schemeClr val="accent2"/>
        </a:buClr>
        <a:buChar char="–"/>
        <a:defRPr sz="1600">
          <a:solidFill>
            <a:schemeClr val="tx1"/>
          </a:solidFill>
          <a:latin typeface="+mn-lt"/>
          <a:ea typeface="ＭＳ Ｐゴシック" pitchFamily="18" charset="-128"/>
          <a:cs typeface="+mn-cs"/>
        </a:defRPr>
      </a:lvl4pPr>
      <a:lvl5pPr marL="2057400" indent="-228600" algn="l" rtl="0" eaLnBrk="0" fontAlgn="base" hangingPunct="0">
        <a:spcBef>
          <a:spcPct val="20000"/>
        </a:spcBef>
        <a:spcAft>
          <a:spcPct val="0"/>
        </a:spcAft>
        <a:buClr>
          <a:schemeClr val="accent2"/>
        </a:buClr>
        <a:buChar char="»"/>
        <a:defRPr sz="1600">
          <a:solidFill>
            <a:schemeClr val="tx1"/>
          </a:solidFill>
          <a:latin typeface="+mn-lt"/>
          <a:ea typeface="ＭＳ Ｐゴシック" pitchFamily="18" charset="-128"/>
          <a:cs typeface="+mn-cs"/>
        </a:defRPr>
      </a:lvl5pPr>
      <a:lvl6pPr marL="2514600" indent="-228600" algn="l" rtl="0" fontAlgn="base">
        <a:spcBef>
          <a:spcPct val="20000"/>
        </a:spcBef>
        <a:spcAft>
          <a:spcPct val="0"/>
        </a:spcAft>
        <a:buClr>
          <a:schemeClr val="accent2"/>
        </a:buClr>
        <a:buChar char="»"/>
        <a:defRPr sz="1600">
          <a:solidFill>
            <a:schemeClr val="tx1"/>
          </a:solidFill>
          <a:latin typeface="+mn-lt"/>
          <a:cs typeface="+mn-cs"/>
        </a:defRPr>
      </a:lvl6pPr>
      <a:lvl7pPr marL="2971800" indent="-228600" algn="l" rtl="0" fontAlgn="base">
        <a:spcBef>
          <a:spcPct val="20000"/>
        </a:spcBef>
        <a:spcAft>
          <a:spcPct val="0"/>
        </a:spcAft>
        <a:buClr>
          <a:schemeClr val="accent2"/>
        </a:buClr>
        <a:buChar char="»"/>
        <a:defRPr sz="1600">
          <a:solidFill>
            <a:schemeClr val="tx1"/>
          </a:solidFill>
          <a:latin typeface="+mn-lt"/>
          <a:cs typeface="+mn-cs"/>
        </a:defRPr>
      </a:lvl7pPr>
      <a:lvl8pPr marL="3429000" indent="-228600" algn="l" rtl="0" fontAlgn="base">
        <a:spcBef>
          <a:spcPct val="20000"/>
        </a:spcBef>
        <a:spcAft>
          <a:spcPct val="0"/>
        </a:spcAft>
        <a:buClr>
          <a:schemeClr val="accent2"/>
        </a:buClr>
        <a:buChar char="»"/>
        <a:defRPr sz="1600">
          <a:solidFill>
            <a:schemeClr val="tx1"/>
          </a:solidFill>
          <a:latin typeface="+mn-lt"/>
          <a:cs typeface="+mn-cs"/>
        </a:defRPr>
      </a:lvl8pPr>
      <a:lvl9pPr marL="3886200" indent="-228600" algn="l" rtl="0" fontAlgn="base">
        <a:spcBef>
          <a:spcPct val="20000"/>
        </a:spcBef>
        <a:spcAft>
          <a:spcPct val="0"/>
        </a:spcAft>
        <a:buClr>
          <a:schemeClr val="accent2"/>
        </a:buClr>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7"/>
          <p:cNvSpPr>
            <a:spLocks noChangeArrowheads="1"/>
          </p:cNvSpPr>
          <p:nvPr userDrawn="1"/>
        </p:nvSpPr>
        <p:spPr bwMode="auto">
          <a:xfrm>
            <a:off x="0" y="0"/>
            <a:ext cx="9144000" cy="1219200"/>
          </a:xfrm>
          <a:prstGeom prst="rect">
            <a:avLst/>
          </a:prstGeom>
          <a:solidFill>
            <a:schemeClr val="accent2"/>
          </a:solidFill>
          <a:ln w="9525" algn="ctr">
            <a:noFill/>
            <a:miter lim="800000"/>
            <a:headEnd/>
            <a:tailEnd/>
          </a:ln>
        </p:spPr>
        <p:txBody>
          <a:bodyPr anchor="ctr"/>
          <a:lstStyle/>
          <a:p>
            <a:pPr algn="ctr" fontAlgn="base">
              <a:spcBef>
                <a:spcPct val="0"/>
              </a:spcBef>
              <a:spcAft>
                <a:spcPct val="0"/>
              </a:spcAft>
              <a:defRPr/>
            </a:pPr>
            <a:endParaRPr lang="en-US" dirty="0">
              <a:solidFill>
                <a:srgbClr val="FFFFFF"/>
              </a:solidFill>
              <a:ea typeface="ＭＳ Ｐゴシック" pitchFamily="18" charset="-128"/>
            </a:endParaRPr>
          </a:p>
        </p:txBody>
      </p:sp>
      <p:pic>
        <p:nvPicPr>
          <p:cNvPr id="4099" name="CCSSO_Color Bars_DESR2.png" descr="/Volumes/Clients/CCSSO/CCS007_Org Logo/Final/CCS007_OrgLogo_FINAL_121609/PNG/CCSSO_Color Bars_DESR2.png"/>
          <p:cNvPicPr>
            <a:picLocks noChangeAspect="1"/>
          </p:cNvPicPr>
          <p:nvPr userDrawn="1"/>
        </p:nvPicPr>
        <p:blipFill>
          <a:blip r:embed="rId14" cstate="print"/>
          <a:srcRect/>
          <a:stretch>
            <a:fillRect/>
          </a:stretch>
        </p:blipFill>
        <p:spPr bwMode="auto">
          <a:xfrm>
            <a:off x="0" y="6488113"/>
            <a:ext cx="914400" cy="381000"/>
          </a:xfrm>
          <a:prstGeom prst="rect">
            <a:avLst/>
          </a:prstGeom>
          <a:noFill/>
          <a:ln w="9525">
            <a:noFill/>
            <a:miter lim="800000"/>
            <a:headEnd/>
            <a:tailEnd/>
          </a:ln>
        </p:spPr>
      </p:pic>
      <p:sp>
        <p:nvSpPr>
          <p:cNvPr id="4100" name="Rectangle 14"/>
          <p:cNvSpPr>
            <a:spLocks noChangeArrowheads="1"/>
          </p:cNvSpPr>
          <p:nvPr userDrawn="1"/>
        </p:nvSpPr>
        <p:spPr bwMode="auto">
          <a:xfrm>
            <a:off x="990600" y="6488113"/>
            <a:ext cx="8153400" cy="381000"/>
          </a:xfrm>
          <a:prstGeom prst="rect">
            <a:avLst/>
          </a:prstGeom>
          <a:solidFill>
            <a:schemeClr val="accent2"/>
          </a:solidFill>
          <a:ln w="9525">
            <a:noFill/>
            <a:miter lim="800000"/>
            <a:headEnd/>
            <a:tailEnd/>
          </a:ln>
          <a:effectLst>
            <a:outerShdw dist="23000" dir="5400000" rotWithShape="0">
              <a:srgbClr val="808080">
                <a:alpha val="34998"/>
              </a:srgbClr>
            </a:outerShdw>
          </a:effectLst>
        </p:spPr>
        <p:txBody>
          <a:bodyPr anchor="ctr"/>
          <a:lstStyle/>
          <a:p>
            <a:pPr algn="ctr" fontAlgn="base">
              <a:spcBef>
                <a:spcPct val="0"/>
              </a:spcBef>
              <a:spcAft>
                <a:spcPct val="0"/>
              </a:spcAft>
              <a:defRPr/>
            </a:pPr>
            <a:endParaRPr lang="en-US" dirty="0">
              <a:solidFill>
                <a:srgbClr val="FFFFFF"/>
              </a:solidFill>
              <a:ea typeface="ＭＳ Ｐゴシック" pitchFamily="18" charset="-128"/>
            </a:endParaRPr>
          </a:p>
        </p:txBody>
      </p:sp>
      <p:sp>
        <p:nvSpPr>
          <p:cNvPr id="4101" name="Rectangle 5"/>
          <p:cNvSpPr>
            <a:spLocks noGrp="1" noChangeArrowheads="1"/>
          </p:cNvSpPr>
          <p:nvPr>
            <p:ph type="body" idx="1"/>
          </p:nvPr>
        </p:nvSpPr>
        <p:spPr bwMode="auto">
          <a:xfrm>
            <a:off x="450850" y="158908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2886" name="Rectangle 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Arial" charset="0"/>
                <a:cs typeface="+mn-cs"/>
              </a:defRPr>
            </a:lvl1pPr>
          </a:lstStyle>
          <a:p>
            <a:pPr fontAlgn="base">
              <a:spcBef>
                <a:spcPct val="0"/>
              </a:spcBef>
              <a:spcAft>
                <a:spcPct val="0"/>
              </a:spcAft>
              <a:defRPr/>
            </a:pPr>
            <a:endParaRPr lang="en-US" dirty="0">
              <a:solidFill>
                <a:srgbClr val="000000"/>
              </a:solidFill>
              <a:ea typeface="ＭＳ Ｐゴシック" pitchFamily="18" charset="-128"/>
            </a:endParaRPr>
          </a:p>
        </p:txBody>
      </p:sp>
      <p:sp>
        <p:nvSpPr>
          <p:cNvPr id="122887" name="Rectangle 7"/>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Arial" charset="0"/>
                <a:ea typeface="+mn-ea"/>
                <a:cs typeface="+mn-cs"/>
              </a:defRPr>
            </a:lvl1pPr>
          </a:lstStyle>
          <a:p>
            <a:pPr fontAlgn="base">
              <a:spcBef>
                <a:spcPct val="0"/>
              </a:spcBef>
              <a:spcAft>
                <a:spcPct val="0"/>
              </a:spcAft>
              <a:defRPr/>
            </a:pPr>
            <a:r>
              <a:rPr lang="en-US" dirty="0">
                <a:solidFill>
                  <a:srgbClr val="000000"/>
                </a:solidFill>
              </a:rPr>
              <a:t>ESSA Nationally Recognized High School Assessment - 8/9/16</a:t>
            </a:r>
          </a:p>
        </p:txBody>
      </p:sp>
      <p:sp>
        <p:nvSpPr>
          <p:cNvPr id="122888" name="Rectangle 8"/>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Arial" charset="0"/>
                <a:cs typeface="+mn-cs"/>
              </a:defRPr>
            </a:lvl1pPr>
          </a:lstStyle>
          <a:p>
            <a:pPr fontAlgn="base">
              <a:spcBef>
                <a:spcPct val="0"/>
              </a:spcBef>
              <a:spcAft>
                <a:spcPct val="0"/>
              </a:spcAft>
              <a:defRPr/>
            </a:pPr>
            <a:fld id="{CDEB1D53-DBAD-4F80-B3E9-BC185015BB67}" type="slidenum">
              <a:rPr lang="en-US">
                <a:solidFill>
                  <a:srgbClr val="000000"/>
                </a:solidFill>
                <a:ea typeface="ＭＳ Ｐゴシック" pitchFamily="18" charset="-128"/>
              </a:rPr>
              <a:pPr fontAlgn="base">
                <a:spcBef>
                  <a:spcPct val="0"/>
                </a:spcBef>
                <a:spcAft>
                  <a:spcPct val="0"/>
                </a:spcAft>
                <a:defRPr/>
              </a:pPr>
              <a:t>‹#›</a:t>
            </a:fld>
            <a:endParaRPr lang="en-US" dirty="0">
              <a:solidFill>
                <a:srgbClr val="000000"/>
              </a:solidFill>
              <a:ea typeface="ＭＳ Ｐゴシック" pitchFamily="18" charset="-128"/>
            </a:endParaRPr>
          </a:p>
        </p:txBody>
      </p:sp>
      <p:sp>
        <p:nvSpPr>
          <p:cNvPr id="4105" name="Rectangle 9"/>
          <p:cNvSpPr>
            <a:spLocks noGrp="1" noChangeArrowheads="1"/>
          </p:cNvSpPr>
          <p:nvPr>
            <p:ph type="title"/>
          </p:nvPr>
        </p:nvSpPr>
        <p:spPr bwMode="auto">
          <a:xfrm>
            <a:off x="450850" y="7778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Tree>
    <p:extLst>
      <p:ext uri="{BB962C8B-B14F-4D97-AF65-F5344CB8AC3E}">
        <p14:creationId xmlns:p14="http://schemas.microsoft.com/office/powerpoint/2010/main" val="3471731368"/>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hf hdr="0" dt="0"/>
  <p:txStyles>
    <p:titleStyle>
      <a:lvl1pPr algn="l" rtl="0" eaLnBrk="0" fontAlgn="base" hangingPunct="0">
        <a:spcBef>
          <a:spcPct val="0"/>
        </a:spcBef>
        <a:spcAft>
          <a:spcPct val="0"/>
        </a:spcAft>
        <a:defRPr sz="2800">
          <a:solidFill>
            <a:srgbClr val="FFFFFF"/>
          </a:solidFill>
          <a:latin typeface="+mj-lt"/>
          <a:ea typeface="ＭＳ Ｐゴシック" pitchFamily="18" charset="-128"/>
          <a:cs typeface="+mj-cs"/>
        </a:defRPr>
      </a:lvl1pPr>
      <a:lvl2pPr algn="l" rtl="0" eaLnBrk="0" fontAlgn="base" hangingPunct="0">
        <a:spcBef>
          <a:spcPct val="0"/>
        </a:spcBef>
        <a:spcAft>
          <a:spcPct val="0"/>
        </a:spcAft>
        <a:defRPr sz="2800">
          <a:solidFill>
            <a:srgbClr val="FFFFFF"/>
          </a:solidFill>
          <a:latin typeface="Arial Black" pitchFamily="34" charset="0"/>
          <a:ea typeface="ＭＳ Ｐゴシック" pitchFamily="18" charset="-128"/>
          <a:cs typeface="Arial" charset="0"/>
        </a:defRPr>
      </a:lvl2pPr>
      <a:lvl3pPr algn="l" rtl="0" eaLnBrk="0" fontAlgn="base" hangingPunct="0">
        <a:spcBef>
          <a:spcPct val="0"/>
        </a:spcBef>
        <a:spcAft>
          <a:spcPct val="0"/>
        </a:spcAft>
        <a:defRPr sz="2800">
          <a:solidFill>
            <a:srgbClr val="FFFFFF"/>
          </a:solidFill>
          <a:latin typeface="Arial Black" pitchFamily="34" charset="0"/>
          <a:ea typeface="ＭＳ Ｐゴシック" pitchFamily="18" charset="-128"/>
          <a:cs typeface="Arial" charset="0"/>
        </a:defRPr>
      </a:lvl3pPr>
      <a:lvl4pPr algn="l" rtl="0" eaLnBrk="0" fontAlgn="base" hangingPunct="0">
        <a:spcBef>
          <a:spcPct val="0"/>
        </a:spcBef>
        <a:spcAft>
          <a:spcPct val="0"/>
        </a:spcAft>
        <a:defRPr sz="2800">
          <a:solidFill>
            <a:srgbClr val="FFFFFF"/>
          </a:solidFill>
          <a:latin typeface="Arial Black" pitchFamily="34" charset="0"/>
          <a:ea typeface="ＭＳ Ｐゴシック" pitchFamily="18" charset="-128"/>
          <a:cs typeface="Arial" charset="0"/>
        </a:defRPr>
      </a:lvl4pPr>
      <a:lvl5pPr algn="l" rtl="0" eaLnBrk="0" fontAlgn="base" hangingPunct="0">
        <a:spcBef>
          <a:spcPct val="0"/>
        </a:spcBef>
        <a:spcAft>
          <a:spcPct val="0"/>
        </a:spcAft>
        <a:defRPr sz="2800">
          <a:solidFill>
            <a:srgbClr val="FFFFFF"/>
          </a:solidFill>
          <a:latin typeface="Arial Black" pitchFamily="34" charset="0"/>
          <a:ea typeface="ＭＳ Ｐゴシック" pitchFamily="18" charset="-128"/>
          <a:cs typeface="Arial" charset="0"/>
        </a:defRPr>
      </a:lvl5pPr>
      <a:lvl6pPr marL="457200" algn="l" rtl="0" fontAlgn="base">
        <a:spcBef>
          <a:spcPct val="0"/>
        </a:spcBef>
        <a:spcAft>
          <a:spcPct val="0"/>
        </a:spcAft>
        <a:defRPr sz="2800">
          <a:solidFill>
            <a:srgbClr val="FFFFFF"/>
          </a:solidFill>
          <a:latin typeface="Arial Black" pitchFamily="34" charset="0"/>
          <a:cs typeface="Arial" charset="0"/>
        </a:defRPr>
      </a:lvl6pPr>
      <a:lvl7pPr marL="914400" algn="l" rtl="0" fontAlgn="base">
        <a:spcBef>
          <a:spcPct val="0"/>
        </a:spcBef>
        <a:spcAft>
          <a:spcPct val="0"/>
        </a:spcAft>
        <a:defRPr sz="2800">
          <a:solidFill>
            <a:srgbClr val="FFFFFF"/>
          </a:solidFill>
          <a:latin typeface="Arial Black" pitchFamily="34" charset="0"/>
          <a:cs typeface="Arial" charset="0"/>
        </a:defRPr>
      </a:lvl7pPr>
      <a:lvl8pPr marL="1371600" algn="l" rtl="0" fontAlgn="base">
        <a:spcBef>
          <a:spcPct val="0"/>
        </a:spcBef>
        <a:spcAft>
          <a:spcPct val="0"/>
        </a:spcAft>
        <a:defRPr sz="2800">
          <a:solidFill>
            <a:srgbClr val="FFFFFF"/>
          </a:solidFill>
          <a:latin typeface="Arial Black" pitchFamily="34" charset="0"/>
          <a:cs typeface="Arial" charset="0"/>
        </a:defRPr>
      </a:lvl8pPr>
      <a:lvl9pPr marL="1828800" algn="l" rtl="0" fontAlgn="base">
        <a:spcBef>
          <a:spcPct val="0"/>
        </a:spcBef>
        <a:spcAft>
          <a:spcPct val="0"/>
        </a:spcAft>
        <a:defRPr sz="2800">
          <a:solidFill>
            <a:srgbClr val="FFFFFF"/>
          </a:solidFill>
          <a:latin typeface="Arial Black" pitchFamily="34" charset="0"/>
          <a:cs typeface="Arial" charset="0"/>
        </a:defRPr>
      </a:lvl9pPr>
    </p:titleStyle>
    <p:bodyStyle>
      <a:lvl1pPr marL="342900" indent="-342900" algn="l" rtl="0" eaLnBrk="0" fontAlgn="base" hangingPunct="0">
        <a:spcBef>
          <a:spcPct val="20000"/>
        </a:spcBef>
        <a:spcAft>
          <a:spcPct val="0"/>
        </a:spcAft>
        <a:buClr>
          <a:schemeClr val="accent2"/>
        </a:buClr>
        <a:buFont typeface="Wingdings" pitchFamily="2" charset="2"/>
        <a:buChar char="z"/>
        <a:defRPr sz="2400">
          <a:solidFill>
            <a:schemeClr val="tx1"/>
          </a:solidFill>
          <a:latin typeface="+mn-lt"/>
          <a:ea typeface="ＭＳ Ｐゴシック" pitchFamily="18" charset="-128"/>
          <a:cs typeface="+mn-cs"/>
        </a:defRPr>
      </a:lvl1pPr>
      <a:lvl2pPr marL="742950" indent="-285750" algn="l" rtl="0" eaLnBrk="0" fontAlgn="base" hangingPunct="0">
        <a:spcBef>
          <a:spcPct val="20000"/>
        </a:spcBef>
        <a:spcAft>
          <a:spcPct val="0"/>
        </a:spcAft>
        <a:buClr>
          <a:schemeClr val="accent2"/>
        </a:buClr>
        <a:buFont typeface="Wingdings" pitchFamily="2" charset="2"/>
        <a:buChar char="§"/>
        <a:defRPr sz="2000">
          <a:solidFill>
            <a:schemeClr val="tx1"/>
          </a:solidFill>
          <a:latin typeface="+mn-lt"/>
          <a:ea typeface="ＭＳ Ｐゴシック" pitchFamily="18" charset="-128"/>
          <a:cs typeface="+mn-cs"/>
        </a:defRPr>
      </a:lvl2pPr>
      <a:lvl3pPr marL="1143000" indent="-228600" algn="l" rtl="0" eaLnBrk="0" fontAlgn="base" hangingPunct="0">
        <a:spcBef>
          <a:spcPct val="20000"/>
        </a:spcBef>
        <a:spcAft>
          <a:spcPct val="0"/>
        </a:spcAft>
        <a:buClr>
          <a:schemeClr val="accent2"/>
        </a:buClr>
        <a:buChar char="•"/>
        <a:defRPr>
          <a:solidFill>
            <a:schemeClr val="tx1"/>
          </a:solidFill>
          <a:latin typeface="+mn-lt"/>
          <a:ea typeface="ＭＳ Ｐゴシック" pitchFamily="18" charset="-128"/>
          <a:cs typeface="+mn-cs"/>
        </a:defRPr>
      </a:lvl3pPr>
      <a:lvl4pPr marL="1600200" indent="-228600" algn="l" rtl="0" eaLnBrk="0" fontAlgn="base" hangingPunct="0">
        <a:spcBef>
          <a:spcPct val="20000"/>
        </a:spcBef>
        <a:spcAft>
          <a:spcPct val="0"/>
        </a:spcAft>
        <a:buClr>
          <a:schemeClr val="accent2"/>
        </a:buClr>
        <a:buChar char="–"/>
        <a:defRPr sz="1600">
          <a:solidFill>
            <a:schemeClr val="tx1"/>
          </a:solidFill>
          <a:latin typeface="+mn-lt"/>
          <a:ea typeface="ＭＳ Ｐゴシック" pitchFamily="18" charset="-128"/>
          <a:cs typeface="+mn-cs"/>
        </a:defRPr>
      </a:lvl4pPr>
      <a:lvl5pPr marL="2057400" indent="-228600" algn="l" rtl="0" eaLnBrk="0" fontAlgn="base" hangingPunct="0">
        <a:spcBef>
          <a:spcPct val="20000"/>
        </a:spcBef>
        <a:spcAft>
          <a:spcPct val="0"/>
        </a:spcAft>
        <a:buClr>
          <a:schemeClr val="accent2"/>
        </a:buClr>
        <a:buChar char="»"/>
        <a:defRPr sz="1600">
          <a:solidFill>
            <a:schemeClr val="tx1"/>
          </a:solidFill>
          <a:latin typeface="+mn-lt"/>
          <a:ea typeface="ＭＳ Ｐゴシック" pitchFamily="18" charset="-128"/>
          <a:cs typeface="+mn-cs"/>
        </a:defRPr>
      </a:lvl5pPr>
      <a:lvl6pPr marL="2514600" indent="-228600" algn="l" rtl="0" fontAlgn="base">
        <a:spcBef>
          <a:spcPct val="20000"/>
        </a:spcBef>
        <a:spcAft>
          <a:spcPct val="0"/>
        </a:spcAft>
        <a:buClr>
          <a:schemeClr val="accent2"/>
        </a:buClr>
        <a:buChar char="»"/>
        <a:defRPr sz="1600">
          <a:solidFill>
            <a:schemeClr val="tx1"/>
          </a:solidFill>
          <a:latin typeface="+mn-lt"/>
          <a:cs typeface="+mn-cs"/>
        </a:defRPr>
      </a:lvl6pPr>
      <a:lvl7pPr marL="2971800" indent="-228600" algn="l" rtl="0" fontAlgn="base">
        <a:spcBef>
          <a:spcPct val="20000"/>
        </a:spcBef>
        <a:spcAft>
          <a:spcPct val="0"/>
        </a:spcAft>
        <a:buClr>
          <a:schemeClr val="accent2"/>
        </a:buClr>
        <a:buChar char="»"/>
        <a:defRPr sz="1600">
          <a:solidFill>
            <a:schemeClr val="tx1"/>
          </a:solidFill>
          <a:latin typeface="+mn-lt"/>
          <a:cs typeface="+mn-cs"/>
        </a:defRPr>
      </a:lvl7pPr>
      <a:lvl8pPr marL="3429000" indent="-228600" algn="l" rtl="0" fontAlgn="base">
        <a:spcBef>
          <a:spcPct val="20000"/>
        </a:spcBef>
        <a:spcAft>
          <a:spcPct val="0"/>
        </a:spcAft>
        <a:buClr>
          <a:schemeClr val="accent2"/>
        </a:buClr>
        <a:buChar char="»"/>
        <a:defRPr sz="1600">
          <a:solidFill>
            <a:schemeClr val="tx1"/>
          </a:solidFill>
          <a:latin typeface="+mn-lt"/>
          <a:cs typeface="+mn-cs"/>
        </a:defRPr>
      </a:lvl8pPr>
      <a:lvl9pPr marL="3886200" indent="-228600" algn="l" rtl="0" fontAlgn="base">
        <a:spcBef>
          <a:spcPct val="20000"/>
        </a:spcBef>
        <a:spcAft>
          <a:spcPct val="0"/>
        </a:spcAft>
        <a:buClr>
          <a:schemeClr val="accent2"/>
        </a:buClr>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9"/>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1047422"/>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Lst>
  <p:hf hdr="0" ftr="0"/>
  <p:txStyles>
    <p:titleStyle>
      <a:lvl1pPr algn="l"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99848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3427255"/>
            <a:ext cx="7886700" cy="274970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15173" y="186164"/>
            <a:ext cx="2710888" cy="1348143"/>
          </a:xfrm>
          <a:prstGeom prst="rect">
            <a:avLst/>
          </a:prstGeom>
        </p:spPr>
      </p:pic>
      <p:pic>
        <p:nvPicPr>
          <p:cNvPr id="5" name="Picture 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15173" y="186164"/>
            <a:ext cx="2710888" cy="1348143"/>
          </a:xfrm>
          <a:prstGeom prst="rect">
            <a:avLst/>
          </a:prstGeom>
        </p:spPr>
      </p:pic>
      <p:pic>
        <p:nvPicPr>
          <p:cNvPr id="6" name="Picture 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15173" y="186164"/>
            <a:ext cx="2710888" cy="1348143"/>
          </a:xfrm>
          <a:prstGeom prst="rect">
            <a:avLst/>
          </a:prstGeom>
        </p:spPr>
      </p:pic>
    </p:spTree>
    <p:extLst>
      <p:ext uri="{BB962C8B-B14F-4D97-AF65-F5344CB8AC3E}">
        <p14:creationId xmlns:p14="http://schemas.microsoft.com/office/powerpoint/2010/main" val="1082092901"/>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377"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2" Type="http://schemas.openxmlformats.org/officeDocument/2006/relationships/hyperlink" Target="https://forms.gle/mo7G5Nan3HXLdRDC6" TargetMode="External"/><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2" Type="http://schemas.openxmlformats.org/officeDocument/2006/relationships/hyperlink" Target="mailto:Kim.a.miller@ode.state.or.us" TargetMode="External"/><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2" Type="http://schemas.openxmlformats.org/officeDocument/2006/relationships/hyperlink" Target="https://ccsso.org/resource-library/english-language-proficiency-standards-english-learners-significant-cognitive" TargetMode="External"/><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hyperlink" Target="https://ccsso.org/resource-library/english-language-proficiency-standards-english-learners-significant-cognitive" TargetMode="Externa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p:txBody>
          <a:bodyPr/>
          <a:lstStyle/>
          <a:p>
            <a:r>
              <a:rPr lang="en-US" altLang="en-US" dirty="0">
                <a:latin typeface="Arial" charset="0"/>
                <a:cs typeface="Arial" charset="0"/>
              </a:rPr>
              <a:t>Oregon’s Alt-ELP Standards</a:t>
            </a:r>
          </a:p>
        </p:txBody>
      </p:sp>
      <p:sp>
        <p:nvSpPr>
          <p:cNvPr id="13315" name="Rectangle 3"/>
          <p:cNvSpPr>
            <a:spLocks noGrp="1" noChangeArrowheads="1"/>
          </p:cNvSpPr>
          <p:nvPr>
            <p:ph type="subTitle" idx="1"/>
          </p:nvPr>
        </p:nvSpPr>
        <p:spPr>
          <a:xfrm>
            <a:off x="1143000" y="4581525"/>
            <a:ext cx="7239000" cy="1752600"/>
          </a:xfrm>
        </p:spPr>
        <p:txBody>
          <a:bodyPr>
            <a:normAutofit/>
          </a:bodyPr>
          <a:lstStyle/>
          <a:p>
            <a:r>
              <a:rPr lang="en-US" altLang="en-US" dirty="0">
                <a:latin typeface="Arial" charset="0"/>
                <a:cs typeface="Arial" charset="0"/>
              </a:rPr>
              <a:t>Kim Miller</a:t>
            </a:r>
          </a:p>
          <a:p>
            <a:r>
              <a:rPr lang="en-US" altLang="en-US" sz="2400" dirty="0">
                <a:latin typeface="Arial" charset="0"/>
                <a:cs typeface="Arial" charset="0"/>
              </a:rPr>
              <a:t>Education Specialist for English Learners</a:t>
            </a:r>
          </a:p>
        </p:txBody>
      </p:sp>
    </p:spTree>
    <p:extLst>
      <p:ext uri="{BB962C8B-B14F-4D97-AF65-F5344CB8AC3E}">
        <p14:creationId xmlns:p14="http://schemas.microsoft.com/office/powerpoint/2010/main" val="42056319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EC043-582E-8C40-AC20-A35B148366BB}"/>
              </a:ext>
            </a:extLst>
          </p:cNvPr>
          <p:cNvSpPr>
            <a:spLocks noGrp="1"/>
          </p:cNvSpPr>
          <p:nvPr>
            <p:ph type="title"/>
          </p:nvPr>
        </p:nvSpPr>
        <p:spPr/>
        <p:txBody>
          <a:bodyPr/>
          <a:lstStyle/>
          <a:p>
            <a:r>
              <a:rPr lang="en-US" dirty="0"/>
              <a:t>Timeline of Activities: Overview</a:t>
            </a:r>
          </a:p>
        </p:txBody>
      </p:sp>
      <p:sp>
        <p:nvSpPr>
          <p:cNvPr id="5" name="Slide Number Placeholder 4">
            <a:extLst>
              <a:ext uri="{FF2B5EF4-FFF2-40B4-BE49-F238E27FC236}">
                <a16:creationId xmlns:a16="http://schemas.microsoft.com/office/drawing/2014/main" id="{CA813CA7-DC75-834F-9086-50D6D0739868}"/>
              </a:ext>
            </a:extLst>
          </p:cNvPr>
          <p:cNvSpPr>
            <a:spLocks noGrp="1"/>
          </p:cNvSpPr>
          <p:nvPr>
            <p:ph type="sldNum" sz="quarter" idx="12"/>
          </p:nvPr>
        </p:nvSpPr>
        <p:spPr/>
        <p:txBody>
          <a:bodyPr/>
          <a:lstStyle/>
          <a:p>
            <a:pPr>
              <a:defRPr/>
            </a:pPr>
            <a:fld id="{97C88C4D-BB88-4285-9F73-1E9AE0CECB85}" type="slidenum">
              <a:rPr lang="en-US" smtClean="0">
                <a:solidFill>
                  <a:srgbClr val="000000"/>
                </a:solidFill>
              </a:rPr>
              <a:pPr>
                <a:defRPr/>
              </a:pPr>
              <a:t>10</a:t>
            </a:fld>
            <a:endParaRPr lang="en-US" dirty="0">
              <a:solidFill>
                <a:srgbClr val="000000"/>
              </a:solidFill>
            </a:endParaRPr>
          </a:p>
        </p:txBody>
      </p:sp>
      <p:grpSp>
        <p:nvGrpSpPr>
          <p:cNvPr id="50" name="Group 49" descr="The timeline for the CCSSO development of  ALT ELP Standards from Feb 2018 to Feb 2019&#10;" title="ALT ELP Standards Timeline">
            <a:extLst>
              <a:ext uri="{FF2B5EF4-FFF2-40B4-BE49-F238E27FC236}">
                <a16:creationId xmlns:a16="http://schemas.microsoft.com/office/drawing/2014/main" id="{E584CEFE-B677-714C-B3ED-9204A5309FFC}"/>
              </a:ext>
            </a:extLst>
          </p:cNvPr>
          <p:cNvGrpSpPr/>
          <p:nvPr/>
        </p:nvGrpSpPr>
        <p:grpSpPr>
          <a:xfrm>
            <a:off x="536026" y="1193745"/>
            <a:ext cx="8144424" cy="1537494"/>
            <a:chOff x="536026" y="1565057"/>
            <a:chExt cx="8144424" cy="1406743"/>
          </a:xfrm>
        </p:grpSpPr>
        <p:cxnSp>
          <p:nvCxnSpPr>
            <p:cNvPr id="7" name="Straight Connector 6">
              <a:extLst>
                <a:ext uri="{FF2B5EF4-FFF2-40B4-BE49-F238E27FC236}">
                  <a16:creationId xmlns:a16="http://schemas.microsoft.com/office/drawing/2014/main" id="{6DFA6DF4-B1B3-F94E-B848-F908864A9A46}"/>
                </a:ext>
              </a:extLst>
            </p:cNvPr>
            <p:cNvCxnSpPr>
              <a:cxnSpLocks/>
            </p:cNvCxnSpPr>
            <p:nvPr/>
          </p:nvCxnSpPr>
          <p:spPr>
            <a:xfrm>
              <a:off x="685800" y="2667000"/>
              <a:ext cx="7994650" cy="0"/>
            </a:xfrm>
            <a:prstGeom prst="line">
              <a:avLst/>
            </a:prstGeom>
            <a:ln w="1333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02C2054-6D0A-D147-A67B-BB69798B4F54}"/>
                </a:ext>
              </a:extLst>
            </p:cNvPr>
            <p:cNvCxnSpPr/>
            <p:nvPr/>
          </p:nvCxnSpPr>
          <p:spPr>
            <a:xfrm>
              <a:off x="685800" y="2362200"/>
              <a:ext cx="0" cy="60960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6A160D3-1419-AD4A-A7D6-A283AD574DFE}"/>
                </a:ext>
              </a:extLst>
            </p:cNvPr>
            <p:cNvCxnSpPr/>
            <p:nvPr/>
          </p:nvCxnSpPr>
          <p:spPr>
            <a:xfrm>
              <a:off x="1295400" y="2360645"/>
              <a:ext cx="0" cy="60960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AA639E8-5BC0-A449-8BCC-203191E2B0FD}"/>
                </a:ext>
              </a:extLst>
            </p:cNvPr>
            <p:cNvCxnSpPr>
              <a:cxnSpLocks/>
            </p:cNvCxnSpPr>
            <p:nvPr/>
          </p:nvCxnSpPr>
          <p:spPr>
            <a:xfrm>
              <a:off x="1873207" y="2362200"/>
              <a:ext cx="0" cy="60960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03ECFB5-8A5D-BC4C-943F-25C236545C4E}"/>
                </a:ext>
              </a:extLst>
            </p:cNvPr>
            <p:cNvCxnSpPr>
              <a:cxnSpLocks/>
            </p:cNvCxnSpPr>
            <p:nvPr/>
          </p:nvCxnSpPr>
          <p:spPr>
            <a:xfrm>
              <a:off x="2482807" y="2362200"/>
              <a:ext cx="0" cy="60960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4EB92D2-4734-5B41-89C3-E4ABB56CA96A}"/>
                </a:ext>
              </a:extLst>
            </p:cNvPr>
            <p:cNvCxnSpPr/>
            <p:nvPr/>
          </p:nvCxnSpPr>
          <p:spPr>
            <a:xfrm>
              <a:off x="3810000" y="2359090"/>
              <a:ext cx="0" cy="60960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DB7A2EE-D998-D542-8433-77FFA8B14ADE}"/>
                </a:ext>
              </a:extLst>
            </p:cNvPr>
            <p:cNvCxnSpPr/>
            <p:nvPr/>
          </p:nvCxnSpPr>
          <p:spPr>
            <a:xfrm>
              <a:off x="4419600" y="2362200"/>
              <a:ext cx="0" cy="60960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96E3A7E-62C7-AF4B-B357-94F26328AA62}"/>
                </a:ext>
              </a:extLst>
            </p:cNvPr>
            <p:cNvCxnSpPr/>
            <p:nvPr/>
          </p:nvCxnSpPr>
          <p:spPr>
            <a:xfrm>
              <a:off x="4953000" y="2362200"/>
              <a:ext cx="0" cy="60960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0AB368B-44E1-084E-8B20-06CF3185BD97}"/>
                </a:ext>
              </a:extLst>
            </p:cNvPr>
            <p:cNvCxnSpPr/>
            <p:nvPr/>
          </p:nvCxnSpPr>
          <p:spPr>
            <a:xfrm>
              <a:off x="6019800" y="2362200"/>
              <a:ext cx="0" cy="60960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F28CB46-88F1-3D47-AFAB-BD6C495A2A3F}"/>
                </a:ext>
              </a:extLst>
            </p:cNvPr>
            <p:cNvCxnSpPr/>
            <p:nvPr/>
          </p:nvCxnSpPr>
          <p:spPr>
            <a:xfrm>
              <a:off x="6582747" y="2362200"/>
              <a:ext cx="0" cy="60960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E6D88ED-36DE-2A46-B0BF-65811FACD3CF}"/>
                </a:ext>
              </a:extLst>
            </p:cNvPr>
            <p:cNvCxnSpPr/>
            <p:nvPr/>
          </p:nvCxnSpPr>
          <p:spPr>
            <a:xfrm>
              <a:off x="7239000" y="2362200"/>
              <a:ext cx="0" cy="609600"/>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8E8195E-D9FA-5A4A-8C62-DEF8C5A07D56}"/>
                </a:ext>
              </a:extLst>
            </p:cNvPr>
            <p:cNvCxnSpPr/>
            <p:nvPr/>
          </p:nvCxnSpPr>
          <p:spPr>
            <a:xfrm>
              <a:off x="7772400" y="2362200"/>
              <a:ext cx="0" cy="609600"/>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37681CE-91E8-704F-A468-7307239E0B5F}"/>
                </a:ext>
              </a:extLst>
            </p:cNvPr>
            <p:cNvCxnSpPr/>
            <p:nvPr/>
          </p:nvCxnSpPr>
          <p:spPr>
            <a:xfrm>
              <a:off x="5509727" y="2362200"/>
              <a:ext cx="0" cy="60960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EC3654F-E5DA-6A4F-AFE1-9CF818B7E54C}"/>
                </a:ext>
              </a:extLst>
            </p:cNvPr>
            <p:cNvCxnSpPr>
              <a:cxnSpLocks/>
            </p:cNvCxnSpPr>
            <p:nvPr/>
          </p:nvCxnSpPr>
          <p:spPr>
            <a:xfrm>
              <a:off x="3092407" y="2362200"/>
              <a:ext cx="0" cy="60960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0DEE477D-C8FF-4344-87E3-2EFA009FA9C0}"/>
                </a:ext>
              </a:extLst>
            </p:cNvPr>
            <p:cNvSpPr txBox="1"/>
            <p:nvPr/>
          </p:nvSpPr>
          <p:spPr>
            <a:xfrm>
              <a:off x="1070183" y="2004536"/>
              <a:ext cx="453970" cy="369332"/>
            </a:xfrm>
            <a:prstGeom prst="rect">
              <a:avLst/>
            </a:prstGeom>
            <a:noFill/>
          </p:spPr>
          <p:txBody>
            <a:bodyPr wrap="none" rtlCol="0">
              <a:spAutoFit/>
            </a:bodyPr>
            <a:lstStyle/>
            <a:p>
              <a:r>
                <a:rPr lang="en-US" dirty="0" err="1"/>
                <a:t>Mr</a:t>
              </a:r>
              <a:endParaRPr lang="en-US" dirty="0"/>
            </a:p>
          </p:txBody>
        </p:sp>
        <p:sp>
          <p:nvSpPr>
            <p:cNvPr id="30" name="TextBox 29">
              <a:extLst>
                <a:ext uri="{FF2B5EF4-FFF2-40B4-BE49-F238E27FC236}">
                  <a16:creationId xmlns:a16="http://schemas.microsoft.com/office/drawing/2014/main" id="{1BB86F34-EF50-BD47-8A04-BA2B8D495334}"/>
                </a:ext>
              </a:extLst>
            </p:cNvPr>
            <p:cNvSpPr txBox="1"/>
            <p:nvPr/>
          </p:nvSpPr>
          <p:spPr>
            <a:xfrm>
              <a:off x="559110" y="2004536"/>
              <a:ext cx="325730" cy="369332"/>
            </a:xfrm>
            <a:prstGeom prst="rect">
              <a:avLst/>
            </a:prstGeom>
            <a:noFill/>
          </p:spPr>
          <p:txBody>
            <a:bodyPr wrap="none" rtlCol="0">
              <a:spAutoFit/>
            </a:bodyPr>
            <a:lstStyle/>
            <a:p>
              <a:r>
                <a:rPr lang="en-US" dirty="0"/>
                <a:t>F</a:t>
              </a:r>
            </a:p>
          </p:txBody>
        </p:sp>
        <p:sp>
          <p:nvSpPr>
            <p:cNvPr id="31" name="TextBox 30">
              <a:extLst>
                <a:ext uri="{FF2B5EF4-FFF2-40B4-BE49-F238E27FC236}">
                  <a16:creationId xmlns:a16="http://schemas.microsoft.com/office/drawing/2014/main" id="{A89CD775-5D08-2E41-9737-C0E70EFBC20C}"/>
                </a:ext>
              </a:extLst>
            </p:cNvPr>
            <p:cNvSpPr txBox="1"/>
            <p:nvPr/>
          </p:nvSpPr>
          <p:spPr>
            <a:xfrm>
              <a:off x="2281062" y="2025134"/>
              <a:ext cx="492443" cy="369332"/>
            </a:xfrm>
            <a:prstGeom prst="rect">
              <a:avLst/>
            </a:prstGeom>
            <a:noFill/>
          </p:spPr>
          <p:txBody>
            <a:bodyPr wrap="none" rtlCol="0">
              <a:spAutoFit/>
            </a:bodyPr>
            <a:lstStyle/>
            <a:p>
              <a:r>
                <a:rPr lang="en-US" dirty="0"/>
                <a:t>My</a:t>
              </a:r>
            </a:p>
          </p:txBody>
        </p:sp>
        <p:sp>
          <p:nvSpPr>
            <p:cNvPr id="32" name="TextBox 31">
              <a:extLst>
                <a:ext uri="{FF2B5EF4-FFF2-40B4-BE49-F238E27FC236}">
                  <a16:creationId xmlns:a16="http://schemas.microsoft.com/office/drawing/2014/main" id="{FED5D92B-63F5-1B4B-A295-0AA2BF084D9C}"/>
                </a:ext>
              </a:extLst>
            </p:cNvPr>
            <p:cNvSpPr txBox="1"/>
            <p:nvPr/>
          </p:nvSpPr>
          <p:spPr>
            <a:xfrm>
              <a:off x="2899574" y="2021251"/>
              <a:ext cx="428322" cy="369332"/>
            </a:xfrm>
            <a:prstGeom prst="rect">
              <a:avLst/>
            </a:prstGeom>
            <a:noFill/>
          </p:spPr>
          <p:txBody>
            <a:bodyPr wrap="none" rtlCol="0">
              <a:spAutoFit/>
            </a:bodyPr>
            <a:lstStyle/>
            <a:p>
              <a:r>
                <a:rPr lang="en-US" dirty="0" err="1"/>
                <a:t>Jn</a:t>
              </a:r>
              <a:endParaRPr lang="en-US" dirty="0"/>
            </a:p>
          </p:txBody>
        </p:sp>
        <p:sp>
          <p:nvSpPr>
            <p:cNvPr id="33" name="TextBox 32">
              <a:extLst>
                <a:ext uri="{FF2B5EF4-FFF2-40B4-BE49-F238E27FC236}">
                  <a16:creationId xmlns:a16="http://schemas.microsoft.com/office/drawing/2014/main" id="{36FA4DD4-29E7-C346-8778-FC76063F12B9}"/>
                </a:ext>
              </a:extLst>
            </p:cNvPr>
            <p:cNvSpPr txBox="1"/>
            <p:nvPr/>
          </p:nvSpPr>
          <p:spPr>
            <a:xfrm>
              <a:off x="1709268" y="2004536"/>
              <a:ext cx="466794" cy="369332"/>
            </a:xfrm>
            <a:prstGeom prst="rect">
              <a:avLst/>
            </a:prstGeom>
            <a:noFill/>
          </p:spPr>
          <p:txBody>
            <a:bodyPr wrap="none" rtlCol="0">
              <a:spAutoFit/>
            </a:bodyPr>
            <a:lstStyle/>
            <a:p>
              <a:r>
                <a:rPr lang="en-US" dirty="0" err="1"/>
                <a:t>Ap</a:t>
              </a:r>
              <a:endParaRPr lang="en-US" dirty="0"/>
            </a:p>
          </p:txBody>
        </p:sp>
        <p:sp>
          <p:nvSpPr>
            <p:cNvPr id="34" name="TextBox 33">
              <a:extLst>
                <a:ext uri="{FF2B5EF4-FFF2-40B4-BE49-F238E27FC236}">
                  <a16:creationId xmlns:a16="http://schemas.microsoft.com/office/drawing/2014/main" id="{471B5C96-4DCC-3548-83CB-21D64EA7B20E}"/>
                </a:ext>
              </a:extLst>
            </p:cNvPr>
            <p:cNvSpPr txBox="1"/>
            <p:nvPr/>
          </p:nvSpPr>
          <p:spPr>
            <a:xfrm>
              <a:off x="3637138" y="2021251"/>
              <a:ext cx="377026" cy="369332"/>
            </a:xfrm>
            <a:prstGeom prst="rect">
              <a:avLst/>
            </a:prstGeom>
            <a:noFill/>
          </p:spPr>
          <p:txBody>
            <a:bodyPr wrap="square" rtlCol="0">
              <a:spAutoFit/>
            </a:bodyPr>
            <a:lstStyle/>
            <a:p>
              <a:r>
                <a:rPr lang="en-US" dirty="0" err="1"/>
                <a:t>Jl</a:t>
              </a:r>
              <a:endParaRPr lang="en-US" dirty="0"/>
            </a:p>
          </p:txBody>
        </p:sp>
        <p:sp>
          <p:nvSpPr>
            <p:cNvPr id="35" name="TextBox 34">
              <a:extLst>
                <a:ext uri="{FF2B5EF4-FFF2-40B4-BE49-F238E27FC236}">
                  <a16:creationId xmlns:a16="http://schemas.microsoft.com/office/drawing/2014/main" id="{FA11FB83-DEEB-FF47-AA24-0FFCD5A2AA01}"/>
                </a:ext>
              </a:extLst>
            </p:cNvPr>
            <p:cNvSpPr txBox="1"/>
            <p:nvPr/>
          </p:nvSpPr>
          <p:spPr>
            <a:xfrm>
              <a:off x="4159739" y="2072597"/>
              <a:ext cx="477341" cy="369332"/>
            </a:xfrm>
            <a:prstGeom prst="rect">
              <a:avLst/>
            </a:prstGeom>
            <a:noFill/>
          </p:spPr>
          <p:txBody>
            <a:bodyPr wrap="square" rtlCol="0">
              <a:spAutoFit/>
            </a:bodyPr>
            <a:lstStyle/>
            <a:p>
              <a:r>
                <a:rPr lang="en-US" dirty="0"/>
                <a:t>Au</a:t>
              </a:r>
            </a:p>
          </p:txBody>
        </p:sp>
        <p:sp>
          <p:nvSpPr>
            <p:cNvPr id="36" name="TextBox 35">
              <a:extLst>
                <a:ext uri="{FF2B5EF4-FFF2-40B4-BE49-F238E27FC236}">
                  <a16:creationId xmlns:a16="http://schemas.microsoft.com/office/drawing/2014/main" id="{BCA62880-60DE-7949-8DCC-7F504845034B}"/>
                </a:ext>
              </a:extLst>
            </p:cNvPr>
            <p:cNvSpPr txBox="1"/>
            <p:nvPr/>
          </p:nvSpPr>
          <p:spPr>
            <a:xfrm>
              <a:off x="4760081" y="2064821"/>
              <a:ext cx="377026" cy="369332"/>
            </a:xfrm>
            <a:prstGeom prst="rect">
              <a:avLst/>
            </a:prstGeom>
            <a:noFill/>
          </p:spPr>
          <p:txBody>
            <a:bodyPr wrap="square" rtlCol="0">
              <a:spAutoFit/>
            </a:bodyPr>
            <a:lstStyle/>
            <a:p>
              <a:r>
                <a:rPr lang="en-US" dirty="0"/>
                <a:t>S</a:t>
              </a:r>
            </a:p>
          </p:txBody>
        </p:sp>
        <p:sp>
          <p:nvSpPr>
            <p:cNvPr id="37" name="TextBox 36">
              <a:extLst>
                <a:ext uri="{FF2B5EF4-FFF2-40B4-BE49-F238E27FC236}">
                  <a16:creationId xmlns:a16="http://schemas.microsoft.com/office/drawing/2014/main" id="{E127C299-4F74-884E-B294-16914B2B5840}"/>
                </a:ext>
              </a:extLst>
            </p:cNvPr>
            <p:cNvSpPr txBox="1"/>
            <p:nvPr/>
          </p:nvSpPr>
          <p:spPr>
            <a:xfrm>
              <a:off x="5884161" y="2064821"/>
              <a:ext cx="377026" cy="369332"/>
            </a:xfrm>
            <a:prstGeom prst="rect">
              <a:avLst/>
            </a:prstGeom>
            <a:noFill/>
          </p:spPr>
          <p:txBody>
            <a:bodyPr wrap="square" rtlCol="0">
              <a:spAutoFit/>
            </a:bodyPr>
            <a:lstStyle/>
            <a:p>
              <a:r>
                <a:rPr lang="en-US" dirty="0"/>
                <a:t>N</a:t>
              </a:r>
            </a:p>
          </p:txBody>
        </p:sp>
        <p:sp>
          <p:nvSpPr>
            <p:cNvPr id="38" name="TextBox 37">
              <a:extLst>
                <a:ext uri="{FF2B5EF4-FFF2-40B4-BE49-F238E27FC236}">
                  <a16:creationId xmlns:a16="http://schemas.microsoft.com/office/drawing/2014/main" id="{E49E59F7-E13B-2B4F-B026-F35FAA2978B7}"/>
                </a:ext>
              </a:extLst>
            </p:cNvPr>
            <p:cNvSpPr txBox="1"/>
            <p:nvPr/>
          </p:nvSpPr>
          <p:spPr>
            <a:xfrm>
              <a:off x="5322469" y="2072597"/>
              <a:ext cx="377026" cy="369332"/>
            </a:xfrm>
            <a:prstGeom prst="rect">
              <a:avLst/>
            </a:prstGeom>
            <a:noFill/>
          </p:spPr>
          <p:txBody>
            <a:bodyPr wrap="square" rtlCol="0">
              <a:spAutoFit/>
            </a:bodyPr>
            <a:lstStyle/>
            <a:p>
              <a:r>
                <a:rPr lang="en-US" dirty="0"/>
                <a:t>O</a:t>
              </a:r>
            </a:p>
          </p:txBody>
        </p:sp>
        <p:sp>
          <p:nvSpPr>
            <p:cNvPr id="39" name="TextBox 38">
              <a:extLst>
                <a:ext uri="{FF2B5EF4-FFF2-40B4-BE49-F238E27FC236}">
                  <a16:creationId xmlns:a16="http://schemas.microsoft.com/office/drawing/2014/main" id="{800B6D89-B000-D14E-AB84-33EFC8E603F7}"/>
                </a:ext>
              </a:extLst>
            </p:cNvPr>
            <p:cNvSpPr txBox="1"/>
            <p:nvPr/>
          </p:nvSpPr>
          <p:spPr>
            <a:xfrm>
              <a:off x="6406762" y="2064821"/>
              <a:ext cx="377026" cy="369332"/>
            </a:xfrm>
            <a:prstGeom prst="rect">
              <a:avLst/>
            </a:prstGeom>
            <a:noFill/>
          </p:spPr>
          <p:txBody>
            <a:bodyPr wrap="square" rtlCol="0">
              <a:spAutoFit/>
            </a:bodyPr>
            <a:lstStyle/>
            <a:p>
              <a:r>
                <a:rPr lang="en-US" dirty="0"/>
                <a:t>D</a:t>
              </a:r>
            </a:p>
          </p:txBody>
        </p:sp>
        <p:sp>
          <p:nvSpPr>
            <p:cNvPr id="40" name="TextBox 39">
              <a:extLst>
                <a:ext uri="{FF2B5EF4-FFF2-40B4-BE49-F238E27FC236}">
                  <a16:creationId xmlns:a16="http://schemas.microsoft.com/office/drawing/2014/main" id="{D5C19B95-334F-164F-A216-51E41AD008B9}"/>
                </a:ext>
              </a:extLst>
            </p:cNvPr>
            <p:cNvSpPr txBox="1"/>
            <p:nvPr/>
          </p:nvSpPr>
          <p:spPr>
            <a:xfrm>
              <a:off x="7050487" y="2032555"/>
              <a:ext cx="501262" cy="369332"/>
            </a:xfrm>
            <a:prstGeom prst="rect">
              <a:avLst/>
            </a:prstGeom>
            <a:noFill/>
          </p:spPr>
          <p:txBody>
            <a:bodyPr wrap="square" rtlCol="0">
              <a:spAutoFit/>
            </a:bodyPr>
            <a:lstStyle/>
            <a:p>
              <a:r>
                <a:rPr lang="en-US" dirty="0"/>
                <a:t>Ja</a:t>
              </a:r>
            </a:p>
          </p:txBody>
        </p:sp>
        <p:sp>
          <p:nvSpPr>
            <p:cNvPr id="41" name="TextBox 40">
              <a:extLst>
                <a:ext uri="{FF2B5EF4-FFF2-40B4-BE49-F238E27FC236}">
                  <a16:creationId xmlns:a16="http://schemas.microsoft.com/office/drawing/2014/main" id="{A611EEDE-0437-1844-801E-D6D25449D7B0}"/>
                </a:ext>
              </a:extLst>
            </p:cNvPr>
            <p:cNvSpPr txBox="1"/>
            <p:nvPr/>
          </p:nvSpPr>
          <p:spPr>
            <a:xfrm>
              <a:off x="7616026" y="2072597"/>
              <a:ext cx="377026" cy="369332"/>
            </a:xfrm>
            <a:prstGeom prst="rect">
              <a:avLst/>
            </a:prstGeom>
            <a:noFill/>
          </p:spPr>
          <p:txBody>
            <a:bodyPr wrap="square" rtlCol="0">
              <a:spAutoFit/>
            </a:bodyPr>
            <a:lstStyle/>
            <a:p>
              <a:r>
                <a:rPr lang="en-US" dirty="0"/>
                <a:t>F</a:t>
              </a:r>
            </a:p>
          </p:txBody>
        </p:sp>
        <p:sp>
          <p:nvSpPr>
            <p:cNvPr id="45" name="TextBox 44">
              <a:extLst>
                <a:ext uri="{FF2B5EF4-FFF2-40B4-BE49-F238E27FC236}">
                  <a16:creationId xmlns:a16="http://schemas.microsoft.com/office/drawing/2014/main" id="{9510FBE3-350D-4F48-A481-930FA90C0A1E}"/>
                </a:ext>
              </a:extLst>
            </p:cNvPr>
            <p:cNvSpPr txBox="1"/>
            <p:nvPr/>
          </p:nvSpPr>
          <p:spPr>
            <a:xfrm>
              <a:off x="536026" y="1626563"/>
              <a:ext cx="697627" cy="369332"/>
            </a:xfrm>
            <a:prstGeom prst="rect">
              <a:avLst/>
            </a:prstGeom>
            <a:noFill/>
          </p:spPr>
          <p:txBody>
            <a:bodyPr wrap="none" rtlCol="0">
              <a:spAutoFit/>
            </a:bodyPr>
            <a:lstStyle/>
            <a:p>
              <a:r>
                <a:rPr lang="en-US" b="1" dirty="0">
                  <a:solidFill>
                    <a:srgbClr val="FF0000"/>
                  </a:solidFill>
                </a:rPr>
                <a:t>2018</a:t>
              </a:r>
            </a:p>
          </p:txBody>
        </p:sp>
        <p:sp>
          <p:nvSpPr>
            <p:cNvPr id="46" name="TextBox 45">
              <a:extLst>
                <a:ext uri="{FF2B5EF4-FFF2-40B4-BE49-F238E27FC236}">
                  <a16:creationId xmlns:a16="http://schemas.microsoft.com/office/drawing/2014/main" id="{52C81C4A-4776-C640-918F-A4E554FCC5CC}"/>
                </a:ext>
              </a:extLst>
            </p:cNvPr>
            <p:cNvSpPr txBox="1"/>
            <p:nvPr/>
          </p:nvSpPr>
          <p:spPr>
            <a:xfrm>
              <a:off x="7074773" y="1565057"/>
              <a:ext cx="697627" cy="369332"/>
            </a:xfrm>
            <a:prstGeom prst="rect">
              <a:avLst/>
            </a:prstGeom>
            <a:noFill/>
          </p:spPr>
          <p:txBody>
            <a:bodyPr wrap="none" rtlCol="0">
              <a:spAutoFit/>
            </a:bodyPr>
            <a:lstStyle/>
            <a:p>
              <a:r>
                <a:rPr lang="en-US" b="1" dirty="0">
                  <a:solidFill>
                    <a:srgbClr val="00B050"/>
                  </a:solidFill>
                </a:rPr>
                <a:t>2019</a:t>
              </a:r>
            </a:p>
          </p:txBody>
        </p:sp>
      </p:grpSp>
      <p:sp>
        <p:nvSpPr>
          <p:cNvPr id="47" name="TextBox 46">
            <a:extLst>
              <a:ext uri="{FF2B5EF4-FFF2-40B4-BE49-F238E27FC236}">
                <a16:creationId xmlns:a16="http://schemas.microsoft.com/office/drawing/2014/main" id="{813F2E29-1149-E149-B18A-3575F9A7693F}"/>
              </a:ext>
            </a:extLst>
          </p:cNvPr>
          <p:cNvSpPr txBox="1"/>
          <p:nvPr/>
        </p:nvSpPr>
        <p:spPr>
          <a:xfrm>
            <a:off x="261984" y="5932171"/>
            <a:ext cx="3828153" cy="369332"/>
          </a:xfrm>
          <a:prstGeom prst="rect">
            <a:avLst/>
          </a:prstGeom>
          <a:noFill/>
        </p:spPr>
        <p:txBody>
          <a:bodyPr wrap="square" rtlCol="0">
            <a:spAutoFit/>
          </a:bodyPr>
          <a:lstStyle/>
          <a:p>
            <a:r>
              <a:rPr lang="en-US" dirty="0"/>
              <a:t>CCSSO solicits participation</a:t>
            </a:r>
          </a:p>
        </p:txBody>
      </p:sp>
      <p:sp>
        <p:nvSpPr>
          <p:cNvPr id="51" name="TextBox 50">
            <a:extLst>
              <a:ext uri="{FF2B5EF4-FFF2-40B4-BE49-F238E27FC236}">
                <a16:creationId xmlns:a16="http://schemas.microsoft.com/office/drawing/2014/main" id="{EDE672A0-F464-DE47-BFAB-3E1CD7BCFAE3}"/>
              </a:ext>
            </a:extLst>
          </p:cNvPr>
          <p:cNvSpPr txBox="1"/>
          <p:nvPr/>
        </p:nvSpPr>
        <p:spPr>
          <a:xfrm>
            <a:off x="2902298" y="4277663"/>
            <a:ext cx="5594393" cy="655580"/>
          </a:xfrm>
          <a:prstGeom prst="rect">
            <a:avLst/>
          </a:prstGeom>
          <a:noFill/>
        </p:spPr>
        <p:txBody>
          <a:bodyPr wrap="square" rtlCol="0">
            <a:spAutoFit/>
          </a:bodyPr>
          <a:lstStyle/>
          <a:p>
            <a:r>
              <a:rPr lang="en-US" dirty="0"/>
              <a:t>Prepare draft standards; Input from EL Task Force and EL and ASES SCASS; Revisions</a:t>
            </a:r>
          </a:p>
        </p:txBody>
      </p:sp>
      <p:grpSp>
        <p:nvGrpSpPr>
          <p:cNvPr id="74" name="Group 73" title="details of the timeline">
            <a:extLst>
              <a:ext uri="{FF2B5EF4-FFF2-40B4-BE49-F238E27FC236}">
                <a16:creationId xmlns:a16="http://schemas.microsoft.com/office/drawing/2014/main" id="{5235D448-7E4D-BE49-BD3A-E816CE13D016}"/>
              </a:ext>
            </a:extLst>
          </p:cNvPr>
          <p:cNvGrpSpPr/>
          <p:nvPr/>
        </p:nvGrpSpPr>
        <p:grpSpPr>
          <a:xfrm>
            <a:off x="685073" y="2764647"/>
            <a:ext cx="7676642" cy="3084027"/>
            <a:chOff x="685073" y="2764647"/>
            <a:chExt cx="7676642" cy="3084027"/>
          </a:xfrm>
        </p:grpSpPr>
        <p:sp>
          <p:nvSpPr>
            <p:cNvPr id="48" name="TextBox 47">
              <a:extLst>
                <a:ext uri="{FF2B5EF4-FFF2-40B4-BE49-F238E27FC236}">
                  <a16:creationId xmlns:a16="http://schemas.microsoft.com/office/drawing/2014/main" id="{8BFE3CB2-94C6-0449-BCC4-3B4F34AE35DD}"/>
                </a:ext>
              </a:extLst>
            </p:cNvPr>
            <p:cNvSpPr txBox="1"/>
            <p:nvPr/>
          </p:nvSpPr>
          <p:spPr>
            <a:xfrm>
              <a:off x="1003487" y="5479342"/>
              <a:ext cx="6047000" cy="369332"/>
            </a:xfrm>
            <a:prstGeom prst="rect">
              <a:avLst/>
            </a:prstGeom>
            <a:noFill/>
          </p:spPr>
          <p:txBody>
            <a:bodyPr wrap="square" rtlCol="0">
              <a:spAutoFit/>
            </a:bodyPr>
            <a:lstStyle/>
            <a:p>
              <a:r>
                <a:rPr lang="en-US" dirty="0"/>
                <a:t>Workgroups, plan and prepare for in-person meeting</a:t>
              </a:r>
            </a:p>
          </p:txBody>
        </p:sp>
        <p:sp>
          <p:nvSpPr>
            <p:cNvPr id="49" name="TextBox 48">
              <a:extLst>
                <a:ext uri="{FF2B5EF4-FFF2-40B4-BE49-F238E27FC236}">
                  <a16:creationId xmlns:a16="http://schemas.microsoft.com/office/drawing/2014/main" id="{F999BC6B-D543-854E-B71C-54F05ADA041A}"/>
                </a:ext>
              </a:extLst>
            </p:cNvPr>
            <p:cNvSpPr txBox="1"/>
            <p:nvPr/>
          </p:nvSpPr>
          <p:spPr>
            <a:xfrm>
              <a:off x="2378593" y="5025192"/>
              <a:ext cx="4493122" cy="369332"/>
            </a:xfrm>
            <a:prstGeom prst="rect">
              <a:avLst/>
            </a:prstGeom>
            <a:noFill/>
          </p:spPr>
          <p:txBody>
            <a:bodyPr wrap="square" rtlCol="0">
              <a:spAutoFit/>
            </a:bodyPr>
            <a:lstStyle/>
            <a:p>
              <a:r>
                <a:rPr lang="en-US" dirty="0"/>
                <a:t>Four-day in-person meeting</a:t>
              </a:r>
            </a:p>
          </p:txBody>
        </p:sp>
        <p:sp>
          <p:nvSpPr>
            <p:cNvPr id="52" name="TextBox 51">
              <a:extLst>
                <a:ext uri="{FF2B5EF4-FFF2-40B4-BE49-F238E27FC236}">
                  <a16:creationId xmlns:a16="http://schemas.microsoft.com/office/drawing/2014/main" id="{D45D4FF1-3912-B641-BC83-9FE618ED537B}"/>
                </a:ext>
              </a:extLst>
            </p:cNvPr>
            <p:cNvSpPr txBox="1"/>
            <p:nvPr/>
          </p:nvSpPr>
          <p:spPr>
            <a:xfrm>
              <a:off x="3654957" y="3604312"/>
              <a:ext cx="4419599" cy="654109"/>
            </a:xfrm>
            <a:prstGeom prst="rect">
              <a:avLst/>
            </a:prstGeom>
            <a:noFill/>
          </p:spPr>
          <p:txBody>
            <a:bodyPr wrap="square" rtlCol="0">
              <a:spAutoFit/>
            </a:bodyPr>
            <a:lstStyle/>
            <a:p>
              <a:r>
                <a:rPr lang="en-US" dirty="0"/>
                <a:t>Teacher review and input; Input from SWD Task Force; Rounds of revision</a:t>
              </a:r>
            </a:p>
          </p:txBody>
        </p:sp>
        <p:sp>
          <p:nvSpPr>
            <p:cNvPr id="54" name="TextBox 53">
              <a:extLst>
                <a:ext uri="{FF2B5EF4-FFF2-40B4-BE49-F238E27FC236}">
                  <a16:creationId xmlns:a16="http://schemas.microsoft.com/office/drawing/2014/main" id="{500F38E6-166E-694E-83C7-B432F4A64623}"/>
                </a:ext>
              </a:extLst>
            </p:cNvPr>
            <p:cNvSpPr txBox="1"/>
            <p:nvPr/>
          </p:nvSpPr>
          <p:spPr>
            <a:xfrm>
              <a:off x="5342940" y="3260451"/>
              <a:ext cx="3018775" cy="369332"/>
            </a:xfrm>
            <a:prstGeom prst="rect">
              <a:avLst/>
            </a:prstGeom>
            <a:noFill/>
          </p:spPr>
          <p:txBody>
            <a:bodyPr wrap="none" rtlCol="0">
              <a:spAutoFit/>
            </a:bodyPr>
            <a:lstStyle/>
            <a:p>
              <a:r>
                <a:rPr lang="en-US" dirty="0"/>
                <a:t>Participant review; Revision</a:t>
              </a:r>
            </a:p>
          </p:txBody>
        </p:sp>
        <p:sp>
          <p:nvSpPr>
            <p:cNvPr id="55" name="TextBox 54">
              <a:extLst>
                <a:ext uri="{FF2B5EF4-FFF2-40B4-BE49-F238E27FC236}">
                  <a16:creationId xmlns:a16="http://schemas.microsoft.com/office/drawing/2014/main" id="{C4177411-C1B4-7D4E-B539-699F9941908E}"/>
                </a:ext>
              </a:extLst>
            </p:cNvPr>
            <p:cNvSpPr txBox="1"/>
            <p:nvPr/>
          </p:nvSpPr>
          <p:spPr>
            <a:xfrm>
              <a:off x="5936079" y="2914182"/>
              <a:ext cx="2056973" cy="369332"/>
            </a:xfrm>
            <a:prstGeom prst="rect">
              <a:avLst/>
            </a:prstGeom>
            <a:noFill/>
          </p:spPr>
          <p:txBody>
            <a:bodyPr wrap="none" rtlCol="0">
              <a:spAutoFit/>
            </a:bodyPr>
            <a:lstStyle/>
            <a:p>
              <a:r>
                <a:rPr lang="en-US" dirty="0"/>
                <a:t>Finalize standards</a:t>
              </a:r>
            </a:p>
          </p:txBody>
        </p:sp>
        <p:cxnSp>
          <p:nvCxnSpPr>
            <p:cNvPr id="59" name="Straight Arrow Connector 58">
              <a:extLst>
                <a:ext uri="{FF2B5EF4-FFF2-40B4-BE49-F238E27FC236}">
                  <a16:creationId xmlns:a16="http://schemas.microsoft.com/office/drawing/2014/main" id="{F9C4664B-527A-6241-AEF6-6F9BB88DEB64}"/>
                </a:ext>
              </a:extLst>
            </p:cNvPr>
            <p:cNvCxnSpPr/>
            <p:nvPr/>
          </p:nvCxnSpPr>
          <p:spPr>
            <a:xfrm flipV="1">
              <a:off x="685073" y="2764647"/>
              <a:ext cx="0" cy="3084027"/>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182A847B-3630-0347-A61B-D2936F412E00}"/>
                </a:ext>
              </a:extLst>
            </p:cNvPr>
            <p:cNvCxnSpPr>
              <a:cxnSpLocks/>
            </p:cNvCxnSpPr>
            <p:nvPr/>
          </p:nvCxnSpPr>
          <p:spPr>
            <a:xfrm flipV="1">
              <a:off x="1295400" y="2849465"/>
              <a:ext cx="0" cy="2629877"/>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981AEE34-F577-FF4A-91E7-B2808F337579}"/>
                </a:ext>
              </a:extLst>
            </p:cNvPr>
            <p:cNvCxnSpPr/>
            <p:nvPr/>
          </p:nvCxnSpPr>
          <p:spPr>
            <a:xfrm flipV="1">
              <a:off x="2527283" y="2849465"/>
              <a:ext cx="0" cy="2175727"/>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458B5811-FDE6-B342-BE68-196D47C89694}"/>
                </a:ext>
              </a:extLst>
            </p:cNvPr>
            <p:cNvCxnSpPr/>
            <p:nvPr/>
          </p:nvCxnSpPr>
          <p:spPr>
            <a:xfrm flipV="1">
              <a:off x="3113735" y="2882425"/>
              <a:ext cx="0" cy="1356755"/>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A5B69731-D5DE-114D-8A73-EAD03F777E84}"/>
                </a:ext>
              </a:extLst>
            </p:cNvPr>
            <p:cNvCxnSpPr/>
            <p:nvPr/>
          </p:nvCxnSpPr>
          <p:spPr>
            <a:xfrm flipV="1">
              <a:off x="3810000" y="2849465"/>
              <a:ext cx="0" cy="646638"/>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63017F25-01F8-F344-A079-5FD3867EE538}"/>
                </a:ext>
              </a:extLst>
            </p:cNvPr>
            <p:cNvCxnSpPr>
              <a:cxnSpLocks/>
            </p:cNvCxnSpPr>
            <p:nvPr/>
          </p:nvCxnSpPr>
          <p:spPr>
            <a:xfrm flipV="1">
              <a:off x="5509727" y="2849465"/>
              <a:ext cx="0" cy="410986"/>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73" name="Left Bracket 72">
              <a:extLst>
                <a:ext uri="{FF2B5EF4-FFF2-40B4-BE49-F238E27FC236}">
                  <a16:creationId xmlns:a16="http://schemas.microsoft.com/office/drawing/2014/main" id="{E6660E3D-96A3-CA44-803A-D0CB97E5F784}"/>
                </a:ext>
              </a:extLst>
            </p:cNvPr>
            <p:cNvSpPr/>
            <p:nvPr/>
          </p:nvSpPr>
          <p:spPr>
            <a:xfrm rot="16200000">
              <a:off x="6599606" y="2269662"/>
              <a:ext cx="59594" cy="1219199"/>
            </a:xfrm>
            <a:prstGeom prst="leftBracket">
              <a:avLst/>
            </a:prstGeom>
            <a:ln w="28575">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75" name="TextBox 74">
            <a:extLst>
              <a:ext uri="{FF2B5EF4-FFF2-40B4-BE49-F238E27FC236}">
                <a16:creationId xmlns:a16="http://schemas.microsoft.com/office/drawing/2014/main" id="{14EE2CE6-4241-F840-A252-DAF98DEBE7A7}"/>
              </a:ext>
            </a:extLst>
          </p:cNvPr>
          <p:cNvSpPr txBox="1"/>
          <p:nvPr/>
        </p:nvSpPr>
        <p:spPr>
          <a:xfrm>
            <a:off x="7225025" y="2626357"/>
            <a:ext cx="1633781" cy="369332"/>
          </a:xfrm>
          <a:prstGeom prst="rect">
            <a:avLst/>
          </a:prstGeom>
          <a:noFill/>
        </p:spPr>
        <p:txBody>
          <a:bodyPr wrap="none" rtlCol="0">
            <a:spAutoFit/>
          </a:bodyPr>
          <a:lstStyle/>
          <a:p>
            <a:r>
              <a:rPr lang="en-US" dirty="0"/>
              <a:t>Dissemination</a:t>
            </a:r>
          </a:p>
        </p:txBody>
      </p:sp>
    </p:spTree>
    <p:extLst>
      <p:ext uri="{BB962C8B-B14F-4D97-AF65-F5344CB8AC3E}">
        <p14:creationId xmlns:p14="http://schemas.microsoft.com/office/powerpoint/2010/main" val="6404669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0BADB-86F2-7046-B1D9-E7AA234F3B9D}"/>
              </a:ext>
            </a:extLst>
          </p:cNvPr>
          <p:cNvSpPr>
            <a:spLocks noGrp="1"/>
          </p:cNvSpPr>
          <p:nvPr>
            <p:ph type="title"/>
          </p:nvPr>
        </p:nvSpPr>
        <p:spPr/>
        <p:txBody>
          <a:bodyPr/>
          <a:lstStyle/>
          <a:p>
            <a:r>
              <a:rPr lang="en-US" dirty="0"/>
              <a:t>Contributors:</a:t>
            </a:r>
          </a:p>
        </p:txBody>
      </p:sp>
      <p:sp>
        <p:nvSpPr>
          <p:cNvPr id="6" name="Slide Number Placeholder 5">
            <a:extLst>
              <a:ext uri="{FF2B5EF4-FFF2-40B4-BE49-F238E27FC236}">
                <a16:creationId xmlns:a16="http://schemas.microsoft.com/office/drawing/2014/main" id="{CA1168CE-4F5B-EE46-A125-07A8BB39A9D6}"/>
              </a:ext>
            </a:extLst>
          </p:cNvPr>
          <p:cNvSpPr>
            <a:spLocks noGrp="1"/>
          </p:cNvSpPr>
          <p:nvPr>
            <p:ph type="sldNum" sz="quarter" idx="12"/>
          </p:nvPr>
        </p:nvSpPr>
        <p:spPr/>
        <p:txBody>
          <a:bodyPr/>
          <a:lstStyle/>
          <a:p>
            <a:pPr>
              <a:defRPr/>
            </a:pPr>
            <a:fld id="{79F6F0DC-8F36-4710-B02B-BF887C489417}" type="slidenum">
              <a:rPr lang="en-US" smtClean="0">
                <a:solidFill>
                  <a:srgbClr val="000000"/>
                </a:solidFill>
              </a:rPr>
              <a:pPr>
                <a:defRPr/>
              </a:pPr>
              <a:t>11</a:t>
            </a:fld>
            <a:endParaRPr lang="en-US" dirty="0">
              <a:solidFill>
                <a:srgbClr val="000000"/>
              </a:solidFill>
            </a:endParaRPr>
          </a:p>
        </p:txBody>
      </p:sp>
      <p:sp>
        <p:nvSpPr>
          <p:cNvPr id="7" name="Content Placeholder 1">
            <a:extLst>
              <a:ext uri="{FF2B5EF4-FFF2-40B4-BE49-F238E27FC236}">
                <a16:creationId xmlns:a16="http://schemas.microsoft.com/office/drawing/2014/main" id="{DD50AD6A-D995-4544-92F3-36A5BB9AA79D}"/>
              </a:ext>
            </a:extLst>
          </p:cNvPr>
          <p:cNvSpPr txBox="1">
            <a:spLocks noGrp="1"/>
          </p:cNvSpPr>
          <p:nvPr>
            <p:ph sz="half" idx="1"/>
          </p:nvPr>
        </p:nvSpPr>
        <p:spPr>
          <a:xfrm>
            <a:off x="425839" y="1424491"/>
            <a:ext cx="8260961" cy="4820734"/>
          </a:xfrm>
          <a:prstGeom prst="rect">
            <a:avLst/>
          </a:prstGeom>
        </p:spPr>
        <p:txBody>
          <a:bodyPr numCol="3">
            <a:normAutofit fontScale="25000" lnSpcReduction="2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sz="7200" dirty="0">
                <a:solidFill>
                  <a:schemeClr val="tx1"/>
                </a:solidFill>
              </a:rPr>
              <a:t>Arizona</a:t>
            </a:r>
          </a:p>
          <a:p>
            <a:r>
              <a:rPr lang="en-US" sz="7200" dirty="0">
                <a:solidFill>
                  <a:schemeClr val="tx1"/>
                </a:solidFill>
              </a:rPr>
              <a:t>Arkansas</a:t>
            </a:r>
          </a:p>
          <a:p>
            <a:r>
              <a:rPr lang="en-US" sz="7200" dirty="0">
                <a:solidFill>
                  <a:schemeClr val="tx1"/>
                </a:solidFill>
              </a:rPr>
              <a:t>California</a:t>
            </a:r>
          </a:p>
          <a:p>
            <a:r>
              <a:rPr lang="en-US" sz="7200" dirty="0">
                <a:solidFill>
                  <a:schemeClr val="tx1"/>
                </a:solidFill>
              </a:rPr>
              <a:t>Colorado</a:t>
            </a:r>
          </a:p>
          <a:p>
            <a:r>
              <a:rPr lang="en-US" sz="7200" dirty="0">
                <a:solidFill>
                  <a:schemeClr val="tx1"/>
                </a:solidFill>
              </a:rPr>
              <a:t>Guam</a:t>
            </a:r>
          </a:p>
          <a:p>
            <a:r>
              <a:rPr lang="en-US" sz="7200" dirty="0">
                <a:solidFill>
                  <a:schemeClr val="tx1"/>
                </a:solidFill>
              </a:rPr>
              <a:t>Iowa</a:t>
            </a:r>
          </a:p>
          <a:p>
            <a:r>
              <a:rPr lang="en-US" sz="7200" dirty="0">
                <a:solidFill>
                  <a:schemeClr val="tx1"/>
                </a:solidFill>
              </a:rPr>
              <a:t>Louisiana</a:t>
            </a:r>
          </a:p>
          <a:p>
            <a:r>
              <a:rPr lang="en-US" sz="7200" dirty="0">
                <a:solidFill>
                  <a:schemeClr val="tx1"/>
                </a:solidFill>
              </a:rPr>
              <a:t>Michigan</a:t>
            </a:r>
          </a:p>
          <a:p>
            <a:r>
              <a:rPr lang="en-US" sz="7200" dirty="0">
                <a:solidFill>
                  <a:schemeClr val="tx1"/>
                </a:solidFill>
              </a:rPr>
              <a:t>Nebraska</a:t>
            </a:r>
          </a:p>
          <a:p>
            <a:r>
              <a:rPr lang="en-US" sz="7200" dirty="0">
                <a:solidFill>
                  <a:schemeClr val="tx1"/>
                </a:solidFill>
              </a:rPr>
              <a:t>New York</a:t>
            </a:r>
          </a:p>
          <a:p>
            <a:r>
              <a:rPr lang="en-US" sz="7200" dirty="0">
                <a:solidFill>
                  <a:schemeClr val="tx1"/>
                </a:solidFill>
              </a:rPr>
              <a:t>North Carolina</a:t>
            </a:r>
          </a:p>
          <a:p>
            <a:r>
              <a:rPr lang="en-US" sz="7200" dirty="0">
                <a:solidFill>
                  <a:schemeClr val="tx1"/>
                </a:solidFill>
              </a:rPr>
              <a:t>Ohio</a:t>
            </a:r>
          </a:p>
          <a:p>
            <a:r>
              <a:rPr lang="en-US" sz="7200" dirty="0">
                <a:solidFill>
                  <a:schemeClr val="tx1"/>
                </a:solidFill>
              </a:rPr>
              <a:t>Oregon</a:t>
            </a:r>
            <a:br>
              <a:rPr lang="en-US" sz="7200" dirty="0">
                <a:solidFill>
                  <a:schemeClr val="tx1"/>
                </a:solidFill>
              </a:rPr>
            </a:br>
            <a:r>
              <a:rPr lang="en-US" sz="7200" dirty="0">
                <a:solidFill>
                  <a:schemeClr val="tx1"/>
                </a:solidFill>
              </a:rPr>
              <a:t/>
            </a:r>
            <a:br>
              <a:rPr lang="en-US" sz="7200" dirty="0">
                <a:solidFill>
                  <a:schemeClr val="tx1"/>
                </a:solidFill>
              </a:rPr>
            </a:br>
            <a:r>
              <a:rPr lang="en-US" sz="7200" dirty="0">
                <a:solidFill>
                  <a:schemeClr val="tx1"/>
                </a:solidFill>
              </a:rPr>
              <a:t/>
            </a:r>
            <a:br>
              <a:rPr lang="en-US" sz="7200" dirty="0">
                <a:solidFill>
                  <a:schemeClr val="tx1"/>
                </a:solidFill>
              </a:rPr>
            </a:br>
            <a:endParaRPr lang="en-US" sz="7200" dirty="0">
              <a:solidFill>
                <a:schemeClr val="tx1"/>
              </a:solidFill>
            </a:endParaRPr>
          </a:p>
          <a:p>
            <a:r>
              <a:rPr lang="en-US" sz="7200" dirty="0">
                <a:solidFill>
                  <a:schemeClr val="tx1"/>
                </a:solidFill>
              </a:rPr>
              <a:t>Pennsylvania</a:t>
            </a:r>
          </a:p>
          <a:p>
            <a:r>
              <a:rPr lang="en-US" sz="7200" dirty="0">
                <a:solidFill>
                  <a:schemeClr val="tx1"/>
                </a:solidFill>
              </a:rPr>
              <a:t>South Carolina</a:t>
            </a:r>
          </a:p>
          <a:p>
            <a:r>
              <a:rPr lang="en-US" sz="7200" dirty="0">
                <a:solidFill>
                  <a:schemeClr val="tx1"/>
                </a:solidFill>
              </a:rPr>
              <a:t>Texas</a:t>
            </a:r>
          </a:p>
          <a:p>
            <a:r>
              <a:rPr lang="en-US" sz="7200" dirty="0">
                <a:solidFill>
                  <a:schemeClr val="tx1"/>
                </a:solidFill>
              </a:rPr>
              <a:t>U.S. Virgin Islands</a:t>
            </a:r>
          </a:p>
          <a:p>
            <a:r>
              <a:rPr lang="en-US" sz="7200" dirty="0">
                <a:solidFill>
                  <a:schemeClr val="tx1"/>
                </a:solidFill>
              </a:rPr>
              <a:t>Washington</a:t>
            </a:r>
          </a:p>
          <a:p>
            <a:r>
              <a:rPr lang="en-US" sz="7200" dirty="0">
                <a:solidFill>
                  <a:schemeClr val="tx1"/>
                </a:solidFill>
              </a:rPr>
              <a:t>Washington, D.C.</a:t>
            </a:r>
          </a:p>
          <a:p>
            <a:r>
              <a:rPr lang="en-US" sz="7200" dirty="0">
                <a:solidFill>
                  <a:schemeClr val="tx1"/>
                </a:solidFill>
              </a:rPr>
              <a:t>West Virginia</a:t>
            </a:r>
          </a:p>
          <a:p>
            <a:r>
              <a:rPr lang="en-US" sz="7200" dirty="0">
                <a:solidFill>
                  <a:schemeClr val="tx1"/>
                </a:solidFill>
              </a:rPr>
              <a:t>CCSSO EL Assessment Task Force</a:t>
            </a:r>
          </a:p>
          <a:p>
            <a:r>
              <a:rPr lang="en-US" sz="7200" dirty="0">
                <a:solidFill>
                  <a:schemeClr val="tx1"/>
                </a:solidFill>
              </a:rPr>
              <a:t>CCSSO SWD Assessment Task Force</a:t>
            </a:r>
          </a:p>
          <a:p>
            <a:r>
              <a:rPr lang="en-US" sz="7200" dirty="0">
                <a:solidFill>
                  <a:schemeClr val="tx1"/>
                </a:solidFill>
              </a:rPr>
              <a:t>Teachers</a:t>
            </a:r>
            <a:br>
              <a:rPr lang="en-US" sz="7200" dirty="0">
                <a:solidFill>
                  <a:schemeClr val="tx1"/>
                </a:solidFill>
              </a:rPr>
            </a:br>
            <a:r>
              <a:rPr lang="en-US" sz="7200" dirty="0">
                <a:solidFill>
                  <a:schemeClr val="tx1"/>
                </a:solidFill>
              </a:rPr>
              <a:t/>
            </a:r>
            <a:br>
              <a:rPr lang="en-US" sz="7200" dirty="0">
                <a:solidFill>
                  <a:schemeClr val="tx1"/>
                </a:solidFill>
              </a:rPr>
            </a:br>
            <a:r>
              <a:rPr lang="en-US" sz="7200" dirty="0">
                <a:solidFill>
                  <a:schemeClr val="tx1"/>
                </a:solidFill>
              </a:rPr>
              <a:t/>
            </a:r>
            <a:br>
              <a:rPr lang="en-US" sz="7200" dirty="0">
                <a:solidFill>
                  <a:schemeClr val="tx1"/>
                </a:solidFill>
              </a:rPr>
            </a:br>
            <a:r>
              <a:rPr lang="en-US" sz="7200" dirty="0">
                <a:solidFill>
                  <a:schemeClr val="tx1"/>
                </a:solidFill>
              </a:rPr>
              <a:t/>
            </a:r>
            <a:br>
              <a:rPr lang="en-US" sz="7200" dirty="0">
                <a:solidFill>
                  <a:schemeClr val="tx1"/>
                </a:solidFill>
              </a:rPr>
            </a:br>
            <a:endParaRPr lang="en-US" sz="7200" dirty="0">
              <a:solidFill>
                <a:schemeClr val="tx1"/>
              </a:solidFill>
            </a:endParaRPr>
          </a:p>
          <a:p>
            <a:r>
              <a:rPr lang="en-US" sz="7200" dirty="0">
                <a:solidFill>
                  <a:schemeClr val="tx1"/>
                </a:solidFill>
              </a:rPr>
              <a:t>Representatives from major consortia/project: DLM, MSAA, ELPA21, WIDA, ALTELLA</a:t>
            </a:r>
          </a:p>
          <a:p>
            <a:r>
              <a:rPr lang="en-US" sz="7200" dirty="0">
                <a:solidFill>
                  <a:schemeClr val="tx1"/>
                </a:solidFill>
              </a:rPr>
              <a:t>Other experts in standards, measurement, English learners, students with disabilities, English </a:t>
            </a:r>
            <a:r>
              <a:rPr lang="en-US" sz="7200" dirty="0" smtClean="0">
                <a:solidFill>
                  <a:schemeClr val="tx1"/>
                </a:solidFill>
              </a:rPr>
              <a:t>learners with </a:t>
            </a:r>
            <a:r>
              <a:rPr lang="en-US" sz="7200" dirty="0">
                <a:solidFill>
                  <a:schemeClr val="tx1"/>
                </a:solidFill>
              </a:rPr>
              <a:t>disabilities, English learners with significant cognitive disabilities</a:t>
            </a:r>
          </a:p>
          <a:p>
            <a:r>
              <a:rPr lang="en-US" sz="7200" dirty="0">
                <a:solidFill>
                  <a:schemeClr val="tx1"/>
                </a:solidFill>
              </a:rPr>
              <a:t>Project Director: </a:t>
            </a:r>
            <a:br>
              <a:rPr lang="en-US" sz="7200" dirty="0">
                <a:solidFill>
                  <a:schemeClr val="tx1"/>
                </a:solidFill>
              </a:rPr>
            </a:br>
            <a:r>
              <a:rPr lang="en-US" sz="7200" dirty="0">
                <a:solidFill>
                  <a:schemeClr val="tx1"/>
                </a:solidFill>
              </a:rPr>
              <a:t>Fen Chou</a:t>
            </a:r>
            <a:endParaRPr lang="en-US" sz="7200" i="1" dirty="0">
              <a:solidFill>
                <a:schemeClr val="tx1"/>
              </a:solidFill>
            </a:endParaRPr>
          </a:p>
          <a:p>
            <a:r>
              <a:rPr lang="en-US" sz="7200" dirty="0">
                <a:solidFill>
                  <a:schemeClr val="tx1"/>
                </a:solidFill>
              </a:rPr>
              <a:t>Project Manager: Edynn Sato</a:t>
            </a:r>
            <a:endParaRPr lang="en-US" sz="7200" i="1" dirty="0">
              <a:solidFill>
                <a:schemeClr val="tx1"/>
              </a:solidFill>
            </a:endParaRPr>
          </a:p>
          <a:p>
            <a:r>
              <a:rPr lang="en-US" sz="7200" dirty="0">
                <a:solidFill>
                  <a:schemeClr val="tx1"/>
                </a:solidFill>
              </a:rPr>
              <a:t>Senior Advisor: </a:t>
            </a:r>
            <a:br>
              <a:rPr lang="en-US" sz="7200" dirty="0">
                <a:solidFill>
                  <a:schemeClr val="tx1"/>
                </a:solidFill>
              </a:rPr>
            </a:br>
            <a:r>
              <a:rPr lang="en-US" sz="7200" dirty="0">
                <a:solidFill>
                  <a:schemeClr val="tx1"/>
                </a:solidFill>
              </a:rPr>
              <a:t>Martha Thurlow</a:t>
            </a:r>
          </a:p>
          <a:p>
            <a:endParaRPr lang="en-US" sz="2000" dirty="0">
              <a:solidFill>
                <a:schemeClr val="tx1"/>
              </a:solidFill>
            </a:endParaRPr>
          </a:p>
        </p:txBody>
      </p:sp>
    </p:spTree>
    <p:extLst>
      <p:ext uri="{BB962C8B-B14F-4D97-AF65-F5344CB8AC3E}">
        <p14:creationId xmlns:p14="http://schemas.microsoft.com/office/powerpoint/2010/main" val="36964767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2819400"/>
            <a:ext cx="7886700" cy="1828800"/>
          </a:xfrm>
        </p:spPr>
        <p:txBody>
          <a:bodyPr/>
          <a:lstStyle/>
          <a:p>
            <a:r>
              <a:rPr lang="en-US" dirty="0" smtClean="0"/>
              <a:t>Let’s look at the Alt-ELP Standards</a:t>
            </a:r>
            <a:endParaRPr lang="en-US" dirty="0"/>
          </a:p>
        </p:txBody>
      </p:sp>
    </p:spTree>
    <p:extLst>
      <p:ext uri="{BB962C8B-B14F-4D97-AF65-F5344CB8AC3E}">
        <p14:creationId xmlns:p14="http://schemas.microsoft.com/office/powerpoint/2010/main" val="27629739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874837"/>
            <a:ext cx="6477000" cy="1096963"/>
          </a:xfrm>
        </p:spPr>
        <p:txBody>
          <a:bodyPr/>
          <a:lstStyle/>
          <a:p>
            <a:r>
              <a:rPr lang="en-US" dirty="0"/>
              <a:t>Next Steps - Oregon</a:t>
            </a:r>
          </a:p>
        </p:txBody>
      </p:sp>
      <p:sp>
        <p:nvSpPr>
          <p:cNvPr id="3" name="Content Placeholder 2"/>
          <p:cNvSpPr>
            <a:spLocks noGrp="1"/>
          </p:cNvSpPr>
          <p:nvPr>
            <p:ph idx="1"/>
          </p:nvPr>
        </p:nvSpPr>
        <p:spPr>
          <a:xfrm>
            <a:off x="457200" y="2971800"/>
            <a:ext cx="8153400" cy="3429000"/>
          </a:xfrm>
        </p:spPr>
        <p:txBody>
          <a:bodyPr>
            <a:normAutofit lnSpcReduction="10000"/>
          </a:bodyPr>
          <a:lstStyle/>
          <a:p>
            <a:r>
              <a:rPr lang="en-US" dirty="0"/>
              <a:t>Alt-ELP Standards review by EL and SPED teachers across the state</a:t>
            </a:r>
          </a:p>
          <a:p>
            <a:r>
              <a:rPr lang="en-US" dirty="0"/>
              <a:t>Recommendation for Oregon State Board Adoption</a:t>
            </a:r>
          </a:p>
          <a:p>
            <a:r>
              <a:rPr lang="en-US" dirty="0"/>
              <a:t>Continued work on Alt-ELP Assessment for Oregon</a:t>
            </a:r>
          </a:p>
          <a:p>
            <a:pPr lvl="1"/>
            <a:r>
              <a:rPr lang="en-US" dirty="0"/>
              <a:t>Item development</a:t>
            </a:r>
          </a:p>
          <a:p>
            <a:pPr lvl="1"/>
            <a:r>
              <a:rPr lang="en-US" dirty="0"/>
              <a:t>Field-testing</a:t>
            </a:r>
          </a:p>
          <a:p>
            <a:pPr lvl="1"/>
            <a:r>
              <a:rPr lang="en-US" dirty="0"/>
              <a:t>Standards setting</a:t>
            </a:r>
          </a:p>
          <a:p>
            <a:pPr lvl="1"/>
            <a:r>
              <a:rPr lang="en-US" dirty="0"/>
              <a:t>Statewide implementation</a:t>
            </a:r>
          </a:p>
        </p:txBody>
      </p:sp>
    </p:spTree>
    <p:extLst>
      <p:ext uri="{BB962C8B-B14F-4D97-AF65-F5344CB8AC3E}">
        <p14:creationId xmlns:p14="http://schemas.microsoft.com/office/powerpoint/2010/main" val="4482543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828801"/>
            <a:ext cx="7886700" cy="1143000"/>
          </a:xfrm>
        </p:spPr>
        <p:txBody>
          <a:bodyPr/>
          <a:lstStyle/>
          <a:p>
            <a:r>
              <a:rPr lang="en-US" dirty="0" smtClean="0"/>
              <a:t>Your Opinion Counts</a:t>
            </a:r>
            <a:endParaRPr lang="en-US" dirty="0"/>
          </a:p>
        </p:txBody>
      </p:sp>
      <p:sp>
        <p:nvSpPr>
          <p:cNvPr id="3" name="Content Placeholder 2"/>
          <p:cNvSpPr>
            <a:spLocks noGrp="1"/>
          </p:cNvSpPr>
          <p:nvPr>
            <p:ph idx="1"/>
          </p:nvPr>
        </p:nvSpPr>
        <p:spPr>
          <a:xfrm>
            <a:off x="628650" y="3124200"/>
            <a:ext cx="7886700" cy="3052763"/>
          </a:xfrm>
        </p:spPr>
        <p:txBody>
          <a:bodyPr/>
          <a:lstStyle/>
          <a:p>
            <a:r>
              <a:rPr lang="en-US" dirty="0" smtClean="0"/>
              <a:t>3 web based review options available </a:t>
            </a:r>
          </a:p>
          <a:p>
            <a:r>
              <a:rPr lang="en-US" dirty="0" smtClean="0"/>
              <a:t>Google </a:t>
            </a:r>
            <a:r>
              <a:rPr lang="en-US" dirty="0" smtClean="0">
                <a:hlinkClick r:id="rId2"/>
              </a:rPr>
              <a:t>form </a:t>
            </a:r>
            <a:r>
              <a:rPr lang="en-US" dirty="0" smtClean="0"/>
              <a:t>to sign up:</a:t>
            </a:r>
          </a:p>
          <a:p>
            <a:pPr marL="0" indent="0">
              <a:buNone/>
            </a:pPr>
            <a:endParaRPr lang="en-US" dirty="0" smtClean="0"/>
          </a:p>
          <a:p>
            <a:pPr lvl="1"/>
            <a:r>
              <a:rPr lang="en-US" dirty="0" smtClean="0"/>
              <a:t>May 7</a:t>
            </a:r>
            <a:r>
              <a:rPr lang="en-US" baseline="30000" dirty="0" smtClean="0"/>
              <a:t>th</a:t>
            </a:r>
            <a:r>
              <a:rPr lang="en-US" dirty="0" smtClean="0"/>
              <a:t> 9-11</a:t>
            </a:r>
          </a:p>
          <a:p>
            <a:pPr lvl="1"/>
            <a:r>
              <a:rPr lang="en-US" dirty="0" smtClean="0"/>
              <a:t>May 10</a:t>
            </a:r>
            <a:r>
              <a:rPr lang="en-US" baseline="30000" dirty="0" smtClean="0"/>
              <a:t>th</a:t>
            </a:r>
            <a:r>
              <a:rPr lang="en-US" dirty="0" smtClean="0"/>
              <a:t> 11-1 </a:t>
            </a:r>
          </a:p>
          <a:p>
            <a:pPr lvl="1"/>
            <a:r>
              <a:rPr lang="en-US" dirty="0" smtClean="0"/>
              <a:t>May  13</a:t>
            </a:r>
            <a:r>
              <a:rPr lang="en-US" baseline="30000" dirty="0" smtClean="0"/>
              <a:t>th</a:t>
            </a:r>
            <a:r>
              <a:rPr lang="en-US" dirty="0" smtClean="0"/>
              <a:t> 12-2</a:t>
            </a:r>
            <a:endParaRPr lang="en-US" dirty="0"/>
          </a:p>
        </p:txBody>
      </p:sp>
    </p:spTree>
    <p:extLst>
      <p:ext uri="{BB962C8B-B14F-4D97-AF65-F5344CB8AC3E}">
        <p14:creationId xmlns:p14="http://schemas.microsoft.com/office/powerpoint/2010/main" val="34102914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828801"/>
            <a:ext cx="7886700" cy="1143000"/>
          </a:xfrm>
        </p:spPr>
        <p:txBody>
          <a:bodyPr/>
          <a:lstStyle/>
          <a:p>
            <a:r>
              <a:rPr lang="en-US" dirty="0"/>
              <a:t>Contact</a:t>
            </a:r>
          </a:p>
        </p:txBody>
      </p:sp>
      <p:sp>
        <p:nvSpPr>
          <p:cNvPr id="3" name="Content Placeholder 2"/>
          <p:cNvSpPr>
            <a:spLocks noGrp="1"/>
          </p:cNvSpPr>
          <p:nvPr>
            <p:ph idx="1"/>
          </p:nvPr>
        </p:nvSpPr>
        <p:spPr>
          <a:xfrm>
            <a:off x="628650" y="3124200"/>
            <a:ext cx="7886700" cy="3052763"/>
          </a:xfrm>
        </p:spPr>
        <p:txBody>
          <a:bodyPr/>
          <a:lstStyle/>
          <a:p>
            <a:r>
              <a:rPr lang="en-US" dirty="0"/>
              <a:t>Kim Miller</a:t>
            </a:r>
          </a:p>
          <a:p>
            <a:pPr lvl="1"/>
            <a:r>
              <a:rPr lang="en-US" dirty="0"/>
              <a:t>English Learner Lead - Oregon</a:t>
            </a:r>
          </a:p>
          <a:p>
            <a:pPr lvl="1"/>
            <a:r>
              <a:rPr lang="en-US" dirty="0">
                <a:hlinkClick r:id="rId2"/>
              </a:rPr>
              <a:t>Kim.a.miller@ode.state.or.us</a:t>
            </a:r>
            <a:endParaRPr lang="en-US" dirty="0"/>
          </a:p>
        </p:txBody>
      </p:sp>
    </p:spTree>
    <p:extLst>
      <p:ext uri="{BB962C8B-B14F-4D97-AF65-F5344CB8AC3E}">
        <p14:creationId xmlns:p14="http://schemas.microsoft.com/office/powerpoint/2010/main" val="9967875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828801"/>
            <a:ext cx="7886700" cy="1143000"/>
          </a:xfrm>
        </p:spPr>
        <p:txBody>
          <a:bodyPr/>
          <a:lstStyle/>
          <a:p>
            <a:r>
              <a:rPr lang="en-US" dirty="0"/>
              <a:t>Oregon EL Data</a:t>
            </a:r>
          </a:p>
        </p:txBody>
      </p:sp>
      <p:sp>
        <p:nvSpPr>
          <p:cNvPr id="3" name="Content Placeholder 2"/>
          <p:cNvSpPr>
            <a:spLocks noGrp="1"/>
          </p:cNvSpPr>
          <p:nvPr>
            <p:ph idx="1"/>
          </p:nvPr>
        </p:nvSpPr>
        <p:spPr>
          <a:xfrm>
            <a:off x="457200" y="2971801"/>
            <a:ext cx="8229600" cy="3205162"/>
          </a:xfrm>
        </p:spPr>
        <p:txBody>
          <a:bodyPr>
            <a:normAutofit/>
          </a:bodyPr>
          <a:lstStyle/>
          <a:p>
            <a:r>
              <a:rPr lang="en-US" dirty="0" smtClean="0"/>
              <a:t>Over 55,000 </a:t>
            </a:r>
            <a:r>
              <a:rPr lang="en-US" dirty="0"/>
              <a:t>ELs </a:t>
            </a:r>
          </a:p>
          <a:p>
            <a:pPr lvl="1"/>
            <a:r>
              <a:rPr lang="en-US" dirty="0"/>
              <a:t>Almost 11,000 ELSWD (K-12)</a:t>
            </a:r>
          </a:p>
          <a:p>
            <a:pPr lvl="2"/>
            <a:r>
              <a:rPr lang="en-US" dirty="0"/>
              <a:t>6,094 (K-5)</a:t>
            </a:r>
          </a:p>
          <a:p>
            <a:pPr lvl="2"/>
            <a:r>
              <a:rPr lang="en-US" dirty="0"/>
              <a:t>2,863 (6-8)</a:t>
            </a:r>
          </a:p>
          <a:p>
            <a:pPr lvl="2"/>
            <a:r>
              <a:rPr lang="en-US" dirty="0"/>
              <a:t>1,870 (9-12)</a:t>
            </a:r>
          </a:p>
          <a:p>
            <a:pPr lvl="1"/>
            <a:r>
              <a:rPr lang="en-US" dirty="0"/>
              <a:t>Percentage of ELSWD students to all ELs increasing over the past few years</a:t>
            </a:r>
          </a:p>
        </p:txBody>
      </p:sp>
      <p:sp>
        <p:nvSpPr>
          <p:cNvPr id="4" name="TextBox 3"/>
          <p:cNvSpPr txBox="1"/>
          <p:nvPr/>
        </p:nvSpPr>
        <p:spPr>
          <a:xfrm>
            <a:off x="2819400" y="6164931"/>
            <a:ext cx="290763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Data from </a:t>
            </a: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2017-18 </a:t>
            </a:r>
            <a:r>
              <a:rPr kumimoji="0" lang="en-US" sz="1800" b="0" i="0" u="none" strike="noStrike" kern="1200" cap="none" spc="0" normalizeH="0" baseline="0" noProof="0" dirty="0">
                <a:ln>
                  <a:noFill/>
                </a:ln>
                <a:solidFill>
                  <a:prstClr val="black"/>
                </a:solidFill>
                <a:effectLst/>
                <a:uLnTx/>
                <a:uFillTx/>
                <a:latin typeface="Calibri"/>
                <a:ea typeface="+mn-ea"/>
                <a:cs typeface="+mn-cs"/>
              </a:rPr>
              <a:t>SY</a:t>
            </a:r>
          </a:p>
        </p:txBody>
      </p:sp>
    </p:spTree>
    <p:extLst>
      <p:ext uri="{BB962C8B-B14F-4D97-AF65-F5344CB8AC3E}">
        <p14:creationId xmlns:p14="http://schemas.microsoft.com/office/powerpoint/2010/main" val="37170790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124200" y="76201"/>
            <a:ext cx="5791200" cy="1371600"/>
          </a:xfrm>
        </p:spPr>
        <p:txBody>
          <a:bodyPr>
            <a:noAutofit/>
          </a:bodyPr>
          <a:lstStyle/>
          <a:p>
            <a:r>
              <a:rPr lang="en-US" sz="3200" dirty="0"/>
              <a:t>Number of ELSWDs Participating in Alternate Assessment</a:t>
            </a:r>
            <a:br>
              <a:rPr lang="en-US" sz="3200" dirty="0"/>
            </a:br>
            <a:endParaRPr lang="en-US" sz="3200" dirty="0"/>
          </a:p>
        </p:txBody>
      </p:sp>
      <p:graphicFrame>
        <p:nvGraphicFramePr>
          <p:cNvPr id="4" name="Content Placeholder 3" descr="Number of ELs by grade level participating in an Alt content assessment&#10;" title="Chart of ELSWD participating in Alt -Assessment"/>
          <p:cNvGraphicFramePr>
            <a:graphicFrameLocks noGrp="1"/>
          </p:cNvGraphicFramePr>
          <p:nvPr>
            <p:ph idx="1"/>
            <p:extLst>
              <p:ext uri="{D42A27DB-BD31-4B8C-83A1-F6EECF244321}">
                <p14:modId xmlns:p14="http://schemas.microsoft.com/office/powerpoint/2010/main" val="1548532721"/>
              </p:ext>
            </p:extLst>
          </p:nvPr>
        </p:nvGraphicFramePr>
        <p:xfrm>
          <a:off x="533400" y="2286000"/>
          <a:ext cx="8134350" cy="39671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530806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828800"/>
            <a:ext cx="7886700" cy="1143000"/>
          </a:xfrm>
        </p:spPr>
        <p:txBody>
          <a:bodyPr/>
          <a:lstStyle/>
          <a:p>
            <a:r>
              <a:rPr lang="en-US" dirty="0" smtClean="0"/>
              <a:t>Oregon’s National Work</a:t>
            </a:r>
            <a:endParaRPr lang="en-US" dirty="0"/>
          </a:p>
        </p:txBody>
      </p:sp>
      <p:sp>
        <p:nvSpPr>
          <p:cNvPr id="3" name="Content Placeholder 2"/>
          <p:cNvSpPr>
            <a:spLocks noGrp="1"/>
          </p:cNvSpPr>
          <p:nvPr>
            <p:ph idx="1"/>
          </p:nvPr>
        </p:nvSpPr>
        <p:spPr>
          <a:xfrm>
            <a:off x="533400" y="2971800"/>
            <a:ext cx="8153400" cy="3205163"/>
          </a:xfrm>
        </p:spPr>
        <p:txBody>
          <a:bodyPr/>
          <a:lstStyle/>
          <a:p>
            <a:r>
              <a:rPr lang="en-US" dirty="0" smtClean="0"/>
              <a:t>Alt-ELP Standards </a:t>
            </a:r>
          </a:p>
          <a:p>
            <a:pPr lvl="1"/>
            <a:r>
              <a:rPr lang="en-US" dirty="0" smtClean="0"/>
              <a:t>CCSSO Project</a:t>
            </a:r>
          </a:p>
          <a:p>
            <a:pPr lvl="1"/>
            <a:r>
              <a:rPr lang="en-US" dirty="0" smtClean="0">
                <a:hlinkClick r:id="rId2"/>
              </a:rPr>
              <a:t>Link to standards</a:t>
            </a:r>
            <a:endParaRPr lang="en-US" dirty="0" smtClean="0"/>
          </a:p>
          <a:p>
            <a:r>
              <a:rPr lang="en-US" dirty="0" smtClean="0"/>
              <a:t>Understanding ELs with Significant Cognitive Disabilities </a:t>
            </a:r>
          </a:p>
          <a:p>
            <a:pPr lvl="1"/>
            <a:r>
              <a:rPr lang="en-US" dirty="0" smtClean="0"/>
              <a:t> ALTELLA Project</a:t>
            </a:r>
          </a:p>
          <a:p>
            <a:endParaRPr lang="en-US" dirty="0"/>
          </a:p>
        </p:txBody>
      </p:sp>
    </p:spTree>
    <p:extLst>
      <p:ext uri="{BB962C8B-B14F-4D97-AF65-F5344CB8AC3E}">
        <p14:creationId xmlns:p14="http://schemas.microsoft.com/office/powerpoint/2010/main" val="28160293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ctrTitle" idx="4294967295"/>
          </p:nvPr>
        </p:nvSpPr>
        <p:spPr>
          <a:xfrm>
            <a:off x="304800" y="2450616"/>
            <a:ext cx="8534400" cy="1623806"/>
          </a:xfrm>
        </p:spPr>
        <p:txBody>
          <a:bodyPr anchor="t">
            <a:noAutofit/>
          </a:bodyPr>
          <a:lstStyle/>
          <a:p>
            <a:pPr algn="ctr"/>
            <a:r>
              <a:rPr lang="en-US" b="1" dirty="0">
                <a:solidFill>
                  <a:schemeClr val="tx1"/>
                </a:solidFill>
              </a:rPr>
              <a:t>English Language Proficiency Standards for English Learners with the Most Significant Cognitive Disabilities</a:t>
            </a:r>
            <a:br>
              <a:rPr lang="en-US" b="1" dirty="0">
                <a:solidFill>
                  <a:schemeClr val="tx1"/>
                </a:solidFill>
              </a:rPr>
            </a:br>
            <a:r>
              <a:rPr lang="en-US" b="1" dirty="0">
                <a:solidFill>
                  <a:schemeClr val="tx1"/>
                </a:solidFill>
              </a:rPr>
              <a:t/>
            </a:r>
            <a:br>
              <a:rPr lang="en-US" b="1" dirty="0">
                <a:solidFill>
                  <a:schemeClr val="tx1"/>
                </a:solidFill>
              </a:rPr>
            </a:br>
            <a:endParaRPr lang="en-US" sz="2000" dirty="0">
              <a:solidFill>
                <a:schemeClr val="tx1"/>
              </a:solidFill>
              <a:latin typeface="+mn-lt"/>
            </a:endParaRPr>
          </a:p>
        </p:txBody>
      </p:sp>
      <p:pic>
        <p:nvPicPr>
          <p:cNvPr id="5" name="Picture 4" descr="CCSSO_full_color_2010.jpg" title="CCSSO Logo"/>
          <p:cNvPicPr>
            <a:picLocks noChangeAspect="1"/>
          </p:cNvPicPr>
          <p:nvPr/>
        </p:nvPicPr>
        <p:blipFill>
          <a:blip r:embed="rId3" cstate="print"/>
          <a:stretch>
            <a:fillRect/>
          </a:stretch>
        </p:blipFill>
        <p:spPr>
          <a:xfrm>
            <a:off x="2743200" y="152400"/>
            <a:ext cx="3810000" cy="2029238"/>
          </a:xfrm>
          <a:prstGeom prst="rect">
            <a:avLst/>
          </a:prstGeom>
        </p:spPr>
      </p:pic>
      <p:sp>
        <p:nvSpPr>
          <p:cNvPr id="2" name="TextBox 1">
            <a:extLst>
              <a:ext uri="{FF2B5EF4-FFF2-40B4-BE49-F238E27FC236}">
                <a16:creationId xmlns:a16="http://schemas.microsoft.com/office/drawing/2014/main" id="{03D18EC0-CDCF-E043-AA13-2A4FF15FC74E}"/>
              </a:ext>
            </a:extLst>
          </p:cNvPr>
          <p:cNvSpPr txBox="1"/>
          <p:nvPr/>
        </p:nvSpPr>
        <p:spPr>
          <a:xfrm>
            <a:off x="3810000" y="4343400"/>
            <a:ext cx="2002471" cy="1261884"/>
          </a:xfrm>
          <a:prstGeom prst="rect">
            <a:avLst/>
          </a:prstGeom>
          <a:noFill/>
        </p:spPr>
        <p:txBody>
          <a:bodyPr wrap="none" rtlCol="0">
            <a:spAutoFit/>
          </a:bodyPr>
          <a:lstStyle/>
          <a:p>
            <a:pPr algn="ctr"/>
            <a:r>
              <a:rPr lang="en-US" sz="2800" dirty="0"/>
              <a:t>[Excerpted]</a:t>
            </a:r>
          </a:p>
          <a:p>
            <a:pPr algn="ctr"/>
            <a:endParaRPr lang="en-US" sz="2400" dirty="0"/>
          </a:p>
          <a:p>
            <a:pPr algn="ctr"/>
            <a:r>
              <a:rPr lang="en-US" sz="2400" dirty="0"/>
              <a:t>Edynn Sato</a:t>
            </a:r>
          </a:p>
        </p:txBody>
      </p:sp>
    </p:spTree>
    <p:extLst>
      <p:ext uri="{BB962C8B-B14F-4D97-AF65-F5344CB8AC3E}">
        <p14:creationId xmlns:p14="http://schemas.microsoft.com/office/powerpoint/2010/main" val="13568787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FDCD6-AE42-F54B-BD72-CE0E6A502037}"/>
              </a:ext>
            </a:extLst>
          </p:cNvPr>
          <p:cNvSpPr>
            <a:spLocks noGrp="1"/>
          </p:cNvSpPr>
          <p:nvPr>
            <p:ph type="title"/>
          </p:nvPr>
        </p:nvSpPr>
        <p:spPr/>
        <p:txBody>
          <a:bodyPr/>
          <a:lstStyle/>
          <a:p>
            <a:r>
              <a:rPr lang="en-US" dirty="0"/>
              <a:t>Background: Context</a:t>
            </a:r>
          </a:p>
        </p:txBody>
      </p:sp>
      <p:sp>
        <p:nvSpPr>
          <p:cNvPr id="6" name="Slide Number Placeholder 5">
            <a:extLst>
              <a:ext uri="{FF2B5EF4-FFF2-40B4-BE49-F238E27FC236}">
                <a16:creationId xmlns:a16="http://schemas.microsoft.com/office/drawing/2014/main" id="{D40B3DCC-4822-0046-9A63-BDE83C118AA1}"/>
              </a:ext>
            </a:extLst>
          </p:cNvPr>
          <p:cNvSpPr>
            <a:spLocks noGrp="1"/>
          </p:cNvSpPr>
          <p:nvPr>
            <p:ph type="sldNum" sz="quarter" idx="12"/>
          </p:nvPr>
        </p:nvSpPr>
        <p:spPr/>
        <p:txBody>
          <a:bodyPr/>
          <a:lstStyle/>
          <a:p>
            <a:pPr>
              <a:defRPr/>
            </a:pPr>
            <a:fld id="{79F6F0DC-8F36-4710-B02B-BF887C489417}" type="slidenum">
              <a:rPr lang="en-US" smtClean="0">
                <a:solidFill>
                  <a:srgbClr val="000000"/>
                </a:solidFill>
              </a:rPr>
              <a:pPr>
                <a:defRPr/>
              </a:pPr>
              <a:t>6</a:t>
            </a:fld>
            <a:endParaRPr lang="en-US" dirty="0">
              <a:solidFill>
                <a:srgbClr val="000000"/>
              </a:solidFill>
            </a:endParaRPr>
          </a:p>
        </p:txBody>
      </p:sp>
      <p:sp>
        <p:nvSpPr>
          <p:cNvPr id="5" name="TextBox 4">
            <a:extLst>
              <a:ext uri="{FF2B5EF4-FFF2-40B4-BE49-F238E27FC236}">
                <a16:creationId xmlns:a16="http://schemas.microsoft.com/office/drawing/2014/main" id="{E1A36215-9A7C-B840-A9BF-32806FD91615}"/>
              </a:ext>
            </a:extLst>
          </p:cNvPr>
          <p:cNvSpPr txBox="1"/>
          <p:nvPr/>
        </p:nvSpPr>
        <p:spPr>
          <a:xfrm>
            <a:off x="485861" y="1667309"/>
            <a:ext cx="7521261" cy="646331"/>
          </a:xfrm>
          <a:prstGeom prst="rect">
            <a:avLst/>
          </a:prstGeom>
          <a:noFill/>
        </p:spPr>
        <p:txBody>
          <a:bodyPr wrap="square" rtlCol="0">
            <a:spAutoFit/>
          </a:bodyPr>
          <a:lstStyle/>
          <a:p>
            <a:r>
              <a:rPr lang="en-US" b="1" dirty="0"/>
              <a:t>CFR-Title 34 Subtitle B Chapter II Part 200 Subpart A</a:t>
            </a:r>
            <a:br>
              <a:rPr lang="en-US" b="1" dirty="0"/>
            </a:br>
            <a:r>
              <a:rPr lang="en-US" b="1" dirty="0"/>
              <a:t>§ 200.6 Inclusion of all students</a:t>
            </a:r>
          </a:p>
        </p:txBody>
      </p:sp>
      <p:sp>
        <p:nvSpPr>
          <p:cNvPr id="7" name="TextBox 6">
            <a:extLst>
              <a:ext uri="{FF2B5EF4-FFF2-40B4-BE49-F238E27FC236}">
                <a16:creationId xmlns:a16="http://schemas.microsoft.com/office/drawing/2014/main" id="{C073C718-6017-AB4B-8A58-C5F6BAAE1DDD}"/>
              </a:ext>
            </a:extLst>
          </p:cNvPr>
          <p:cNvSpPr txBox="1"/>
          <p:nvPr/>
        </p:nvSpPr>
        <p:spPr>
          <a:xfrm>
            <a:off x="485861" y="2328056"/>
            <a:ext cx="8235950" cy="1200329"/>
          </a:xfrm>
          <a:prstGeom prst="rect">
            <a:avLst/>
          </a:prstGeom>
          <a:noFill/>
        </p:spPr>
        <p:txBody>
          <a:bodyPr wrap="square" rtlCol="0">
            <a:spAutoFit/>
          </a:bodyPr>
          <a:lstStyle/>
          <a:p>
            <a:r>
              <a:rPr lang="en-US" dirty="0"/>
              <a:t>(5) A State must provide for an alternate English language proficiency assessment for each English learner covered under paragraph (a)(1)(ii) of this section who cannot participate in the assessment under paragraph (h)(1) of this section even with appropriate accommodations. </a:t>
            </a:r>
          </a:p>
        </p:txBody>
      </p:sp>
      <p:sp>
        <p:nvSpPr>
          <p:cNvPr id="8" name="Rectangle 7">
            <a:extLst>
              <a:ext uri="{FF2B5EF4-FFF2-40B4-BE49-F238E27FC236}">
                <a16:creationId xmlns:a16="http://schemas.microsoft.com/office/drawing/2014/main" id="{4FD1237A-09B9-7D47-8860-1AAFDF62587C}"/>
              </a:ext>
            </a:extLst>
          </p:cNvPr>
          <p:cNvSpPr/>
          <p:nvPr/>
        </p:nvSpPr>
        <p:spPr>
          <a:xfrm>
            <a:off x="0" y="3898027"/>
            <a:ext cx="8853616" cy="2308324"/>
          </a:xfrm>
          <a:prstGeom prst="rect">
            <a:avLst/>
          </a:prstGeom>
        </p:spPr>
        <p:txBody>
          <a:bodyPr wrap="square">
            <a:spAutoFit/>
          </a:bodyPr>
          <a:lstStyle/>
          <a:p>
            <a:pPr marL="512763" lvl="1" indent="0">
              <a:buNone/>
            </a:pPr>
            <a:r>
              <a:rPr lang="en-US" i="1" u="sng" dirty="0"/>
              <a:t>Letter to SEAs from Patrick Rooney, Deputy Director (OSS), June 28, 2017</a:t>
            </a:r>
            <a:endParaRPr lang="en-US" dirty="0"/>
          </a:p>
          <a:p>
            <a:pPr marL="512763" lvl="1" indent="0">
              <a:buFont typeface="Arial" panose="020B0604020202020204" pitchFamily="34" charset="0"/>
              <a:buChar char="•"/>
            </a:pPr>
            <a:r>
              <a:rPr lang="en-US" dirty="0"/>
              <a:t>A State may develop alternate ELP achievement standards for the alternate ELP assessment. </a:t>
            </a:r>
          </a:p>
          <a:p>
            <a:pPr marL="512763" lvl="1" indent="0">
              <a:buFont typeface="Arial" panose="020B0604020202020204" pitchFamily="34" charset="0"/>
              <a:buChar char="•"/>
            </a:pPr>
            <a:r>
              <a:rPr lang="en-US" dirty="0"/>
              <a:t>The ELP assessments that are subject to peer review requirements are those required in section 1111 (b)(2)(G) and 34 CFR § 200.6 (h), which are used to establish the annual ELP for ELs. In other words, this would include the annual ELP assessment and the State’s alternate ELP assessment. </a:t>
            </a:r>
          </a:p>
          <a:p>
            <a:endParaRPr lang="en-US" dirty="0"/>
          </a:p>
        </p:txBody>
      </p:sp>
    </p:spTree>
    <p:extLst>
      <p:ext uri="{BB962C8B-B14F-4D97-AF65-F5344CB8AC3E}">
        <p14:creationId xmlns:p14="http://schemas.microsoft.com/office/powerpoint/2010/main" val="7408111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Information</a:t>
            </a:r>
          </a:p>
        </p:txBody>
      </p:sp>
      <p:sp>
        <p:nvSpPr>
          <p:cNvPr id="5" name="Slide Number Placeholder 4"/>
          <p:cNvSpPr>
            <a:spLocks noGrp="1"/>
          </p:cNvSpPr>
          <p:nvPr>
            <p:ph type="sldNum" sz="quarter" idx="12"/>
          </p:nvPr>
        </p:nvSpPr>
        <p:spPr/>
        <p:txBody>
          <a:bodyPr/>
          <a:lstStyle/>
          <a:p>
            <a:pPr>
              <a:defRPr/>
            </a:pPr>
            <a:fld id="{97C88C4D-BB88-4285-9F73-1E9AE0CECB85}" type="slidenum">
              <a:rPr lang="en-US" smtClean="0">
                <a:solidFill>
                  <a:srgbClr val="000000"/>
                </a:solidFill>
              </a:rPr>
              <a:pPr>
                <a:defRPr/>
              </a:pPr>
              <a:t>7</a:t>
            </a:fld>
            <a:endParaRPr lang="en-US" dirty="0">
              <a:solidFill>
                <a:srgbClr val="000000"/>
              </a:solidFill>
            </a:endParaRPr>
          </a:p>
        </p:txBody>
      </p:sp>
      <p:sp>
        <p:nvSpPr>
          <p:cNvPr id="7" name="Content Placeholder 6"/>
          <p:cNvSpPr>
            <a:spLocks noGrp="1"/>
          </p:cNvSpPr>
          <p:nvPr>
            <p:ph idx="1"/>
          </p:nvPr>
        </p:nvSpPr>
        <p:spPr/>
        <p:txBody>
          <a:bodyPr/>
          <a:lstStyle/>
          <a:p>
            <a:r>
              <a:rPr lang="en-US" u="sng" dirty="0"/>
              <a:t>Foundational Information</a:t>
            </a:r>
            <a:endParaRPr lang="en-US" dirty="0"/>
          </a:p>
          <a:p>
            <a:r>
              <a:rPr lang="en-US" dirty="0"/>
              <a:t>A shared understanding of how the range of English learners with significant cognitive disabilities relates to the guiding principles above was core to developing these ELP standards. Information about the student population that served as a foundation for the development of these standards is summarized below (For a fuller discussion of the student population information below, as well as the standards development process, see </a:t>
            </a:r>
            <a:r>
              <a:rPr lang="en-US" i="1" dirty="0">
                <a:hlinkClick r:id="rId2"/>
              </a:rPr>
              <a:t>English Language Proficiency Standards for English Learners with Significant Cognitive Disabilities: Final Report</a:t>
            </a:r>
            <a:r>
              <a:rPr lang="en-US" dirty="0">
                <a:hlinkClick r:id="rId2"/>
              </a:rPr>
              <a:t> [Sato, 2019]). </a:t>
            </a:r>
            <a:endParaRPr lang="en-US" dirty="0"/>
          </a:p>
          <a:p>
            <a:endParaRPr lang="en-US" dirty="0"/>
          </a:p>
        </p:txBody>
      </p:sp>
    </p:spTree>
    <p:extLst>
      <p:ext uri="{BB962C8B-B14F-4D97-AF65-F5344CB8AC3E}">
        <p14:creationId xmlns:p14="http://schemas.microsoft.com/office/powerpoint/2010/main" val="30338409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FDCD6-AE42-F54B-BD72-CE0E6A502037}"/>
              </a:ext>
            </a:extLst>
          </p:cNvPr>
          <p:cNvSpPr>
            <a:spLocks noGrp="1"/>
          </p:cNvSpPr>
          <p:nvPr>
            <p:ph type="title"/>
          </p:nvPr>
        </p:nvSpPr>
        <p:spPr/>
        <p:txBody>
          <a:bodyPr/>
          <a:lstStyle/>
          <a:p>
            <a:r>
              <a:rPr lang="en-US" dirty="0"/>
              <a:t>Project Overview</a:t>
            </a:r>
          </a:p>
        </p:txBody>
      </p:sp>
      <p:sp>
        <p:nvSpPr>
          <p:cNvPr id="3" name="Content Placeholder 2">
            <a:extLst>
              <a:ext uri="{FF2B5EF4-FFF2-40B4-BE49-F238E27FC236}">
                <a16:creationId xmlns:a16="http://schemas.microsoft.com/office/drawing/2014/main" id="{3E31E602-C117-1C47-8922-E30DD1497ED0}"/>
              </a:ext>
            </a:extLst>
          </p:cNvPr>
          <p:cNvSpPr>
            <a:spLocks noGrp="1"/>
          </p:cNvSpPr>
          <p:nvPr>
            <p:ph sz="half" idx="1"/>
          </p:nvPr>
        </p:nvSpPr>
        <p:spPr>
          <a:xfrm>
            <a:off x="304800" y="1285458"/>
            <a:ext cx="8235950" cy="4959767"/>
          </a:xfrm>
        </p:spPr>
        <p:txBody>
          <a:bodyPr/>
          <a:lstStyle/>
          <a:p>
            <a:r>
              <a:rPr lang="en-US" sz="2000" u="sng" dirty="0"/>
              <a:t>Project Goal</a:t>
            </a:r>
            <a:r>
              <a:rPr lang="en-US" sz="2000" dirty="0"/>
              <a:t>: </a:t>
            </a:r>
            <a:br>
              <a:rPr lang="en-US" sz="2000" dirty="0"/>
            </a:br>
            <a:r>
              <a:rPr lang="en-US" sz="2000" dirty="0"/>
              <a:t>To identify the CCSSO English language proficiency (ELP) standards that are relevant and critical for English learners with significant cognitive disabilities (ELWSCDs)</a:t>
            </a:r>
          </a:p>
          <a:p>
            <a:endParaRPr lang="en-US" sz="2000" dirty="0"/>
          </a:p>
          <a:p>
            <a:r>
              <a:rPr lang="en-US" sz="2000" u="sng" dirty="0"/>
              <a:t>Primary Outcome</a:t>
            </a:r>
            <a:r>
              <a:rPr lang="en-US" sz="2000" dirty="0"/>
              <a:t>:</a:t>
            </a:r>
            <a:br>
              <a:rPr lang="en-US" sz="2000" dirty="0"/>
            </a:br>
            <a:r>
              <a:rPr lang="en-US" sz="2000" dirty="0"/>
              <a:t>Documentation that explains and presents the ELP standards appropriate for ELWSCDs</a:t>
            </a:r>
          </a:p>
          <a:p>
            <a:endParaRPr lang="en-US" sz="2000" dirty="0"/>
          </a:p>
          <a:p>
            <a:r>
              <a:rPr lang="en-US" sz="2000" dirty="0"/>
              <a:t>Project Director: Fen Chou, Ph.D.</a:t>
            </a:r>
            <a:endParaRPr lang="en-US" sz="2000" i="1" dirty="0"/>
          </a:p>
          <a:p>
            <a:endParaRPr lang="en-US" sz="2000" i="1" dirty="0"/>
          </a:p>
          <a:p>
            <a:r>
              <a:rPr lang="en-US" sz="2000" dirty="0"/>
              <a:t>Project Manager: Edynn Sato, Ph.D.</a:t>
            </a:r>
            <a:endParaRPr lang="en-US" sz="2000" i="1" dirty="0"/>
          </a:p>
          <a:p>
            <a:endParaRPr lang="en-US" sz="2000" i="1" dirty="0"/>
          </a:p>
          <a:p>
            <a:r>
              <a:rPr lang="en-US" sz="2000" dirty="0"/>
              <a:t>Senior Advisor: Martha Thurlow, Ph.D.</a:t>
            </a:r>
          </a:p>
        </p:txBody>
      </p:sp>
      <p:sp>
        <p:nvSpPr>
          <p:cNvPr id="6" name="Slide Number Placeholder 5">
            <a:extLst>
              <a:ext uri="{FF2B5EF4-FFF2-40B4-BE49-F238E27FC236}">
                <a16:creationId xmlns:a16="http://schemas.microsoft.com/office/drawing/2014/main" id="{D40B3DCC-4822-0046-9A63-BDE83C118AA1}"/>
              </a:ext>
            </a:extLst>
          </p:cNvPr>
          <p:cNvSpPr>
            <a:spLocks noGrp="1"/>
          </p:cNvSpPr>
          <p:nvPr>
            <p:ph type="sldNum" sz="quarter" idx="12"/>
          </p:nvPr>
        </p:nvSpPr>
        <p:spPr/>
        <p:txBody>
          <a:bodyPr/>
          <a:lstStyle/>
          <a:p>
            <a:pPr>
              <a:defRPr/>
            </a:pPr>
            <a:fld id="{79F6F0DC-8F36-4710-B02B-BF887C489417}" type="slidenum">
              <a:rPr lang="en-US" smtClean="0">
                <a:solidFill>
                  <a:srgbClr val="000000"/>
                </a:solidFill>
              </a:rPr>
              <a:pPr>
                <a:defRPr/>
              </a:pPr>
              <a:t>8</a:t>
            </a:fld>
            <a:endParaRPr lang="en-US" dirty="0">
              <a:solidFill>
                <a:srgbClr val="000000"/>
              </a:solidFill>
            </a:endParaRPr>
          </a:p>
        </p:txBody>
      </p:sp>
    </p:spTree>
    <p:extLst>
      <p:ext uri="{BB962C8B-B14F-4D97-AF65-F5344CB8AC3E}">
        <p14:creationId xmlns:p14="http://schemas.microsoft.com/office/powerpoint/2010/main" val="20333494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0B156-F7C3-8C42-B270-5C4DD0FA483A}"/>
              </a:ext>
            </a:extLst>
          </p:cNvPr>
          <p:cNvSpPr>
            <a:spLocks noGrp="1"/>
          </p:cNvSpPr>
          <p:nvPr>
            <p:ph type="title"/>
          </p:nvPr>
        </p:nvSpPr>
        <p:spPr/>
        <p:txBody>
          <a:bodyPr/>
          <a:lstStyle/>
          <a:p>
            <a:r>
              <a:rPr lang="en-US" sz="2400" dirty="0"/>
              <a:t>ELP Standards for English Learners with Significant Cognitive Disabilities: Overview</a:t>
            </a:r>
          </a:p>
        </p:txBody>
      </p:sp>
      <p:sp>
        <p:nvSpPr>
          <p:cNvPr id="3" name="Content Placeholder 2">
            <a:extLst>
              <a:ext uri="{FF2B5EF4-FFF2-40B4-BE49-F238E27FC236}">
                <a16:creationId xmlns:a16="http://schemas.microsoft.com/office/drawing/2014/main" id="{B6C532AA-AD5B-B846-A764-510E8CF553DC}"/>
              </a:ext>
            </a:extLst>
          </p:cNvPr>
          <p:cNvSpPr>
            <a:spLocks noGrp="1"/>
          </p:cNvSpPr>
          <p:nvPr>
            <p:ph idx="1"/>
          </p:nvPr>
        </p:nvSpPr>
        <p:spPr>
          <a:xfrm>
            <a:off x="609600" y="1524000"/>
            <a:ext cx="7962900" cy="4876800"/>
          </a:xfrm>
        </p:spPr>
        <p:txBody>
          <a:bodyPr/>
          <a:lstStyle/>
          <a:p>
            <a:r>
              <a:rPr lang="en-US" sz="2000" dirty="0"/>
              <a:t>Based on the CCSSO 2014 ELP Standards</a:t>
            </a:r>
          </a:p>
          <a:p>
            <a:r>
              <a:rPr lang="en-US" sz="2000" dirty="0"/>
              <a:t>Considered the range of characteristics of English learners with the most significant cognitive disabilities; </a:t>
            </a:r>
          </a:p>
          <a:p>
            <a:r>
              <a:rPr lang="en-US" sz="2000" dirty="0"/>
              <a:t>Considered language-related expectations of alternate academic standards and assessments (ELA, mathematics)</a:t>
            </a:r>
          </a:p>
          <a:p>
            <a:r>
              <a:rPr lang="en-US" sz="2000" dirty="0"/>
              <a:t>Considered instruction and assessment experiences of the student population</a:t>
            </a:r>
          </a:p>
          <a:p>
            <a:r>
              <a:rPr lang="en-US" sz="2000" dirty="0"/>
              <a:t>The range of methods for instructing and assessing these students; </a:t>
            </a:r>
          </a:p>
          <a:p>
            <a:pPr lvl="1"/>
            <a:r>
              <a:rPr lang="en-US" dirty="0"/>
              <a:t>The range of ways they can demonstrate their English language knowledge and skills in each domain (reading, writing, speaking, listening); and </a:t>
            </a:r>
          </a:p>
          <a:p>
            <a:pPr lvl="1"/>
            <a:r>
              <a:rPr lang="en-US" dirty="0"/>
              <a:t>What college and career readiness means for these students.</a:t>
            </a:r>
          </a:p>
        </p:txBody>
      </p:sp>
      <p:sp>
        <p:nvSpPr>
          <p:cNvPr id="5" name="Slide Number Placeholder 4">
            <a:extLst>
              <a:ext uri="{FF2B5EF4-FFF2-40B4-BE49-F238E27FC236}">
                <a16:creationId xmlns:a16="http://schemas.microsoft.com/office/drawing/2014/main" id="{448BEDB0-AF26-E244-9FCE-3CFD82B166D4}"/>
              </a:ext>
            </a:extLst>
          </p:cNvPr>
          <p:cNvSpPr>
            <a:spLocks noGrp="1"/>
          </p:cNvSpPr>
          <p:nvPr>
            <p:ph type="sldNum" sz="quarter" idx="12"/>
          </p:nvPr>
        </p:nvSpPr>
        <p:spPr/>
        <p:txBody>
          <a:bodyPr/>
          <a:lstStyle/>
          <a:p>
            <a:pPr>
              <a:defRPr/>
            </a:pPr>
            <a:fld id="{97C88C4D-BB88-4285-9F73-1E9AE0CECB85}" type="slidenum">
              <a:rPr lang="en-US" smtClean="0">
                <a:solidFill>
                  <a:srgbClr val="000000"/>
                </a:solidFill>
              </a:rPr>
              <a:pPr>
                <a:defRPr/>
              </a:pPr>
              <a:t>9</a:t>
            </a:fld>
            <a:endParaRPr lang="en-US" dirty="0">
              <a:solidFill>
                <a:srgbClr val="000000"/>
              </a:solidFill>
            </a:endParaRPr>
          </a:p>
        </p:txBody>
      </p:sp>
    </p:spTree>
    <p:extLst>
      <p:ext uri="{BB962C8B-B14F-4D97-AF65-F5344CB8AC3E}">
        <p14:creationId xmlns:p14="http://schemas.microsoft.com/office/powerpoint/2010/main" val="80068519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Custom Design">
  <a:themeElements>
    <a:clrScheme name="">
      <a:dk1>
        <a:srgbClr val="000000"/>
      </a:dk1>
      <a:lt1>
        <a:srgbClr val="FFFFFF"/>
      </a:lt1>
      <a:dk2>
        <a:srgbClr val="FFFFFF"/>
      </a:dk2>
      <a:lt2>
        <a:srgbClr val="808080"/>
      </a:lt2>
      <a:accent1>
        <a:srgbClr val="BBE0E3"/>
      </a:accent1>
      <a:accent2>
        <a:srgbClr val="008BB0"/>
      </a:accent2>
      <a:accent3>
        <a:srgbClr val="FFFFFF"/>
      </a:accent3>
      <a:accent4>
        <a:srgbClr val="000000"/>
      </a:accent4>
      <a:accent5>
        <a:srgbClr val="DAEDEF"/>
      </a:accent5>
      <a:accent6>
        <a:srgbClr val="007D9F"/>
      </a:accent6>
      <a:hlink>
        <a:srgbClr val="CC0000"/>
      </a:hlink>
      <a:folHlink>
        <a:srgbClr val="99CC00"/>
      </a:folHlink>
    </a:clrScheme>
    <a:fontScheme name="3_Custom Design">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3_Custom Design 13">
        <a:dk1>
          <a:srgbClr val="000000"/>
        </a:dk1>
        <a:lt1>
          <a:srgbClr val="FFFFFF"/>
        </a:lt1>
        <a:dk2>
          <a:srgbClr val="FFFFFF"/>
        </a:dk2>
        <a:lt2>
          <a:srgbClr val="808080"/>
        </a:lt2>
        <a:accent1>
          <a:srgbClr val="BBE0E3"/>
        </a:accent1>
        <a:accent2>
          <a:srgbClr val="4B056B"/>
        </a:accent2>
        <a:accent3>
          <a:srgbClr val="FFFFFF"/>
        </a:accent3>
        <a:accent4>
          <a:srgbClr val="000000"/>
        </a:accent4>
        <a:accent5>
          <a:srgbClr val="DAEDEF"/>
        </a:accent5>
        <a:accent6>
          <a:srgbClr val="430460"/>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14">
        <a:dk1>
          <a:srgbClr val="000000"/>
        </a:dk1>
        <a:lt1>
          <a:srgbClr val="FFFFFF"/>
        </a:lt1>
        <a:dk2>
          <a:srgbClr val="FFFFFF"/>
        </a:dk2>
        <a:lt2>
          <a:srgbClr val="808080"/>
        </a:lt2>
        <a:accent1>
          <a:srgbClr val="BBE0E3"/>
        </a:accent1>
        <a:accent2>
          <a:srgbClr val="FF6600"/>
        </a:accent2>
        <a:accent3>
          <a:srgbClr val="FFFFFF"/>
        </a:accent3>
        <a:accent4>
          <a:srgbClr val="000000"/>
        </a:accent4>
        <a:accent5>
          <a:srgbClr val="DAEDEF"/>
        </a:accent5>
        <a:accent6>
          <a:srgbClr val="E75C00"/>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15">
        <a:dk1>
          <a:srgbClr val="000000"/>
        </a:dk1>
        <a:lt1>
          <a:srgbClr val="FFFFFF"/>
        </a:lt1>
        <a:dk2>
          <a:srgbClr val="FFFFFF"/>
        </a:dk2>
        <a:lt2>
          <a:srgbClr val="808080"/>
        </a:lt2>
        <a:accent1>
          <a:srgbClr val="BBE0E3"/>
        </a:accent1>
        <a:accent2>
          <a:srgbClr val="BA2334"/>
        </a:accent2>
        <a:accent3>
          <a:srgbClr val="FFFFFF"/>
        </a:accent3>
        <a:accent4>
          <a:srgbClr val="000000"/>
        </a:accent4>
        <a:accent5>
          <a:srgbClr val="DAEDEF"/>
        </a:accent5>
        <a:accent6>
          <a:srgbClr val="A81F2E"/>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16">
        <a:dk1>
          <a:srgbClr val="000000"/>
        </a:dk1>
        <a:lt1>
          <a:srgbClr val="FFFFFF"/>
        </a:lt1>
        <a:dk2>
          <a:srgbClr val="FFFFFF"/>
        </a:dk2>
        <a:lt2>
          <a:srgbClr val="808080"/>
        </a:lt2>
        <a:accent1>
          <a:srgbClr val="BBE0E3"/>
        </a:accent1>
        <a:accent2>
          <a:srgbClr val="008BB0"/>
        </a:accent2>
        <a:accent3>
          <a:srgbClr val="FFFFFF"/>
        </a:accent3>
        <a:accent4>
          <a:srgbClr val="000000"/>
        </a:accent4>
        <a:accent5>
          <a:srgbClr val="DAEDEF"/>
        </a:accent5>
        <a:accent6>
          <a:srgbClr val="007D9F"/>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Custom Design">
  <a:themeElements>
    <a:clrScheme name="">
      <a:dk1>
        <a:srgbClr val="000000"/>
      </a:dk1>
      <a:lt1>
        <a:srgbClr val="FFFFFF"/>
      </a:lt1>
      <a:dk2>
        <a:srgbClr val="FFFFFF"/>
      </a:dk2>
      <a:lt2>
        <a:srgbClr val="808080"/>
      </a:lt2>
      <a:accent1>
        <a:srgbClr val="BBE0E3"/>
      </a:accent1>
      <a:accent2>
        <a:srgbClr val="008BB0"/>
      </a:accent2>
      <a:accent3>
        <a:srgbClr val="FFFFFF"/>
      </a:accent3>
      <a:accent4>
        <a:srgbClr val="000000"/>
      </a:accent4>
      <a:accent5>
        <a:srgbClr val="DAEDEF"/>
      </a:accent5>
      <a:accent6>
        <a:srgbClr val="007D9F"/>
      </a:accent6>
      <a:hlink>
        <a:srgbClr val="CC0000"/>
      </a:hlink>
      <a:folHlink>
        <a:srgbClr val="99CC00"/>
      </a:folHlink>
    </a:clrScheme>
    <a:fontScheme name="3_Custom Design">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3_Custom Design 13">
        <a:dk1>
          <a:srgbClr val="000000"/>
        </a:dk1>
        <a:lt1>
          <a:srgbClr val="FFFFFF"/>
        </a:lt1>
        <a:dk2>
          <a:srgbClr val="FFFFFF"/>
        </a:dk2>
        <a:lt2>
          <a:srgbClr val="808080"/>
        </a:lt2>
        <a:accent1>
          <a:srgbClr val="BBE0E3"/>
        </a:accent1>
        <a:accent2>
          <a:srgbClr val="4B056B"/>
        </a:accent2>
        <a:accent3>
          <a:srgbClr val="FFFFFF"/>
        </a:accent3>
        <a:accent4>
          <a:srgbClr val="000000"/>
        </a:accent4>
        <a:accent5>
          <a:srgbClr val="DAEDEF"/>
        </a:accent5>
        <a:accent6>
          <a:srgbClr val="430460"/>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14">
        <a:dk1>
          <a:srgbClr val="000000"/>
        </a:dk1>
        <a:lt1>
          <a:srgbClr val="FFFFFF"/>
        </a:lt1>
        <a:dk2>
          <a:srgbClr val="FFFFFF"/>
        </a:dk2>
        <a:lt2>
          <a:srgbClr val="808080"/>
        </a:lt2>
        <a:accent1>
          <a:srgbClr val="BBE0E3"/>
        </a:accent1>
        <a:accent2>
          <a:srgbClr val="FF6600"/>
        </a:accent2>
        <a:accent3>
          <a:srgbClr val="FFFFFF"/>
        </a:accent3>
        <a:accent4>
          <a:srgbClr val="000000"/>
        </a:accent4>
        <a:accent5>
          <a:srgbClr val="DAEDEF"/>
        </a:accent5>
        <a:accent6>
          <a:srgbClr val="E75C00"/>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15">
        <a:dk1>
          <a:srgbClr val="000000"/>
        </a:dk1>
        <a:lt1>
          <a:srgbClr val="FFFFFF"/>
        </a:lt1>
        <a:dk2>
          <a:srgbClr val="FFFFFF"/>
        </a:dk2>
        <a:lt2>
          <a:srgbClr val="808080"/>
        </a:lt2>
        <a:accent1>
          <a:srgbClr val="BBE0E3"/>
        </a:accent1>
        <a:accent2>
          <a:srgbClr val="BA2334"/>
        </a:accent2>
        <a:accent3>
          <a:srgbClr val="FFFFFF"/>
        </a:accent3>
        <a:accent4>
          <a:srgbClr val="000000"/>
        </a:accent4>
        <a:accent5>
          <a:srgbClr val="DAEDEF"/>
        </a:accent5>
        <a:accent6>
          <a:srgbClr val="A81F2E"/>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16">
        <a:dk1>
          <a:srgbClr val="000000"/>
        </a:dk1>
        <a:lt1>
          <a:srgbClr val="FFFFFF"/>
        </a:lt1>
        <a:dk2>
          <a:srgbClr val="FFFFFF"/>
        </a:dk2>
        <a:lt2>
          <a:srgbClr val="808080"/>
        </a:lt2>
        <a:accent1>
          <a:srgbClr val="BBE0E3"/>
        </a:accent1>
        <a:accent2>
          <a:srgbClr val="008BB0"/>
        </a:accent2>
        <a:accent3>
          <a:srgbClr val="FFFFFF"/>
        </a:accent3>
        <a:accent4>
          <a:srgbClr val="000000"/>
        </a:accent4>
        <a:accent5>
          <a:srgbClr val="DAEDEF"/>
        </a:accent5>
        <a:accent6>
          <a:srgbClr val="007D9F"/>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DE_Powerpoint Template B">
  <a:themeElements>
    <a:clrScheme name="ODE-blue links">
      <a:dk1>
        <a:sysClr val="windowText" lastClr="000000"/>
      </a:dk1>
      <a:lt1>
        <a:sysClr val="window" lastClr="FFFFFF"/>
      </a:lt1>
      <a:dk2>
        <a:srgbClr val="344654"/>
      </a:dk2>
      <a:lt2>
        <a:srgbClr val="E2F4FC"/>
      </a:lt2>
      <a:accent1>
        <a:srgbClr val="1B75BC"/>
      </a:accent1>
      <a:accent2>
        <a:srgbClr val="9F2065"/>
      </a:accent2>
      <a:accent3>
        <a:srgbClr val="E26B2A"/>
      </a:accent3>
      <a:accent4>
        <a:srgbClr val="72C9F1"/>
      </a:accent4>
      <a:accent5>
        <a:srgbClr val="408740"/>
      </a:accent5>
      <a:accent6>
        <a:srgbClr val="1B75BC"/>
      </a:accent6>
      <a:hlink>
        <a:srgbClr val="1B75BC"/>
      </a:hlink>
      <a:folHlink>
        <a:srgbClr val="21AAE8"/>
      </a:folHlink>
    </a:clrScheme>
    <a:fontScheme name="OD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DE_Powerpoint Template B.PPTX" id="{96F27AB4-AF82-42E6-A316-4ECB30EF5FF2}" vid="{15248127-89CE-43BA-8A2F-46967EC84D24}"/>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3_Custom Design 16">
    <a:dk1>
      <a:srgbClr val="000000"/>
    </a:dk1>
    <a:lt1>
      <a:srgbClr val="FFFFFF"/>
    </a:lt1>
    <a:dk2>
      <a:srgbClr val="FFFFFF"/>
    </a:dk2>
    <a:lt2>
      <a:srgbClr val="808080"/>
    </a:lt2>
    <a:accent1>
      <a:srgbClr val="BBE0E3"/>
    </a:accent1>
    <a:accent2>
      <a:srgbClr val="008BB0"/>
    </a:accent2>
    <a:accent3>
      <a:srgbClr val="FFFFFF"/>
    </a:accent3>
    <a:accent4>
      <a:srgbClr val="000000"/>
    </a:accent4>
    <a:accent5>
      <a:srgbClr val="DAEDEF"/>
    </a:accent5>
    <a:accent6>
      <a:srgbClr val="007D9F"/>
    </a:accent6>
    <a:hlink>
      <a:srgbClr val="009999"/>
    </a:hlink>
    <a:folHlink>
      <a:srgbClr val="99CC00"/>
    </a:folHlink>
  </a:clrScheme>
</a:themeOverride>
</file>

<file path=ppt/theme/themeOverride2.xml><?xml version="1.0" encoding="utf-8"?>
<a:themeOverride xmlns:a="http://schemas.openxmlformats.org/drawingml/2006/main">
  <a:clrScheme name="3_Custom Design 16">
    <a:dk1>
      <a:srgbClr val="000000"/>
    </a:dk1>
    <a:lt1>
      <a:srgbClr val="FFFFFF"/>
    </a:lt1>
    <a:dk2>
      <a:srgbClr val="FFFFFF"/>
    </a:dk2>
    <a:lt2>
      <a:srgbClr val="808080"/>
    </a:lt2>
    <a:accent1>
      <a:srgbClr val="BBE0E3"/>
    </a:accent1>
    <a:accent2>
      <a:srgbClr val="008BB0"/>
    </a:accent2>
    <a:accent3>
      <a:srgbClr val="FFFFFF"/>
    </a:accent3>
    <a:accent4>
      <a:srgbClr val="000000"/>
    </a:accent4>
    <a:accent5>
      <a:srgbClr val="DAEDEF"/>
    </a:accent5>
    <a:accent6>
      <a:srgbClr val="007D9F"/>
    </a:accent6>
    <a:hlink>
      <a:srgbClr val="009999"/>
    </a:hlink>
    <a:folHlink>
      <a:srgbClr val="99CC0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2F6CF85CBC40B4581C0B10A01367899" ma:contentTypeVersion="7" ma:contentTypeDescription="Create a new document." ma:contentTypeScope="" ma:versionID="501ce3b6e4891820316d9ddfc810913b">
  <xsd:schema xmlns:xsd="http://www.w3.org/2001/XMLSchema" xmlns:xs="http://www.w3.org/2001/XMLSchema" xmlns:p="http://schemas.microsoft.com/office/2006/metadata/properties" xmlns:ns1="http://schemas.microsoft.com/sharepoint/v3" xmlns:ns2="14007aae-f337-4414-b2f6-4f7e3ca77c60" xmlns:ns3="3a888146-b957-4f2c-b4cf-d03685ac217e" targetNamespace="http://schemas.microsoft.com/office/2006/metadata/properties" ma:root="true" ma:fieldsID="75d108fc9d54f628e9e35f9ecf95f665" ns1:_="" ns2:_="" ns3:_="">
    <xsd:import namespace="http://schemas.microsoft.com/sharepoint/v3"/>
    <xsd:import namespace="14007aae-f337-4414-b2f6-4f7e3ca77c60"/>
    <xsd:import namespace="3a888146-b957-4f2c-b4cf-d03685ac217e"/>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4007aae-f337-4414-b2f6-4f7e3ca77c60"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internalName="Estimated_x0020_Creation_x0020_Date" ma:readOnly="false">
      <xsd:simpleType>
        <xsd:restriction base="dms:Text">
          <xsd:maxLength value="255"/>
        </xsd:restriction>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3a888146-b957-4f2c-b4cf-d03685ac217e"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StartDate xmlns="http://schemas.microsoft.com/sharepoint/v3" xsi:nil="true"/>
    <PublishingExpirationDate xmlns="http://schemas.microsoft.com/sharepoint/v3" xsi:nil="true"/>
    <Remediation_x0020_Date xmlns="14007aae-f337-4414-b2f6-4f7e3ca77c60">2019-04-11T07:00:00+00:00</Remediation_x0020_Date>
    <Priority xmlns="14007aae-f337-4414-b2f6-4f7e3ca77c60">New</Priority>
    <Estimated_x0020_Creation_x0020_Date xmlns="14007aae-f337-4414-b2f6-4f7e3ca77c60" xsi:nil="true"/>
  </documentManagement>
</p:properties>
</file>

<file path=customXml/itemProps1.xml><?xml version="1.0" encoding="utf-8"?>
<ds:datastoreItem xmlns:ds="http://schemas.openxmlformats.org/officeDocument/2006/customXml" ds:itemID="{6245E06A-99F6-47C6-9F62-16350A314DEF}"/>
</file>

<file path=customXml/itemProps2.xml><?xml version="1.0" encoding="utf-8"?>
<ds:datastoreItem xmlns:ds="http://schemas.openxmlformats.org/officeDocument/2006/customXml" ds:itemID="{2DE38B44-27F5-4F0F-89F8-EF72AE66AAA1}"/>
</file>

<file path=customXml/itemProps3.xml><?xml version="1.0" encoding="utf-8"?>
<ds:datastoreItem xmlns:ds="http://schemas.openxmlformats.org/officeDocument/2006/customXml" ds:itemID="{DF0782EB-7C8B-43C7-94E9-9BE8DF4252E7}"/>
</file>

<file path=docProps/app.xml><?xml version="1.0" encoding="utf-8"?>
<Properties xmlns="http://schemas.openxmlformats.org/officeDocument/2006/extended-properties" xmlns:vt="http://schemas.openxmlformats.org/officeDocument/2006/docPropsVTypes">
  <Template>NCIEA PowerPoint template 080714</Template>
  <TotalTime>26475</TotalTime>
  <Words>717</Words>
  <Application>Microsoft Office PowerPoint</Application>
  <PresentationFormat>On-screen Show (4:3)</PresentationFormat>
  <Paragraphs>147</Paragraphs>
  <Slides>15</Slides>
  <Notes>5</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15</vt:i4>
      </vt:variant>
    </vt:vector>
  </HeadingPairs>
  <TitlesOfParts>
    <vt:vector size="28" baseType="lpstr">
      <vt:lpstr>ＭＳ Ｐゴシック</vt:lpstr>
      <vt:lpstr>Arial</vt:lpstr>
      <vt:lpstr>Arial Black</vt:lpstr>
      <vt:lpstr>Calibri</vt:lpstr>
      <vt:lpstr>Franklin Gothic Book</vt:lpstr>
      <vt:lpstr>Franklin Gothic Medium</vt:lpstr>
      <vt:lpstr>Wingdings</vt:lpstr>
      <vt:lpstr>Wingdings 2</vt:lpstr>
      <vt:lpstr>Custom Design</vt:lpstr>
      <vt:lpstr>3_Custom Design</vt:lpstr>
      <vt:lpstr>4_Custom Design</vt:lpstr>
      <vt:lpstr>5_Custom Design</vt:lpstr>
      <vt:lpstr>ODE_Powerpoint Template B</vt:lpstr>
      <vt:lpstr>Oregon’s Alt-ELP Standards</vt:lpstr>
      <vt:lpstr>Oregon EL Data</vt:lpstr>
      <vt:lpstr>Number of ELSWDs Participating in Alternate Assessment </vt:lpstr>
      <vt:lpstr>Oregon’s National Work</vt:lpstr>
      <vt:lpstr>English Language Proficiency Standards for English Learners with the Most Significant Cognitive Disabilities  </vt:lpstr>
      <vt:lpstr>Background: Context</vt:lpstr>
      <vt:lpstr>General Information</vt:lpstr>
      <vt:lpstr>Project Overview</vt:lpstr>
      <vt:lpstr>ELP Standards for English Learners with Significant Cognitive Disabilities: Overview</vt:lpstr>
      <vt:lpstr>Timeline of Activities: Overview</vt:lpstr>
      <vt:lpstr>Contributors:</vt:lpstr>
      <vt:lpstr>Let’s look at the Alt-ELP Standards</vt:lpstr>
      <vt:lpstr>Next Steps - Oregon</vt:lpstr>
      <vt:lpstr>Your Opinion Counts</vt:lpstr>
      <vt:lpstr>Contact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Alt-ELP Standards overview</dc:title>
  <dc:creator>Brian Gong</dc:creator>
  <cp:lastModifiedBy>SWOPE Emily - ODE</cp:lastModifiedBy>
  <cp:revision>465</cp:revision>
  <dcterms:created xsi:type="dcterms:W3CDTF">2014-09-29T01:04:58Z</dcterms:created>
  <dcterms:modified xsi:type="dcterms:W3CDTF">2019-04-10T22:42:35Z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0x01010022F6CF85CBC40B4581C0B10A01367899</vt:lpwstr>
  </property>
</Properties>
</file>