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27" r:id="rId4"/>
    <p:sldMasterId id="2147483728" r:id="rId5"/>
    <p:sldMasterId id="2147483730" r:id="rId6"/>
    <p:sldMasterId id="2147483731" r:id="rId7"/>
    <p:sldMasterId id="2147483707" r:id="rId8"/>
  </p:sldMasterIdLst>
  <p:notesMasterIdLst>
    <p:notesMasterId r:id="rId15"/>
  </p:notesMasterIdLst>
  <p:sldIdLst>
    <p:sldId id="270" r:id="rId9"/>
    <p:sldId id="272" r:id="rId10"/>
    <p:sldId id="260" r:id="rId11"/>
    <p:sldId id="261" r:id="rId12"/>
    <p:sldId id="263" r:id="rId13"/>
    <p:sldId id="264" r:id="rId1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1" name="Google Shape;63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" name="Google Shape;673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4" name="Google Shape;67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Google Shape;689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0" name="Google Shape;69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" name="Google Shape;697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8" name="Google Shape;69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png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4.png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body" idx="1"/>
          </p:nvPr>
        </p:nvSpPr>
        <p:spPr>
          <a:xfrm>
            <a:off x="717176" y="1825625"/>
            <a:ext cx="10784542" cy="4109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dt" idx="10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ftr" idx="11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Type">
  <p:cSld name="Large Type">
    <p:bg>
      <p:bgPr>
        <a:solidFill>
          <a:schemeClr val="accent3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4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4" name="Google Shape;114;p14" descr="Decorative line break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452870" y="3848895"/>
            <a:ext cx="1286259" cy="24384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4"/>
          <p:cNvSpPr txBox="1">
            <a:spLocks noGrp="1"/>
          </p:cNvSpPr>
          <p:nvPr>
            <p:ph type="ctrTitle"/>
          </p:nvPr>
        </p:nvSpPr>
        <p:spPr>
          <a:xfrm>
            <a:off x="1524000" y="1499125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Font typeface="Calibri"/>
              <a:buNone/>
              <a:defRPr sz="12000">
                <a:solidFill>
                  <a:schemeClr val="accent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4"/>
          <p:cNvSpPr txBox="1">
            <a:spLocks noGrp="1"/>
          </p:cNvSpPr>
          <p:nvPr>
            <p:ph type="dt" idx="10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4"/>
          <p:cNvSpPr txBox="1">
            <a:spLocks noGrp="1"/>
          </p:cNvSpPr>
          <p:nvPr>
            <p:ph type="ftr" idx="11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4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9" name="Google Shape;119;p14"/>
          <p:cNvSpPr txBox="1">
            <a:spLocks noGrp="1"/>
          </p:cNvSpPr>
          <p:nvPr>
            <p:ph type="subTitle" idx="1"/>
          </p:nvPr>
        </p:nvSpPr>
        <p:spPr>
          <a:xfrm>
            <a:off x="1524000" y="4003184"/>
            <a:ext cx="9144000" cy="880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2400">
                <a:solidFill>
                  <a:schemeClr val="accent3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5"/>
          <p:cNvSpPr/>
          <p:nvPr/>
        </p:nvSpPr>
        <p:spPr>
          <a:xfrm>
            <a:off x="206188" y="5948082"/>
            <a:ext cx="11775141" cy="699247"/>
          </a:xfrm>
          <a:prstGeom prst="rect">
            <a:avLst/>
          </a:prstGeom>
          <a:solidFill>
            <a:srgbClr val="FCEDE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3" name="Google Shape;123;p15" descr="Decorative line break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452870" y="3472133"/>
            <a:ext cx="1286259" cy="24384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5"/>
          <p:cNvSpPr txBox="1">
            <a:spLocks noGrp="1"/>
          </p:cNvSpPr>
          <p:nvPr>
            <p:ph type="ctrTitle"/>
          </p:nvPr>
        </p:nvSpPr>
        <p:spPr>
          <a:xfrm>
            <a:off x="1524000" y="2486701"/>
            <a:ext cx="9144000" cy="10232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400"/>
              <a:buFont typeface="Calibri"/>
              <a:buNone/>
              <a:defRPr sz="5400">
                <a:solidFill>
                  <a:schemeClr val="accent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2400">
                <a:solidFill>
                  <a:schemeClr val="accent3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6" name="Google Shape;126;p15"/>
          <p:cNvSpPr txBox="1">
            <a:spLocks noGrp="1"/>
          </p:cNvSpPr>
          <p:nvPr>
            <p:ph type="dt" idx="10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15"/>
          <p:cNvSpPr txBox="1">
            <a:spLocks noGrp="1"/>
          </p:cNvSpPr>
          <p:nvPr>
            <p:ph type="ftr" idx="11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15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29" name="Google Shape;129;p15" descr="Oregon Department of Education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33770" y="214049"/>
            <a:ext cx="2124460" cy="21671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>
  <p:cSld name="Section Header">
    <p:bg>
      <p:bgPr>
        <a:solidFill>
          <a:schemeClr val="accent3"/>
        </a:solidFill>
        <a:effectLst/>
      </p:bgPr>
    </p:bg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6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6"/>
          <p:cNvSpPr/>
          <p:nvPr/>
        </p:nvSpPr>
        <p:spPr>
          <a:xfrm>
            <a:off x="206187" y="2488757"/>
            <a:ext cx="11775141" cy="1900363"/>
          </a:xfrm>
          <a:prstGeom prst="rect">
            <a:avLst/>
          </a:prstGeom>
          <a:solidFill>
            <a:srgbClr val="FCEDE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6"/>
          <p:cNvSpPr txBox="1">
            <a:spLocks noGrp="1"/>
          </p:cNvSpPr>
          <p:nvPr>
            <p:ph type="ctrTitle"/>
          </p:nvPr>
        </p:nvSpPr>
        <p:spPr>
          <a:xfrm>
            <a:off x="717177" y="2488757"/>
            <a:ext cx="10784542" cy="1900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800"/>
              <a:buFont typeface="Calibri"/>
              <a:buNone/>
              <a:defRPr sz="6800">
                <a:solidFill>
                  <a:schemeClr val="accent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16"/>
          <p:cNvSpPr txBox="1">
            <a:spLocks noGrp="1"/>
          </p:cNvSpPr>
          <p:nvPr>
            <p:ph type="dt" idx="10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16"/>
          <p:cNvSpPr txBox="1">
            <a:spLocks noGrp="1"/>
          </p:cNvSpPr>
          <p:nvPr>
            <p:ph type="ftr" idx="11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16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37" name="Google Shape;137;p16" descr="Oregon Department of Education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033770" y="214049"/>
            <a:ext cx="2124460" cy="21671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Bar and Content">
  <p:cSld name="Title Bar and Content">
    <p:bg>
      <p:bgPr>
        <a:solidFill>
          <a:schemeClr val="accent3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7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7"/>
          <p:cNvSpPr/>
          <p:nvPr/>
        </p:nvSpPr>
        <p:spPr>
          <a:xfrm>
            <a:off x="206188" y="215153"/>
            <a:ext cx="11775141" cy="1397364"/>
          </a:xfrm>
          <a:prstGeom prst="rect">
            <a:avLst/>
          </a:prstGeom>
          <a:solidFill>
            <a:srgbClr val="FCEDE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17"/>
          <p:cNvSpPr txBox="1">
            <a:spLocks noGrp="1"/>
          </p:cNvSpPr>
          <p:nvPr>
            <p:ph type="body" idx="1"/>
          </p:nvPr>
        </p:nvSpPr>
        <p:spPr>
          <a:xfrm>
            <a:off x="717176" y="1825625"/>
            <a:ext cx="10784542" cy="4109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2" name="Google Shape;142;p17"/>
          <p:cNvSpPr txBox="1">
            <a:spLocks noGrp="1"/>
          </p:cNvSpPr>
          <p:nvPr>
            <p:ph type="dt" idx="10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17"/>
          <p:cNvSpPr txBox="1">
            <a:spLocks noGrp="1"/>
          </p:cNvSpPr>
          <p:nvPr>
            <p:ph type="ftr" idx="11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17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5" name="Google Shape;145;p17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>
  <p:cSld name="Content with Caption">
    <p:bg>
      <p:bgPr>
        <a:solidFill>
          <a:schemeClr val="accent3"/>
        </a:solid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8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18"/>
          <p:cNvSpPr/>
          <p:nvPr/>
        </p:nvSpPr>
        <p:spPr>
          <a:xfrm>
            <a:off x="206189" y="215153"/>
            <a:ext cx="4730470" cy="6432176"/>
          </a:xfrm>
          <a:prstGeom prst="rect">
            <a:avLst/>
          </a:prstGeom>
          <a:solidFill>
            <a:srgbClr val="FCEDE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8"/>
          <p:cNvSpPr txBox="1">
            <a:spLocks noGrp="1"/>
          </p:cNvSpPr>
          <p:nvPr>
            <p:ph type="title"/>
          </p:nvPr>
        </p:nvSpPr>
        <p:spPr>
          <a:xfrm>
            <a:off x="717177" y="779646"/>
            <a:ext cx="3931826" cy="2534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400"/>
              <a:buFont typeface="Calibri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18"/>
          <p:cNvSpPr txBox="1">
            <a:spLocks noGrp="1"/>
          </p:cNvSpPr>
          <p:nvPr>
            <p:ph type="body" idx="1"/>
          </p:nvPr>
        </p:nvSpPr>
        <p:spPr>
          <a:xfrm>
            <a:off x="5183188" y="779647"/>
            <a:ext cx="6172200" cy="5081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4pPr>
            <a:lvl5pPr marL="2286000" lvl="4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51" name="Google Shape;151;p18"/>
          <p:cNvSpPr txBox="1">
            <a:spLocks noGrp="1"/>
          </p:cNvSpPr>
          <p:nvPr>
            <p:ph type="dt" idx="10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18"/>
          <p:cNvSpPr txBox="1">
            <a:spLocks noGrp="1"/>
          </p:cNvSpPr>
          <p:nvPr>
            <p:ph type="ftr" idx="11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18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4" name="Google Shape;154;p18"/>
          <p:cNvSpPr>
            <a:spLocks noGrp="1"/>
          </p:cNvSpPr>
          <p:nvPr>
            <p:ph type="pic" idx="2"/>
          </p:nvPr>
        </p:nvSpPr>
        <p:spPr>
          <a:xfrm>
            <a:off x="717177" y="3540125"/>
            <a:ext cx="3931826" cy="2320926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bg>
      <p:bgPr>
        <a:solidFill>
          <a:schemeClr val="accent3"/>
        </a:solidFill>
        <a:effectLst/>
      </p:bgPr>
    </p:bg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9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19"/>
          <p:cNvSpPr txBox="1">
            <a:spLocks noGrp="1"/>
          </p:cNvSpPr>
          <p:nvPr>
            <p:ph type="body" idx="1"/>
          </p:nvPr>
        </p:nvSpPr>
        <p:spPr>
          <a:xfrm>
            <a:off x="717176" y="1825625"/>
            <a:ext cx="10784542" cy="4109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8" name="Google Shape;158;p19"/>
          <p:cNvSpPr txBox="1">
            <a:spLocks noGrp="1"/>
          </p:cNvSpPr>
          <p:nvPr>
            <p:ph type="dt" idx="10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19"/>
          <p:cNvSpPr txBox="1">
            <a:spLocks noGrp="1"/>
          </p:cNvSpPr>
          <p:nvPr>
            <p:ph type="ftr" idx="11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19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bg>
      <p:bgPr>
        <a:solidFill>
          <a:schemeClr val="accent3"/>
        </a:solid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0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3" name="Google Shape;163;p20"/>
          <p:cNvSpPr txBox="1">
            <a:spLocks noGrp="1"/>
          </p:cNvSpPr>
          <p:nvPr>
            <p:ph type="body" idx="1"/>
          </p:nvPr>
        </p:nvSpPr>
        <p:spPr>
          <a:xfrm>
            <a:off x="717176" y="1825625"/>
            <a:ext cx="5302624" cy="4106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4" name="Google Shape;164;p2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329518" cy="4106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5" name="Google Shape;165;p20"/>
          <p:cNvSpPr txBox="1">
            <a:spLocks noGrp="1"/>
          </p:cNvSpPr>
          <p:nvPr>
            <p:ph type="dt" idx="10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20"/>
          <p:cNvSpPr txBox="1">
            <a:spLocks noGrp="1"/>
          </p:cNvSpPr>
          <p:nvPr>
            <p:ph type="ftr" idx="11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20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bg>
      <p:bgPr>
        <a:solidFill>
          <a:schemeClr val="accent3"/>
        </a:solidFill>
        <a:effectLst/>
      </p:bgPr>
    </p:bg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1"/>
          <p:cNvSpPr txBox="1">
            <a:spLocks noGrp="1"/>
          </p:cNvSpPr>
          <p:nvPr>
            <p:ph type="body" idx="1"/>
          </p:nvPr>
        </p:nvSpPr>
        <p:spPr>
          <a:xfrm>
            <a:off x="717176" y="1681163"/>
            <a:ext cx="5280399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3200"/>
              <a:buNone/>
              <a:defRPr sz="3200" b="0">
                <a:solidFill>
                  <a:schemeClr val="accent3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70" name="Google Shape;170;p21"/>
          <p:cNvSpPr txBox="1">
            <a:spLocks noGrp="1"/>
          </p:cNvSpPr>
          <p:nvPr>
            <p:ph type="body" idx="2"/>
          </p:nvPr>
        </p:nvSpPr>
        <p:spPr>
          <a:xfrm>
            <a:off x="717176" y="2505075"/>
            <a:ext cx="5280399" cy="3434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1" name="Google Shape;171;p2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32951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3200"/>
              <a:buNone/>
              <a:defRPr sz="3200" b="0">
                <a:solidFill>
                  <a:schemeClr val="accent3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72" name="Google Shape;172;p2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329518" cy="3434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3" name="Google Shape;173;p21"/>
          <p:cNvSpPr txBox="1">
            <a:spLocks noGrp="1"/>
          </p:cNvSpPr>
          <p:nvPr>
            <p:ph type="dt" idx="10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21"/>
          <p:cNvSpPr txBox="1">
            <a:spLocks noGrp="1"/>
          </p:cNvSpPr>
          <p:nvPr>
            <p:ph type="ftr" idx="11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5" name="Google Shape;175;p21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6" name="Google Shape;176;p21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>
  <p:cSld name="Title Only">
    <p:bg>
      <p:bgPr>
        <a:solidFill>
          <a:schemeClr val="accent3"/>
        </a:solidFill>
        <a:effectLst/>
      </p:bgPr>
    </p:bg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2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22"/>
          <p:cNvSpPr txBox="1">
            <a:spLocks noGrp="1"/>
          </p:cNvSpPr>
          <p:nvPr>
            <p:ph type="dt" idx="10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22"/>
          <p:cNvSpPr txBox="1">
            <a:spLocks noGrp="1"/>
          </p:cNvSpPr>
          <p:nvPr>
            <p:ph type="ftr" idx="11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1" name="Google Shape;181;p22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2" name="Google Shape;182;p22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>
  <p:cSld name="Blank">
    <p:bg>
      <p:bgPr>
        <a:solidFill>
          <a:schemeClr val="accent3"/>
        </a:solidFill>
        <a:effectLst/>
      </p:bgPr>
    </p:bg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3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</a:t>
            </a: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23"/>
          <p:cNvSpPr txBox="1">
            <a:spLocks noGrp="1"/>
          </p:cNvSpPr>
          <p:nvPr>
            <p:ph type="dt" idx="10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23"/>
          <p:cNvSpPr txBox="1">
            <a:spLocks noGrp="1"/>
          </p:cNvSpPr>
          <p:nvPr>
            <p:ph type="ftr" idx="11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23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8" name="Google Shape;188;p23"/>
          <p:cNvSpPr txBox="1">
            <a:spLocks noGrp="1"/>
          </p:cNvSpPr>
          <p:nvPr>
            <p:ph type="body" idx="1"/>
          </p:nvPr>
        </p:nvSpPr>
        <p:spPr>
          <a:xfrm>
            <a:off x="717176" y="659958"/>
            <a:ext cx="10784542" cy="5398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solidFill>
          <a:schemeClr val="accent1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42;p5"/>
          <p:cNvSpPr/>
          <p:nvPr/>
        </p:nvSpPr>
        <p:spPr>
          <a:xfrm>
            <a:off x="206188" y="5948082"/>
            <a:ext cx="11775141" cy="699247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3" name="Google Shape;43;p5" descr="Decorative line break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452870" y="3472133"/>
            <a:ext cx="1286259" cy="24384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5"/>
          <p:cNvSpPr txBox="1">
            <a:spLocks noGrp="1"/>
          </p:cNvSpPr>
          <p:nvPr>
            <p:ph type="ctrTitle"/>
          </p:nvPr>
        </p:nvSpPr>
        <p:spPr>
          <a:xfrm>
            <a:off x="1524000" y="2486701"/>
            <a:ext cx="9144000" cy="10232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Calibri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6" name="Google Shape;46;p5"/>
          <p:cNvSpPr txBox="1">
            <a:spLocks noGrp="1"/>
          </p:cNvSpPr>
          <p:nvPr>
            <p:ph type="dt" idx="10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ftr" idx="11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9" name="Google Shape;49;p5" descr="Oregon Department of Education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33770" y="214049"/>
            <a:ext cx="2124460" cy="21671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ollow Us">
  <p:cSld name="Follow Us">
    <p:bg>
      <p:bgPr>
        <a:solidFill>
          <a:schemeClr val="accent3"/>
        </a:solidFill>
        <a:effectLst/>
      </p:bgPr>
    </p:bg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4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1" name="Google Shape;191;p24" descr="Decorative line break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452870" y="3848895"/>
            <a:ext cx="1286259" cy="24384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Google Shape;192;p24"/>
          <p:cNvSpPr txBox="1">
            <a:spLocks noGrp="1"/>
          </p:cNvSpPr>
          <p:nvPr>
            <p:ph type="ctrTitle"/>
          </p:nvPr>
        </p:nvSpPr>
        <p:spPr>
          <a:xfrm>
            <a:off x="1524000" y="1499125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Font typeface="Calibri"/>
              <a:buNone/>
              <a:defRPr sz="12000">
                <a:solidFill>
                  <a:schemeClr val="accent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24"/>
          <p:cNvSpPr txBox="1">
            <a:spLocks noGrp="1"/>
          </p:cNvSpPr>
          <p:nvPr>
            <p:ph type="dt" idx="10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4" name="Google Shape;194;p24"/>
          <p:cNvSpPr txBox="1">
            <a:spLocks noGrp="1"/>
          </p:cNvSpPr>
          <p:nvPr>
            <p:ph type="ftr" idx="11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5" name="Google Shape;195;p24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96" name="Google Shape;196;p24" descr="Twitter ico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18290" y="4043402"/>
            <a:ext cx="500040" cy="500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24" descr="Facebook icon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024960" y="4043402"/>
            <a:ext cx="500040" cy="500040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24"/>
          <p:cNvSpPr txBox="1"/>
          <p:nvPr/>
        </p:nvSpPr>
        <p:spPr>
          <a:xfrm>
            <a:off x="2718290" y="4043402"/>
            <a:ext cx="680670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</a:pPr>
            <a:r>
              <a:rPr lang="en-US" sz="2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twitter.com/ORDeptEd | fb.com/ORDeptEd</a:t>
            </a:r>
            <a:endParaRPr sz="2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Type">
  <p:cSld name="Large Type">
    <p:bg>
      <p:bgPr>
        <a:solidFill>
          <a:schemeClr val="dk2"/>
        </a:solidFill>
        <a:effectLst/>
      </p:bgPr>
    </p:bg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8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3" name="Google Shape;303;p38" descr="Decorative line break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452870" y="3848895"/>
            <a:ext cx="1286259" cy="24384"/>
          </a:xfrm>
          <a:prstGeom prst="rect">
            <a:avLst/>
          </a:prstGeom>
          <a:noFill/>
          <a:ln>
            <a:noFill/>
          </a:ln>
        </p:spPr>
      </p:pic>
      <p:sp>
        <p:nvSpPr>
          <p:cNvPr id="304" name="Google Shape;304;p38"/>
          <p:cNvSpPr txBox="1">
            <a:spLocks noGrp="1"/>
          </p:cNvSpPr>
          <p:nvPr>
            <p:ph type="ctrTitle"/>
          </p:nvPr>
        </p:nvSpPr>
        <p:spPr>
          <a:xfrm>
            <a:off x="1524000" y="1499125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Font typeface="Calibri"/>
              <a:buNone/>
              <a:defRPr sz="120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5" name="Google Shape;305;p38"/>
          <p:cNvSpPr txBox="1">
            <a:spLocks noGrp="1"/>
          </p:cNvSpPr>
          <p:nvPr>
            <p:ph type="dt" idx="10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6" name="Google Shape;306;p38"/>
          <p:cNvSpPr txBox="1">
            <a:spLocks noGrp="1"/>
          </p:cNvSpPr>
          <p:nvPr>
            <p:ph type="ftr" idx="11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7" name="Google Shape;307;p38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08" name="Google Shape;308;p38"/>
          <p:cNvSpPr txBox="1">
            <a:spLocks noGrp="1"/>
          </p:cNvSpPr>
          <p:nvPr>
            <p:ph type="subTitle" idx="1"/>
          </p:nvPr>
        </p:nvSpPr>
        <p:spPr>
          <a:xfrm>
            <a:off x="1524000" y="4003184"/>
            <a:ext cx="9144000" cy="880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solidFill>
          <a:schemeClr val="dk2"/>
        </a:solidFill>
        <a:effectLst/>
      </p:bgPr>
    </p:bg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39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p39"/>
          <p:cNvSpPr/>
          <p:nvPr/>
        </p:nvSpPr>
        <p:spPr>
          <a:xfrm>
            <a:off x="206188" y="5948082"/>
            <a:ext cx="11775141" cy="699247"/>
          </a:xfrm>
          <a:prstGeom prst="rect">
            <a:avLst/>
          </a:prstGeom>
          <a:solidFill>
            <a:srgbClr val="E7F5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2" name="Google Shape;312;p39" descr="Decorative line break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452870" y="3472133"/>
            <a:ext cx="1286259" cy="24384"/>
          </a:xfrm>
          <a:prstGeom prst="rect">
            <a:avLst/>
          </a:prstGeom>
          <a:noFill/>
          <a:ln>
            <a:noFill/>
          </a:ln>
        </p:spPr>
      </p:pic>
      <p:sp>
        <p:nvSpPr>
          <p:cNvPr id="313" name="Google Shape;313;p39"/>
          <p:cNvSpPr txBox="1">
            <a:spLocks noGrp="1"/>
          </p:cNvSpPr>
          <p:nvPr>
            <p:ph type="ctrTitle"/>
          </p:nvPr>
        </p:nvSpPr>
        <p:spPr>
          <a:xfrm>
            <a:off x="1524000" y="2486701"/>
            <a:ext cx="9144000" cy="10232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Calibri"/>
              <a:buNone/>
              <a:defRPr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4" name="Google Shape;314;p3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15" name="Google Shape;315;p39"/>
          <p:cNvSpPr txBox="1">
            <a:spLocks noGrp="1"/>
          </p:cNvSpPr>
          <p:nvPr>
            <p:ph type="dt" idx="10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6" name="Google Shape;316;p39"/>
          <p:cNvSpPr txBox="1">
            <a:spLocks noGrp="1"/>
          </p:cNvSpPr>
          <p:nvPr>
            <p:ph type="ftr" idx="11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7" name="Google Shape;317;p39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18" name="Google Shape;318;p39" descr="Oregon Department of Education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33770" y="214049"/>
            <a:ext cx="2124460" cy="21671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>
  <p:cSld name="Section Header">
    <p:bg>
      <p:bgPr>
        <a:solidFill>
          <a:schemeClr val="dk2"/>
        </a:solidFill>
        <a:effectLst/>
      </p:bgPr>
    </p:bg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40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1" name="Google Shape;321;p40"/>
          <p:cNvSpPr/>
          <p:nvPr/>
        </p:nvSpPr>
        <p:spPr>
          <a:xfrm>
            <a:off x="206187" y="2488757"/>
            <a:ext cx="11775141" cy="1900363"/>
          </a:xfrm>
          <a:prstGeom prst="rect">
            <a:avLst/>
          </a:prstGeom>
          <a:solidFill>
            <a:srgbClr val="E7F5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2" name="Google Shape;322;p40"/>
          <p:cNvSpPr txBox="1">
            <a:spLocks noGrp="1"/>
          </p:cNvSpPr>
          <p:nvPr>
            <p:ph type="ctrTitle"/>
          </p:nvPr>
        </p:nvSpPr>
        <p:spPr>
          <a:xfrm>
            <a:off x="717177" y="2488757"/>
            <a:ext cx="10784542" cy="1900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800"/>
              <a:buFont typeface="Calibri"/>
              <a:buNone/>
              <a:defRPr sz="68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3" name="Google Shape;323;p40"/>
          <p:cNvSpPr txBox="1">
            <a:spLocks noGrp="1"/>
          </p:cNvSpPr>
          <p:nvPr>
            <p:ph type="dt" idx="10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4" name="Google Shape;324;p40"/>
          <p:cNvSpPr txBox="1">
            <a:spLocks noGrp="1"/>
          </p:cNvSpPr>
          <p:nvPr>
            <p:ph type="ftr" idx="11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5" name="Google Shape;325;p40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26" name="Google Shape;326;p40" descr="Oregon Department of Education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033770" y="214049"/>
            <a:ext cx="2124460" cy="21671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Bar and Content">
  <p:cSld name="Title Bar and Content">
    <p:bg>
      <p:bgPr>
        <a:solidFill>
          <a:schemeClr val="dk2"/>
        </a:solidFill>
        <a:effectLst/>
      </p:bgPr>
    </p:bg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41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9" name="Google Shape;329;p41"/>
          <p:cNvSpPr/>
          <p:nvPr/>
        </p:nvSpPr>
        <p:spPr>
          <a:xfrm>
            <a:off x="206188" y="215153"/>
            <a:ext cx="11775141" cy="1397364"/>
          </a:xfrm>
          <a:prstGeom prst="rect">
            <a:avLst/>
          </a:prstGeom>
          <a:solidFill>
            <a:srgbClr val="E7F5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0" name="Google Shape;330;p41"/>
          <p:cNvSpPr txBox="1">
            <a:spLocks noGrp="1"/>
          </p:cNvSpPr>
          <p:nvPr>
            <p:ph type="body" idx="1"/>
          </p:nvPr>
        </p:nvSpPr>
        <p:spPr>
          <a:xfrm>
            <a:off x="717176" y="1825625"/>
            <a:ext cx="10784542" cy="4109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1" name="Google Shape;331;p41"/>
          <p:cNvSpPr txBox="1">
            <a:spLocks noGrp="1"/>
          </p:cNvSpPr>
          <p:nvPr>
            <p:ph type="dt" idx="10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2" name="Google Shape;332;p41"/>
          <p:cNvSpPr txBox="1">
            <a:spLocks noGrp="1"/>
          </p:cNvSpPr>
          <p:nvPr>
            <p:ph type="ftr" idx="11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3" name="Google Shape;333;p41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4" name="Google Shape;334;p41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>
  <p:cSld name="Content with Caption">
    <p:bg>
      <p:bgPr>
        <a:solidFill>
          <a:schemeClr val="dk2"/>
        </a:solidFill>
        <a:effectLst/>
      </p:bgPr>
    </p:bg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42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7" name="Google Shape;337;p42"/>
          <p:cNvSpPr/>
          <p:nvPr/>
        </p:nvSpPr>
        <p:spPr>
          <a:xfrm>
            <a:off x="206189" y="215153"/>
            <a:ext cx="4730470" cy="6432176"/>
          </a:xfrm>
          <a:prstGeom prst="rect">
            <a:avLst/>
          </a:prstGeom>
          <a:solidFill>
            <a:srgbClr val="E7F5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8" name="Google Shape;338;p42"/>
          <p:cNvSpPr txBox="1">
            <a:spLocks noGrp="1"/>
          </p:cNvSpPr>
          <p:nvPr>
            <p:ph type="title"/>
          </p:nvPr>
        </p:nvSpPr>
        <p:spPr>
          <a:xfrm>
            <a:off x="717177" y="779646"/>
            <a:ext cx="3931826" cy="2529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alibri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9" name="Google Shape;339;p42"/>
          <p:cNvSpPr txBox="1">
            <a:spLocks noGrp="1"/>
          </p:cNvSpPr>
          <p:nvPr>
            <p:ph type="body" idx="1"/>
          </p:nvPr>
        </p:nvSpPr>
        <p:spPr>
          <a:xfrm>
            <a:off x="5183188" y="779647"/>
            <a:ext cx="6172200" cy="5081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4pPr>
            <a:lvl5pPr marL="2286000" lvl="4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40" name="Google Shape;340;p42"/>
          <p:cNvSpPr txBox="1">
            <a:spLocks noGrp="1"/>
          </p:cNvSpPr>
          <p:nvPr>
            <p:ph type="dt" idx="10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1" name="Google Shape;341;p42"/>
          <p:cNvSpPr txBox="1">
            <a:spLocks noGrp="1"/>
          </p:cNvSpPr>
          <p:nvPr>
            <p:ph type="ftr" idx="11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2" name="Google Shape;342;p42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43" name="Google Shape;343;p42"/>
          <p:cNvSpPr>
            <a:spLocks noGrp="1"/>
          </p:cNvSpPr>
          <p:nvPr>
            <p:ph type="pic" idx="2"/>
          </p:nvPr>
        </p:nvSpPr>
        <p:spPr>
          <a:xfrm>
            <a:off x="717177" y="3540125"/>
            <a:ext cx="3931826" cy="2320926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bg>
      <p:bgPr>
        <a:solidFill>
          <a:schemeClr val="dk2"/>
        </a:solidFill>
        <a:effectLst/>
      </p:bgPr>
    </p:bg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43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6" name="Google Shape;346;p43"/>
          <p:cNvSpPr txBox="1">
            <a:spLocks noGrp="1"/>
          </p:cNvSpPr>
          <p:nvPr>
            <p:ph type="body" idx="1"/>
          </p:nvPr>
        </p:nvSpPr>
        <p:spPr>
          <a:xfrm>
            <a:off x="717176" y="1825625"/>
            <a:ext cx="10784542" cy="4109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7" name="Google Shape;347;p43"/>
          <p:cNvSpPr txBox="1">
            <a:spLocks noGrp="1"/>
          </p:cNvSpPr>
          <p:nvPr>
            <p:ph type="dt" idx="10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8" name="Google Shape;348;p43"/>
          <p:cNvSpPr txBox="1">
            <a:spLocks noGrp="1"/>
          </p:cNvSpPr>
          <p:nvPr>
            <p:ph type="ftr" idx="11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9" name="Google Shape;349;p43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bg>
      <p:bgPr>
        <a:solidFill>
          <a:schemeClr val="dk2"/>
        </a:solidFill>
        <a:effectLst/>
      </p:bgPr>
    </p:bg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44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2" name="Google Shape;352;p44"/>
          <p:cNvSpPr txBox="1">
            <a:spLocks noGrp="1"/>
          </p:cNvSpPr>
          <p:nvPr>
            <p:ph type="body" idx="1"/>
          </p:nvPr>
        </p:nvSpPr>
        <p:spPr>
          <a:xfrm>
            <a:off x="717176" y="1825625"/>
            <a:ext cx="5302624" cy="4106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3" name="Google Shape;353;p4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329518" cy="4106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4" name="Google Shape;354;p44"/>
          <p:cNvSpPr txBox="1">
            <a:spLocks noGrp="1"/>
          </p:cNvSpPr>
          <p:nvPr>
            <p:ph type="dt" idx="10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5" name="Google Shape;355;p44"/>
          <p:cNvSpPr txBox="1">
            <a:spLocks noGrp="1"/>
          </p:cNvSpPr>
          <p:nvPr>
            <p:ph type="ftr" idx="11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6" name="Google Shape;356;p44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bg>
      <p:bgPr>
        <a:solidFill>
          <a:schemeClr val="dk2"/>
        </a:solidFill>
        <a:effectLst/>
      </p:bgPr>
    </p:bg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45"/>
          <p:cNvSpPr txBox="1">
            <a:spLocks noGrp="1"/>
          </p:cNvSpPr>
          <p:nvPr>
            <p:ph type="body" idx="1"/>
          </p:nvPr>
        </p:nvSpPr>
        <p:spPr>
          <a:xfrm>
            <a:off x="717176" y="1681163"/>
            <a:ext cx="5280399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9" name="Google Shape;359;p45"/>
          <p:cNvSpPr txBox="1">
            <a:spLocks noGrp="1"/>
          </p:cNvSpPr>
          <p:nvPr>
            <p:ph type="body" idx="2"/>
          </p:nvPr>
        </p:nvSpPr>
        <p:spPr>
          <a:xfrm>
            <a:off x="717176" y="2505075"/>
            <a:ext cx="5280399" cy="3434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0" name="Google Shape;360;p45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32951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61" name="Google Shape;361;p4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329518" cy="3434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2" name="Google Shape;362;p45"/>
          <p:cNvSpPr txBox="1">
            <a:spLocks noGrp="1"/>
          </p:cNvSpPr>
          <p:nvPr>
            <p:ph type="dt" idx="10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3" name="Google Shape;363;p45"/>
          <p:cNvSpPr txBox="1">
            <a:spLocks noGrp="1"/>
          </p:cNvSpPr>
          <p:nvPr>
            <p:ph type="ftr" idx="11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4" name="Google Shape;364;p45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65" name="Google Shape;365;p45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>
  <p:cSld name="Title Only">
    <p:bg>
      <p:bgPr>
        <a:solidFill>
          <a:schemeClr val="dk2"/>
        </a:solidFill>
        <a:effectLst/>
      </p:bgPr>
    </p:bg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6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8" name="Google Shape;368;p46"/>
          <p:cNvSpPr txBox="1">
            <a:spLocks noGrp="1"/>
          </p:cNvSpPr>
          <p:nvPr>
            <p:ph type="dt" idx="10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9" name="Google Shape;369;p46"/>
          <p:cNvSpPr txBox="1">
            <a:spLocks noGrp="1"/>
          </p:cNvSpPr>
          <p:nvPr>
            <p:ph type="ftr" idx="11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0" name="Google Shape;370;p46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71" name="Google Shape;371;p46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>
  <p:cSld name="Section Header">
    <p:bg>
      <p:bgPr>
        <a:solidFill>
          <a:schemeClr val="accen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6"/>
          <p:cNvSpPr/>
          <p:nvPr/>
        </p:nvSpPr>
        <p:spPr>
          <a:xfrm>
            <a:off x="206187" y="2488757"/>
            <a:ext cx="11775141" cy="1900363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p6"/>
          <p:cNvSpPr txBox="1">
            <a:spLocks noGrp="1"/>
          </p:cNvSpPr>
          <p:nvPr>
            <p:ph type="ctrTitle"/>
          </p:nvPr>
        </p:nvSpPr>
        <p:spPr>
          <a:xfrm>
            <a:off x="717177" y="2488757"/>
            <a:ext cx="10784542" cy="1900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800"/>
              <a:buFont typeface="Calibri"/>
              <a:buNone/>
              <a:defRPr sz="68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dt" idx="10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ftr" idx="11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6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7" name="Google Shape;57;p6" descr="Oregon Department of Education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033770" y="214049"/>
            <a:ext cx="2124460" cy="21671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>
  <p:cSld name="Blank">
    <p:bg>
      <p:bgPr>
        <a:solidFill>
          <a:schemeClr val="dk2"/>
        </a:solidFill>
        <a:effectLst/>
      </p:bgPr>
    </p:bg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47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</a:t>
            </a: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4" name="Google Shape;374;p47"/>
          <p:cNvSpPr txBox="1">
            <a:spLocks noGrp="1"/>
          </p:cNvSpPr>
          <p:nvPr>
            <p:ph type="dt" idx="10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5" name="Google Shape;375;p47"/>
          <p:cNvSpPr txBox="1">
            <a:spLocks noGrp="1"/>
          </p:cNvSpPr>
          <p:nvPr>
            <p:ph type="ftr" idx="11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6" name="Google Shape;376;p47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77" name="Google Shape;377;p47"/>
          <p:cNvSpPr txBox="1">
            <a:spLocks noGrp="1"/>
          </p:cNvSpPr>
          <p:nvPr>
            <p:ph type="body" idx="1"/>
          </p:nvPr>
        </p:nvSpPr>
        <p:spPr>
          <a:xfrm>
            <a:off x="717176" y="659958"/>
            <a:ext cx="10784542" cy="5398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ollow Us">
  <p:cSld name="Follow Us">
    <p:bg>
      <p:bgPr>
        <a:solidFill>
          <a:schemeClr val="dk2"/>
        </a:solidFill>
        <a:effectLst/>
      </p:bgPr>
    </p:bg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48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80" name="Google Shape;380;p48" descr="Decorative line break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452870" y="3848895"/>
            <a:ext cx="1286259" cy="24384"/>
          </a:xfrm>
          <a:prstGeom prst="rect">
            <a:avLst/>
          </a:prstGeom>
          <a:noFill/>
          <a:ln>
            <a:noFill/>
          </a:ln>
        </p:spPr>
      </p:pic>
      <p:sp>
        <p:nvSpPr>
          <p:cNvPr id="381" name="Google Shape;381;p48"/>
          <p:cNvSpPr txBox="1">
            <a:spLocks noGrp="1"/>
          </p:cNvSpPr>
          <p:nvPr>
            <p:ph type="ctrTitle"/>
          </p:nvPr>
        </p:nvSpPr>
        <p:spPr>
          <a:xfrm>
            <a:off x="1524000" y="1499125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Font typeface="Calibri"/>
              <a:buNone/>
              <a:defRPr sz="120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2" name="Google Shape;382;p48"/>
          <p:cNvSpPr txBox="1">
            <a:spLocks noGrp="1"/>
          </p:cNvSpPr>
          <p:nvPr>
            <p:ph type="dt" idx="10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3" name="Google Shape;383;p48"/>
          <p:cNvSpPr txBox="1">
            <a:spLocks noGrp="1"/>
          </p:cNvSpPr>
          <p:nvPr>
            <p:ph type="ftr" idx="11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4" name="Google Shape;384;p48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85" name="Google Shape;385;p48" descr="Twitter ico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18290" y="4043402"/>
            <a:ext cx="500040" cy="500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48" descr="Facebook icon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024960" y="4043402"/>
            <a:ext cx="500040" cy="500040"/>
          </a:xfrm>
          <a:prstGeom prst="rect">
            <a:avLst/>
          </a:prstGeom>
          <a:noFill/>
          <a:ln>
            <a:noFill/>
          </a:ln>
        </p:spPr>
      </p:pic>
      <p:sp>
        <p:nvSpPr>
          <p:cNvPr id="387" name="Google Shape;387;p48"/>
          <p:cNvSpPr txBox="1"/>
          <p:nvPr/>
        </p:nvSpPr>
        <p:spPr>
          <a:xfrm>
            <a:off x="2718290" y="4043402"/>
            <a:ext cx="680670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</a:pPr>
            <a:r>
              <a:rPr lang="en-US" sz="2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twitter.com/ORDeptEd | fb.com/ORDeptEd</a:t>
            </a:r>
            <a:endParaRPr sz="2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Type">
  <p:cSld name="Large Type">
    <p:bg>
      <p:bgPr>
        <a:solidFill>
          <a:schemeClr val="accent5"/>
        </a:solidFill>
        <a:effectLst/>
      </p:bgPr>
    </p:bg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50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98" name="Google Shape;398;p50" descr="Decorative line break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452870" y="3848895"/>
            <a:ext cx="1286259" cy="24384"/>
          </a:xfrm>
          <a:prstGeom prst="rect">
            <a:avLst/>
          </a:prstGeom>
          <a:noFill/>
          <a:ln>
            <a:noFill/>
          </a:ln>
        </p:spPr>
      </p:pic>
      <p:sp>
        <p:nvSpPr>
          <p:cNvPr id="399" name="Google Shape;399;p50"/>
          <p:cNvSpPr txBox="1">
            <a:spLocks noGrp="1"/>
          </p:cNvSpPr>
          <p:nvPr>
            <p:ph type="ctrTitle"/>
          </p:nvPr>
        </p:nvSpPr>
        <p:spPr>
          <a:xfrm>
            <a:off x="1524000" y="1499125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Font typeface="Calibri"/>
              <a:buNone/>
              <a:defRPr sz="12000">
                <a:solidFill>
                  <a:schemeClr val="accent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0" name="Google Shape;400;p50"/>
          <p:cNvSpPr txBox="1">
            <a:spLocks noGrp="1"/>
          </p:cNvSpPr>
          <p:nvPr>
            <p:ph type="dt" idx="10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1" name="Google Shape;401;p50"/>
          <p:cNvSpPr txBox="1">
            <a:spLocks noGrp="1"/>
          </p:cNvSpPr>
          <p:nvPr>
            <p:ph type="ftr" idx="11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2" name="Google Shape;402;p50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03" name="Google Shape;403;p50"/>
          <p:cNvSpPr txBox="1">
            <a:spLocks noGrp="1"/>
          </p:cNvSpPr>
          <p:nvPr>
            <p:ph type="subTitle" idx="1"/>
          </p:nvPr>
        </p:nvSpPr>
        <p:spPr>
          <a:xfrm>
            <a:off x="1524000" y="4003184"/>
            <a:ext cx="9144000" cy="880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400"/>
              <a:buNone/>
              <a:defRPr sz="2400">
                <a:solidFill>
                  <a:schemeClr val="accent5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solidFill>
          <a:schemeClr val="accent5"/>
        </a:solidFill>
        <a:effectLst/>
      </p:bgPr>
    </p:bg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51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6" name="Google Shape;406;p51"/>
          <p:cNvSpPr/>
          <p:nvPr/>
        </p:nvSpPr>
        <p:spPr>
          <a:xfrm>
            <a:off x="206188" y="5948082"/>
            <a:ext cx="11775141" cy="699247"/>
          </a:xfrm>
          <a:prstGeom prst="rect">
            <a:avLst/>
          </a:prstGeom>
          <a:solidFill>
            <a:srgbClr val="F0F4E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07" name="Google Shape;407;p51" descr="Decorative line break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452870" y="3472133"/>
            <a:ext cx="1286259" cy="24384"/>
          </a:xfrm>
          <a:prstGeom prst="rect">
            <a:avLst/>
          </a:prstGeom>
          <a:noFill/>
          <a:ln>
            <a:noFill/>
          </a:ln>
        </p:spPr>
      </p:pic>
      <p:sp>
        <p:nvSpPr>
          <p:cNvPr id="408" name="Google Shape;408;p51"/>
          <p:cNvSpPr txBox="1">
            <a:spLocks noGrp="1"/>
          </p:cNvSpPr>
          <p:nvPr>
            <p:ph type="ctrTitle"/>
          </p:nvPr>
        </p:nvSpPr>
        <p:spPr>
          <a:xfrm>
            <a:off x="1524000" y="2486701"/>
            <a:ext cx="9144000" cy="10232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5400"/>
              <a:buFont typeface="Calibri"/>
              <a:buNone/>
              <a:defRPr sz="5400">
                <a:solidFill>
                  <a:schemeClr val="accent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9" name="Google Shape;409;p5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400"/>
              <a:buNone/>
              <a:defRPr sz="2400">
                <a:solidFill>
                  <a:schemeClr val="accent5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10" name="Google Shape;410;p51"/>
          <p:cNvSpPr txBox="1">
            <a:spLocks noGrp="1"/>
          </p:cNvSpPr>
          <p:nvPr>
            <p:ph type="dt" idx="10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1" name="Google Shape;411;p51"/>
          <p:cNvSpPr txBox="1">
            <a:spLocks noGrp="1"/>
          </p:cNvSpPr>
          <p:nvPr>
            <p:ph type="ftr" idx="11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2" name="Google Shape;412;p51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13" name="Google Shape;413;p51" descr="Oregon Department of Education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33770" y="214049"/>
            <a:ext cx="2124460" cy="21671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>
  <p:cSld name="Section Header">
    <p:bg>
      <p:bgPr>
        <a:solidFill>
          <a:schemeClr val="accent5"/>
        </a:solidFill>
        <a:effectLst/>
      </p:bgPr>
    </p:bg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52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6" name="Google Shape;416;p52"/>
          <p:cNvSpPr/>
          <p:nvPr/>
        </p:nvSpPr>
        <p:spPr>
          <a:xfrm>
            <a:off x="206187" y="2488757"/>
            <a:ext cx="11775141" cy="1900363"/>
          </a:xfrm>
          <a:prstGeom prst="rect">
            <a:avLst/>
          </a:prstGeom>
          <a:solidFill>
            <a:srgbClr val="F0F4E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7" name="Google Shape;417;p52"/>
          <p:cNvSpPr txBox="1">
            <a:spLocks noGrp="1"/>
          </p:cNvSpPr>
          <p:nvPr>
            <p:ph type="ctrTitle"/>
          </p:nvPr>
        </p:nvSpPr>
        <p:spPr>
          <a:xfrm>
            <a:off x="717177" y="2488757"/>
            <a:ext cx="10784542" cy="1900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800"/>
              <a:buFont typeface="Calibri"/>
              <a:buNone/>
              <a:defRPr sz="6800">
                <a:solidFill>
                  <a:schemeClr val="accent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8" name="Google Shape;418;p52"/>
          <p:cNvSpPr txBox="1">
            <a:spLocks noGrp="1"/>
          </p:cNvSpPr>
          <p:nvPr>
            <p:ph type="dt" idx="10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9" name="Google Shape;419;p52"/>
          <p:cNvSpPr txBox="1">
            <a:spLocks noGrp="1"/>
          </p:cNvSpPr>
          <p:nvPr>
            <p:ph type="ftr" idx="11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0" name="Google Shape;420;p52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21" name="Google Shape;421;p52" descr="Oregon Department of Education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033770" y="214049"/>
            <a:ext cx="2124460" cy="21671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Bar and Content">
  <p:cSld name="Title Bar and Content">
    <p:bg>
      <p:bgPr>
        <a:solidFill>
          <a:schemeClr val="accent5"/>
        </a:solidFill>
        <a:effectLst/>
      </p:bgPr>
    </p:bg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53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4" name="Google Shape;424;p53"/>
          <p:cNvSpPr/>
          <p:nvPr/>
        </p:nvSpPr>
        <p:spPr>
          <a:xfrm>
            <a:off x="206188" y="215153"/>
            <a:ext cx="11775141" cy="1397364"/>
          </a:xfrm>
          <a:prstGeom prst="rect">
            <a:avLst/>
          </a:prstGeom>
          <a:solidFill>
            <a:srgbClr val="F0F4E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5" name="Google Shape;425;p53"/>
          <p:cNvSpPr txBox="1">
            <a:spLocks noGrp="1"/>
          </p:cNvSpPr>
          <p:nvPr>
            <p:ph type="body" idx="1"/>
          </p:nvPr>
        </p:nvSpPr>
        <p:spPr>
          <a:xfrm>
            <a:off x="717176" y="1825625"/>
            <a:ext cx="10784542" cy="4109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6" name="Google Shape;426;p53"/>
          <p:cNvSpPr txBox="1">
            <a:spLocks noGrp="1"/>
          </p:cNvSpPr>
          <p:nvPr>
            <p:ph type="dt" idx="10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7" name="Google Shape;427;p53"/>
          <p:cNvSpPr txBox="1">
            <a:spLocks noGrp="1"/>
          </p:cNvSpPr>
          <p:nvPr>
            <p:ph type="ftr" idx="11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8" name="Google Shape;428;p53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29" name="Google Shape;429;p53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>
  <p:cSld name="Content with Caption">
    <p:bg>
      <p:bgPr>
        <a:solidFill>
          <a:schemeClr val="accent5"/>
        </a:solidFill>
        <a:effectLst/>
      </p:bgPr>
    </p:bg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54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2" name="Google Shape;432;p54"/>
          <p:cNvSpPr/>
          <p:nvPr/>
        </p:nvSpPr>
        <p:spPr>
          <a:xfrm>
            <a:off x="206189" y="215153"/>
            <a:ext cx="4730470" cy="6432176"/>
          </a:xfrm>
          <a:prstGeom prst="rect">
            <a:avLst/>
          </a:prstGeom>
          <a:solidFill>
            <a:srgbClr val="F0F4E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3" name="Google Shape;433;p54"/>
          <p:cNvSpPr txBox="1">
            <a:spLocks noGrp="1"/>
          </p:cNvSpPr>
          <p:nvPr>
            <p:ph type="title"/>
          </p:nvPr>
        </p:nvSpPr>
        <p:spPr>
          <a:xfrm>
            <a:off x="717177" y="779645"/>
            <a:ext cx="3931826" cy="2542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400"/>
              <a:buFont typeface="Calibri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4" name="Google Shape;434;p54"/>
          <p:cNvSpPr txBox="1">
            <a:spLocks noGrp="1"/>
          </p:cNvSpPr>
          <p:nvPr>
            <p:ph type="body" idx="1"/>
          </p:nvPr>
        </p:nvSpPr>
        <p:spPr>
          <a:xfrm>
            <a:off x="5183188" y="779647"/>
            <a:ext cx="6172200" cy="5081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4pPr>
            <a:lvl5pPr marL="2286000" lvl="4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35" name="Google Shape;435;p54"/>
          <p:cNvSpPr txBox="1">
            <a:spLocks noGrp="1"/>
          </p:cNvSpPr>
          <p:nvPr>
            <p:ph type="dt" idx="10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6" name="Google Shape;436;p54"/>
          <p:cNvSpPr txBox="1">
            <a:spLocks noGrp="1"/>
          </p:cNvSpPr>
          <p:nvPr>
            <p:ph type="ftr" idx="11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7" name="Google Shape;437;p54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38" name="Google Shape;438;p54"/>
          <p:cNvSpPr>
            <a:spLocks noGrp="1"/>
          </p:cNvSpPr>
          <p:nvPr>
            <p:ph type="pic" idx="2"/>
          </p:nvPr>
        </p:nvSpPr>
        <p:spPr>
          <a:xfrm>
            <a:off x="717177" y="3540125"/>
            <a:ext cx="3931826" cy="2320926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bg>
      <p:bgPr>
        <a:solidFill>
          <a:schemeClr val="accent5"/>
        </a:solidFill>
        <a:effectLst/>
      </p:bgPr>
    </p:bg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55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1" name="Google Shape;441;p55"/>
          <p:cNvSpPr txBox="1">
            <a:spLocks noGrp="1"/>
          </p:cNvSpPr>
          <p:nvPr>
            <p:ph type="body" idx="1"/>
          </p:nvPr>
        </p:nvSpPr>
        <p:spPr>
          <a:xfrm>
            <a:off x="717176" y="1825625"/>
            <a:ext cx="10784542" cy="4109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2" name="Google Shape;442;p55"/>
          <p:cNvSpPr txBox="1">
            <a:spLocks noGrp="1"/>
          </p:cNvSpPr>
          <p:nvPr>
            <p:ph type="dt" idx="10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3" name="Google Shape;443;p55"/>
          <p:cNvSpPr txBox="1">
            <a:spLocks noGrp="1"/>
          </p:cNvSpPr>
          <p:nvPr>
            <p:ph type="ftr" idx="11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4" name="Google Shape;444;p55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bg>
      <p:bgPr>
        <a:solidFill>
          <a:schemeClr val="accent5"/>
        </a:solidFill>
        <a:effectLst/>
      </p:bgPr>
    </p:bg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56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7" name="Google Shape;447;p56"/>
          <p:cNvSpPr txBox="1">
            <a:spLocks noGrp="1"/>
          </p:cNvSpPr>
          <p:nvPr>
            <p:ph type="body" idx="1"/>
          </p:nvPr>
        </p:nvSpPr>
        <p:spPr>
          <a:xfrm>
            <a:off x="717176" y="1825625"/>
            <a:ext cx="5302624" cy="4106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8" name="Google Shape;448;p5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329518" cy="4106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9" name="Google Shape;449;p56"/>
          <p:cNvSpPr txBox="1">
            <a:spLocks noGrp="1"/>
          </p:cNvSpPr>
          <p:nvPr>
            <p:ph type="dt" idx="10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0" name="Google Shape;450;p56"/>
          <p:cNvSpPr txBox="1">
            <a:spLocks noGrp="1"/>
          </p:cNvSpPr>
          <p:nvPr>
            <p:ph type="ftr" idx="11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1" name="Google Shape;451;p56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bg>
      <p:bgPr>
        <a:solidFill>
          <a:schemeClr val="accent5"/>
        </a:solidFill>
        <a:effectLst/>
      </p:bgPr>
    </p:bg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57"/>
          <p:cNvSpPr txBox="1">
            <a:spLocks noGrp="1"/>
          </p:cNvSpPr>
          <p:nvPr>
            <p:ph type="body" idx="1"/>
          </p:nvPr>
        </p:nvSpPr>
        <p:spPr>
          <a:xfrm>
            <a:off x="717176" y="1681163"/>
            <a:ext cx="5280399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3200"/>
              <a:buNone/>
              <a:defRPr sz="3200" b="0">
                <a:solidFill>
                  <a:schemeClr val="accent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4" name="Google Shape;454;p57"/>
          <p:cNvSpPr txBox="1">
            <a:spLocks noGrp="1"/>
          </p:cNvSpPr>
          <p:nvPr>
            <p:ph type="body" idx="2"/>
          </p:nvPr>
        </p:nvSpPr>
        <p:spPr>
          <a:xfrm>
            <a:off x="717176" y="2505075"/>
            <a:ext cx="5280399" cy="3434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5" name="Google Shape;455;p5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32951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3200"/>
              <a:buNone/>
              <a:defRPr sz="3200" b="0">
                <a:solidFill>
                  <a:schemeClr val="accent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6" name="Google Shape;456;p5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329518" cy="3434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7" name="Google Shape;457;p57"/>
          <p:cNvSpPr txBox="1">
            <a:spLocks noGrp="1"/>
          </p:cNvSpPr>
          <p:nvPr>
            <p:ph type="dt" idx="10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8" name="Google Shape;458;p57"/>
          <p:cNvSpPr txBox="1">
            <a:spLocks noGrp="1"/>
          </p:cNvSpPr>
          <p:nvPr>
            <p:ph type="ftr" idx="11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9" name="Google Shape;459;p57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60" name="Google Shape;460;p57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Bar and Content">
  <p:cSld name="Title Bar and Content">
    <p:bg>
      <p:bgPr>
        <a:solidFill>
          <a:schemeClr val="accent1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7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7"/>
          <p:cNvSpPr/>
          <p:nvPr/>
        </p:nvSpPr>
        <p:spPr>
          <a:xfrm>
            <a:off x="206188" y="215153"/>
            <a:ext cx="11775141" cy="1397364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7"/>
          <p:cNvSpPr txBox="1">
            <a:spLocks noGrp="1"/>
          </p:cNvSpPr>
          <p:nvPr>
            <p:ph type="body" idx="1"/>
          </p:nvPr>
        </p:nvSpPr>
        <p:spPr>
          <a:xfrm>
            <a:off x="717176" y="1825625"/>
            <a:ext cx="10784542" cy="4109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7"/>
          <p:cNvSpPr txBox="1">
            <a:spLocks noGrp="1"/>
          </p:cNvSpPr>
          <p:nvPr>
            <p:ph type="dt" idx="10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7"/>
          <p:cNvSpPr txBox="1">
            <a:spLocks noGrp="1"/>
          </p:cNvSpPr>
          <p:nvPr>
            <p:ph type="ftr" idx="11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7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5" name="Google Shape;65;p7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>
  <p:cSld name="Title Only">
    <p:bg>
      <p:bgPr>
        <a:solidFill>
          <a:schemeClr val="accent5"/>
        </a:solidFill>
        <a:effectLst/>
      </p:bgPr>
    </p:bg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58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3" name="Google Shape;463;p58"/>
          <p:cNvSpPr txBox="1">
            <a:spLocks noGrp="1"/>
          </p:cNvSpPr>
          <p:nvPr>
            <p:ph type="dt" idx="10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4" name="Google Shape;464;p58"/>
          <p:cNvSpPr txBox="1">
            <a:spLocks noGrp="1"/>
          </p:cNvSpPr>
          <p:nvPr>
            <p:ph type="ftr" idx="11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5" name="Google Shape;465;p58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66" name="Google Shape;466;p58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>
  <p:cSld name="Blank">
    <p:bg>
      <p:bgPr>
        <a:solidFill>
          <a:schemeClr val="accent5"/>
        </a:solidFill>
        <a:effectLst/>
      </p:bgPr>
    </p:bg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59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</a:t>
            </a: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9" name="Google Shape;469;p59"/>
          <p:cNvSpPr txBox="1">
            <a:spLocks noGrp="1"/>
          </p:cNvSpPr>
          <p:nvPr>
            <p:ph type="dt" idx="10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0" name="Google Shape;470;p59"/>
          <p:cNvSpPr txBox="1">
            <a:spLocks noGrp="1"/>
          </p:cNvSpPr>
          <p:nvPr>
            <p:ph type="ftr" idx="11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1" name="Google Shape;471;p59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72" name="Google Shape;472;p59"/>
          <p:cNvSpPr txBox="1">
            <a:spLocks noGrp="1"/>
          </p:cNvSpPr>
          <p:nvPr>
            <p:ph type="body" idx="1"/>
          </p:nvPr>
        </p:nvSpPr>
        <p:spPr>
          <a:xfrm>
            <a:off x="717176" y="659958"/>
            <a:ext cx="10784542" cy="5398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ollow Us">
  <p:cSld name="Follow Us">
    <p:bg>
      <p:bgPr>
        <a:solidFill>
          <a:schemeClr val="accent5"/>
        </a:solidFill>
        <a:effectLst/>
      </p:bgPr>
    </p:bg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60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75" name="Google Shape;475;p60" descr="Decorative line break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452870" y="3848895"/>
            <a:ext cx="1286259" cy="24384"/>
          </a:xfrm>
          <a:prstGeom prst="rect">
            <a:avLst/>
          </a:prstGeom>
          <a:noFill/>
          <a:ln>
            <a:noFill/>
          </a:ln>
        </p:spPr>
      </p:pic>
      <p:sp>
        <p:nvSpPr>
          <p:cNvPr id="476" name="Google Shape;476;p60"/>
          <p:cNvSpPr txBox="1">
            <a:spLocks noGrp="1"/>
          </p:cNvSpPr>
          <p:nvPr>
            <p:ph type="ctrTitle"/>
          </p:nvPr>
        </p:nvSpPr>
        <p:spPr>
          <a:xfrm>
            <a:off x="1524000" y="1499125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Font typeface="Calibri"/>
              <a:buNone/>
              <a:defRPr sz="12000">
                <a:solidFill>
                  <a:schemeClr val="accent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7" name="Google Shape;477;p60"/>
          <p:cNvSpPr txBox="1">
            <a:spLocks noGrp="1"/>
          </p:cNvSpPr>
          <p:nvPr>
            <p:ph type="dt" idx="10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8" name="Google Shape;478;p60"/>
          <p:cNvSpPr txBox="1">
            <a:spLocks noGrp="1"/>
          </p:cNvSpPr>
          <p:nvPr>
            <p:ph type="ftr" idx="11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9" name="Google Shape;479;p60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80" name="Google Shape;480;p60" descr="Twitter ico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18290" y="4043402"/>
            <a:ext cx="500040" cy="500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1" name="Google Shape;481;p60" descr="Facebook icon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024960" y="4043402"/>
            <a:ext cx="500040" cy="500040"/>
          </a:xfrm>
          <a:prstGeom prst="rect">
            <a:avLst/>
          </a:prstGeom>
          <a:noFill/>
          <a:ln>
            <a:noFill/>
          </a:ln>
        </p:spPr>
      </p:pic>
      <p:sp>
        <p:nvSpPr>
          <p:cNvPr id="482" name="Google Shape;482;p60"/>
          <p:cNvSpPr txBox="1"/>
          <p:nvPr/>
        </p:nvSpPr>
        <p:spPr>
          <a:xfrm>
            <a:off x="2718290" y="4043402"/>
            <a:ext cx="680670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</a:pPr>
            <a:r>
              <a:rPr lang="en-US" sz="2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twitter.com/ORDeptEd | fb.com/ORDeptEd</a:t>
            </a:r>
            <a:endParaRPr sz="2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6188" y="5948082"/>
            <a:ext cx="11775141" cy="6992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Decorative line brea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70" y="3472133"/>
            <a:ext cx="1286259" cy="2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86701"/>
            <a:ext cx="9144000" cy="1023261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781-A755-4819-BC29-540BFF075356}" type="datetime1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 descr="Oregon Department of Education 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770" y="214049"/>
            <a:ext cx="2124460" cy="216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4117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6187" y="2488757"/>
            <a:ext cx="11775141" cy="190036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17177" y="2488757"/>
            <a:ext cx="10784542" cy="1900363"/>
          </a:xfrm>
        </p:spPr>
        <p:txBody>
          <a:bodyPr anchor="ctr" anchorCtr="0">
            <a:noAutofit/>
          </a:bodyPr>
          <a:lstStyle>
            <a:lvl1pPr algn="ctr">
              <a:defRPr sz="6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854824" y="6139793"/>
            <a:ext cx="4509246" cy="365125"/>
          </a:xfrm>
        </p:spPr>
        <p:txBody>
          <a:bodyPr/>
          <a:lstStyle/>
          <a:p>
            <a:fld id="{7829B781-A755-4819-BC29-540BFF075356}" type="datetime1">
              <a:rPr lang="en-US" smtClean="0"/>
              <a:t>9/21/2023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176" y="6139793"/>
            <a:ext cx="2864224" cy="365125"/>
          </a:xfrm>
        </p:spPr>
        <p:txBody>
          <a:bodyPr/>
          <a:lstStyle/>
          <a:p>
            <a:r>
              <a:rPr lang="en-US"/>
              <a:t>Oregon Department of Education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139793"/>
            <a:ext cx="2891118" cy="365125"/>
          </a:xfrm>
        </p:spPr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Oregon Department of Education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770" y="214049"/>
            <a:ext cx="2124460" cy="216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96792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Bar and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6188" y="215153"/>
            <a:ext cx="11775141" cy="13973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9103-F9E0-4F46-ADC2-B8CD67C56AE7}" type="datetime1">
              <a:rPr lang="en-US" smtClean="0"/>
              <a:pPr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22581207"/>
      </p:ext>
    </p:extLst>
  </p:cSld>
  <p:clrMapOvr>
    <a:masterClrMapping/>
  </p:clrMapOvr>
  <p:hf hd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6189" y="215153"/>
            <a:ext cx="4730470" cy="64321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177" y="779645"/>
            <a:ext cx="3931826" cy="2525617"/>
          </a:xfrm>
        </p:spPr>
        <p:txBody>
          <a:bodyPr anchor="t" anchorCtr="0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9647"/>
            <a:ext cx="6172200" cy="508140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264E-747B-4A66-8046-612678D808F9}" type="datetime1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17177" y="3540125"/>
            <a:ext cx="3931826" cy="232092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63386169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4CE9B-FC86-4B75-8677-1AF147A5D684}" type="datetime1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3951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7176" y="1825625"/>
            <a:ext cx="5302624" cy="41060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329518" cy="41060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591D8-9B02-4B28-8EF4-3003DE7E4109}" type="datetime1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8132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176" y="1681163"/>
            <a:ext cx="5280399" cy="82391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3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7176" y="2505075"/>
            <a:ext cx="5280399" cy="34345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329518" cy="823912"/>
          </a:xfrm>
        </p:spPr>
        <p:txBody>
          <a:bodyPr anchor="t" anchorCtr="0"/>
          <a:lstStyle>
            <a:lvl1pPr marL="0" indent="0">
              <a:buNone/>
              <a:defRPr sz="3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329518" cy="34345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E9AC3-29A7-447C-985A-56B968AD79CC}" type="datetime1">
              <a:rPr lang="en-US" smtClean="0"/>
              <a:t>9/21/2023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4273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>
  <p:cSld name="Content with Caption">
    <p:bg>
      <p:bgPr>
        <a:solidFill>
          <a:schemeClr val="accent1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8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8"/>
          <p:cNvSpPr/>
          <p:nvPr/>
        </p:nvSpPr>
        <p:spPr>
          <a:xfrm>
            <a:off x="206189" y="215153"/>
            <a:ext cx="4730470" cy="6432176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8"/>
          <p:cNvSpPr txBox="1">
            <a:spLocks noGrp="1"/>
          </p:cNvSpPr>
          <p:nvPr>
            <p:ph type="title"/>
          </p:nvPr>
        </p:nvSpPr>
        <p:spPr>
          <a:xfrm>
            <a:off x="717177" y="779645"/>
            <a:ext cx="3931826" cy="2525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8"/>
          <p:cNvSpPr txBox="1">
            <a:spLocks noGrp="1"/>
          </p:cNvSpPr>
          <p:nvPr>
            <p:ph type="body" idx="1"/>
          </p:nvPr>
        </p:nvSpPr>
        <p:spPr>
          <a:xfrm>
            <a:off x="5183188" y="779647"/>
            <a:ext cx="6172200" cy="5081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4pPr>
            <a:lvl5pPr marL="2286000" lvl="4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1" name="Google Shape;71;p8"/>
          <p:cNvSpPr txBox="1">
            <a:spLocks noGrp="1"/>
          </p:cNvSpPr>
          <p:nvPr>
            <p:ph type="dt" idx="10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8"/>
          <p:cNvSpPr txBox="1">
            <a:spLocks noGrp="1"/>
          </p:cNvSpPr>
          <p:nvPr>
            <p:ph type="ftr" idx="11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8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4" name="Google Shape;74;p8"/>
          <p:cNvSpPr>
            <a:spLocks noGrp="1"/>
          </p:cNvSpPr>
          <p:nvPr>
            <p:ph type="pic" idx="2"/>
          </p:nvPr>
        </p:nvSpPr>
        <p:spPr>
          <a:xfrm>
            <a:off x="717177" y="3540125"/>
            <a:ext cx="3931826" cy="2320926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9103-F9E0-4F46-ADC2-B8CD67C56AE7}" type="datetime1">
              <a:rPr lang="en-US" smtClean="0"/>
              <a:pPr/>
              <a:t>9/21/2023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52021579"/>
      </p:ext>
    </p:extLst>
  </p:cSld>
  <p:clrMapOvr>
    <a:masterClrMapping/>
  </p:clrMapOvr>
  <p:hf hd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v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8147-9298-48DB-8898-31538F48B62E}" type="datetime1">
              <a:rPr lang="en-US" smtClean="0"/>
              <a:t>9/21/2023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717176" y="659958"/>
            <a:ext cx="10784542" cy="5398936"/>
          </a:xfrm>
          <a:noFill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3945951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rge Typ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8" name="Picture 7" descr="Decorative line brea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70" y="3848895"/>
            <a:ext cx="1286259" cy="2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499125"/>
            <a:ext cx="9144000" cy="2387600"/>
          </a:xfrm>
        </p:spPr>
        <p:txBody>
          <a:bodyPr anchor="b">
            <a:noAutofit/>
          </a:bodyPr>
          <a:lstStyle>
            <a:lvl1pPr algn="ctr">
              <a:defRPr sz="12000">
                <a:solidFill>
                  <a:schemeClr val="accent1"/>
                </a:solidFill>
              </a:defRPr>
            </a:lvl1pPr>
          </a:lstStyle>
          <a:p>
            <a:r>
              <a:rPr lang="en-US"/>
              <a:t>Text 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781-A755-4819-BC29-540BFF075356}" type="datetime1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524000" y="4003184"/>
            <a:ext cx="9144000" cy="88060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5103458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llow U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8" name="Picture 7" descr="Decorative line brea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70" y="3848895"/>
            <a:ext cx="1286259" cy="2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499125"/>
            <a:ext cx="9144000" cy="2387600"/>
          </a:xfrm>
        </p:spPr>
        <p:txBody>
          <a:bodyPr anchor="b">
            <a:noAutofit/>
          </a:bodyPr>
          <a:lstStyle>
            <a:lvl1pPr algn="ctr">
              <a:defRPr sz="12000">
                <a:solidFill>
                  <a:schemeClr val="accent1"/>
                </a:solidFill>
              </a:defRPr>
            </a:lvl1pPr>
          </a:lstStyle>
          <a:p>
            <a:r>
              <a:rPr lang="en-US"/>
              <a:t>Text 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781-A755-4819-BC29-540BFF075356}" type="datetime1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Twitter icon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8290" y="4043402"/>
            <a:ext cx="500040" cy="500040"/>
          </a:xfrm>
          <a:prstGeom prst="rect">
            <a:avLst/>
          </a:prstGeom>
        </p:spPr>
      </p:pic>
      <p:pic>
        <p:nvPicPr>
          <p:cNvPr id="12" name="Picture 11" descr="Facebook icon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4960" y="4043402"/>
            <a:ext cx="500040" cy="50004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718290" y="4043402"/>
            <a:ext cx="6806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>
                <a:solidFill>
                  <a:schemeClr val="accent1"/>
                </a:solidFill>
              </a:rPr>
              <a:t>twitter.com/</a:t>
            </a:r>
            <a:r>
              <a:rPr lang="en-US" sz="2400" err="1">
                <a:solidFill>
                  <a:schemeClr val="accent1"/>
                </a:solidFill>
              </a:rPr>
              <a:t>ORDeptEd</a:t>
            </a:r>
            <a:r>
              <a:rPr lang="en-US" sz="2400">
                <a:solidFill>
                  <a:schemeClr val="accent1"/>
                </a:solidFill>
              </a:rPr>
              <a:t> | fb.com/</a:t>
            </a:r>
            <a:r>
              <a:rPr lang="en-US" sz="2400" err="1">
                <a:solidFill>
                  <a:schemeClr val="accent1"/>
                </a:solidFill>
              </a:rPr>
              <a:t>ORDeptEd</a:t>
            </a:r>
            <a:endParaRPr lang="en-US" sz="24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46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9"/>
          <p:cNvSpPr txBox="1">
            <a:spLocks noGrp="1"/>
          </p:cNvSpPr>
          <p:nvPr>
            <p:ph type="body" idx="1"/>
          </p:nvPr>
        </p:nvSpPr>
        <p:spPr>
          <a:xfrm>
            <a:off x="717176" y="1681163"/>
            <a:ext cx="5280399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3200"/>
              <a:buNone/>
              <a:defRPr sz="3200" b="0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7" name="Google Shape;77;p9"/>
          <p:cNvSpPr txBox="1">
            <a:spLocks noGrp="1"/>
          </p:cNvSpPr>
          <p:nvPr>
            <p:ph type="body" idx="2"/>
          </p:nvPr>
        </p:nvSpPr>
        <p:spPr>
          <a:xfrm>
            <a:off x="717176" y="2505075"/>
            <a:ext cx="5280399" cy="3434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32951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3200"/>
              <a:buNone/>
              <a:defRPr sz="3200" b="0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9" name="Google Shape;79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329518" cy="3434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dt" idx="10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9"/>
          <p:cNvSpPr txBox="1">
            <a:spLocks noGrp="1"/>
          </p:cNvSpPr>
          <p:nvPr>
            <p:ph type="ftr" idx="11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3" name="Google Shape;83;p9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>
  <p:cSld name="Title Onl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0"/>
          <p:cNvSpPr txBox="1">
            <a:spLocks noGrp="1"/>
          </p:cNvSpPr>
          <p:nvPr>
            <p:ph type="dt" idx="10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ftr" idx="11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0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9" name="Google Shape;89;p10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>
  <p:cSld name="Blank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</a:t>
            </a: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1"/>
          <p:cNvSpPr txBox="1">
            <a:spLocks noGrp="1"/>
          </p:cNvSpPr>
          <p:nvPr>
            <p:ph type="dt" idx="10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1"/>
          <p:cNvSpPr txBox="1">
            <a:spLocks noGrp="1"/>
          </p:cNvSpPr>
          <p:nvPr>
            <p:ph type="ftr" idx="11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body" idx="1"/>
          </p:nvPr>
        </p:nvSpPr>
        <p:spPr>
          <a:xfrm>
            <a:off x="717176" y="659958"/>
            <a:ext cx="10784542" cy="5398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Type">
  <p:cSld name="Large Type">
    <p:bg>
      <p:bgPr>
        <a:solidFill>
          <a:schemeClr val="accent1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8" name="Google Shape;98;p12" descr="Decorative line break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452870" y="3848895"/>
            <a:ext cx="1286259" cy="24384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2"/>
          <p:cNvSpPr txBox="1">
            <a:spLocks noGrp="1"/>
          </p:cNvSpPr>
          <p:nvPr>
            <p:ph type="ctrTitle"/>
          </p:nvPr>
        </p:nvSpPr>
        <p:spPr>
          <a:xfrm>
            <a:off x="1524000" y="1499125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Font typeface="Calibri"/>
              <a:buNone/>
              <a:defRPr sz="12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dt" idx="10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ftr" idx="11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2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3" name="Google Shape;103;p12"/>
          <p:cNvSpPr txBox="1">
            <a:spLocks noGrp="1"/>
          </p:cNvSpPr>
          <p:nvPr>
            <p:ph type="subTitle" idx="1"/>
          </p:nvPr>
        </p:nvSpPr>
        <p:spPr>
          <a:xfrm>
            <a:off x="1524000" y="4003184"/>
            <a:ext cx="9144000" cy="880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body" idx="1"/>
          </p:nvPr>
        </p:nvSpPr>
        <p:spPr>
          <a:xfrm>
            <a:off x="717176" y="1825625"/>
            <a:ext cx="10784542" cy="4109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dt" idx="10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6" name="Google Shape;16;p1" descr="Decorative line break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804670" y="1558360"/>
            <a:ext cx="1286259" cy="2438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3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3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7" name="Google Shape;107;p13"/>
          <p:cNvSpPr txBox="1">
            <a:spLocks noGrp="1"/>
          </p:cNvSpPr>
          <p:nvPr>
            <p:ph type="body" idx="1"/>
          </p:nvPr>
        </p:nvSpPr>
        <p:spPr>
          <a:xfrm>
            <a:off x="717176" y="1825625"/>
            <a:ext cx="10784542" cy="4109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8" name="Google Shape;108;p13"/>
          <p:cNvSpPr txBox="1">
            <a:spLocks noGrp="1"/>
          </p:cNvSpPr>
          <p:nvPr>
            <p:ph type="ftr" idx="11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Google Shape;109;p13"/>
          <p:cNvSpPr txBox="1">
            <a:spLocks noGrp="1"/>
          </p:cNvSpPr>
          <p:nvPr>
            <p:ph type="dt" idx="10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Google Shape;110;p13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11" name="Google Shape;111;p13" descr="Decorative line break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804670" y="1558360"/>
            <a:ext cx="1286259" cy="2438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37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p37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6" name="Google Shape;296;p37"/>
          <p:cNvSpPr txBox="1">
            <a:spLocks noGrp="1"/>
          </p:cNvSpPr>
          <p:nvPr>
            <p:ph type="body" idx="1"/>
          </p:nvPr>
        </p:nvSpPr>
        <p:spPr>
          <a:xfrm>
            <a:off x="717176" y="1825625"/>
            <a:ext cx="10784542" cy="4109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7" name="Google Shape;297;p37"/>
          <p:cNvSpPr txBox="1">
            <a:spLocks noGrp="1"/>
          </p:cNvSpPr>
          <p:nvPr>
            <p:ph type="ftr" idx="11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8" name="Google Shape;298;p37"/>
          <p:cNvSpPr txBox="1">
            <a:spLocks noGrp="1"/>
          </p:cNvSpPr>
          <p:nvPr>
            <p:ph type="dt" idx="10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9" name="Google Shape;299;p37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00" name="Google Shape;300;p37" descr="Decorative line break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804670" y="1558360"/>
            <a:ext cx="1286259" cy="2438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49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0" name="Google Shape;390;p49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91" name="Google Shape;391;p49"/>
          <p:cNvSpPr txBox="1">
            <a:spLocks noGrp="1"/>
          </p:cNvSpPr>
          <p:nvPr>
            <p:ph type="body" idx="1"/>
          </p:nvPr>
        </p:nvSpPr>
        <p:spPr>
          <a:xfrm>
            <a:off x="717176" y="1825625"/>
            <a:ext cx="10784542" cy="4109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2" name="Google Shape;392;p49"/>
          <p:cNvSpPr txBox="1">
            <a:spLocks noGrp="1"/>
          </p:cNvSpPr>
          <p:nvPr>
            <p:ph type="ftr" idx="11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3" name="Google Shape;393;p49"/>
          <p:cNvSpPr txBox="1">
            <a:spLocks noGrp="1"/>
          </p:cNvSpPr>
          <p:nvPr>
            <p:ph type="dt" idx="10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4" name="Google Shape;394;p49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95" name="Google Shape;395;p49" descr="Decorative line break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804670" y="1558360"/>
            <a:ext cx="1286259" cy="2438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176" y="1825625"/>
            <a:ext cx="10784542" cy="4109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Oregon Department of Education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7879103-F9E0-4F46-ADC2-B8CD67C56AE7}" type="datetime1">
              <a:rPr lang="en-US" smtClean="0"/>
              <a:pPr/>
              <a:t>9/21/2023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57F5B69-6281-4C1F-8C38-6DA0F56DA43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Decorative line break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0" y="1558360"/>
            <a:ext cx="1286259" cy="24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41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Ben.Wolcott@ode.Oregon.gov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Relationship Id="rId4" Type="http://schemas.openxmlformats.org/officeDocument/2006/relationships/hyperlink" Target="mailto:Mason.Rivers@ode.Oregon.gov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Assessment Updates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Calibri"/>
                <a:cs typeface="Calibri"/>
              </a:rPr>
              <a:t>September 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07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992C5C7-27A5-DA1A-DA6F-E689B3DC9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>
              <a:buFont typeface="Arial" panose="020B0604020202020204" pitchFamily="34" charset="0"/>
              <a:buChar char="•"/>
            </a:pPr>
            <a:r>
              <a:rPr lang="en-US" dirty="0"/>
              <a:t>Alt ELPA scores from 22-23</a:t>
            </a:r>
          </a:p>
          <a:p>
            <a:pPr marL="0" indent="0" rtl="0">
              <a:buNone/>
            </a:pPr>
            <a:endParaRPr lang="en-US" dirty="0"/>
          </a:p>
          <a:p>
            <a:pPr rtl="0">
              <a:buFont typeface="Arial" panose="020B0604020202020204" pitchFamily="34" charset="0"/>
              <a:buChar char="•"/>
            </a:pPr>
            <a:r>
              <a:rPr lang="en-US" dirty="0"/>
              <a:t>Score delivery in 23-24: Alt ELPA, Remote ELPA</a:t>
            </a:r>
          </a:p>
          <a:p>
            <a:pPr marL="0" indent="0" rtl="0">
              <a:buNone/>
            </a:pPr>
            <a:endParaRPr lang="en-US" dirty="0"/>
          </a:p>
          <a:p>
            <a:pPr rtl="0">
              <a:buFont typeface="Arial" panose="020B0604020202020204" pitchFamily="34" charset="0"/>
              <a:buChar char="•"/>
            </a:pPr>
            <a:r>
              <a:rPr lang="en-US" dirty="0"/>
              <a:t>Future K/Grade K reminders (proficiency threshold, window)</a:t>
            </a:r>
          </a:p>
          <a:p>
            <a:pPr marL="0" indent="0" rtl="0">
              <a:buNone/>
            </a:pPr>
            <a:endParaRPr lang="en-US" dirty="0"/>
          </a:p>
          <a:p>
            <a:pPr rtl="0">
              <a:buFont typeface="Arial" panose="020B0604020202020204" pitchFamily="34" charset="0"/>
              <a:buChar char="•"/>
            </a:pPr>
            <a:r>
              <a:rPr lang="en-US" dirty="0"/>
              <a:t>Test window reminders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E37273-21D6-EA4B-C2A0-BB33A574C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8323DF-2CA6-03F1-0DE7-0168DC552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CCC2166-27E3-D93A-7170-0300C41C3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</p:spTree>
    <p:extLst>
      <p:ext uri="{BB962C8B-B14F-4D97-AF65-F5344CB8AC3E}">
        <p14:creationId xmlns:p14="http://schemas.microsoft.com/office/powerpoint/2010/main" val="499468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Google Shape;633;p77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en-US" dirty="0"/>
              <a:t>ELPA Timeline 2023-24 – from preliminary TAM</a:t>
            </a:r>
            <a:endParaRPr dirty="0"/>
          </a:p>
        </p:txBody>
      </p:sp>
      <p:sp>
        <p:nvSpPr>
          <p:cNvPr id="634" name="Google Shape;634;p77"/>
          <p:cNvSpPr txBox="1">
            <a:spLocks noGrp="1"/>
          </p:cNvSpPr>
          <p:nvPr>
            <p:ph type="ftr" idx="11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Oregon Department of Education</a:t>
            </a:r>
            <a:endParaRPr/>
          </a:p>
        </p:txBody>
      </p:sp>
      <p:sp>
        <p:nvSpPr>
          <p:cNvPr id="635" name="Google Shape;635;p77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636" name="Google Shape;636;p77" descr="Decorative line"/>
          <p:cNvSpPr/>
          <p:nvPr/>
        </p:nvSpPr>
        <p:spPr>
          <a:xfrm>
            <a:off x="206188" y="3841379"/>
            <a:ext cx="11775141" cy="71709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37" name="Google Shape;637;p77" descr="timeline box" title="timeline box"/>
          <p:cNvGrpSpPr/>
          <p:nvPr/>
        </p:nvGrpSpPr>
        <p:grpSpPr>
          <a:xfrm>
            <a:off x="439272" y="1658465"/>
            <a:ext cx="2752483" cy="1914490"/>
            <a:chOff x="439272" y="1658465"/>
            <a:chExt cx="2752483" cy="1914490"/>
          </a:xfrm>
        </p:grpSpPr>
        <p:sp>
          <p:nvSpPr>
            <p:cNvPr id="638" name="Google Shape;638;p77" descr="Decorative box"/>
            <p:cNvSpPr/>
            <p:nvPr/>
          </p:nvSpPr>
          <p:spPr>
            <a:xfrm>
              <a:off x="439272" y="2970664"/>
              <a:ext cx="2752482" cy="602291"/>
            </a:xfrm>
            <a:prstGeom prst="wedgeRectCallout">
              <a:avLst>
                <a:gd name="adj1" fmla="val -20344"/>
                <a:gd name="adj2" fmla="val 85571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9" name="Google Shape;639;p77" descr="Decorative box"/>
            <p:cNvSpPr txBox="1"/>
            <p:nvPr/>
          </p:nvSpPr>
          <p:spPr>
            <a:xfrm>
              <a:off x="439272" y="1658465"/>
              <a:ext cx="2752482" cy="1316129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b" anchorCtr="0">
              <a:normAutofit/>
            </a:bodyPr>
            <a:lstStyle/>
            <a:p>
              <a:pPr marL="342900" marR="0" lvl="0" indent="-342900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ts val="2000"/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accent1"/>
                  </a:solidFill>
                  <a:latin typeface="Calibri"/>
                  <a:cs typeface="Calibri"/>
                  <a:sym typeface="Calibri"/>
                </a:rPr>
                <a:t>1/9: ELPA Summative opens</a:t>
              </a:r>
            </a:p>
            <a:p>
              <a:pPr marL="342900" marR="0" lvl="0" indent="-342900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ts val="2000"/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accent1"/>
                  </a:solidFill>
                  <a:latin typeface="Calibri"/>
                  <a:cs typeface="Calibri"/>
                  <a:sym typeface="Calibri"/>
                </a:rPr>
                <a:t>1/30: Alt ELPA opens</a:t>
              </a:r>
              <a:endParaRPr dirty="0"/>
            </a:p>
          </p:txBody>
        </p:sp>
        <p:sp>
          <p:nvSpPr>
            <p:cNvPr id="640" name="Google Shape;640;p77"/>
            <p:cNvSpPr txBox="1"/>
            <p:nvPr/>
          </p:nvSpPr>
          <p:spPr>
            <a:xfrm>
              <a:off x="439273" y="2970665"/>
              <a:ext cx="2752482" cy="5867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1">
              <a:norm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lang="en-US" sz="2400" dirty="0">
                  <a:solidFill>
                    <a:schemeClr val="lt1"/>
                  </a:solidFill>
                  <a:latin typeface="Calibri"/>
                  <a:cs typeface="Calibri"/>
                  <a:sym typeface="Calibri"/>
                </a:rPr>
                <a:t>January 2024</a:t>
              </a:r>
              <a:endParaRPr dirty="0"/>
            </a:p>
          </p:txBody>
        </p:sp>
      </p:grpSp>
      <p:sp>
        <p:nvSpPr>
          <p:cNvPr id="641" name="Google Shape;641;p77" title="&quot;&quot;"/>
          <p:cNvSpPr/>
          <p:nvPr/>
        </p:nvSpPr>
        <p:spPr>
          <a:xfrm>
            <a:off x="1192313" y="3812290"/>
            <a:ext cx="134458" cy="134458"/>
          </a:xfrm>
          <a:prstGeom prst="ellipse">
            <a:avLst/>
          </a:prstGeom>
          <a:solidFill>
            <a:schemeClr val="accent1"/>
          </a:solidFill>
          <a:ln w="285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42" name="Google Shape;642;p77" descr="timeline box" title="timeline box"/>
          <p:cNvGrpSpPr/>
          <p:nvPr/>
        </p:nvGrpSpPr>
        <p:grpSpPr>
          <a:xfrm>
            <a:off x="2095040" y="4172545"/>
            <a:ext cx="2752483" cy="1910812"/>
            <a:chOff x="1812651" y="4172856"/>
            <a:chExt cx="2752483" cy="1910812"/>
          </a:xfrm>
        </p:grpSpPr>
        <p:sp>
          <p:nvSpPr>
            <p:cNvPr id="643" name="Google Shape;643;p77" descr="Decorative box"/>
            <p:cNvSpPr/>
            <p:nvPr/>
          </p:nvSpPr>
          <p:spPr>
            <a:xfrm rot="10800000" flipH="1">
              <a:off x="1812651" y="4172856"/>
              <a:ext cx="2746754" cy="602291"/>
            </a:xfrm>
            <a:prstGeom prst="wedgeRectCallout">
              <a:avLst>
                <a:gd name="adj1" fmla="val -20344"/>
                <a:gd name="adj2" fmla="val 85571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4" name="Google Shape;644;p77" descr="Decorative box"/>
            <p:cNvSpPr txBox="1"/>
            <p:nvPr/>
          </p:nvSpPr>
          <p:spPr>
            <a:xfrm>
              <a:off x="1812651" y="4767538"/>
              <a:ext cx="2746754" cy="1316130"/>
            </a:xfrm>
            <a:prstGeom prst="rect">
              <a:avLst/>
            </a:prstGeom>
            <a:solidFill>
              <a:srgbClr val="FCEDE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rmAutofit fontScale="92500" lnSpcReduction="10000"/>
            </a:bodyPr>
            <a:lstStyle/>
            <a:p>
              <a:pPr marL="342900" lvl="0" indent="-342900">
                <a:lnSpc>
                  <a:spcPct val="90000"/>
                </a:lnSpc>
                <a:buClr>
                  <a:schemeClr val="accent3"/>
                </a:buClr>
                <a:buSzPts val="2000"/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accent3"/>
                  </a:solidFill>
                  <a:latin typeface="Calibri"/>
                  <a:ea typeface="Calibri"/>
                  <a:cs typeface="Calibri"/>
                  <a:sym typeface="Calibri"/>
                </a:rPr>
                <a:t>3/5: Remote ELPA opens</a:t>
              </a:r>
            </a:p>
            <a:p>
              <a:pPr marL="342900" lvl="0" indent="-342900">
                <a:lnSpc>
                  <a:spcPct val="90000"/>
                </a:lnSpc>
                <a:buClr>
                  <a:schemeClr val="accent3"/>
                </a:buClr>
                <a:buSzPts val="2000"/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accent3"/>
                  </a:solidFill>
                  <a:latin typeface="Calibri"/>
                  <a:ea typeface="Calibri"/>
                  <a:cs typeface="Calibri"/>
                  <a:sym typeface="Calibri"/>
                </a:rPr>
                <a:t>3/12: Jan ELPA Summative scores</a:t>
              </a:r>
              <a:endParaRPr lang="en-US" sz="2000" b="0" i="0" u="none" strike="noStrike" cap="none" dirty="0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342900" marR="0" lvl="0" indent="-342900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3"/>
                </a:buClr>
                <a:buSzPts val="2000"/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accent3"/>
                  </a:solidFill>
                  <a:latin typeface="Calibri"/>
                  <a:ea typeface="Calibri"/>
                  <a:cs typeface="Calibri"/>
                  <a:sym typeface="Calibri"/>
                </a:rPr>
                <a:t>3/19: HS scores</a:t>
              </a:r>
              <a:endParaRPr dirty="0"/>
            </a:p>
          </p:txBody>
        </p:sp>
        <p:sp>
          <p:nvSpPr>
            <p:cNvPr id="645" name="Google Shape;645;p77"/>
            <p:cNvSpPr txBox="1"/>
            <p:nvPr/>
          </p:nvSpPr>
          <p:spPr>
            <a:xfrm>
              <a:off x="1812652" y="4190382"/>
              <a:ext cx="2752482" cy="5867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1">
              <a:norm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lang="en-US" sz="24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March 2024</a:t>
              </a:r>
              <a:endParaRPr dirty="0"/>
            </a:p>
          </p:txBody>
        </p:sp>
      </p:grpSp>
      <p:sp>
        <p:nvSpPr>
          <p:cNvPr id="646" name="Google Shape;646;p77" title="&quot;&quot;"/>
          <p:cNvSpPr/>
          <p:nvPr/>
        </p:nvSpPr>
        <p:spPr>
          <a:xfrm>
            <a:off x="2859359" y="3765183"/>
            <a:ext cx="134458" cy="134458"/>
          </a:xfrm>
          <a:prstGeom prst="ellipse">
            <a:avLst/>
          </a:prstGeom>
          <a:solidFill>
            <a:schemeClr val="accent3"/>
          </a:solidFill>
          <a:ln w="285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47" name="Google Shape;647;p77" descr="timeline box" title="timeline box"/>
          <p:cNvGrpSpPr/>
          <p:nvPr/>
        </p:nvGrpSpPr>
        <p:grpSpPr>
          <a:xfrm>
            <a:off x="4450980" y="1657126"/>
            <a:ext cx="2752483" cy="1915829"/>
            <a:chOff x="3294533" y="1657129"/>
            <a:chExt cx="2752483" cy="1915829"/>
          </a:xfrm>
        </p:grpSpPr>
        <p:sp>
          <p:nvSpPr>
            <p:cNvPr id="648" name="Google Shape;648;p77" descr="Decorative box"/>
            <p:cNvSpPr/>
            <p:nvPr/>
          </p:nvSpPr>
          <p:spPr>
            <a:xfrm>
              <a:off x="3294533" y="2970667"/>
              <a:ext cx="2752482" cy="602291"/>
            </a:xfrm>
            <a:prstGeom prst="wedgeRectCallout">
              <a:avLst>
                <a:gd name="adj1" fmla="val -20344"/>
                <a:gd name="adj2" fmla="val 85571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9" name="Google Shape;649;p77" descr="Decorative box"/>
            <p:cNvSpPr txBox="1"/>
            <p:nvPr/>
          </p:nvSpPr>
          <p:spPr>
            <a:xfrm>
              <a:off x="3294533" y="1657129"/>
              <a:ext cx="2752482" cy="1316129"/>
            </a:xfrm>
            <a:prstGeom prst="rect">
              <a:avLst/>
            </a:prstGeom>
            <a:solidFill>
              <a:srgbClr val="FCF4F8"/>
            </a:solidFill>
            <a:ln>
              <a:noFill/>
            </a:ln>
          </p:spPr>
          <p:txBody>
            <a:bodyPr spcFirstLastPara="1" wrap="square" lIns="91425" tIns="45700" rIns="91425" bIns="45700" anchor="b" anchorCtr="0">
              <a:normAutofit fontScale="92500" lnSpcReduction="10000"/>
            </a:bodyPr>
            <a:lstStyle/>
            <a:p>
              <a:pPr marL="342900" marR="0" lvl="0" indent="-342900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ts val="2000"/>
                <a:buFont typeface="Arial" panose="020B0604020202020204" pitchFamily="34" charset="0"/>
                <a:buChar char="•"/>
              </a:pPr>
              <a:r>
                <a:rPr lang="en-US" sz="2000" b="0" i="0" u="none" strike="noStrike" cap="none" dirty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4/3: February ELPA S</a:t>
              </a:r>
              <a:r>
                <a:rPr lang="en-US" sz="2000" dirty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ummative scores</a:t>
              </a:r>
            </a:p>
            <a:p>
              <a:pPr marL="342900" marR="0" lvl="0" indent="-342900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ts val="2000"/>
                <a:buFont typeface="Arial" panose="020B0604020202020204" pitchFamily="34" charset="0"/>
                <a:buChar char="•"/>
              </a:pPr>
              <a:r>
                <a:rPr lang="en-US" sz="2000" b="0" i="0" u="none" strike="noStrike" cap="none" dirty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4/12: ELPA Summative, Alt, and Remote close</a:t>
              </a:r>
              <a:endParaRPr dirty="0"/>
            </a:p>
          </p:txBody>
        </p:sp>
        <p:sp>
          <p:nvSpPr>
            <p:cNvPr id="650" name="Google Shape;650;p77"/>
            <p:cNvSpPr txBox="1"/>
            <p:nvPr/>
          </p:nvSpPr>
          <p:spPr>
            <a:xfrm>
              <a:off x="3294534" y="2970668"/>
              <a:ext cx="2752482" cy="5867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1">
              <a:norm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lang="en-US" sz="24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April 2024</a:t>
              </a:r>
              <a:endParaRPr dirty="0"/>
            </a:p>
          </p:txBody>
        </p:sp>
      </p:grpSp>
      <p:sp>
        <p:nvSpPr>
          <p:cNvPr id="651" name="Google Shape;651;p77" title="&quot;&quot;"/>
          <p:cNvSpPr/>
          <p:nvPr/>
        </p:nvSpPr>
        <p:spPr>
          <a:xfrm>
            <a:off x="5149215" y="3782703"/>
            <a:ext cx="134458" cy="134458"/>
          </a:xfrm>
          <a:prstGeom prst="ellipse">
            <a:avLst/>
          </a:prstGeom>
          <a:solidFill>
            <a:schemeClr val="accent2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52" name="Google Shape;652;p77" descr="timeline box" title="timeline box"/>
          <p:cNvGrpSpPr/>
          <p:nvPr/>
        </p:nvGrpSpPr>
        <p:grpSpPr>
          <a:xfrm>
            <a:off x="6727853" y="4159606"/>
            <a:ext cx="2752483" cy="1910812"/>
            <a:chOff x="4717517" y="4172856"/>
            <a:chExt cx="2752483" cy="1910812"/>
          </a:xfrm>
        </p:grpSpPr>
        <p:sp>
          <p:nvSpPr>
            <p:cNvPr id="653" name="Google Shape;653;p77" descr="Decorative box"/>
            <p:cNvSpPr/>
            <p:nvPr/>
          </p:nvSpPr>
          <p:spPr>
            <a:xfrm rot="10800000" flipH="1">
              <a:off x="4717517" y="4172856"/>
              <a:ext cx="2746754" cy="602291"/>
            </a:xfrm>
            <a:prstGeom prst="wedgeRectCallout">
              <a:avLst>
                <a:gd name="adj1" fmla="val -20344"/>
                <a:gd name="adj2" fmla="val 85571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4" name="Google Shape;654;p77" descr="Decorative box"/>
            <p:cNvSpPr txBox="1"/>
            <p:nvPr/>
          </p:nvSpPr>
          <p:spPr>
            <a:xfrm>
              <a:off x="4717517" y="4767538"/>
              <a:ext cx="2746754" cy="1316130"/>
            </a:xfrm>
            <a:prstGeom prst="rect">
              <a:avLst/>
            </a:prstGeom>
            <a:solidFill>
              <a:srgbClr val="FAF5E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rmAutofit fontScale="92500" lnSpcReduction="10000"/>
            </a:bodyPr>
            <a:lstStyle/>
            <a:p>
              <a:pPr marL="342900" marR="0" lvl="0" indent="-342900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4"/>
                </a:buClr>
                <a:buSzPts val="2000"/>
                <a:buFont typeface="Arial" panose="020B0604020202020204" pitchFamily="34" charset="0"/>
                <a:buChar char="•"/>
              </a:pPr>
              <a:r>
                <a:rPr lang="en-US" sz="2000" b="0" i="0" u="none" strike="noStrike" cap="none" dirty="0">
                  <a:solidFill>
                    <a:schemeClr val="accent4"/>
                  </a:solidFill>
                  <a:latin typeface="Calibri"/>
                  <a:ea typeface="Calibri"/>
                  <a:cs typeface="Calibri"/>
                  <a:sym typeface="Calibri"/>
                </a:rPr>
                <a:t>5/7: March ELPA Summative scores</a:t>
              </a:r>
            </a:p>
            <a:p>
              <a:pPr marL="342900" marR="0" lvl="0" indent="-342900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4"/>
                </a:buClr>
                <a:buSzPts val="2000"/>
                <a:buFont typeface="Arial" panose="020B0604020202020204" pitchFamily="34" charset="0"/>
                <a:buChar char="•"/>
              </a:pPr>
              <a:r>
                <a:rPr lang="en-US" sz="2000" b="0" i="0" u="none" strike="noStrike" cap="none" dirty="0">
                  <a:solidFill>
                    <a:schemeClr val="accent4"/>
                  </a:solidFill>
                  <a:latin typeface="Calibri"/>
                  <a:ea typeface="Calibri"/>
                  <a:cs typeface="Calibri"/>
                  <a:sym typeface="Calibri"/>
                </a:rPr>
                <a:t>5/14: HS scores</a:t>
              </a:r>
            </a:p>
            <a:p>
              <a:pPr marL="342900" marR="0" lvl="0" indent="-342900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4"/>
                </a:buClr>
                <a:buSzPts val="2000"/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accent4"/>
                  </a:solidFill>
                  <a:latin typeface="Calibri"/>
                  <a:cs typeface="Calibri"/>
                  <a:sym typeface="Calibri"/>
                </a:rPr>
                <a:t>5/31: April ELPA Summative scores</a:t>
              </a:r>
              <a:endParaRPr dirty="0"/>
            </a:p>
          </p:txBody>
        </p:sp>
        <p:sp>
          <p:nvSpPr>
            <p:cNvPr id="655" name="Google Shape;655;p77"/>
            <p:cNvSpPr txBox="1"/>
            <p:nvPr/>
          </p:nvSpPr>
          <p:spPr>
            <a:xfrm>
              <a:off x="4717518" y="4190382"/>
              <a:ext cx="2752482" cy="5867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1">
              <a:norm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lang="en-US" sz="24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May 2024</a:t>
              </a:r>
              <a:endParaRPr dirty="0"/>
            </a:p>
          </p:txBody>
        </p:sp>
      </p:grpSp>
      <p:sp>
        <p:nvSpPr>
          <p:cNvPr id="656" name="Google Shape;656;p77" title="&quot;&quot;"/>
          <p:cNvSpPr/>
          <p:nvPr/>
        </p:nvSpPr>
        <p:spPr>
          <a:xfrm>
            <a:off x="7468845" y="3677832"/>
            <a:ext cx="134458" cy="134458"/>
          </a:xfrm>
          <a:prstGeom prst="ellipse">
            <a:avLst/>
          </a:prstGeom>
          <a:solidFill>
            <a:schemeClr val="accent4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62" name="Google Shape;662;p77" descr="timeline box" title="timeline box"/>
          <p:cNvGrpSpPr/>
          <p:nvPr/>
        </p:nvGrpSpPr>
        <p:grpSpPr>
          <a:xfrm>
            <a:off x="8887263" y="1690731"/>
            <a:ext cx="2752483" cy="1914490"/>
            <a:chOff x="6144063" y="1658468"/>
            <a:chExt cx="2752483" cy="1914490"/>
          </a:xfrm>
        </p:grpSpPr>
        <p:sp>
          <p:nvSpPr>
            <p:cNvPr id="663" name="Google Shape;663;p77" descr="Decorative box"/>
            <p:cNvSpPr/>
            <p:nvPr/>
          </p:nvSpPr>
          <p:spPr>
            <a:xfrm>
              <a:off x="6144063" y="2970667"/>
              <a:ext cx="2752482" cy="602291"/>
            </a:xfrm>
            <a:prstGeom prst="wedgeRectCallout">
              <a:avLst>
                <a:gd name="adj1" fmla="val -20344"/>
                <a:gd name="adj2" fmla="val 85571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4" name="Google Shape;664;p77" descr="Decorative box"/>
            <p:cNvSpPr txBox="1"/>
            <p:nvPr/>
          </p:nvSpPr>
          <p:spPr>
            <a:xfrm>
              <a:off x="6144063" y="1658468"/>
              <a:ext cx="2752482" cy="1316129"/>
            </a:xfrm>
            <a:prstGeom prst="rect">
              <a:avLst/>
            </a:prstGeom>
            <a:solidFill>
              <a:srgbClr val="F0F4E6"/>
            </a:solidFill>
            <a:ln>
              <a:noFill/>
            </a:ln>
          </p:spPr>
          <p:txBody>
            <a:bodyPr spcFirstLastPara="1" wrap="square" lIns="91425" tIns="45700" rIns="91425" bIns="45700" anchor="b" anchorCtr="0">
              <a:normAutofit/>
            </a:bodyPr>
            <a:lstStyle/>
            <a:p>
              <a:pPr marL="342900" marR="0" lvl="0" indent="-342900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5"/>
                </a:buClr>
                <a:buSzPts val="2000"/>
                <a:buFont typeface="Arial" panose="020B0604020202020204" pitchFamily="34" charset="0"/>
                <a:buChar char="•"/>
              </a:pPr>
              <a:r>
                <a:rPr lang="en-US" sz="2000" b="0" i="0" u="none" strike="noStrike" cap="none" dirty="0">
                  <a:solidFill>
                    <a:schemeClr val="accent5"/>
                  </a:solidFill>
                  <a:latin typeface="Calibri"/>
                  <a:ea typeface="Calibri"/>
                  <a:cs typeface="Calibri"/>
                  <a:sym typeface="Calibri"/>
                </a:rPr>
                <a:t>6/7: April ELPA Summative HS scores</a:t>
              </a:r>
              <a:endParaRPr dirty="0"/>
            </a:p>
          </p:txBody>
        </p:sp>
        <p:sp>
          <p:nvSpPr>
            <p:cNvPr id="665" name="Google Shape;665;p77"/>
            <p:cNvSpPr txBox="1"/>
            <p:nvPr/>
          </p:nvSpPr>
          <p:spPr>
            <a:xfrm>
              <a:off x="6144064" y="2970668"/>
              <a:ext cx="2752482" cy="5867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1">
              <a:norm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lang="en-US" sz="24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June 2023</a:t>
              </a:r>
              <a:endParaRPr dirty="0"/>
            </a:p>
          </p:txBody>
        </p:sp>
      </p:grpSp>
      <p:sp>
        <p:nvSpPr>
          <p:cNvPr id="666" name="Google Shape;666;p77" title="&quot;&quot;"/>
          <p:cNvSpPr/>
          <p:nvPr/>
        </p:nvSpPr>
        <p:spPr>
          <a:xfrm>
            <a:off x="9661699" y="3845859"/>
            <a:ext cx="134458" cy="134458"/>
          </a:xfrm>
          <a:prstGeom prst="ellipse">
            <a:avLst/>
          </a:prstGeom>
          <a:solidFill>
            <a:schemeClr val="accent5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Google Shape;676;p78"/>
          <p:cNvSpPr txBox="1">
            <a:spLocks noGrp="1"/>
          </p:cNvSpPr>
          <p:nvPr>
            <p:ph type="ctrTitle"/>
          </p:nvPr>
        </p:nvSpPr>
        <p:spPr>
          <a:xfrm>
            <a:off x="1524000" y="1499125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Font typeface="Calibri"/>
              <a:buNone/>
            </a:pPr>
            <a:r>
              <a:rPr lang="en-US"/>
              <a:t>Questions</a:t>
            </a:r>
            <a:endParaRPr/>
          </a:p>
        </p:txBody>
      </p:sp>
      <p:sp>
        <p:nvSpPr>
          <p:cNvPr id="677" name="Google Shape;677;p78"/>
          <p:cNvSpPr txBox="1">
            <a:spLocks noGrp="1"/>
          </p:cNvSpPr>
          <p:nvPr>
            <p:ph type="ftr" idx="11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Oregon Department of Education</a:t>
            </a:r>
            <a:endParaRPr/>
          </a:p>
        </p:txBody>
      </p:sp>
      <p:sp>
        <p:nvSpPr>
          <p:cNvPr id="678" name="Google Shape;678;p78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" name="Google Shape;692;p80"/>
          <p:cNvSpPr txBox="1">
            <a:spLocks noGrp="1"/>
          </p:cNvSpPr>
          <p:nvPr>
            <p:ph type="ctrTitle"/>
          </p:nvPr>
        </p:nvSpPr>
        <p:spPr>
          <a:xfrm>
            <a:off x="1524000" y="1499125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Font typeface="Calibri"/>
              <a:buNone/>
            </a:pPr>
            <a:r>
              <a:rPr lang="en-US"/>
              <a:t>Here to Help</a:t>
            </a:r>
            <a:endParaRPr/>
          </a:p>
        </p:txBody>
      </p:sp>
      <p:sp>
        <p:nvSpPr>
          <p:cNvPr id="693" name="Google Shape;693;p80"/>
          <p:cNvSpPr txBox="1">
            <a:spLocks noGrp="1"/>
          </p:cNvSpPr>
          <p:nvPr>
            <p:ph type="ftr" idx="11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Oregon Department of Education</a:t>
            </a:r>
            <a:endParaRPr/>
          </a:p>
        </p:txBody>
      </p:sp>
      <p:sp>
        <p:nvSpPr>
          <p:cNvPr id="694" name="Google Shape;694;p80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695" name="Google Shape;695;p80"/>
          <p:cNvSpPr txBox="1">
            <a:spLocks noGrp="1"/>
          </p:cNvSpPr>
          <p:nvPr>
            <p:ph type="subTitle" idx="1"/>
          </p:nvPr>
        </p:nvSpPr>
        <p:spPr>
          <a:xfrm>
            <a:off x="1524000" y="4003184"/>
            <a:ext cx="9144000" cy="1839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</a:pPr>
            <a:r>
              <a:rPr lang="en-US" dirty="0"/>
              <a:t>Ben Wolcott, ELPA Assessment Specialist</a:t>
            </a:r>
            <a:br>
              <a:rPr lang="en-US" dirty="0"/>
            </a:br>
            <a:r>
              <a:rPr lang="en-US" dirty="0">
                <a:hlinkClick r:id="rId3"/>
              </a:rPr>
              <a:t>Ben.Wolcott@ode.Oregon.gov</a:t>
            </a:r>
            <a:endParaRPr lang="en-US"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</a:pPr>
            <a:endParaRPr lang="en-US"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</a:pPr>
            <a:r>
              <a:rPr lang="en-US" dirty="0"/>
              <a:t>Mason Rivers, Alt Assessment Specialist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</a:pPr>
            <a:r>
              <a:rPr lang="en-US" dirty="0">
                <a:hlinkClick r:id="rId4"/>
              </a:rPr>
              <a:t>Mason.Rivers@ode.Oregon.gov</a:t>
            </a:r>
            <a:endParaRPr lang="en-US"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" name="Google Shape;700;p81"/>
          <p:cNvSpPr txBox="1">
            <a:spLocks noGrp="1"/>
          </p:cNvSpPr>
          <p:nvPr>
            <p:ph type="ctrTitle"/>
          </p:nvPr>
        </p:nvSpPr>
        <p:spPr>
          <a:xfrm>
            <a:off x="1524000" y="1499125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Font typeface="Calibri"/>
              <a:buNone/>
            </a:pPr>
            <a:r>
              <a:rPr lang="en-US"/>
              <a:t>Thank You</a:t>
            </a:r>
            <a:endParaRPr/>
          </a:p>
        </p:txBody>
      </p:sp>
      <p:sp>
        <p:nvSpPr>
          <p:cNvPr id="701" name="Google Shape;701;p81"/>
          <p:cNvSpPr txBox="1">
            <a:spLocks noGrp="1"/>
          </p:cNvSpPr>
          <p:nvPr>
            <p:ph type="ftr" idx="11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Oregon Department of Education</a:t>
            </a:r>
            <a:endParaRPr/>
          </a:p>
        </p:txBody>
      </p:sp>
      <p:sp>
        <p:nvSpPr>
          <p:cNvPr id="702" name="Google Shape;702;p81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21ODE">
  <a:themeElements>
    <a:clrScheme name="ODE2021">
      <a:dk1>
        <a:srgbClr val="000000"/>
      </a:dk1>
      <a:lt1>
        <a:srgbClr val="FFFFFF"/>
      </a:lt1>
      <a:dk2>
        <a:srgbClr val="00A8A5"/>
      </a:dk2>
      <a:lt2>
        <a:srgbClr val="F2FAFE"/>
      </a:lt2>
      <a:accent1>
        <a:srgbClr val="006CAD"/>
      </a:accent1>
      <a:accent2>
        <a:srgbClr val="9F2065"/>
      </a:accent2>
      <a:accent3>
        <a:srgbClr val="DC5626"/>
      </a:accent3>
      <a:accent4>
        <a:srgbClr val="BB8A0A"/>
      </a:accent4>
      <a:accent5>
        <a:srgbClr val="007F43"/>
      </a:accent5>
      <a:accent6>
        <a:srgbClr val="C45BA3"/>
      </a:accent6>
      <a:hlink>
        <a:srgbClr val="1B75BC"/>
      </a:hlink>
      <a:folHlink>
        <a:srgbClr val="21AA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ange_2021ODE">
  <a:themeElements>
    <a:clrScheme name="ODE2021">
      <a:dk1>
        <a:srgbClr val="000000"/>
      </a:dk1>
      <a:lt1>
        <a:srgbClr val="FFFFFF"/>
      </a:lt1>
      <a:dk2>
        <a:srgbClr val="00A8A5"/>
      </a:dk2>
      <a:lt2>
        <a:srgbClr val="F2FAFE"/>
      </a:lt2>
      <a:accent1>
        <a:srgbClr val="006CAD"/>
      </a:accent1>
      <a:accent2>
        <a:srgbClr val="9F2065"/>
      </a:accent2>
      <a:accent3>
        <a:srgbClr val="DC5626"/>
      </a:accent3>
      <a:accent4>
        <a:srgbClr val="BB8A0A"/>
      </a:accent4>
      <a:accent5>
        <a:srgbClr val="007F43"/>
      </a:accent5>
      <a:accent6>
        <a:srgbClr val="C45BA3"/>
      </a:accent6>
      <a:hlink>
        <a:srgbClr val="1B75BC"/>
      </a:hlink>
      <a:folHlink>
        <a:srgbClr val="21AA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al_2021ODE">
  <a:themeElements>
    <a:clrScheme name="ODE2021">
      <a:dk1>
        <a:srgbClr val="000000"/>
      </a:dk1>
      <a:lt1>
        <a:srgbClr val="FFFFFF"/>
      </a:lt1>
      <a:dk2>
        <a:srgbClr val="00A8A5"/>
      </a:dk2>
      <a:lt2>
        <a:srgbClr val="F2FAFE"/>
      </a:lt2>
      <a:accent1>
        <a:srgbClr val="006CAD"/>
      </a:accent1>
      <a:accent2>
        <a:srgbClr val="9F2065"/>
      </a:accent2>
      <a:accent3>
        <a:srgbClr val="DC5626"/>
      </a:accent3>
      <a:accent4>
        <a:srgbClr val="BB8A0A"/>
      </a:accent4>
      <a:accent5>
        <a:srgbClr val="007F43"/>
      </a:accent5>
      <a:accent6>
        <a:srgbClr val="C45BA3"/>
      </a:accent6>
      <a:hlink>
        <a:srgbClr val="1B75BC"/>
      </a:hlink>
      <a:folHlink>
        <a:srgbClr val="21AA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Green_2021ODE">
  <a:themeElements>
    <a:clrScheme name="ODE2021">
      <a:dk1>
        <a:srgbClr val="000000"/>
      </a:dk1>
      <a:lt1>
        <a:srgbClr val="FFFFFF"/>
      </a:lt1>
      <a:dk2>
        <a:srgbClr val="00A8A5"/>
      </a:dk2>
      <a:lt2>
        <a:srgbClr val="F2FAFE"/>
      </a:lt2>
      <a:accent1>
        <a:srgbClr val="006CAD"/>
      </a:accent1>
      <a:accent2>
        <a:srgbClr val="9F2065"/>
      </a:accent2>
      <a:accent3>
        <a:srgbClr val="DC5626"/>
      </a:accent3>
      <a:accent4>
        <a:srgbClr val="BB8A0A"/>
      </a:accent4>
      <a:accent5>
        <a:srgbClr val="007F43"/>
      </a:accent5>
      <a:accent6>
        <a:srgbClr val="C45BA3"/>
      </a:accent6>
      <a:hlink>
        <a:srgbClr val="1B75BC"/>
      </a:hlink>
      <a:folHlink>
        <a:srgbClr val="21AA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021ODE">
  <a:themeElements>
    <a:clrScheme name="ODE2021">
      <a:dk1>
        <a:sysClr val="windowText" lastClr="000000"/>
      </a:dk1>
      <a:lt1>
        <a:sysClr val="window" lastClr="FFFFFF"/>
      </a:lt1>
      <a:dk2>
        <a:srgbClr val="00A8A5"/>
      </a:dk2>
      <a:lt2>
        <a:srgbClr val="F2FAFE"/>
      </a:lt2>
      <a:accent1>
        <a:srgbClr val="006CAD"/>
      </a:accent1>
      <a:accent2>
        <a:srgbClr val="9F2065"/>
      </a:accent2>
      <a:accent3>
        <a:srgbClr val="DC5626"/>
      </a:accent3>
      <a:accent4>
        <a:srgbClr val="BB8A0A"/>
      </a:accent4>
      <a:accent5>
        <a:srgbClr val="007F43"/>
      </a:accent5>
      <a:accent6>
        <a:srgbClr val="C45BA3"/>
      </a:accent6>
      <a:hlink>
        <a:srgbClr val="1B75BC"/>
      </a:hlink>
      <a:folHlink>
        <a:srgbClr val="21AAE8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DE-PowerPoint-Template" id="{CEF040AC-A138-4BA3-B6BE-255F68BC4D27}" vid="{CA1779EF-404C-40EC-AE1C-4E7CB1FF3341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F6CF85CBC40B4581C0B10A01367899" ma:contentTypeVersion="7" ma:contentTypeDescription="Create a new document." ma:contentTypeScope="" ma:versionID="501ce3b6e4891820316d9ddfc810913b">
  <xsd:schema xmlns:xsd="http://www.w3.org/2001/XMLSchema" xmlns:xs="http://www.w3.org/2001/XMLSchema" xmlns:p="http://schemas.microsoft.com/office/2006/metadata/properties" xmlns:ns1="http://schemas.microsoft.com/sharepoint/v3" xmlns:ns2="14007aae-f337-4414-b2f6-4f7e3ca77c60" xmlns:ns3="3a888146-b957-4f2c-b4cf-d03685ac217e" targetNamespace="http://schemas.microsoft.com/office/2006/metadata/properties" ma:root="true" ma:fieldsID="75d108fc9d54f628e9e35f9ecf95f665" ns1:_="" ns2:_="" ns3:_="">
    <xsd:import namespace="http://schemas.microsoft.com/sharepoint/v3"/>
    <xsd:import namespace="14007aae-f337-4414-b2f6-4f7e3ca77c60"/>
    <xsd:import namespace="3a888146-b957-4f2c-b4cf-d03685ac217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Estimated_x0020_Creation_x0020_Date" minOccurs="0"/>
                <xsd:element ref="ns2:Remediation_x0020_Date" minOccurs="0"/>
                <xsd:element ref="ns2:Priority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007aae-f337-4414-b2f6-4f7e3ca77c60" elementFormDefault="qualified">
    <xsd:import namespace="http://schemas.microsoft.com/office/2006/documentManagement/types"/>
    <xsd:import namespace="http://schemas.microsoft.com/office/infopath/2007/PartnerControls"/>
    <xsd:element name="Estimated_x0020_Creation_x0020_Date" ma:index="6" nillable="true" ma:displayName="Estimated Creation Date" ma:internalName="Estimated_x0020_Creation_x0020_Date" ma:readOnly="false">
      <xsd:simpleType>
        <xsd:restriction base="dms:Text">
          <xsd:maxLength value="255"/>
        </xsd:restriction>
      </xsd:simpleType>
    </xsd:element>
    <xsd:element name="Remediation_x0020_Date" ma:index="7" nillable="true" ma:displayName="Remediation Date" ma:default="[today]" ma:format="DateOnly" ma:internalName="Remediation_x0020_Date" ma:readOnly="false">
      <xsd:simpleType>
        <xsd:restriction base="dms:DateTime"/>
      </xsd:simpleType>
    </xsd:element>
    <xsd:element name="Priority" ma:index="8" nillable="true" ma:displayName="Priority" ma:default="New" ma:description="What Priority Level Is This Document?" ma:format="RadioButtons" ma:internalName="Priority" ma:readOnly="false">
      <xsd:simpleType>
        <xsd:restriction base="dms:Choice">
          <xsd:enumeration value="New"/>
          <xsd:enumeration value="Legacy"/>
          <xsd:enumeration value="Tier 1"/>
          <xsd:enumeration value="Tier 2"/>
          <xsd:enumeration value="Tier 3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888146-b957-4f2c-b4cf-d03685ac217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mediation_x0020_Date xmlns="14007aae-f337-4414-b2f6-4f7e3ca77c60">2023-09-25T22:48:16+00:00</Remediation_x0020_Date>
    <Estimated_x0020_Creation_x0020_Date xmlns="14007aae-f337-4414-b2f6-4f7e3ca77c60" xsi:nil="true"/>
    <PublishingExpirationDate xmlns="http://schemas.microsoft.com/sharepoint/v3" xsi:nil="true"/>
    <Priority xmlns="14007aae-f337-4414-b2f6-4f7e3ca77c60">New</Priority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AE20498-6B9A-45DD-A888-8437115A9FB6}"/>
</file>

<file path=customXml/itemProps2.xml><?xml version="1.0" encoding="utf-8"?>
<ds:datastoreItem xmlns:ds="http://schemas.openxmlformats.org/officeDocument/2006/customXml" ds:itemID="{FFC1C207-77FC-44F7-AC05-276B3AA371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4EA527-A198-4301-BCF4-14EDE0643645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dcmitype/"/>
    <ds:schemaRef ds:uri="e10c53f3-1d52-4706-a966-ac9983b29943"/>
    <ds:schemaRef ds:uri="http://purl.org/dc/elements/1.1/"/>
    <ds:schemaRef ds:uri="http://schemas.microsoft.com/office/infopath/2007/PartnerControls"/>
    <ds:schemaRef ds:uri="33d0ab3a-ed53-4b26-b374-c651e1521cb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183</Words>
  <Application>Microsoft Office PowerPoint</Application>
  <PresentationFormat>Widescreen</PresentationFormat>
  <Paragraphs>46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2021ODE</vt:lpstr>
      <vt:lpstr>Orange_2021ODE</vt:lpstr>
      <vt:lpstr>Teal_2021ODE</vt:lpstr>
      <vt:lpstr>Green_2021ODE</vt:lpstr>
      <vt:lpstr>2021ODE</vt:lpstr>
      <vt:lpstr>Assessment Updates</vt:lpstr>
      <vt:lpstr>Topics</vt:lpstr>
      <vt:lpstr>ELPA Timeline 2023-24 – from preliminary TAM</vt:lpstr>
      <vt:lpstr>Questions</vt:lpstr>
      <vt:lpstr>Here to Help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Us</dc:title>
  <dc:creator>GOODNESS Michelle * ODE</dc:creator>
  <cp:lastModifiedBy>MILLER Kim A * ODE</cp:lastModifiedBy>
  <cp:revision>26</cp:revision>
  <dcterms:modified xsi:type="dcterms:W3CDTF">2023-09-21T16:13:47Z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0x01010022F6CF85CBC40B4581C0B10A01367899</vt:lpwstr>
  </property>
  <property fmtid="{D5CDD505-2E9C-101B-9397-08002B2CF9AE}" pid="3" name="TaxKeyword">
    <vt:lpwstr/>
  </property>
</Properties>
</file>