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8" r:id="rId2"/>
    <p:sldId id="257" r:id="rId3"/>
    <p:sldId id="291" r:id="rId4"/>
    <p:sldId id="288" r:id="rId5"/>
    <p:sldId id="289" r:id="rId6"/>
    <p:sldId id="290" r:id="rId7"/>
    <p:sldId id="28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3" autoAdjust="0"/>
    <p:restoredTop sz="89302" autoAdjust="0"/>
  </p:normalViewPr>
  <p:slideViewPr>
    <p:cSldViewPr>
      <p:cViewPr varScale="1">
        <p:scale>
          <a:sx n="96" d="100"/>
          <a:sy n="96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DE066A-9A01-4DF3-BB04-6761B4005E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4742F26-D69D-47A0-8869-F26E0BEFA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1D45D18-6393-45AA-9BDC-983052B8E5F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29FE0B8-4B27-4B96-82D5-3C6CC8C3E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6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73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7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103652"/>
            <a:ext cx="8833104" cy="5975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2207560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17ACD3B2-23CE-4CC1-AC69-CE896D43AD09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35760241-52D4-4C0D-9708-865D3B8131F7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6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20251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103652"/>
            <a:ext cx="8845296" cy="5975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42" y="2209800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fld id="{82C6D8B5-3D11-470C-873E-925C97ADE43D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A8775C08-7F7B-406A-A262-BBC4C127E453}" type="datetime1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1050525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FDD5EBE9-E9DB-497A-8535-1DE8D4B3D0A9}" type="datetime1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79052FC-CBE8-452E-B7D3-6BE30A91BDBD}" type="datetime1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11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777" y="6327792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564C0C39-5FE3-49BE-88E5-9372A4820644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22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322751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059E0B67-9E5B-4777-A009-858CEC886942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23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323088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103653"/>
            <a:ext cx="8842248" cy="5942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1026" name="Picture 2" descr="OAKS Web Button_20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1050525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 9, 2018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DTC Webinar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89934" y="3741002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Welcome!  Thank you for joining us.  We will begin shortly.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375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Reminders</a:t>
            </a:r>
            <a:endParaRPr lang="en-US" dirty="0"/>
          </a:p>
        </p:txBody>
      </p:sp>
      <p:sp>
        <p:nvSpPr>
          <p:cNvPr id="5" name="Content Placeholder 4" descr="Quick reminder dates" title="Slid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Extended Assessment Data Entry Deadline 5/11</a:t>
            </a:r>
          </a:p>
          <a:p>
            <a:r>
              <a:rPr lang="en-US" dirty="0" smtClean="0"/>
              <a:t>Kindergarten Assessment Trainings 5/23 &amp; 8/14</a:t>
            </a:r>
          </a:p>
          <a:p>
            <a:r>
              <a:rPr lang="en-US" dirty="0" smtClean="0"/>
              <a:t>TIDE open for </a:t>
            </a:r>
            <a:r>
              <a:rPr lang="en-US" smtClean="0"/>
              <a:t>Kindergarten Assessment Orders 5/24 – 6/28</a:t>
            </a:r>
            <a:endParaRPr lang="en-US" dirty="0" smtClean="0"/>
          </a:p>
        </p:txBody>
      </p:sp>
      <p:sp>
        <p:nvSpPr>
          <p:cNvPr id="4" name="Content Placeholder 2" title="Quick Reminder Slide"/>
          <p:cNvSpPr txBox="1">
            <a:spLocks/>
          </p:cNvSpPr>
          <p:nvPr/>
        </p:nvSpPr>
        <p:spPr>
          <a:xfrm>
            <a:off x="228600" y="1527048"/>
            <a:ext cx="86868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26841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ELPA21 Screener—Training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Online training sessions available June 18 a.m. and June 19 p.m.</a:t>
            </a:r>
          </a:p>
          <a:p>
            <a:pPr lvl="1"/>
            <a:r>
              <a:rPr lang="en-US" dirty="0" smtClean="0"/>
              <a:t>Repeat sessions offered as occasion arises (possibilities include Malheur, TLA summer institutes)</a:t>
            </a:r>
          </a:p>
          <a:p>
            <a:pPr lvl="1"/>
            <a:r>
              <a:rPr lang="en-US" dirty="0" smtClean="0"/>
              <a:t>Modules available online</a:t>
            </a:r>
          </a:p>
          <a:p>
            <a:r>
              <a:rPr lang="en-US" dirty="0" smtClean="0"/>
              <a:t>No “practice screener”</a:t>
            </a:r>
          </a:p>
          <a:p>
            <a:pPr lvl="1"/>
            <a:r>
              <a:rPr lang="en-US" dirty="0" smtClean="0"/>
              <a:t>Opening practice session forms part of screener administration</a:t>
            </a:r>
          </a:p>
          <a:p>
            <a:pPr lvl="1"/>
            <a:r>
              <a:rPr lang="en-US" dirty="0" smtClean="0"/>
              <a:t>TAs may also refer to practice summative and screenshots in training modules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7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ELPA21 Screener—Administration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Districts may use ELPA21 or off-the-shelf screeners through close of 2018-19 school year</a:t>
            </a:r>
          </a:p>
          <a:p>
            <a:pPr lvl="1"/>
            <a:r>
              <a:rPr lang="en-US" dirty="0" smtClean="0"/>
              <a:t>Exclusive use of ELPA21 screener begins Aug. 15, 2019</a:t>
            </a:r>
          </a:p>
          <a:p>
            <a:r>
              <a:rPr lang="en-US" dirty="0" smtClean="0"/>
              <a:t>Oregon will use “pre-K” scoring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tudents entering Kindergarten will be scored under “K” rules as of Aug. 15</a:t>
            </a:r>
          </a:p>
          <a:p>
            <a:r>
              <a:rPr lang="en-US" dirty="0" smtClean="0"/>
              <a:t>Centralized scoring model adopted for 2018-19</a:t>
            </a:r>
          </a:p>
          <a:p>
            <a:pPr lvl="1"/>
            <a:r>
              <a:rPr lang="en-US" dirty="0" smtClean="0"/>
              <a:t>Current average turnaround time: roughly 3.4 calendar days</a:t>
            </a:r>
          </a:p>
          <a:p>
            <a:pPr lvl="1"/>
            <a:r>
              <a:rPr lang="en-US" dirty="0" smtClean="0"/>
              <a:t>Average turnaround expected to shrink with introduction of early stop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57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ELPA21 Screener—Implementation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Uses existing TA user </a:t>
            </a:r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DTC user roles will be “refreshed” in late July using 2017-18 designations</a:t>
            </a:r>
          </a:p>
          <a:p>
            <a:pPr lvl="1"/>
            <a:r>
              <a:rPr lang="en-US" dirty="0" smtClean="0"/>
              <a:t>DTCs will be free to create TAs as needed</a:t>
            </a:r>
            <a:endParaRPr lang="en-US" dirty="0"/>
          </a:p>
          <a:p>
            <a:r>
              <a:rPr lang="en-US" dirty="0" smtClean="0"/>
              <a:t>Go </a:t>
            </a:r>
            <a:r>
              <a:rPr lang="en-US" dirty="0"/>
              <a:t>live date: August </a:t>
            </a:r>
            <a:r>
              <a:rPr lang="en-US" dirty="0" smtClean="0"/>
              <a:t>1</a:t>
            </a:r>
          </a:p>
          <a:p>
            <a:r>
              <a:rPr lang="en-US" dirty="0" smtClean="0"/>
              <a:t>Braille version of screener available</a:t>
            </a:r>
          </a:p>
          <a:p>
            <a:pPr lvl="1"/>
            <a:r>
              <a:rPr lang="en-US" dirty="0" smtClean="0"/>
              <a:t>Ordering process will be as similar as possible to summative Braille ordering process</a:t>
            </a:r>
          </a:p>
          <a:p>
            <a:pPr lvl="1"/>
            <a:r>
              <a:rPr lang="en-US" dirty="0" smtClean="0"/>
              <a:t>ODE will ask and pay for the return of Braille screener materials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0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ELPA21 Screener—Statewide 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statewide announcement will be disseminated the week of May 14 giving final information on all previously mentioned topics.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following will also be discussed:</a:t>
            </a:r>
          </a:p>
          <a:p>
            <a:r>
              <a:rPr lang="en-US" dirty="0" smtClean="0"/>
              <a:t>Harmonizing DTC and EL Coordinator responsibilities</a:t>
            </a:r>
          </a:p>
          <a:p>
            <a:r>
              <a:rPr lang="en-US" dirty="0" smtClean="0"/>
              <a:t>Handling temporary SSIDs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1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u="sng" dirty="0" smtClean="0"/>
              <a:t>Specialists Present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Ben Wolcott - English Language Proficiency Assessment for the 21st Century </a:t>
            </a:r>
          </a:p>
          <a:p>
            <a:r>
              <a:rPr lang="en-US" dirty="0"/>
              <a:t>Brad </a:t>
            </a:r>
            <a:r>
              <a:rPr lang="en-US" dirty="0" err="1"/>
              <a:t>Lenhardt</a:t>
            </a:r>
            <a:r>
              <a:rPr lang="en-US" dirty="0"/>
              <a:t> - Accessibility Supports &amp; Extended Assessment</a:t>
            </a:r>
          </a:p>
          <a:p>
            <a:r>
              <a:rPr lang="en-US" dirty="0"/>
              <a:t>Bryan Toller - Mathematics  </a:t>
            </a:r>
          </a:p>
          <a:p>
            <a:r>
              <a:rPr lang="en-US" dirty="0"/>
              <a:t>Cindy Barrick - Accountability Warehouse Extract, Secure Assessment Reports, Student Centered Staging</a:t>
            </a:r>
          </a:p>
          <a:p>
            <a:r>
              <a:rPr lang="en-US" dirty="0" smtClean="0"/>
              <a:t>Holly </a:t>
            </a:r>
            <a:r>
              <a:rPr lang="en-US" dirty="0"/>
              <a:t>Carter – Test Administration </a:t>
            </a:r>
          </a:p>
          <a:p>
            <a:r>
              <a:rPr lang="en-US" dirty="0"/>
              <a:t>Holly Dalton – Kindergarten Assessment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0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2060"/>
      </a:hlink>
      <a:folHlink>
        <a:srgbClr val="00206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6CF85CBC40B4581C0B10A01367899" ma:contentTypeVersion="7" ma:contentTypeDescription="Create a new document." ma:contentTypeScope="" ma:versionID="501ce3b6e4891820316d9ddfc810913b">
  <xsd:schema xmlns:xsd="http://www.w3.org/2001/XMLSchema" xmlns:xs="http://www.w3.org/2001/XMLSchema" xmlns:p="http://schemas.microsoft.com/office/2006/metadata/properties" xmlns:ns1="http://schemas.microsoft.com/sharepoint/v3" xmlns:ns2="14007aae-f337-4414-b2f6-4f7e3ca77c60" xmlns:ns3="3a888146-b957-4f2c-b4cf-d03685ac217e" targetNamespace="http://schemas.microsoft.com/office/2006/metadata/properties" ma:root="true" ma:fieldsID="75d108fc9d54f628e9e35f9ecf95f665" ns1:_="" ns2:_="" ns3:_="">
    <xsd:import namespace="http://schemas.microsoft.com/sharepoint/v3"/>
    <xsd:import namespace="14007aae-f337-4414-b2f6-4f7e3ca77c60"/>
    <xsd:import namespace="3a888146-b957-4f2c-b4cf-d03685ac217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stimated_x0020_Creation_x0020_Date" minOccurs="0"/>
                <xsd:element ref="ns2:Remediation_x0020_Date" minOccurs="0"/>
                <xsd:element ref="ns2:Priorit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007aae-f337-4414-b2f6-4f7e3ca77c60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6" nillable="true" ma:displayName="Estimated Creation Date" ma:internalName="Estimated_x0020_Creation_x0020_Date" ma:readOnly="false">
      <xsd:simpleType>
        <xsd:restriction base="dms:Text">
          <xsd:maxLength value="255"/>
        </xsd:restriction>
      </xsd:simpleType>
    </xsd:element>
    <xsd:element name="Remediation_x0020_Date" ma:index="7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88146-b957-4f2c-b4cf-d03685ac217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stimated_x0020_Creation_x0020_Date xmlns="14007aae-f337-4414-b2f6-4f7e3ca77c60" xsi:nil="true"/>
    <Remediation_x0020_Date xmlns="14007aae-f337-4414-b2f6-4f7e3ca77c60">2018-11-09T08:00:00+00:00</Remediation_x0020_Date>
    <Priority xmlns="14007aae-f337-4414-b2f6-4f7e3ca77c60">New</Priority>
  </documentManagement>
</p:properties>
</file>

<file path=customXml/itemProps1.xml><?xml version="1.0" encoding="utf-8"?>
<ds:datastoreItem xmlns:ds="http://schemas.openxmlformats.org/officeDocument/2006/customXml" ds:itemID="{A46E2E90-0F6C-4D63-AE31-17A3884D93F0}"/>
</file>

<file path=customXml/itemProps2.xml><?xml version="1.0" encoding="utf-8"?>
<ds:datastoreItem xmlns:ds="http://schemas.openxmlformats.org/officeDocument/2006/customXml" ds:itemID="{7DD182C1-85D6-4BF7-BCCB-5CA12F3AAA1A}"/>
</file>

<file path=customXml/itemProps3.xml><?xml version="1.0" encoding="utf-8"?>
<ds:datastoreItem xmlns:ds="http://schemas.openxmlformats.org/officeDocument/2006/customXml" ds:itemID="{33D904DE-A5C9-477E-9722-3F92B791C8F4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1456</TotalTime>
  <Words>335</Words>
  <Application>Microsoft Office PowerPoint</Application>
  <PresentationFormat>On-screen Show (4:3)</PresentationFormat>
  <Paragraphs>48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Georgia</vt:lpstr>
      <vt:lpstr>Wingdings</vt:lpstr>
      <vt:lpstr>Wingdings 2</vt:lpstr>
      <vt:lpstr>Civic</vt:lpstr>
      <vt:lpstr>Informal DTC Webinar</vt:lpstr>
      <vt:lpstr>Quick Reminders</vt:lpstr>
      <vt:lpstr>ELPA21 Screener—Training</vt:lpstr>
      <vt:lpstr>ELPA21 Screener—Administration</vt:lpstr>
      <vt:lpstr>ELPA21 Screener—Implementation</vt:lpstr>
      <vt:lpstr>ELPA21 Screener—Statewide Announcement</vt:lpstr>
      <vt:lpstr>Question &amp; Answer</vt:lpstr>
    </vt:vector>
  </TitlesOfParts>
  <Company>Oregon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MILLER Kim A - ODE</cp:lastModifiedBy>
  <cp:revision>225</cp:revision>
  <cp:lastPrinted>2018-05-09T14:54:42Z</cp:lastPrinted>
  <dcterms:created xsi:type="dcterms:W3CDTF">2014-07-22T18:09:16Z</dcterms:created>
  <dcterms:modified xsi:type="dcterms:W3CDTF">2018-05-09T14:54:45Z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0x01010022F6CF85CBC40B4581C0B10A01367899</vt:lpwstr>
  </property>
</Properties>
</file>