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1" y="2326251"/>
            <a:ext cx="6207236" cy="231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1" y="2326251"/>
            <a:ext cx="6207236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1" y="2326251"/>
            <a:ext cx="6207236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75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99283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992834"/>
            <a:ext cx="617220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593040"/>
            <a:ext cx="3932237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75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99981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999819"/>
            <a:ext cx="617220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613978"/>
            <a:ext cx="3932237" cy="22899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30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/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462481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1" y="2147306"/>
            <a:ext cx="6207236" cy="2315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1" y="2147306"/>
            <a:ext cx="6207236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1" y="2147306"/>
            <a:ext cx="6207236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82368"/>
            <a:ext cx="9144000" cy="227447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89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982363"/>
            <a:ext cx="10515600" cy="25801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41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427255"/>
            <a:ext cx="51816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427255"/>
            <a:ext cx="5181600" cy="2749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1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00254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4401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4341655"/>
            <a:ext cx="5157787" cy="18480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34401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4341655"/>
            <a:ext cx="5183188" cy="18480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2286000" cy="669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2286000" cy="669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2286000" cy="6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9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984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427255"/>
            <a:ext cx="105156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4" y="186165"/>
            <a:ext cx="3614517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4" y="186165"/>
            <a:ext cx="3614517" cy="134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4" y="186165"/>
            <a:ext cx="3614517" cy="13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4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ELPA Screener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 Wolcott</a:t>
            </a:r>
          </a:p>
          <a:p>
            <a:r>
              <a:rPr lang="en-US" dirty="0" smtClean="0"/>
              <a:t>EL Coordinators Webinar</a:t>
            </a:r>
          </a:p>
          <a:p>
            <a:r>
              <a:rPr lang="en-US" dirty="0" smtClean="0"/>
              <a:t>9/24/18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2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9/23: 44 districts administered at least one K screener (proxy for screener adoption)</a:t>
            </a:r>
          </a:p>
          <a:p>
            <a:r>
              <a:rPr lang="en-US" dirty="0" smtClean="0"/>
              <a:t>Chromebook issue from past years resolved (?)—have not received verification from districts</a:t>
            </a:r>
          </a:p>
          <a:p>
            <a:r>
              <a:rPr lang="en-US" dirty="0" smtClean="0"/>
              <a:t>Screener data less clear-cut than summative data (examples: incorrect Temp IDs, retests)</a:t>
            </a:r>
          </a:p>
        </p:txBody>
      </p:sp>
    </p:spTree>
    <p:extLst>
      <p:ext uri="{BB962C8B-B14F-4D97-AF65-F5344CB8AC3E}">
        <p14:creationId xmlns:p14="http://schemas.microsoft.com/office/powerpoint/2010/main" val="365681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8850" y="1836737"/>
            <a:ext cx="10515600" cy="1325563"/>
          </a:xfrm>
        </p:spPr>
        <p:txBody>
          <a:bodyPr/>
          <a:lstStyle/>
          <a:p>
            <a:r>
              <a:rPr lang="en-US" dirty="0" smtClean="0"/>
              <a:t>District requests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2100" y="3162300"/>
            <a:ext cx="11518900" cy="3014663"/>
          </a:xfrm>
        </p:spPr>
        <p:txBody>
          <a:bodyPr>
            <a:normAutofit/>
          </a:bodyPr>
          <a:lstStyle/>
          <a:p>
            <a:r>
              <a:rPr lang="en-US" dirty="0" smtClean="0"/>
              <a:t>Spanish ISR for parents (probably)</a:t>
            </a:r>
          </a:p>
          <a:p>
            <a:r>
              <a:rPr lang="en-US" dirty="0"/>
              <a:t>Retrieve ISRs by date range (probably)</a:t>
            </a:r>
          </a:p>
          <a:p>
            <a:r>
              <a:rPr lang="en-US" dirty="0" smtClean="0"/>
              <a:t>Upload student files for multiple simultaneous Temp ID generation (possibly)</a:t>
            </a:r>
          </a:p>
          <a:p>
            <a:r>
              <a:rPr lang="en-US" dirty="0" smtClean="0"/>
              <a:t>Automated scoring alerts (possibly)</a:t>
            </a:r>
          </a:p>
          <a:p>
            <a:r>
              <a:rPr lang="en-US" dirty="0" smtClean="0"/>
              <a:t>Editing Temp IDs (unlikely)</a:t>
            </a:r>
          </a:p>
        </p:txBody>
      </p:sp>
    </p:spTree>
    <p:extLst>
      <p:ext uri="{BB962C8B-B14F-4D97-AF65-F5344CB8AC3E}">
        <p14:creationId xmlns:p14="http://schemas.microsoft.com/office/powerpoint/2010/main" val="139802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under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Pre-K and K difficulty/appropriateness</a:t>
            </a:r>
          </a:p>
          <a:p>
            <a:r>
              <a:rPr lang="en-US" dirty="0" smtClean="0"/>
              <a:t>District vs. local scoring—are turnaround times for step 3 screeners acceptable to districts?  (currently 2-day average)</a:t>
            </a:r>
          </a:p>
          <a:p>
            <a:r>
              <a:rPr lang="en-US" dirty="0" smtClean="0"/>
              <a:t>Training needs—what, when?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9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0" y="1426987"/>
            <a:ext cx="7264400" cy="1325563"/>
          </a:xfrm>
        </p:spPr>
        <p:txBody>
          <a:bodyPr/>
          <a:lstStyle/>
          <a:p>
            <a:r>
              <a:rPr lang="en-US" dirty="0" smtClean="0"/>
              <a:t>Policy clarifications/reminders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2514600"/>
            <a:ext cx="11633200" cy="3662363"/>
          </a:xfrm>
        </p:spPr>
        <p:txBody>
          <a:bodyPr>
            <a:normAutofit/>
          </a:bodyPr>
          <a:lstStyle/>
          <a:p>
            <a:r>
              <a:rPr lang="en-US" dirty="0" smtClean="0"/>
              <a:t>Remember that the ELPA screener was designed according to Oregon’s ELP standards, not to replicate identification rates on previous instruments</a:t>
            </a:r>
          </a:p>
          <a:p>
            <a:r>
              <a:rPr lang="en-US" dirty="0" smtClean="0"/>
              <a:t>Temp IDs are for testing, not training</a:t>
            </a:r>
          </a:p>
          <a:p>
            <a:r>
              <a:rPr lang="en-US" dirty="0" smtClean="0"/>
              <a:t>Pre-K and K are the same test, there’s no need to retest students in case of grade misclassification</a:t>
            </a:r>
          </a:p>
          <a:p>
            <a:r>
              <a:rPr lang="en-US" dirty="0" smtClean="0"/>
              <a:t>ISRs with all 0s: identify student for services, enter as all 1s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13163"/>
      </p:ext>
    </p:extLst>
  </p:cSld>
  <p:clrMapOvr>
    <a:masterClrMapping/>
  </p:clrMapOvr>
</p:sld>
</file>

<file path=ppt/theme/theme1.xml><?xml version="1.0" encoding="utf-8"?>
<a:theme xmlns:a="http://schemas.openxmlformats.org/drawingml/2006/main" name="ODE_Powerpoint Template B">
  <a:themeElements>
    <a:clrScheme name="ODE-blue links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695_ODE_Powerpoint Template-standard_2017.potx" id="{1C7C9591-0F56-4626-B1BA-C39AEEF34B76}" vid="{BD8C16AE-534C-4634-A8F2-EC416CD106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F6CF85CBC40B4581C0B10A01367899" ma:contentTypeVersion="7" ma:contentTypeDescription="Create a new document." ma:contentTypeScope="" ma:versionID="501ce3b6e4891820316d9ddfc810913b">
  <xsd:schema xmlns:xsd="http://www.w3.org/2001/XMLSchema" xmlns:xs="http://www.w3.org/2001/XMLSchema" xmlns:p="http://schemas.microsoft.com/office/2006/metadata/properties" xmlns:ns1="http://schemas.microsoft.com/sharepoint/v3" xmlns:ns2="14007aae-f337-4414-b2f6-4f7e3ca77c60" xmlns:ns3="3a888146-b957-4f2c-b4cf-d03685ac217e" targetNamespace="http://schemas.microsoft.com/office/2006/metadata/properties" ma:root="true" ma:fieldsID="75d108fc9d54f628e9e35f9ecf95f665" ns1:_="" ns2:_="" ns3:_="">
    <xsd:import namespace="http://schemas.microsoft.com/sharepoint/v3"/>
    <xsd:import namespace="14007aae-f337-4414-b2f6-4f7e3ca77c60"/>
    <xsd:import namespace="3a888146-b957-4f2c-b4cf-d03685ac21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07aae-f337-4414-b2f6-4f7e3ca77c60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internalName="Estimated_x0020_Creation_x0020_Date" ma:readOnly="false">
      <xsd:simpleType>
        <xsd:restriction base="dms:Text">
          <xsd:maxLength value="255"/>
        </xsd:restriction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88146-b957-4f2c-b4cf-d03685ac2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stimated_x0020_Creation_x0020_Date xmlns="14007aae-f337-4414-b2f6-4f7e3ca77c60" xsi:nil="true"/>
    <Remediation_x0020_Date xmlns="14007aae-f337-4414-b2f6-4f7e3ca77c60">2018-10-22T22:52:59+00:00</Remediation_x0020_Date>
    <Priority xmlns="14007aae-f337-4414-b2f6-4f7e3ca77c60">New</Priority>
  </documentManagement>
</p:properties>
</file>

<file path=customXml/itemProps1.xml><?xml version="1.0" encoding="utf-8"?>
<ds:datastoreItem xmlns:ds="http://schemas.openxmlformats.org/officeDocument/2006/customXml" ds:itemID="{0F753EBD-E507-4919-B4E0-48BEEE88B8F9}"/>
</file>

<file path=customXml/itemProps2.xml><?xml version="1.0" encoding="utf-8"?>
<ds:datastoreItem xmlns:ds="http://schemas.openxmlformats.org/officeDocument/2006/customXml" ds:itemID="{C572D3BE-B12A-4BBE-ABFB-14EC6789E46C}"/>
</file>

<file path=customXml/itemProps3.xml><?xml version="1.0" encoding="utf-8"?>
<ds:datastoreItem xmlns:ds="http://schemas.openxmlformats.org/officeDocument/2006/customXml" ds:itemID="{6421EEA6-AA7F-49B7-8D91-0C29206E256D}"/>
</file>

<file path=docProps/app.xml><?xml version="1.0" encoding="utf-8"?>
<Properties xmlns="http://schemas.openxmlformats.org/officeDocument/2006/extended-properties" xmlns:vt="http://schemas.openxmlformats.org/officeDocument/2006/docPropsVTypes">
  <Template>ode_powerpoint-template-b</Template>
  <TotalTime>20</TotalTime>
  <Words>194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ODE_Powerpoint Template B</vt:lpstr>
      <vt:lpstr>ELPA Screener Update</vt:lpstr>
      <vt:lpstr>Implementation</vt:lpstr>
      <vt:lpstr>District requests</vt:lpstr>
      <vt:lpstr>Issues under discussion</vt:lpstr>
      <vt:lpstr>Policy clarifications/reminders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ELPA Screener Update</dc:title>
  <dc:creator>WOLCOTT Ben - ODE</dc:creator>
  <cp:lastModifiedBy>WOLCOTT Ben - ODE</cp:lastModifiedBy>
  <cp:revision>3</cp:revision>
  <dcterms:created xsi:type="dcterms:W3CDTF">2018-09-24T18:08:01Z</dcterms:created>
  <dcterms:modified xsi:type="dcterms:W3CDTF">2018-09-24T18:28:17Z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0x01010022F6CF85CBC40B4581C0B10A01367899</vt:lpwstr>
  </property>
</Properties>
</file>