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1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7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4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7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9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1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3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1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6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3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8E78-2BC2-4486-9AD4-B5353C644B0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80085-7A26-4571-A933-1B1BDDEC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5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L Exit Procedures/Criteria" title="EL Exit Procedures/Crite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34" y="1027906"/>
            <a:ext cx="9675341" cy="613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4334" y="144999"/>
            <a:ext cx="10307595" cy="882907"/>
          </a:xfrm>
        </p:spPr>
        <p:txBody>
          <a:bodyPr>
            <a:normAutofit/>
          </a:bodyPr>
          <a:lstStyle/>
          <a:p>
            <a:r>
              <a:rPr lang="en-US" sz="3100" dirty="0"/>
              <a:t>Oregon’s Consolidated State Plan: EL Exit Procedures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stimated_x0020_Creation_x0020_Date xmlns="14007aae-f337-4414-b2f6-4f7e3ca77c60" xsi:nil="true"/>
    <Remediation_x0020_Date xmlns="14007aae-f337-4414-b2f6-4f7e3ca77c60">2018-11-09T08:00:00+00:00</Remediation_x0020_Date>
    <Priority xmlns="14007aae-f337-4414-b2f6-4f7e3ca77c60">New</Priorit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6CF85CBC40B4581C0B10A01367899" ma:contentTypeVersion="7" ma:contentTypeDescription="Create a new document." ma:contentTypeScope="" ma:versionID="501ce3b6e4891820316d9ddfc810913b">
  <xsd:schema xmlns:xsd="http://www.w3.org/2001/XMLSchema" xmlns:xs="http://www.w3.org/2001/XMLSchema" xmlns:p="http://schemas.microsoft.com/office/2006/metadata/properties" xmlns:ns1="http://schemas.microsoft.com/sharepoint/v3" xmlns:ns2="14007aae-f337-4414-b2f6-4f7e3ca77c60" xmlns:ns3="3a888146-b957-4f2c-b4cf-d03685ac217e" targetNamespace="http://schemas.microsoft.com/office/2006/metadata/properties" ma:root="true" ma:fieldsID="75d108fc9d54f628e9e35f9ecf95f665" ns1:_="" ns2:_="" ns3:_="">
    <xsd:import namespace="http://schemas.microsoft.com/sharepoint/v3"/>
    <xsd:import namespace="14007aae-f337-4414-b2f6-4f7e3ca77c60"/>
    <xsd:import namespace="3a888146-b957-4f2c-b4cf-d03685ac217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07aae-f337-4414-b2f6-4f7e3ca77c60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internalName="Estimated_x0020_Creation_x0020_Date" ma:readOnly="false">
      <xsd:simpleType>
        <xsd:restriction base="dms:Text">
          <xsd:maxLength value="255"/>
        </xsd:restriction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88146-b957-4f2c-b4cf-d03685ac217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80F5D2-BE91-4F1F-BA97-7D7F90BE04D6}"/>
</file>

<file path=customXml/itemProps2.xml><?xml version="1.0" encoding="utf-8"?>
<ds:datastoreItem xmlns:ds="http://schemas.openxmlformats.org/officeDocument/2006/customXml" ds:itemID="{65EFBDE5-3B7E-4BDA-B17E-E237A3BB0FC5}"/>
</file>

<file path=customXml/itemProps3.xml><?xml version="1.0" encoding="utf-8"?>
<ds:datastoreItem xmlns:ds="http://schemas.openxmlformats.org/officeDocument/2006/customXml" ds:itemID="{0B7FCF1C-68DA-4530-B335-E8DE33ACF068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Oregon’s Consolidated State Plan: EL Exit Procedures 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Oregon’s Consolidated State Plan: EL Exit Procedures </dc:title>
  <dc:creator>MARTINEZ Martha - ODE</dc:creator>
  <cp:lastModifiedBy>"casebeel"</cp:lastModifiedBy>
  <cp:revision>2</cp:revision>
  <dcterms:created xsi:type="dcterms:W3CDTF">2017-09-27T17:07:29Z</dcterms:created>
  <dcterms:modified xsi:type="dcterms:W3CDTF">2017-10-03T15:54:29Z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0x01010022F6CF85CBC40B4581C0B10A01367899</vt:lpwstr>
  </property>
</Properties>
</file>