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627" y="4707925"/>
            <a:ext cx="8192530" cy="1512605"/>
          </a:xfrm>
        </p:spPr>
        <p:txBody>
          <a:bodyPr>
            <a:normAutofit/>
          </a:bodyPr>
          <a:lstStyle/>
          <a:p>
            <a:r>
              <a:rPr lang="en-US" dirty="0"/>
              <a:t>Looking Back at 2017-18 . . .</a:t>
            </a:r>
            <a:br>
              <a:rPr lang="en-US" dirty="0"/>
            </a:br>
            <a:r>
              <a:rPr lang="en-US" dirty="0"/>
              <a:t>	Looking Forward to </a:t>
            </a:r>
            <a:r>
              <a:rPr lang="en-US" dirty="0" smtClean="0"/>
              <a:t>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85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Calendar of Events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1638" y="3195588"/>
            <a:ext cx="8043712" cy="2981376"/>
          </a:xfrm>
        </p:spPr>
        <p:txBody>
          <a:bodyPr/>
          <a:lstStyle/>
          <a:p>
            <a:r>
              <a:rPr lang="en-US" dirty="0" smtClean="0"/>
              <a:t>Will be posted soon</a:t>
            </a:r>
          </a:p>
          <a:p>
            <a:pPr lvl="1"/>
            <a:r>
              <a:rPr lang="en-US" dirty="0" smtClean="0"/>
              <a:t>EL Coordinators webinars </a:t>
            </a:r>
          </a:p>
          <a:p>
            <a:pPr lvl="1"/>
            <a:r>
              <a:rPr lang="en-US" dirty="0" smtClean="0"/>
              <a:t>National Meeting/Conferences</a:t>
            </a:r>
          </a:p>
          <a:p>
            <a:pPr lvl="1"/>
            <a:r>
              <a:rPr lang="en-US" dirty="0" smtClean="0"/>
              <a:t>Key EL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1998487"/>
            <a:ext cx="8024462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Regional Trainings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3205213"/>
            <a:ext cx="8024462" cy="29717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ODE EL Team will be doing Regional Trainings again this year: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Title III, HB3499, and ELPA21 staff will be coming to a place near you in the fall.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Additional time will be provided for one-on-one district/ODE meetings.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1998487"/>
            <a:ext cx="8053337" cy="985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Numbered Memos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3" y="3205213"/>
            <a:ext cx="8053337" cy="2971750"/>
          </a:xfrm>
        </p:spPr>
        <p:txBody>
          <a:bodyPr/>
          <a:lstStyle/>
          <a:p>
            <a:r>
              <a:rPr lang="en-US" dirty="0" smtClean="0"/>
              <a:t>Identification Memo</a:t>
            </a:r>
          </a:p>
          <a:p>
            <a:r>
              <a:rPr lang="en-US" dirty="0" smtClean="0"/>
              <a:t>Exiting process </a:t>
            </a:r>
          </a:p>
          <a:p>
            <a:r>
              <a:rPr lang="en-US" dirty="0" smtClean="0"/>
              <a:t>Others?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Oregon Conferences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427255"/>
            <a:ext cx="8043712" cy="2749708"/>
          </a:xfrm>
        </p:spPr>
        <p:txBody>
          <a:bodyPr/>
          <a:lstStyle/>
          <a:p>
            <a:r>
              <a:rPr lang="en-US" dirty="0" smtClean="0"/>
              <a:t>March EL Alliance Conference</a:t>
            </a:r>
          </a:p>
          <a:p>
            <a:r>
              <a:rPr lang="en-US" dirty="0" smtClean="0"/>
              <a:t>SPED Conference</a:t>
            </a:r>
          </a:p>
          <a:p>
            <a:r>
              <a:rPr lang="en-US" dirty="0" smtClean="0"/>
              <a:t>Summer Learning Institute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85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Accountability 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205213"/>
            <a:ext cx="8043712" cy="2971750"/>
          </a:xfrm>
        </p:spPr>
        <p:txBody>
          <a:bodyPr/>
          <a:lstStyle/>
          <a:p>
            <a:r>
              <a:rPr lang="en-US" dirty="0" smtClean="0"/>
              <a:t>First year of ESSA Accountability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Progress Learning English measure</a:t>
            </a:r>
          </a:p>
          <a:p>
            <a:r>
              <a:rPr lang="en-US" dirty="0" smtClean="0"/>
              <a:t>Comprehensive/Targeted School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7991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1998487"/>
            <a:ext cx="8053337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Monitoring for Title III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3" y="3185962"/>
            <a:ext cx="8053337" cy="2991001"/>
          </a:xfrm>
        </p:spPr>
        <p:txBody>
          <a:bodyPr/>
          <a:lstStyle/>
          <a:p>
            <a:r>
              <a:rPr lang="en-US" dirty="0" smtClean="0"/>
              <a:t>Revised process coming</a:t>
            </a:r>
          </a:p>
          <a:p>
            <a:r>
              <a:rPr lang="en-US" dirty="0" smtClean="0"/>
              <a:t>Targeted for a few districts in 2018-19</a:t>
            </a:r>
          </a:p>
          <a:p>
            <a:r>
              <a:rPr lang="en-US" dirty="0" smtClean="0"/>
              <a:t>May include both onsite and desk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85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Budgets and Data Collections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205213"/>
            <a:ext cx="8043712" cy="2971750"/>
          </a:xfrm>
        </p:spPr>
        <p:txBody>
          <a:bodyPr/>
          <a:lstStyle/>
          <a:p>
            <a:r>
              <a:rPr lang="en-US" dirty="0" smtClean="0"/>
              <a:t>Stay the course with these for timelines</a:t>
            </a:r>
          </a:p>
          <a:p>
            <a:pPr lvl="1"/>
            <a:r>
              <a:rPr lang="en-US" dirty="0" smtClean="0"/>
              <a:t>Fall Recent Arrivers and Fall EL Collection</a:t>
            </a:r>
          </a:p>
          <a:p>
            <a:pPr lvl="1"/>
            <a:r>
              <a:rPr lang="en-US" dirty="0" smtClean="0"/>
              <a:t>Fall Budget for 2018-19 and Carryover Budget</a:t>
            </a:r>
          </a:p>
          <a:p>
            <a:pPr lvl="1"/>
            <a:r>
              <a:rPr lang="en-US" dirty="0" smtClean="0"/>
              <a:t>Spring EL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1998487"/>
            <a:ext cx="8034087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Possible Workgroups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3205214"/>
            <a:ext cx="8034087" cy="2971750"/>
          </a:xfrm>
        </p:spPr>
        <p:txBody>
          <a:bodyPr>
            <a:normAutofit/>
          </a:bodyPr>
          <a:lstStyle/>
          <a:p>
            <a:r>
              <a:rPr lang="en-US" dirty="0" smtClean="0"/>
              <a:t>Pilot for “missed ELs during identification”</a:t>
            </a:r>
          </a:p>
          <a:p>
            <a:r>
              <a:rPr lang="en-US" dirty="0" smtClean="0"/>
              <a:t>Monitoring practices</a:t>
            </a:r>
          </a:p>
          <a:p>
            <a:r>
              <a:rPr lang="en-US" dirty="0" smtClean="0"/>
              <a:t>Exiting process – systematize for the state</a:t>
            </a:r>
          </a:p>
          <a:p>
            <a:r>
              <a:rPr lang="en-US" dirty="0" smtClean="0"/>
              <a:t>Exiting ELSWD based on CCSSO work by Soyoung Park</a:t>
            </a:r>
          </a:p>
          <a:p>
            <a:r>
              <a:rPr lang="en-US" dirty="0" smtClean="0"/>
              <a:t>ALT-ELP Standards</a:t>
            </a:r>
          </a:p>
        </p:txBody>
      </p:sp>
    </p:spTree>
    <p:extLst>
      <p:ext uri="{BB962C8B-B14F-4D97-AF65-F5344CB8AC3E}">
        <p14:creationId xmlns:p14="http://schemas.microsoft.com/office/powerpoint/2010/main" val="28663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294" y="1276592"/>
            <a:ext cx="1026895" cy="446331"/>
          </a:xfrm>
        </p:spPr>
        <p:txBody>
          <a:bodyPr>
            <a:normAutofit/>
          </a:bodyPr>
          <a:lstStyle/>
          <a:p>
            <a:r>
              <a:rPr lang="en-US" sz="1000" dirty="0" smtClean="0"/>
              <a:t>Something is Missing</a:t>
            </a:r>
            <a:endParaRPr lang="en-US" sz="1000" dirty="0"/>
          </a:p>
        </p:txBody>
      </p:sp>
      <p:pic>
        <p:nvPicPr>
          <p:cNvPr id="4" name="Content Placeholder 3" descr="Something is Missing, and I dnt know what it is" title="Something is Miss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84" y="251076"/>
            <a:ext cx="6188225" cy="61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059805"/>
            <a:ext cx="7886700" cy="1376413"/>
          </a:xfrm>
        </p:spPr>
        <p:txBody>
          <a:bodyPr/>
          <a:lstStyle/>
          <a:p>
            <a:pPr algn="ctr"/>
            <a:r>
              <a:rPr lang="en-US" dirty="0" smtClean="0"/>
              <a:t>Looking Back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10062" y="3898232"/>
            <a:ext cx="4552751" cy="13764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2017-2018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1998487"/>
            <a:ext cx="8034087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Regional Trainings 2017-18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263" y="3185961"/>
            <a:ext cx="8229600" cy="3224463"/>
          </a:xfrm>
        </p:spPr>
        <p:txBody>
          <a:bodyPr/>
          <a:lstStyle/>
          <a:p>
            <a:r>
              <a:rPr lang="en-US" dirty="0" smtClean="0"/>
              <a:t>14 regional trainings</a:t>
            </a:r>
          </a:p>
          <a:p>
            <a:pPr lvl="1"/>
            <a:r>
              <a:rPr lang="en-US" dirty="0" smtClean="0"/>
              <a:t>August through early November</a:t>
            </a:r>
          </a:p>
          <a:p>
            <a:r>
              <a:rPr lang="en-US" dirty="0" smtClean="0"/>
              <a:t>EL Plan training</a:t>
            </a:r>
          </a:p>
          <a:p>
            <a:r>
              <a:rPr lang="en-US" dirty="0" smtClean="0"/>
              <a:t>Budget Narrative training</a:t>
            </a:r>
          </a:p>
          <a:p>
            <a:r>
              <a:rPr lang="en-US" dirty="0" smtClean="0"/>
              <a:t>Using ELPA21 scores for program decision training</a:t>
            </a:r>
          </a:p>
          <a:p>
            <a:r>
              <a:rPr lang="en-US" dirty="0" smtClean="0"/>
              <a:t>Time for district/ODE one on one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85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Budget Narratives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195587"/>
            <a:ext cx="8043712" cy="2981376"/>
          </a:xfrm>
        </p:spPr>
        <p:txBody>
          <a:bodyPr/>
          <a:lstStyle/>
          <a:p>
            <a:r>
              <a:rPr lang="en-US" dirty="0" smtClean="0"/>
              <a:t>Disseminated in early August</a:t>
            </a:r>
          </a:p>
          <a:p>
            <a:r>
              <a:rPr lang="en-US" dirty="0" smtClean="0"/>
              <a:t>Many approved within a couple weeks of submission</a:t>
            </a:r>
          </a:p>
          <a:p>
            <a:r>
              <a:rPr lang="en-US" dirty="0" smtClean="0"/>
              <a:t>Funding for lots of great PD, Parent/Community Outreach, and extended day/year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 Coordinator Webinars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205213"/>
            <a:ext cx="8043712" cy="2971750"/>
          </a:xfrm>
        </p:spPr>
        <p:txBody>
          <a:bodyPr/>
          <a:lstStyle/>
          <a:p>
            <a:r>
              <a:rPr lang="en-US" dirty="0" smtClean="0"/>
              <a:t>5 All Coordinators</a:t>
            </a:r>
          </a:p>
          <a:p>
            <a:r>
              <a:rPr lang="en-US" dirty="0" smtClean="0"/>
              <a:t>2 New Coordinators</a:t>
            </a:r>
          </a:p>
          <a:p>
            <a:r>
              <a:rPr lang="en-US" dirty="0" smtClean="0"/>
              <a:t>EL Data submission training</a:t>
            </a:r>
          </a:p>
          <a:p>
            <a:r>
              <a:rPr lang="en-US" dirty="0" smtClean="0"/>
              <a:t>EL Plan training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1998487"/>
            <a:ext cx="8034087" cy="985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 Collections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3205213"/>
            <a:ext cx="8034087" cy="2971750"/>
          </a:xfrm>
        </p:spPr>
        <p:txBody>
          <a:bodyPr/>
          <a:lstStyle/>
          <a:p>
            <a:r>
              <a:rPr lang="en-US" dirty="0" smtClean="0"/>
              <a:t>Fall Recent Arrivers</a:t>
            </a:r>
          </a:p>
          <a:p>
            <a:pPr lvl="1"/>
            <a:r>
              <a:rPr lang="en-US" dirty="0" smtClean="0"/>
              <a:t>And Recent Arrivers Grants</a:t>
            </a:r>
          </a:p>
          <a:p>
            <a:r>
              <a:rPr lang="en-US" dirty="0" smtClean="0"/>
              <a:t>Fall EL Data Collection</a:t>
            </a:r>
          </a:p>
          <a:p>
            <a:r>
              <a:rPr lang="en-US" dirty="0" smtClean="0"/>
              <a:t>Spring EL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 Presentations in Oregon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205214"/>
            <a:ext cx="8043712" cy="2971750"/>
          </a:xfrm>
        </p:spPr>
        <p:txBody>
          <a:bodyPr/>
          <a:lstStyle/>
          <a:p>
            <a:r>
              <a:rPr lang="en-US" dirty="0" smtClean="0"/>
              <a:t>ELSWD presentations at SPED Conference</a:t>
            </a:r>
          </a:p>
          <a:p>
            <a:r>
              <a:rPr lang="en-US" dirty="0" smtClean="0"/>
              <a:t>ELSWD Pre-Conference</a:t>
            </a:r>
          </a:p>
          <a:p>
            <a:r>
              <a:rPr lang="en-US" dirty="0" smtClean="0"/>
              <a:t>EL Alliance  Conference</a:t>
            </a:r>
          </a:p>
          <a:p>
            <a:r>
              <a:rPr lang="en-US" dirty="0" smtClean="0"/>
              <a:t>Title III/Title I-C presentation at NASDME</a:t>
            </a:r>
          </a:p>
          <a:p>
            <a:r>
              <a:rPr lang="en-US" dirty="0" smtClean="0"/>
              <a:t>Biliteracy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1998487"/>
            <a:ext cx="8043712" cy="975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Numbered Memos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3195587"/>
            <a:ext cx="8043712" cy="29813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003-2017-18 – Retaining ELs in EL program</a:t>
            </a:r>
          </a:p>
          <a:p>
            <a:r>
              <a:rPr lang="en-US" dirty="0" smtClean="0"/>
              <a:t>005-2017-18 – Identification of 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1434605"/>
          </a:xfrm>
        </p:spPr>
        <p:txBody>
          <a:bodyPr/>
          <a:lstStyle/>
          <a:p>
            <a:pPr algn="ctr"/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898232"/>
            <a:ext cx="7886700" cy="2191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2018-19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owerpoint Template B.PPTX" id="{96F27AB4-AF82-42E6-A316-4ECB30EF5FF2}" vid="{15248127-89CE-43BA-8A2F-46967EC84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14007aae-f337-4414-b2f6-4f7e3ca77c60" xsi:nil="true"/>
    <Remediation_x0020_Date xmlns="14007aae-f337-4414-b2f6-4f7e3ca77c60">2018-11-09T08:00:00+00:00</Remediation_x0020_Date>
    <Priority xmlns="14007aae-f337-4414-b2f6-4f7e3ca77c60">New</Prior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47D18A-37BC-40BE-B4D7-FDA2C16FE5DB}"/>
</file>

<file path=customXml/itemProps2.xml><?xml version="1.0" encoding="utf-8"?>
<ds:datastoreItem xmlns:ds="http://schemas.openxmlformats.org/officeDocument/2006/customXml" ds:itemID="{03D0AA6E-F705-4252-853B-E04BF1D1F80B}"/>
</file>

<file path=customXml/itemProps3.xml><?xml version="1.0" encoding="utf-8"?>
<ds:datastoreItem xmlns:ds="http://schemas.openxmlformats.org/officeDocument/2006/customXml" ds:itemID="{5FEDF3ED-2170-4625-8F7B-0F89E43CB8CC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110</TotalTime>
  <Words>321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ODE_Powerpoint Template B</vt:lpstr>
      <vt:lpstr>Looking Back at 2017-18 . . .  Looking Forward to 2018-19</vt:lpstr>
      <vt:lpstr>Looking Back</vt:lpstr>
      <vt:lpstr>Regional Trainings 2017-18</vt:lpstr>
      <vt:lpstr>Budget Narratives</vt:lpstr>
      <vt:lpstr>EL Coordinator Webinars</vt:lpstr>
      <vt:lpstr>Data Collections</vt:lpstr>
      <vt:lpstr>EL Presentations in Oregon</vt:lpstr>
      <vt:lpstr>Numbered Memos</vt:lpstr>
      <vt:lpstr>Looking Forward</vt:lpstr>
      <vt:lpstr>Calendar of Events</vt:lpstr>
      <vt:lpstr>Regional Trainings</vt:lpstr>
      <vt:lpstr>Numbered Memos</vt:lpstr>
      <vt:lpstr>Oregon Conferences</vt:lpstr>
      <vt:lpstr>New Accountability Reports</vt:lpstr>
      <vt:lpstr>Monitoring for Title III</vt:lpstr>
      <vt:lpstr>Budgets and Data Collections</vt:lpstr>
      <vt:lpstr>Possible Workgroups</vt:lpstr>
      <vt:lpstr>Something is Missing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Kim A - ODE</dc:creator>
  <cp:lastModifiedBy>CASEBEER Leslie - ODE</cp:lastModifiedBy>
  <cp:revision>16</cp:revision>
  <cp:lastPrinted>2017-08-28T18:38:33Z</cp:lastPrinted>
  <dcterms:created xsi:type="dcterms:W3CDTF">2018-05-08T18:18:21Z</dcterms:created>
  <dcterms:modified xsi:type="dcterms:W3CDTF">2018-05-16T17:29:13Z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