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slides/slide40.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1.xml" ContentType="application/vnd.openxmlformats-officedocument.drawingml.diagramData+xml"/>
  <Override PartName="/ppt/presentation.xml" ContentType="application/vnd.openxmlformats-officedocument.presentationml.presentation.main+xml"/>
  <Override PartName="/ppt/slides/slide2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36.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s/slide3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Masters/slideMaster2.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23.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theme/theme4.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4.xml" ContentType="application/vnd.ms-office.drawingml.diagramDrawing+xml"/>
  <Override PartName="/ppt/diagrams/quickStyle4.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colors4.xml" ContentType="application/vnd.openxmlformats-officedocument.drawingml.diagramColors+xml"/>
  <Override PartName="/ppt/diagrams/colors3.xml" ContentType="application/vnd.openxmlformats-officedocument.drawingml.diagramColors+xml"/>
  <Override PartName="/ppt/diagrams/drawing3.xml" ContentType="application/vnd.ms-office.drawingml.diagramDrawing+xml"/>
  <Override PartName="/ppt/diagrams/quickStyle3.xml" ContentType="application/vnd.openxmlformats-officedocument.drawingml.diagramStyle+xml"/>
  <Override PartName="/ppt/diagrams/layout4.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customXml/itemProps4.xml" ContentType="application/vnd.openxmlformats-officedocument.customXmlProperties+xml"/>
  <Override PartName="/customXml/itemProps6.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4170" r:id="rId5"/>
  </p:sldMasterIdLst>
  <p:notesMasterIdLst>
    <p:notesMasterId r:id="rId46"/>
  </p:notesMasterIdLst>
  <p:handoutMasterIdLst>
    <p:handoutMasterId r:id="rId47"/>
  </p:handoutMasterIdLst>
  <p:sldIdLst>
    <p:sldId id="256" r:id="rId6"/>
    <p:sldId id="292" r:id="rId7"/>
    <p:sldId id="294" r:id="rId8"/>
    <p:sldId id="382" r:id="rId9"/>
    <p:sldId id="393" r:id="rId10"/>
    <p:sldId id="394" r:id="rId11"/>
    <p:sldId id="405" r:id="rId12"/>
    <p:sldId id="406" r:id="rId13"/>
    <p:sldId id="407" r:id="rId14"/>
    <p:sldId id="408" r:id="rId15"/>
    <p:sldId id="409" r:id="rId16"/>
    <p:sldId id="399" r:id="rId17"/>
    <p:sldId id="400" r:id="rId18"/>
    <p:sldId id="383" r:id="rId19"/>
    <p:sldId id="385" r:id="rId20"/>
    <p:sldId id="410" r:id="rId21"/>
    <p:sldId id="411" r:id="rId22"/>
    <p:sldId id="412" r:id="rId23"/>
    <p:sldId id="413" r:id="rId24"/>
    <p:sldId id="384" r:id="rId25"/>
    <p:sldId id="334" r:id="rId26"/>
    <p:sldId id="414" r:id="rId27"/>
    <p:sldId id="401" r:id="rId28"/>
    <p:sldId id="402" r:id="rId29"/>
    <p:sldId id="335" r:id="rId30"/>
    <p:sldId id="351" r:id="rId31"/>
    <p:sldId id="352" r:id="rId32"/>
    <p:sldId id="353" r:id="rId33"/>
    <p:sldId id="354" r:id="rId34"/>
    <p:sldId id="355" r:id="rId35"/>
    <p:sldId id="356" r:id="rId36"/>
    <p:sldId id="357" r:id="rId37"/>
    <p:sldId id="358" r:id="rId38"/>
    <p:sldId id="359" r:id="rId39"/>
    <p:sldId id="360" r:id="rId40"/>
    <p:sldId id="391" r:id="rId41"/>
    <p:sldId id="392" r:id="rId42"/>
    <p:sldId id="310" r:id="rId43"/>
    <p:sldId id="293" r:id="rId44"/>
    <p:sldId id="312" r:id="rId45"/>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53" autoAdjust="0"/>
    <p:restoredTop sz="94598" autoAdjust="0"/>
  </p:normalViewPr>
  <p:slideViewPr>
    <p:cSldViewPr>
      <p:cViewPr varScale="1">
        <p:scale>
          <a:sx n="106" d="100"/>
          <a:sy n="106" d="100"/>
        </p:scale>
        <p:origin x="1308" y="114"/>
      </p:cViewPr>
      <p:guideLst>
        <p:guide orient="horz" pos="2160"/>
        <p:guide pos="2880"/>
      </p:guideLst>
    </p:cSldViewPr>
  </p:slideViewPr>
  <p:outlineViewPr>
    <p:cViewPr>
      <p:scale>
        <a:sx n="33" d="100"/>
        <a:sy n="33" d="100"/>
      </p:scale>
      <p:origin x="0" y="-627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ustomXml" Target="../customXml/item5.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ustomXml" Target="../customXml/item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7C823C-DD6A-4DF0-A6F5-05A57B656295}" type="doc">
      <dgm:prSet loTypeId="urn:microsoft.com/office/officeart/2005/8/layout/vList5" loCatId="list" qsTypeId="urn:microsoft.com/office/officeart/2005/8/quickstyle/simple5" qsCatId="simple" csTypeId="urn:microsoft.com/office/officeart/2005/8/colors/colorful1" csCatId="colorful"/>
      <dgm:spPr/>
      <dgm:t>
        <a:bodyPr/>
        <a:lstStyle/>
        <a:p>
          <a:endParaRPr lang="en-US"/>
        </a:p>
      </dgm:t>
    </dgm:pt>
    <dgm:pt modelId="{638ADF29-E964-40AE-8122-CD6279A244BE}">
      <dgm:prSet/>
      <dgm:spPr/>
      <dgm:t>
        <a:bodyPr/>
        <a:lstStyle/>
        <a:p>
          <a:pPr rtl="0"/>
          <a:r>
            <a:rPr lang="en-US" smtClean="0"/>
            <a:t>Basic</a:t>
          </a:r>
          <a:endParaRPr lang="en-US"/>
        </a:p>
      </dgm:t>
    </dgm:pt>
    <dgm:pt modelId="{30401A12-B566-45CE-967F-0FE06EBD3A65}" type="parTrans" cxnId="{8735E8E4-3100-4015-8D84-A91D8EE3F91C}">
      <dgm:prSet/>
      <dgm:spPr/>
      <dgm:t>
        <a:bodyPr/>
        <a:lstStyle/>
        <a:p>
          <a:endParaRPr lang="en-US"/>
        </a:p>
      </dgm:t>
    </dgm:pt>
    <dgm:pt modelId="{958A33BA-8070-41D2-B945-ADBC1334BCF6}" type="sibTrans" cxnId="{8735E8E4-3100-4015-8D84-A91D8EE3F91C}">
      <dgm:prSet/>
      <dgm:spPr/>
      <dgm:t>
        <a:bodyPr/>
        <a:lstStyle/>
        <a:p>
          <a:endParaRPr lang="en-US"/>
        </a:p>
      </dgm:t>
    </dgm:pt>
    <dgm:pt modelId="{12CB7BE3-83DC-4C7C-8529-1536C6D753BA}">
      <dgm:prSet/>
      <dgm:spPr/>
      <dgm:t>
        <a:bodyPr/>
        <a:lstStyle/>
        <a:p>
          <a:pPr rtl="0"/>
          <a:r>
            <a:rPr lang="en-US" smtClean="0"/>
            <a:t>At least 10 children of poverty (per census data)</a:t>
          </a:r>
          <a:endParaRPr lang="en-US"/>
        </a:p>
      </dgm:t>
    </dgm:pt>
    <dgm:pt modelId="{1CF40802-A9A8-4B13-92AD-9F90DAC0881C}" type="parTrans" cxnId="{D9CAC981-1C67-4110-8BD5-9D8DA1A7ED7D}">
      <dgm:prSet/>
      <dgm:spPr/>
      <dgm:t>
        <a:bodyPr/>
        <a:lstStyle/>
        <a:p>
          <a:endParaRPr lang="en-US"/>
        </a:p>
      </dgm:t>
    </dgm:pt>
    <dgm:pt modelId="{81655A0D-183D-43FD-87B6-C1FA25558A1D}" type="sibTrans" cxnId="{D9CAC981-1C67-4110-8BD5-9D8DA1A7ED7D}">
      <dgm:prSet/>
      <dgm:spPr/>
      <dgm:t>
        <a:bodyPr/>
        <a:lstStyle/>
        <a:p>
          <a:endParaRPr lang="en-US"/>
        </a:p>
      </dgm:t>
    </dgm:pt>
    <dgm:pt modelId="{48FCEA6D-FAF0-4416-AF22-6CCAD8B52530}">
      <dgm:prSet/>
      <dgm:spPr/>
      <dgm:t>
        <a:bodyPr/>
        <a:lstStyle/>
        <a:p>
          <a:pPr rtl="0"/>
          <a:r>
            <a:rPr lang="en-US" smtClean="0"/>
            <a:t>Concentration</a:t>
          </a:r>
          <a:endParaRPr lang="en-US"/>
        </a:p>
      </dgm:t>
    </dgm:pt>
    <dgm:pt modelId="{DD6F18FF-E72D-4D8F-8E26-EA4BF1050219}" type="parTrans" cxnId="{AA23A5AA-5A27-4FA0-9C61-59D142951A8D}">
      <dgm:prSet/>
      <dgm:spPr/>
      <dgm:t>
        <a:bodyPr/>
        <a:lstStyle/>
        <a:p>
          <a:endParaRPr lang="en-US"/>
        </a:p>
      </dgm:t>
    </dgm:pt>
    <dgm:pt modelId="{2314D85E-F539-49A6-9A80-EA5379CF3252}" type="sibTrans" cxnId="{AA23A5AA-5A27-4FA0-9C61-59D142951A8D}">
      <dgm:prSet/>
      <dgm:spPr/>
      <dgm:t>
        <a:bodyPr/>
        <a:lstStyle/>
        <a:p>
          <a:endParaRPr lang="en-US"/>
        </a:p>
      </dgm:t>
    </dgm:pt>
    <dgm:pt modelId="{435EA667-9F10-40C3-8C30-C9B3F13614B2}">
      <dgm:prSet/>
      <dgm:spPr/>
      <dgm:t>
        <a:bodyPr/>
        <a:lstStyle/>
        <a:p>
          <a:pPr rtl="0"/>
          <a:r>
            <a:rPr lang="en-US" smtClean="0"/>
            <a:t>More than 6,500 children of poverty OR</a:t>
          </a:r>
          <a:endParaRPr lang="en-US"/>
        </a:p>
      </dgm:t>
    </dgm:pt>
    <dgm:pt modelId="{864DEE20-5FB5-4295-A265-8AF76617F0F8}" type="parTrans" cxnId="{CA957A03-F897-46E9-92C6-B5013AF5FA38}">
      <dgm:prSet/>
      <dgm:spPr/>
      <dgm:t>
        <a:bodyPr/>
        <a:lstStyle/>
        <a:p>
          <a:endParaRPr lang="en-US"/>
        </a:p>
      </dgm:t>
    </dgm:pt>
    <dgm:pt modelId="{4E7F1930-A905-4485-A64E-B95883BB6EB8}" type="sibTrans" cxnId="{CA957A03-F897-46E9-92C6-B5013AF5FA38}">
      <dgm:prSet/>
      <dgm:spPr/>
      <dgm:t>
        <a:bodyPr/>
        <a:lstStyle/>
        <a:p>
          <a:endParaRPr lang="en-US"/>
        </a:p>
      </dgm:t>
    </dgm:pt>
    <dgm:pt modelId="{8C8D0A8F-957D-42B4-9828-EF7D17CB20D5}">
      <dgm:prSet/>
      <dgm:spPr/>
      <dgm:t>
        <a:bodyPr/>
        <a:lstStyle/>
        <a:p>
          <a:pPr rtl="0"/>
          <a:r>
            <a:rPr lang="en-US" smtClean="0"/>
            <a:t>Higher than 15%</a:t>
          </a:r>
          <a:endParaRPr lang="en-US"/>
        </a:p>
      </dgm:t>
    </dgm:pt>
    <dgm:pt modelId="{59CC96AC-E61E-41CF-9240-0CB7DA4FC61E}" type="parTrans" cxnId="{D016DE72-A6A9-4B40-845B-AA4994E29B57}">
      <dgm:prSet/>
      <dgm:spPr/>
      <dgm:t>
        <a:bodyPr/>
        <a:lstStyle/>
        <a:p>
          <a:endParaRPr lang="en-US"/>
        </a:p>
      </dgm:t>
    </dgm:pt>
    <dgm:pt modelId="{3FDECAB0-8745-4829-AB71-F59151EFD132}" type="sibTrans" cxnId="{D016DE72-A6A9-4B40-845B-AA4994E29B57}">
      <dgm:prSet/>
      <dgm:spPr/>
      <dgm:t>
        <a:bodyPr/>
        <a:lstStyle/>
        <a:p>
          <a:endParaRPr lang="en-US"/>
        </a:p>
      </dgm:t>
    </dgm:pt>
    <dgm:pt modelId="{F9D2A861-BF3A-47DD-AE5E-98218243020E}">
      <dgm:prSet/>
      <dgm:spPr/>
      <dgm:t>
        <a:bodyPr/>
        <a:lstStyle/>
        <a:p>
          <a:pPr rtl="0"/>
          <a:r>
            <a:rPr lang="en-US" smtClean="0"/>
            <a:t>Targeted</a:t>
          </a:r>
          <a:endParaRPr lang="en-US"/>
        </a:p>
      </dgm:t>
    </dgm:pt>
    <dgm:pt modelId="{C71298D9-DD43-4BBE-AABE-46E174331F58}" type="parTrans" cxnId="{B2FA623A-09C1-4499-ABB6-F57468041C45}">
      <dgm:prSet/>
      <dgm:spPr/>
      <dgm:t>
        <a:bodyPr/>
        <a:lstStyle/>
        <a:p>
          <a:endParaRPr lang="en-US"/>
        </a:p>
      </dgm:t>
    </dgm:pt>
    <dgm:pt modelId="{45FA9D55-BB7F-44FB-AC1A-2BD895157243}" type="sibTrans" cxnId="{B2FA623A-09C1-4499-ABB6-F57468041C45}">
      <dgm:prSet/>
      <dgm:spPr/>
      <dgm:t>
        <a:bodyPr/>
        <a:lstStyle/>
        <a:p>
          <a:endParaRPr lang="en-US"/>
        </a:p>
      </dgm:t>
    </dgm:pt>
    <dgm:pt modelId="{9DE5B26A-E2F9-4520-A225-41B54907AD2D}">
      <dgm:prSet/>
      <dgm:spPr/>
      <dgm:t>
        <a:bodyPr/>
        <a:lstStyle/>
        <a:p>
          <a:pPr rtl="0"/>
          <a:r>
            <a:rPr lang="en-US" smtClean="0"/>
            <a:t>Must have at least 10 children of poverty AND </a:t>
          </a:r>
          <a:endParaRPr lang="en-US"/>
        </a:p>
      </dgm:t>
    </dgm:pt>
    <dgm:pt modelId="{5749E9B5-BBDD-42D5-B215-9F8EA50DC6CA}" type="parTrans" cxnId="{CAA9EA93-81D0-4807-ABBA-271CDB845042}">
      <dgm:prSet/>
      <dgm:spPr/>
      <dgm:t>
        <a:bodyPr/>
        <a:lstStyle/>
        <a:p>
          <a:endParaRPr lang="en-US"/>
        </a:p>
      </dgm:t>
    </dgm:pt>
    <dgm:pt modelId="{E4766B22-EB7C-4D45-A5DC-70FEE7467B82}" type="sibTrans" cxnId="{CAA9EA93-81D0-4807-ABBA-271CDB845042}">
      <dgm:prSet/>
      <dgm:spPr/>
      <dgm:t>
        <a:bodyPr/>
        <a:lstStyle/>
        <a:p>
          <a:endParaRPr lang="en-US"/>
        </a:p>
      </dgm:t>
    </dgm:pt>
    <dgm:pt modelId="{19D41E1A-7D4C-40DC-BBAC-1B9382B31284}">
      <dgm:prSet/>
      <dgm:spPr/>
      <dgm:t>
        <a:bodyPr/>
        <a:lstStyle/>
        <a:p>
          <a:pPr rtl="0"/>
          <a:r>
            <a:rPr lang="en-US" smtClean="0"/>
            <a:t>Higher than 5%</a:t>
          </a:r>
          <a:endParaRPr lang="en-US"/>
        </a:p>
      </dgm:t>
    </dgm:pt>
    <dgm:pt modelId="{53265ED0-3433-4326-AA3F-B98BDBF46F3F}" type="parTrans" cxnId="{04B450E3-ECE6-4696-BF51-EDA376342E57}">
      <dgm:prSet/>
      <dgm:spPr/>
      <dgm:t>
        <a:bodyPr/>
        <a:lstStyle/>
        <a:p>
          <a:endParaRPr lang="en-US"/>
        </a:p>
      </dgm:t>
    </dgm:pt>
    <dgm:pt modelId="{239CBAF9-353B-4B0C-B312-C4F0241FFF30}" type="sibTrans" cxnId="{04B450E3-ECE6-4696-BF51-EDA376342E57}">
      <dgm:prSet/>
      <dgm:spPr/>
      <dgm:t>
        <a:bodyPr/>
        <a:lstStyle/>
        <a:p>
          <a:endParaRPr lang="en-US"/>
        </a:p>
      </dgm:t>
    </dgm:pt>
    <dgm:pt modelId="{96E11562-5800-4F12-B6DE-483047F52CEA}">
      <dgm:prSet/>
      <dgm:spPr/>
      <dgm:t>
        <a:bodyPr/>
        <a:lstStyle/>
        <a:p>
          <a:pPr rtl="0"/>
          <a:r>
            <a:rPr lang="en-US" smtClean="0"/>
            <a:t>EFIG</a:t>
          </a:r>
          <a:endParaRPr lang="en-US"/>
        </a:p>
      </dgm:t>
    </dgm:pt>
    <dgm:pt modelId="{7583D23B-32BF-4BA0-A1C6-C3D5B6AC0822}" type="parTrans" cxnId="{FBEDA0CA-6988-48BB-B94B-06DF65101192}">
      <dgm:prSet/>
      <dgm:spPr/>
      <dgm:t>
        <a:bodyPr/>
        <a:lstStyle/>
        <a:p>
          <a:endParaRPr lang="en-US"/>
        </a:p>
      </dgm:t>
    </dgm:pt>
    <dgm:pt modelId="{D5E0AF2E-39CF-4101-AD52-D49BA242089E}" type="sibTrans" cxnId="{FBEDA0CA-6988-48BB-B94B-06DF65101192}">
      <dgm:prSet/>
      <dgm:spPr/>
      <dgm:t>
        <a:bodyPr/>
        <a:lstStyle/>
        <a:p>
          <a:endParaRPr lang="en-US"/>
        </a:p>
      </dgm:t>
    </dgm:pt>
    <dgm:pt modelId="{06F8FB28-8474-40CD-83C4-48CC3CF0DB4E}">
      <dgm:prSet/>
      <dgm:spPr/>
      <dgm:t>
        <a:bodyPr/>
        <a:lstStyle/>
        <a:p>
          <a:pPr rtl="0"/>
          <a:r>
            <a:rPr lang="en-US" smtClean="0"/>
            <a:t>Must have at least 10 children of poverty AND </a:t>
          </a:r>
          <a:endParaRPr lang="en-US"/>
        </a:p>
      </dgm:t>
    </dgm:pt>
    <dgm:pt modelId="{299626C8-01BF-430A-9855-E303320B8003}" type="parTrans" cxnId="{7A4F9A9B-7468-4299-A059-A51DFFCB4029}">
      <dgm:prSet/>
      <dgm:spPr/>
      <dgm:t>
        <a:bodyPr/>
        <a:lstStyle/>
        <a:p>
          <a:endParaRPr lang="en-US"/>
        </a:p>
      </dgm:t>
    </dgm:pt>
    <dgm:pt modelId="{A018B314-31C0-43D1-A3BF-C1579191BF33}" type="sibTrans" cxnId="{7A4F9A9B-7468-4299-A059-A51DFFCB4029}">
      <dgm:prSet/>
      <dgm:spPr/>
      <dgm:t>
        <a:bodyPr/>
        <a:lstStyle/>
        <a:p>
          <a:endParaRPr lang="en-US"/>
        </a:p>
      </dgm:t>
    </dgm:pt>
    <dgm:pt modelId="{3705752C-D03F-43A7-B6AF-9605FDFAD3E6}">
      <dgm:prSet/>
      <dgm:spPr/>
      <dgm:t>
        <a:bodyPr/>
        <a:lstStyle/>
        <a:p>
          <a:pPr rtl="0"/>
          <a:r>
            <a:rPr lang="en-US" smtClean="0"/>
            <a:t>Higher than 5%</a:t>
          </a:r>
          <a:endParaRPr lang="en-US"/>
        </a:p>
      </dgm:t>
    </dgm:pt>
    <dgm:pt modelId="{82D3CBE2-EA4B-447A-8311-6153563C30A6}" type="parTrans" cxnId="{260A65DA-4716-4431-9F8F-A12FE35B1BDC}">
      <dgm:prSet/>
      <dgm:spPr/>
      <dgm:t>
        <a:bodyPr/>
        <a:lstStyle/>
        <a:p>
          <a:endParaRPr lang="en-US"/>
        </a:p>
      </dgm:t>
    </dgm:pt>
    <dgm:pt modelId="{FC3BACB3-1F03-4B79-8915-1283961AA409}" type="sibTrans" cxnId="{260A65DA-4716-4431-9F8F-A12FE35B1BDC}">
      <dgm:prSet/>
      <dgm:spPr/>
      <dgm:t>
        <a:bodyPr/>
        <a:lstStyle/>
        <a:p>
          <a:endParaRPr lang="en-US"/>
        </a:p>
      </dgm:t>
    </dgm:pt>
    <dgm:pt modelId="{B0B267DA-1447-4F4A-BE7F-C3A42EFCFAC4}" type="pres">
      <dgm:prSet presAssocID="{997C823C-DD6A-4DF0-A6F5-05A57B656295}" presName="Name0" presStyleCnt="0">
        <dgm:presLayoutVars>
          <dgm:dir/>
          <dgm:animLvl val="lvl"/>
          <dgm:resizeHandles val="exact"/>
        </dgm:presLayoutVars>
      </dgm:prSet>
      <dgm:spPr/>
      <dgm:t>
        <a:bodyPr/>
        <a:lstStyle/>
        <a:p>
          <a:endParaRPr lang="en-US"/>
        </a:p>
      </dgm:t>
    </dgm:pt>
    <dgm:pt modelId="{CD015A3B-0DFA-4AB3-929C-30DAAB76A589}" type="pres">
      <dgm:prSet presAssocID="{638ADF29-E964-40AE-8122-CD6279A244BE}" presName="linNode" presStyleCnt="0"/>
      <dgm:spPr/>
    </dgm:pt>
    <dgm:pt modelId="{48F26663-C219-4EFF-9730-4DDE0D296AD2}" type="pres">
      <dgm:prSet presAssocID="{638ADF29-E964-40AE-8122-CD6279A244BE}" presName="parentText" presStyleLbl="node1" presStyleIdx="0" presStyleCnt="4">
        <dgm:presLayoutVars>
          <dgm:chMax val="1"/>
          <dgm:bulletEnabled val="1"/>
        </dgm:presLayoutVars>
      </dgm:prSet>
      <dgm:spPr/>
      <dgm:t>
        <a:bodyPr/>
        <a:lstStyle/>
        <a:p>
          <a:endParaRPr lang="en-US"/>
        </a:p>
      </dgm:t>
    </dgm:pt>
    <dgm:pt modelId="{723EE23F-8F25-43BA-9AF6-3822B101D15F}" type="pres">
      <dgm:prSet presAssocID="{638ADF29-E964-40AE-8122-CD6279A244BE}" presName="descendantText" presStyleLbl="alignAccFollowNode1" presStyleIdx="0" presStyleCnt="4">
        <dgm:presLayoutVars>
          <dgm:bulletEnabled val="1"/>
        </dgm:presLayoutVars>
      </dgm:prSet>
      <dgm:spPr/>
      <dgm:t>
        <a:bodyPr/>
        <a:lstStyle/>
        <a:p>
          <a:endParaRPr lang="en-US"/>
        </a:p>
      </dgm:t>
    </dgm:pt>
    <dgm:pt modelId="{7389C578-9468-4496-AA3D-51CCB63509F7}" type="pres">
      <dgm:prSet presAssocID="{958A33BA-8070-41D2-B945-ADBC1334BCF6}" presName="sp" presStyleCnt="0"/>
      <dgm:spPr/>
    </dgm:pt>
    <dgm:pt modelId="{F91B9C21-3F59-4BEA-A054-84D334787604}" type="pres">
      <dgm:prSet presAssocID="{48FCEA6D-FAF0-4416-AF22-6CCAD8B52530}" presName="linNode" presStyleCnt="0"/>
      <dgm:spPr/>
    </dgm:pt>
    <dgm:pt modelId="{442807F5-959D-4945-94F1-6616B2BAE8BF}" type="pres">
      <dgm:prSet presAssocID="{48FCEA6D-FAF0-4416-AF22-6CCAD8B52530}" presName="parentText" presStyleLbl="node1" presStyleIdx="1" presStyleCnt="4">
        <dgm:presLayoutVars>
          <dgm:chMax val="1"/>
          <dgm:bulletEnabled val="1"/>
        </dgm:presLayoutVars>
      </dgm:prSet>
      <dgm:spPr/>
      <dgm:t>
        <a:bodyPr/>
        <a:lstStyle/>
        <a:p>
          <a:endParaRPr lang="en-US"/>
        </a:p>
      </dgm:t>
    </dgm:pt>
    <dgm:pt modelId="{7DDDAA08-5D13-49CC-BF43-572BE53F7270}" type="pres">
      <dgm:prSet presAssocID="{48FCEA6D-FAF0-4416-AF22-6CCAD8B52530}" presName="descendantText" presStyleLbl="alignAccFollowNode1" presStyleIdx="1" presStyleCnt="4">
        <dgm:presLayoutVars>
          <dgm:bulletEnabled val="1"/>
        </dgm:presLayoutVars>
      </dgm:prSet>
      <dgm:spPr/>
      <dgm:t>
        <a:bodyPr/>
        <a:lstStyle/>
        <a:p>
          <a:endParaRPr lang="en-US"/>
        </a:p>
      </dgm:t>
    </dgm:pt>
    <dgm:pt modelId="{849061B6-2CCE-4357-8943-931C9B3B6C72}" type="pres">
      <dgm:prSet presAssocID="{2314D85E-F539-49A6-9A80-EA5379CF3252}" presName="sp" presStyleCnt="0"/>
      <dgm:spPr/>
    </dgm:pt>
    <dgm:pt modelId="{0897FDED-ABE8-4DEC-B885-D032FBB1E033}" type="pres">
      <dgm:prSet presAssocID="{F9D2A861-BF3A-47DD-AE5E-98218243020E}" presName="linNode" presStyleCnt="0"/>
      <dgm:spPr/>
    </dgm:pt>
    <dgm:pt modelId="{A838F7D4-5520-4D05-B1C2-5A2F8B7E8593}" type="pres">
      <dgm:prSet presAssocID="{F9D2A861-BF3A-47DD-AE5E-98218243020E}" presName="parentText" presStyleLbl="node1" presStyleIdx="2" presStyleCnt="4">
        <dgm:presLayoutVars>
          <dgm:chMax val="1"/>
          <dgm:bulletEnabled val="1"/>
        </dgm:presLayoutVars>
      </dgm:prSet>
      <dgm:spPr/>
      <dgm:t>
        <a:bodyPr/>
        <a:lstStyle/>
        <a:p>
          <a:endParaRPr lang="en-US"/>
        </a:p>
      </dgm:t>
    </dgm:pt>
    <dgm:pt modelId="{56CBCEFA-A86D-4DB4-8065-5C177B2802DA}" type="pres">
      <dgm:prSet presAssocID="{F9D2A861-BF3A-47DD-AE5E-98218243020E}" presName="descendantText" presStyleLbl="alignAccFollowNode1" presStyleIdx="2" presStyleCnt="4">
        <dgm:presLayoutVars>
          <dgm:bulletEnabled val="1"/>
        </dgm:presLayoutVars>
      </dgm:prSet>
      <dgm:spPr/>
      <dgm:t>
        <a:bodyPr/>
        <a:lstStyle/>
        <a:p>
          <a:endParaRPr lang="en-US"/>
        </a:p>
      </dgm:t>
    </dgm:pt>
    <dgm:pt modelId="{B73EF99D-65A0-4D64-869C-9A9E3D724BD7}" type="pres">
      <dgm:prSet presAssocID="{45FA9D55-BB7F-44FB-AC1A-2BD895157243}" presName="sp" presStyleCnt="0"/>
      <dgm:spPr/>
    </dgm:pt>
    <dgm:pt modelId="{6749ABED-EEE3-42AF-91F0-29B85B360432}" type="pres">
      <dgm:prSet presAssocID="{96E11562-5800-4F12-B6DE-483047F52CEA}" presName="linNode" presStyleCnt="0"/>
      <dgm:spPr/>
    </dgm:pt>
    <dgm:pt modelId="{4A0E3BC1-FDA0-4739-B663-A0A317A5ADE2}" type="pres">
      <dgm:prSet presAssocID="{96E11562-5800-4F12-B6DE-483047F52CEA}" presName="parentText" presStyleLbl="node1" presStyleIdx="3" presStyleCnt="4">
        <dgm:presLayoutVars>
          <dgm:chMax val="1"/>
          <dgm:bulletEnabled val="1"/>
        </dgm:presLayoutVars>
      </dgm:prSet>
      <dgm:spPr/>
      <dgm:t>
        <a:bodyPr/>
        <a:lstStyle/>
        <a:p>
          <a:endParaRPr lang="en-US"/>
        </a:p>
      </dgm:t>
    </dgm:pt>
    <dgm:pt modelId="{3A20B4C8-A461-4263-823B-1C534431E4DB}" type="pres">
      <dgm:prSet presAssocID="{96E11562-5800-4F12-B6DE-483047F52CEA}" presName="descendantText" presStyleLbl="alignAccFollowNode1" presStyleIdx="3" presStyleCnt="4">
        <dgm:presLayoutVars>
          <dgm:bulletEnabled val="1"/>
        </dgm:presLayoutVars>
      </dgm:prSet>
      <dgm:spPr/>
      <dgm:t>
        <a:bodyPr/>
        <a:lstStyle/>
        <a:p>
          <a:endParaRPr lang="en-US"/>
        </a:p>
      </dgm:t>
    </dgm:pt>
  </dgm:ptLst>
  <dgm:cxnLst>
    <dgm:cxn modelId="{57C13F2E-C087-4BFF-91F8-2FD201C2F741}" type="presOf" srcId="{3705752C-D03F-43A7-B6AF-9605FDFAD3E6}" destId="{3A20B4C8-A461-4263-823B-1C534431E4DB}" srcOrd="0" destOrd="1" presId="urn:microsoft.com/office/officeart/2005/8/layout/vList5"/>
    <dgm:cxn modelId="{83626343-32E4-4891-A36A-89DDB9408CDD}" type="presOf" srcId="{638ADF29-E964-40AE-8122-CD6279A244BE}" destId="{48F26663-C219-4EFF-9730-4DDE0D296AD2}" srcOrd="0" destOrd="0" presId="urn:microsoft.com/office/officeart/2005/8/layout/vList5"/>
    <dgm:cxn modelId="{ACA52055-242E-49F6-B6A2-47626B002E8B}" type="presOf" srcId="{48FCEA6D-FAF0-4416-AF22-6CCAD8B52530}" destId="{442807F5-959D-4945-94F1-6616B2BAE8BF}" srcOrd="0" destOrd="0" presId="urn:microsoft.com/office/officeart/2005/8/layout/vList5"/>
    <dgm:cxn modelId="{2E113C20-3EB0-4519-BFC9-5AFC0F5E6170}" type="presOf" srcId="{96E11562-5800-4F12-B6DE-483047F52CEA}" destId="{4A0E3BC1-FDA0-4739-B663-A0A317A5ADE2}" srcOrd="0" destOrd="0" presId="urn:microsoft.com/office/officeart/2005/8/layout/vList5"/>
    <dgm:cxn modelId="{B2FA623A-09C1-4499-ABB6-F57468041C45}" srcId="{997C823C-DD6A-4DF0-A6F5-05A57B656295}" destId="{F9D2A861-BF3A-47DD-AE5E-98218243020E}" srcOrd="2" destOrd="0" parTransId="{C71298D9-DD43-4BBE-AABE-46E174331F58}" sibTransId="{45FA9D55-BB7F-44FB-AC1A-2BD895157243}"/>
    <dgm:cxn modelId="{F3D7472A-FD73-452C-B571-69BEA26F6D8B}" type="presOf" srcId="{19D41E1A-7D4C-40DC-BBAC-1B9382B31284}" destId="{56CBCEFA-A86D-4DB4-8065-5C177B2802DA}" srcOrd="0" destOrd="1" presId="urn:microsoft.com/office/officeart/2005/8/layout/vList5"/>
    <dgm:cxn modelId="{8735E8E4-3100-4015-8D84-A91D8EE3F91C}" srcId="{997C823C-DD6A-4DF0-A6F5-05A57B656295}" destId="{638ADF29-E964-40AE-8122-CD6279A244BE}" srcOrd="0" destOrd="0" parTransId="{30401A12-B566-45CE-967F-0FE06EBD3A65}" sibTransId="{958A33BA-8070-41D2-B945-ADBC1334BCF6}"/>
    <dgm:cxn modelId="{CA957A03-F897-46E9-92C6-B5013AF5FA38}" srcId="{48FCEA6D-FAF0-4416-AF22-6CCAD8B52530}" destId="{435EA667-9F10-40C3-8C30-C9B3F13614B2}" srcOrd="0" destOrd="0" parTransId="{864DEE20-5FB5-4295-A265-8AF76617F0F8}" sibTransId="{4E7F1930-A905-4485-A64E-B95883BB6EB8}"/>
    <dgm:cxn modelId="{60A86264-3BD1-4FCB-8E5A-1AFA2D420D91}" type="presOf" srcId="{8C8D0A8F-957D-42B4-9828-EF7D17CB20D5}" destId="{7DDDAA08-5D13-49CC-BF43-572BE53F7270}" srcOrd="0" destOrd="1" presId="urn:microsoft.com/office/officeart/2005/8/layout/vList5"/>
    <dgm:cxn modelId="{D9CAC981-1C67-4110-8BD5-9D8DA1A7ED7D}" srcId="{638ADF29-E964-40AE-8122-CD6279A244BE}" destId="{12CB7BE3-83DC-4C7C-8529-1536C6D753BA}" srcOrd="0" destOrd="0" parTransId="{1CF40802-A9A8-4B13-92AD-9F90DAC0881C}" sibTransId="{81655A0D-183D-43FD-87B6-C1FA25558A1D}"/>
    <dgm:cxn modelId="{C36B4E16-AAB0-493E-9041-85B9F67E87A6}" type="presOf" srcId="{9DE5B26A-E2F9-4520-A225-41B54907AD2D}" destId="{56CBCEFA-A86D-4DB4-8065-5C177B2802DA}" srcOrd="0" destOrd="0" presId="urn:microsoft.com/office/officeart/2005/8/layout/vList5"/>
    <dgm:cxn modelId="{7A4F9A9B-7468-4299-A059-A51DFFCB4029}" srcId="{96E11562-5800-4F12-B6DE-483047F52CEA}" destId="{06F8FB28-8474-40CD-83C4-48CC3CF0DB4E}" srcOrd="0" destOrd="0" parTransId="{299626C8-01BF-430A-9855-E303320B8003}" sibTransId="{A018B314-31C0-43D1-A3BF-C1579191BF33}"/>
    <dgm:cxn modelId="{A230FE59-503A-49FB-BD1F-B397E0A40909}" type="presOf" srcId="{06F8FB28-8474-40CD-83C4-48CC3CF0DB4E}" destId="{3A20B4C8-A461-4263-823B-1C534431E4DB}" srcOrd="0" destOrd="0" presId="urn:microsoft.com/office/officeart/2005/8/layout/vList5"/>
    <dgm:cxn modelId="{04B450E3-ECE6-4696-BF51-EDA376342E57}" srcId="{F9D2A861-BF3A-47DD-AE5E-98218243020E}" destId="{19D41E1A-7D4C-40DC-BBAC-1B9382B31284}" srcOrd="1" destOrd="0" parTransId="{53265ED0-3433-4326-AA3F-B98BDBF46F3F}" sibTransId="{239CBAF9-353B-4B0C-B312-C4F0241FFF30}"/>
    <dgm:cxn modelId="{CF81972C-BF19-4B15-B3B9-0FE574A7D53B}" type="presOf" srcId="{12CB7BE3-83DC-4C7C-8529-1536C6D753BA}" destId="{723EE23F-8F25-43BA-9AF6-3822B101D15F}" srcOrd="0" destOrd="0" presId="urn:microsoft.com/office/officeart/2005/8/layout/vList5"/>
    <dgm:cxn modelId="{AA23A5AA-5A27-4FA0-9C61-59D142951A8D}" srcId="{997C823C-DD6A-4DF0-A6F5-05A57B656295}" destId="{48FCEA6D-FAF0-4416-AF22-6CCAD8B52530}" srcOrd="1" destOrd="0" parTransId="{DD6F18FF-E72D-4D8F-8E26-EA4BF1050219}" sibTransId="{2314D85E-F539-49A6-9A80-EA5379CF3252}"/>
    <dgm:cxn modelId="{260A65DA-4716-4431-9F8F-A12FE35B1BDC}" srcId="{96E11562-5800-4F12-B6DE-483047F52CEA}" destId="{3705752C-D03F-43A7-B6AF-9605FDFAD3E6}" srcOrd="1" destOrd="0" parTransId="{82D3CBE2-EA4B-447A-8311-6153563C30A6}" sibTransId="{FC3BACB3-1F03-4B79-8915-1283961AA409}"/>
    <dgm:cxn modelId="{444A0D0B-039B-4D5D-BCB3-25CA180CD0B9}" type="presOf" srcId="{F9D2A861-BF3A-47DD-AE5E-98218243020E}" destId="{A838F7D4-5520-4D05-B1C2-5A2F8B7E8593}" srcOrd="0" destOrd="0" presId="urn:microsoft.com/office/officeart/2005/8/layout/vList5"/>
    <dgm:cxn modelId="{1AE6EAD8-E204-4032-AA0D-55BFD0F33A30}" type="presOf" srcId="{997C823C-DD6A-4DF0-A6F5-05A57B656295}" destId="{B0B267DA-1447-4F4A-BE7F-C3A42EFCFAC4}" srcOrd="0" destOrd="0" presId="urn:microsoft.com/office/officeart/2005/8/layout/vList5"/>
    <dgm:cxn modelId="{74833ECF-8755-4F85-A8E5-9FB33EF718BC}" type="presOf" srcId="{435EA667-9F10-40C3-8C30-C9B3F13614B2}" destId="{7DDDAA08-5D13-49CC-BF43-572BE53F7270}" srcOrd="0" destOrd="0" presId="urn:microsoft.com/office/officeart/2005/8/layout/vList5"/>
    <dgm:cxn modelId="{FBEDA0CA-6988-48BB-B94B-06DF65101192}" srcId="{997C823C-DD6A-4DF0-A6F5-05A57B656295}" destId="{96E11562-5800-4F12-B6DE-483047F52CEA}" srcOrd="3" destOrd="0" parTransId="{7583D23B-32BF-4BA0-A1C6-C3D5B6AC0822}" sibTransId="{D5E0AF2E-39CF-4101-AD52-D49BA242089E}"/>
    <dgm:cxn modelId="{D016DE72-A6A9-4B40-845B-AA4994E29B57}" srcId="{48FCEA6D-FAF0-4416-AF22-6CCAD8B52530}" destId="{8C8D0A8F-957D-42B4-9828-EF7D17CB20D5}" srcOrd="1" destOrd="0" parTransId="{59CC96AC-E61E-41CF-9240-0CB7DA4FC61E}" sibTransId="{3FDECAB0-8745-4829-AB71-F59151EFD132}"/>
    <dgm:cxn modelId="{CAA9EA93-81D0-4807-ABBA-271CDB845042}" srcId="{F9D2A861-BF3A-47DD-AE5E-98218243020E}" destId="{9DE5B26A-E2F9-4520-A225-41B54907AD2D}" srcOrd="0" destOrd="0" parTransId="{5749E9B5-BBDD-42D5-B215-9F8EA50DC6CA}" sibTransId="{E4766B22-EB7C-4D45-A5DC-70FEE7467B82}"/>
    <dgm:cxn modelId="{07775900-A167-4389-B205-5CD1711CC21E}" type="presParOf" srcId="{B0B267DA-1447-4F4A-BE7F-C3A42EFCFAC4}" destId="{CD015A3B-0DFA-4AB3-929C-30DAAB76A589}" srcOrd="0" destOrd="0" presId="urn:microsoft.com/office/officeart/2005/8/layout/vList5"/>
    <dgm:cxn modelId="{13467753-2064-4254-B86F-C236FCC04B10}" type="presParOf" srcId="{CD015A3B-0DFA-4AB3-929C-30DAAB76A589}" destId="{48F26663-C219-4EFF-9730-4DDE0D296AD2}" srcOrd="0" destOrd="0" presId="urn:microsoft.com/office/officeart/2005/8/layout/vList5"/>
    <dgm:cxn modelId="{AE15A694-2F14-4E0B-ACFD-BB0674CC56BA}" type="presParOf" srcId="{CD015A3B-0DFA-4AB3-929C-30DAAB76A589}" destId="{723EE23F-8F25-43BA-9AF6-3822B101D15F}" srcOrd="1" destOrd="0" presId="urn:microsoft.com/office/officeart/2005/8/layout/vList5"/>
    <dgm:cxn modelId="{C224207E-95B2-48CC-88A6-FB79D98C12C7}" type="presParOf" srcId="{B0B267DA-1447-4F4A-BE7F-C3A42EFCFAC4}" destId="{7389C578-9468-4496-AA3D-51CCB63509F7}" srcOrd="1" destOrd="0" presId="urn:microsoft.com/office/officeart/2005/8/layout/vList5"/>
    <dgm:cxn modelId="{733137EC-D1FF-45A9-8EB9-786D2FCDDA18}" type="presParOf" srcId="{B0B267DA-1447-4F4A-BE7F-C3A42EFCFAC4}" destId="{F91B9C21-3F59-4BEA-A054-84D334787604}" srcOrd="2" destOrd="0" presId="urn:microsoft.com/office/officeart/2005/8/layout/vList5"/>
    <dgm:cxn modelId="{CA5D0338-E1B9-4AEF-B56D-B71F012A93DE}" type="presParOf" srcId="{F91B9C21-3F59-4BEA-A054-84D334787604}" destId="{442807F5-959D-4945-94F1-6616B2BAE8BF}" srcOrd="0" destOrd="0" presId="urn:microsoft.com/office/officeart/2005/8/layout/vList5"/>
    <dgm:cxn modelId="{3A9FC60C-0663-4B04-B034-3F5379D5D6BA}" type="presParOf" srcId="{F91B9C21-3F59-4BEA-A054-84D334787604}" destId="{7DDDAA08-5D13-49CC-BF43-572BE53F7270}" srcOrd="1" destOrd="0" presId="urn:microsoft.com/office/officeart/2005/8/layout/vList5"/>
    <dgm:cxn modelId="{012F2C20-C865-4BB6-B153-6A1B79E4A968}" type="presParOf" srcId="{B0B267DA-1447-4F4A-BE7F-C3A42EFCFAC4}" destId="{849061B6-2CCE-4357-8943-931C9B3B6C72}" srcOrd="3" destOrd="0" presId="urn:microsoft.com/office/officeart/2005/8/layout/vList5"/>
    <dgm:cxn modelId="{B3E2B1F7-C4D2-4FE4-B429-2951CFE7F4FA}" type="presParOf" srcId="{B0B267DA-1447-4F4A-BE7F-C3A42EFCFAC4}" destId="{0897FDED-ABE8-4DEC-B885-D032FBB1E033}" srcOrd="4" destOrd="0" presId="urn:microsoft.com/office/officeart/2005/8/layout/vList5"/>
    <dgm:cxn modelId="{545B2417-866A-480D-9AFB-A3D9A3C01B74}" type="presParOf" srcId="{0897FDED-ABE8-4DEC-B885-D032FBB1E033}" destId="{A838F7D4-5520-4D05-B1C2-5A2F8B7E8593}" srcOrd="0" destOrd="0" presId="urn:microsoft.com/office/officeart/2005/8/layout/vList5"/>
    <dgm:cxn modelId="{5470F962-EF1A-4EF2-B80B-A6EF42454DE7}" type="presParOf" srcId="{0897FDED-ABE8-4DEC-B885-D032FBB1E033}" destId="{56CBCEFA-A86D-4DB4-8065-5C177B2802DA}" srcOrd="1" destOrd="0" presId="urn:microsoft.com/office/officeart/2005/8/layout/vList5"/>
    <dgm:cxn modelId="{7408F356-B50A-4C8E-8870-A0A24213D373}" type="presParOf" srcId="{B0B267DA-1447-4F4A-BE7F-C3A42EFCFAC4}" destId="{B73EF99D-65A0-4D64-869C-9A9E3D724BD7}" srcOrd="5" destOrd="0" presId="urn:microsoft.com/office/officeart/2005/8/layout/vList5"/>
    <dgm:cxn modelId="{EE30C6D5-5615-4E5D-875D-E171CE7D3DB9}" type="presParOf" srcId="{B0B267DA-1447-4F4A-BE7F-C3A42EFCFAC4}" destId="{6749ABED-EEE3-42AF-91F0-29B85B360432}" srcOrd="6" destOrd="0" presId="urn:microsoft.com/office/officeart/2005/8/layout/vList5"/>
    <dgm:cxn modelId="{81AD76D6-F6F8-4E96-B52F-02CF5BEA6689}" type="presParOf" srcId="{6749ABED-EEE3-42AF-91F0-29B85B360432}" destId="{4A0E3BC1-FDA0-4739-B663-A0A317A5ADE2}" srcOrd="0" destOrd="0" presId="urn:microsoft.com/office/officeart/2005/8/layout/vList5"/>
    <dgm:cxn modelId="{1C8A9355-CF29-4150-87B1-B97A95AFFCF6}" type="presParOf" srcId="{6749ABED-EEE3-42AF-91F0-29B85B360432}" destId="{3A20B4C8-A461-4263-823B-1C534431E4D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66CBEF-97D2-4A05-8F56-6968A183933F}" type="doc">
      <dgm:prSet loTypeId="urn:microsoft.com/office/officeart/2005/8/layout/equation2" loCatId="process" qsTypeId="urn:microsoft.com/office/officeart/2005/8/quickstyle/simple1" qsCatId="simple" csTypeId="urn:microsoft.com/office/officeart/2005/8/colors/colorful1" csCatId="colorful" phldr="1"/>
      <dgm:spPr/>
      <dgm:t>
        <a:bodyPr/>
        <a:lstStyle/>
        <a:p>
          <a:endParaRPr lang="en-US"/>
        </a:p>
      </dgm:t>
    </dgm:pt>
    <dgm:pt modelId="{FA4AF225-411D-4FF5-9A8C-6580563E61A3}">
      <dgm:prSet custT="1"/>
      <dgm:spPr/>
      <dgm:t>
        <a:bodyPr/>
        <a:lstStyle/>
        <a:p>
          <a:pPr rtl="0"/>
          <a:r>
            <a:rPr lang="en-US" sz="2000" dirty="0" smtClean="0"/>
            <a:t>Oregon’s overall population is increasing </a:t>
          </a:r>
          <a:endParaRPr lang="en-US" sz="2000" dirty="0"/>
        </a:p>
      </dgm:t>
    </dgm:pt>
    <dgm:pt modelId="{5E53A8BA-08E5-4251-93F2-401C902D6260}" type="parTrans" cxnId="{D2606DE1-4A56-444A-9660-95C2F1AEA189}">
      <dgm:prSet/>
      <dgm:spPr/>
      <dgm:t>
        <a:bodyPr/>
        <a:lstStyle/>
        <a:p>
          <a:endParaRPr lang="en-US"/>
        </a:p>
      </dgm:t>
    </dgm:pt>
    <dgm:pt modelId="{CC6A51D0-86F9-4A1E-A152-106B44D507EE}" type="sibTrans" cxnId="{D2606DE1-4A56-444A-9660-95C2F1AEA189}">
      <dgm:prSet/>
      <dgm:spPr/>
      <dgm:t>
        <a:bodyPr/>
        <a:lstStyle/>
        <a:p>
          <a:endParaRPr lang="en-US"/>
        </a:p>
      </dgm:t>
    </dgm:pt>
    <dgm:pt modelId="{442204F0-A480-43AB-AA91-3DD672B4E7E8}">
      <dgm:prSet custT="1"/>
      <dgm:spPr/>
      <dgm:t>
        <a:bodyPr/>
        <a:lstStyle/>
        <a:p>
          <a:pPr rtl="0"/>
          <a:r>
            <a:rPr lang="en-US" sz="2000" dirty="0" smtClean="0"/>
            <a:t>BUT students of poverty are decreasing</a:t>
          </a:r>
          <a:endParaRPr lang="en-US" sz="2000" dirty="0"/>
        </a:p>
      </dgm:t>
      <dgm:extLst>
        <a:ext uri="{E40237B7-FDA0-4F09-8148-C483321AD2D9}">
          <dgm14:cNvPr xmlns:dgm14="http://schemas.microsoft.com/office/drawing/2010/diagram" id="0" name="" title="Oregon Overall Numbers Graphic"/>
        </a:ext>
      </dgm:extLst>
    </dgm:pt>
    <dgm:pt modelId="{33899C35-4BCB-42DE-B713-CEB9ABA14005}" type="parTrans" cxnId="{EF3FC43A-DA93-420E-8A15-FDE6B6FE9155}">
      <dgm:prSet/>
      <dgm:spPr/>
      <dgm:t>
        <a:bodyPr/>
        <a:lstStyle/>
        <a:p>
          <a:endParaRPr lang="en-US"/>
        </a:p>
      </dgm:t>
    </dgm:pt>
    <dgm:pt modelId="{16EAC5E6-F965-40E5-8174-A60C14BF2F85}" type="sibTrans" cxnId="{EF3FC43A-DA93-420E-8A15-FDE6B6FE9155}">
      <dgm:prSet/>
      <dgm:spPr/>
      <dgm:t>
        <a:bodyPr/>
        <a:lstStyle/>
        <a:p>
          <a:endParaRPr lang="en-US"/>
        </a:p>
      </dgm:t>
    </dgm:pt>
    <dgm:pt modelId="{7394D4D7-D130-46D6-85F6-F46B3D89F702}">
      <dgm:prSet/>
      <dgm:spPr/>
      <dgm:t>
        <a:bodyPr/>
        <a:lstStyle/>
        <a:p>
          <a:pPr rtl="0"/>
          <a:r>
            <a:rPr lang="en-US" dirty="0" smtClean="0"/>
            <a:t>Therefore we are anticipating a reduction in State Title IA dollars</a:t>
          </a:r>
          <a:endParaRPr lang="en-US" dirty="0"/>
        </a:p>
      </dgm:t>
    </dgm:pt>
    <dgm:pt modelId="{9CCB15F5-1701-46D4-B80F-46AC5283CE75}" type="parTrans" cxnId="{ED4FB4E7-A2DE-49D9-82F8-1A6098290DD3}">
      <dgm:prSet/>
      <dgm:spPr/>
      <dgm:t>
        <a:bodyPr/>
        <a:lstStyle/>
        <a:p>
          <a:endParaRPr lang="en-US"/>
        </a:p>
      </dgm:t>
    </dgm:pt>
    <dgm:pt modelId="{A30D22AB-A35B-4D10-BFE2-0C8E4199223C}" type="sibTrans" cxnId="{ED4FB4E7-A2DE-49D9-82F8-1A6098290DD3}">
      <dgm:prSet/>
      <dgm:spPr/>
      <dgm:t>
        <a:bodyPr/>
        <a:lstStyle/>
        <a:p>
          <a:endParaRPr lang="en-US"/>
        </a:p>
      </dgm:t>
    </dgm:pt>
    <dgm:pt modelId="{EE308EB2-0DDD-4B32-8376-47808BDC6975}" type="pres">
      <dgm:prSet presAssocID="{D366CBEF-97D2-4A05-8F56-6968A183933F}" presName="Name0" presStyleCnt="0">
        <dgm:presLayoutVars>
          <dgm:dir/>
          <dgm:resizeHandles val="exact"/>
        </dgm:presLayoutVars>
      </dgm:prSet>
      <dgm:spPr/>
      <dgm:t>
        <a:bodyPr/>
        <a:lstStyle/>
        <a:p>
          <a:endParaRPr lang="en-US"/>
        </a:p>
      </dgm:t>
    </dgm:pt>
    <dgm:pt modelId="{E9396548-9733-4393-BF0D-B50FF33BC971}" type="pres">
      <dgm:prSet presAssocID="{D366CBEF-97D2-4A05-8F56-6968A183933F}" presName="vNodes" presStyleCnt="0"/>
      <dgm:spPr/>
    </dgm:pt>
    <dgm:pt modelId="{FFDA9783-6105-4A33-A293-D445EF967F87}" type="pres">
      <dgm:prSet presAssocID="{FA4AF225-411D-4FF5-9A8C-6580563E61A3}" presName="node" presStyleLbl="node1" presStyleIdx="0" presStyleCnt="3" custScaleX="141482">
        <dgm:presLayoutVars>
          <dgm:bulletEnabled val="1"/>
        </dgm:presLayoutVars>
      </dgm:prSet>
      <dgm:spPr/>
      <dgm:t>
        <a:bodyPr/>
        <a:lstStyle/>
        <a:p>
          <a:endParaRPr lang="en-US"/>
        </a:p>
      </dgm:t>
    </dgm:pt>
    <dgm:pt modelId="{199393F0-C864-46AA-9C3E-C270AA4114F6}" type="pres">
      <dgm:prSet presAssocID="{CC6A51D0-86F9-4A1E-A152-106B44D507EE}" presName="spacerT" presStyleCnt="0"/>
      <dgm:spPr/>
    </dgm:pt>
    <dgm:pt modelId="{D086D53E-29F9-450B-A61F-B219365861B5}" type="pres">
      <dgm:prSet presAssocID="{CC6A51D0-86F9-4A1E-A152-106B44D507EE}" presName="sibTrans" presStyleLbl="sibTrans2D1" presStyleIdx="0" presStyleCnt="2"/>
      <dgm:spPr/>
      <dgm:t>
        <a:bodyPr/>
        <a:lstStyle/>
        <a:p>
          <a:endParaRPr lang="en-US"/>
        </a:p>
      </dgm:t>
    </dgm:pt>
    <dgm:pt modelId="{9EFA6A2F-49E3-4004-9648-186C0826D84F}" type="pres">
      <dgm:prSet presAssocID="{CC6A51D0-86F9-4A1E-A152-106B44D507EE}" presName="spacerB" presStyleCnt="0"/>
      <dgm:spPr/>
    </dgm:pt>
    <dgm:pt modelId="{C89E3A23-ABAF-4978-A142-74DCCA46B140}" type="pres">
      <dgm:prSet presAssocID="{442204F0-A480-43AB-AA91-3DD672B4E7E8}" presName="node" presStyleLbl="node1" presStyleIdx="1" presStyleCnt="3" custScaleX="149947">
        <dgm:presLayoutVars>
          <dgm:bulletEnabled val="1"/>
        </dgm:presLayoutVars>
      </dgm:prSet>
      <dgm:spPr/>
      <dgm:t>
        <a:bodyPr/>
        <a:lstStyle/>
        <a:p>
          <a:endParaRPr lang="en-US"/>
        </a:p>
      </dgm:t>
    </dgm:pt>
    <dgm:pt modelId="{8D130E5A-B29F-4225-8AB4-425642A22366}" type="pres">
      <dgm:prSet presAssocID="{D366CBEF-97D2-4A05-8F56-6968A183933F}" presName="sibTransLast" presStyleLbl="sibTrans2D1" presStyleIdx="1" presStyleCnt="2"/>
      <dgm:spPr/>
      <dgm:t>
        <a:bodyPr/>
        <a:lstStyle/>
        <a:p>
          <a:endParaRPr lang="en-US"/>
        </a:p>
      </dgm:t>
    </dgm:pt>
    <dgm:pt modelId="{A526FC86-9BBA-4C08-809E-E4CA312CA7DD}" type="pres">
      <dgm:prSet presAssocID="{D366CBEF-97D2-4A05-8F56-6968A183933F}" presName="connectorText" presStyleLbl="sibTrans2D1" presStyleIdx="1" presStyleCnt="2"/>
      <dgm:spPr/>
      <dgm:t>
        <a:bodyPr/>
        <a:lstStyle/>
        <a:p>
          <a:endParaRPr lang="en-US"/>
        </a:p>
      </dgm:t>
    </dgm:pt>
    <dgm:pt modelId="{5561D0EE-051A-4C70-90A1-91F79385566B}" type="pres">
      <dgm:prSet presAssocID="{D366CBEF-97D2-4A05-8F56-6968A183933F}" presName="lastNode" presStyleLbl="node1" presStyleIdx="2" presStyleCnt="3">
        <dgm:presLayoutVars>
          <dgm:bulletEnabled val="1"/>
        </dgm:presLayoutVars>
      </dgm:prSet>
      <dgm:spPr/>
      <dgm:t>
        <a:bodyPr/>
        <a:lstStyle/>
        <a:p>
          <a:endParaRPr lang="en-US"/>
        </a:p>
      </dgm:t>
    </dgm:pt>
  </dgm:ptLst>
  <dgm:cxnLst>
    <dgm:cxn modelId="{086B81F3-281C-423C-9466-9C3E5F2991DE}" type="presOf" srcId="{D366CBEF-97D2-4A05-8F56-6968A183933F}" destId="{EE308EB2-0DDD-4B32-8376-47808BDC6975}" srcOrd="0" destOrd="0" presId="urn:microsoft.com/office/officeart/2005/8/layout/equation2"/>
    <dgm:cxn modelId="{7B674298-B91C-4E55-97F1-FC858B87F5EB}" type="presOf" srcId="{CC6A51D0-86F9-4A1E-A152-106B44D507EE}" destId="{D086D53E-29F9-450B-A61F-B219365861B5}" srcOrd="0" destOrd="0" presId="urn:microsoft.com/office/officeart/2005/8/layout/equation2"/>
    <dgm:cxn modelId="{038CFB74-6CBD-47C2-BE53-68D61299E26E}" type="presOf" srcId="{442204F0-A480-43AB-AA91-3DD672B4E7E8}" destId="{C89E3A23-ABAF-4978-A142-74DCCA46B140}" srcOrd="0" destOrd="0" presId="urn:microsoft.com/office/officeart/2005/8/layout/equation2"/>
    <dgm:cxn modelId="{7BA50C33-09DC-439F-9FD3-F3246CD94C90}" type="presOf" srcId="{16EAC5E6-F965-40E5-8174-A60C14BF2F85}" destId="{8D130E5A-B29F-4225-8AB4-425642A22366}" srcOrd="0" destOrd="0" presId="urn:microsoft.com/office/officeart/2005/8/layout/equation2"/>
    <dgm:cxn modelId="{D34FD958-E20D-40D9-B966-82DEC248177D}" type="presOf" srcId="{FA4AF225-411D-4FF5-9A8C-6580563E61A3}" destId="{FFDA9783-6105-4A33-A293-D445EF967F87}" srcOrd="0" destOrd="0" presId="urn:microsoft.com/office/officeart/2005/8/layout/equation2"/>
    <dgm:cxn modelId="{99EC1951-3B63-421D-A5C0-35E352F4E5C3}" type="presOf" srcId="{7394D4D7-D130-46D6-85F6-F46B3D89F702}" destId="{5561D0EE-051A-4C70-90A1-91F79385566B}" srcOrd="0" destOrd="0" presId="urn:microsoft.com/office/officeart/2005/8/layout/equation2"/>
    <dgm:cxn modelId="{ED4FB4E7-A2DE-49D9-82F8-1A6098290DD3}" srcId="{D366CBEF-97D2-4A05-8F56-6968A183933F}" destId="{7394D4D7-D130-46D6-85F6-F46B3D89F702}" srcOrd="2" destOrd="0" parTransId="{9CCB15F5-1701-46D4-B80F-46AC5283CE75}" sibTransId="{A30D22AB-A35B-4D10-BFE2-0C8E4199223C}"/>
    <dgm:cxn modelId="{EF3FC43A-DA93-420E-8A15-FDE6B6FE9155}" srcId="{D366CBEF-97D2-4A05-8F56-6968A183933F}" destId="{442204F0-A480-43AB-AA91-3DD672B4E7E8}" srcOrd="1" destOrd="0" parTransId="{33899C35-4BCB-42DE-B713-CEB9ABA14005}" sibTransId="{16EAC5E6-F965-40E5-8174-A60C14BF2F85}"/>
    <dgm:cxn modelId="{32411C70-F608-4A00-89B7-B02FCDAD3CED}" type="presOf" srcId="{16EAC5E6-F965-40E5-8174-A60C14BF2F85}" destId="{A526FC86-9BBA-4C08-809E-E4CA312CA7DD}" srcOrd="1" destOrd="0" presId="urn:microsoft.com/office/officeart/2005/8/layout/equation2"/>
    <dgm:cxn modelId="{D2606DE1-4A56-444A-9660-95C2F1AEA189}" srcId="{D366CBEF-97D2-4A05-8F56-6968A183933F}" destId="{FA4AF225-411D-4FF5-9A8C-6580563E61A3}" srcOrd="0" destOrd="0" parTransId="{5E53A8BA-08E5-4251-93F2-401C902D6260}" sibTransId="{CC6A51D0-86F9-4A1E-A152-106B44D507EE}"/>
    <dgm:cxn modelId="{C2BF2EBA-200E-4214-9D6E-1AFCA2F9AAFA}" type="presParOf" srcId="{EE308EB2-0DDD-4B32-8376-47808BDC6975}" destId="{E9396548-9733-4393-BF0D-B50FF33BC971}" srcOrd="0" destOrd="0" presId="urn:microsoft.com/office/officeart/2005/8/layout/equation2"/>
    <dgm:cxn modelId="{6480E8DC-6F66-4FC6-AC2C-8D6BE65A0D33}" type="presParOf" srcId="{E9396548-9733-4393-BF0D-B50FF33BC971}" destId="{FFDA9783-6105-4A33-A293-D445EF967F87}" srcOrd="0" destOrd="0" presId="urn:microsoft.com/office/officeart/2005/8/layout/equation2"/>
    <dgm:cxn modelId="{DABB2517-61E9-497A-8429-A4A4E45BE2C6}" type="presParOf" srcId="{E9396548-9733-4393-BF0D-B50FF33BC971}" destId="{199393F0-C864-46AA-9C3E-C270AA4114F6}" srcOrd="1" destOrd="0" presId="urn:microsoft.com/office/officeart/2005/8/layout/equation2"/>
    <dgm:cxn modelId="{36A3B25D-EDF3-47BC-89E8-041781693ADC}" type="presParOf" srcId="{E9396548-9733-4393-BF0D-B50FF33BC971}" destId="{D086D53E-29F9-450B-A61F-B219365861B5}" srcOrd="2" destOrd="0" presId="urn:microsoft.com/office/officeart/2005/8/layout/equation2"/>
    <dgm:cxn modelId="{DC386134-3EEC-46A9-B7CC-F5B9C50AC86F}" type="presParOf" srcId="{E9396548-9733-4393-BF0D-B50FF33BC971}" destId="{9EFA6A2F-49E3-4004-9648-186C0826D84F}" srcOrd="3" destOrd="0" presId="urn:microsoft.com/office/officeart/2005/8/layout/equation2"/>
    <dgm:cxn modelId="{DC0A3A5A-A359-40AC-A3CB-226F9D396067}" type="presParOf" srcId="{E9396548-9733-4393-BF0D-B50FF33BC971}" destId="{C89E3A23-ABAF-4978-A142-74DCCA46B140}" srcOrd="4" destOrd="0" presId="urn:microsoft.com/office/officeart/2005/8/layout/equation2"/>
    <dgm:cxn modelId="{988421A0-FECB-4436-BF63-41947F84A366}" type="presParOf" srcId="{EE308EB2-0DDD-4B32-8376-47808BDC6975}" destId="{8D130E5A-B29F-4225-8AB4-425642A22366}" srcOrd="1" destOrd="0" presId="urn:microsoft.com/office/officeart/2005/8/layout/equation2"/>
    <dgm:cxn modelId="{811A13D8-4413-4C47-86F7-2FB500B5DA80}" type="presParOf" srcId="{8D130E5A-B29F-4225-8AB4-425642A22366}" destId="{A526FC86-9BBA-4C08-809E-E4CA312CA7DD}" srcOrd="0" destOrd="0" presId="urn:microsoft.com/office/officeart/2005/8/layout/equation2"/>
    <dgm:cxn modelId="{4756E5D5-AFA5-4448-BEF8-CE33D93C041A}" type="presParOf" srcId="{EE308EB2-0DDD-4B32-8376-47808BDC6975}" destId="{5561D0EE-051A-4C70-90A1-91F79385566B}"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00E0CA-8FB3-42B2-B4D0-F9460659A332}" type="doc">
      <dgm:prSet loTypeId="urn:microsoft.com/office/officeart/2005/8/layout/hierarchy2" loCatId="hierarchy" qsTypeId="urn:microsoft.com/office/officeart/2005/8/quickstyle/simple3" qsCatId="simple" csTypeId="urn:microsoft.com/office/officeart/2005/8/colors/colorful1" csCatId="colorful" phldr="1"/>
      <dgm:spPr/>
      <dgm:t>
        <a:bodyPr/>
        <a:lstStyle/>
        <a:p>
          <a:endParaRPr lang="en-US"/>
        </a:p>
      </dgm:t>
    </dgm:pt>
    <dgm:pt modelId="{0575A99A-B4F8-4E6D-8E59-790CF5EADCDB}">
      <dgm:prSet custT="1"/>
      <dgm:spPr>
        <a:solidFill>
          <a:srgbClr val="00B050"/>
        </a:solidFill>
      </dgm:spPr>
      <dgm:t>
        <a:bodyPr/>
        <a:lstStyle/>
        <a:p>
          <a:pPr rtl="0"/>
          <a:r>
            <a:rPr lang="en-US" sz="1800" dirty="0" smtClean="0">
              <a:latin typeface="Arial Narrow" panose="020B0606020202030204" pitchFamily="34" charset="0"/>
            </a:rPr>
            <a:t>Schools input / transition plans into Indistar</a:t>
          </a:r>
          <a:endParaRPr lang="en-US" sz="1800" dirty="0">
            <a:latin typeface="Arial Narrow" panose="020B0606020202030204" pitchFamily="34" charset="0"/>
          </a:endParaRPr>
        </a:p>
      </dgm:t>
    </dgm:pt>
    <dgm:pt modelId="{6D3DF254-0D26-4D6C-ABD4-5350F67DBCD5}" type="parTrans" cxnId="{A64F5BEA-5CE7-4A6F-A478-C7DA6E6DCED6}">
      <dgm:prSet/>
      <dgm:spPr/>
      <dgm:t>
        <a:bodyPr/>
        <a:lstStyle/>
        <a:p>
          <a:endParaRPr lang="en-US"/>
        </a:p>
      </dgm:t>
    </dgm:pt>
    <dgm:pt modelId="{EC2C4C8B-763D-451B-BBCB-3CCB5CDD5FF9}" type="sibTrans" cxnId="{A64F5BEA-5CE7-4A6F-A478-C7DA6E6DCED6}">
      <dgm:prSet/>
      <dgm:spPr/>
      <dgm:t>
        <a:bodyPr/>
        <a:lstStyle/>
        <a:p>
          <a:endParaRPr lang="en-US"/>
        </a:p>
      </dgm:t>
    </dgm:pt>
    <dgm:pt modelId="{AB847B10-B00A-4C7B-B8B0-A3C0840E93F3}">
      <dgm:prSet custT="1"/>
      <dgm:spPr>
        <a:solidFill>
          <a:schemeClr val="accent5">
            <a:lumMod val="60000"/>
            <a:lumOff val="40000"/>
          </a:schemeClr>
        </a:solidFill>
      </dgm:spPr>
      <dgm:t>
        <a:bodyPr/>
        <a:lstStyle/>
        <a:p>
          <a:pPr rtl="0"/>
          <a:r>
            <a:rPr lang="en-US" sz="1800" dirty="0" smtClean="0">
              <a:latin typeface="Arial Narrow" panose="020B0606020202030204" pitchFamily="34" charset="0"/>
            </a:rPr>
            <a:t>Districts review plans annually &amp; submit their reviews  in Indistar using the SEA District School Level Plan form.</a:t>
          </a:r>
          <a:endParaRPr lang="en-US" sz="1800" dirty="0">
            <a:latin typeface="Arial Narrow" panose="020B0606020202030204" pitchFamily="34" charset="0"/>
          </a:endParaRPr>
        </a:p>
      </dgm:t>
    </dgm:pt>
    <dgm:pt modelId="{9C0DB157-4376-4950-B746-C2E9BF4D5C60}" type="parTrans" cxnId="{389F36F3-444D-4F96-B4ED-8035DC441341}">
      <dgm:prSet/>
      <dgm:spPr/>
      <dgm:t>
        <a:bodyPr/>
        <a:lstStyle/>
        <a:p>
          <a:endParaRPr lang="en-US"/>
        </a:p>
      </dgm:t>
    </dgm:pt>
    <dgm:pt modelId="{1A8676DE-777D-4036-8487-F53BF81F8091}" type="sibTrans" cxnId="{389F36F3-444D-4F96-B4ED-8035DC441341}">
      <dgm:prSet/>
      <dgm:spPr/>
      <dgm:t>
        <a:bodyPr/>
        <a:lstStyle/>
        <a:p>
          <a:endParaRPr lang="en-US"/>
        </a:p>
      </dgm:t>
    </dgm:pt>
    <dgm:pt modelId="{D14F133B-87CB-4572-8EE2-34C9B8C908DB}">
      <dgm:prSet custT="1"/>
      <dgm:spPr>
        <a:solidFill>
          <a:srgbClr val="FFFF00"/>
        </a:solidFill>
      </dgm:spPr>
      <dgm:t>
        <a:bodyPr/>
        <a:lstStyle/>
        <a:p>
          <a:pPr rtl="0"/>
          <a:r>
            <a:rPr lang="en-US" sz="1800" dirty="0" smtClean="0">
              <a:latin typeface="Arial Narrow" panose="020B0606020202030204" pitchFamily="34" charset="0"/>
            </a:rPr>
            <a:t>SEA reviews district submissions of plans</a:t>
          </a:r>
          <a:endParaRPr lang="en-US" sz="1800" dirty="0">
            <a:latin typeface="Arial Narrow" panose="020B0606020202030204" pitchFamily="34" charset="0"/>
          </a:endParaRPr>
        </a:p>
      </dgm:t>
    </dgm:pt>
    <dgm:pt modelId="{EC177ADD-0CCE-4CAF-BA94-E43434BB54E3}" type="parTrans" cxnId="{A3205B06-4B9E-45DE-9461-0878516897D7}">
      <dgm:prSet/>
      <dgm:spPr/>
      <dgm:t>
        <a:bodyPr/>
        <a:lstStyle/>
        <a:p>
          <a:endParaRPr lang="en-US"/>
        </a:p>
      </dgm:t>
    </dgm:pt>
    <dgm:pt modelId="{25CF9497-9817-4343-93ED-E0B30F984293}" type="sibTrans" cxnId="{A3205B06-4B9E-45DE-9461-0878516897D7}">
      <dgm:prSet/>
      <dgm:spPr/>
      <dgm:t>
        <a:bodyPr/>
        <a:lstStyle/>
        <a:p>
          <a:endParaRPr lang="en-US"/>
        </a:p>
      </dgm:t>
    </dgm:pt>
    <dgm:pt modelId="{9068E00A-0315-4B47-82CA-E557CC3B1749}">
      <dgm:prSet custT="1"/>
      <dgm:spPr>
        <a:solidFill>
          <a:schemeClr val="accent6">
            <a:lumMod val="60000"/>
            <a:lumOff val="40000"/>
          </a:schemeClr>
        </a:solidFill>
      </dgm:spPr>
      <dgm:t>
        <a:bodyPr/>
        <a:lstStyle/>
        <a:p>
          <a:pPr rtl="0"/>
          <a:r>
            <a:rPr lang="en-US" sz="1100" dirty="0" smtClean="0">
              <a:latin typeface="Arial Narrow" panose="020B0606020202030204" pitchFamily="34" charset="0"/>
            </a:rPr>
            <a:t>If District </a:t>
          </a:r>
          <a:r>
            <a:rPr lang="en-US" sz="1100" b="1" dirty="0" smtClean="0">
              <a:latin typeface="Arial Narrow" panose="020B0606020202030204" pitchFamily="34" charset="0"/>
            </a:rPr>
            <a:t>DOES NOT SUBMIT </a:t>
          </a:r>
          <a:r>
            <a:rPr lang="en-US" sz="1100" dirty="0" smtClean="0">
              <a:latin typeface="Arial Narrow" panose="020B0606020202030204" pitchFamily="34" charset="0"/>
            </a:rPr>
            <a:t>a review of a plan</a:t>
          </a:r>
          <a:endParaRPr lang="en-US" sz="1100" dirty="0">
            <a:latin typeface="Arial Narrow" panose="020B0606020202030204" pitchFamily="34" charset="0"/>
          </a:endParaRPr>
        </a:p>
      </dgm:t>
    </dgm:pt>
    <dgm:pt modelId="{29A1477A-5AB9-406C-8AE0-640D639CF54B}" type="parTrans" cxnId="{8D0E7F13-3953-417C-8F86-A2FE1EECF70E}">
      <dgm:prSet/>
      <dgm:spPr/>
      <dgm:t>
        <a:bodyPr/>
        <a:lstStyle/>
        <a:p>
          <a:endParaRPr lang="en-US"/>
        </a:p>
      </dgm:t>
    </dgm:pt>
    <dgm:pt modelId="{BEA29596-926A-47A9-AFB5-CB8B3C6BF4AF}" type="sibTrans" cxnId="{8D0E7F13-3953-417C-8F86-A2FE1EECF70E}">
      <dgm:prSet/>
      <dgm:spPr/>
      <dgm:t>
        <a:bodyPr/>
        <a:lstStyle/>
        <a:p>
          <a:endParaRPr lang="en-US"/>
        </a:p>
      </dgm:t>
    </dgm:pt>
    <dgm:pt modelId="{EFBA6D13-9EEE-4EF9-A31D-6D6FE6EE4F3F}">
      <dgm:prSet custT="1"/>
      <dgm:spPr>
        <a:solidFill>
          <a:srgbClr val="FF0000">
            <a:alpha val="65000"/>
          </a:srgbClr>
        </a:solidFill>
      </dgm:spPr>
      <dgm:t>
        <a:bodyPr/>
        <a:lstStyle/>
        <a:p>
          <a:pPr rtl="0"/>
          <a:r>
            <a:rPr lang="en-US" sz="1100" dirty="0" smtClean="0">
              <a:latin typeface="Arial Narrow" panose="020B0606020202030204" pitchFamily="34" charset="0"/>
            </a:rPr>
            <a:t>SEA will review the plan and the district will have 60 business days to submit a review addressing the SEA’s comments of the plan. </a:t>
          </a:r>
          <a:endParaRPr lang="en-US" sz="1100" dirty="0">
            <a:latin typeface="Arial Narrow" panose="020B0606020202030204" pitchFamily="34" charset="0"/>
          </a:endParaRPr>
        </a:p>
      </dgm:t>
    </dgm:pt>
    <dgm:pt modelId="{8E1FDC4E-EFAB-48B7-8ACC-4C1DF560CEDF}" type="parTrans" cxnId="{CB6573AB-BE3A-4570-9756-AEE86D49037A}">
      <dgm:prSet/>
      <dgm:spPr/>
      <dgm:t>
        <a:bodyPr/>
        <a:lstStyle/>
        <a:p>
          <a:endParaRPr lang="en-US"/>
        </a:p>
      </dgm:t>
    </dgm:pt>
    <dgm:pt modelId="{BAB6167A-8A09-4EBE-9732-77679E2D8881}" type="sibTrans" cxnId="{CB6573AB-BE3A-4570-9756-AEE86D49037A}">
      <dgm:prSet/>
      <dgm:spPr/>
      <dgm:t>
        <a:bodyPr/>
        <a:lstStyle/>
        <a:p>
          <a:endParaRPr lang="en-US"/>
        </a:p>
      </dgm:t>
    </dgm:pt>
    <dgm:pt modelId="{64261237-B4BD-45A3-8E07-C0772CFFF9A2}">
      <dgm:prSet custT="1"/>
      <dgm:spPr>
        <a:solidFill>
          <a:schemeClr val="accent6">
            <a:lumMod val="60000"/>
            <a:lumOff val="40000"/>
          </a:schemeClr>
        </a:solidFill>
      </dgm:spPr>
      <dgm:t>
        <a:bodyPr/>
        <a:lstStyle/>
        <a:p>
          <a:pPr rtl="0"/>
          <a:r>
            <a:rPr lang="en-US" sz="1100" dirty="0" smtClean="0">
              <a:latin typeface="Arial Narrow" panose="020B0606020202030204" pitchFamily="34" charset="0"/>
            </a:rPr>
            <a:t>If Districts review is </a:t>
          </a:r>
          <a:r>
            <a:rPr lang="en-US" sz="1100" b="1" dirty="0" smtClean="0">
              <a:latin typeface="Arial Narrow" panose="020B0606020202030204" pitchFamily="34" charset="0"/>
            </a:rPr>
            <a:t>INCOMPLETE</a:t>
          </a:r>
          <a:r>
            <a:rPr lang="en-US" sz="1100" dirty="0" smtClean="0">
              <a:latin typeface="Arial Narrow" panose="020B0606020202030204" pitchFamily="34" charset="0"/>
            </a:rPr>
            <a:t> or </a:t>
          </a:r>
          <a:r>
            <a:rPr lang="en-US" sz="1100" b="1" dirty="0" smtClean="0">
              <a:latin typeface="Arial Narrow" panose="020B0606020202030204" pitchFamily="34" charset="0"/>
            </a:rPr>
            <a:t>DOES NOT DEMONSTRATE </a:t>
          </a:r>
          <a:r>
            <a:rPr lang="en-US" sz="1100" dirty="0" smtClean="0">
              <a:latin typeface="Arial Narrow" panose="020B0606020202030204" pitchFamily="34" charset="0"/>
            </a:rPr>
            <a:t>a sufficient review.</a:t>
          </a:r>
          <a:endParaRPr lang="en-US" sz="1100" dirty="0">
            <a:latin typeface="Arial Narrow" panose="020B0606020202030204" pitchFamily="34" charset="0"/>
          </a:endParaRPr>
        </a:p>
      </dgm:t>
    </dgm:pt>
    <dgm:pt modelId="{F0208397-E22A-43C1-A043-5AC394C7C9F1}" type="parTrans" cxnId="{FA1BE66A-B4A4-4518-BA1C-22B03A79C2D7}">
      <dgm:prSet/>
      <dgm:spPr/>
      <dgm:t>
        <a:bodyPr/>
        <a:lstStyle/>
        <a:p>
          <a:endParaRPr lang="en-US"/>
        </a:p>
      </dgm:t>
    </dgm:pt>
    <dgm:pt modelId="{459AF358-4407-4EF7-81AC-7D461BDB3F3D}" type="sibTrans" cxnId="{FA1BE66A-B4A4-4518-BA1C-22B03A79C2D7}">
      <dgm:prSet/>
      <dgm:spPr/>
      <dgm:t>
        <a:bodyPr/>
        <a:lstStyle/>
        <a:p>
          <a:endParaRPr lang="en-US"/>
        </a:p>
      </dgm:t>
    </dgm:pt>
    <dgm:pt modelId="{081DDDCF-0ACA-4C1C-AC68-D76DC954F8D7}">
      <dgm:prSet custT="1"/>
      <dgm:spPr>
        <a:solidFill>
          <a:srgbClr val="FF0000">
            <a:alpha val="65000"/>
          </a:srgbClr>
        </a:solidFill>
      </dgm:spPr>
      <dgm:t>
        <a:bodyPr/>
        <a:lstStyle/>
        <a:p>
          <a:pPr rtl="0"/>
          <a:r>
            <a:rPr lang="en-US" sz="1100" dirty="0" smtClean="0">
              <a:latin typeface="Arial Narrow" panose="020B0606020202030204" pitchFamily="34" charset="0"/>
            </a:rPr>
            <a:t>SEA will review the plan and the district will have 60 business days to submit a review addressing the SEA’s comments of the plan. </a:t>
          </a:r>
          <a:endParaRPr lang="en-US" sz="1100" dirty="0">
            <a:latin typeface="Arial Narrow" panose="020B0606020202030204" pitchFamily="34" charset="0"/>
          </a:endParaRPr>
        </a:p>
      </dgm:t>
    </dgm:pt>
    <dgm:pt modelId="{6AA98068-98DD-43A9-A196-A6A365A7D7D1}" type="parTrans" cxnId="{D8B58959-A348-40F9-B1C8-3C8FCD1F3EB2}">
      <dgm:prSet/>
      <dgm:spPr/>
      <dgm:t>
        <a:bodyPr/>
        <a:lstStyle/>
        <a:p>
          <a:endParaRPr lang="en-US"/>
        </a:p>
      </dgm:t>
    </dgm:pt>
    <dgm:pt modelId="{423B7AE2-A829-42F3-946B-5DB8D00382DF}" type="sibTrans" cxnId="{D8B58959-A348-40F9-B1C8-3C8FCD1F3EB2}">
      <dgm:prSet/>
      <dgm:spPr/>
      <dgm:t>
        <a:bodyPr/>
        <a:lstStyle/>
        <a:p>
          <a:endParaRPr lang="en-US"/>
        </a:p>
      </dgm:t>
    </dgm:pt>
    <dgm:pt modelId="{FC3EDBFA-69F8-4F11-BD7E-400F832C297F}">
      <dgm:prSet custT="1"/>
      <dgm:spPr>
        <a:solidFill>
          <a:schemeClr val="accent6">
            <a:lumMod val="60000"/>
            <a:lumOff val="40000"/>
          </a:schemeClr>
        </a:solidFill>
      </dgm:spPr>
      <dgm:t>
        <a:bodyPr/>
        <a:lstStyle/>
        <a:p>
          <a:pPr rtl="0"/>
          <a:r>
            <a:rPr lang="en-US" sz="1100" dirty="0" smtClean="0">
              <a:latin typeface="Arial Narrow" panose="020B0606020202030204" pitchFamily="34" charset="0"/>
            </a:rPr>
            <a:t>If District’s review is </a:t>
          </a:r>
          <a:r>
            <a:rPr lang="en-US" sz="1100" b="1" dirty="0" smtClean="0">
              <a:latin typeface="Arial Narrow" panose="020B0606020202030204" pitchFamily="34" charset="0"/>
            </a:rPr>
            <a:t>COMPLETED </a:t>
          </a:r>
          <a:r>
            <a:rPr lang="en-US" sz="1100" dirty="0" smtClean="0">
              <a:latin typeface="Arial Narrow" panose="020B0606020202030204" pitchFamily="34" charset="0"/>
            </a:rPr>
            <a:t>and provides sufficient feedback</a:t>
          </a:r>
          <a:endParaRPr lang="en-US" sz="1100" dirty="0">
            <a:latin typeface="Arial Narrow" panose="020B0606020202030204" pitchFamily="34" charset="0"/>
          </a:endParaRPr>
        </a:p>
      </dgm:t>
    </dgm:pt>
    <dgm:pt modelId="{D8847B5D-5E79-4BF2-AD7B-FD15660E60DA}" type="parTrans" cxnId="{C6F90B19-7800-403E-B2DF-655295862D28}">
      <dgm:prSet/>
      <dgm:spPr/>
      <dgm:t>
        <a:bodyPr/>
        <a:lstStyle/>
        <a:p>
          <a:endParaRPr lang="en-US"/>
        </a:p>
      </dgm:t>
    </dgm:pt>
    <dgm:pt modelId="{E1F7AFC5-A482-4DF1-932B-D85CE61920A4}" type="sibTrans" cxnId="{C6F90B19-7800-403E-B2DF-655295862D28}">
      <dgm:prSet/>
      <dgm:spPr/>
      <dgm:t>
        <a:bodyPr/>
        <a:lstStyle/>
        <a:p>
          <a:endParaRPr lang="en-US"/>
        </a:p>
      </dgm:t>
    </dgm:pt>
    <dgm:pt modelId="{52254B56-278C-48BB-AA12-948A28ACB7E6}">
      <dgm:prSet custT="1"/>
      <dgm:spPr>
        <a:solidFill>
          <a:srgbClr val="FF0000">
            <a:alpha val="65000"/>
          </a:srgbClr>
        </a:solidFill>
      </dgm:spPr>
      <dgm:t>
        <a:bodyPr/>
        <a:lstStyle/>
        <a:p>
          <a:pPr rtl="0"/>
          <a:r>
            <a:rPr lang="en-US" sz="1100" dirty="0" smtClean="0">
              <a:latin typeface="Arial Narrow" panose="020B0606020202030204" pitchFamily="34" charset="0"/>
            </a:rPr>
            <a:t>SEA may review the plan to look for exemplars in planning </a:t>
          </a:r>
          <a:endParaRPr lang="en-US" sz="1100" dirty="0">
            <a:latin typeface="Arial Narrow" panose="020B0606020202030204" pitchFamily="34" charset="0"/>
          </a:endParaRPr>
        </a:p>
      </dgm:t>
    </dgm:pt>
    <dgm:pt modelId="{DF8CA186-D855-4FCA-AC85-1B0BCD876A0E}" type="parTrans" cxnId="{97D34424-4F94-4360-9842-006AB672BF03}">
      <dgm:prSet/>
      <dgm:spPr/>
      <dgm:t>
        <a:bodyPr/>
        <a:lstStyle/>
        <a:p>
          <a:endParaRPr lang="en-US"/>
        </a:p>
      </dgm:t>
    </dgm:pt>
    <dgm:pt modelId="{7B982613-2256-48B0-B252-C4DB93840B39}" type="sibTrans" cxnId="{97D34424-4F94-4360-9842-006AB672BF03}">
      <dgm:prSet/>
      <dgm:spPr/>
      <dgm:t>
        <a:bodyPr/>
        <a:lstStyle/>
        <a:p>
          <a:endParaRPr lang="en-US"/>
        </a:p>
      </dgm:t>
    </dgm:pt>
    <dgm:pt modelId="{D704C52A-0B62-4986-9FF7-30105236F664}">
      <dgm:prSet custT="1"/>
      <dgm:spPr>
        <a:solidFill>
          <a:srgbClr val="7030A0">
            <a:alpha val="40000"/>
          </a:srgbClr>
        </a:solidFill>
      </dgm:spPr>
      <dgm:t>
        <a:bodyPr/>
        <a:lstStyle/>
        <a:p>
          <a:pPr rtl="0"/>
          <a:r>
            <a:rPr lang="en-US" sz="1100" dirty="0" smtClean="0">
              <a:latin typeface="Arial Narrow" panose="020B0606020202030204" pitchFamily="34" charset="0"/>
            </a:rPr>
            <a:t>In addition, this non submission will </a:t>
          </a:r>
          <a:r>
            <a:rPr lang="en-US" sz="1100" b="1" dirty="0" smtClean="0">
              <a:latin typeface="Arial Narrow" panose="020B0606020202030204" pitchFamily="34" charset="0"/>
            </a:rPr>
            <a:t>INCREASE</a:t>
          </a:r>
          <a:r>
            <a:rPr lang="en-US" sz="1100" dirty="0" smtClean="0">
              <a:latin typeface="Arial Narrow" panose="020B0606020202030204" pitchFamily="34" charset="0"/>
            </a:rPr>
            <a:t> the district’s risk factor in being monitored for the upcoming year.</a:t>
          </a:r>
          <a:endParaRPr lang="en-US" sz="1100" dirty="0">
            <a:latin typeface="Arial Narrow" panose="020B0606020202030204" pitchFamily="34" charset="0"/>
          </a:endParaRPr>
        </a:p>
      </dgm:t>
    </dgm:pt>
    <dgm:pt modelId="{25437846-6D86-43C9-A712-B4A2F4AFCE05}" type="parTrans" cxnId="{AE13CDE6-2269-4003-9AA3-7A85B005E422}">
      <dgm:prSet/>
      <dgm:spPr/>
      <dgm:t>
        <a:bodyPr/>
        <a:lstStyle/>
        <a:p>
          <a:endParaRPr lang="en-US"/>
        </a:p>
      </dgm:t>
    </dgm:pt>
    <dgm:pt modelId="{6141D01D-5D9C-45F6-B3E8-C7F1902D4572}" type="sibTrans" cxnId="{AE13CDE6-2269-4003-9AA3-7A85B005E422}">
      <dgm:prSet/>
      <dgm:spPr/>
      <dgm:t>
        <a:bodyPr/>
        <a:lstStyle/>
        <a:p>
          <a:endParaRPr lang="en-US"/>
        </a:p>
      </dgm:t>
    </dgm:pt>
    <dgm:pt modelId="{D89115FB-7A25-4EA6-87F0-C954A35046F1}">
      <dgm:prSet custT="1"/>
      <dgm:spPr>
        <a:solidFill>
          <a:srgbClr val="7030A0">
            <a:alpha val="40000"/>
          </a:srgbClr>
        </a:solidFill>
      </dgm:spPr>
      <dgm:t>
        <a:bodyPr/>
        <a:lstStyle/>
        <a:p>
          <a:pPr rtl="0"/>
          <a:r>
            <a:rPr lang="en-US" sz="1100" dirty="0" smtClean="0">
              <a:latin typeface="Arial Narrow" panose="020B0606020202030204" pitchFamily="34" charset="0"/>
            </a:rPr>
            <a:t>In addition, this would be a </a:t>
          </a:r>
          <a:r>
            <a:rPr lang="en-US" sz="1100" b="1" dirty="0" smtClean="0">
              <a:latin typeface="Arial Narrow" panose="020B0606020202030204" pitchFamily="34" charset="0"/>
            </a:rPr>
            <a:t>CONSIDERATION</a:t>
          </a:r>
          <a:r>
            <a:rPr lang="en-US" sz="1100" dirty="0" smtClean="0">
              <a:latin typeface="Arial Narrow" panose="020B0606020202030204" pitchFamily="34" charset="0"/>
            </a:rPr>
            <a:t> when determining the district’s risk factor for being monitored for the upcoming year.</a:t>
          </a:r>
          <a:endParaRPr lang="en-US" sz="1100" dirty="0">
            <a:latin typeface="Arial Narrow" panose="020B0606020202030204" pitchFamily="34" charset="0"/>
          </a:endParaRPr>
        </a:p>
      </dgm:t>
    </dgm:pt>
    <dgm:pt modelId="{C538BD09-F05D-4E3F-8962-A7B676B221E7}" type="parTrans" cxnId="{14057A33-677D-4979-90ED-E27BE874D8AF}">
      <dgm:prSet/>
      <dgm:spPr/>
      <dgm:t>
        <a:bodyPr/>
        <a:lstStyle/>
        <a:p>
          <a:endParaRPr lang="en-US"/>
        </a:p>
      </dgm:t>
    </dgm:pt>
    <dgm:pt modelId="{96B8F9C9-7012-4850-B396-691337265116}" type="sibTrans" cxnId="{14057A33-677D-4979-90ED-E27BE874D8AF}">
      <dgm:prSet/>
      <dgm:spPr/>
      <dgm:t>
        <a:bodyPr/>
        <a:lstStyle/>
        <a:p>
          <a:endParaRPr lang="en-US"/>
        </a:p>
      </dgm:t>
    </dgm:pt>
    <dgm:pt modelId="{122F122A-9AF3-46B8-94A3-FA140A1FDD52}">
      <dgm:prSet custT="1"/>
      <dgm:spPr>
        <a:solidFill>
          <a:srgbClr val="7030A0">
            <a:alpha val="40000"/>
          </a:srgbClr>
        </a:solidFill>
      </dgm:spPr>
      <dgm:t>
        <a:bodyPr/>
        <a:lstStyle/>
        <a:p>
          <a:pPr rtl="0"/>
          <a:r>
            <a:rPr lang="en-US" sz="1100" dirty="0" smtClean="0">
              <a:latin typeface="Arial Narrow" panose="020B0606020202030204" pitchFamily="34" charset="0"/>
            </a:rPr>
            <a:t>In this case, a district’s risk factor for being monitored would </a:t>
          </a:r>
          <a:r>
            <a:rPr lang="en-US" sz="1100" smtClean="0">
              <a:latin typeface="Arial Narrow" panose="020B0606020202030204" pitchFamily="34" charset="0"/>
            </a:rPr>
            <a:t>be </a:t>
          </a:r>
          <a:r>
            <a:rPr lang="en-US" sz="1100" b="1" smtClean="0">
              <a:latin typeface="Arial Narrow" panose="020B0606020202030204" pitchFamily="34" charset="0"/>
            </a:rPr>
            <a:t>LOWER</a:t>
          </a:r>
          <a:r>
            <a:rPr lang="en-US" sz="1100" smtClean="0">
              <a:latin typeface="Arial Narrow" panose="020B0606020202030204" pitchFamily="34" charset="0"/>
            </a:rPr>
            <a:t>.</a:t>
          </a:r>
          <a:endParaRPr lang="en-US" sz="1100" dirty="0">
            <a:latin typeface="Arial Narrow" panose="020B0606020202030204" pitchFamily="34" charset="0"/>
          </a:endParaRPr>
        </a:p>
      </dgm:t>
    </dgm:pt>
    <dgm:pt modelId="{3E777EE6-515D-4922-A6E7-30A658A3B8C2}" type="parTrans" cxnId="{580BD8C1-D317-4964-9E81-A757E3C6B0ED}">
      <dgm:prSet/>
      <dgm:spPr/>
      <dgm:t>
        <a:bodyPr/>
        <a:lstStyle/>
        <a:p>
          <a:endParaRPr lang="en-US"/>
        </a:p>
      </dgm:t>
    </dgm:pt>
    <dgm:pt modelId="{CA1BE40B-27EC-41C0-BD70-76198831EB4A}" type="sibTrans" cxnId="{580BD8C1-D317-4964-9E81-A757E3C6B0ED}">
      <dgm:prSet/>
      <dgm:spPr/>
      <dgm:t>
        <a:bodyPr/>
        <a:lstStyle/>
        <a:p>
          <a:endParaRPr lang="en-US"/>
        </a:p>
      </dgm:t>
    </dgm:pt>
    <dgm:pt modelId="{46BAD8ED-3C77-4C58-B297-0D4826D2CEF1}" type="pres">
      <dgm:prSet presAssocID="{1900E0CA-8FB3-42B2-B4D0-F9460659A332}" presName="diagram" presStyleCnt="0">
        <dgm:presLayoutVars>
          <dgm:chPref val="1"/>
          <dgm:dir/>
          <dgm:animOne val="branch"/>
          <dgm:animLvl val="lvl"/>
          <dgm:resizeHandles val="exact"/>
        </dgm:presLayoutVars>
      </dgm:prSet>
      <dgm:spPr/>
      <dgm:t>
        <a:bodyPr/>
        <a:lstStyle/>
        <a:p>
          <a:endParaRPr lang="en-US"/>
        </a:p>
      </dgm:t>
    </dgm:pt>
    <dgm:pt modelId="{F348BA09-03C4-464D-B7CF-3BF574088463}" type="pres">
      <dgm:prSet presAssocID="{0575A99A-B4F8-4E6D-8E59-790CF5EADCDB}" presName="root1" presStyleCnt="0"/>
      <dgm:spPr/>
    </dgm:pt>
    <dgm:pt modelId="{8987F784-C9CA-4C7B-A2C6-8DB0B5592543}" type="pres">
      <dgm:prSet presAssocID="{0575A99A-B4F8-4E6D-8E59-790CF5EADCDB}" presName="LevelOneTextNode" presStyleLbl="node0" presStyleIdx="0" presStyleCnt="1" custScaleY="801621">
        <dgm:presLayoutVars>
          <dgm:chPref val="3"/>
        </dgm:presLayoutVars>
      </dgm:prSet>
      <dgm:spPr/>
      <dgm:t>
        <a:bodyPr/>
        <a:lstStyle/>
        <a:p>
          <a:endParaRPr lang="en-US"/>
        </a:p>
      </dgm:t>
    </dgm:pt>
    <dgm:pt modelId="{AD4F6404-5355-41CA-B815-10B9AB53043F}" type="pres">
      <dgm:prSet presAssocID="{0575A99A-B4F8-4E6D-8E59-790CF5EADCDB}" presName="level2hierChild" presStyleCnt="0"/>
      <dgm:spPr/>
    </dgm:pt>
    <dgm:pt modelId="{C3077CAE-5FA3-46A0-8B66-7AE408DB79E7}" type="pres">
      <dgm:prSet presAssocID="{9C0DB157-4376-4950-B746-C2E9BF4D5C60}" presName="conn2-1" presStyleLbl="parChTrans1D2" presStyleIdx="0" presStyleCnt="1"/>
      <dgm:spPr/>
      <dgm:t>
        <a:bodyPr/>
        <a:lstStyle/>
        <a:p>
          <a:endParaRPr lang="en-US"/>
        </a:p>
      </dgm:t>
    </dgm:pt>
    <dgm:pt modelId="{3DBD4DBA-D12D-4B91-B692-09AC9EF08F2F}" type="pres">
      <dgm:prSet presAssocID="{9C0DB157-4376-4950-B746-C2E9BF4D5C60}" presName="connTx" presStyleLbl="parChTrans1D2" presStyleIdx="0" presStyleCnt="1"/>
      <dgm:spPr/>
      <dgm:t>
        <a:bodyPr/>
        <a:lstStyle/>
        <a:p>
          <a:endParaRPr lang="en-US"/>
        </a:p>
      </dgm:t>
    </dgm:pt>
    <dgm:pt modelId="{7378A84C-25DD-4074-B14D-2BBD2DDA8967}" type="pres">
      <dgm:prSet presAssocID="{AB847B10-B00A-4C7B-B8B0-A3C0840E93F3}" presName="root2" presStyleCnt="0"/>
      <dgm:spPr/>
    </dgm:pt>
    <dgm:pt modelId="{E8F976BF-E4D3-4DB1-BE37-C61DC2352E68}" type="pres">
      <dgm:prSet presAssocID="{AB847B10-B00A-4C7B-B8B0-A3C0840E93F3}" presName="LevelTwoTextNode" presStyleLbl="node2" presStyleIdx="0" presStyleCnt="1" custScaleX="122343" custScaleY="801621" custLinFactNeighborX="-1712">
        <dgm:presLayoutVars>
          <dgm:chPref val="3"/>
        </dgm:presLayoutVars>
      </dgm:prSet>
      <dgm:spPr/>
      <dgm:t>
        <a:bodyPr/>
        <a:lstStyle/>
        <a:p>
          <a:endParaRPr lang="en-US"/>
        </a:p>
      </dgm:t>
    </dgm:pt>
    <dgm:pt modelId="{4444E0BC-4B3A-4B2F-9421-08063088AEC8}" type="pres">
      <dgm:prSet presAssocID="{AB847B10-B00A-4C7B-B8B0-A3C0840E93F3}" presName="level3hierChild" presStyleCnt="0"/>
      <dgm:spPr/>
    </dgm:pt>
    <dgm:pt modelId="{3EA16AC6-1C34-4CC4-9396-DC132FE0C4E1}" type="pres">
      <dgm:prSet presAssocID="{EC177ADD-0CCE-4CAF-BA94-E43434BB54E3}" presName="conn2-1" presStyleLbl="parChTrans1D3" presStyleIdx="0" presStyleCnt="1"/>
      <dgm:spPr/>
      <dgm:t>
        <a:bodyPr/>
        <a:lstStyle/>
        <a:p>
          <a:endParaRPr lang="en-US"/>
        </a:p>
      </dgm:t>
    </dgm:pt>
    <dgm:pt modelId="{1C8DC91F-BD33-4227-959E-422DBE958681}" type="pres">
      <dgm:prSet presAssocID="{EC177ADD-0CCE-4CAF-BA94-E43434BB54E3}" presName="connTx" presStyleLbl="parChTrans1D3" presStyleIdx="0" presStyleCnt="1"/>
      <dgm:spPr/>
      <dgm:t>
        <a:bodyPr/>
        <a:lstStyle/>
        <a:p>
          <a:endParaRPr lang="en-US"/>
        </a:p>
      </dgm:t>
    </dgm:pt>
    <dgm:pt modelId="{4B85E036-1FE0-4592-AB86-B2E405291F45}" type="pres">
      <dgm:prSet presAssocID="{D14F133B-87CB-4572-8EE2-34C9B8C908DB}" presName="root2" presStyleCnt="0"/>
      <dgm:spPr/>
    </dgm:pt>
    <dgm:pt modelId="{8B6DB3AD-A1FB-47B1-8BDD-1AF147F5D887}" type="pres">
      <dgm:prSet presAssocID="{D14F133B-87CB-4572-8EE2-34C9B8C908DB}" presName="LevelTwoTextNode" presStyleLbl="node3" presStyleIdx="0" presStyleCnt="1" custScaleX="132181" custScaleY="792652">
        <dgm:presLayoutVars>
          <dgm:chPref val="3"/>
        </dgm:presLayoutVars>
      </dgm:prSet>
      <dgm:spPr/>
      <dgm:t>
        <a:bodyPr/>
        <a:lstStyle/>
        <a:p>
          <a:endParaRPr lang="en-US"/>
        </a:p>
      </dgm:t>
    </dgm:pt>
    <dgm:pt modelId="{5789E8A2-B0A7-4DEF-B5A0-C8A82356AE73}" type="pres">
      <dgm:prSet presAssocID="{D14F133B-87CB-4572-8EE2-34C9B8C908DB}" presName="level3hierChild" presStyleCnt="0"/>
      <dgm:spPr/>
    </dgm:pt>
    <dgm:pt modelId="{036CF599-5D82-467B-92B7-D864EEC542C2}" type="pres">
      <dgm:prSet presAssocID="{29A1477A-5AB9-406C-8AE0-640D639CF54B}" presName="conn2-1" presStyleLbl="parChTrans1D4" presStyleIdx="0" presStyleCnt="9"/>
      <dgm:spPr/>
      <dgm:t>
        <a:bodyPr/>
        <a:lstStyle/>
        <a:p>
          <a:endParaRPr lang="en-US"/>
        </a:p>
      </dgm:t>
    </dgm:pt>
    <dgm:pt modelId="{0B597528-A91F-4118-B2B1-12107739DEF7}" type="pres">
      <dgm:prSet presAssocID="{29A1477A-5AB9-406C-8AE0-640D639CF54B}" presName="connTx" presStyleLbl="parChTrans1D4" presStyleIdx="0" presStyleCnt="9"/>
      <dgm:spPr/>
      <dgm:t>
        <a:bodyPr/>
        <a:lstStyle/>
        <a:p>
          <a:endParaRPr lang="en-US"/>
        </a:p>
      </dgm:t>
    </dgm:pt>
    <dgm:pt modelId="{7DC50BDA-F64A-4458-9F77-34496606184C}" type="pres">
      <dgm:prSet presAssocID="{9068E00A-0315-4B47-82CA-E557CC3B1749}" presName="root2" presStyleCnt="0"/>
      <dgm:spPr/>
    </dgm:pt>
    <dgm:pt modelId="{678597C3-6290-4821-8D8A-57136612252E}" type="pres">
      <dgm:prSet presAssocID="{9068E00A-0315-4B47-82CA-E557CC3B1749}" presName="LevelTwoTextNode" presStyleLbl="node4" presStyleIdx="0" presStyleCnt="9" custScaleX="119953" custScaleY="231579">
        <dgm:presLayoutVars>
          <dgm:chPref val="3"/>
        </dgm:presLayoutVars>
      </dgm:prSet>
      <dgm:spPr/>
      <dgm:t>
        <a:bodyPr/>
        <a:lstStyle/>
        <a:p>
          <a:endParaRPr lang="en-US"/>
        </a:p>
      </dgm:t>
    </dgm:pt>
    <dgm:pt modelId="{04B6AB13-3092-4A4E-A367-F12BE3C74EB2}" type="pres">
      <dgm:prSet presAssocID="{9068E00A-0315-4B47-82CA-E557CC3B1749}" presName="level3hierChild" presStyleCnt="0"/>
      <dgm:spPr/>
    </dgm:pt>
    <dgm:pt modelId="{1C5191E4-85E9-41EB-8F30-C3277AB96FF4}" type="pres">
      <dgm:prSet presAssocID="{8E1FDC4E-EFAB-48B7-8ACC-4C1DF560CEDF}" presName="conn2-1" presStyleLbl="parChTrans1D4" presStyleIdx="1" presStyleCnt="9"/>
      <dgm:spPr/>
      <dgm:t>
        <a:bodyPr/>
        <a:lstStyle/>
        <a:p>
          <a:endParaRPr lang="en-US"/>
        </a:p>
      </dgm:t>
    </dgm:pt>
    <dgm:pt modelId="{A1060CB6-FFEF-46F2-BE85-23F5B4C7FF53}" type="pres">
      <dgm:prSet presAssocID="{8E1FDC4E-EFAB-48B7-8ACC-4C1DF560CEDF}" presName="connTx" presStyleLbl="parChTrans1D4" presStyleIdx="1" presStyleCnt="9"/>
      <dgm:spPr/>
      <dgm:t>
        <a:bodyPr/>
        <a:lstStyle/>
        <a:p>
          <a:endParaRPr lang="en-US"/>
        </a:p>
      </dgm:t>
    </dgm:pt>
    <dgm:pt modelId="{9D343DBC-7371-4BC6-A56F-57C3AF7EB56F}" type="pres">
      <dgm:prSet presAssocID="{EFBA6D13-9EEE-4EF9-A31D-6D6FE6EE4F3F}" presName="root2" presStyleCnt="0"/>
      <dgm:spPr/>
    </dgm:pt>
    <dgm:pt modelId="{DDDD9476-F521-44DE-BDCC-2FAA0EF25EBC}" type="pres">
      <dgm:prSet presAssocID="{EFBA6D13-9EEE-4EF9-A31D-6D6FE6EE4F3F}" presName="LevelTwoTextNode" presStyleLbl="node4" presStyleIdx="1" presStyleCnt="9" custScaleX="142142" custScaleY="285307">
        <dgm:presLayoutVars>
          <dgm:chPref val="3"/>
        </dgm:presLayoutVars>
      </dgm:prSet>
      <dgm:spPr/>
      <dgm:t>
        <a:bodyPr/>
        <a:lstStyle/>
        <a:p>
          <a:endParaRPr lang="en-US"/>
        </a:p>
      </dgm:t>
    </dgm:pt>
    <dgm:pt modelId="{9A112D4F-0135-49E7-A8E4-732957D87089}" type="pres">
      <dgm:prSet presAssocID="{EFBA6D13-9EEE-4EF9-A31D-6D6FE6EE4F3F}" presName="level3hierChild" presStyleCnt="0"/>
      <dgm:spPr/>
    </dgm:pt>
    <dgm:pt modelId="{CB17D3FA-D883-4CD1-B90A-E8FCA2084B27}" type="pres">
      <dgm:prSet presAssocID="{25437846-6D86-43C9-A712-B4A2F4AFCE05}" presName="conn2-1" presStyleLbl="parChTrans1D4" presStyleIdx="2" presStyleCnt="9"/>
      <dgm:spPr/>
      <dgm:t>
        <a:bodyPr/>
        <a:lstStyle/>
        <a:p>
          <a:endParaRPr lang="en-US"/>
        </a:p>
      </dgm:t>
    </dgm:pt>
    <dgm:pt modelId="{7B3C6DDE-749B-40C4-BF9F-6721BBEC8ABB}" type="pres">
      <dgm:prSet presAssocID="{25437846-6D86-43C9-A712-B4A2F4AFCE05}" presName="connTx" presStyleLbl="parChTrans1D4" presStyleIdx="2" presStyleCnt="9"/>
      <dgm:spPr/>
      <dgm:t>
        <a:bodyPr/>
        <a:lstStyle/>
        <a:p>
          <a:endParaRPr lang="en-US"/>
        </a:p>
      </dgm:t>
    </dgm:pt>
    <dgm:pt modelId="{BADFFBDD-FE2A-438F-9192-682825D906A4}" type="pres">
      <dgm:prSet presAssocID="{D704C52A-0B62-4986-9FF7-30105236F664}" presName="root2" presStyleCnt="0"/>
      <dgm:spPr/>
    </dgm:pt>
    <dgm:pt modelId="{9BD4C37A-9F9B-4A0E-A23F-21E0A0561F30}" type="pres">
      <dgm:prSet presAssocID="{D704C52A-0B62-4986-9FF7-30105236F664}" presName="LevelTwoTextNode" presStyleLbl="node4" presStyleIdx="2" presStyleCnt="9" custScaleX="129892" custScaleY="272780">
        <dgm:presLayoutVars>
          <dgm:chPref val="3"/>
        </dgm:presLayoutVars>
      </dgm:prSet>
      <dgm:spPr/>
      <dgm:t>
        <a:bodyPr/>
        <a:lstStyle/>
        <a:p>
          <a:endParaRPr lang="en-US"/>
        </a:p>
      </dgm:t>
    </dgm:pt>
    <dgm:pt modelId="{BDD42AAC-3C5E-4DB7-8A43-9D5935ECD8C5}" type="pres">
      <dgm:prSet presAssocID="{D704C52A-0B62-4986-9FF7-30105236F664}" presName="level3hierChild" presStyleCnt="0"/>
      <dgm:spPr/>
    </dgm:pt>
    <dgm:pt modelId="{FDD3B98E-FB35-44A7-BAF2-6910C1CEA5C3}" type="pres">
      <dgm:prSet presAssocID="{F0208397-E22A-43C1-A043-5AC394C7C9F1}" presName="conn2-1" presStyleLbl="parChTrans1D4" presStyleIdx="3" presStyleCnt="9"/>
      <dgm:spPr/>
      <dgm:t>
        <a:bodyPr/>
        <a:lstStyle/>
        <a:p>
          <a:endParaRPr lang="en-US"/>
        </a:p>
      </dgm:t>
    </dgm:pt>
    <dgm:pt modelId="{9A0E4FD8-5FEC-4D0C-9063-3978F5B66C92}" type="pres">
      <dgm:prSet presAssocID="{F0208397-E22A-43C1-A043-5AC394C7C9F1}" presName="connTx" presStyleLbl="parChTrans1D4" presStyleIdx="3" presStyleCnt="9"/>
      <dgm:spPr/>
      <dgm:t>
        <a:bodyPr/>
        <a:lstStyle/>
        <a:p>
          <a:endParaRPr lang="en-US"/>
        </a:p>
      </dgm:t>
    </dgm:pt>
    <dgm:pt modelId="{98813640-412F-49EB-9584-3182002B41B9}" type="pres">
      <dgm:prSet presAssocID="{64261237-B4BD-45A3-8E07-C0772CFFF9A2}" presName="root2" presStyleCnt="0"/>
      <dgm:spPr/>
    </dgm:pt>
    <dgm:pt modelId="{F1F5C5A7-2F05-49D4-B44C-A4072C2ABD01}" type="pres">
      <dgm:prSet presAssocID="{64261237-B4BD-45A3-8E07-C0772CFFF9A2}" presName="LevelTwoTextNode" presStyleLbl="node4" presStyleIdx="3" presStyleCnt="9" custScaleX="119953" custScaleY="231579">
        <dgm:presLayoutVars>
          <dgm:chPref val="3"/>
        </dgm:presLayoutVars>
      </dgm:prSet>
      <dgm:spPr/>
      <dgm:t>
        <a:bodyPr/>
        <a:lstStyle/>
        <a:p>
          <a:endParaRPr lang="en-US"/>
        </a:p>
      </dgm:t>
    </dgm:pt>
    <dgm:pt modelId="{134CF8F1-6453-4E86-BA83-80A2F6FA244F}" type="pres">
      <dgm:prSet presAssocID="{64261237-B4BD-45A3-8E07-C0772CFFF9A2}" presName="level3hierChild" presStyleCnt="0"/>
      <dgm:spPr/>
    </dgm:pt>
    <dgm:pt modelId="{B8B9AEB9-D4E1-4E84-9E3B-75415310BB27}" type="pres">
      <dgm:prSet presAssocID="{6AA98068-98DD-43A9-A196-A6A365A7D7D1}" presName="conn2-1" presStyleLbl="parChTrans1D4" presStyleIdx="4" presStyleCnt="9"/>
      <dgm:spPr/>
      <dgm:t>
        <a:bodyPr/>
        <a:lstStyle/>
        <a:p>
          <a:endParaRPr lang="en-US"/>
        </a:p>
      </dgm:t>
    </dgm:pt>
    <dgm:pt modelId="{D85CC6C3-7358-4FE3-9F67-58DB35D7B43A}" type="pres">
      <dgm:prSet presAssocID="{6AA98068-98DD-43A9-A196-A6A365A7D7D1}" presName="connTx" presStyleLbl="parChTrans1D4" presStyleIdx="4" presStyleCnt="9"/>
      <dgm:spPr/>
      <dgm:t>
        <a:bodyPr/>
        <a:lstStyle/>
        <a:p>
          <a:endParaRPr lang="en-US"/>
        </a:p>
      </dgm:t>
    </dgm:pt>
    <dgm:pt modelId="{2F29B1A6-B971-42B1-9644-25B3F2A3BEA9}" type="pres">
      <dgm:prSet presAssocID="{081DDDCF-0ACA-4C1C-AC68-D76DC954F8D7}" presName="root2" presStyleCnt="0"/>
      <dgm:spPr/>
    </dgm:pt>
    <dgm:pt modelId="{FAD52FEA-A52C-4DFA-B327-C9C0D1819DFF}" type="pres">
      <dgm:prSet presAssocID="{081DDDCF-0ACA-4C1C-AC68-D76DC954F8D7}" presName="LevelTwoTextNode" presStyleLbl="node4" presStyleIdx="4" presStyleCnt="9" custScaleX="142142" custScaleY="285307">
        <dgm:presLayoutVars>
          <dgm:chPref val="3"/>
        </dgm:presLayoutVars>
      </dgm:prSet>
      <dgm:spPr/>
      <dgm:t>
        <a:bodyPr/>
        <a:lstStyle/>
        <a:p>
          <a:endParaRPr lang="en-US"/>
        </a:p>
      </dgm:t>
    </dgm:pt>
    <dgm:pt modelId="{8DA03010-9F7F-4535-96A9-9807E570E295}" type="pres">
      <dgm:prSet presAssocID="{081DDDCF-0ACA-4C1C-AC68-D76DC954F8D7}" presName="level3hierChild" presStyleCnt="0"/>
      <dgm:spPr/>
    </dgm:pt>
    <dgm:pt modelId="{A07F86C4-3E0C-4A98-9A2E-9FC716C07E6F}" type="pres">
      <dgm:prSet presAssocID="{C538BD09-F05D-4E3F-8962-A7B676B221E7}" presName="conn2-1" presStyleLbl="parChTrans1D4" presStyleIdx="5" presStyleCnt="9"/>
      <dgm:spPr/>
      <dgm:t>
        <a:bodyPr/>
        <a:lstStyle/>
        <a:p>
          <a:endParaRPr lang="en-US"/>
        </a:p>
      </dgm:t>
    </dgm:pt>
    <dgm:pt modelId="{AE9B8C4A-E892-4815-9B4B-B4BDE74D7F9A}" type="pres">
      <dgm:prSet presAssocID="{C538BD09-F05D-4E3F-8962-A7B676B221E7}" presName="connTx" presStyleLbl="parChTrans1D4" presStyleIdx="5" presStyleCnt="9"/>
      <dgm:spPr/>
      <dgm:t>
        <a:bodyPr/>
        <a:lstStyle/>
        <a:p>
          <a:endParaRPr lang="en-US"/>
        </a:p>
      </dgm:t>
    </dgm:pt>
    <dgm:pt modelId="{5AE195B1-A77D-4F59-B2D4-F76B30155F0E}" type="pres">
      <dgm:prSet presAssocID="{D89115FB-7A25-4EA6-87F0-C954A35046F1}" presName="root2" presStyleCnt="0"/>
      <dgm:spPr/>
    </dgm:pt>
    <dgm:pt modelId="{551F0F17-0B85-4E29-9044-268F31A68203}" type="pres">
      <dgm:prSet presAssocID="{D89115FB-7A25-4EA6-87F0-C954A35046F1}" presName="LevelTwoTextNode" presStyleLbl="node4" presStyleIdx="5" presStyleCnt="9" custScaleX="129892" custScaleY="272780">
        <dgm:presLayoutVars>
          <dgm:chPref val="3"/>
        </dgm:presLayoutVars>
      </dgm:prSet>
      <dgm:spPr/>
      <dgm:t>
        <a:bodyPr/>
        <a:lstStyle/>
        <a:p>
          <a:endParaRPr lang="en-US"/>
        </a:p>
      </dgm:t>
    </dgm:pt>
    <dgm:pt modelId="{6832C3DA-6F17-4A16-BF50-AB54738F681B}" type="pres">
      <dgm:prSet presAssocID="{D89115FB-7A25-4EA6-87F0-C954A35046F1}" presName="level3hierChild" presStyleCnt="0"/>
      <dgm:spPr/>
    </dgm:pt>
    <dgm:pt modelId="{27C01CDB-A808-4902-81A9-7AB8A70D5808}" type="pres">
      <dgm:prSet presAssocID="{D8847B5D-5E79-4BF2-AD7B-FD15660E60DA}" presName="conn2-1" presStyleLbl="parChTrans1D4" presStyleIdx="6" presStyleCnt="9"/>
      <dgm:spPr/>
      <dgm:t>
        <a:bodyPr/>
        <a:lstStyle/>
        <a:p>
          <a:endParaRPr lang="en-US"/>
        </a:p>
      </dgm:t>
    </dgm:pt>
    <dgm:pt modelId="{C341CFD1-8C44-4049-8D12-7353656A8B77}" type="pres">
      <dgm:prSet presAssocID="{D8847B5D-5E79-4BF2-AD7B-FD15660E60DA}" presName="connTx" presStyleLbl="parChTrans1D4" presStyleIdx="6" presStyleCnt="9"/>
      <dgm:spPr/>
      <dgm:t>
        <a:bodyPr/>
        <a:lstStyle/>
        <a:p>
          <a:endParaRPr lang="en-US"/>
        </a:p>
      </dgm:t>
    </dgm:pt>
    <dgm:pt modelId="{20C24029-7278-433C-BF7C-FD33443532F5}" type="pres">
      <dgm:prSet presAssocID="{FC3EDBFA-69F8-4F11-BD7E-400F832C297F}" presName="root2" presStyleCnt="0"/>
      <dgm:spPr/>
    </dgm:pt>
    <dgm:pt modelId="{B0038C19-8FDE-4644-8C60-DDA81250FCC1}" type="pres">
      <dgm:prSet presAssocID="{FC3EDBFA-69F8-4F11-BD7E-400F832C297F}" presName="LevelTwoTextNode" presStyleLbl="node4" presStyleIdx="6" presStyleCnt="9" custScaleX="119953" custScaleY="231579">
        <dgm:presLayoutVars>
          <dgm:chPref val="3"/>
        </dgm:presLayoutVars>
      </dgm:prSet>
      <dgm:spPr/>
      <dgm:t>
        <a:bodyPr/>
        <a:lstStyle/>
        <a:p>
          <a:endParaRPr lang="en-US"/>
        </a:p>
      </dgm:t>
    </dgm:pt>
    <dgm:pt modelId="{98103217-AAD5-4F29-938B-01EEB3DD8747}" type="pres">
      <dgm:prSet presAssocID="{FC3EDBFA-69F8-4F11-BD7E-400F832C297F}" presName="level3hierChild" presStyleCnt="0"/>
      <dgm:spPr/>
    </dgm:pt>
    <dgm:pt modelId="{ADCE089E-DECC-441B-926D-147B25C3C025}" type="pres">
      <dgm:prSet presAssocID="{DF8CA186-D855-4FCA-AC85-1B0BCD876A0E}" presName="conn2-1" presStyleLbl="parChTrans1D4" presStyleIdx="7" presStyleCnt="9"/>
      <dgm:spPr/>
      <dgm:t>
        <a:bodyPr/>
        <a:lstStyle/>
        <a:p>
          <a:endParaRPr lang="en-US"/>
        </a:p>
      </dgm:t>
    </dgm:pt>
    <dgm:pt modelId="{6AA75575-F5D8-4598-9996-2CD03B76CC7C}" type="pres">
      <dgm:prSet presAssocID="{DF8CA186-D855-4FCA-AC85-1B0BCD876A0E}" presName="connTx" presStyleLbl="parChTrans1D4" presStyleIdx="7" presStyleCnt="9"/>
      <dgm:spPr/>
      <dgm:t>
        <a:bodyPr/>
        <a:lstStyle/>
        <a:p>
          <a:endParaRPr lang="en-US"/>
        </a:p>
      </dgm:t>
    </dgm:pt>
    <dgm:pt modelId="{DA44C5B1-CB4A-458D-A4FA-E07A7AD87BC3}" type="pres">
      <dgm:prSet presAssocID="{52254B56-278C-48BB-AA12-948A28ACB7E6}" presName="root2" presStyleCnt="0"/>
      <dgm:spPr/>
    </dgm:pt>
    <dgm:pt modelId="{91D058B7-B6DB-4327-A60C-DD1557D364C4}" type="pres">
      <dgm:prSet presAssocID="{52254B56-278C-48BB-AA12-948A28ACB7E6}" presName="LevelTwoTextNode" presStyleLbl="node4" presStyleIdx="7" presStyleCnt="9" custScaleX="142142" custScaleY="285307">
        <dgm:presLayoutVars>
          <dgm:chPref val="3"/>
        </dgm:presLayoutVars>
      </dgm:prSet>
      <dgm:spPr/>
      <dgm:t>
        <a:bodyPr/>
        <a:lstStyle/>
        <a:p>
          <a:endParaRPr lang="en-US"/>
        </a:p>
      </dgm:t>
    </dgm:pt>
    <dgm:pt modelId="{EFDB8197-C542-4FFC-B9FA-2BE67AEE7A94}" type="pres">
      <dgm:prSet presAssocID="{52254B56-278C-48BB-AA12-948A28ACB7E6}" presName="level3hierChild" presStyleCnt="0"/>
      <dgm:spPr/>
    </dgm:pt>
    <dgm:pt modelId="{4535E9C9-0511-4596-98C6-67516A625845}" type="pres">
      <dgm:prSet presAssocID="{3E777EE6-515D-4922-A6E7-30A658A3B8C2}" presName="conn2-1" presStyleLbl="parChTrans1D4" presStyleIdx="8" presStyleCnt="9"/>
      <dgm:spPr/>
      <dgm:t>
        <a:bodyPr/>
        <a:lstStyle/>
        <a:p>
          <a:endParaRPr lang="en-US"/>
        </a:p>
      </dgm:t>
    </dgm:pt>
    <dgm:pt modelId="{E577A858-AE6F-437E-9D63-5F038816B702}" type="pres">
      <dgm:prSet presAssocID="{3E777EE6-515D-4922-A6E7-30A658A3B8C2}" presName="connTx" presStyleLbl="parChTrans1D4" presStyleIdx="8" presStyleCnt="9"/>
      <dgm:spPr/>
      <dgm:t>
        <a:bodyPr/>
        <a:lstStyle/>
        <a:p>
          <a:endParaRPr lang="en-US"/>
        </a:p>
      </dgm:t>
    </dgm:pt>
    <dgm:pt modelId="{1A9989CE-9413-471F-97FC-0E5F66316F84}" type="pres">
      <dgm:prSet presAssocID="{122F122A-9AF3-46B8-94A3-FA140A1FDD52}" presName="root2" presStyleCnt="0"/>
      <dgm:spPr/>
    </dgm:pt>
    <dgm:pt modelId="{A27271A4-73D7-4D10-8866-4B51B45AA0FA}" type="pres">
      <dgm:prSet presAssocID="{122F122A-9AF3-46B8-94A3-FA140A1FDD52}" presName="LevelTwoTextNode" presStyleLbl="node4" presStyleIdx="8" presStyleCnt="9" custScaleX="129892" custScaleY="272780">
        <dgm:presLayoutVars>
          <dgm:chPref val="3"/>
        </dgm:presLayoutVars>
      </dgm:prSet>
      <dgm:spPr/>
      <dgm:t>
        <a:bodyPr/>
        <a:lstStyle/>
        <a:p>
          <a:endParaRPr lang="en-US"/>
        </a:p>
      </dgm:t>
    </dgm:pt>
    <dgm:pt modelId="{15DA152C-B381-47C7-9F6C-569F90D87992}" type="pres">
      <dgm:prSet presAssocID="{122F122A-9AF3-46B8-94A3-FA140A1FDD52}" presName="level3hierChild" presStyleCnt="0"/>
      <dgm:spPr/>
    </dgm:pt>
  </dgm:ptLst>
  <dgm:cxnLst>
    <dgm:cxn modelId="{580BD8C1-D317-4964-9E81-A757E3C6B0ED}" srcId="{52254B56-278C-48BB-AA12-948A28ACB7E6}" destId="{122F122A-9AF3-46B8-94A3-FA140A1FDD52}" srcOrd="0" destOrd="0" parTransId="{3E777EE6-515D-4922-A6E7-30A658A3B8C2}" sibTransId="{CA1BE40B-27EC-41C0-BD70-76198831EB4A}"/>
    <dgm:cxn modelId="{964F6FB2-A424-4572-92FB-1230AEAC8DBA}" type="presOf" srcId="{29A1477A-5AB9-406C-8AE0-640D639CF54B}" destId="{036CF599-5D82-467B-92B7-D864EEC542C2}" srcOrd="0" destOrd="0" presId="urn:microsoft.com/office/officeart/2005/8/layout/hierarchy2"/>
    <dgm:cxn modelId="{571A401C-A728-4B1E-BFBB-C733E5757272}" type="presOf" srcId="{3E777EE6-515D-4922-A6E7-30A658A3B8C2}" destId="{E577A858-AE6F-437E-9D63-5F038816B702}" srcOrd="1" destOrd="0" presId="urn:microsoft.com/office/officeart/2005/8/layout/hierarchy2"/>
    <dgm:cxn modelId="{14057A33-677D-4979-90ED-E27BE874D8AF}" srcId="{081DDDCF-0ACA-4C1C-AC68-D76DC954F8D7}" destId="{D89115FB-7A25-4EA6-87F0-C954A35046F1}" srcOrd="0" destOrd="0" parTransId="{C538BD09-F05D-4E3F-8962-A7B676B221E7}" sibTransId="{96B8F9C9-7012-4850-B396-691337265116}"/>
    <dgm:cxn modelId="{F3A00F58-E124-4DF8-8330-2A148FCD47F1}" type="presOf" srcId="{6AA98068-98DD-43A9-A196-A6A365A7D7D1}" destId="{B8B9AEB9-D4E1-4E84-9E3B-75415310BB27}" srcOrd="0" destOrd="0" presId="urn:microsoft.com/office/officeart/2005/8/layout/hierarchy2"/>
    <dgm:cxn modelId="{128DC3F4-49B5-48C3-AF3E-0325D6BF9E63}" type="presOf" srcId="{9C0DB157-4376-4950-B746-C2E9BF4D5C60}" destId="{3DBD4DBA-D12D-4B91-B692-09AC9EF08F2F}" srcOrd="1" destOrd="0" presId="urn:microsoft.com/office/officeart/2005/8/layout/hierarchy2"/>
    <dgm:cxn modelId="{389F36F3-444D-4F96-B4ED-8035DC441341}" srcId="{0575A99A-B4F8-4E6D-8E59-790CF5EADCDB}" destId="{AB847B10-B00A-4C7B-B8B0-A3C0840E93F3}" srcOrd="0" destOrd="0" parTransId="{9C0DB157-4376-4950-B746-C2E9BF4D5C60}" sibTransId="{1A8676DE-777D-4036-8487-F53BF81F8091}"/>
    <dgm:cxn modelId="{1A0EB3CB-40F5-4A61-8D59-CBA300E50BA8}" type="presOf" srcId="{52254B56-278C-48BB-AA12-948A28ACB7E6}" destId="{91D058B7-B6DB-4327-A60C-DD1557D364C4}" srcOrd="0" destOrd="0" presId="urn:microsoft.com/office/officeart/2005/8/layout/hierarchy2"/>
    <dgm:cxn modelId="{183B318D-47E9-4F7D-BCBC-F1DEF75ED448}" type="presOf" srcId="{122F122A-9AF3-46B8-94A3-FA140A1FDD52}" destId="{A27271A4-73D7-4D10-8866-4B51B45AA0FA}" srcOrd="0" destOrd="0" presId="urn:microsoft.com/office/officeart/2005/8/layout/hierarchy2"/>
    <dgm:cxn modelId="{503273C3-3055-40A7-8E55-19D571193D08}" type="presOf" srcId="{D89115FB-7A25-4EA6-87F0-C954A35046F1}" destId="{551F0F17-0B85-4E29-9044-268F31A68203}" srcOrd="0" destOrd="0" presId="urn:microsoft.com/office/officeart/2005/8/layout/hierarchy2"/>
    <dgm:cxn modelId="{464591A6-16FA-4960-B58F-609ED5B010E9}" type="presOf" srcId="{8E1FDC4E-EFAB-48B7-8ACC-4C1DF560CEDF}" destId="{A1060CB6-FFEF-46F2-BE85-23F5B4C7FF53}" srcOrd="1" destOrd="0" presId="urn:microsoft.com/office/officeart/2005/8/layout/hierarchy2"/>
    <dgm:cxn modelId="{02E9C66B-D43E-4319-BDAB-A54ADD8F9300}" type="presOf" srcId="{29A1477A-5AB9-406C-8AE0-640D639CF54B}" destId="{0B597528-A91F-4118-B2B1-12107739DEF7}" srcOrd="1" destOrd="0" presId="urn:microsoft.com/office/officeart/2005/8/layout/hierarchy2"/>
    <dgm:cxn modelId="{3D855BD7-8F95-4330-8F4E-387C308556E5}" type="presOf" srcId="{64261237-B4BD-45A3-8E07-C0772CFFF9A2}" destId="{F1F5C5A7-2F05-49D4-B44C-A4072C2ABD01}" srcOrd="0" destOrd="0" presId="urn:microsoft.com/office/officeart/2005/8/layout/hierarchy2"/>
    <dgm:cxn modelId="{1C60575A-9E54-4B12-A94C-24D0515C2D4A}" type="presOf" srcId="{EC177ADD-0CCE-4CAF-BA94-E43434BB54E3}" destId="{3EA16AC6-1C34-4CC4-9396-DC132FE0C4E1}" srcOrd="0" destOrd="0" presId="urn:microsoft.com/office/officeart/2005/8/layout/hierarchy2"/>
    <dgm:cxn modelId="{AE13CDE6-2269-4003-9AA3-7A85B005E422}" srcId="{EFBA6D13-9EEE-4EF9-A31D-6D6FE6EE4F3F}" destId="{D704C52A-0B62-4986-9FF7-30105236F664}" srcOrd="0" destOrd="0" parTransId="{25437846-6D86-43C9-A712-B4A2F4AFCE05}" sibTransId="{6141D01D-5D9C-45F6-B3E8-C7F1902D4572}"/>
    <dgm:cxn modelId="{32C15511-3AAD-4DBC-9885-4ECCD77AE203}" type="presOf" srcId="{9C0DB157-4376-4950-B746-C2E9BF4D5C60}" destId="{C3077CAE-5FA3-46A0-8B66-7AE408DB79E7}" srcOrd="0" destOrd="0" presId="urn:microsoft.com/office/officeart/2005/8/layout/hierarchy2"/>
    <dgm:cxn modelId="{B5A24D88-BBAD-4CE3-9BBA-7F51559D0314}" type="presOf" srcId="{8E1FDC4E-EFAB-48B7-8ACC-4C1DF560CEDF}" destId="{1C5191E4-85E9-41EB-8F30-C3277AB96FF4}" srcOrd="0" destOrd="0" presId="urn:microsoft.com/office/officeart/2005/8/layout/hierarchy2"/>
    <dgm:cxn modelId="{97D34424-4F94-4360-9842-006AB672BF03}" srcId="{FC3EDBFA-69F8-4F11-BD7E-400F832C297F}" destId="{52254B56-278C-48BB-AA12-948A28ACB7E6}" srcOrd="0" destOrd="0" parTransId="{DF8CA186-D855-4FCA-AC85-1B0BCD876A0E}" sibTransId="{7B982613-2256-48B0-B252-C4DB93840B39}"/>
    <dgm:cxn modelId="{3526C516-8545-4BDF-9DF2-24EB8F22BAE1}" type="presOf" srcId="{F0208397-E22A-43C1-A043-5AC394C7C9F1}" destId="{FDD3B98E-FB35-44A7-BAF2-6910C1CEA5C3}" srcOrd="0" destOrd="0" presId="urn:microsoft.com/office/officeart/2005/8/layout/hierarchy2"/>
    <dgm:cxn modelId="{11C4B6F2-FE0A-4826-9CFA-3C538262E65F}" type="presOf" srcId="{C538BD09-F05D-4E3F-8962-A7B676B221E7}" destId="{AE9B8C4A-E892-4815-9B4B-B4BDE74D7F9A}" srcOrd="1" destOrd="0" presId="urn:microsoft.com/office/officeart/2005/8/layout/hierarchy2"/>
    <dgm:cxn modelId="{A3205B06-4B9E-45DE-9461-0878516897D7}" srcId="{AB847B10-B00A-4C7B-B8B0-A3C0840E93F3}" destId="{D14F133B-87CB-4572-8EE2-34C9B8C908DB}" srcOrd="0" destOrd="0" parTransId="{EC177ADD-0CCE-4CAF-BA94-E43434BB54E3}" sibTransId="{25CF9497-9817-4343-93ED-E0B30F984293}"/>
    <dgm:cxn modelId="{71F473A6-39B3-46F5-8ABA-233CDDE07E7B}" type="presOf" srcId="{9068E00A-0315-4B47-82CA-E557CC3B1749}" destId="{678597C3-6290-4821-8D8A-57136612252E}" srcOrd="0" destOrd="0" presId="urn:microsoft.com/office/officeart/2005/8/layout/hierarchy2"/>
    <dgm:cxn modelId="{107ECD97-247F-4A9F-B529-67B2150EC779}" type="presOf" srcId="{FC3EDBFA-69F8-4F11-BD7E-400F832C297F}" destId="{B0038C19-8FDE-4644-8C60-DDA81250FCC1}" srcOrd="0" destOrd="0" presId="urn:microsoft.com/office/officeart/2005/8/layout/hierarchy2"/>
    <dgm:cxn modelId="{A9CF443F-30A1-4243-8836-1B3199449588}" type="presOf" srcId="{D8847B5D-5E79-4BF2-AD7B-FD15660E60DA}" destId="{C341CFD1-8C44-4049-8D12-7353656A8B77}" srcOrd="1" destOrd="0" presId="urn:microsoft.com/office/officeart/2005/8/layout/hierarchy2"/>
    <dgm:cxn modelId="{C6F90B19-7800-403E-B2DF-655295862D28}" srcId="{D14F133B-87CB-4572-8EE2-34C9B8C908DB}" destId="{FC3EDBFA-69F8-4F11-BD7E-400F832C297F}" srcOrd="2" destOrd="0" parTransId="{D8847B5D-5E79-4BF2-AD7B-FD15660E60DA}" sibTransId="{E1F7AFC5-A482-4DF1-932B-D85CE61920A4}"/>
    <dgm:cxn modelId="{C9957982-4EDE-4236-ACE2-8143AA85D0BB}" type="presOf" srcId="{C538BD09-F05D-4E3F-8962-A7B676B221E7}" destId="{A07F86C4-3E0C-4A98-9A2E-9FC716C07E6F}" srcOrd="0" destOrd="0" presId="urn:microsoft.com/office/officeart/2005/8/layout/hierarchy2"/>
    <dgm:cxn modelId="{4143EDD8-B816-43D3-AFC0-3020A0DD12C8}" type="presOf" srcId="{0575A99A-B4F8-4E6D-8E59-790CF5EADCDB}" destId="{8987F784-C9CA-4C7B-A2C6-8DB0B5592543}" srcOrd="0" destOrd="0" presId="urn:microsoft.com/office/officeart/2005/8/layout/hierarchy2"/>
    <dgm:cxn modelId="{E9FBA79E-B671-44CF-A4D9-C4497E35F0AC}" type="presOf" srcId="{DF8CA186-D855-4FCA-AC85-1B0BCD876A0E}" destId="{ADCE089E-DECC-441B-926D-147B25C3C025}" srcOrd="0" destOrd="0" presId="urn:microsoft.com/office/officeart/2005/8/layout/hierarchy2"/>
    <dgm:cxn modelId="{BE6E0799-60B8-4D18-98D8-24C71A00A449}" type="presOf" srcId="{3E777EE6-515D-4922-A6E7-30A658A3B8C2}" destId="{4535E9C9-0511-4596-98C6-67516A625845}" srcOrd="0" destOrd="0" presId="urn:microsoft.com/office/officeart/2005/8/layout/hierarchy2"/>
    <dgm:cxn modelId="{5EA2BB66-3017-43AC-B625-9C5E2C1C2E06}" type="presOf" srcId="{25437846-6D86-43C9-A712-B4A2F4AFCE05}" destId="{7B3C6DDE-749B-40C4-BF9F-6721BBEC8ABB}" srcOrd="1" destOrd="0" presId="urn:microsoft.com/office/officeart/2005/8/layout/hierarchy2"/>
    <dgm:cxn modelId="{D8B58959-A348-40F9-B1C8-3C8FCD1F3EB2}" srcId="{64261237-B4BD-45A3-8E07-C0772CFFF9A2}" destId="{081DDDCF-0ACA-4C1C-AC68-D76DC954F8D7}" srcOrd="0" destOrd="0" parTransId="{6AA98068-98DD-43A9-A196-A6A365A7D7D1}" sibTransId="{423B7AE2-A829-42F3-946B-5DB8D00382DF}"/>
    <dgm:cxn modelId="{FA1BE66A-B4A4-4518-BA1C-22B03A79C2D7}" srcId="{D14F133B-87CB-4572-8EE2-34C9B8C908DB}" destId="{64261237-B4BD-45A3-8E07-C0772CFFF9A2}" srcOrd="1" destOrd="0" parTransId="{F0208397-E22A-43C1-A043-5AC394C7C9F1}" sibTransId="{459AF358-4407-4EF7-81AC-7D461BDB3F3D}"/>
    <dgm:cxn modelId="{23D2B82C-9135-4CAD-A631-7493115F66BF}" type="presOf" srcId="{D14F133B-87CB-4572-8EE2-34C9B8C908DB}" destId="{8B6DB3AD-A1FB-47B1-8BDD-1AF147F5D887}" srcOrd="0" destOrd="0" presId="urn:microsoft.com/office/officeart/2005/8/layout/hierarchy2"/>
    <dgm:cxn modelId="{8D0E7F13-3953-417C-8F86-A2FE1EECF70E}" srcId="{D14F133B-87CB-4572-8EE2-34C9B8C908DB}" destId="{9068E00A-0315-4B47-82CA-E557CC3B1749}" srcOrd="0" destOrd="0" parTransId="{29A1477A-5AB9-406C-8AE0-640D639CF54B}" sibTransId="{BEA29596-926A-47A9-AFB5-CB8B3C6BF4AF}"/>
    <dgm:cxn modelId="{9ACC9652-391D-4662-BCD4-FC8EE2A4C26F}" type="presOf" srcId="{F0208397-E22A-43C1-A043-5AC394C7C9F1}" destId="{9A0E4FD8-5FEC-4D0C-9063-3978F5B66C92}" srcOrd="1" destOrd="0" presId="urn:microsoft.com/office/officeart/2005/8/layout/hierarchy2"/>
    <dgm:cxn modelId="{0CD2E04A-477D-4595-8B45-8DDED854015B}" type="presOf" srcId="{6AA98068-98DD-43A9-A196-A6A365A7D7D1}" destId="{D85CC6C3-7358-4FE3-9F67-58DB35D7B43A}" srcOrd="1" destOrd="0" presId="urn:microsoft.com/office/officeart/2005/8/layout/hierarchy2"/>
    <dgm:cxn modelId="{42356C14-AF30-4A7D-8174-2824BEC911E1}" type="presOf" srcId="{1900E0CA-8FB3-42B2-B4D0-F9460659A332}" destId="{46BAD8ED-3C77-4C58-B297-0D4826D2CEF1}" srcOrd="0" destOrd="0" presId="urn:microsoft.com/office/officeart/2005/8/layout/hierarchy2"/>
    <dgm:cxn modelId="{A1180E74-20A4-4742-AC4F-49F59D6C433B}" type="presOf" srcId="{DF8CA186-D855-4FCA-AC85-1B0BCD876A0E}" destId="{6AA75575-F5D8-4598-9996-2CD03B76CC7C}" srcOrd="1" destOrd="0" presId="urn:microsoft.com/office/officeart/2005/8/layout/hierarchy2"/>
    <dgm:cxn modelId="{40E865D6-E5B0-4F6B-B05C-6540D67E8B20}" type="presOf" srcId="{AB847B10-B00A-4C7B-B8B0-A3C0840E93F3}" destId="{E8F976BF-E4D3-4DB1-BE37-C61DC2352E68}" srcOrd="0" destOrd="0" presId="urn:microsoft.com/office/officeart/2005/8/layout/hierarchy2"/>
    <dgm:cxn modelId="{A64F5BEA-5CE7-4A6F-A478-C7DA6E6DCED6}" srcId="{1900E0CA-8FB3-42B2-B4D0-F9460659A332}" destId="{0575A99A-B4F8-4E6D-8E59-790CF5EADCDB}" srcOrd="0" destOrd="0" parTransId="{6D3DF254-0D26-4D6C-ABD4-5350F67DBCD5}" sibTransId="{EC2C4C8B-763D-451B-BBCB-3CCB5CDD5FF9}"/>
    <dgm:cxn modelId="{CB6573AB-BE3A-4570-9756-AEE86D49037A}" srcId="{9068E00A-0315-4B47-82CA-E557CC3B1749}" destId="{EFBA6D13-9EEE-4EF9-A31D-6D6FE6EE4F3F}" srcOrd="0" destOrd="0" parTransId="{8E1FDC4E-EFAB-48B7-8ACC-4C1DF560CEDF}" sibTransId="{BAB6167A-8A09-4EBE-9732-77679E2D8881}"/>
    <dgm:cxn modelId="{8C3E1A19-842A-4232-A781-6F1C80A21D96}" type="presOf" srcId="{D8847B5D-5E79-4BF2-AD7B-FD15660E60DA}" destId="{27C01CDB-A808-4902-81A9-7AB8A70D5808}" srcOrd="0" destOrd="0" presId="urn:microsoft.com/office/officeart/2005/8/layout/hierarchy2"/>
    <dgm:cxn modelId="{A85D3C1D-590D-4A47-B38A-76EF47AB9F84}" type="presOf" srcId="{EFBA6D13-9EEE-4EF9-A31D-6D6FE6EE4F3F}" destId="{DDDD9476-F521-44DE-BDCC-2FAA0EF25EBC}" srcOrd="0" destOrd="0" presId="urn:microsoft.com/office/officeart/2005/8/layout/hierarchy2"/>
    <dgm:cxn modelId="{0D2045CF-7957-4BBB-A88F-75CB15CA5700}" type="presOf" srcId="{D704C52A-0B62-4986-9FF7-30105236F664}" destId="{9BD4C37A-9F9B-4A0E-A23F-21E0A0561F30}" srcOrd="0" destOrd="0" presId="urn:microsoft.com/office/officeart/2005/8/layout/hierarchy2"/>
    <dgm:cxn modelId="{CDD6797D-C3C8-4B9F-813F-248F9894E909}" type="presOf" srcId="{EC177ADD-0CCE-4CAF-BA94-E43434BB54E3}" destId="{1C8DC91F-BD33-4227-959E-422DBE958681}" srcOrd="1" destOrd="0" presId="urn:microsoft.com/office/officeart/2005/8/layout/hierarchy2"/>
    <dgm:cxn modelId="{787DB5E7-D815-4FEA-A089-69BCFD965750}" type="presOf" srcId="{25437846-6D86-43C9-A712-B4A2F4AFCE05}" destId="{CB17D3FA-D883-4CD1-B90A-E8FCA2084B27}" srcOrd="0" destOrd="0" presId="urn:microsoft.com/office/officeart/2005/8/layout/hierarchy2"/>
    <dgm:cxn modelId="{C45DAEB2-A870-47E4-BAE1-11F71EB96A9D}" type="presOf" srcId="{081DDDCF-0ACA-4C1C-AC68-D76DC954F8D7}" destId="{FAD52FEA-A52C-4DFA-B327-C9C0D1819DFF}" srcOrd="0" destOrd="0" presId="urn:microsoft.com/office/officeart/2005/8/layout/hierarchy2"/>
    <dgm:cxn modelId="{82935686-287F-4A18-B878-BCEE26C83E60}" type="presParOf" srcId="{46BAD8ED-3C77-4C58-B297-0D4826D2CEF1}" destId="{F348BA09-03C4-464D-B7CF-3BF574088463}" srcOrd="0" destOrd="0" presId="urn:microsoft.com/office/officeart/2005/8/layout/hierarchy2"/>
    <dgm:cxn modelId="{A9168E54-4F1A-42CF-9326-38FA56F79DD2}" type="presParOf" srcId="{F348BA09-03C4-464D-B7CF-3BF574088463}" destId="{8987F784-C9CA-4C7B-A2C6-8DB0B5592543}" srcOrd="0" destOrd="0" presId="urn:microsoft.com/office/officeart/2005/8/layout/hierarchy2"/>
    <dgm:cxn modelId="{B4E02AA0-6A75-4F66-8C05-7E8D3CCA9695}" type="presParOf" srcId="{F348BA09-03C4-464D-B7CF-3BF574088463}" destId="{AD4F6404-5355-41CA-B815-10B9AB53043F}" srcOrd="1" destOrd="0" presId="urn:microsoft.com/office/officeart/2005/8/layout/hierarchy2"/>
    <dgm:cxn modelId="{1BBE859E-FB28-4B76-B550-F139EB0CE0D3}" type="presParOf" srcId="{AD4F6404-5355-41CA-B815-10B9AB53043F}" destId="{C3077CAE-5FA3-46A0-8B66-7AE408DB79E7}" srcOrd="0" destOrd="0" presId="urn:microsoft.com/office/officeart/2005/8/layout/hierarchy2"/>
    <dgm:cxn modelId="{0145C232-4592-4106-AEA4-12857CCBF302}" type="presParOf" srcId="{C3077CAE-5FA3-46A0-8B66-7AE408DB79E7}" destId="{3DBD4DBA-D12D-4B91-B692-09AC9EF08F2F}" srcOrd="0" destOrd="0" presId="urn:microsoft.com/office/officeart/2005/8/layout/hierarchy2"/>
    <dgm:cxn modelId="{AC2391C7-AEA1-4E5A-B0F5-2C8E3AA31EC4}" type="presParOf" srcId="{AD4F6404-5355-41CA-B815-10B9AB53043F}" destId="{7378A84C-25DD-4074-B14D-2BBD2DDA8967}" srcOrd="1" destOrd="0" presId="urn:microsoft.com/office/officeart/2005/8/layout/hierarchy2"/>
    <dgm:cxn modelId="{35C9D3AE-C1DD-4403-B1A3-77CF41E0BB8D}" type="presParOf" srcId="{7378A84C-25DD-4074-B14D-2BBD2DDA8967}" destId="{E8F976BF-E4D3-4DB1-BE37-C61DC2352E68}" srcOrd="0" destOrd="0" presId="urn:microsoft.com/office/officeart/2005/8/layout/hierarchy2"/>
    <dgm:cxn modelId="{B3543DCA-6FE7-488E-BCFD-0C6509E8BDE2}" type="presParOf" srcId="{7378A84C-25DD-4074-B14D-2BBD2DDA8967}" destId="{4444E0BC-4B3A-4B2F-9421-08063088AEC8}" srcOrd="1" destOrd="0" presId="urn:microsoft.com/office/officeart/2005/8/layout/hierarchy2"/>
    <dgm:cxn modelId="{BF2EEBD8-9FCA-4DE4-A65E-763416B80C7C}" type="presParOf" srcId="{4444E0BC-4B3A-4B2F-9421-08063088AEC8}" destId="{3EA16AC6-1C34-4CC4-9396-DC132FE0C4E1}" srcOrd="0" destOrd="0" presId="urn:microsoft.com/office/officeart/2005/8/layout/hierarchy2"/>
    <dgm:cxn modelId="{5B8FEFCD-6E8E-4428-842B-0EDB227064A2}" type="presParOf" srcId="{3EA16AC6-1C34-4CC4-9396-DC132FE0C4E1}" destId="{1C8DC91F-BD33-4227-959E-422DBE958681}" srcOrd="0" destOrd="0" presId="urn:microsoft.com/office/officeart/2005/8/layout/hierarchy2"/>
    <dgm:cxn modelId="{DB6F1116-B5FF-4154-8045-6DC85D99FA3B}" type="presParOf" srcId="{4444E0BC-4B3A-4B2F-9421-08063088AEC8}" destId="{4B85E036-1FE0-4592-AB86-B2E405291F45}" srcOrd="1" destOrd="0" presId="urn:microsoft.com/office/officeart/2005/8/layout/hierarchy2"/>
    <dgm:cxn modelId="{0F199C4E-DA1B-4A73-A68E-9FCFA37EAC7D}" type="presParOf" srcId="{4B85E036-1FE0-4592-AB86-B2E405291F45}" destId="{8B6DB3AD-A1FB-47B1-8BDD-1AF147F5D887}" srcOrd="0" destOrd="0" presId="urn:microsoft.com/office/officeart/2005/8/layout/hierarchy2"/>
    <dgm:cxn modelId="{00583E86-7E51-4D2B-8CF8-2ACAF6D501EB}" type="presParOf" srcId="{4B85E036-1FE0-4592-AB86-B2E405291F45}" destId="{5789E8A2-B0A7-4DEF-B5A0-C8A82356AE73}" srcOrd="1" destOrd="0" presId="urn:microsoft.com/office/officeart/2005/8/layout/hierarchy2"/>
    <dgm:cxn modelId="{1789876C-7C04-49D5-9256-DEACE3FB348F}" type="presParOf" srcId="{5789E8A2-B0A7-4DEF-B5A0-C8A82356AE73}" destId="{036CF599-5D82-467B-92B7-D864EEC542C2}" srcOrd="0" destOrd="0" presId="urn:microsoft.com/office/officeart/2005/8/layout/hierarchy2"/>
    <dgm:cxn modelId="{6CD79476-2604-475E-AE01-43429D799C89}" type="presParOf" srcId="{036CF599-5D82-467B-92B7-D864EEC542C2}" destId="{0B597528-A91F-4118-B2B1-12107739DEF7}" srcOrd="0" destOrd="0" presId="urn:microsoft.com/office/officeart/2005/8/layout/hierarchy2"/>
    <dgm:cxn modelId="{3344B6A2-E75F-46E7-AF88-FD35815A4CDE}" type="presParOf" srcId="{5789E8A2-B0A7-4DEF-B5A0-C8A82356AE73}" destId="{7DC50BDA-F64A-4458-9F77-34496606184C}" srcOrd="1" destOrd="0" presId="urn:microsoft.com/office/officeart/2005/8/layout/hierarchy2"/>
    <dgm:cxn modelId="{4FE0BB6E-8879-479D-997A-D64DD848BC62}" type="presParOf" srcId="{7DC50BDA-F64A-4458-9F77-34496606184C}" destId="{678597C3-6290-4821-8D8A-57136612252E}" srcOrd="0" destOrd="0" presId="urn:microsoft.com/office/officeart/2005/8/layout/hierarchy2"/>
    <dgm:cxn modelId="{9AE8393D-D422-4D98-B920-F0AA3E2CF89F}" type="presParOf" srcId="{7DC50BDA-F64A-4458-9F77-34496606184C}" destId="{04B6AB13-3092-4A4E-A367-F12BE3C74EB2}" srcOrd="1" destOrd="0" presId="urn:microsoft.com/office/officeart/2005/8/layout/hierarchy2"/>
    <dgm:cxn modelId="{F22BF440-7BBE-41AB-86F9-18D3FE3FC6AB}" type="presParOf" srcId="{04B6AB13-3092-4A4E-A367-F12BE3C74EB2}" destId="{1C5191E4-85E9-41EB-8F30-C3277AB96FF4}" srcOrd="0" destOrd="0" presId="urn:microsoft.com/office/officeart/2005/8/layout/hierarchy2"/>
    <dgm:cxn modelId="{7AC68733-9F13-4E07-82C0-69F87B1D4E97}" type="presParOf" srcId="{1C5191E4-85E9-41EB-8F30-C3277AB96FF4}" destId="{A1060CB6-FFEF-46F2-BE85-23F5B4C7FF53}" srcOrd="0" destOrd="0" presId="urn:microsoft.com/office/officeart/2005/8/layout/hierarchy2"/>
    <dgm:cxn modelId="{10BC8572-F802-42E7-9E8A-E9223D15B95B}" type="presParOf" srcId="{04B6AB13-3092-4A4E-A367-F12BE3C74EB2}" destId="{9D343DBC-7371-4BC6-A56F-57C3AF7EB56F}" srcOrd="1" destOrd="0" presId="urn:microsoft.com/office/officeart/2005/8/layout/hierarchy2"/>
    <dgm:cxn modelId="{5BB4F320-EF15-4C40-B3B3-749639E5EFB0}" type="presParOf" srcId="{9D343DBC-7371-4BC6-A56F-57C3AF7EB56F}" destId="{DDDD9476-F521-44DE-BDCC-2FAA0EF25EBC}" srcOrd="0" destOrd="0" presId="urn:microsoft.com/office/officeart/2005/8/layout/hierarchy2"/>
    <dgm:cxn modelId="{80745244-4552-4142-AA14-C37AE1707EF1}" type="presParOf" srcId="{9D343DBC-7371-4BC6-A56F-57C3AF7EB56F}" destId="{9A112D4F-0135-49E7-A8E4-732957D87089}" srcOrd="1" destOrd="0" presId="urn:microsoft.com/office/officeart/2005/8/layout/hierarchy2"/>
    <dgm:cxn modelId="{BE74D2DC-7F45-44EA-8A8B-BB76FA09AE40}" type="presParOf" srcId="{9A112D4F-0135-49E7-A8E4-732957D87089}" destId="{CB17D3FA-D883-4CD1-B90A-E8FCA2084B27}" srcOrd="0" destOrd="0" presId="urn:microsoft.com/office/officeart/2005/8/layout/hierarchy2"/>
    <dgm:cxn modelId="{2200BB58-D37A-4F94-97DE-0585EE615C50}" type="presParOf" srcId="{CB17D3FA-D883-4CD1-B90A-E8FCA2084B27}" destId="{7B3C6DDE-749B-40C4-BF9F-6721BBEC8ABB}" srcOrd="0" destOrd="0" presId="urn:microsoft.com/office/officeart/2005/8/layout/hierarchy2"/>
    <dgm:cxn modelId="{944C6618-42E7-43B3-879B-9A6DD4EB6A65}" type="presParOf" srcId="{9A112D4F-0135-49E7-A8E4-732957D87089}" destId="{BADFFBDD-FE2A-438F-9192-682825D906A4}" srcOrd="1" destOrd="0" presId="urn:microsoft.com/office/officeart/2005/8/layout/hierarchy2"/>
    <dgm:cxn modelId="{182E63CE-3226-431E-8173-8C3DA6DA339F}" type="presParOf" srcId="{BADFFBDD-FE2A-438F-9192-682825D906A4}" destId="{9BD4C37A-9F9B-4A0E-A23F-21E0A0561F30}" srcOrd="0" destOrd="0" presId="urn:microsoft.com/office/officeart/2005/8/layout/hierarchy2"/>
    <dgm:cxn modelId="{79302580-8824-4670-9147-CE616F51B8B3}" type="presParOf" srcId="{BADFFBDD-FE2A-438F-9192-682825D906A4}" destId="{BDD42AAC-3C5E-4DB7-8A43-9D5935ECD8C5}" srcOrd="1" destOrd="0" presId="urn:microsoft.com/office/officeart/2005/8/layout/hierarchy2"/>
    <dgm:cxn modelId="{005FF549-AA49-4751-AD20-478B84C5077A}" type="presParOf" srcId="{5789E8A2-B0A7-4DEF-B5A0-C8A82356AE73}" destId="{FDD3B98E-FB35-44A7-BAF2-6910C1CEA5C3}" srcOrd="2" destOrd="0" presId="urn:microsoft.com/office/officeart/2005/8/layout/hierarchy2"/>
    <dgm:cxn modelId="{399BB688-1A30-4B6D-AF33-17269FB65CA1}" type="presParOf" srcId="{FDD3B98E-FB35-44A7-BAF2-6910C1CEA5C3}" destId="{9A0E4FD8-5FEC-4D0C-9063-3978F5B66C92}" srcOrd="0" destOrd="0" presId="urn:microsoft.com/office/officeart/2005/8/layout/hierarchy2"/>
    <dgm:cxn modelId="{0CD09556-CD28-4742-BFED-223C45631D2B}" type="presParOf" srcId="{5789E8A2-B0A7-4DEF-B5A0-C8A82356AE73}" destId="{98813640-412F-49EB-9584-3182002B41B9}" srcOrd="3" destOrd="0" presId="urn:microsoft.com/office/officeart/2005/8/layout/hierarchy2"/>
    <dgm:cxn modelId="{C73F88B0-598A-44A4-BDDB-D38DBF77B5D3}" type="presParOf" srcId="{98813640-412F-49EB-9584-3182002B41B9}" destId="{F1F5C5A7-2F05-49D4-B44C-A4072C2ABD01}" srcOrd="0" destOrd="0" presId="urn:microsoft.com/office/officeart/2005/8/layout/hierarchy2"/>
    <dgm:cxn modelId="{5EFE327A-6AF1-4A3D-90BE-0BAFEC380AC2}" type="presParOf" srcId="{98813640-412F-49EB-9584-3182002B41B9}" destId="{134CF8F1-6453-4E86-BA83-80A2F6FA244F}" srcOrd="1" destOrd="0" presId="urn:microsoft.com/office/officeart/2005/8/layout/hierarchy2"/>
    <dgm:cxn modelId="{640641C2-8AC9-4084-8CBE-C4D496507ECA}" type="presParOf" srcId="{134CF8F1-6453-4E86-BA83-80A2F6FA244F}" destId="{B8B9AEB9-D4E1-4E84-9E3B-75415310BB27}" srcOrd="0" destOrd="0" presId="urn:microsoft.com/office/officeart/2005/8/layout/hierarchy2"/>
    <dgm:cxn modelId="{B6AFF2FD-66D7-4659-8B1E-B9754B5CC176}" type="presParOf" srcId="{B8B9AEB9-D4E1-4E84-9E3B-75415310BB27}" destId="{D85CC6C3-7358-4FE3-9F67-58DB35D7B43A}" srcOrd="0" destOrd="0" presId="urn:microsoft.com/office/officeart/2005/8/layout/hierarchy2"/>
    <dgm:cxn modelId="{F1D13F9F-780D-4F52-8DDF-46E37A958A9C}" type="presParOf" srcId="{134CF8F1-6453-4E86-BA83-80A2F6FA244F}" destId="{2F29B1A6-B971-42B1-9644-25B3F2A3BEA9}" srcOrd="1" destOrd="0" presId="urn:microsoft.com/office/officeart/2005/8/layout/hierarchy2"/>
    <dgm:cxn modelId="{CEA72730-7A58-45EE-9F2F-94979546BF49}" type="presParOf" srcId="{2F29B1A6-B971-42B1-9644-25B3F2A3BEA9}" destId="{FAD52FEA-A52C-4DFA-B327-C9C0D1819DFF}" srcOrd="0" destOrd="0" presId="urn:microsoft.com/office/officeart/2005/8/layout/hierarchy2"/>
    <dgm:cxn modelId="{AFFCD454-0B5B-437E-AA1B-0BFD4952C87B}" type="presParOf" srcId="{2F29B1A6-B971-42B1-9644-25B3F2A3BEA9}" destId="{8DA03010-9F7F-4535-96A9-9807E570E295}" srcOrd="1" destOrd="0" presId="urn:microsoft.com/office/officeart/2005/8/layout/hierarchy2"/>
    <dgm:cxn modelId="{ABF153BF-8107-4A00-AFC1-888D4C4A9B15}" type="presParOf" srcId="{8DA03010-9F7F-4535-96A9-9807E570E295}" destId="{A07F86C4-3E0C-4A98-9A2E-9FC716C07E6F}" srcOrd="0" destOrd="0" presId="urn:microsoft.com/office/officeart/2005/8/layout/hierarchy2"/>
    <dgm:cxn modelId="{B9D9F44C-81F4-46CE-9EB9-012D4E0E67C0}" type="presParOf" srcId="{A07F86C4-3E0C-4A98-9A2E-9FC716C07E6F}" destId="{AE9B8C4A-E892-4815-9B4B-B4BDE74D7F9A}" srcOrd="0" destOrd="0" presId="urn:microsoft.com/office/officeart/2005/8/layout/hierarchy2"/>
    <dgm:cxn modelId="{AD10FFB0-704F-4A36-8FAD-4D98EB51CD55}" type="presParOf" srcId="{8DA03010-9F7F-4535-96A9-9807E570E295}" destId="{5AE195B1-A77D-4F59-B2D4-F76B30155F0E}" srcOrd="1" destOrd="0" presId="urn:microsoft.com/office/officeart/2005/8/layout/hierarchy2"/>
    <dgm:cxn modelId="{D2D82DF9-FE84-4823-B81D-4B87D79D5B45}" type="presParOf" srcId="{5AE195B1-A77D-4F59-B2D4-F76B30155F0E}" destId="{551F0F17-0B85-4E29-9044-268F31A68203}" srcOrd="0" destOrd="0" presId="urn:microsoft.com/office/officeart/2005/8/layout/hierarchy2"/>
    <dgm:cxn modelId="{164364C5-1439-4036-B8CC-0A48426546AE}" type="presParOf" srcId="{5AE195B1-A77D-4F59-B2D4-F76B30155F0E}" destId="{6832C3DA-6F17-4A16-BF50-AB54738F681B}" srcOrd="1" destOrd="0" presId="urn:microsoft.com/office/officeart/2005/8/layout/hierarchy2"/>
    <dgm:cxn modelId="{E1FD6515-2E4C-4E52-8CB1-6ACE01754DC2}" type="presParOf" srcId="{5789E8A2-B0A7-4DEF-B5A0-C8A82356AE73}" destId="{27C01CDB-A808-4902-81A9-7AB8A70D5808}" srcOrd="4" destOrd="0" presId="urn:microsoft.com/office/officeart/2005/8/layout/hierarchy2"/>
    <dgm:cxn modelId="{F3A85E66-DB25-4106-8BC1-937423A84C4B}" type="presParOf" srcId="{27C01CDB-A808-4902-81A9-7AB8A70D5808}" destId="{C341CFD1-8C44-4049-8D12-7353656A8B77}" srcOrd="0" destOrd="0" presId="urn:microsoft.com/office/officeart/2005/8/layout/hierarchy2"/>
    <dgm:cxn modelId="{0A924B61-FA17-4ABC-9EC5-8401F2E72D06}" type="presParOf" srcId="{5789E8A2-B0A7-4DEF-B5A0-C8A82356AE73}" destId="{20C24029-7278-433C-BF7C-FD33443532F5}" srcOrd="5" destOrd="0" presId="urn:microsoft.com/office/officeart/2005/8/layout/hierarchy2"/>
    <dgm:cxn modelId="{938B88AC-26B7-4880-B745-9A994B9D0240}" type="presParOf" srcId="{20C24029-7278-433C-BF7C-FD33443532F5}" destId="{B0038C19-8FDE-4644-8C60-DDA81250FCC1}" srcOrd="0" destOrd="0" presId="urn:microsoft.com/office/officeart/2005/8/layout/hierarchy2"/>
    <dgm:cxn modelId="{9B5D5B4D-4C47-41BD-83C6-0C20A9DC6AE2}" type="presParOf" srcId="{20C24029-7278-433C-BF7C-FD33443532F5}" destId="{98103217-AAD5-4F29-938B-01EEB3DD8747}" srcOrd="1" destOrd="0" presId="urn:microsoft.com/office/officeart/2005/8/layout/hierarchy2"/>
    <dgm:cxn modelId="{50E8A07F-D5C6-489B-9169-6E94C904BF4F}" type="presParOf" srcId="{98103217-AAD5-4F29-938B-01EEB3DD8747}" destId="{ADCE089E-DECC-441B-926D-147B25C3C025}" srcOrd="0" destOrd="0" presId="urn:microsoft.com/office/officeart/2005/8/layout/hierarchy2"/>
    <dgm:cxn modelId="{0FF09FF1-69CB-45F1-9BC0-47D18A3EEFDC}" type="presParOf" srcId="{ADCE089E-DECC-441B-926D-147B25C3C025}" destId="{6AA75575-F5D8-4598-9996-2CD03B76CC7C}" srcOrd="0" destOrd="0" presId="urn:microsoft.com/office/officeart/2005/8/layout/hierarchy2"/>
    <dgm:cxn modelId="{37C79ACF-03E2-4E61-98E9-23B570CF81CF}" type="presParOf" srcId="{98103217-AAD5-4F29-938B-01EEB3DD8747}" destId="{DA44C5B1-CB4A-458D-A4FA-E07A7AD87BC3}" srcOrd="1" destOrd="0" presId="urn:microsoft.com/office/officeart/2005/8/layout/hierarchy2"/>
    <dgm:cxn modelId="{2BE4DFF7-6A14-40D2-8490-1754469BD044}" type="presParOf" srcId="{DA44C5B1-CB4A-458D-A4FA-E07A7AD87BC3}" destId="{91D058B7-B6DB-4327-A60C-DD1557D364C4}" srcOrd="0" destOrd="0" presId="urn:microsoft.com/office/officeart/2005/8/layout/hierarchy2"/>
    <dgm:cxn modelId="{ABB97266-E3B5-4C40-AE85-68B336D10697}" type="presParOf" srcId="{DA44C5B1-CB4A-458D-A4FA-E07A7AD87BC3}" destId="{EFDB8197-C542-4FFC-B9FA-2BE67AEE7A94}" srcOrd="1" destOrd="0" presId="urn:microsoft.com/office/officeart/2005/8/layout/hierarchy2"/>
    <dgm:cxn modelId="{811CF3A9-A11A-4CC1-80CD-29487215CA97}" type="presParOf" srcId="{EFDB8197-C542-4FFC-B9FA-2BE67AEE7A94}" destId="{4535E9C9-0511-4596-98C6-67516A625845}" srcOrd="0" destOrd="0" presId="urn:microsoft.com/office/officeart/2005/8/layout/hierarchy2"/>
    <dgm:cxn modelId="{B1FA493C-FCE1-449B-B5B0-C1F3396AC5D6}" type="presParOf" srcId="{4535E9C9-0511-4596-98C6-67516A625845}" destId="{E577A858-AE6F-437E-9D63-5F038816B702}" srcOrd="0" destOrd="0" presId="urn:microsoft.com/office/officeart/2005/8/layout/hierarchy2"/>
    <dgm:cxn modelId="{E725F518-141B-4CEB-85B3-7AA8036B1B24}" type="presParOf" srcId="{EFDB8197-C542-4FFC-B9FA-2BE67AEE7A94}" destId="{1A9989CE-9413-471F-97FC-0E5F66316F84}" srcOrd="1" destOrd="0" presId="urn:microsoft.com/office/officeart/2005/8/layout/hierarchy2"/>
    <dgm:cxn modelId="{B2BB1ADD-DCF7-41C1-975D-0C092B7839AA}" type="presParOf" srcId="{1A9989CE-9413-471F-97FC-0E5F66316F84}" destId="{A27271A4-73D7-4D10-8866-4B51B45AA0FA}" srcOrd="0" destOrd="0" presId="urn:microsoft.com/office/officeart/2005/8/layout/hierarchy2"/>
    <dgm:cxn modelId="{4E2C7C0B-B404-4D52-A250-5FC81046282A}" type="presParOf" srcId="{1A9989CE-9413-471F-97FC-0E5F66316F84}" destId="{15DA152C-B381-47C7-9F6C-569F90D8799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D05678E-E8CA-4B08-958E-FBF97EBE785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AB4EAF4-E5AC-4AF9-9C04-902A1E7C708D}">
      <dgm:prSet/>
      <dgm:spPr/>
      <dgm:t>
        <a:bodyPr/>
        <a:lstStyle/>
        <a:p>
          <a:pPr rtl="0"/>
          <a:r>
            <a:rPr lang="en-US" dirty="0" smtClean="0"/>
            <a:t>Submitted &amp; Accepted</a:t>
          </a:r>
          <a:endParaRPr lang="en-US" dirty="0"/>
        </a:p>
      </dgm:t>
    </dgm:pt>
    <dgm:pt modelId="{2B2C1792-E492-413D-9F7B-59D05D0D5D82}" type="parTrans" cxnId="{91F20BC4-CBA0-4F88-80D0-4FD6174C1435}">
      <dgm:prSet/>
      <dgm:spPr/>
      <dgm:t>
        <a:bodyPr/>
        <a:lstStyle/>
        <a:p>
          <a:endParaRPr lang="en-US"/>
        </a:p>
      </dgm:t>
    </dgm:pt>
    <dgm:pt modelId="{DAB7E9D1-4242-4987-AECB-4ACFAEA9E130}" type="sibTrans" cxnId="{91F20BC4-CBA0-4F88-80D0-4FD6174C1435}">
      <dgm:prSet/>
      <dgm:spPr/>
      <dgm:t>
        <a:bodyPr/>
        <a:lstStyle/>
        <a:p>
          <a:endParaRPr lang="en-US"/>
        </a:p>
      </dgm:t>
    </dgm:pt>
    <dgm:pt modelId="{24B0DC0C-EC03-44CB-B603-43829523B236}">
      <dgm:prSet/>
      <dgm:spPr/>
      <dgm:t>
        <a:bodyPr/>
        <a:lstStyle/>
        <a:p>
          <a:pPr rtl="0"/>
          <a:r>
            <a:rPr lang="en-US" dirty="0" smtClean="0"/>
            <a:t>~48%</a:t>
          </a:r>
          <a:endParaRPr lang="en-US" dirty="0"/>
        </a:p>
      </dgm:t>
    </dgm:pt>
    <dgm:pt modelId="{6E42F0F4-EDBB-43A1-8C21-CA501C7139B7}" type="parTrans" cxnId="{B5DBEA27-3765-4D82-9831-6C84D9CE0537}">
      <dgm:prSet/>
      <dgm:spPr/>
      <dgm:t>
        <a:bodyPr/>
        <a:lstStyle/>
        <a:p>
          <a:endParaRPr lang="en-US"/>
        </a:p>
      </dgm:t>
    </dgm:pt>
    <dgm:pt modelId="{8177F5F6-0938-49D4-B86C-F2528281D71A}" type="sibTrans" cxnId="{B5DBEA27-3765-4D82-9831-6C84D9CE0537}">
      <dgm:prSet/>
      <dgm:spPr/>
      <dgm:t>
        <a:bodyPr/>
        <a:lstStyle/>
        <a:p>
          <a:endParaRPr lang="en-US"/>
        </a:p>
      </dgm:t>
    </dgm:pt>
    <dgm:pt modelId="{B4B73AEB-0B5C-41CE-AB61-ECDB94C2BFE9}">
      <dgm:prSet/>
      <dgm:spPr/>
      <dgm:t>
        <a:bodyPr/>
        <a:lstStyle/>
        <a:p>
          <a:pPr rtl="0"/>
          <a:r>
            <a:rPr lang="en-US" dirty="0" smtClean="0"/>
            <a:t>Submitted BUT insufficient</a:t>
          </a:r>
          <a:endParaRPr lang="en-US" dirty="0"/>
        </a:p>
      </dgm:t>
    </dgm:pt>
    <dgm:pt modelId="{BDE7CB90-57B9-44A3-8E03-281D2DAFEA27}" type="parTrans" cxnId="{A424F670-6E5F-48A7-BCF3-DD150C55759E}">
      <dgm:prSet/>
      <dgm:spPr/>
      <dgm:t>
        <a:bodyPr/>
        <a:lstStyle/>
        <a:p>
          <a:endParaRPr lang="en-US"/>
        </a:p>
      </dgm:t>
    </dgm:pt>
    <dgm:pt modelId="{A2A94CD2-470A-4F3F-A4C5-473AB0B6AF55}" type="sibTrans" cxnId="{A424F670-6E5F-48A7-BCF3-DD150C55759E}">
      <dgm:prSet/>
      <dgm:spPr/>
      <dgm:t>
        <a:bodyPr/>
        <a:lstStyle/>
        <a:p>
          <a:endParaRPr lang="en-US"/>
        </a:p>
      </dgm:t>
    </dgm:pt>
    <dgm:pt modelId="{0973F134-F2A9-41FA-8F12-1A01630D8FD0}">
      <dgm:prSet/>
      <dgm:spPr/>
      <dgm:t>
        <a:bodyPr/>
        <a:lstStyle/>
        <a:p>
          <a:pPr rtl="0"/>
          <a:r>
            <a:rPr lang="en-US" dirty="0" smtClean="0"/>
            <a:t>~22%</a:t>
          </a:r>
          <a:endParaRPr lang="en-US" dirty="0"/>
        </a:p>
      </dgm:t>
    </dgm:pt>
    <dgm:pt modelId="{0409EEC7-C12D-44E2-BDA7-1EF1F01D9A50}" type="parTrans" cxnId="{93A87E37-A292-453A-9533-730477A9DE2A}">
      <dgm:prSet/>
      <dgm:spPr/>
      <dgm:t>
        <a:bodyPr/>
        <a:lstStyle/>
        <a:p>
          <a:endParaRPr lang="en-US"/>
        </a:p>
      </dgm:t>
    </dgm:pt>
    <dgm:pt modelId="{4AAD81F0-59FC-4790-8540-64574265EB03}" type="sibTrans" cxnId="{93A87E37-A292-453A-9533-730477A9DE2A}">
      <dgm:prSet/>
      <dgm:spPr/>
      <dgm:t>
        <a:bodyPr/>
        <a:lstStyle/>
        <a:p>
          <a:endParaRPr lang="en-US"/>
        </a:p>
      </dgm:t>
    </dgm:pt>
    <dgm:pt modelId="{A40066EB-433E-41C6-BAAF-BDE662892D43}">
      <dgm:prSet/>
      <dgm:spPr/>
      <dgm:t>
        <a:bodyPr/>
        <a:lstStyle/>
        <a:p>
          <a:pPr rtl="0"/>
          <a:r>
            <a:rPr lang="en-US" dirty="0" smtClean="0"/>
            <a:t>Did not submit</a:t>
          </a:r>
          <a:endParaRPr lang="en-US" dirty="0"/>
        </a:p>
      </dgm:t>
    </dgm:pt>
    <dgm:pt modelId="{34D80BA6-2E6F-4939-A0E7-18ECE526CB69}" type="parTrans" cxnId="{4DC3E72B-1CF1-405D-A7CE-90390B54B06C}">
      <dgm:prSet/>
      <dgm:spPr/>
      <dgm:t>
        <a:bodyPr/>
        <a:lstStyle/>
        <a:p>
          <a:endParaRPr lang="en-US"/>
        </a:p>
      </dgm:t>
    </dgm:pt>
    <dgm:pt modelId="{6BDE136F-31DA-4E1A-A5C5-829F72A80816}" type="sibTrans" cxnId="{4DC3E72B-1CF1-405D-A7CE-90390B54B06C}">
      <dgm:prSet/>
      <dgm:spPr/>
      <dgm:t>
        <a:bodyPr/>
        <a:lstStyle/>
        <a:p>
          <a:endParaRPr lang="en-US"/>
        </a:p>
      </dgm:t>
    </dgm:pt>
    <dgm:pt modelId="{9801DFA3-BC5D-47B6-B252-EE266512BDF6}">
      <dgm:prSet/>
      <dgm:spPr/>
      <dgm:t>
        <a:bodyPr/>
        <a:lstStyle/>
        <a:p>
          <a:pPr rtl="0"/>
          <a:r>
            <a:rPr lang="en-US" dirty="0" smtClean="0"/>
            <a:t>~30%</a:t>
          </a:r>
          <a:endParaRPr lang="en-US" dirty="0"/>
        </a:p>
      </dgm:t>
    </dgm:pt>
    <dgm:pt modelId="{361B30FF-3D9A-401F-B9ED-7A2E1412FA78}" type="parTrans" cxnId="{B746AE79-31BE-4731-B1FE-0023E95B0F18}">
      <dgm:prSet/>
      <dgm:spPr/>
      <dgm:t>
        <a:bodyPr/>
        <a:lstStyle/>
        <a:p>
          <a:endParaRPr lang="en-US"/>
        </a:p>
      </dgm:t>
    </dgm:pt>
    <dgm:pt modelId="{06861C7E-4C46-48D7-8E36-27F62478CA21}" type="sibTrans" cxnId="{B746AE79-31BE-4731-B1FE-0023E95B0F18}">
      <dgm:prSet/>
      <dgm:spPr/>
      <dgm:t>
        <a:bodyPr/>
        <a:lstStyle/>
        <a:p>
          <a:endParaRPr lang="en-US"/>
        </a:p>
      </dgm:t>
    </dgm:pt>
    <dgm:pt modelId="{1FEF4643-96B0-4F4C-8B62-2392796A45B7}">
      <dgm:prSet/>
      <dgm:spPr/>
      <dgm:t>
        <a:bodyPr/>
        <a:lstStyle/>
        <a:p>
          <a:pPr rtl="0"/>
          <a:r>
            <a:rPr lang="en-US" dirty="0" smtClean="0"/>
            <a:t>District will need to review plans again by Sept 2017</a:t>
          </a:r>
          <a:endParaRPr lang="en-US" dirty="0"/>
        </a:p>
      </dgm:t>
    </dgm:pt>
    <dgm:pt modelId="{2E31BB95-F29C-4C66-B0FC-F3B493776C37}" type="parTrans" cxnId="{BD972D9F-65FB-466D-8707-160FDA65BD9B}">
      <dgm:prSet/>
      <dgm:spPr/>
      <dgm:t>
        <a:bodyPr/>
        <a:lstStyle/>
        <a:p>
          <a:endParaRPr lang="en-US"/>
        </a:p>
      </dgm:t>
    </dgm:pt>
    <dgm:pt modelId="{AE9305AF-9683-4206-8E00-239987A96852}" type="sibTrans" cxnId="{BD972D9F-65FB-466D-8707-160FDA65BD9B}">
      <dgm:prSet/>
      <dgm:spPr/>
      <dgm:t>
        <a:bodyPr/>
        <a:lstStyle/>
        <a:p>
          <a:endParaRPr lang="en-US"/>
        </a:p>
      </dgm:t>
    </dgm:pt>
    <dgm:pt modelId="{496E218F-0294-4663-94E4-3B4FA89FBA01}">
      <dgm:prSet/>
      <dgm:spPr/>
      <dgm:t>
        <a:bodyPr/>
        <a:lstStyle/>
        <a:p>
          <a:pPr rtl="0"/>
          <a:r>
            <a:rPr lang="en-US" dirty="0" smtClean="0"/>
            <a:t>ODE will send feedback to districts by Mar 2017</a:t>
          </a:r>
          <a:endParaRPr lang="en-US" dirty="0"/>
        </a:p>
      </dgm:t>
    </dgm:pt>
    <dgm:pt modelId="{FE85FC23-3F00-4B8A-8BD2-206C87B2DDC1}" type="parTrans" cxnId="{4B652400-24CD-4275-A35B-CF8FD2BB4712}">
      <dgm:prSet/>
      <dgm:spPr/>
      <dgm:t>
        <a:bodyPr/>
        <a:lstStyle/>
        <a:p>
          <a:endParaRPr lang="en-US"/>
        </a:p>
      </dgm:t>
    </dgm:pt>
    <dgm:pt modelId="{A3FA62D5-7F67-49CA-BFA0-E9A20DF22762}" type="sibTrans" cxnId="{4B652400-24CD-4275-A35B-CF8FD2BB4712}">
      <dgm:prSet/>
      <dgm:spPr/>
      <dgm:t>
        <a:bodyPr/>
        <a:lstStyle/>
        <a:p>
          <a:endParaRPr lang="en-US"/>
        </a:p>
      </dgm:t>
    </dgm:pt>
    <dgm:pt modelId="{8949F69D-8431-4DBB-9305-B11DF6C59383}">
      <dgm:prSet/>
      <dgm:spPr/>
      <dgm:t>
        <a:bodyPr/>
        <a:lstStyle/>
        <a:p>
          <a:pPr rtl="0"/>
          <a:r>
            <a:rPr lang="en-US" dirty="0" smtClean="0"/>
            <a:t>ODE is reviewing what’s in </a:t>
          </a:r>
          <a:r>
            <a:rPr lang="en-US" dirty="0" err="1" smtClean="0"/>
            <a:t>Indistar</a:t>
          </a:r>
          <a:r>
            <a:rPr lang="en-US" dirty="0" smtClean="0"/>
            <a:t> and providing feedback to districts</a:t>
          </a:r>
          <a:endParaRPr lang="en-US" dirty="0"/>
        </a:p>
      </dgm:t>
    </dgm:pt>
    <dgm:pt modelId="{505FD753-BE82-4196-95DF-226F2DD07AEC}" type="parTrans" cxnId="{B19152EB-2A47-4505-BC2A-C64F22FE3F0F}">
      <dgm:prSet/>
      <dgm:spPr/>
      <dgm:t>
        <a:bodyPr/>
        <a:lstStyle/>
        <a:p>
          <a:endParaRPr lang="en-US"/>
        </a:p>
      </dgm:t>
    </dgm:pt>
    <dgm:pt modelId="{EDF90942-96A9-4C73-BBE2-75C305BBCC81}" type="sibTrans" cxnId="{B19152EB-2A47-4505-BC2A-C64F22FE3F0F}">
      <dgm:prSet/>
      <dgm:spPr/>
      <dgm:t>
        <a:bodyPr/>
        <a:lstStyle/>
        <a:p>
          <a:endParaRPr lang="en-US"/>
        </a:p>
      </dgm:t>
    </dgm:pt>
    <dgm:pt modelId="{5A2B5A62-FC4C-489C-A086-E12AA72FC4CC}">
      <dgm:prSet/>
      <dgm:spPr/>
      <dgm:t>
        <a:bodyPr/>
        <a:lstStyle/>
        <a:p>
          <a:pPr rtl="0"/>
          <a:r>
            <a:rPr lang="en-US" dirty="0" smtClean="0"/>
            <a:t>Monitoring impacts</a:t>
          </a:r>
          <a:endParaRPr lang="en-US" dirty="0"/>
        </a:p>
      </dgm:t>
    </dgm:pt>
    <dgm:pt modelId="{E838BDBE-4C58-405F-ADBA-68A606309423}" type="parTrans" cxnId="{50407E7A-4D60-4462-BE3A-D28A5CD21032}">
      <dgm:prSet/>
      <dgm:spPr/>
      <dgm:t>
        <a:bodyPr/>
        <a:lstStyle/>
        <a:p>
          <a:endParaRPr lang="en-US"/>
        </a:p>
      </dgm:t>
    </dgm:pt>
    <dgm:pt modelId="{2A771B66-BA72-4F14-9D4A-27A4FC50794A}" type="sibTrans" cxnId="{50407E7A-4D60-4462-BE3A-D28A5CD21032}">
      <dgm:prSet/>
      <dgm:spPr/>
      <dgm:t>
        <a:bodyPr/>
        <a:lstStyle/>
        <a:p>
          <a:endParaRPr lang="en-US"/>
        </a:p>
      </dgm:t>
    </dgm:pt>
    <dgm:pt modelId="{DC0BE7FB-F390-40CD-84DE-10FC9D9C3824}" type="pres">
      <dgm:prSet presAssocID="{5D05678E-E8CA-4B08-958E-FBF97EBE7850}" presName="Name0" presStyleCnt="0">
        <dgm:presLayoutVars>
          <dgm:dir/>
          <dgm:animLvl val="lvl"/>
          <dgm:resizeHandles val="exact"/>
        </dgm:presLayoutVars>
      </dgm:prSet>
      <dgm:spPr/>
      <dgm:t>
        <a:bodyPr/>
        <a:lstStyle/>
        <a:p>
          <a:endParaRPr lang="en-US"/>
        </a:p>
      </dgm:t>
    </dgm:pt>
    <dgm:pt modelId="{500BBDC1-937A-4688-9908-F072A7168EAB}" type="pres">
      <dgm:prSet presAssocID="{0AB4EAF4-E5AC-4AF9-9C04-902A1E7C708D}" presName="composite" presStyleCnt="0"/>
      <dgm:spPr/>
    </dgm:pt>
    <dgm:pt modelId="{C44A49FF-57DF-4C72-B420-645EC85EF605}" type="pres">
      <dgm:prSet presAssocID="{0AB4EAF4-E5AC-4AF9-9C04-902A1E7C708D}" presName="parTx" presStyleLbl="alignNode1" presStyleIdx="0" presStyleCnt="3">
        <dgm:presLayoutVars>
          <dgm:chMax val="0"/>
          <dgm:chPref val="0"/>
          <dgm:bulletEnabled val="1"/>
        </dgm:presLayoutVars>
      </dgm:prSet>
      <dgm:spPr/>
      <dgm:t>
        <a:bodyPr/>
        <a:lstStyle/>
        <a:p>
          <a:endParaRPr lang="en-US"/>
        </a:p>
      </dgm:t>
    </dgm:pt>
    <dgm:pt modelId="{60E786C3-29F3-47BE-9A7E-7544F0B90B41}" type="pres">
      <dgm:prSet presAssocID="{0AB4EAF4-E5AC-4AF9-9C04-902A1E7C708D}" presName="desTx" presStyleLbl="alignAccFollowNode1" presStyleIdx="0" presStyleCnt="3">
        <dgm:presLayoutVars>
          <dgm:bulletEnabled val="1"/>
        </dgm:presLayoutVars>
      </dgm:prSet>
      <dgm:spPr/>
      <dgm:t>
        <a:bodyPr/>
        <a:lstStyle/>
        <a:p>
          <a:endParaRPr lang="en-US"/>
        </a:p>
      </dgm:t>
    </dgm:pt>
    <dgm:pt modelId="{61E16815-79AD-4DBB-8AE3-33489A6B1ED8}" type="pres">
      <dgm:prSet presAssocID="{DAB7E9D1-4242-4987-AECB-4ACFAEA9E130}" presName="space" presStyleCnt="0"/>
      <dgm:spPr/>
    </dgm:pt>
    <dgm:pt modelId="{9198AB47-F467-4635-897E-3D0753E3B735}" type="pres">
      <dgm:prSet presAssocID="{B4B73AEB-0B5C-41CE-AB61-ECDB94C2BFE9}" presName="composite" presStyleCnt="0"/>
      <dgm:spPr/>
    </dgm:pt>
    <dgm:pt modelId="{2B65A869-12CF-4ECB-8A02-69E4434BEFF3}" type="pres">
      <dgm:prSet presAssocID="{B4B73AEB-0B5C-41CE-AB61-ECDB94C2BFE9}" presName="parTx" presStyleLbl="alignNode1" presStyleIdx="1" presStyleCnt="3">
        <dgm:presLayoutVars>
          <dgm:chMax val="0"/>
          <dgm:chPref val="0"/>
          <dgm:bulletEnabled val="1"/>
        </dgm:presLayoutVars>
      </dgm:prSet>
      <dgm:spPr/>
      <dgm:t>
        <a:bodyPr/>
        <a:lstStyle/>
        <a:p>
          <a:endParaRPr lang="en-US"/>
        </a:p>
      </dgm:t>
    </dgm:pt>
    <dgm:pt modelId="{53DDB394-CDED-442D-8088-247E39E7D056}" type="pres">
      <dgm:prSet presAssocID="{B4B73AEB-0B5C-41CE-AB61-ECDB94C2BFE9}" presName="desTx" presStyleLbl="alignAccFollowNode1" presStyleIdx="1" presStyleCnt="3">
        <dgm:presLayoutVars>
          <dgm:bulletEnabled val="1"/>
        </dgm:presLayoutVars>
      </dgm:prSet>
      <dgm:spPr/>
      <dgm:t>
        <a:bodyPr/>
        <a:lstStyle/>
        <a:p>
          <a:endParaRPr lang="en-US"/>
        </a:p>
      </dgm:t>
    </dgm:pt>
    <dgm:pt modelId="{49A79032-2856-44F9-B0DC-32D6F1BC2EBD}" type="pres">
      <dgm:prSet presAssocID="{A2A94CD2-470A-4F3F-A4C5-473AB0B6AF55}" presName="space" presStyleCnt="0"/>
      <dgm:spPr/>
    </dgm:pt>
    <dgm:pt modelId="{2848213B-609B-431A-BDF8-71A30330A231}" type="pres">
      <dgm:prSet presAssocID="{A40066EB-433E-41C6-BAAF-BDE662892D43}" presName="composite" presStyleCnt="0"/>
      <dgm:spPr/>
    </dgm:pt>
    <dgm:pt modelId="{DF44FB0F-B4D9-4D3F-8BA2-099D4A9E10FB}" type="pres">
      <dgm:prSet presAssocID="{A40066EB-433E-41C6-BAAF-BDE662892D43}" presName="parTx" presStyleLbl="alignNode1" presStyleIdx="2" presStyleCnt="3">
        <dgm:presLayoutVars>
          <dgm:chMax val="0"/>
          <dgm:chPref val="0"/>
          <dgm:bulletEnabled val="1"/>
        </dgm:presLayoutVars>
      </dgm:prSet>
      <dgm:spPr/>
      <dgm:t>
        <a:bodyPr/>
        <a:lstStyle/>
        <a:p>
          <a:endParaRPr lang="en-US"/>
        </a:p>
      </dgm:t>
    </dgm:pt>
    <dgm:pt modelId="{0A288869-DA4C-45A9-B357-51DCD6CC5CCE}" type="pres">
      <dgm:prSet presAssocID="{A40066EB-433E-41C6-BAAF-BDE662892D43}" presName="desTx" presStyleLbl="alignAccFollowNode1" presStyleIdx="2" presStyleCnt="3">
        <dgm:presLayoutVars>
          <dgm:bulletEnabled val="1"/>
        </dgm:presLayoutVars>
      </dgm:prSet>
      <dgm:spPr/>
      <dgm:t>
        <a:bodyPr/>
        <a:lstStyle/>
        <a:p>
          <a:endParaRPr lang="en-US"/>
        </a:p>
      </dgm:t>
    </dgm:pt>
  </dgm:ptLst>
  <dgm:cxnLst>
    <dgm:cxn modelId="{A424F670-6E5F-48A7-BCF3-DD150C55759E}" srcId="{5D05678E-E8CA-4B08-958E-FBF97EBE7850}" destId="{B4B73AEB-0B5C-41CE-AB61-ECDB94C2BFE9}" srcOrd="1" destOrd="0" parTransId="{BDE7CB90-57B9-44A3-8E03-281D2DAFEA27}" sibTransId="{A2A94CD2-470A-4F3F-A4C5-473AB0B6AF55}"/>
    <dgm:cxn modelId="{50407E7A-4D60-4462-BE3A-D28A5CD21032}" srcId="{A40066EB-433E-41C6-BAAF-BDE662892D43}" destId="{5A2B5A62-FC4C-489C-A086-E12AA72FC4CC}" srcOrd="2" destOrd="0" parTransId="{E838BDBE-4C58-405F-ADBA-68A606309423}" sibTransId="{2A771B66-BA72-4F14-9D4A-27A4FC50794A}"/>
    <dgm:cxn modelId="{4DC3E72B-1CF1-405D-A7CE-90390B54B06C}" srcId="{5D05678E-E8CA-4B08-958E-FBF97EBE7850}" destId="{A40066EB-433E-41C6-BAAF-BDE662892D43}" srcOrd="2" destOrd="0" parTransId="{34D80BA6-2E6F-4939-A0E7-18ECE526CB69}" sibTransId="{6BDE136F-31DA-4E1A-A5C5-829F72A80816}"/>
    <dgm:cxn modelId="{F2D0AB4B-A976-4558-AE16-CFEEE4A0D20C}" type="presOf" srcId="{A40066EB-433E-41C6-BAAF-BDE662892D43}" destId="{DF44FB0F-B4D9-4D3F-8BA2-099D4A9E10FB}" srcOrd="0" destOrd="0" presId="urn:microsoft.com/office/officeart/2005/8/layout/hList1"/>
    <dgm:cxn modelId="{7480CBE3-DD64-4E6E-8C3F-BD3808D164CA}" type="presOf" srcId="{5A2B5A62-FC4C-489C-A086-E12AA72FC4CC}" destId="{0A288869-DA4C-45A9-B357-51DCD6CC5CCE}" srcOrd="0" destOrd="2" presId="urn:microsoft.com/office/officeart/2005/8/layout/hList1"/>
    <dgm:cxn modelId="{1F5B0197-DB2C-4D94-8519-AB9A2F3BE708}" type="presOf" srcId="{0AB4EAF4-E5AC-4AF9-9C04-902A1E7C708D}" destId="{C44A49FF-57DF-4C72-B420-645EC85EF605}" srcOrd="0" destOrd="0" presId="urn:microsoft.com/office/officeart/2005/8/layout/hList1"/>
    <dgm:cxn modelId="{B746AE79-31BE-4731-B1FE-0023E95B0F18}" srcId="{A40066EB-433E-41C6-BAAF-BDE662892D43}" destId="{9801DFA3-BC5D-47B6-B252-EE266512BDF6}" srcOrd="0" destOrd="0" parTransId="{361B30FF-3D9A-401F-B9ED-7A2E1412FA78}" sibTransId="{06861C7E-4C46-48D7-8E36-27F62478CA21}"/>
    <dgm:cxn modelId="{B19152EB-2A47-4505-BC2A-C64F22FE3F0F}" srcId="{A40066EB-433E-41C6-BAAF-BDE662892D43}" destId="{8949F69D-8431-4DBB-9305-B11DF6C59383}" srcOrd="1" destOrd="0" parTransId="{505FD753-BE82-4196-95DF-226F2DD07AEC}" sibTransId="{EDF90942-96A9-4C73-BBE2-75C305BBCC81}"/>
    <dgm:cxn modelId="{6A49AADF-8E8C-4845-918F-807F46648E04}" type="presOf" srcId="{24B0DC0C-EC03-44CB-B603-43829523B236}" destId="{60E786C3-29F3-47BE-9A7E-7544F0B90B41}" srcOrd="0" destOrd="0" presId="urn:microsoft.com/office/officeart/2005/8/layout/hList1"/>
    <dgm:cxn modelId="{E5550109-3EB9-49DC-9740-7E346F112021}" type="presOf" srcId="{496E218F-0294-4663-94E4-3B4FA89FBA01}" destId="{53DDB394-CDED-442D-8088-247E39E7D056}" srcOrd="0" destOrd="1" presId="urn:microsoft.com/office/officeart/2005/8/layout/hList1"/>
    <dgm:cxn modelId="{BD972D9F-65FB-466D-8707-160FDA65BD9B}" srcId="{0AB4EAF4-E5AC-4AF9-9C04-902A1E7C708D}" destId="{1FEF4643-96B0-4F4C-8B62-2392796A45B7}" srcOrd="1" destOrd="0" parTransId="{2E31BB95-F29C-4C66-B0FC-F3B493776C37}" sibTransId="{AE9305AF-9683-4206-8E00-239987A96852}"/>
    <dgm:cxn modelId="{91F20BC4-CBA0-4F88-80D0-4FD6174C1435}" srcId="{5D05678E-E8CA-4B08-958E-FBF97EBE7850}" destId="{0AB4EAF4-E5AC-4AF9-9C04-902A1E7C708D}" srcOrd="0" destOrd="0" parTransId="{2B2C1792-E492-413D-9F7B-59D05D0D5D82}" sibTransId="{DAB7E9D1-4242-4987-AECB-4ACFAEA9E130}"/>
    <dgm:cxn modelId="{4763205A-D3D9-4258-AAB0-CFA87B951A7F}" type="presOf" srcId="{1FEF4643-96B0-4F4C-8B62-2392796A45B7}" destId="{60E786C3-29F3-47BE-9A7E-7544F0B90B41}" srcOrd="0" destOrd="1" presId="urn:microsoft.com/office/officeart/2005/8/layout/hList1"/>
    <dgm:cxn modelId="{0324CDE8-66ED-414D-8615-50452D6591E6}" type="presOf" srcId="{8949F69D-8431-4DBB-9305-B11DF6C59383}" destId="{0A288869-DA4C-45A9-B357-51DCD6CC5CCE}" srcOrd="0" destOrd="1" presId="urn:microsoft.com/office/officeart/2005/8/layout/hList1"/>
    <dgm:cxn modelId="{93A87E37-A292-453A-9533-730477A9DE2A}" srcId="{B4B73AEB-0B5C-41CE-AB61-ECDB94C2BFE9}" destId="{0973F134-F2A9-41FA-8F12-1A01630D8FD0}" srcOrd="0" destOrd="0" parTransId="{0409EEC7-C12D-44E2-BDA7-1EF1F01D9A50}" sibTransId="{4AAD81F0-59FC-4790-8540-64574265EB03}"/>
    <dgm:cxn modelId="{63D1971E-8859-4F84-8967-4AC0A345A176}" type="presOf" srcId="{0973F134-F2A9-41FA-8F12-1A01630D8FD0}" destId="{53DDB394-CDED-442D-8088-247E39E7D056}" srcOrd="0" destOrd="0" presId="urn:microsoft.com/office/officeart/2005/8/layout/hList1"/>
    <dgm:cxn modelId="{5DCA5304-ACC6-4BC3-88FB-DFB78498B9CA}" type="presOf" srcId="{B4B73AEB-0B5C-41CE-AB61-ECDB94C2BFE9}" destId="{2B65A869-12CF-4ECB-8A02-69E4434BEFF3}" srcOrd="0" destOrd="0" presId="urn:microsoft.com/office/officeart/2005/8/layout/hList1"/>
    <dgm:cxn modelId="{B5DBEA27-3765-4D82-9831-6C84D9CE0537}" srcId="{0AB4EAF4-E5AC-4AF9-9C04-902A1E7C708D}" destId="{24B0DC0C-EC03-44CB-B603-43829523B236}" srcOrd="0" destOrd="0" parTransId="{6E42F0F4-EDBB-43A1-8C21-CA501C7139B7}" sibTransId="{8177F5F6-0938-49D4-B86C-F2528281D71A}"/>
    <dgm:cxn modelId="{4B652400-24CD-4275-A35B-CF8FD2BB4712}" srcId="{B4B73AEB-0B5C-41CE-AB61-ECDB94C2BFE9}" destId="{496E218F-0294-4663-94E4-3B4FA89FBA01}" srcOrd="1" destOrd="0" parTransId="{FE85FC23-3F00-4B8A-8BD2-206C87B2DDC1}" sibTransId="{A3FA62D5-7F67-49CA-BFA0-E9A20DF22762}"/>
    <dgm:cxn modelId="{729EBCD9-55A7-40D6-BA3A-A05721D2B277}" type="presOf" srcId="{5D05678E-E8CA-4B08-958E-FBF97EBE7850}" destId="{DC0BE7FB-F390-40CD-84DE-10FC9D9C3824}" srcOrd="0" destOrd="0" presId="urn:microsoft.com/office/officeart/2005/8/layout/hList1"/>
    <dgm:cxn modelId="{86F5B006-6D7D-4771-AF02-F7EDE666BCC2}" type="presOf" srcId="{9801DFA3-BC5D-47B6-B252-EE266512BDF6}" destId="{0A288869-DA4C-45A9-B357-51DCD6CC5CCE}" srcOrd="0" destOrd="0" presId="urn:microsoft.com/office/officeart/2005/8/layout/hList1"/>
    <dgm:cxn modelId="{FEA95B7E-FD03-41C4-A531-83CFA90F5E76}" type="presParOf" srcId="{DC0BE7FB-F390-40CD-84DE-10FC9D9C3824}" destId="{500BBDC1-937A-4688-9908-F072A7168EAB}" srcOrd="0" destOrd="0" presId="urn:microsoft.com/office/officeart/2005/8/layout/hList1"/>
    <dgm:cxn modelId="{908C6E60-84C4-406B-9C09-8E4988CFC1C8}" type="presParOf" srcId="{500BBDC1-937A-4688-9908-F072A7168EAB}" destId="{C44A49FF-57DF-4C72-B420-645EC85EF605}" srcOrd="0" destOrd="0" presId="urn:microsoft.com/office/officeart/2005/8/layout/hList1"/>
    <dgm:cxn modelId="{C54150C6-4715-4B97-BD98-5A5BEE27E070}" type="presParOf" srcId="{500BBDC1-937A-4688-9908-F072A7168EAB}" destId="{60E786C3-29F3-47BE-9A7E-7544F0B90B41}" srcOrd="1" destOrd="0" presId="urn:microsoft.com/office/officeart/2005/8/layout/hList1"/>
    <dgm:cxn modelId="{938265AF-C655-4892-A190-9B5009F1EFD2}" type="presParOf" srcId="{DC0BE7FB-F390-40CD-84DE-10FC9D9C3824}" destId="{61E16815-79AD-4DBB-8AE3-33489A6B1ED8}" srcOrd="1" destOrd="0" presId="urn:microsoft.com/office/officeart/2005/8/layout/hList1"/>
    <dgm:cxn modelId="{6A40A6E1-EC36-4BFE-AA32-60ECE92FE109}" type="presParOf" srcId="{DC0BE7FB-F390-40CD-84DE-10FC9D9C3824}" destId="{9198AB47-F467-4635-897E-3D0753E3B735}" srcOrd="2" destOrd="0" presId="urn:microsoft.com/office/officeart/2005/8/layout/hList1"/>
    <dgm:cxn modelId="{92EE4A72-E62C-488F-B30E-76FE0AE99FDE}" type="presParOf" srcId="{9198AB47-F467-4635-897E-3D0753E3B735}" destId="{2B65A869-12CF-4ECB-8A02-69E4434BEFF3}" srcOrd="0" destOrd="0" presId="urn:microsoft.com/office/officeart/2005/8/layout/hList1"/>
    <dgm:cxn modelId="{5CC68BFE-0653-4008-A0E5-4A9440C5604A}" type="presParOf" srcId="{9198AB47-F467-4635-897E-3D0753E3B735}" destId="{53DDB394-CDED-442D-8088-247E39E7D056}" srcOrd="1" destOrd="0" presId="urn:microsoft.com/office/officeart/2005/8/layout/hList1"/>
    <dgm:cxn modelId="{9F6AEA44-5987-45E8-8326-E2576DC6C8A0}" type="presParOf" srcId="{DC0BE7FB-F390-40CD-84DE-10FC9D9C3824}" destId="{49A79032-2856-44F9-B0DC-32D6F1BC2EBD}" srcOrd="3" destOrd="0" presId="urn:microsoft.com/office/officeart/2005/8/layout/hList1"/>
    <dgm:cxn modelId="{EF918A88-F197-4583-95FF-1843DD375B8E}" type="presParOf" srcId="{DC0BE7FB-F390-40CD-84DE-10FC9D9C3824}" destId="{2848213B-609B-431A-BDF8-71A30330A231}" srcOrd="4" destOrd="0" presId="urn:microsoft.com/office/officeart/2005/8/layout/hList1"/>
    <dgm:cxn modelId="{60A826DE-A99C-4942-9A33-5D68A2C66313}" type="presParOf" srcId="{2848213B-609B-431A-BDF8-71A30330A231}" destId="{DF44FB0F-B4D9-4D3F-8BA2-099D4A9E10FB}" srcOrd="0" destOrd="0" presId="urn:microsoft.com/office/officeart/2005/8/layout/hList1"/>
    <dgm:cxn modelId="{0DA523F4-2296-4A75-B249-C5E06DA3E281}" type="presParOf" srcId="{2848213B-609B-431A-BDF8-71A30330A231}" destId="{0A288869-DA4C-45A9-B357-51DCD6CC5CC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EE23F-8F25-43BA-9AF6-3822B101D15F}">
      <dsp:nvSpPr>
        <dsp:cNvPr id="0" name=""/>
        <dsp:cNvSpPr/>
      </dsp:nvSpPr>
      <dsp:spPr>
        <a:xfrm rot="5400000">
          <a:off x="5120675" y="-2036685"/>
          <a:ext cx="950904" cy="5266944"/>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2">
              <a:tint val="40000"/>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US" sz="2000" kern="1200" smtClean="0"/>
            <a:t>At least 10 children of poverty (per census data)</a:t>
          </a:r>
          <a:endParaRPr lang="en-US" sz="2000" kern="1200"/>
        </a:p>
      </dsp:txBody>
      <dsp:txXfrm rot="-5400000">
        <a:off x="2962656" y="167753"/>
        <a:ext cx="5220525" cy="858066"/>
      </dsp:txXfrm>
    </dsp:sp>
    <dsp:sp modelId="{48F26663-C219-4EFF-9730-4DDE0D296AD2}">
      <dsp:nvSpPr>
        <dsp:cNvPr id="0" name=""/>
        <dsp:cNvSpPr/>
      </dsp:nvSpPr>
      <dsp:spPr>
        <a:xfrm>
          <a:off x="0" y="2471"/>
          <a:ext cx="2962656" cy="1188630"/>
        </a:xfrm>
        <a:prstGeom prst="roundRect">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kern="1200" smtClean="0"/>
            <a:t>Basic</a:t>
          </a:r>
          <a:endParaRPr lang="en-US" sz="3200" kern="1200"/>
        </a:p>
      </dsp:txBody>
      <dsp:txXfrm>
        <a:off x="58024" y="60495"/>
        <a:ext cx="2846608" cy="1072582"/>
      </dsp:txXfrm>
    </dsp:sp>
    <dsp:sp modelId="{7DDDAA08-5D13-49CC-BF43-572BE53F7270}">
      <dsp:nvSpPr>
        <dsp:cNvPr id="0" name=""/>
        <dsp:cNvSpPr/>
      </dsp:nvSpPr>
      <dsp:spPr>
        <a:xfrm rot="5400000">
          <a:off x="5120675" y="-788623"/>
          <a:ext cx="950904" cy="5266944"/>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3">
              <a:tint val="40000"/>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US" sz="2000" kern="1200" smtClean="0"/>
            <a:t>More than 6,500 children of poverty OR</a:t>
          </a:r>
          <a:endParaRPr lang="en-US" sz="2000" kern="1200"/>
        </a:p>
        <a:p>
          <a:pPr marL="228600" lvl="1" indent="-228600" algn="l" defTabSz="889000" rtl="0">
            <a:lnSpc>
              <a:spcPct val="90000"/>
            </a:lnSpc>
            <a:spcBef>
              <a:spcPct val="0"/>
            </a:spcBef>
            <a:spcAft>
              <a:spcPct val="15000"/>
            </a:spcAft>
            <a:buChar char="••"/>
          </a:pPr>
          <a:r>
            <a:rPr lang="en-US" sz="2000" kern="1200" smtClean="0"/>
            <a:t>Higher than 15%</a:t>
          </a:r>
          <a:endParaRPr lang="en-US" sz="2000" kern="1200"/>
        </a:p>
      </dsp:txBody>
      <dsp:txXfrm rot="-5400000">
        <a:off x="2962656" y="1415815"/>
        <a:ext cx="5220525" cy="858066"/>
      </dsp:txXfrm>
    </dsp:sp>
    <dsp:sp modelId="{442807F5-959D-4945-94F1-6616B2BAE8BF}">
      <dsp:nvSpPr>
        <dsp:cNvPr id="0" name=""/>
        <dsp:cNvSpPr/>
      </dsp:nvSpPr>
      <dsp:spPr>
        <a:xfrm>
          <a:off x="0" y="1250533"/>
          <a:ext cx="2962656" cy="1188630"/>
        </a:xfrm>
        <a:prstGeom prst="roundRect">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kern="1200" smtClean="0"/>
            <a:t>Concentration</a:t>
          </a:r>
          <a:endParaRPr lang="en-US" sz="3200" kern="1200"/>
        </a:p>
      </dsp:txBody>
      <dsp:txXfrm>
        <a:off x="58024" y="1308557"/>
        <a:ext cx="2846608" cy="1072582"/>
      </dsp:txXfrm>
    </dsp:sp>
    <dsp:sp modelId="{56CBCEFA-A86D-4DB4-8065-5C177B2802DA}">
      <dsp:nvSpPr>
        <dsp:cNvPr id="0" name=""/>
        <dsp:cNvSpPr/>
      </dsp:nvSpPr>
      <dsp:spPr>
        <a:xfrm rot="5400000">
          <a:off x="5120675" y="459439"/>
          <a:ext cx="950904" cy="5266944"/>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4">
              <a:tint val="40000"/>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US" sz="2000" kern="1200" smtClean="0"/>
            <a:t>Must have at least 10 children of poverty AND </a:t>
          </a:r>
          <a:endParaRPr lang="en-US" sz="2000" kern="1200"/>
        </a:p>
        <a:p>
          <a:pPr marL="228600" lvl="1" indent="-228600" algn="l" defTabSz="889000" rtl="0">
            <a:lnSpc>
              <a:spcPct val="90000"/>
            </a:lnSpc>
            <a:spcBef>
              <a:spcPct val="0"/>
            </a:spcBef>
            <a:spcAft>
              <a:spcPct val="15000"/>
            </a:spcAft>
            <a:buChar char="••"/>
          </a:pPr>
          <a:r>
            <a:rPr lang="en-US" sz="2000" kern="1200" smtClean="0"/>
            <a:t>Higher than 5%</a:t>
          </a:r>
          <a:endParaRPr lang="en-US" sz="2000" kern="1200"/>
        </a:p>
      </dsp:txBody>
      <dsp:txXfrm rot="-5400000">
        <a:off x="2962656" y="2663878"/>
        <a:ext cx="5220525" cy="858066"/>
      </dsp:txXfrm>
    </dsp:sp>
    <dsp:sp modelId="{A838F7D4-5520-4D05-B1C2-5A2F8B7E8593}">
      <dsp:nvSpPr>
        <dsp:cNvPr id="0" name=""/>
        <dsp:cNvSpPr/>
      </dsp:nvSpPr>
      <dsp:spPr>
        <a:xfrm>
          <a:off x="0" y="2498595"/>
          <a:ext cx="2962656" cy="1188630"/>
        </a:xfrm>
        <a:prstGeom prst="roundRect">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kern="1200" smtClean="0"/>
            <a:t>Targeted</a:t>
          </a:r>
          <a:endParaRPr lang="en-US" sz="3200" kern="1200"/>
        </a:p>
      </dsp:txBody>
      <dsp:txXfrm>
        <a:off x="58024" y="2556619"/>
        <a:ext cx="2846608" cy="1072582"/>
      </dsp:txXfrm>
    </dsp:sp>
    <dsp:sp modelId="{3A20B4C8-A461-4263-823B-1C534431E4DB}">
      <dsp:nvSpPr>
        <dsp:cNvPr id="0" name=""/>
        <dsp:cNvSpPr/>
      </dsp:nvSpPr>
      <dsp:spPr>
        <a:xfrm rot="5400000">
          <a:off x="5120675" y="1707501"/>
          <a:ext cx="950904" cy="5266944"/>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accent5">
              <a:tint val="40000"/>
              <a:alpha val="90000"/>
              <a:hueOff val="0"/>
              <a:satOff val="0"/>
              <a:lumOff val="0"/>
              <a:alphaOff val="0"/>
              <a:tint val="100000"/>
              <a:shade val="100000"/>
              <a:hueMod val="100000"/>
              <a:satMod val="100000"/>
            </a:schemeClr>
          </a:contourClr>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US" sz="2000" kern="1200" smtClean="0"/>
            <a:t>Must have at least 10 children of poverty AND </a:t>
          </a:r>
          <a:endParaRPr lang="en-US" sz="2000" kern="1200"/>
        </a:p>
        <a:p>
          <a:pPr marL="228600" lvl="1" indent="-228600" algn="l" defTabSz="889000" rtl="0">
            <a:lnSpc>
              <a:spcPct val="90000"/>
            </a:lnSpc>
            <a:spcBef>
              <a:spcPct val="0"/>
            </a:spcBef>
            <a:spcAft>
              <a:spcPct val="15000"/>
            </a:spcAft>
            <a:buChar char="••"/>
          </a:pPr>
          <a:r>
            <a:rPr lang="en-US" sz="2000" kern="1200" smtClean="0"/>
            <a:t>Higher than 5%</a:t>
          </a:r>
          <a:endParaRPr lang="en-US" sz="2000" kern="1200"/>
        </a:p>
      </dsp:txBody>
      <dsp:txXfrm rot="-5400000">
        <a:off x="2962656" y="3911940"/>
        <a:ext cx="5220525" cy="858066"/>
      </dsp:txXfrm>
    </dsp:sp>
    <dsp:sp modelId="{4A0E3BC1-FDA0-4739-B663-A0A317A5ADE2}">
      <dsp:nvSpPr>
        <dsp:cNvPr id="0" name=""/>
        <dsp:cNvSpPr/>
      </dsp:nvSpPr>
      <dsp:spPr>
        <a:xfrm>
          <a:off x="0" y="3746658"/>
          <a:ext cx="2962656" cy="1188630"/>
        </a:xfrm>
        <a:prstGeom prst="roundRect">
          <a:avLst/>
        </a:prstGeom>
        <a:gradFill rotWithShape="0">
          <a:gsLst>
            <a:gs pos="0">
              <a:schemeClr val="accent5">
                <a:hueOff val="0"/>
                <a:satOff val="0"/>
                <a:lumOff val="0"/>
                <a:alphaOff val="0"/>
                <a:shade val="63000"/>
              </a:schemeClr>
            </a:gs>
            <a:gs pos="30000">
              <a:schemeClr val="accent5">
                <a:hueOff val="0"/>
                <a:satOff val="0"/>
                <a:lumOff val="0"/>
                <a:alphaOff val="0"/>
                <a:shade val="90000"/>
                <a:satMod val="110000"/>
              </a:schemeClr>
            </a:gs>
            <a:gs pos="45000">
              <a:schemeClr val="accent5">
                <a:hueOff val="0"/>
                <a:satOff val="0"/>
                <a:lumOff val="0"/>
                <a:alphaOff val="0"/>
                <a:shade val="100000"/>
                <a:satMod val="118000"/>
              </a:schemeClr>
            </a:gs>
            <a:gs pos="55000">
              <a:schemeClr val="accent5">
                <a:hueOff val="0"/>
                <a:satOff val="0"/>
                <a:lumOff val="0"/>
                <a:alphaOff val="0"/>
                <a:shade val="100000"/>
                <a:satMod val="118000"/>
              </a:schemeClr>
            </a:gs>
            <a:gs pos="73000">
              <a:schemeClr val="accent5">
                <a:hueOff val="0"/>
                <a:satOff val="0"/>
                <a:lumOff val="0"/>
                <a:alphaOff val="0"/>
                <a:shade val="90000"/>
                <a:satMod val="110000"/>
              </a:schemeClr>
            </a:gs>
            <a:gs pos="100000">
              <a:schemeClr val="accent5">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kern="1200" smtClean="0"/>
            <a:t>EFIG</a:t>
          </a:r>
          <a:endParaRPr lang="en-US" sz="3200" kern="1200"/>
        </a:p>
      </dsp:txBody>
      <dsp:txXfrm>
        <a:off x="58024" y="3804682"/>
        <a:ext cx="2846608" cy="10725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A9783-6105-4A33-A293-D445EF967F87}">
      <dsp:nvSpPr>
        <dsp:cNvPr id="0" name=""/>
        <dsp:cNvSpPr/>
      </dsp:nvSpPr>
      <dsp:spPr>
        <a:xfrm>
          <a:off x="501010" y="411"/>
          <a:ext cx="2546994" cy="1800224"/>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kern="1200" dirty="0" smtClean="0"/>
            <a:t>Oregon’s overall population is increasing </a:t>
          </a:r>
          <a:endParaRPr lang="en-US" sz="2000" kern="1200" dirty="0"/>
        </a:p>
      </dsp:txBody>
      <dsp:txXfrm>
        <a:off x="874009" y="264048"/>
        <a:ext cx="1800996" cy="1272950"/>
      </dsp:txXfrm>
    </dsp:sp>
    <dsp:sp modelId="{D086D53E-29F9-450B-A61F-B219365861B5}">
      <dsp:nvSpPr>
        <dsp:cNvPr id="0" name=""/>
        <dsp:cNvSpPr/>
      </dsp:nvSpPr>
      <dsp:spPr>
        <a:xfrm>
          <a:off x="1252442" y="1946814"/>
          <a:ext cx="1044130" cy="1044130"/>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1390841" y="2346089"/>
        <a:ext cx="767332" cy="245580"/>
      </dsp:txXfrm>
    </dsp:sp>
    <dsp:sp modelId="{C89E3A23-ABAF-4978-A142-74DCCA46B140}">
      <dsp:nvSpPr>
        <dsp:cNvPr id="0" name=""/>
        <dsp:cNvSpPr/>
      </dsp:nvSpPr>
      <dsp:spPr>
        <a:xfrm>
          <a:off x="424815" y="3137123"/>
          <a:ext cx="2699383" cy="1800224"/>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kern="1200" dirty="0" smtClean="0"/>
            <a:t>BUT students of poverty are decreasing</a:t>
          </a:r>
          <a:endParaRPr lang="en-US" sz="2000" kern="1200" dirty="0"/>
        </a:p>
      </dsp:txBody>
      <dsp:txXfrm>
        <a:off x="820130" y="3400760"/>
        <a:ext cx="1908753" cy="1272950"/>
      </dsp:txXfrm>
    </dsp:sp>
    <dsp:sp modelId="{8D130E5A-B29F-4225-8AB4-425642A22366}">
      <dsp:nvSpPr>
        <dsp:cNvPr id="0" name=""/>
        <dsp:cNvSpPr/>
      </dsp:nvSpPr>
      <dsp:spPr>
        <a:xfrm>
          <a:off x="3394232" y="2134038"/>
          <a:ext cx="572471" cy="66968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0">
            <a:lnSpc>
              <a:spcPct val="90000"/>
            </a:lnSpc>
            <a:spcBef>
              <a:spcPct val="0"/>
            </a:spcBef>
            <a:spcAft>
              <a:spcPct val="35000"/>
            </a:spcAft>
          </a:pPr>
          <a:endParaRPr lang="en-US" sz="5000" kern="1200"/>
        </a:p>
      </dsp:txBody>
      <dsp:txXfrm>
        <a:off x="3394232" y="2267975"/>
        <a:ext cx="400730" cy="401809"/>
      </dsp:txXfrm>
    </dsp:sp>
    <dsp:sp modelId="{5561D0EE-051A-4C70-90A1-91F79385566B}">
      <dsp:nvSpPr>
        <dsp:cNvPr id="0" name=""/>
        <dsp:cNvSpPr/>
      </dsp:nvSpPr>
      <dsp:spPr>
        <a:xfrm>
          <a:off x="4204334" y="668655"/>
          <a:ext cx="3600449" cy="3600449"/>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rtl="0">
            <a:lnSpc>
              <a:spcPct val="90000"/>
            </a:lnSpc>
            <a:spcBef>
              <a:spcPct val="0"/>
            </a:spcBef>
            <a:spcAft>
              <a:spcPct val="35000"/>
            </a:spcAft>
          </a:pPr>
          <a:r>
            <a:rPr lang="en-US" sz="3100" kern="1200" dirty="0" smtClean="0"/>
            <a:t>Therefore we are anticipating a reduction in State Title IA dollars</a:t>
          </a:r>
          <a:endParaRPr lang="en-US" sz="3100" kern="1200" dirty="0"/>
        </a:p>
      </dsp:txBody>
      <dsp:txXfrm>
        <a:off x="4731608" y="1195929"/>
        <a:ext cx="2545901" cy="25459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7F784-C9CA-4C7B-A2C6-8DB0B5592543}">
      <dsp:nvSpPr>
        <dsp:cNvPr id="0" name=""/>
        <dsp:cNvSpPr/>
      </dsp:nvSpPr>
      <dsp:spPr>
        <a:xfrm>
          <a:off x="5606" y="721646"/>
          <a:ext cx="932687" cy="3738307"/>
        </a:xfrm>
        <a:prstGeom prst="roundRect">
          <a:avLst>
            <a:gd name="adj" fmla="val 10000"/>
          </a:avLst>
        </a:prstGeom>
        <a:solidFill>
          <a:srgbClr val="00B050"/>
        </a:soli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latin typeface="Arial Narrow" panose="020B0606020202030204" pitchFamily="34" charset="0"/>
            </a:rPr>
            <a:t>Schools input / transition plans into Indistar</a:t>
          </a:r>
          <a:endParaRPr lang="en-US" sz="1800" kern="1200" dirty="0">
            <a:latin typeface="Arial Narrow" panose="020B0606020202030204" pitchFamily="34" charset="0"/>
          </a:endParaRPr>
        </a:p>
      </dsp:txBody>
      <dsp:txXfrm>
        <a:off x="32923" y="748963"/>
        <a:ext cx="878053" cy="3683673"/>
      </dsp:txXfrm>
    </dsp:sp>
    <dsp:sp modelId="{C3077CAE-5FA3-46A0-8B66-7AE408DB79E7}">
      <dsp:nvSpPr>
        <dsp:cNvPr id="0" name=""/>
        <dsp:cNvSpPr/>
      </dsp:nvSpPr>
      <dsp:spPr>
        <a:xfrm>
          <a:off x="938294" y="2582700"/>
          <a:ext cx="357107" cy="16199"/>
        </a:xfrm>
        <a:custGeom>
          <a:avLst/>
          <a:gdLst/>
          <a:ahLst/>
          <a:cxnLst/>
          <a:rect l="0" t="0" r="0" b="0"/>
          <a:pathLst>
            <a:path>
              <a:moveTo>
                <a:pt x="0" y="8099"/>
              </a:moveTo>
              <a:lnTo>
                <a:pt x="357107" y="8099"/>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107920" y="2581872"/>
        <a:ext cx="17855" cy="17855"/>
      </dsp:txXfrm>
    </dsp:sp>
    <dsp:sp modelId="{E8F976BF-E4D3-4DB1-BE37-C61DC2352E68}">
      <dsp:nvSpPr>
        <dsp:cNvPr id="0" name=""/>
        <dsp:cNvSpPr/>
      </dsp:nvSpPr>
      <dsp:spPr>
        <a:xfrm>
          <a:off x="1295401" y="721646"/>
          <a:ext cx="1141077" cy="3738307"/>
        </a:xfrm>
        <a:prstGeom prst="roundRect">
          <a:avLst>
            <a:gd name="adj" fmla="val 10000"/>
          </a:avLst>
        </a:prstGeom>
        <a:solidFill>
          <a:schemeClr val="accent5">
            <a:lumMod val="60000"/>
            <a:lumOff val="40000"/>
          </a:schemeClr>
        </a:soli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latin typeface="Arial Narrow" panose="020B0606020202030204" pitchFamily="34" charset="0"/>
            </a:rPr>
            <a:t>Districts review plans annually &amp; submit their reviews  in Indistar using the SEA District School Level Plan form.</a:t>
          </a:r>
          <a:endParaRPr lang="en-US" sz="1800" kern="1200" dirty="0">
            <a:latin typeface="Arial Narrow" panose="020B0606020202030204" pitchFamily="34" charset="0"/>
          </a:endParaRPr>
        </a:p>
      </dsp:txBody>
      <dsp:txXfrm>
        <a:off x="1328822" y="755067"/>
        <a:ext cx="1074235" cy="3671465"/>
      </dsp:txXfrm>
    </dsp:sp>
    <dsp:sp modelId="{3EA16AC6-1C34-4CC4-9396-DC132FE0C4E1}">
      <dsp:nvSpPr>
        <dsp:cNvPr id="0" name=""/>
        <dsp:cNvSpPr/>
      </dsp:nvSpPr>
      <dsp:spPr>
        <a:xfrm>
          <a:off x="2436478" y="2582700"/>
          <a:ext cx="389042" cy="16199"/>
        </a:xfrm>
        <a:custGeom>
          <a:avLst/>
          <a:gdLst/>
          <a:ahLst/>
          <a:cxnLst/>
          <a:rect l="0" t="0" r="0" b="0"/>
          <a:pathLst>
            <a:path>
              <a:moveTo>
                <a:pt x="0" y="8099"/>
              </a:moveTo>
              <a:lnTo>
                <a:pt x="389042" y="8099"/>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21273" y="2581073"/>
        <a:ext cx="19452" cy="19452"/>
      </dsp:txXfrm>
    </dsp:sp>
    <dsp:sp modelId="{8B6DB3AD-A1FB-47B1-8BDD-1AF147F5D887}">
      <dsp:nvSpPr>
        <dsp:cNvPr id="0" name=""/>
        <dsp:cNvSpPr/>
      </dsp:nvSpPr>
      <dsp:spPr>
        <a:xfrm>
          <a:off x="2825521" y="742559"/>
          <a:ext cx="1232835" cy="3696481"/>
        </a:xfrm>
        <a:prstGeom prst="roundRect">
          <a:avLst>
            <a:gd name="adj" fmla="val 10000"/>
          </a:avLst>
        </a:prstGeom>
        <a:solidFill>
          <a:srgbClr val="FFFF00"/>
        </a:soli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latin typeface="Arial Narrow" panose="020B0606020202030204" pitchFamily="34" charset="0"/>
            </a:rPr>
            <a:t>SEA reviews district submissions of plans</a:t>
          </a:r>
          <a:endParaRPr lang="en-US" sz="1800" kern="1200" dirty="0">
            <a:latin typeface="Arial Narrow" panose="020B0606020202030204" pitchFamily="34" charset="0"/>
          </a:endParaRPr>
        </a:p>
      </dsp:txBody>
      <dsp:txXfrm>
        <a:off x="2861630" y="778668"/>
        <a:ext cx="1160617" cy="3624263"/>
      </dsp:txXfrm>
    </dsp:sp>
    <dsp:sp modelId="{036CF599-5D82-467B-92B7-D864EEC542C2}">
      <dsp:nvSpPr>
        <dsp:cNvPr id="0" name=""/>
        <dsp:cNvSpPr/>
      </dsp:nvSpPr>
      <dsp:spPr>
        <a:xfrm rot="17095010">
          <a:off x="3520242" y="1882468"/>
          <a:ext cx="1449303" cy="16199"/>
        </a:xfrm>
        <a:custGeom>
          <a:avLst/>
          <a:gdLst/>
          <a:ahLst/>
          <a:cxnLst/>
          <a:rect l="0" t="0" r="0" b="0"/>
          <a:pathLst>
            <a:path>
              <a:moveTo>
                <a:pt x="0" y="8099"/>
              </a:moveTo>
              <a:lnTo>
                <a:pt x="1449303" y="809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08661" y="1854336"/>
        <a:ext cx="72465" cy="72465"/>
      </dsp:txXfrm>
    </dsp:sp>
    <dsp:sp modelId="{678597C3-6290-4821-8D8A-57136612252E}">
      <dsp:nvSpPr>
        <dsp:cNvPr id="0" name=""/>
        <dsp:cNvSpPr/>
      </dsp:nvSpPr>
      <dsp:spPr>
        <a:xfrm>
          <a:off x="4431431" y="650360"/>
          <a:ext cx="1118786" cy="1079953"/>
        </a:xfrm>
        <a:prstGeom prst="roundRect">
          <a:avLst>
            <a:gd name="adj" fmla="val 10000"/>
          </a:avLst>
        </a:prstGeom>
        <a:solidFill>
          <a:schemeClr val="accent6">
            <a:lumMod val="60000"/>
            <a:lumOff val="40000"/>
          </a:schemeClr>
        </a:soli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US" sz="1100" kern="1200" dirty="0" smtClean="0">
              <a:latin typeface="Arial Narrow" panose="020B0606020202030204" pitchFamily="34" charset="0"/>
            </a:rPr>
            <a:t>If District </a:t>
          </a:r>
          <a:r>
            <a:rPr lang="en-US" sz="1100" b="1" kern="1200" dirty="0" smtClean="0">
              <a:latin typeface="Arial Narrow" panose="020B0606020202030204" pitchFamily="34" charset="0"/>
            </a:rPr>
            <a:t>DOES NOT SUBMIT </a:t>
          </a:r>
          <a:r>
            <a:rPr lang="en-US" sz="1100" kern="1200" dirty="0" smtClean="0">
              <a:latin typeface="Arial Narrow" panose="020B0606020202030204" pitchFamily="34" charset="0"/>
            </a:rPr>
            <a:t>a review of a plan</a:t>
          </a:r>
          <a:endParaRPr lang="en-US" sz="1100" kern="1200" dirty="0">
            <a:latin typeface="Arial Narrow" panose="020B0606020202030204" pitchFamily="34" charset="0"/>
          </a:endParaRPr>
        </a:p>
      </dsp:txBody>
      <dsp:txXfrm>
        <a:off x="4463062" y="681991"/>
        <a:ext cx="1055524" cy="1016691"/>
      </dsp:txXfrm>
    </dsp:sp>
    <dsp:sp modelId="{1C5191E4-85E9-41EB-8F30-C3277AB96FF4}">
      <dsp:nvSpPr>
        <dsp:cNvPr id="0" name=""/>
        <dsp:cNvSpPr/>
      </dsp:nvSpPr>
      <dsp:spPr>
        <a:xfrm>
          <a:off x="5550217" y="1182237"/>
          <a:ext cx="373074" cy="16199"/>
        </a:xfrm>
        <a:custGeom>
          <a:avLst/>
          <a:gdLst/>
          <a:ahLst/>
          <a:cxnLst/>
          <a:rect l="0" t="0" r="0" b="0"/>
          <a:pathLst>
            <a:path>
              <a:moveTo>
                <a:pt x="0" y="8099"/>
              </a:moveTo>
              <a:lnTo>
                <a:pt x="373074" y="809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27427" y="1181010"/>
        <a:ext cx="18653" cy="18653"/>
      </dsp:txXfrm>
    </dsp:sp>
    <dsp:sp modelId="{DDDD9476-F521-44DE-BDCC-2FAA0EF25EBC}">
      <dsp:nvSpPr>
        <dsp:cNvPr id="0" name=""/>
        <dsp:cNvSpPr/>
      </dsp:nvSpPr>
      <dsp:spPr>
        <a:xfrm>
          <a:off x="5923292" y="525082"/>
          <a:ext cx="1325740" cy="1330510"/>
        </a:xfrm>
        <a:prstGeom prst="roundRect">
          <a:avLst>
            <a:gd name="adj" fmla="val 10000"/>
          </a:avLst>
        </a:prstGeom>
        <a:solidFill>
          <a:srgbClr val="FF0000">
            <a:alpha val="65000"/>
          </a:srgbClr>
        </a:soli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US" sz="1100" kern="1200" dirty="0" smtClean="0">
              <a:latin typeface="Arial Narrow" panose="020B0606020202030204" pitchFamily="34" charset="0"/>
            </a:rPr>
            <a:t>SEA will review the plan and the district will have 60 business days to submit a review addressing the SEA’s comments of the plan. </a:t>
          </a:r>
          <a:endParaRPr lang="en-US" sz="1100" kern="1200" dirty="0">
            <a:latin typeface="Arial Narrow" panose="020B0606020202030204" pitchFamily="34" charset="0"/>
          </a:endParaRPr>
        </a:p>
      </dsp:txBody>
      <dsp:txXfrm>
        <a:off x="5962122" y="563912"/>
        <a:ext cx="1248080" cy="1252850"/>
      </dsp:txXfrm>
    </dsp:sp>
    <dsp:sp modelId="{CB17D3FA-D883-4CD1-B90A-E8FCA2084B27}">
      <dsp:nvSpPr>
        <dsp:cNvPr id="0" name=""/>
        <dsp:cNvSpPr/>
      </dsp:nvSpPr>
      <dsp:spPr>
        <a:xfrm>
          <a:off x="7249032" y="1182237"/>
          <a:ext cx="373074" cy="16199"/>
        </a:xfrm>
        <a:custGeom>
          <a:avLst/>
          <a:gdLst/>
          <a:ahLst/>
          <a:cxnLst/>
          <a:rect l="0" t="0" r="0" b="0"/>
          <a:pathLst>
            <a:path>
              <a:moveTo>
                <a:pt x="0" y="8099"/>
              </a:moveTo>
              <a:lnTo>
                <a:pt x="373074" y="809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426242" y="1181010"/>
        <a:ext cx="18653" cy="18653"/>
      </dsp:txXfrm>
    </dsp:sp>
    <dsp:sp modelId="{9BD4C37A-9F9B-4A0E-A23F-21E0A0561F30}">
      <dsp:nvSpPr>
        <dsp:cNvPr id="0" name=""/>
        <dsp:cNvSpPr/>
      </dsp:nvSpPr>
      <dsp:spPr>
        <a:xfrm>
          <a:off x="7622107" y="554291"/>
          <a:ext cx="1211485" cy="1272091"/>
        </a:xfrm>
        <a:prstGeom prst="roundRect">
          <a:avLst>
            <a:gd name="adj" fmla="val 10000"/>
          </a:avLst>
        </a:prstGeom>
        <a:solidFill>
          <a:srgbClr val="7030A0">
            <a:alpha val="40000"/>
          </a:srgbClr>
        </a:soli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US" sz="1100" kern="1200" dirty="0" smtClean="0">
              <a:latin typeface="Arial Narrow" panose="020B0606020202030204" pitchFamily="34" charset="0"/>
            </a:rPr>
            <a:t>In addition, this non submission will </a:t>
          </a:r>
          <a:r>
            <a:rPr lang="en-US" sz="1100" b="1" kern="1200" dirty="0" smtClean="0">
              <a:latin typeface="Arial Narrow" panose="020B0606020202030204" pitchFamily="34" charset="0"/>
            </a:rPr>
            <a:t>INCREASE</a:t>
          </a:r>
          <a:r>
            <a:rPr lang="en-US" sz="1100" kern="1200" dirty="0" smtClean="0">
              <a:latin typeface="Arial Narrow" panose="020B0606020202030204" pitchFamily="34" charset="0"/>
            </a:rPr>
            <a:t> the district’s risk factor in being monitored for the upcoming year.</a:t>
          </a:r>
          <a:endParaRPr lang="en-US" sz="1100" kern="1200" dirty="0">
            <a:latin typeface="Arial Narrow" panose="020B0606020202030204" pitchFamily="34" charset="0"/>
          </a:endParaRPr>
        </a:p>
      </dsp:txBody>
      <dsp:txXfrm>
        <a:off x="7657590" y="589774"/>
        <a:ext cx="1140519" cy="1201125"/>
      </dsp:txXfrm>
    </dsp:sp>
    <dsp:sp modelId="{FDD3B98E-FB35-44A7-BAF2-6910C1CEA5C3}">
      <dsp:nvSpPr>
        <dsp:cNvPr id="0" name=""/>
        <dsp:cNvSpPr/>
      </dsp:nvSpPr>
      <dsp:spPr>
        <a:xfrm>
          <a:off x="4058356" y="2582700"/>
          <a:ext cx="373074" cy="16199"/>
        </a:xfrm>
        <a:custGeom>
          <a:avLst/>
          <a:gdLst/>
          <a:ahLst/>
          <a:cxnLst/>
          <a:rect l="0" t="0" r="0" b="0"/>
          <a:pathLst>
            <a:path>
              <a:moveTo>
                <a:pt x="0" y="8099"/>
              </a:moveTo>
              <a:lnTo>
                <a:pt x="373074" y="809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35566" y="2581473"/>
        <a:ext cx="18653" cy="18653"/>
      </dsp:txXfrm>
    </dsp:sp>
    <dsp:sp modelId="{F1F5C5A7-2F05-49D4-B44C-A4072C2ABD01}">
      <dsp:nvSpPr>
        <dsp:cNvPr id="0" name=""/>
        <dsp:cNvSpPr/>
      </dsp:nvSpPr>
      <dsp:spPr>
        <a:xfrm>
          <a:off x="4431431" y="2050823"/>
          <a:ext cx="1118786" cy="1079953"/>
        </a:xfrm>
        <a:prstGeom prst="roundRect">
          <a:avLst>
            <a:gd name="adj" fmla="val 10000"/>
          </a:avLst>
        </a:prstGeom>
        <a:solidFill>
          <a:schemeClr val="accent6">
            <a:lumMod val="60000"/>
            <a:lumOff val="40000"/>
          </a:schemeClr>
        </a:soli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US" sz="1100" kern="1200" dirty="0" smtClean="0">
              <a:latin typeface="Arial Narrow" panose="020B0606020202030204" pitchFamily="34" charset="0"/>
            </a:rPr>
            <a:t>If Districts review is </a:t>
          </a:r>
          <a:r>
            <a:rPr lang="en-US" sz="1100" b="1" kern="1200" dirty="0" smtClean="0">
              <a:latin typeface="Arial Narrow" panose="020B0606020202030204" pitchFamily="34" charset="0"/>
            </a:rPr>
            <a:t>INCOMPLETE</a:t>
          </a:r>
          <a:r>
            <a:rPr lang="en-US" sz="1100" kern="1200" dirty="0" smtClean="0">
              <a:latin typeface="Arial Narrow" panose="020B0606020202030204" pitchFamily="34" charset="0"/>
            </a:rPr>
            <a:t> or </a:t>
          </a:r>
          <a:r>
            <a:rPr lang="en-US" sz="1100" b="1" kern="1200" dirty="0" smtClean="0">
              <a:latin typeface="Arial Narrow" panose="020B0606020202030204" pitchFamily="34" charset="0"/>
            </a:rPr>
            <a:t>DOES NOT DEMONSTRATE </a:t>
          </a:r>
          <a:r>
            <a:rPr lang="en-US" sz="1100" kern="1200" dirty="0" smtClean="0">
              <a:latin typeface="Arial Narrow" panose="020B0606020202030204" pitchFamily="34" charset="0"/>
            </a:rPr>
            <a:t>a sufficient review.</a:t>
          </a:r>
          <a:endParaRPr lang="en-US" sz="1100" kern="1200" dirty="0">
            <a:latin typeface="Arial Narrow" panose="020B0606020202030204" pitchFamily="34" charset="0"/>
          </a:endParaRPr>
        </a:p>
      </dsp:txBody>
      <dsp:txXfrm>
        <a:off x="4463062" y="2082454"/>
        <a:ext cx="1055524" cy="1016691"/>
      </dsp:txXfrm>
    </dsp:sp>
    <dsp:sp modelId="{B8B9AEB9-D4E1-4E84-9E3B-75415310BB27}">
      <dsp:nvSpPr>
        <dsp:cNvPr id="0" name=""/>
        <dsp:cNvSpPr/>
      </dsp:nvSpPr>
      <dsp:spPr>
        <a:xfrm>
          <a:off x="5550217" y="2582700"/>
          <a:ext cx="373074" cy="16199"/>
        </a:xfrm>
        <a:custGeom>
          <a:avLst/>
          <a:gdLst/>
          <a:ahLst/>
          <a:cxnLst/>
          <a:rect l="0" t="0" r="0" b="0"/>
          <a:pathLst>
            <a:path>
              <a:moveTo>
                <a:pt x="0" y="8099"/>
              </a:moveTo>
              <a:lnTo>
                <a:pt x="373074" y="809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27427" y="2581473"/>
        <a:ext cx="18653" cy="18653"/>
      </dsp:txXfrm>
    </dsp:sp>
    <dsp:sp modelId="{FAD52FEA-A52C-4DFA-B327-C9C0D1819DFF}">
      <dsp:nvSpPr>
        <dsp:cNvPr id="0" name=""/>
        <dsp:cNvSpPr/>
      </dsp:nvSpPr>
      <dsp:spPr>
        <a:xfrm>
          <a:off x="5923292" y="1925544"/>
          <a:ext cx="1325740" cy="1330510"/>
        </a:xfrm>
        <a:prstGeom prst="roundRect">
          <a:avLst>
            <a:gd name="adj" fmla="val 10000"/>
          </a:avLst>
        </a:prstGeom>
        <a:solidFill>
          <a:srgbClr val="FF0000">
            <a:alpha val="65000"/>
          </a:srgbClr>
        </a:soli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US" sz="1100" kern="1200" dirty="0" smtClean="0">
              <a:latin typeface="Arial Narrow" panose="020B0606020202030204" pitchFamily="34" charset="0"/>
            </a:rPr>
            <a:t>SEA will review the plan and the district will have 60 business days to submit a review addressing the SEA’s comments of the plan. </a:t>
          </a:r>
          <a:endParaRPr lang="en-US" sz="1100" kern="1200" dirty="0">
            <a:latin typeface="Arial Narrow" panose="020B0606020202030204" pitchFamily="34" charset="0"/>
          </a:endParaRPr>
        </a:p>
      </dsp:txBody>
      <dsp:txXfrm>
        <a:off x="5962122" y="1964374"/>
        <a:ext cx="1248080" cy="1252850"/>
      </dsp:txXfrm>
    </dsp:sp>
    <dsp:sp modelId="{A07F86C4-3E0C-4A98-9A2E-9FC716C07E6F}">
      <dsp:nvSpPr>
        <dsp:cNvPr id="0" name=""/>
        <dsp:cNvSpPr/>
      </dsp:nvSpPr>
      <dsp:spPr>
        <a:xfrm>
          <a:off x="7249032" y="2582700"/>
          <a:ext cx="373074" cy="16199"/>
        </a:xfrm>
        <a:custGeom>
          <a:avLst/>
          <a:gdLst/>
          <a:ahLst/>
          <a:cxnLst/>
          <a:rect l="0" t="0" r="0" b="0"/>
          <a:pathLst>
            <a:path>
              <a:moveTo>
                <a:pt x="0" y="8099"/>
              </a:moveTo>
              <a:lnTo>
                <a:pt x="373074" y="809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426242" y="2581473"/>
        <a:ext cx="18653" cy="18653"/>
      </dsp:txXfrm>
    </dsp:sp>
    <dsp:sp modelId="{551F0F17-0B85-4E29-9044-268F31A68203}">
      <dsp:nvSpPr>
        <dsp:cNvPr id="0" name=""/>
        <dsp:cNvSpPr/>
      </dsp:nvSpPr>
      <dsp:spPr>
        <a:xfrm>
          <a:off x="7622107" y="1954754"/>
          <a:ext cx="1211485" cy="1272091"/>
        </a:xfrm>
        <a:prstGeom prst="roundRect">
          <a:avLst>
            <a:gd name="adj" fmla="val 10000"/>
          </a:avLst>
        </a:prstGeom>
        <a:solidFill>
          <a:srgbClr val="7030A0">
            <a:alpha val="40000"/>
          </a:srgbClr>
        </a:soli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US" sz="1100" kern="1200" dirty="0" smtClean="0">
              <a:latin typeface="Arial Narrow" panose="020B0606020202030204" pitchFamily="34" charset="0"/>
            </a:rPr>
            <a:t>In addition, this would be a </a:t>
          </a:r>
          <a:r>
            <a:rPr lang="en-US" sz="1100" b="1" kern="1200" dirty="0" smtClean="0">
              <a:latin typeface="Arial Narrow" panose="020B0606020202030204" pitchFamily="34" charset="0"/>
            </a:rPr>
            <a:t>CONSIDERATION</a:t>
          </a:r>
          <a:r>
            <a:rPr lang="en-US" sz="1100" kern="1200" dirty="0" smtClean="0">
              <a:latin typeface="Arial Narrow" panose="020B0606020202030204" pitchFamily="34" charset="0"/>
            </a:rPr>
            <a:t> when determining the district’s risk factor for being monitored for the upcoming year.</a:t>
          </a:r>
          <a:endParaRPr lang="en-US" sz="1100" kern="1200" dirty="0">
            <a:latin typeface="Arial Narrow" panose="020B0606020202030204" pitchFamily="34" charset="0"/>
          </a:endParaRPr>
        </a:p>
      </dsp:txBody>
      <dsp:txXfrm>
        <a:off x="7657590" y="1990237"/>
        <a:ext cx="1140519" cy="1201125"/>
      </dsp:txXfrm>
    </dsp:sp>
    <dsp:sp modelId="{27C01CDB-A808-4902-81A9-7AB8A70D5808}">
      <dsp:nvSpPr>
        <dsp:cNvPr id="0" name=""/>
        <dsp:cNvSpPr/>
      </dsp:nvSpPr>
      <dsp:spPr>
        <a:xfrm rot="4504990">
          <a:off x="3520242" y="3282931"/>
          <a:ext cx="1449303" cy="16199"/>
        </a:xfrm>
        <a:custGeom>
          <a:avLst/>
          <a:gdLst/>
          <a:ahLst/>
          <a:cxnLst/>
          <a:rect l="0" t="0" r="0" b="0"/>
          <a:pathLst>
            <a:path>
              <a:moveTo>
                <a:pt x="0" y="8099"/>
              </a:moveTo>
              <a:lnTo>
                <a:pt x="1449303" y="809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08661" y="3254798"/>
        <a:ext cx="72465" cy="72465"/>
      </dsp:txXfrm>
    </dsp:sp>
    <dsp:sp modelId="{B0038C19-8FDE-4644-8C60-DDA81250FCC1}">
      <dsp:nvSpPr>
        <dsp:cNvPr id="0" name=""/>
        <dsp:cNvSpPr/>
      </dsp:nvSpPr>
      <dsp:spPr>
        <a:xfrm>
          <a:off x="4431431" y="3451285"/>
          <a:ext cx="1118786" cy="1079953"/>
        </a:xfrm>
        <a:prstGeom prst="roundRect">
          <a:avLst>
            <a:gd name="adj" fmla="val 10000"/>
          </a:avLst>
        </a:prstGeom>
        <a:solidFill>
          <a:schemeClr val="accent6">
            <a:lumMod val="60000"/>
            <a:lumOff val="40000"/>
          </a:schemeClr>
        </a:soli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US" sz="1100" kern="1200" dirty="0" smtClean="0">
              <a:latin typeface="Arial Narrow" panose="020B0606020202030204" pitchFamily="34" charset="0"/>
            </a:rPr>
            <a:t>If District’s review is </a:t>
          </a:r>
          <a:r>
            <a:rPr lang="en-US" sz="1100" b="1" kern="1200" dirty="0" smtClean="0">
              <a:latin typeface="Arial Narrow" panose="020B0606020202030204" pitchFamily="34" charset="0"/>
            </a:rPr>
            <a:t>COMPLETED </a:t>
          </a:r>
          <a:r>
            <a:rPr lang="en-US" sz="1100" kern="1200" dirty="0" smtClean="0">
              <a:latin typeface="Arial Narrow" panose="020B0606020202030204" pitchFamily="34" charset="0"/>
            </a:rPr>
            <a:t>and provides sufficient feedback</a:t>
          </a:r>
          <a:endParaRPr lang="en-US" sz="1100" kern="1200" dirty="0">
            <a:latin typeface="Arial Narrow" panose="020B0606020202030204" pitchFamily="34" charset="0"/>
          </a:endParaRPr>
        </a:p>
      </dsp:txBody>
      <dsp:txXfrm>
        <a:off x="4463062" y="3482916"/>
        <a:ext cx="1055524" cy="1016691"/>
      </dsp:txXfrm>
    </dsp:sp>
    <dsp:sp modelId="{ADCE089E-DECC-441B-926D-147B25C3C025}">
      <dsp:nvSpPr>
        <dsp:cNvPr id="0" name=""/>
        <dsp:cNvSpPr/>
      </dsp:nvSpPr>
      <dsp:spPr>
        <a:xfrm>
          <a:off x="5550217" y="3983162"/>
          <a:ext cx="373074" cy="16199"/>
        </a:xfrm>
        <a:custGeom>
          <a:avLst/>
          <a:gdLst/>
          <a:ahLst/>
          <a:cxnLst/>
          <a:rect l="0" t="0" r="0" b="0"/>
          <a:pathLst>
            <a:path>
              <a:moveTo>
                <a:pt x="0" y="8099"/>
              </a:moveTo>
              <a:lnTo>
                <a:pt x="373074" y="809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27427" y="3981935"/>
        <a:ext cx="18653" cy="18653"/>
      </dsp:txXfrm>
    </dsp:sp>
    <dsp:sp modelId="{91D058B7-B6DB-4327-A60C-DD1557D364C4}">
      <dsp:nvSpPr>
        <dsp:cNvPr id="0" name=""/>
        <dsp:cNvSpPr/>
      </dsp:nvSpPr>
      <dsp:spPr>
        <a:xfrm>
          <a:off x="5923292" y="3326006"/>
          <a:ext cx="1325740" cy="1330510"/>
        </a:xfrm>
        <a:prstGeom prst="roundRect">
          <a:avLst>
            <a:gd name="adj" fmla="val 10000"/>
          </a:avLst>
        </a:prstGeom>
        <a:solidFill>
          <a:srgbClr val="FF0000">
            <a:alpha val="65000"/>
          </a:srgbClr>
        </a:soli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US" sz="1100" kern="1200" dirty="0" smtClean="0">
              <a:latin typeface="Arial Narrow" panose="020B0606020202030204" pitchFamily="34" charset="0"/>
            </a:rPr>
            <a:t>SEA may review the plan to look for exemplars in planning </a:t>
          </a:r>
          <a:endParaRPr lang="en-US" sz="1100" kern="1200" dirty="0">
            <a:latin typeface="Arial Narrow" panose="020B0606020202030204" pitchFamily="34" charset="0"/>
          </a:endParaRPr>
        </a:p>
      </dsp:txBody>
      <dsp:txXfrm>
        <a:off x="5962122" y="3364836"/>
        <a:ext cx="1248080" cy="1252850"/>
      </dsp:txXfrm>
    </dsp:sp>
    <dsp:sp modelId="{4535E9C9-0511-4596-98C6-67516A625845}">
      <dsp:nvSpPr>
        <dsp:cNvPr id="0" name=""/>
        <dsp:cNvSpPr/>
      </dsp:nvSpPr>
      <dsp:spPr>
        <a:xfrm>
          <a:off x="7249032" y="3983162"/>
          <a:ext cx="373074" cy="16199"/>
        </a:xfrm>
        <a:custGeom>
          <a:avLst/>
          <a:gdLst/>
          <a:ahLst/>
          <a:cxnLst/>
          <a:rect l="0" t="0" r="0" b="0"/>
          <a:pathLst>
            <a:path>
              <a:moveTo>
                <a:pt x="0" y="8099"/>
              </a:moveTo>
              <a:lnTo>
                <a:pt x="373074" y="809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426242" y="3981935"/>
        <a:ext cx="18653" cy="18653"/>
      </dsp:txXfrm>
    </dsp:sp>
    <dsp:sp modelId="{A27271A4-73D7-4D10-8866-4B51B45AA0FA}">
      <dsp:nvSpPr>
        <dsp:cNvPr id="0" name=""/>
        <dsp:cNvSpPr/>
      </dsp:nvSpPr>
      <dsp:spPr>
        <a:xfrm>
          <a:off x="7622107" y="3355216"/>
          <a:ext cx="1211485" cy="1272091"/>
        </a:xfrm>
        <a:prstGeom prst="roundRect">
          <a:avLst>
            <a:gd name="adj" fmla="val 10000"/>
          </a:avLst>
        </a:prstGeom>
        <a:solidFill>
          <a:srgbClr val="7030A0">
            <a:alpha val="40000"/>
          </a:srgbClr>
        </a:soli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US" sz="1100" kern="1200" dirty="0" smtClean="0">
              <a:latin typeface="Arial Narrow" panose="020B0606020202030204" pitchFamily="34" charset="0"/>
            </a:rPr>
            <a:t>In this case, a district’s risk factor for being monitored would </a:t>
          </a:r>
          <a:r>
            <a:rPr lang="en-US" sz="1100" kern="1200" smtClean="0">
              <a:latin typeface="Arial Narrow" panose="020B0606020202030204" pitchFamily="34" charset="0"/>
            </a:rPr>
            <a:t>be </a:t>
          </a:r>
          <a:r>
            <a:rPr lang="en-US" sz="1100" b="1" kern="1200" smtClean="0">
              <a:latin typeface="Arial Narrow" panose="020B0606020202030204" pitchFamily="34" charset="0"/>
            </a:rPr>
            <a:t>LOWER</a:t>
          </a:r>
          <a:r>
            <a:rPr lang="en-US" sz="1100" kern="1200" smtClean="0">
              <a:latin typeface="Arial Narrow" panose="020B0606020202030204" pitchFamily="34" charset="0"/>
            </a:rPr>
            <a:t>.</a:t>
          </a:r>
          <a:endParaRPr lang="en-US" sz="1100" kern="1200" dirty="0">
            <a:latin typeface="Arial Narrow" panose="020B0606020202030204" pitchFamily="34" charset="0"/>
          </a:endParaRPr>
        </a:p>
      </dsp:txBody>
      <dsp:txXfrm>
        <a:off x="7657590" y="3390699"/>
        <a:ext cx="1140519" cy="12011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A49FF-57DF-4C72-B420-645EC85EF605}">
      <dsp:nvSpPr>
        <dsp:cNvPr id="0" name=""/>
        <dsp:cNvSpPr/>
      </dsp:nvSpPr>
      <dsp:spPr>
        <a:xfrm>
          <a:off x="2571" y="24494"/>
          <a:ext cx="2507456" cy="907664"/>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kern="1200" dirty="0" smtClean="0"/>
            <a:t>Submitted &amp; Accepted</a:t>
          </a:r>
          <a:endParaRPr lang="en-US" sz="2600" kern="1200" dirty="0"/>
        </a:p>
      </dsp:txBody>
      <dsp:txXfrm>
        <a:off x="2571" y="24494"/>
        <a:ext cx="2507456" cy="907664"/>
      </dsp:txXfrm>
    </dsp:sp>
    <dsp:sp modelId="{60E786C3-29F3-47BE-9A7E-7544F0B90B41}">
      <dsp:nvSpPr>
        <dsp:cNvPr id="0" name=""/>
        <dsp:cNvSpPr/>
      </dsp:nvSpPr>
      <dsp:spPr>
        <a:xfrm>
          <a:off x="2571" y="932158"/>
          <a:ext cx="2507456" cy="3981107"/>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smtClean="0"/>
            <a:t>~48%</a:t>
          </a:r>
          <a:endParaRPr lang="en-US" sz="2600" kern="1200" dirty="0"/>
        </a:p>
        <a:p>
          <a:pPr marL="228600" lvl="1" indent="-228600" algn="l" defTabSz="1155700" rtl="0">
            <a:lnSpc>
              <a:spcPct val="90000"/>
            </a:lnSpc>
            <a:spcBef>
              <a:spcPct val="0"/>
            </a:spcBef>
            <a:spcAft>
              <a:spcPct val="15000"/>
            </a:spcAft>
            <a:buChar char="••"/>
          </a:pPr>
          <a:r>
            <a:rPr lang="en-US" sz="2600" kern="1200" dirty="0" smtClean="0"/>
            <a:t>District will need to review plans again by Sept 2017</a:t>
          </a:r>
          <a:endParaRPr lang="en-US" sz="2600" kern="1200" dirty="0"/>
        </a:p>
      </dsp:txBody>
      <dsp:txXfrm>
        <a:off x="2571" y="932158"/>
        <a:ext cx="2507456" cy="3981107"/>
      </dsp:txXfrm>
    </dsp:sp>
    <dsp:sp modelId="{2B65A869-12CF-4ECB-8A02-69E4434BEFF3}">
      <dsp:nvSpPr>
        <dsp:cNvPr id="0" name=""/>
        <dsp:cNvSpPr/>
      </dsp:nvSpPr>
      <dsp:spPr>
        <a:xfrm>
          <a:off x="2861071" y="24494"/>
          <a:ext cx="2507456" cy="907664"/>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kern="1200" dirty="0" smtClean="0"/>
            <a:t>Submitted BUT insufficient</a:t>
          </a:r>
          <a:endParaRPr lang="en-US" sz="2600" kern="1200" dirty="0"/>
        </a:p>
      </dsp:txBody>
      <dsp:txXfrm>
        <a:off x="2861071" y="24494"/>
        <a:ext cx="2507456" cy="907664"/>
      </dsp:txXfrm>
    </dsp:sp>
    <dsp:sp modelId="{53DDB394-CDED-442D-8088-247E39E7D056}">
      <dsp:nvSpPr>
        <dsp:cNvPr id="0" name=""/>
        <dsp:cNvSpPr/>
      </dsp:nvSpPr>
      <dsp:spPr>
        <a:xfrm>
          <a:off x="2861071" y="932158"/>
          <a:ext cx="2507456" cy="3981107"/>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smtClean="0"/>
            <a:t>~22%</a:t>
          </a:r>
          <a:endParaRPr lang="en-US" sz="2600" kern="1200" dirty="0"/>
        </a:p>
        <a:p>
          <a:pPr marL="228600" lvl="1" indent="-228600" algn="l" defTabSz="1155700" rtl="0">
            <a:lnSpc>
              <a:spcPct val="90000"/>
            </a:lnSpc>
            <a:spcBef>
              <a:spcPct val="0"/>
            </a:spcBef>
            <a:spcAft>
              <a:spcPct val="15000"/>
            </a:spcAft>
            <a:buChar char="••"/>
          </a:pPr>
          <a:r>
            <a:rPr lang="en-US" sz="2600" kern="1200" dirty="0" smtClean="0"/>
            <a:t>ODE will send feedback to districts by Mar 2017</a:t>
          </a:r>
          <a:endParaRPr lang="en-US" sz="2600" kern="1200" dirty="0"/>
        </a:p>
      </dsp:txBody>
      <dsp:txXfrm>
        <a:off x="2861071" y="932158"/>
        <a:ext cx="2507456" cy="3981107"/>
      </dsp:txXfrm>
    </dsp:sp>
    <dsp:sp modelId="{DF44FB0F-B4D9-4D3F-8BA2-099D4A9E10FB}">
      <dsp:nvSpPr>
        <dsp:cNvPr id="0" name=""/>
        <dsp:cNvSpPr/>
      </dsp:nvSpPr>
      <dsp:spPr>
        <a:xfrm>
          <a:off x="5719571" y="24494"/>
          <a:ext cx="2507456" cy="907664"/>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kern="1200" dirty="0" smtClean="0"/>
            <a:t>Did not submit</a:t>
          </a:r>
          <a:endParaRPr lang="en-US" sz="2600" kern="1200" dirty="0"/>
        </a:p>
      </dsp:txBody>
      <dsp:txXfrm>
        <a:off x="5719571" y="24494"/>
        <a:ext cx="2507456" cy="907664"/>
      </dsp:txXfrm>
    </dsp:sp>
    <dsp:sp modelId="{0A288869-DA4C-45A9-B357-51DCD6CC5CCE}">
      <dsp:nvSpPr>
        <dsp:cNvPr id="0" name=""/>
        <dsp:cNvSpPr/>
      </dsp:nvSpPr>
      <dsp:spPr>
        <a:xfrm>
          <a:off x="5719571" y="932158"/>
          <a:ext cx="2507456" cy="3981107"/>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smtClean="0"/>
            <a:t>~30%</a:t>
          </a:r>
          <a:endParaRPr lang="en-US" sz="2600" kern="1200" dirty="0"/>
        </a:p>
        <a:p>
          <a:pPr marL="228600" lvl="1" indent="-228600" algn="l" defTabSz="1155700" rtl="0">
            <a:lnSpc>
              <a:spcPct val="90000"/>
            </a:lnSpc>
            <a:spcBef>
              <a:spcPct val="0"/>
            </a:spcBef>
            <a:spcAft>
              <a:spcPct val="15000"/>
            </a:spcAft>
            <a:buChar char="••"/>
          </a:pPr>
          <a:r>
            <a:rPr lang="en-US" sz="2600" kern="1200" dirty="0" smtClean="0"/>
            <a:t>ODE is reviewing what’s in </a:t>
          </a:r>
          <a:r>
            <a:rPr lang="en-US" sz="2600" kern="1200" dirty="0" err="1" smtClean="0"/>
            <a:t>Indistar</a:t>
          </a:r>
          <a:r>
            <a:rPr lang="en-US" sz="2600" kern="1200" dirty="0" smtClean="0"/>
            <a:t> and providing feedback to districts</a:t>
          </a:r>
          <a:endParaRPr lang="en-US" sz="2600" kern="1200" dirty="0"/>
        </a:p>
        <a:p>
          <a:pPr marL="228600" lvl="1" indent="-228600" algn="l" defTabSz="1155700" rtl="0">
            <a:lnSpc>
              <a:spcPct val="90000"/>
            </a:lnSpc>
            <a:spcBef>
              <a:spcPct val="0"/>
            </a:spcBef>
            <a:spcAft>
              <a:spcPct val="15000"/>
            </a:spcAft>
            <a:buChar char="••"/>
          </a:pPr>
          <a:r>
            <a:rPr lang="en-US" sz="2600" kern="1200" dirty="0" smtClean="0"/>
            <a:t>Monitoring impacts</a:t>
          </a:r>
          <a:endParaRPr lang="en-US" sz="2600" kern="1200" dirty="0"/>
        </a:p>
      </dsp:txBody>
      <dsp:txXfrm>
        <a:off x="5719571" y="932158"/>
        <a:ext cx="2507456" cy="398110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1325" cy="465138"/>
          </a:xfrm>
          <a:prstGeom prst="rect">
            <a:avLst/>
          </a:prstGeom>
        </p:spPr>
        <p:txBody>
          <a:bodyPr vert="horz" lIns="89620" tIns="44810" rIns="89620" bIns="4481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98900" y="0"/>
            <a:ext cx="2981325" cy="465138"/>
          </a:xfrm>
          <a:prstGeom prst="rect">
            <a:avLst/>
          </a:prstGeom>
        </p:spPr>
        <p:txBody>
          <a:bodyPr vert="horz" lIns="89620" tIns="44810" rIns="89620" bIns="44810" rtlCol="0"/>
          <a:lstStyle>
            <a:lvl1pPr algn="r">
              <a:defRPr sz="1200">
                <a:latin typeface="Arial" charset="0"/>
                <a:cs typeface="Arial" charset="0"/>
              </a:defRPr>
            </a:lvl1pPr>
          </a:lstStyle>
          <a:p>
            <a:pPr>
              <a:defRPr/>
            </a:pPr>
            <a:fld id="{D0AE5EA2-4E4B-4450-B7F6-5535AC2DA4F3}" type="datetimeFigureOut">
              <a:rPr lang="en-US"/>
              <a:pPr>
                <a:defRPr/>
              </a:pPr>
              <a:t>11/7/2018</a:t>
            </a:fld>
            <a:endParaRPr lang="en-US"/>
          </a:p>
        </p:txBody>
      </p:sp>
      <p:sp>
        <p:nvSpPr>
          <p:cNvPr id="4" name="Footer Placeholder 3"/>
          <p:cNvSpPr>
            <a:spLocks noGrp="1"/>
          </p:cNvSpPr>
          <p:nvPr>
            <p:ph type="ftr" sz="quarter" idx="2"/>
          </p:nvPr>
        </p:nvSpPr>
        <p:spPr>
          <a:xfrm>
            <a:off x="0" y="8829675"/>
            <a:ext cx="2981325" cy="465138"/>
          </a:xfrm>
          <a:prstGeom prst="rect">
            <a:avLst/>
          </a:prstGeom>
        </p:spPr>
        <p:txBody>
          <a:bodyPr vert="horz" lIns="89620" tIns="44810" rIns="89620" bIns="44810"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98900" y="8829675"/>
            <a:ext cx="2981325" cy="465138"/>
          </a:xfrm>
          <a:prstGeom prst="rect">
            <a:avLst/>
          </a:prstGeom>
        </p:spPr>
        <p:txBody>
          <a:bodyPr vert="horz" wrap="square" lIns="89620" tIns="44810" rIns="89620" bIns="44810" numCol="1" anchor="b" anchorCtr="0" compatLnSpc="1">
            <a:prstTxWarp prst="textNoShape">
              <a:avLst/>
            </a:prstTxWarp>
          </a:bodyPr>
          <a:lstStyle>
            <a:lvl1pPr algn="r">
              <a:defRPr sz="1200"/>
            </a:lvl1pPr>
          </a:lstStyle>
          <a:p>
            <a:fld id="{922FB1E6-A0FB-4DF8-B473-5E987E1DBC90}"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1325" cy="465138"/>
          </a:xfrm>
          <a:prstGeom prst="rect">
            <a:avLst/>
          </a:prstGeom>
        </p:spPr>
        <p:txBody>
          <a:bodyPr vert="horz" lIns="93169" tIns="46585" rIns="93169" bIns="46585" rtlCol="0"/>
          <a:lstStyle>
            <a:lvl1pPr algn="l">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898900" y="0"/>
            <a:ext cx="2981325" cy="465138"/>
          </a:xfrm>
          <a:prstGeom prst="rect">
            <a:avLst/>
          </a:prstGeom>
        </p:spPr>
        <p:txBody>
          <a:bodyPr vert="horz" lIns="93169" tIns="46585" rIns="93169" bIns="46585" rtlCol="0"/>
          <a:lstStyle>
            <a:lvl1pPr algn="r">
              <a:defRPr sz="1200">
                <a:latin typeface="Arial" charset="0"/>
                <a:cs typeface="+mn-cs"/>
              </a:defRPr>
            </a:lvl1pPr>
          </a:lstStyle>
          <a:p>
            <a:pPr>
              <a:defRPr/>
            </a:pPr>
            <a:fld id="{97D94F1D-765A-42F5-B54B-1F427A66F338}" type="datetimeFigureOut">
              <a:rPr lang="en-US"/>
              <a:pPr>
                <a:defRPr/>
              </a:pPr>
              <a:t>11/7/2018</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69" tIns="46585" rIns="93169" bIns="46585" rtlCol="0" anchor="ctr"/>
          <a:lstStyle/>
          <a:p>
            <a:pPr lvl="0"/>
            <a:endParaRPr lang="en-US" noProof="0" smtClean="0"/>
          </a:p>
        </p:txBody>
      </p:sp>
      <p:sp>
        <p:nvSpPr>
          <p:cNvPr id="5" name="Notes Placeholder 4"/>
          <p:cNvSpPr>
            <a:spLocks noGrp="1"/>
          </p:cNvSpPr>
          <p:nvPr>
            <p:ph type="body" sz="quarter" idx="3"/>
          </p:nvPr>
        </p:nvSpPr>
        <p:spPr>
          <a:xfrm>
            <a:off x="688975" y="4414838"/>
            <a:ext cx="5503863" cy="4184650"/>
          </a:xfrm>
          <a:prstGeom prst="rect">
            <a:avLst/>
          </a:prstGeom>
        </p:spPr>
        <p:txBody>
          <a:bodyPr vert="horz" lIns="93169" tIns="46585" rIns="93169" bIns="4658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81325" cy="465138"/>
          </a:xfrm>
          <a:prstGeom prst="rect">
            <a:avLst/>
          </a:prstGeom>
        </p:spPr>
        <p:txBody>
          <a:bodyPr vert="horz" lIns="93169" tIns="46585" rIns="93169" bIns="46585" rtlCol="0" anchor="b"/>
          <a:lstStyle>
            <a:lvl1pPr algn="l">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98900" y="8829675"/>
            <a:ext cx="2981325" cy="465138"/>
          </a:xfrm>
          <a:prstGeom prst="rect">
            <a:avLst/>
          </a:prstGeom>
        </p:spPr>
        <p:txBody>
          <a:bodyPr vert="horz" wrap="square" lIns="93169" tIns="46585" rIns="93169" bIns="46585" numCol="1" anchor="b" anchorCtr="0" compatLnSpc="1">
            <a:prstTxWarp prst="textNoShape">
              <a:avLst/>
            </a:prstTxWarp>
          </a:bodyPr>
          <a:lstStyle>
            <a:lvl1pPr algn="r">
              <a:defRPr sz="1200"/>
            </a:lvl1pPr>
          </a:lstStyle>
          <a:p>
            <a:fld id="{3288B28D-E39E-498A-AF4D-5E34677F56C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Russ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696007-6C8D-4A6A-855A-DD2EE5FDA9EA}" type="slidenum">
              <a:rPr lang="en-US" altLang="en-US"/>
              <a:pPr eaLnBrk="1" hangingPunct="1"/>
              <a:t>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Russ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50B378D-4AA4-4B35-9A13-6554A5B57593}" type="slidenum">
              <a:rPr lang="en-US" altLang="en-US"/>
              <a:pPr eaLnBrk="1" hangingPunct="1"/>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Melinda</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4156BA3-ACCE-4B07-BEA7-F9860A5546B2}" type="slidenum">
              <a:rPr lang="en-US" altLang="en-US"/>
              <a:pPr eaLnBrk="1" hangingPunct="1"/>
              <a:t>21</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Melinda</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462AE19-DDF3-413A-9B75-8891CAC08FAB}" type="slidenum">
              <a:rPr lang="en-US" altLang="en-US"/>
              <a:pPr eaLnBrk="1" hangingPunct="1"/>
              <a:t>22</a:t>
            </a:fld>
            <a:endParaRPr lang="en-US" altLang="en-US"/>
          </a:p>
        </p:txBody>
      </p:sp>
    </p:spTree>
    <p:extLst>
      <p:ext uri="{BB962C8B-B14F-4D97-AF65-F5344CB8AC3E}">
        <p14:creationId xmlns:p14="http://schemas.microsoft.com/office/powerpoint/2010/main" val="1246120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0"/>
          <p:cNvSpPr/>
          <p:nvPr/>
        </p:nvSpPr>
        <p:spPr>
          <a:xfrm>
            <a:off x="904875" y="65722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32"/>
          <p:cNvSpPr/>
          <p:nvPr/>
        </p:nvSpPr>
        <p:spPr>
          <a:xfrm>
            <a:off x="914400" y="2057400"/>
            <a:ext cx="7315200" cy="9906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latin typeface="Tahoma" pitchFamily="34" charset="0"/>
              <a:cs typeface="Tahoma" pitchFamily="34" charset="0"/>
            </a:endParaRPr>
          </a:p>
        </p:txBody>
      </p:sp>
      <p:sp>
        <p:nvSpPr>
          <p:cNvPr id="6" name="Rectangle 21"/>
          <p:cNvSpPr/>
          <p:nvPr/>
        </p:nvSpPr>
        <p:spPr>
          <a:xfrm>
            <a:off x="904875" y="65722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31"/>
          <p:cNvSpPr/>
          <p:nvPr/>
        </p:nvSpPr>
        <p:spPr>
          <a:xfrm>
            <a:off x="914400" y="2057400"/>
            <a:ext cx="228600" cy="9906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latin typeface="Tahoma" pitchFamily="34" charset="0"/>
              <a:cs typeface="Tahoma" pitchFamily="34" charset="0"/>
            </a:endParaRPr>
          </a:p>
        </p:txBody>
      </p:sp>
      <p:pic>
        <p:nvPicPr>
          <p:cNvPr id="10" name="Picture 2" descr="Oregon Department of Education"/>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4343400" y="5634990"/>
            <a:ext cx="3886200" cy="680086"/>
          </a:xfrm>
          <a:prstGeom prst="rect">
            <a:avLst/>
          </a:prstGeom>
          <a:noFill/>
          <a:ln>
            <a:noFill/>
          </a:ln>
        </p:spPr>
      </p:pic>
      <p:sp>
        <p:nvSpPr>
          <p:cNvPr id="8" name="Title 7"/>
          <p:cNvSpPr>
            <a:spLocks noGrp="1"/>
          </p:cNvSpPr>
          <p:nvPr>
            <p:ph type="ctrTitle"/>
          </p:nvPr>
        </p:nvSpPr>
        <p:spPr>
          <a:xfrm>
            <a:off x="1219200" y="728134"/>
            <a:ext cx="6858000" cy="1123950"/>
          </a:xfrm>
        </p:spPr>
        <p:txBody>
          <a:bodyPr anchor="ctr">
            <a:normAutofit/>
          </a:bodyPr>
          <a:lstStyle>
            <a:lvl1pPr algn="r">
              <a:defRPr sz="3600">
                <a:solidFill>
                  <a:schemeClr val="tx1"/>
                </a:solidFill>
              </a:defRPr>
            </a:lvl1pPr>
          </a:lstStyle>
          <a:p>
            <a:r>
              <a:rPr lang="en-US" smtClean="0"/>
              <a:t>Click to edit Master title style</a:t>
            </a:r>
            <a:endParaRPr lang="en-US" dirty="0"/>
          </a:p>
        </p:txBody>
      </p:sp>
      <p:sp>
        <p:nvSpPr>
          <p:cNvPr id="9" name="Subtitle 8"/>
          <p:cNvSpPr>
            <a:spLocks noGrp="1"/>
          </p:cNvSpPr>
          <p:nvPr>
            <p:ph type="subTitle" idx="1"/>
          </p:nvPr>
        </p:nvSpPr>
        <p:spPr>
          <a:xfrm>
            <a:off x="1219200" y="2133600"/>
            <a:ext cx="6858000" cy="838200"/>
          </a:xfrm>
        </p:spPr>
        <p:txBody>
          <a:bodyPr>
            <a:normAutofit/>
          </a:bodyPr>
          <a:lstStyle>
            <a:lvl1pPr marL="0" indent="0" algn="r">
              <a:buNone/>
              <a:defRPr sz="2400">
                <a:solidFill>
                  <a:schemeClr val="tx2"/>
                </a:solidFill>
                <a:latin typeface="Tahoma" pitchFamily="34" charset="0"/>
                <a:ea typeface="+mj-ea"/>
                <a:cs typeface="Tahoma"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1" name="Date Placeholder 27"/>
          <p:cNvSpPr>
            <a:spLocks noGrp="1"/>
          </p:cNvSpPr>
          <p:nvPr>
            <p:ph type="dt" sz="half" idx="10"/>
          </p:nvPr>
        </p:nvSpPr>
        <p:spPr>
          <a:xfrm>
            <a:off x="6400800" y="6354763"/>
            <a:ext cx="2286000" cy="366712"/>
          </a:xfrm>
        </p:spPr>
        <p:txBody>
          <a:bodyPr/>
          <a:lstStyle>
            <a:lvl1pPr>
              <a:defRPr sz="1400"/>
            </a:lvl1pPr>
          </a:lstStyle>
          <a:p>
            <a:pPr>
              <a:defRPr/>
            </a:pPr>
            <a:fld id="{891309C2-FB4F-4C78-A9B7-1F988C47125F}" type="datetimeFigureOut">
              <a:rPr lang="en-US"/>
              <a:pPr>
                <a:defRPr/>
              </a:pPr>
              <a:t>11/7/2018</a:t>
            </a:fld>
            <a:endParaRPr lang="en-US"/>
          </a:p>
        </p:txBody>
      </p:sp>
      <p:sp>
        <p:nvSpPr>
          <p:cNvPr id="12"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13" name="Slide Number Placeholder 28"/>
          <p:cNvSpPr>
            <a:spLocks noGrp="1"/>
          </p:cNvSpPr>
          <p:nvPr>
            <p:ph type="sldNum" sz="quarter" idx="12"/>
          </p:nvPr>
        </p:nvSpPr>
        <p:spPr>
          <a:xfrm>
            <a:off x="1216025" y="6354763"/>
            <a:ext cx="1219200" cy="366712"/>
          </a:xfrm>
        </p:spPr>
        <p:txBody>
          <a:bodyPr/>
          <a:lstStyle>
            <a:lvl1pPr>
              <a:defRPr/>
            </a:lvl1pPr>
          </a:lstStyle>
          <a:p>
            <a:fld id="{18207FB1-6E4B-457B-B5E0-4501D6D41F1B}" type="slidenum">
              <a:rPr lang="en-US" altLang="en-US"/>
              <a:pPr/>
              <a:t>‹#›</a:t>
            </a:fld>
            <a:endParaRPr lang="en-US" altLang="en-US"/>
          </a:p>
        </p:txBody>
      </p:sp>
    </p:spTree>
    <p:extLst>
      <p:ext uri="{BB962C8B-B14F-4D97-AF65-F5344CB8AC3E}">
        <p14:creationId xmlns:p14="http://schemas.microsoft.com/office/powerpoint/2010/main" val="1303648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E9B1E5A-87D8-4421-8450-8B255EC88607}" type="datetimeFigureOut">
              <a:rPr lang="en-US"/>
              <a:pPr>
                <a:defRPr/>
              </a:pPr>
              <a:t>11/7/2018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0221B46E-690B-4752-BB3F-62A734830FAF}" type="slidenum">
              <a:rPr lang="en-US" altLang="en-US"/>
              <a:pPr/>
              <a:t>‹#›</a:t>
            </a:fld>
            <a:endParaRPr lang="en-US" altLang="en-US"/>
          </a:p>
        </p:txBody>
      </p:sp>
    </p:spTree>
    <p:extLst>
      <p:ext uri="{BB962C8B-B14F-4D97-AF65-F5344CB8AC3E}">
        <p14:creationId xmlns:p14="http://schemas.microsoft.com/office/powerpoint/2010/main" val="3003517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 name="Isosceles Triangle 7"/>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Straight Connector 8"/>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435100B-91E3-4FF9-A96A-2C8A84DBFC47}" type="datetimeFigureOut">
              <a:rPr lang="en-US"/>
              <a:pPr>
                <a:defRPr/>
              </a:pPr>
              <a:t>11/7/2018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02CFDCF-0A23-46D6-A688-8E4A741FAAEF}" type="slidenum">
              <a:rPr lang="en-US" altLang="en-US"/>
              <a:pPr/>
              <a:t>‹#›</a:t>
            </a:fld>
            <a:endParaRPr lang="en-US" altLang="en-US"/>
          </a:p>
        </p:txBody>
      </p:sp>
    </p:spTree>
    <p:extLst>
      <p:ext uri="{BB962C8B-B14F-4D97-AF65-F5344CB8AC3E}">
        <p14:creationId xmlns:p14="http://schemas.microsoft.com/office/powerpoint/2010/main" val="1710940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69342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7642CC26-EB9C-4B79-80D0-527E001C2677}" type="slidenum">
              <a:rPr lang="en-US" altLang="en-US"/>
              <a:pPr/>
              <a:t>‹#›</a:t>
            </a:fld>
            <a:endParaRPr lang="en-US" altLang="en-US"/>
          </a:p>
        </p:txBody>
      </p:sp>
    </p:spTree>
    <p:extLst>
      <p:ext uri="{BB962C8B-B14F-4D97-AF65-F5344CB8AC3E}">
        <p14:creationId xmlns:p14="http://schemas.microsoft.com/office/powerpoint/2010/main" val="2081748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355ECF7-28D8-441C-8CFF-B7BB43DE7797}" type="datetimeFigureOut">
              <a:rPr lang="en-US"/>
              <a:pPr>
                <a:defRPr/>
              </a:pPr>
              <a:t>11/7/2018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5DF021C1-650A-4932-8CBC-3555ED681770}" type="slidenum">
              <a:rPr lang="en-US" altLang="en-US"/>
              <a:pPr/>
              <a:t>‹#›</a:t>
            </a:fld>
            <a:endParaRPr lang="en-US" altLang="en-US"/>
          </a:p>
        </p:txBody>
      </p:sp>
    </p:spTree>
    <p:extLst>
      <p:ext uri="{BB962C8B-B14F-4D97-AF65-F5344CB8AC3E}">
        <p14:creationId xmlns:p14="http://schemas.microsoft.com/office/powerpoint/2010/main" val="2088546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972C6F8-5820-40FA-AADA-446614DA697E}" type="datetimeFigureOut">
              <a:rPr lang="en-US"/>
              <a:pPr>
                <a:defRPr/>
              </a:pPr>
              <a:t>11/7/2018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35367F62-EC4C-4592-AAE3-304E38B4B4E5}" type="slidenum">
              <a:rPr lang="en-US" altLang="en-US"/>
              <a:pPr/>
              <a:t>‹#›</a:t>
            </a:fld>
            <a:endParaRPr lang="en-US" altLang="en-US"/>
          </a:p>
        </p:txBody>
      </p:sp>
    </p:spTree>
    <p:extLst>
      <p:ext uri="{BB962C8B-B14F-4D97-AF65-F5344CB8AC3E}">
        <p14:creationId xmlns:p14="http://schemas.microsoft.com/office/powerpoint/2010/main" val="4131464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8B91E27-069E-4629-9286-FA7D0189E3A3}" type="datetimeFigureOut">
              <a:rPr lang="en-US"/>
              <a:pPr>
                <a:defRPr/>
              </a:pPr>
              <a:t>11/7/2018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7F5179A3-D28C-449C-8E89-4866C5E42029}" type="slidenum">
              <a:rPr lang="en-US" altLang="en-US"/>
              <a:pPr/>
              <a:t>‹#›</a:t>
            </a:fld>
            <a:endParaRPr lang="en-US" altLang="en-US"/>
          </a:p>
        </p:txBody>
      </p:sp>
    </p:spTree>
    <p:extLst>
      <p:ext uri="{BB962C8B-B14F-4D97-AF65-F5344CB8AC3E}">
        <p14:creationId xmlns:p14="http://schemas.microsoft.com/office/powerpoint/2010/main" val="354095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7B5CACB-E25F-433E-BDC8-BE54F9F009CB}" type="datetimeFigureOut">
              <a:rPr lang="en-US"/>
              <a:pPr>
                <a:defRPr/>
              </a:pPr>
              <a:t>11/7/2018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8AD045B1-2015-4B73-BD98-03507091971A}" type="slidenum">
              <a:rPr lang="en-US" altLang="en-US"/>
              <a:pPr/>
              <a:t>‹#›</a:t>
            </a:fld>
            <a:endParaRPr lang="en-US" altLang="en-US"/>
          </a:p>
        </p:txBody>
      </p:sp>
    </p:spTree>
    <p:extLst>
      <p:ext uri="{BB962C8B-B14F-4D97-AF65-F5344CB8AC3E}">
        <p14:creationId xmlns:p14="http://schemas.microsoft.com/office/powerpoint/2010/main" val="1988019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49000E0D-D66C-4F35-AE95-5B0822220DE9}" type="datetimeFigureOut">
              <a:rPr lang="en-US"/>
              <a:pPr>
                <a:defRPr/>
              </a:pPr>
              <a:t>11/7/2018</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defRPr>
            </a:lvl1pPr>
          </a:lstStyle>
          <a:p>
            <a:fld id="{E646B2C9-92D6-4BA3-93D2-913BB73B76A5}" type="slidenum">
              <a:rPr lang="en-US" altLang="en-US"/>
              <a:pPr/>
              <a:t>‹#›</a:t>
            </a:fld>
            <a:endParaRPr lang="en-US" altLang="en-US"/>
          </a:p>
        </p:txBody>
      </p:sp>
    </p:spTree>
    <p:extLst>
      <p:ext uri="{BB962C8B-B14F-4D97-AF65-F5344CB8AC3E}">
        <p14:creationId xmlns:p14="http://schemas.microsoft.com/office/powerpoint/2010/main" val="937057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7E3A9EE-8111-4643-848E-9B4DE24FB46C}" type="datetimeFigureOut">
              <a:rPr lang="en-US"/>
              <a:pPr>
                <a:defRPr/>
              </a:pPr>
              <a:t>11/7/2018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defRPr>
            </a:lvl1pPr>
          </a:lstStyle>
          <a:p>
            <a:fld id="{FF8DD81F-4B04-48CA-A098-FFEDA2524268}" type="slidenum">
              <a:rPr lang="en-US" altLang="en-US"/>
              <a:pPr/>
              <a:t>‹#›</a:t>
            </a:fld>
            <a:endParaRPr lang="en-US" altLang="en-US"/>
          </a:p>
        </p:txBody>
      </p:sp>
    </p:spTree>
    <p:extLst>
      <p:ext uri="{BB962C8B-B14F-4D97-AF65-F5344CB8AC3E}">
        <p14:creationId xmlns:p14="http://schemas.microsoft.com/office/powerpoint/2010/main" val="2846816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AAE1833-7C9B-46C1-9B49-A8760312C397}" type="datetimeFigureOut">
              <a:rPr lang="en-US"/>
              <a:pPr>
                <a:defRPr/>
              </a:pPr>
              <a:t>11/7/2018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defRPr>
            </a:lvl1pPr>
          </a:lstStyle>
          <a:p>
            <a:fld id="{A137843D-D5A2-46F3-8FDF-200E96228429}" type="slidenum">
              <a:rPr lang="en-US" altLang="en-US"/>
              <a:pPr/>
              <a:t>‹#›</a:t>
            </a:fld>
            <a:endParaRPr lang="en-US" altLang="en-US"/>
          </a:p>
        </p:txBody>
      </p:sp>
    </p:spTree>
    <p:extLst>
      <p:ext uri="{BB962C8B-B14F-4D97-AF65-F5344CB8AC3E}">
        <p14:creationId xmlns:p14="http://schemas.microsoft.com/office/powerpoint/2010/main" val="456606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Oregon Department of Education"/>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619328" y="6342432"/>
            <a:ext cx="2122718" cy="371476"/>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DA15FE3-FB0C-4098-B5DB-C4B70E717E95}" type="datetimeFigureOut">
              <a:rPr lang="en-US"/>
              <a:pPr>
                <a:defRPr/>
              </a:pPr>
              <a:t>11/7/2018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514159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4B4B0273-0BD4-461F-B276-C016A172536B}" type="datetimeFigureOut">
              <a:rPr lang="en-US"/>
              <a:pPr>
                <a:defRPr/>
              </a:pPr>
              <a:t>11/7/2018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309131EC-581F-4D4F-A1FD-191F85520044}" type="slidenum">
              <a:rPr lang="en-US" altLang="en-US"/>
              <a:pPr/>
              <a:t>‹#›</a:t>
            </a:fld>
            <a:endParaRPr lang="en-US" altLang="en-US"/>
          </a:p>
        </p:txBody>
      </p:sp>
    </p:spTree>
    <p:extLst>
      <p:ext uri="{BB962C8B-B14F-4D97-AF65-F5344CB8AC3E}">
        <p14:creationId xmlns:p14="http://schemas.microsoft.com/office/powerpoint/2010/main" val="3477013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6F2C1A6-EC11-4995-8FE0-22C82E67BECD}" type="datetimeFigureOut">
              <a:rPr lang="en-US"/>
              <a:pPr>
                <a:defRPr/>
              </a:pPr>
              <a:t>11/7/2018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2E25E427-EC43-4250-AE93-BAE2B927B29A}" type="slidenum">
              <a:rPr lang="en-US" altLang="en-US"/>
              <a:pPr/>
              <a:t>‹#›</a:t>
            </a:fld>
            <a:endParaRPr lang="en-US" altLang="en-US"/>
          </a:p>
        </p:txBody>
      </p:sp>
    </p:spTree>
    <p:extLst>
      <p:ext uri="{BB962C8B-B14F-4D97-AF65-F5344CB8AC3E}">
        <p14:creationId xmlns:p14="http://schemas.microsoft.com/office/powerpoint/2010/main" val="3617306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4ED1FC34-A93B-4EA4-9911-1F2C328C7685}" type="datetimeFigureOut">
              <a:rPr lang="en-US"/>
              <a:pPr>
                <a:defRPr/>
              </a:pPr>
              <a:t>11/7/2018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F5DBAD24-F074-4B03-8672-6C94736D6712}" type="slidenum">
              <a:rPr lang="en-US" altLang="en-US"/>
              <a:pPr/>
              <a:t>‹#›</a:t>
            </a:fld>
            <a:endParaRPr lang="en-US" altLang="en-US"/>
          </a:p>
        </p:txBody>
      </p:sp>
    </p:spTree>
    <p:extLst>
      <p:ext uri="{BB962C8B-B14F-4D97-AF65-F5344CB8AC3E}">
        <p14:creationId xmlns:p14="http://schemas.microsoft.com/office/powerpoint/2010/main" val="3048079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DC6F2FF-28DD-4301-9829-589D39D15D52}" type="datetimeFigureOut">
              <a:rPr lang="en-US"/>
              <a:pPr>
                <a:defRPr/>
              </a:pPr>
              <a:t>11/7/2018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72E2A635-3360-417A-9A80-A105A9AE9BC2}" type="slidenum">
              <a:rPr lang="en-US" altLang="en-US"/>
              <a:pPr/>
              <a:t>‹#›</a:t>
            </a:fld>
            <a:endParaRPr lang="en-US" altLang="en-US"/>
          </a:p>
        </p:txBody>
      </p:sp>
    </p:spTree>
    <p:extLst>
      <p:ext uri="{BB962C8B-B14F-4D97-AF65-F5344CB8AC3E}">
        <p14:creationId xmlns:p14="http://schemas.microsoft.com/office/powerpoint/2010/main" val="2979886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6"/>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7"/>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fld id="{64F37CE6-0C72-4E37-8122-C95B8DD861EB}" type="datetimeFigureOut">
              <a:rPr lang="en-US"/>
              <a:pPr>
                <a:defRPr/>
              </a:pPr>
              <a:t>11/7/2018</a:t>
            </a:fld>
            <a:endParaRPr lang="en-US"/>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fld id="{2CFD626B-AD9D-4DD5-9069-493383A8369B}" type="slidenum">
              <a:rPr lang="en-US" altLang="en-US"/>
              <a:pPr/>
              <a:t>‹#›</a:t>
            </a:fld>
            <a:endParaRPr lang="en-US" altLang="en-US"/>
          </a:p>
        </p:txBody>
      </p:sp>
    </p:spTree>
    <p:extLst>
      <p:ext uri="{BB962C8B-B14F-4D97-AF65-F5344CB8AC3E}">
        <p14:creationId xmlns:p14="http://schemas.microsoft.com/office/powerpoint/2010/main" val="373648899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880E5AA-8D9B-488B-AEB7-BAB5EA09B367}" type="datetimeFigureOut">
              <a:rPr lang="en-US"/>
              <a:pPr>
                <a:defRPr/>
              </a:pPr>
              <a:t>11/7/2018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77D215AD-DAD4-4D54-88C4-57C6CC698D7A}" type="slidenum">
              <a:rPr lang="en-US" altLang="en-US"/>
              <a:pPr/>
              <a:t>‹#›</a:t>
            </a:fld>
            <a:endParaRPr lang="en-US" altLang="en-US"/>
          </a:p>
        </p:txBody>
      </p:sp>
    </p:spTree>
    <p:extLst>
      <p:ext uri="{BB962C8B-B14F-4D97-AF65-F5344CB8AC3E}">
        <p14:creationId xmlns:p14="http://schemas.microsoft.com/office/powerpoint/2010/main" val="2286379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0DA17AF3-43AB-4137-9D6C-39A96F3320D4}" type="datetimeFigureOut">
              <a:rPr lang="en-US"/>
              <a:pPr>
                <a:defRPr/>
              </a:pPr>
              <a:t>11/7/2018</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fld id="{F3480DD1-6671-4ED6-BAA3-99B1CACCF3EE}" type="slidenum">
              <a:rPr lang="en-US" altLang="en-US"/>
              <a:pPr/>
              <a:t>‹#›</a:t>
            </a:fld>
            <a:endParaRPr lang="en-US" altLang="en-US"/>
          </a:p>
        </p:txBody>
      </p:sp>
    </p:spTree>
    <p:extLst>
      <p:ext uri="{BB962C8B-B14F-4D97-AF65-F5344CB8AC3E}">
        <p14:creationId xmlns:p14="http://schemas.microsoft.com/office/powerpoint/2010/main" val="3353363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2BF34EDD-2DAE-4847-A665-235CA436C374}" type="datetimeFigureOut">
              <a:rPr lang="en-US"/>
              <a:pPr>
                <a:defRPr/>
              </a:pPr>
              <a:t>11/7/2018</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665F4F8D-91A4-4228-91EB-88BC808F18CE}" type="slidenum">
              <a:rPr lang="en-US" altLang="en-US"/>
              <a:pPr/>
              <a:t>‹#›</a:t>
            </a:fld>
            <a:endParaRPr lang="en-US" altLang="en-US"/>
          </a:p>
        </p:txBody>
      </p:sp>
    </p:spTree>
    <p:extLst>
      <p:ext uri="{BB962C8B-B14F-4D97-AF65-F5344CB8AC3E}">
        <p14:creationId xmlns:p14="http://schemas.microsoft.com/office/powerpoint/2010/main" val="35024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4"/>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Date Placeholder 1"/>
          <p:cNvSpPr>
            <a:spLocks noGrp="1"/>
          </p:cNvSpPr>
          <p:nvPr>
            <p:ph type="dt" sz="half" idx="10"/>
          </p:nvPr>
        </p:nvSpPr>
        <p:spPr/>
        <p:txBody>
          <a:bodyPr/>
          <a:lstStyle>
            <a:lvl1pPr>
              <a:defRPr/>
            </a:lvl1pPr>
          </a:lstStyle>
          <a:p>
            <a:pPr>
              <a:defRPr/>
            </a:pPr>
            <a:fld id="{2D188205-C6AC-4EA5-A116-E13D54358CC3}" type="datetimeFigureOut">
              <a:rPr lang="en-US"/>
              <a:pPr>
                <a:defRPr/>
              </a:pPr>
              <a:t>11/7/2018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fld id="{8579F3DE-3C24-4421-8BD0-2E9FFA8A15CB}" type="slidenum">
              <a:rPr lang="en-US" altLang="en-US"/>
              <a:pPr/>
              <a:t>‹#›</a:t>
            </a:fld>
            <a:endParaRPr lang="en-US" altLang="en-US"/>
          </a:p>
        </p:txBody>
      </p:sp>
    </p:spTree>
    <p:extLst>
      <p:ext uri="{BB962C8B-B14F-4D97-AF65-F5344CB8AC3E}">
        <p14:creationId xmlns:p14="http://schemas.microsoft.com/office/powerpoint/2010/main" val="3319224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 name="Straight Connector 9"/>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 name="Isosceles Triangle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fld id="{1D739ED7-3868-4069-80A2-CE7143E67A8A}" type="datetimeFigureOut">
              <a:rPr lang="en-US"/>
              <a:pPr>
                <a:defRPr/>
              </a:pPr>
              <a:t>11/7/2018</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BD31F8DF-4CA6-4E15-A288-CD24DB22270B}" type="slidenum">
              <a:rPr lang="en-US" altLang="en-US"/>
              <a:pPr/>
              <a:t>‹#›</a:t>
            </a:fld>
            <a:endParaRPr lang="en-US" altLang="en-US"/>
          </a:p>
        </p:txBody>
      </p:sp>
    </p:spTree>
    <p:extLst>
      <p:ext uri="{BB962C8B-B14F-4D97-AF65-F5344CB8AC3E}">
        <p14:creationId xmlns:p14="http://schemas.microsoft.com/office/powerpoint/2010/main" val="2424410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 name="Isosceles Triangle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9"/>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321A775D-5D87-45E4-B67B-C29A92EB36CD}" type="datetimeFigureOut">
              <a:rPr lang="en-US"/>
              <a:pPr>
                <a:defRPr/>
              </a:pPr>
              <a:t>11/7/2018</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49DF146A-F159-47E3-8D8A-52BDF80EE990}" type="slidenum">
              <a:rPr lang="en-US" altLang="en-US"/>
              <a:pPr/>
              <a:t>‹#›</a:t>
            </a:fld>
            <a:endParaRPr lang="en-US" altLang="en-US"/>
          </a:p>
        </p:txBody>
      </p:sp>
    </p:spTree>
    <p:extLst>
      <p:ext uri="{BB962C8B-B14F-4D97-AF65-F5344CB8AC3E}">
        <p14:creationId xmlns:p14="http://schemas.microsoft.com/office/powerpoint/2010/main" val="32621347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latin typeface="Tahoma" pitchFamily="34" charset="0"/>
                <a:cs typeface="Tahoma" pitchFamily="34" charset="0"/>
              </a:defRPr>
            </a:lvl1pPr>
          </a:lstStyle>
          <a:p>
            <a:pPr>
              <a:defRPr/>
            </a:pPr>
            <a:fld id="{6F80009B-D58B-48A6-A7CD-242D661E77A8}" type="datetimeFigureOut">
              <a:rPr lang="en-US"/>
              <a:pPr>
                <a:defRPr/>
              </a:pPr>
              <a:t>11/7/2018</a:t>
            </a:fld>
            <a:endParaRPr lang="en-US"/>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latin typeface="Tahoma" pitchFamily="34" charset="0"/>
                <a:cs typeface="Tahoma" pitchFamily="34" charset="0"/>
              </a:defRPr>
            </a:lvl1pPr>
          </a:lstStyle>
          <a:p>
            <a:pPr>
              <a:defRPr/>
            </a:pPr>
            <a:endParaRPr lang="en-US"/>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Tahoma" panose="020B0604030504040204" pitchFamily="34" charset="0"/>
                <a:cs typeface="Tahoma" panose="020B0604030504040204" pitchFamily="34" charset="0"/>
              </a:defRPr>
            </a:lvl1pPr>
          </a:lstStyle>
          <a:p>
            <a:fld id="{4D3DA6A3-5B72-498B-840A-0FE27A5451CD}" type="slidenum">
              <a:rPr lang="en-US" altLang="en-US"/>
              <a:pPr/>
              <a:t>‹#›</a:t>
            </a:fld>
            <a:endParaRPr lang="en-US" altLang="en-US"/>
          </a:p>
        </p:txBody>
      </p:sp>
      <p:sp>
        <p:nvSpPr>
          <p:cNvPr id="1031" name="Straight Connector 27"/>
          <p:cNvSpPr>
            <a:spLocks noChangeShapeType="1"/>
          </p:cNvSpPr>
          <p:nvPr/>
        </p:nvSpPr>
        <p:spPr bwMode="auto">
          <a:xfrm>
            <a:off x="457200" y="62865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32" name="Straight Connector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latin typeface="Tahoma" pitchFamily="34" charset="0"/>
              <a:cs typeface="Tahoma" pitchFamily="34" charset="0"/>
            </a:endParaRPr>
          </a:p>
        </p:txBody>
      </p:sp>
    </p:spTree>
  </p:cSld>
  <p:clrMap bg1="lt1" tx1="dk1" bg2="lt2" tx2="dk2" accent1="accent1" accent2="accent2" accent3="accent3" accent4="accent4" accent5="accent5" accent6="accent6" hlink="hlink" folHlink="folHlink"/>
  <p:sldLayoutIdLst>
    <p:sldLayoutId id="2147484334" r:id="rId1"/>
    <p:sldLayoutId id="2147484335" r:id="rId2"/>
    <p:sldLayoutId id="2147484336" r:id="rId3"/>
    <p:sldLayoutId id="2147484331" r:id="rId4"/>
    <p:sldLayoutId id="2147484332" r:id="rId5"/>
    <p:sldLayoutId id="2147484337" r:id="rId6"/>
    <p:sldLayoutId id="2147484338" r:id="rId7"/>
    <p:sldLayoutId id="2147484339" r:id="rId8"/>
    <p:sldLayoutId id="2147484340" r:id="rId9"/>
    <p:sldLayoutId id="2147484333" r:id="rId10"/>
    <p:sldLayoutId id="2147484341" r:id="rId11"/>
    <p:sldLayoutId id="2147484342" r:id="rId12"/>
  </p:sldLayoutIdLst>
  <p:txStyles>
    <p:titleStyle>
      <a:lvl1pPr algn="l" rtl="0" eaLnBrk="0" fontAlgn="base" hangingPunct="0">
        <a:spcBef>
          <a:spcPct val="0"/>
        </a:spcBef>
        <a:spcAft>
          <a:spcPct val="0"/>
        </a:spcAft>
        <a:defRPr sz="4000" kern="1200">
          <a:solidFill>
            <a:schemeClr val="tx2"/>
          </a:solidFill>
          <a:latin typeface="Tahoma" pitchFamily="34" charset="0"/>
          <a:ea typeface="+mj-ea"/>
          <a:cs typeface="Tahoma" pitchFamily="34" charset="0"/>
        </a:defRPr>
      </a:lvl1pPr>
      <a:lvl2pPr algn="l" rtl="0" eaLnBrk="0" fontAlgn="base" hangingPunct="0">
        <a:spcBef>
          <a:spcPct val="0"/>
        </a:spcBef>
        <a:spcAft>
          <a:spcPct val="0"/>
        </a:spcAft>
        <a:defRPr sz="4000">
          <a:solidFill>
            <a:schemeClr val="tx2"/>
          </a:solidFill>
          <a:latin typeface="Tahoma" pitchFamily="34" charset="0"/>
          <a:cs typeface="Tahoma" pitchFamily="34" charset="0"/>
        </a:defRPr>
      </a:lvl2pPr>
      <a:lvl3pPr algn="l" rtl="0" eaLnBrk="0" fontAlgn="base" hangingPunct="0">
        <a:spcBef>
          <a:spcPct val="0"/>
        </a:spcBef>
        <a:spcAft>
          <a:spcPct val="0"/>
        </a:spcAft>
        <a:defRPr sz="4000">
          <a:solidFill>
            <a:schemeClr val="tx2"/>
          </a:solidFill>
          <a:latin typeface="Tahoma" pitchFamily="34" charset="0"/>
          <a:cs typeface="Tahoma" pitchFamily="34" charset="0"/>
        </a:defRPr>
      </a:lvl3pPr>
      <a:lvl4pPr algn="l" rtl="0" eaLnBrk="0" fontAlgn="base" hangingPunct="0">
        <a:spcBef>
          <a:spcPct val="0"/>
        </a:spcBef>
        <a:spcAft>
          <a:spcPct val="0"/>
        </a:spcAft>
        <a:defRPr sz="4000">
          <a:solidFill>
            <a:schemeClr val="tx2"/>
          </a:solidFill>
          <a:latin typeface="Tahoma" pitchFamily="34" charset="0"/>
          <a:cs typeface="Tahoma" pitchFamily="34" charset="0"/>
        </a:defRPr>
      </a:lvl4pPr>
      <a:lvl5pPr algn="l" rtl="0" eaLnBrk="0" fontAlgn="base" hangingPunct="0">
        <a:spcBef>
          <a:spcPct val="0"/>
        </a:spcBef>
        <a:spcAft>
          <a:spcPct val="0"/>
        </a:spcAft>
        <a:defRPr sz="4000">
          <a:solidFill>
            <a:schemeClr val="tx2"/>
          </a:solidFill>
          <a:latin typeface="Tahoma" pitchFamily="34" charset="0"/>
          <a:cs typeface="Tahoma" pitchFamily="34" charset="0"/>
        </a:defRPr>
      </a:lvl5pPr>
      <a:lvl6pPr marL="457200" algn="l" rtl="0" fontAlgn="base">
        <a:spcBef>
          <a:spcPct val="0"/>
        </a:spcBef>
        <a:spcAft>
          <a:spcPct val="0"/>
        </a:spcAft>
        <a:defRPr sz="4000">
          <a:solidFill>
            <a:schemeClr val="tx2"/>
          </a:solidFill>
          <a:latin typeface="Tahoma" pitchFamily="34" charset="0"/>
          <a:cs typeface="Tahoma" pitchFamily="34" charset="0"/>
        </a:defRPr>
      </a:lvl6pPr>
      <a:lvl7pPr marL="914400" algn="l" rtl="0" fontAlgn="base">
        <a:spcBef>
          <a:spcPct val="0"/>
        </a:spcBef>
        <a:spcAft>
          <a:spcPct val="0"/>
        </a:spcAft>
        <a:defRPr sz="4000">
          <a:solidFill>
            <a:schemeClr val="tx2"/>
          </a:solidFill>
          <a:latin typeface="Tahoma" pitchFamily="34" charset="0"/>
          <a:cs typeface="Tahoma" pitchFamily="34" charset="0"/>
        </a:defRPr>
      </a:lvl7pPr>
      <a:lvl8pPr marL="1371600" algn="l" rtl="0" fontAlgn="base">
        <a:spcBef>
          <a:spcPct val="0"/>
        </a:spcBef>
        <a:spcAft>
          <a:spcPct val="0"/>
        </a:spcAft>
        <a:defRPr sz="4000">
          <a:solidFill>
            <a:schemeClr val="tx2"/>
          </a:solidFill>
          <a:latin typeface="Tahoma" pitchFamily="34" charset="0"/>
          <a:cs typeface="Tahoma" pitchFamily="34" charset="0"/>
        </a:defRPr>
      </a:lvl8pPr>
      <a:lvl9pPr marL="1828800" algn="l" rtl="0" fontAlgn="base">
        <a:spcBef>
          <a:spcPct val="0"/>
        </a:spcBef>
        <a:spcAft>
          <a:spcPct val="0"/>
        </a:spcAft>
        <a:defRPr sz="4000">
          <a:solidFill>
            <a:schemeClr val="tx2"/>
          </a:solidFill>
          <a:latin typeface="Tahoma" pitchFamily="34" charset="0"/>
          <a:cs typeface="Tahoma" pitchFamily="34" charset="0"/>
        </a:defRPr>
      </a:lvl9pPr>
    </p:titleStyle>
    <p:body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Tahoma" pitchFamily="34" charset="0"/>
          <a:ea typeface="+mn-ea"/>
          <a:cs typeface="Tahoma" pitchFamily="34" charset="0"/>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Tahoma" pitchFamily="34" charset="0"/>
          <a:ea typeface="+mn-ea"/>
          <a:cs typeface="Tahoma" pitchFamily="34" charset="0"/>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Tahoma" pitchFamily="34" charset="0"/>
          <a:ea typeface="+mn-ea"/>
          <a:cs typeface="Tahoma" pitchFamily="34" charset="0"/>
        </a:defRPr>
      </a:lvl3pPr>
      <a:lvl4pPr marL="1096963" indent="-228600" algn="l" rtl="0" eaLnBrk="0" fontAlgn="base" hangingPunct="0">
        <a:spcBef>
          <a:spcPts val="400"/>
        </a:spcBef>
        <a:spcAft>
          <a:spcPct val="0"/>
        </a:spcAft>
        <a:buClr>
          <a:srgbClr val="9BB39B"/>
        </a:buClr>
        <a:buSzPct val="70000"/>
        <a:buFont typeface="Wingdings" panose="05000000000000000000" pitchFamily="2" charset="2"/>
        <a:buChar char=""/>
        <a:defRPr kern="1200">
          <a:solidFill>
            <a:schemeClr val="tx1"/>
          </a:solidFill>
          <a:latin typeface="Tahoma" pitchFamily="34" charset="0"/>
          <a:ea typeface="+mn-ea"/>
          <a:cs typeface="Tahoma" pitchFamily="34" charset="0"/>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Tahoma" pitchFamily="34" charset="0"/>
          <a:ea typeface="+mn-ea"/>
          <a:cs typeface="Tahoma"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27574296-39D2-4236-A49E-4AB251D31C7A}" type="datetimeFigureOut">
              <a:rPr lang="en-US"/>
              <a:pPr>
                <a:defRPr/>
              </a:pPr>
              <a:t>11/7/2018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6E05F7E2-344F-4F40-B15C-F9E05F2A43F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hyperlink" Target="mailto:russ.sweet@state.or.us" TargetMode="Externa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www.census.gov/did/www/saipe/index.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mailto:ann.kaltenbach@ode.state.or.u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s://www.oregon.gov/ode/schools-and-districts/grants/ESEA/IA/Pages/Title-IA-Coordinators.asp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728663"/>
            <a:ext cx="6858000" cy="1123950"/>
          </a:xfrm>
        </p:spPr>
        <p:txBody>
          <a:bodyPr rtlCol="0">
            <a:normAutofit fontScale="90000"/>
          </a:bodyPr>
          <a:lstStyle/>
          <a:p>
            <a:pPr eaLnBrk="1" fontAlgn="auto" hangingPunct="1">
              <a:spcAft>
                <a:spcPts val="0"/>
              </a:spcAft>
              <a:defRPr/>
            </a:pPr>
            <a:r>
              <a:rPr lang="en-US" dirty="0" smtClean="0"/>
              <a:t>Title I-A Coordinators Conversation</a:t>
            </a:r>
          </a:p>
        </p:txBody>
      </p:sp>
      <p:sp>
        <p:nvSpPr>
          <p:cNvPr id="3" name="Subtitle 2"/>
          <p:cNvSpPr>
            <a:spLocks noGrp="1"/>
          </p:cNvSpPr>
          <p:nvPr>
            <p:ph type="subTitle" idx="1"/>
          </p:nvPr>
        </p:nvSpPr>
        <p:spPr/>
        <p:txBody>
          <a:bodyPr rtlCol="0"/>
          <a:lstStyle/>
          <a:p>
            <a:pPr eaLnBrk="1" fontAlgn="auto" hangingPunct="1">
              <a:spcAft>
                <a:spcPts val="0"/>
              </a:spcAft>
              <a:buFont typeface="Arial" pitchFamily="34" charset="0"/>
              <a:buNone/>
              <a:defRPr/>
            </a:pPr>
            <a:r>
              <a:rPr lang="en-US" dirty="0" smtClean="0"/>
              <a:t>January 19,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descr="&#10;http://innovation.ed.gov/what-we-do/non-public-education/&#10;Office of Non-Public Education" title="Example table by USED"/>
          <p:cNvGraphicFramePr>
            <a:graphicFrameLocks noGrp="1"/>
          </p:cNvGraphicFramePr>
          <p:nvPr>
            <p:extLst/>
          </p:nvPr>
        </p:nvGraphicFramePr>
        <p:xfrm>
          <a:off x="876300" y="2133600"/>
          <a:ext cx="7391400" cy="3764280"/>
        </p:xfrm>
        <a:graphic>
          <a:graphicData uri="http://schemas.openxmlformats.org/drawingml/2006/table">
            <a:tbl>
              <a:tblPr firstRow="1" bandRow="1">
                <a:tableStyleId>{5C22544A-7EE6-4342-B048-85BDC9FD1C3A}</a:tableStyleId>
              </a:tblPr>
              <a:tblGrid>
                <a:gridCol w="1847850">
                  <a:extLst>
                    <a:ext uri="{9D8B030D-6E8A-4147-A177-3AD203B41FA5}">
                      <a16:colId xmlns:a16="http://schemas.microsoft.com/office/drawing/2014/main" val="4078547437"/>
                    </a:ext>
                  </a:extLst>
                </a:gridCol>
                <a:gridCol w="1847850">
                  <a:extLst>
                    <a:ext uri="{9D8B030D-6E8A-4147-A177-3AD203B41FA5}">
                      <a16:colId xmlns:a16="http://schemas.microsoft.com/office/drawing/2014/main" val="363675603"/>
                    </a:ext>
                  </a:extLst>
                </a:gridCol>
                <a:gridCol w="1847850">
                  <a:extLst>
                    <a:ext uri="{9D8B030D-6E8A-4147-A177-3AD203B41FA5}">
                      <a16:colId xmlns:a16="http://schemas.microsoft.com/office/drawing/2014/main" val="1084509222"/>
                    </a:ext>
                  </a:extLst>
                </a:gridCol>
                <a:gridCol w="1847850">
                  <a:extLst>
                    <a:ext uri="{9D8B030D-6E8A-4147-A177-3AD203B41FA5}">
                      <a16:colId xmlns:a16="http://schemas.microsoft.com/office/drawing/2014/main" val="475511529"/>
                    </a:ext>
                  </a:extLst>
                </a:gridCol>
              </a:tblGrid>
              <a:tr h="1270000">
                <a:tc>
                  <a:txBody>
                    <a:bodyPr/>
                    <a:lstStyle/>
                    <a:p>
                      <a:r>
                        <a:rPr lang="en-US" dirty="0" smtClean="0"/>
                        <a:t>Public</a:t>
                      </a:r>
                      <a:r>
                        <a:rPr lang="en-US" baseline="0" dirty="0" smtClean="0"/>
                        <a:t> School Attendance Area</a:t>
                      </a:r>
                      <a:endParaRPr lang="en-US" dirty="0"/>
                    </a:p>
                  </a:txBody>
                  <a:tcPr/>
                </a:tc>
                <a:tc>
                  <a:txBody>
                    <a:bodyPr/>
                    <a:lstStyle/>
                    <a:p>
                      <a:r>
                        <a:rPr lang="en-US" dirty="0" smtClean="0"/>
                        <a:t>Number of Public School Low-Income Children</a:t>
                      </a:r>
                      <a:endParaRPr lang="en-US" dirty="0"/>
                    </a:p>
                  </a:txBody>
                  <a:tcPr/>
                </a:tc>
                <a:tc>
                  <a:txBody>
                    <a:bodyPr/>
                    <a:lstStyle/>
                    <a:p>
                      <a:r>
                        <a:rPr lang="en-US" dirty="0" smtClean="0"/>
                        <a:t>Number of Private School Low-Income Children</a:t>
                      </a:r>
                      <a:endParaRPr lang="en-US" dirty="0"/>
                    </a:p>
                  </a:txBody>
                  <a:tcPr/>
                </a:tc>
                <a:tc>
                  <a:txBody>
                    <a:bodyPr/>
                    <a:lstStyle/>
                    <a:p>
                      <a:r>
                        <a:rPr lang="en-US" dirty="0" smtClean="0"/>
                        <a:t>Total Number</a:t>
                      </a:r>
                      <a:r>
                        <a:rPr lang="en-US" baseline="0" dirty="0" smtClean="0"/>
                        <a:t> of Low-Income Children</a:t>
                      </a:r>
                      <a:endParaRPr lang="en-US" dirty="0"/>
                    </a:p>
                  </a:txBody>
                  <a:tcPr/>
                </a:tc>
                <a:extLst>
                  <a:ext uri="{0D108BD9-81ED-4DB2-BD59-A6C34878D82A}">
                    <a16:rowId xmlns:a16="http://schemas.microsoft.com/office/drawing/2014/main" val="4290363879"/>
                  </a:ext>
                </a:extLst>
              </a:tr>
              <a:tr h="370840">
                <a:tc>
                  <a:txBody>
                    <a:bodyPr/>
                    <a:lstStyle/>
                    <a:p>
                      <a:r>
                        <a:rPr lang="en-US" dirty="0" smtClean="0"/>
                        <a:t>A</a:t>
                      </a:r>
                      <a:endParaRPr lang="en-US" dirty="0"/>
                    </a:p>
                  </a:txBody>
                  <a:tcPr/>
                </a:tc>
                <a:tc>
                  <a:txBody>
                    <a:bodyPr/>
                    <a:lstStyle/>
                    <a:p>
                      <a:pPr algn="ctr"/>
                      <a:r>
                        <a:rPr lang="en-US" dirty="0" smtClean="0"/>
                        <a:t>500</a:t>
                      </a:r>
                    </a:p>
                  </a:txBody>
                  <a:tcPr/>
                </a:tc>
                <a:tc>
                  <a:txBody>
                    <a:bodyPr/>
                    <a:lstStyle/>
                    <a:p>
                      <a:pPr algn="ctr"/>
                      <a:r>
                        <a:rPr lang="en-US" dirty="0" smtClean="0"/>
                        <a:t>120</a:t>
                      </a:r>
                    </a:p>
                  </a:txBody>
                  <a:tcPr/>
                </a:tc>
                <a:tc>
                  <a:txBody>
                    <a:bodyPr/>
                    <a:lstStyle/>
                    <a:p>
                      <a:pPr algn="ctr"/>
                      <a:r>
                        <a:rPr lang="en-US" dirty="0" smtClean="0"/>
                        <a:t>620</a:t>
                      </a:r>
                      <a:endParaRPr lang="en-US" dirty="0"/>
                    </a:p>
                  </a:txBody>
                  <a:tcPr/>
                </a:tc>
                <a:extLst>
                  <a:ext uri="{0D108BD9-81ED-4DB2-BD59-A6C34878D82A}">
                    <a16:rowId xmlns:a16="http://schemas.microsoft.com/office/drawing/2014/main" val="2102747294"/>
                  </a:ext>
                </a:extLst>
              </a:tr>
              <a:tr h="370840">
                <a:tc>
                  <a:txBody>
                    <a:bodyPr/>
                    <a:lstStyle/>
                    <a:p>
                      <a:r>
                        <a:rPr lang="en-US" dirty="0" smtClean="0"/>
                        <a:t>B</a:t>
                      </a:r>
                      <a:endParaRPr lang="en-US" dirty="0"/>
                    </a:p>
                  </a:txBody>
                  <a:tcPr/>
                </a:tc>
                <a:tc>
                  <a:txBody>
                    <a:bodyPr/>
                    <a:lstStyle/>
                    <a:p>
                      <a:pPr algn="ctr"/>
                      <a:r>
                        <a:rPr lang="en-US" dirty="0" smtClean="0"/>
                        <a:t>300</a:t>
                      </a:r>
                      <a:endParaRPr lang="en-US" dirty="0"/>
                    </a:p>
                  </a:txBody>
                  <a:tcPr/>
                </a:tc>
                <a:tc>
                  <a:txBody>
                    <a:bodyPr/>
                    <a:lstStyle/>
                    <a:p>
                      <a:pPr algn="ctr"/>
                      <a:r>
                        <a:rPr lang="en-US" dirty="0" smtClean="0"/>
                        <a:t>9</a:t>
                      </a:r>
                      <a:endParaRPr lang="en-US" dirty="0"/>
                    </a:p>
                  </a:txBody>
                  <a:tcPr/>
                </a:tc>
                <a:tc>
                  <a:txBody>
                    <a:bodyPr/>
                    <a:lstStyle/>
                    <a:p>
                      <a:pPr algn="ctr"/>
                      <a:r>
                        <a:rPr lang="en-US" dirty="0" smtClean="0"/>
                        <a:t>309</a:t>
                      </a:r>
                      <a:endParaRPr lang="en-US" dirty="0"/>
                    </a:p>
                  </a:txBody>
                  <a:tcPr/>
                </a:tc>
                <a:extLst>
                  <a:ext uri="{0D108BD9-81ED-4DB2-BD59-A6C34878D82A}">
                    <a16:rowId xmlns:a16="http://schemas.microsoft.com/office/drawing/2014/main" val="286113398"/>
                  </a:ext>
                </a:extLst>
              </a:tr>
              <a:tr h="370840">
                <a:tc>
                  <a:txBody>
                    <a:bodyPr/>
                    <a:lstStyle/>
                    <a:p>
                      <a:r>
                        <a:rPr lang="en-US" dirty="0" smtClean="0"/>
                        <a:t>C</a:t>
                      </a:r>
                      <a:endParaRPr lang="en-US" dirty="0"/>
                    </a:p>
                  </a:txBody>
                  <a:tcPr/>
                </a:tc>
                <a:tc>
                  <a:txBody>
                    <a:bodyPr/>
                    <a:lstStyle/>
                    <a:p>
                      <a:pPr algn="ctr"/>
                      <a:r>
                        <a:rPr lang="en-US" dirty="0" smtClean="0"/>
                        <a:t>200</a:t>
                      </a:r>
                      <a:endParaRPr lang="en-US" dirty="0"/>
                    </a:p>
                  </a:txBody>
                  <a:tcPr/>
                </a:tc>
                <a:tc>
                  <a:txBody>
                    <a:bodyPr/>
                    <a:lstStyle/>
                    <a:p>
                      <a:pPr algn="ctr"/>
                      <a:r>
                        <a:rPr lang="en-US" dirty="0" smtClean="0"/>
                        <a:t>6</a:t>
                      </a:r>
                      <a:endParaRPr lang="en-US" dirty="0"/>
                    </a:p>
                  </a:txBody>
                  <a:tcPr/>
                </a:tc>
                <a:tc>
                  <a:txBody>
                    <a:bodyPr/>
                    <a:lstStyle/>
                    <a:p>
                      <a:pPr algn="ctr"/>
                      <a:r>
                        <a:rPr lang="en-US" dirty="0" smtClean="0"/>
                        <a:t>206</a:t>
                      </a:r>
                      <a:endParaRPr lang="en-US" dirty="0"/>
                    </a:p>
                  </a:txBody>
                  <a:tcPr/>
                </a:tc>
                <a:extLst>
                  <a:ext uri="{0D108BD9-81ED-4DB2-BD59-A6C34878D82A}">
                    <a16:rowId xmlns:a16="http://schemas.microsoft.com/office/drawing/2014/main" val="4213314273"/>
                  </a:ext>
                </a:extLst>
              </a:tr>
              <a:tr h="370840">
                <a:tc>
                  <a:txBody>
                    <a:bodyPr/>
                    <a:lstStyle/>
                    <a:p>
                      <a:r>
                        <a:rPr lang="en-US" dirty="0" smtClean="0"/>
                        <a:t>D</a:t>
                      </a:r>
                      <a:endParaRPr lang="en-US" dirty="0"/>
                    </a:p>
                  </a:txBody>
                  <a:tcPr/>
                </a:tc>
                <a:tc>
                  <a:txBody>
                    <a:bodyPr/>
                    <a:lstStyle/>
                    <a:p>
                      <a:pPr algn="ctr"/>
                      <a:r>
                        <a:rPr lang="en-US" dirty="0" smtClean="0"/>
                        <a:t>35</a:t>
                      </a:r>
                      <a:endParaRPr lang="en-US" dirty="0"/>
                    </a:p>
                  </a:txBody>
                  <a:tcPr/>
                </a:tc>
                <a:tc>
                  <a:txBody>
                    <a:bodyPr/>
                    <a:lstStyle/>
                    <a:p>
                      <a:pPr algn="ctr"/>
                      <a:r>
                        <a:rPr lang="en-US" dirty="0" smtClean="0"/>
                        <a:t>15</a:t>
                      </a:r>
                      <a:endParaRPr lang="en-US" dirty="0"/>
                    </a:p>
                  </a:txBody>
                  <a:tcPr/>
                </a:tc>
                <a:tc>
                  <a:txBody>
                    <a:bodyPr/>
                    <a:lstStyle/>
                    <a:p>
                      <a:pPr algn="ctr"/>
                      <a:r>
                        <a:rPr lang="en-US" dirty="0" smtClean="0"/>
                        <a:t>365</a:t>
                      </a:r>
                      <a:endParaRPr lang="en-US" dirty="0"/>
                    </a:p>
                  </a:txBody>
                  <a:tcPr/>
                </a:tc>
                <a:extLst>
                  <a:ext uri="{0D108BD9-81ED-4DB2-BD59-A6C34878D82A}">
                    <a16:rowId xmlns:a16="http://schemas.microsoft.com/office/drawing/2014/main" val="1668922385"/>
                  </a:ext>
                </a:extLst>
              </a:tr>
              <a:tr h="370840">
                <a:tc>
                  <a:txBody>
                    <a:bodyPr/>
                    <a:lstStyle/>
                    <a:p>
                      <a:r>
                        <a:rPr lang="en-US" b="1" dirty="0" smtClean="0"/>
                        <a:t>Total</a:t>
                      </a:r>
                      <a:endParaRPr lang="en-US" b="1" dirty="0"/>
                    </a:p>
                  </a:txBody>
                  <a:tcPr/>
                </a:tc>
                <a:tc>
                  <a:txBody>
                    <a:bodyPr/>
                    <a:lstStyle/>
                    <a:p>
                      <a:pPr algn="ctr"/>
                      <a:r>
                        <a:rPr lang="en-US" dirty="0" smtClean="0"/>
                        <a:t>1350</a:t>
                      </a:r>
                      <a:endParaRPr lang="en-US" dirty="0"/>
                    </a:p>
                  </a:txBody>
                  <a:tcPr/>
                </a:tc>
                <a:tc>
                  <a:txBody>
                    <a:bodyPr/>
                    <a:lstStyle/>
                    <a:p>
                      <a:pPr algn="ctr"/>
                      <a:r>
                        <a:rPr lang="en-US" dirty="0" smtClean="0"/>
                        <a:t>150</a:t>
                      </a:r>
                      <a:endParaRPr lang="en-US" dirty="0"/>
                    </a:p>
                  </a:txBody>
                  <a:tcPr/>
                </a:tc>
                <a:tc>
                  <a:txBody>
                    <a:bodyPr/>
                    <a:lstStyle/>
                    <a:p>
                      <a:pPr algn="ctr"/>
                      <a:r>
                        <a:rPr lang="en-US" dirty="0" smtClean="0"/>
                        <a:t>1500</a:t>
                      </a:r>
                      <a:endParaRPr lang="en-US" dirty="0"/>
                    </a:p>
                  </a:txBody>
                  <a:tcPr/>
                </a:tc>
                <a:extLst>
                  <a:ext uri="{0D108BD9-81ED-4DB2-BD59-A6C34878D82A}">
                    <a16:rowId xmlns:a16="http://schemas.microsoft.com/office/drawing/2014/main" val="3868226100"/>
                  </a:ext>
                </a:extLst>
              </a:tr>
              <a:tr h="370840">
                <a:tc>
                  <a:txBody>
                    <a:bodyPr/>
                    <a:lstStyle/>
                    <a:p>
                      <a:r>
                        <a:rPr lang="en-US" b="1" dirty="0" smtClean="0">
                          <a:solidFill>
                            <a:schemeClr val="bg1"/>
                          </a:solidFill>
                        </a:rPr>
                        <a:t>Proportionate Share</a:t>
                      </a:r>
                      <a:endParaRPr lang="en-US" b="1" dirty="0">
                        <a:solidFill>
                          <a:schemeClr val="bg1"/>
                        </a:solidFill>
                      </a:endParaRPr>
                    </a:p>
                  </a:txBody>
                  <a:tcPr>
                    <a:solidFill>
                      <a:schemeClr val="accent1"/>
                    </a:solidFill>
                  </a:tcPr>
                </a:tc>
                <a:tc>
                  <a:txBody>
                    <a:bodyPr/>
                    <a:lstStyle/>
                    <a:p>
                      <a:pPr algn="ctr"/>
                      <a:r>
                        <a:rPr lang="en-US" dirty="0" smtClean="0">
                          <a:solidFill>
                            <a:schemeClr val="bg1"/>
                          </a:solidFill>
                        </a:rPr>
                        <a:t>90%</a:t>
                      </a:r>
                    </a:p>
                    <a:p>
                      <a:pPr algn="ctr"/>
                      <a:r>
                        <a:rPr lang="en-US" dirty="0" smtClean="0">
                          <a:solidFill>
                            <a:schemeClr val="bg1"/>
                          </a:solidFill>
                        </a:rPr>
                        <a:t>$900,000</a:t>
                      </a:r>
                      <a:endParaRPr lang="en-US" dirty="0">
                        <a:solidFill>
                          <a:schemeClr val="bg1"/>
                        </a:solidFill>
                      </a:endParaRPr>
                    </a:p>
                  </a:txBody>
                  <a:tcPr>
                    <a:solidFill>
                      <a:schemeClr val="accent1"/>
                    </a:solidFill>
                  </a:tcPr>
                </a:tc>
                <a:tc>
                  <a:txBody>
                    <a:bodyPr/>
                    <a:lstStyle/>
                    <a:p>
                      <a:pPr algn="ctr"/>
                      <a:r>
                        <a:rPr lang="en-US" dirty="0" smtClean="0">
                          <a:solidFill>
                            <a:schemeClr val="bg1"/>
                          </a:solidFill>
                        </a:rPr>
                        <a:t>10%</a:t>
                      </a:r>
                    </a:p>
                    <a:p>
                      <a:pPr algn="ctr"/>
                      <a:r>
                        <a:rPr lang="en-US" dirty="0" smtClean="0">
                          <a:solidFill>
                            <a:schemeClr val="bg1"/>
                          </a:solidFill>
                        </a:rPr>
                        <a:t>$100,000</a:t>
                      </a:r>
                      <a:endParaRPr lang="en-US" dirty="0">
                        <a:solidFill>
                          <a:schemeClr val="bg1"/>
                        </a:solidFill>
                      </a:endParaRPr>
                    </a:p>
                  </a:txBody>
                  <a:tcPr>
                    <a:solidFill>
                      <a:schemeClr val="accent1"/>
                    </a:solidFill>
                  </a:tcPr>
                </a:tc>
                <a:tc>
                  <a:txBody>
                    <a:bodyPr/>
                    <a:lstStyle/>
                    <a:p>
                      <a:endParaRPr lang="en-US" dirty="0"/>
                    </a:p>
                  </a:txBody>
                  <a:tcPr/>
                </a:tc>
                <a:extLst>
                  <a:ext uri="{0D108BD9-81ED-4DB2-BD59-A6C34878D82A}">
                    <a16:rowId xmlns:a16="http://schemas.microsoft.com/office/drawing/2014/main" val="3947117548"/>
                  </a:ext>
                </a:extLst>
              </a:tr>
            </a:tbl>
          </a:graphicData>
        </a:graphic>
      </p:graphicFrame>
      <p:sp>
        <p:nvSpPr>
          <p:cNvPr id="4" name="Title 3"/>
          <p:cNvSpPr>
            <a:spLocks noGrp="1"/>
          </p:cNvSpPr>
          <p:nvPr>
            <p:ph type="title"/>
          </p:nvPr>
        </p:nvSpPr>
        <p:spPr/>
        <p:txBody>
          <a:bodyPr/>
          <a:lstStyle/>
          <a:p>
            <a:r>
              <a:rPr lang="en-US" sz="2800" dirty="0" smtClean="0"/>
              <a:t>Allocating funds for equitable services</a:t>
            </a:r>
            <a:br>
              <a:rPr lang="en-US" sz="2800" dirty="0" smtClean="0"/>
            </a:br>
            <a:r>
              <a:rPr lang="en-US" sz="2800" dirty="0" smtClean="0"/>
              <a:t>Guidance – proportionate share</a:t>
            </a:r>
            <a:endParaRPr lang="en-US" sz="2800" dirty="0"/>
          </a:p>
        </p:txBody>
      </p:sp>
      <p:sp>
        <p:nvSpPr>
          <p:cNvPr id="5" name="Content Placeholder 4"/>
          <p:cNvSpPr>
            <a:spLocks noGrp="1"/>
          </p:cNvSpPr>
          <p:nvPr>
            <p:ph idx="1"/>
          </p:nvPr>
        </p:nvSpPr>
        <p:spPr>
          <a:xfrm>
            <a:off x="457200" y="1600201"/>
            <a:ext cx="8229600" cy="533400"/>
          </a:xfrm>
        </p:spPr>
        <p:txBody>
          <a:bodyPr/>
          <a:lstStyle/>
          <a:p>
            <a:pPr marL="0" indent="0" algn="ctr">
              <a:buNone/>
            </a:pPr>
            <a:r>
              <a:rPr lang="en-US" sz="2000" dirty="0"/>
              <a:t>Example of Determining the Amount of Title I Funds for Equitable Services</a:t>
            </a:r>
          </a:p>
        </p:txBody>
      </p:sp>
    </p:spTree>
    <p:extLst>
      <p:ext uri="{BB962C8B-B14F-4D97-AF65-F5344CB8AC3E}">
        <p14:creationId xmlns:p14="http://schemas.microsoft.com/office/powerpoint/2010/main" val="1944909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dirty="0" smtClean="0"/>
              <a:t>CIP Budget Narrative - Targeting</a:t>
            </a:r>
          </a:p>
        </p:txBody>
      </p:sp>
      <p:pic>
        <p:nvPicPr>
          <p:cNvPr id="33795" name="Picture 2" descr="Snippett of Targeting page with a circle around the &quot;Percent of SWP/TAS Poverty students in Private Schools&quot;" title="CIP Budget Narrative - Target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524000"/>
            <a:ext cx="6781800" cy="50863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6909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dirty="0" smtClean="0"/>
              <a:t>Coming Soon</a:t>
            </a:r>
          </a:p>
        </p:txBody>
      </p:sp>
      <p:sp>
        <p:nvSpPr>
          <p:cNvPr id="34819" name="Content Placeholder 2"/>
          <p:cNvSpPr>
            <a:spLocks noGrp="1"/>
          </p:cNvSpPr>
          <p:nvPr>
            <p:ph idx="1"/>
          </p:nvPr>
        </p:nvSpPr>
        <p:spPr/>
        <p:txBody>
          <a:bodyPr/>
          <a:lstStyle/>
          <a:p>
            <a:pPr eaLnBrk="1" hangingPunct="1"/>
            <a:r>
              <a:rPr lang="en-US" altLang="en-US" smtClean="0"/>
              <a:t>The role of the state ombudperson</a:t>
            </a:r>
          </a:p>
          <a:p>
            <a:pPr eaLnBrk="1" hangingPunct="1"/>
            <a:r>
              <a:rPr lang="en-US" altLang="en-US" smtClean="0"/>
              <a:t>Further guidance from ODE on calculating the equitable proportion for Title I-A</a:t>
            </a:r>
          </a:p>
          <a:p>
            <a:pPr eaLnBrk="1" hangingPunct="1"/>
            <a:endParaRPr lang="en-US" alt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smtClean="0"/>
              <a:t>Contact with Questions</a:t>
            </a:r>
          </a:p>
        </p:txBody>
      </p:sp>
      <p:sp>
        <p:nvSpPr>
          <p:cNvPr id="35843" name="Content Placeholder 2"/>
          <p:cNvSpPr>
            <a:spLocks noGrp="1"/>
          </p:cNvSpPr>
          <p:nvPr>
            <p:ph idx="1"/>
          </p:nvPr>
        </p:nvSpPr>
        <p:spPr/>
        <p:txBody>
          <a:bodyPr/>
          <a:lstStyle/>
          <a:p>
            <a:pPr eaLnBrk="1" hangingPunct="1"/>
            <a:r>
              <a:rPr lang="en-US" altLang="en-US" smtClean="0"/>
              <a:t>Russ Sweet</a:t>
            </a:r>
          </a:p>
          <a:p>
            <a:pPr marL="457200" lvl="1" indent="0" eaLnBrk="1" hangingPunct="1">
              <a:buFont typeface="Arial" panose="020B0604020202020204" pitchFamily="34" charset="0"/>
              <a:buNone/>
            </a:pPr>
            <a:r>
              <a:rPr lang="en-US" altLang="en-US" smtClean="0">
                <a:hlinkClick r:id="rId2"/>
              </a:rPr>
              <a:t>russ.sweet@state.or.us</a:t>
            </a:r>
            <a:endParaRPr lang="en-US" altLang="en-US" smtClean="0"/>
          </a:p>
          <a:p>
            <a:pPr marL="457200" lvl="1" indent="0" eaLnBrk="1" hangingPunct="1">
              <a:buFont typeface="Arial" panose="020B0604020202020204" pitchFamily="34" charset="0"/>
              <a:buNone/>
            </a:pPr>
            <a:r>
              <a:rPr lang="en-US" altLang="en-US" smtClean="0"/>
              <a:t>503-947-5638</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Budget Considerations</a:t>
            </a:r>
          </a:p>
        </p:txBody>
      </p:sp>
      <p:sp>
        <p:nvSpPr>
          <p:cNvPr id="3" name="Text Placeholder 2"/>
          <p:cNvSpPr>
            <a:spLocks noGrp="1"/>
          </p:cNvSpPr>
          <p:nvPr>
            <p:ph type="body" idx="1"/>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p:txBody>
          <a:bodyPr/>
          <a:lstStyle/>
          <a:p>
            <a:r>
              <a:rPr lang="en-US" altLang="en-US" smtClean="0"/>
              <a:t>New Census data </a:t>
            </a:r>
          </a:p>
        </p:txBody>
      </p:sp>
      <p:sp>
        <p:nvSpPr>
          <p:cNvPr id="5" name="Content Placeholder 4"/>
          <p:cNvSpPr>
            <a:spLocks noGrp="1"/>
          </p:cNvSpPr>
          <p:nvPr>
            <p:ph sz="quarter" idx="1"/>
          </p:nvPr>
        </p:nvSpPr>
        <p:spPr>
          <a:xfrm>
            <a:off x="457200" y="1219200"/>
            <a:ext cx="8458200" cy="4937125"/>
          </a:xfrm>
        </p:spPr>
        <p:txBody>
          <a:bodyPr/>
          <a:lstStyle/>
          <a:p>
            <a:pPr>
              <a:defRPr/>
            </a:pPr>
            <a:endParaRPr lang="en-US" dirty="0" smtClean="0"/>
          </a:p>
          <a:p>
            <a:pPr>
              <a:defRPr/>
            </a:pPr>
            <a:r>
              <a:rPr lang="en-US" dirty="0" smtClean="0"/>
              <a:t>Reviewing Census data at </a:t>
            </a:r>
            <a:r>
              <a:rPr lang="en-US" dirty="0" smtClean="0">
                <a:hlinkClick r:id="rId2"/>
              </a:rPr>
              <a:t>http://www.census.gov/did/www/saipe/index.html</a:t>
            </a:r>
            <a:r>
              <a:rPr lang="en-US" dirty="0" smtClean="0"/>
              <a:t> </a:t>
            </a:r>
          </a:p>
          <a:p>
            <a:pPr>
              <a:defRPr/>
            </a:pPr>
            <a:endParaRPr lang="en-US" sz="1200" dirty="0"/>
          </a:p>
          <a:p>
            <a:pPr>
              <a:defRPr/>
            </a:pPr>
            <a:r>
              <a:rPr lang="en-US" dirty="0" smtClean="0"/>
              <a:t>Click on SAIPE Interactive Data tool</a:t>
            </a:r>
          </a:p>
          <a:p>
            <a:pPr>
              <a:defRPr/>
            </a:pPr>
            <a:endParaRPr lang="en-US" sz="1100" dirty="0"/>
          </a:p>
          <a:p>
            <a:pPr>
              <a:defRPr/>
            </a:pPr>
            <a:r>
              <a:rPr lang="en-US" dirty="0" smtClean="0"/>
              <a:t>Apply the following filters:</a:t>
            </a:r>
          </a:p>
          <a:p>
            <a:pPr lvl="1">
              <a:defRPr/>
            </a:pPr>
            <a:r>
              <a:rPr lang="en-US" dirty="0" smtClean="0"/>
              <a:t>Ages 5 to 17 in Families (school district)</a:t>
            </a:r>
          </a:p>
          <a:p>
            <a:pPr lvl="1">
              <a:defRPr/>
            </a:pPr>
            <a:r>
              <a:rPr lang="en-US" dirty="0" smtClean="0"/>
              <a:t>States:  Oregon</a:t>
            </a:r>
          </a:p>
          <a:p>
            <a:pPr lvl="1">
              <a:defRPr/>
            </a:pPr>
            <a:r>
              <a:rPr lang="en-US" dirty="0" smtClean="0"/>
              <a:t>School Districts:  (select your district)</a:t>
            </a:r>
          </a:p>
          <a:p>
            <a:pPr lvl="1">
              <a:defRPr/>
            </a:pPr>
            <a:r>
              <a:rPr lang="en-US" dirty="0" smtClean="0"/>
              <a:t>Year: 2015 </a:t>
            </a:r>
          </a:p>
          <a:p>
            <a:pPr marL="274638" lvl="1" indent="0">
              <a:buFont typeface="Wingdings 3" panose="05040102010807070707" pitchFamily="18" charset="2"/>
              <a:buNone/>
              <a:defRPr/>
            </a:pPr>
            <a:r>
              <a:rPr lang="en-US" dirty="0" smtClean="0"/>
              <a:t>           OR click on the “Table” tab and select multiple years.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Snippet shows Ages 5 to 17 in Families in Poverty as the search" title="Small Area Income and Poverty Estimates webpage from the United States Census Bure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8874125" cy="561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hidden="1"/>
          <p:cNvSpPr>
            <a:spLocks noGrp="1"/>
          </p:cNvSpPr>
          <p:nvPr>
            <p:ph type="title" idx="4294967295"/>
          </p:nvPr>
        </p:nvSpPr>
        <p:spPr/>
        <p:txBody>
          <a:bodyPr/>
          <a:lstStyle/>
          <a:p>
            <a:r>
              <a:rPr lang="en-US" dirty="0" smtClean="0"/>
              <a:t>Small Area Income and Poverty Estimates</a:t>
            </a:r>
            <a:r>
              <a:rPr lang="en-US" baseline="0" dirty="0" smtClean="0"/>
              <a:t> webpage from the United States Census Bureau</a:t>
            </a:r>
            <a:endParaRPr lang="en-US" dirty="0"/>
          </a:p>
        </p:txBody>
      </p:sp>
    </p:spTree>
    <p:extLst>
      <p:ext uri="{BB962C8B-B14F-4D97-AF65-F5344CB8AC3E}">
        <p14:creationId xmlns:p14="http://schemas.microsoft.com/office/powerpoint/2010/main" val="4090405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Shows Ages 5 to 17 in Families in Poverty search results" title="Small Area Income and Poverty Estimates webpage from the United States Census Bure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1950"/>
            <a:ext cx="9067800" cy="553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hidden="1"/>
          <p:cNvSpPr>
            <a:spLocks noGrp="1"/>
          </p:cNvSpPr>
          <p:nvPr>
            <p:ph type="title" idx="4294967295"/>
          </p:nvPr>
        </p:nvSpPr>
        <p:spPr/>
        <p:txBody>
          <a:bodyPr/>
          <a:lstStyle/>
          <a:p>
            <a:r>
              <a:rPr lang="en-US" dirty="0" smtClean="0"/>
              <a:t>Small Area Income and Poverty Estimates webpage from the United States Census Bureau</a:t>
            </a:r>
            <a:endParaRPr lang="en-US" dirty="0"/>
          </a:p>
        </p:txBody>
      </p:sp>
    </p:spTree>
    <p:extLst>
      <p:ext uri="{BB962C8B-B14F-4D97-AF65-F5344CB8AC3E}">
        <p14:creationId xmlns:p14="http://schemas.microsoft.com/office/powerpoint/2010/main" val="16246564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smtClean="0"/>
              <a:t>Remember for Title IA . . .</a:t>
            </a:r>
          </a:p>
        </p:txBody>
      </p:sp>
      <p:graphicFrame>
        <p:nvGraphicFramePr>
          <p:cNvPr id="4" name="Content Placeholder 3" title="Basic, Concentraion, Targeted, EFIG graphic"/>
          <p:cNvGraphicFramePr>
            <a:graphicFrameLocks noGrp="1"/>
          </p:cNvGraphicFramePr>
          <p:nvPr>
            <p:ph sz="quarter" idx="1"/>
            <p:extLst/>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9434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smtClean="0"/>
              <a:t>Oregon Overall Numbers</a:t>
            </a:r>
          </a:p>
        </p:txBody>
      </p:sp>
      <p:graphicFrame>
        <p:nvGraphicFramePr>
          <p:cNvPr id="5" name="Content Placeholder 4" title="Oregon's "/>
          <p:cNvGraphicFramePr>
            <a:graphicFrameLocks noGrp="1"/>
          </p:cNvGraphicFramePr>
          <p:nvPr>
            <p:ph sz="quarter" idx="1"/>
            <p:extLst/>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6230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mtClean="0"/>
              <a:t>Agenda</a:t>
            </a:r>
          </a:p>
        </p:txBody>
      </p:sp>
      <p:sp>
        <p:nvSpPr>
          <p:cNvPr id="24579" name="Content Placeholder 2"/>
          <p:cNvSpPr>
            <a:spLocks noGrp="1"/>
          </p:cNvSpPr>
          <p:nvPr>
            <p:ph sz="quarter" idx="1"/>
          </p:nvPr>
        </p:nvSpPr>
        <p:spPr>
          <a:xfrm>
            <a:off x="457200" y="1676400"/>
            <a:ext cx="8229600" cy="4479925"/>
          </a:xfrm>
        </p:spPr>
        <p:txBody>
          <a:bodyPr/>
          <a:lstStyle/>
          <a:p>
            <a:pPr eaLnBrk="1" hangingPunct="1">
              <a:lnSpc>
                <a:spcPct val="150000"/>
              </a:lnSpc>
            </a:pPr>
            <a:r>
              <a:rPr lang="en-US" altLang="en-US" smtClean="0"/>
              <a:t>Private School Consulations</a:t>
            </a:r>
          </a:p>
          <a:p>
            <a:pPr eaLnBrk="1" hangingPunct="1">
              <a:lnSpc>
                <a:spcPct val="150000"/>
              </a:lnSpc>
            </a:pPr>
            <a:r>
              <a:rPr lang="en-US" altLang="en-US" smtClean="0"/>
              <a:t>Budget Considerations</a:t>
            </a:r>
          </a:p>
          <a:p>
            <a:pPr lvl="1" eaLnBrk="1" hangingPunct="1">
              <a:lnSpc>
                <a:spcPct val="150000"/>
              </a:lnSpc>
            </a:pPr>
            <a:r>
              <a:rPr lang="en-US" altLang="en-US" smtClean="0"/>
              <a:t>Census, district private school allocations, etc</a:t>
            </a:r>
          </a:p>
          <a:p>
            <a:pPr eaLnBrk="1" hangingPunct="1">
              <a:lnSpc>
                <a:spcPct val="150000"/>
              </a:lnSpc>
            </a:pPr>
            <a:r>
              <a:rPr lang="en-US" altLang="en-US" smtClean="0"/>
              <a:t>District Annual Review Tool using Indistar</a:t>
            </a:r>
          </a:p>
          <a:p>
            <a:pPr eaLnBrk="1" hangingPunct="1">
              <a:lnSpc>
                <a:spcPct val="150000"/>
              </a:lnSpc>
            </a:pPr>
            <a:r>
              <a:rPr lang="en-US" altLang="en-US" smtClean="0"/>
              <a:t>Spring Regional Monitoring Technical Assistance</a:t>
            </a:r>
          </a:p>
          <a:p>
            <a:pPr eaLnBrk="1" hangingPunct="1">
              <a:lnSpc>
                <a:spcPct val="150000"/>
              </a:lnSpc>
            </a:pPr>
            <a:r>
              <a:rPr lang="en-US" altLang="en-US" smtClean="0"/>
              <a:t>Topics from Coordinators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p:txBody>
          <a:bodyPr/>
          <a:lstStyle/>
          <a:p>
            <a:r>
              <a:rPr lang="en-US" altLang="en-US" smtClean="0"/>
              <a:t>What to consider for budgeting </a:t>
            </a:r>
          </a:p>
        </p:txBody>
      </p:sp>
      <p:sp>
        <p:nvSpPr>
          <p:cNvPr id="43011" name="Content Placeholder 4"/>
          <p:cNvSpPr>
            <a:spLocks noGrp="1"/>
          </p:cNvSpPr>
          <p:nvPr>
            <p:ph sz="quarter" idx="1"/>
          </p:nvPr>
        </p:nvSpPr>
        <p:spPr>
          <a:xfrm>
            <a:off x="457200" y="1219200"/>
            <a:ext cx="4191000" cy="4937125"/>
          </a:xfrm>
        </p:spPr>
        <p:txBody>
          <a:bodyPr/>
          <a:lstStyle/>
          <a:p>
            <a:endParaRPr lang="en-US" altLang="en-US" smtClean="0"/>
          </a:p>
          <a:p>
            <a:r>
              <a:rPr lang="en-US" altLang="en-US" smtClean="0"/>
              <a:t>2017-18</a:t>
            </a:r>
          </a:p>
          <a:p>
            <a:pPr lvl="1"/>
            <a:r>
              <a:rPr lang="en-US" altLang="en-US" smtClean="0"/>
              <a:t>No hold harmless (resets)</a:t>
            </a:r>
          </a:p>
          <a:p>
            <a:pPr lvl="1"/>
            <a:r>
              <a:rPr lang="en-US" altLang="en-US" smtClean="0"/>
              <a:t>SEA School Improvement set-aside increases from    4 – 7%</a:t>
            </a:r>
          </a:p>
          <a:p>
            <a:pPr lvl="1"/>
            <a:r>
              <a:rPr lang="en-US" altLang="en-US" smtClean="0"/>
              <a:t>Private School proportional share comes off the top of LEA total allocation (see Russ’ slide)</a:t>
            </a:r>
          </a:p>
        </p:txBody>
      </p:sp>
      <p:sp>
        <p:nvSpPr>
          <p:cNvPr id="43012" name="Content Placeholder 5"/>
          <p:cNvSpPr>
            <a:spLocks noGrp="1"/>
          </p:cNvSpPr>
          <p:nvPr>
            <p:ph sz="quarter" idx="2"/>
          </p:nvPr>
        </p:nvSpPr>
        <p:spPr>
          <a:xfrm>
            <a:off x="4632325" y="1216025"/>
            <a:ext cx="4041775" cy="4937125"/>
          </a:xfrm>
        </p:spPr>
        <p:txBody>
          <a:bodyPr/>
          <a:lstStyle/>
          <a:p>
            <a:endParaRPr lang="en-US" altLang="en-US" smtClean="0"/>
          </a:p>
          <a:p>
            <a:r>
              <a:rPr lang="en-US" altLang="en-US" smtClean="0"/>
              <a:t>2018-19</a:t>
            </a:r>
          </a:p>
          <a:p>
            <a:pPr lvl="1"/>
            <a:r>
              <a:rPr lang="en-US" altLang="en-US" smtClean="0"/>
              <a:t>Hold harmless resumes</a:t>
            </a:r>
          </a:p>
          <a:p>
            <a:pPr lvl="1"/>
            <a:endParaRPr lang="en-US" alt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p:txBody>
          <a:bodyPr/>
          <a:lstStyle/>
          <a:p>
            <a:r>
              <a:rPr lang="en-US" altLang="en-US" smtClean="0"/>
              <a:t>District Review Process for Indistar</a:t>
            </a:r>
          </a:p>
        </p:txBody>
      </p:sp>
      <p:sp>
        <p:nvSpPr>
          <p:cNvPr id="5" name="Text Placeholder 4"/>
          <p:cNvSpPr>
            <a:spLocks noGrp="1"/>
          </p:cNvSpPr>
          <p:nvPr>
            <p:ph type="body" idx="1"/>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anose="05040102010807070707" pitchFamily="18" charset="2"/>
              <a:buChar char=""/>
              <a:defRPr sz="2600">
                <a:solidFill>
                  <a:schemeClr val="tx1"/>
                </a:solidFill>
                <a:latin typeface="Tahoma" panose="020B0604030504040204" pitchFamily="34" charset="0"/>
                <a:cs typeface="Tahoma" panose="020B0604030504040204" pitchFamily="34" charset="0"/>
              </a:defRPr>
            </a:lvl1pPr>
            <a:lvl2pPr marL="547688" indent="-273050" eaLnBrk="0" hangingPunct="0">
              <a:spcBef>
                <a:spcPts val="500"/>
              </a:spcBef>
              <a:buClr>
                <a:schemeClr val="accent2"/>
              </a:buClr>
              <a:buSzPct val="76000"/>
              <a:buFont typeface="Wingdings 3" panose="05040102010807070707" pitchFamily="18" charset="2"/>
              <a:buChar char=""/>
              <a:defRPr sz="2300">
                <a:solidFill>
                  <a:schemeClr val="tx2"/>
                </a:solidFill>
                <a:latin typeface="Tahoma" panose="020B0604030504040204" pitchFamily="34" charset="0"/>
                <a:cs typeface="Tahoma" panose="020B0604030504040204" pitchFamily="34" charset="0"/>
              </a:defRPr>
            </a:lvl2pPr>
            <a:lvl3pPr marL="822325" indent="-228600" eaLnBrk="0" hangingPunct="0">
              <a:spcBef>
                <a:spcPts val="500"/>
              </a:spcBef>
              <a:buClr>
                <a:srgbClr val="BCBCBC"/>
              </a:buClr>
              <a:buSzPct val="76000"/>
              <a:buFont typeface="Wingdings 3" panose="05040102010807070707" pitchFamily="18" charset="2"/>
              <a:buChar char=""/>
              <a:defRPr sz="2000">
                <a:solidFill>
                  <a:schemeClr val="tx1"/>
                </a:solidFill>
                <a:latin typeface="Tahoma" panose="020B0604030504040204" pitchFamily="34" charset="0"/>
                <a:cs typeface="Tahoma" panose="020B0604030504040204" pitchFamily="34" charset="0"/>
              </a:defRPr>
            </a:lvl3pPr>
            <a:lvl4pPr marL="1096963" indent="-228600" eaLnBrk="0" hangingPunct="0">
              <a:spcBef>
                <a:spcPts val="400"/>
              </a:spcBef>
              <a:buClr>
                <a:srgbClr val="9BB39B"/>
              </a:buClr>
              <a:buSzPct val="70000"/>
              <a:buFont typeface="Wingdings" panose="05000000000000000000" pitchFamily="2" charset="2"/>
              <a:buChar char=""/>
              <a:defRPr>
                <a:solidFill>
                  <a:schemeClr val="tx1"/>
                </a:solidFill>
                <a:latin typeface="Tahoma" panose="020B0604030504040204" pitchFamily="34" charset="0"/>
                <a:cs typeface="Tahoma" panose="020B0604030504040204" pitchFamily="34" charset="0"/>
              </a:defRPr>
            </a:lvl4pPr>
            <a:lvl5pPr marL="1371600" indent="-228600" eaLnBrk="0" hangingPunct="0">
              <a:spcBef>
                <a:spcPts val="300"/>
              </a:spcBef>
              <a:buClr>
                <a:schemeClr val="accent2"/>
              </a:buClr>
              <a:buSzPct val="70000"/>
              <a:buFont typeface="Wingdings" panose="05000000000000000000" pitchFamily="2" charset="2"/>
              <a:buChar char=""/>
              <a:defRPr sz="1600">
                <a:solidFill>
                  <a:schemeClr val="tx1"/>
                </a:solidFill>
                <a:latin typeface="Tahoma" panose="020B0604030504040204" pitchFamily="34" charset="0"/>
                <a:cs typeface="Tahoma" panose="020B0604030504040204" pitchFamily="34" charset="0"/>
              </a:defRPr>
            </a:lvl5pPr>
            <a:lvl6pPr marL="1828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Tahoma" panose="020B0604030504040204" pitchFamily="34" charset="0"/>
                <a:cs typeface="Tahoma" panose="020B0604030504040204" pitchFamily="34" charset="0"/>
              </a:defRPr>
            </a:lvl6pPr>
            <a:lvl7pPr marL="2286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Tahoma" panose="020B0604030504040204" pitchFamily="34" charset="0"/>
                <a:cs typeface="Tahoma" panose="020B0604030504040204" pitchFamily="34" charset="0"/>
              </a:defRPr>
            </a:lvl7pPr>
            <a:lvl8pPr marL="2743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Tahoma" panose="020B0604030504040204" pitchFamily="34" charset="0"/>
                <a:cs typeface="Tahoma" panose="020B0604030504040204" pitchFamily="34" charset="0"/>
              </a:defRPr>
            </a:lvl8pPr>
            <a:lvl9pPr marL="32004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Tahoma" panose="020B0604030504040204" pitchFamily="34" charset="0"/>
                <a:cs typeface="Tahoma" panose="020B0604030504040204" pitchFamily="34" charset="0"/>
              </a:defRPr>
            </a:lvl9pPr>
          </a:lstStyle>
          <a:p>
            <a:pPr>
              <a:spcBef>
                <a:spcPct val="0"/>
              </a:spcBef>
              <a:buClrTx/>
              <a:buSzTx/>
              <a:buFontTx/>
              <a:buNone/>
            </a:pPr>
            <a:r>
              <a:rPr lang="en-US" altLang="en-US" sz="3600" b="1" u="sng">
                <a:solidFill>
                  <a:schemeClr val="tx2"/>
                </a:solidFill>
                <a:latin typeface="Arial Narrow" panose="020B0606020202030204" pitchFamily="34" charset="0"/>
              </a:rPr>
              <a:t>SEA Annual Review Process of Title IA Plans</a:t>
            </a:r>
          </a:p>
        </p:txBody>
      </p:sp>
      <p:graphicFrame>
        <p:nvGraphicFramePr>
          <p:cNvPr id="3" name="Content Placeholder 3" descr="SEA Annual Review Process of Title IA Plans Graphic" title="SEA Annual Review Process of Title IA Plans Graphic"/>
          <p:cNvGraphicFramePr>
            <a:graphicFrameLocks/>
          </p:cNvGraphicFramePr>
          <p:nvPr>
            <p:extLst/>
          </p:nvPr>
        </p:nvGraphicFramePr>
        <p:xfrm>
          <a:off x="228600" y="1371600"/>
          <a:ext cx="8839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hidden="1"/>
          <p:cNvSpPr>
            <a:spLocks noGrp="1"/>
          </p:cNvSpPr>
          <p:nvPr>
            <p:ph type="title" idx="4294967295"/>
          </p:nvPr>
        </p:nvSpPr>
        <p:spPr/>
        <p:txBody>
          <a:bodyPr/>
          <a:lstStyle/>
          <a:p>
            <a:r>
              <a:rPr lang="en-US" dirty="0" smtClean="0"/>
              <a:t>SEA Annual Review Process</a:t>
            </a:r>
            <a:r>
              <a:rPr lang="en-US" baseline="0" dirty="0" smtClean="0"/>
              <a:t> of Title IA Plans</a:t>
            </a:r>
            <a:endParaRPr lang="en-US" dirty="0"/>
          </a:p>
        </p:txBody>
      </p:sp>
    </p:spTree>
    <p:extLst>
      <p:ext uri="{BB962C8B-B14F-4D97-AF65-F5344CB8AC3E}">
        <p14:creationId xmlns:p14="http://schemas.microsoft.com/office/powerpoint/2010/main" val="2757794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smtClean="0"/>
              <a:t>Current Status . . . </a:t>
            </a:r>
          </a:p>
        </p:txBody>
      </p:sp>
      <p:graphicFrame>
        <p:nvGraphicFramePr>
          <p:cNvPr id="4" name="Content Placeholder 3" title="Statuses of districts"/>
          <p:cNvGraphicFramePr>
            <a:graphicFrameLocks noGrp="1"/>
          </p:cNvGraphicFramePr>
          <p:nvPr>
            <p:ph sz="quarter" idx="1"/>
            <p:extLst>
              <p:ext uri="{D42A27DB-BD31-4B8C-83A1-F6EECF244321}">
                <p14:modId xmlns:p14="http://schemas.microsoft.com/office/powerpoint/2010/main" val="5345828"/>
              </p:ext>
            </p:extLst>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5"/>
          <p:cNvSpPr>
            <a:spLocks noGrp="1"/>
          </p:cNvSpPr>
          <p:nvPr>
            <p:ph type="title"/>
          </p:nvPr>
        </p:nvSpPr>
        <p:spPr>
          <a:xfrm>
            <a:off x="457200" y="2438400"/>
            <a:ext cx="8229600" cy="1524000"/>
          </a:xfrm>
        </p:spPr>
        <p:txBody>
          <a:bodyPr/>
          <a:lstStyle/>
          <a:p>
            <a:pPr algn="ctr"/>
            <a:r>
              <a:rPr lang="en-US" altLang="en-US" smtClean="0"/>
              <a:t>IF you need a reminder about submitting . .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gn="ctr"/>
            <a:r>
              <a:rPr lang="en-US" altLang="en-US" sz="3200" dirty="0" smtClean="0"/>
              <a:t>Annual Review Process for </a:t>
            </a:r>
            <a:br>
              <a:rPr lang="en-US" altLang="en-US" sz="3200" dirty="0" smtClean="0"/>
            </a:br>
            <a:r>
              <a:rPr lang="en-US" altLang="en-US" sz="3200" dirty="0" smtClean="0"/>
              <a:t>School Level Plans in Indistar</a:t>
            </a:r>
          </a:p>
        </p:txBody>
      </p:sp>
      <p:pic>
        <p:nvPicPr>
          <p:cNvPr id="48131" name="Picture 1" title="snippett of Indistar Complete Forms tab"/>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725488" y="1219200"/>
            <a:ext cx="7693025" cy="49371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title="Snippett of District Annual Review of School Level Plans T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763" y="727075"/>
            <a:ext cx="7864475" cy="540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hidden="1"/>
          <p:cNvSpPr>
            <a:spLocks noGrp="1"/>
          </p:cNvSpPr>
          <p:nvPr>
            <p:ph type="title" idx="4294967295"/>
          </p:nvPr>
        </p:nvSpPr>
        <p:spPr/>
        <p:txBody>
          <a:bodyPr/>
          <a:lstStyle/>
          <a:p>
            <a:r>
              <a:rPr lang="en-US" dirty="0" smtClean="0"/>
              <a:t>Annual Review of School Level Plans Tool</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title="Step 2 snippet of Indist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188" y="646113"/>
            <a:ext cx="8913812" cy="507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hidden="1"/>
          <p:cNvSpPr>
            <a:spLocks noGrp="1"/>
          </p:cNvSpPr>
          <p:nvPr>
            <p:ph type="title" idx="4294967295"/>
          </p:nvPr>
        </p:nvSpPr>
        <p:spPr/>
        <p:txBody>
          <a:bodyPr/>
          <a:lstStyle/>
          <a:p>
            <a:r>
              <a:rPr lang="en-US" dirty="0" smtClean="0"/>
              <a:t>Step 2 District Evaluation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title="Forms for Review snippett from Indist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914400"/>
            <a:ext cx="9077325" cy="379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p:txBody>
          <a:bodyPr/>
          <a:lstStyle/>
          <a:p>
            <a:r>
              <a:rPr lang="en-US" dirty="0" smtClean="0"/>
              <a:t>Forms for Review in Indistar</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title="Annual Review of School Level Plans Tool snipp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76200"/>
            <a:ext cx="6810375" cy="752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hidden="1"/>
          <p:cNvSpPr>
            <a:spLocks noGrp="1"/>
          </p:cNvSpPr>
          <p:nvPr>
            <p:ph type="title" idx="4294967295"/>
          </p:nvPr>
        </p:nvSpPr>
        <p:spPr/>
        <p:txBody>
          <a:bodyPr/>
          <a:lstStyle/>
          <a:p>
            <a:r>
              <a:rPr lang="en-US" dirty="0" smtClean="0"/>
              <a:t>Annual Review of School Level Plans Tool continued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descr="Introductions&#10;(Who’s online &amp; in the room?)" title="Introductions"/>
          <p:cNvSpPr>
            <a:spLocks noGrp="1"/>
          </p:cNvSpPr>
          <p:nvPr>
            <p:ph type="title"/>
          </p:nvPr>
        </p:nvSpPr>
        <p:spPr/>
        <p:txBody>
          <a:bodyPr/>
          <a:lstStyle/>
          <a:p>
            <a:pPr algn="ctr"/>
            <a:r>
              <a:rPr lang="en-US" altLang="en-US" dirty="0" smtClean="0"/>
              <a:t>Introductions</a:t>
            </a:r>
            <a:br>
              <a:rPr lang="en-US" altLang="en-US" dirty="0" smtClean="0"/>
            </a:br>
            <a:r>
              <a:rPr lang="en-US" altLang="en-US" dirty="0" smtClean="0"/>
              <a:t>(Who’s online &amp; in the room?)</a:t>
            </a:r>
          </a:p>
        </p:txBody>
      </p:sp>
      <p:sp>
        <p:nvSpPr>
          <p:cNvPr id="2" name="Text Placeholder 1"/>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title="Step 3 snippett in Indist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33400"/>
            <a:ext cx="8686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hidden="1"/>
          <p:cNvSpPr>
            <a:spLocks noGrp="1"/>
          </p:cNvSpPr>
          <p:nvPr>
            <p:ph type="title" idx="4294967295"/>
          </p:nvPr>
        </p:nvSpPr>
        <p:spPr/>
        <p:txBody>
          <a:bodyPr/>
          <a:lstStyle/>
          <a:p>
            <a:r>
              <a:rPr lang="en-US" dirty="0" smtClean="0"/>
              <a:t>Step 3 District Acceptance or Return to the School for further revisions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title="Step 4 snippett in Indist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63" y="152400"/>
            <a:ext cx="9050337" cy="621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hidden="1"/>
          <p:cNvSpPr>
            <a:spLocks noGrp="1"/>
          </p:cNvSpPr>
          <p:nvPr>
            <p:ph type="title" idx="4294967295"/>
          </p:nvPr>
        </p:nvSpPr>
        <p:spPr/>
        <p:txBody>
          <a:bodyPr/>
          <a:lstStyle/>
          <a:p>
            <a:r>
              <a:rPr lang="en-US" dirty="0" smtClean="0"/>
              <a:t>Step 4 School Submission of Annual Review to the state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title="Annual Review of School Level Plans Tool snippet continu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75" y="30163"/>
            <a:ext cx="9902825"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hidden="1"/>
          <p:cNvSpPr>
            <a:spLocks noGrp="1"/>
          </p:cNvSpPr>
          <p:nvPr>
            <p:ph type="title" idx="4294967295"/>
          </p:nvPr>
        </p:nvSpPr>
        <p:spPr/>
        <p:txBody>
          <a:bodyPr/>
          <a:lstStyle/>
          <a:p>
            <a:r>
              <a:rPr lang="en-US" dirty="0" smtClean="0"/>
              <a:t>Annual Review of School Level Plans Tool continued</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title="Submit Forms/Reports snippett in Indistar before submit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601200" cy="544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hidden="1"/>
          <p:cNvSpPr>
            <a:spLocks noGrp="1"/>
          </p:cNvSpPr>
          <p:nvPr>
            <p:ph type="title" idx="4294967295"/>
          </p:nvPr>
        </p:nvSpPr>
        <p:spPr/>
        <p:txBody>
          <a:bodyPr/>
          <a:lstStyle/>
          <a:p>
            <a:r>
              <a:rPr lang="en-US" dirty="0" smtClean="0"/>
              <a:t>Submit Forms/Reports tab in Indistar</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title="Submit Forms/Reports snippett in Indistar after submit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738" y="639763"/>
            <a:ext cx="9769476" cy="558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hidden="1"/>
          <p:cNvSpPr>
            <a:spLocks noGrp="1"/>
          </p:cNvSpPr>
          <p:nvPr>
            <p:ph type="title" idx="4294967295"/>
          </p:nvPr>
        </p:nvSpPr>
        <p:spPr/>
        <p:txBody>
          <a:bodyPr/>
          <a:lstStyle/>
          <a:p>
            <a:r>
              <a:rPr lang="en-US" dirty="0" smtClean="0"/>
              <a:t>Submit Forms/Reports tab in Indistar once submitted</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title="Step 5 in Indistar snippet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81000"/>
            <a:ext cx="8915400" cy="596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hidden="1"/>
          <p:cNvSpPr>
            <a:spLocks noGrp="1"/>
          </p:cNvSpPr>
          <p:nvPr>
            <p:ph type="title" idx="4294967295"/>
          </p:nvPr>
        </p:nvSpPr>
        <p:spPr/>
        <p:txBody>
          <a:bodyPr/>
          <a:lstStyle/>
          <a:p>
            <a:r>
              <a:rPr lang="en-US" dirty="0" smtClean="0"/>
              <a:t>Step 5 State Receives &amp; Reviews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gn="ctr"/>
            <a:r>
              <a:rPr lang="en-US" altLang="en-US" sz="2800" dirty="0" smtClean="0"/>
              <a:t>Spring Regional Monitoring Assistance</a:t>
            </a:r>
          </a:p>
        </p:txBody>
      </p:sp>
      <p:sp>
        <p:nvSpPr>
          <p:cNvPr id="3" name="Text Placeholder 2"/>
          <p:cNvSpPr>
            <a:spLocks noGrp="1"/>
          </p:cNvSpPr>
          <p:nvPr>
            <p:ph type="body" idx="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3"/>
          <p:cNvSpPr>
            <a:spLocks noGrp="1"/>
          </p:cNvSpPr>
          <p:nvPr>
            <p:ph type="title"/>
          </p:nvPr>
        </p:nvSpPr>
        <p:spPr/>
        <p:txBody>
          <a:bodyPr/>
          <a:lstStyle/>
          <a:p>
            <a:r>
              <a:rPr lang="en-US" altLang="en-US" sz="3600" smtClean="0"/>
              <a:t>Spring Regional Monitoring Assistance</a:t>
            </a:r>
          </a:p>
        </p:txBody>
      </p:sp>
      <p:sp>
        <p:nvSpPr>
          <p:cNvPr id="5" name="Content Placeholder 4"/>
          <p:cNvSpPr>
            <a:spLocks noGrp="1"/>
          </p:cNvSpPr>
          <p:nvPr>
            <p:ph sz="quarter" idx="1"/>
          </p:nvPr>
        </p:nvSpPr>
        <p:spPr>
          <a:xfrm>
            <a:off x="457200" y="1219200"/>
            <a:ext cx="8229600" cy="4937125"/>
          </a:xfrm>
        </p:spPr>
        <p:txBody>
          <a:bodyPr/>
          <a:lstStyle/>
          <a:p>
            <a:pPr>
              <a:defRPr/>
            </a:pPr>
            <a:endParaRPr lang="en-US" dirty="0" smtClean="0"/>
          </a:p>
          <a:p>
            <a:pPr>
              <a:defRPr/>
            </a:pPr>
            <a:r>
              <a:rPr lang="en-US" dirty="0" smtClean="0"/>
              <a:t>March 7</a:t>
            </a:r>
            <a:r>
              <a:rPr lang="en-US" baseline="30000" dirty="0" smtClean="0"/>
              <a:t>th -</a:t>
            </a:r>
            <a:r>
              <a:rPr lang="en-US" dirty="0" smtClean="0"/>
              <a:t> Lane ESD</a:t>
            </a:r>
          </a:p>
          <a:p>
            <a:pPr>
              <a:defRPr/>
            </a:pPr>
            <a:endParaRPr lang="en-US" dirty="0"/>
          </a:p>
          <a:p>
            <a:pPr>
              <a:defRPr/>
            </a:pPr>
            <a:r>
              <a:rPr lang="en-US" dirty="0" smtClean="0"/>
              <a:t>March 13</a:t>
            </a:r>
            <a:r>
              <a:rPr lang="en-US" baseline="30000" dirty="0" smtClean="0"/>
              <a:t>th</a:t>
            </a:r>
            <a:r>
              <a:rPr lang="en-US" dirty="0" smtClean="0"/>
              <a:t> - </a:t>
            </a:r>
            <a:r>
              <a:rPr lang="en-US" dirty="0" err="1" smtClean="0"/>
              <a:t>LaGrande</a:t>
            </a:r>
            <a:r>
              <a:rPr lang="en-US" dirty="0" smtClean="0"/>
              <a:t> High School</a:t>
            </a:r>
          </a:p>
          <a:p>
            <a:pPr>
              <a:defRPr/>
            </a:pPr>
            <a:endParaRPr lang="en-US" dirty="0"/>
          </a:p>
          <a:p>
            <a:pPr>
              <a:defRPr/>
            </a:pPr>
            <a:r>
              <a:rPr lang="en-US" dirty="0" smtClean="0"/>
              <a:t>March 14</a:t>
            </a:r>
            <a:r>
              <a:rPr lang="en-US" baseline="30000" dirty="0" smtClean="0"/>
              <a:t>th</a:t>
            </a:r>
            <a:r>
              <a:rPr lang="en-US" dirty="0" smtClean="0"/>
              <a:t> – Intermountain ESD</a:t>
            </a:r>
            <a:endParaRPr lang="en-US" dirty="0"/>
          </a:p>
          <a:p>
            <a:pPr>
              <a:defRPr/>
            </a:pPr>
            <a:endParaRPr lang="en-US" dirty="0" smtClean="0"/>
          </a:p>
          <a:p>
            <a:pPr marL="0" indent="0">
              <a:buFont typeface="Wingdings 3" panose="05040102010807070707" pitchFamily="18" charset="2"/>
              <a:buNone/>
              <a:defRPr/>
            </a:pPr>
            <a:r>
              <a:rPr lang="en-US" dirty="0" smtClean="0"/>
              <a:t>Appointments will be coordinated through Ann </a:t>
            </a:r>
            <a:r>
              <a:rPr lang="en-US" dirty="0" err="1" smtClean="0"/>
              <a:t>Kaltenbach</a:t>
            </a:r>
            <a:r>
              <a:rPr lang="en-US" dirty="0" smtClean="0"/>
              <a:t> at </a:t>
            </a:r>
            <a:r>
              <a:rPr lang="en-US" dirty="0" smtClean="0">
                <a:hlinkClick r:id="rId2"/>
              </a:rPr>
              <a:t>ann.kaltenbach@ode.state.or.us</a:t>
            </a:r>
            <a:r>
              <a:rPr lang="en-US" dirty="0" smtClean="0"/>
              <a:t>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lgn="ctr"/>
            <a:r>
              <a:rPr lang="en-US" altLang="en-US" smtClean="0"/>
              <a:t>Topics from Coordinators?</a:t>
            </a:r>
          </a:p>
        </p:txBody>
      </p:sp>
      <p:sp>
        <p:nvSpPr>
          <p:cNvPr id="4" name="Text Placeholder 3"/>
          <p:cNvSpPr>
            <a:spLocks noGrp="1"/>
          </p:cNvSpPr>
          <p:nvPr>
            <p:ph type="body" idx="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t>Title IA Team</a:t>
            </a:r>
          </a:p>
        </p:txBody>
      </p:sp>
      <p:sp>
        <p:nvSpPr>
          <p:cNvPr id="3" name="Content Placeholder 2"/>
          <p:cNvSpPr>
            <a:spLocks noGrp="1"/>
          </p:cNvSpPr>
          <p:nvPr>
            <p:ph sz="quarter" idx="1"/>
          </p:nvPr>
        </p:nvSpPr>
        <p:spPr>
          <a:xfrm>
            <a:off x="457200" y="1219200"/>
            <a:ext cx="8229600" cy="4937125"/>
          </a:xfrm>
        </p:spPr>
        <p:txBody>
          <a:bodyPr/>
          <a:lstStyle/>
          <a:p>
            <a:pPr>
              <a:defRPr/>
            </a:pPr>
            <a:r>
              <a:rPr lang="en-US" sz="1800" dirty="0" smtClean="0"/>
              <a:t>Director:		</a:t>
            </a:r>
          </a:p>
          <a:p>
            <a:pPr lvl="1">
              <a:defRPr/>
            </a:pPr>
            <a:r>
              <a:rPr lang="en-US" sz="1800" dirty="0" smtClean="0"/>
              <a:t>Theresa Richards</a:t>
            </a:r>
          </a:p>
          <a:p>
            <a:pPr lvl="1">
              <a:defRPr/>
            </a:pPr>
            <a:endParaRPr lang="en-US" sz="1800" dirty="0" smtClean="0"/>
          </a:p>
          <a:p>
            <a:pPr>
              <a:defRPr/>
            </a:pPr>
            <a:r>
              <a:rPr lang="en-US" sz="1800" dirty="0" smtClean="0"/>
              <a:t>Education Specialists:	</a:t>
            </a:r>
          </a:p>
          <a:p>
            <a:pPr lvl="1">
              <a:defRPr/>
            </a:pPr>
            <a:r>
              <a:rPr lang="en-US" sz="1800" dirty="0"/>
              <a:t>Melinda Bessner, </a:t>
            </a:r>
            <a:r>
              <a:rPr lang="en-US" sz="1800" dirty="0" smtClean="0"/>
              <a:t> District contact for E-P</a:t>
            </a:r>
            <a:endParaRPr lang="en-US" sz="1800" dirty="0"/>
          </a:p>
          <a:p>
            <a:pPr lvl="1">
              <a:defRPr/>
            </a:pPr>
            <a:r>
              <a:rPr lang="en-US" sz="1800" dirty="0" smtClean="0"/>
              <a:t>Lisa Plumb, District contact for A-D</a:t>
            </a:r>
            <a:endParaRPr lang="en-US" sz="1800" dirty="0"/>
          </a:p>
          <a:p>
            <a:pPr lvl="1">
              <a:defRPr/>
            </a:pPr>
            <a:r>
              <a:rPr lang="en-US" sz="1800" dirty="0" smtClean="0"/>
              <a:t>Russ Sweet, District contact for Q-Z</a:t>
            </a:r>
          </a:p>
          <a:p>
            <a:pPr lvl="1">
              <a:defRPr/>
            </a:pPr>
            <a:endParaRPr lang="en-US" sz="1800" dirty="0" smtClean="0"/>
          </a:p>
          <a:p>
            <a:pPr>
              <a:defRPr/>
            </a:pPr>
            <a:r>
              <a:rPr lang="en-US" sz="1800" dirty="0" smtClean="0"/>
              <a:t>Support Staff </a:t>
            </a:r>
          </a:p>
          <a:p>
            <a:pPr lvl="1">
              <a:defRPr/>
            </a:pPr>
            <a:r>
              <a:rPr lang="en-US" sz="1800" dirty="0" smtClean="0"/>
              <a:t>Emily Swope</a:t>
            </a:r>
          </a:p>
          <a:p>
            <a:pPr lvl="1">
              <a:defRPr/>
            </a:pPr>
            <a:r>
              <a:rPr lang="en-US" sz="1800" dirty="0" smtClean="0"/>
              <a:t>Ann </a:t>
            </a:r>
            <a:r>
              <a:rPr lang="en-US" sz="1800" dirty="0" err="1" smtClean="0"/>
              <a:t>Kaltenbach</a:t>
            </a:r>
            <a:endParaRPr lang="en-US" sz="1800" dirty="0" smtClean="0"/>
          </a:p>
          <a:p>
            <a:pPr marL="274638" lvl="1" indent="0">
              <a:buFont typeface="Wingdings 3" panose="05040102010807070707" pitchFamily="18" charset="2"/>
              <a:buNone/>
              <a:defRPr/>
            </a:pPr>
            <a:r>
              <a:rPr lang="en-US" sz="1800" dirty="0" smtClean="0"/>
              <a:t> </a:t>
            </a:r>
          </a:p>
          <a:p>
            <a:pPr lvl="4">
              <a:defRPr/>
            </a:pPr>
            <a:endParaRPr lang="en-US"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smtClean="0"/>
              <a:t>Private School </a:t>
            </a:r>
            <a:r>
              <a:rPr lang="en-US" altLang="en-US" dirty="0" err="1" smtClean="0"/>
              <a:t>Consulations</a:t>
            </a:r>
            <a:endParaRPr lang="en-US" altLang="en-US" dirty="0" smtClean="0"/>
          </a:p>
        </p:txBody>
      </p:sp>
      <p:sp>
        <p:nvSpPr>
          <p:cNvPr id="3" name="Text Placeholder 2"/>
          <p:cNvSpPr>
            <a:spLocks noGrp="1"/>
          </p:cNvSpPr>
          <p:nvPr>
            <p:ph type="body" idx="1"/>
          </p:nvPr>
        </p:nvSpPr>
        <p:spPr/>
        <p:txBody>
          <a:bodyPr/>
          <a:lstStyle/>
          <a:p>
            <a:pPr>
              <a:defRPr/>
            </a:pPr>
            <a:r>
              <a:rPr lang="en-US" dirty="0" smtClean="0"/>
              <a:t>Russ Sweet</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smtClean="0"/>
              <a:t>Questions?</a:t>
            </a:r>
          </a:p>
        </p:txBody>
      </p:sp>
      <p:sp>
        <p:nvSpPr>
          <p:cNvPr id="3" name="Content Placeholder 2"/>
          <p:cNvSpPr>
            <a:spLocks noGrp="1"/>
          </p:cNvSpPr>
          <p:nvPr>
            <p:ph sz="quarter" idx="1"/>
          </p:nvPr>
        </p:nvSpPr>
        <p:spPr>
          <a:xfrm>
            <a:off x="457200" y="1219200"/>
            <a:ext cx="8229600" cy="4937125"/>
          </a:xfrm>
        </p:spPr>
        <p:txBody>
          <a:bodyPr/>
          <a:lstStyle/>
          <a:p>
            <a:pPr>
              <a:defRPr/>
            </a:pPr>
            <a:endParaRPr lang="en-US" dirty="0" smtClean="0"/>
          </a:p>
          <a:p>
            <a:pPr>
              <a:defRPr/>
            </a:pPr>
            <a:endParaRPr lang="en-US" dirty="0"/>
          </a:p>
          <a:p>
            <a:pPr marL="0" indent="0" algn="ctr">
              <a:buFont typeface="Wingdings 3" panose="05040102010807070707" pitchFamily="18" charset="2"/>
              <a:buNone/>
              <a:defRPr/>
            </a:pPr>
            <a:r>
              <a:rPr lang="en-US" dirty="0" smtClean="0"/>
              <a:t>PowerPoint &amp; Webinar </a:t>
            </a:r>
          </a:p>
          <a:p>
            <a:pPr marL="0" indent="0" algn="ctr">
              <a:buFont typeface="Wingdings 3" panose="05040102010807070707" pitchFamily="18" charset="2"/>
              <a:buNone/>
              <a:defRPr/>
            </a:pPr>
            <a:r>
              <a:rPr lang="en-US" dirty="0" smtClean="0"/>
              <a:t>will be posted at </a:t>
            </a:r>
          </a:p>
          <a:p>
            <a:pPr marL="0" indent="0" algn="ctr">
              <a:buFont typeface="Wingdings 3" panose="05040102010807070707" pitchFamily="18" charset="2"/>
              <a:buNone/>
              <a:defRPr/>
            </a:pPr>
            <a:r>
              <a:rPr lang="en-US" dirty="0">
                <a:hlinkClick r:id="rId2"/>
              </a:rPr>
              <a:t>http://</a:t>
            </a:r>
            <a:r>
              <a:rPr lang="en-US" dirty="0" smtClean="0">
                <a:hlinkClick r:id="rId2"/>
              </a:rPr>
              <a:t>www.oregon.gov/ode/schools-and-districts/grants/ESEA/IA/Pages/Title-IA-Coordinators.aspx</a:t>
            </a:r>
            <a:r>
              <a:rPr lang="en-US"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Private School Consultation – Budget Considerations</a:t>
            </a:r>
            <a:endParaRPr lang="en-US" dirty="0"/>
          </a:p>
        </p:txBody>
      </p:sp>
      <p:sp>
        <p:nvSpPr>
          <p:cNvPr id="3" name="Text Placeholder 2"/>
          <p:cNvSpPr>
            <a:spLocks noGrp="1"/>
          </p:cNvSpPr>
          <p:nvPr>
            <p:ph type="body" idx="1"/>
          </p:nvPr>
        </p:nvSpPr>
        <p:spPr/>
        <p:txBody>
          <a:bodyPr rtlCol="0">
            <a:normAutofit/>
          </a:bodyPr>
          <a:lstStyle/>
          <a:p>
            <a:pPr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smtClean="0"/>
              <a:t>Private Schools</a:t>
            </a:r>
          </a:p>
        </p:txBody>
      </p:sp>
      <p:sp>
        <p:nvSpPr>
          <p:cNvPr id="28675" name="Content Placeholder 2"/>
          <p:cNvSpPr>
            <a:spLocks noGrp="1"/>
          </p:cNvSpPr>
          <p:nvPr>
            <p:ph idx="1"/>
          </p:nvPr>
        </p:nvSpPr>
        <p:spPr/>
        <p:txBody>
          <a:bodyPr/>
          <a:lstStyle/>
          <a:p>
            <a:pPr eaLnBrk="1" hangingPunct="1"/>
            <a:r>
              <a:rPr lang="en-US" altLang="en-US" smtClean="0"/>
              <a:t>Non-Regulatory Guidance was released on November 21, 2016 </a:t>
            </a:r>
            <a:r>
              <a:rPr lang="en-US" altLang="en-US" sz="1600" i="1" smtClean="0"/>
              <a:t>(</a:t>
            </a:r>
            <a:r>
              <a:rPr lang="en-US" altLang="en-US" sz="1600" b="1" i="1" smtClean="0"/>
              <a:t>NON-REGULATORY GUIDANCE: FISCAL CHANGES AND EQUITABLE SERVICES REQUIREMENTS UNDER THE ELEMENTARY AND SECONDARY EDUCATION ACT OF 1965 (ESEA), AS AMENDED BY THE EVERY STUDENT SUCCEEDS ACT (ESSA)) </a:t>
            </a:r>
          </a:p>
          <a:p>
            <a:pPr eaLnBrk="1" hangingPunct="1"/>
            <a:r>
              <a:rPr lang="en-US" altLang="en-US" smtClean="0"/>
              <a:t>State-appointed Ombudsperson</a:t>
            </a:r>
          </a:p>
          <a:p>
            <a:pPr eaLnBrk="1" hangingPunct="1"/>
            <a:r>
              <a:rPr lang="en-US" altLang="en-US" smtClean="0"/>
              <a:t>Consultation</a:t>
            </a:r>
          </a:p>
          <a:p>
            <a:pPr eaLnBrk="1" hangingPunct="1"/>
            <a:r>
              <a:rPr lang="en-US" altLang="en-US" smtClean="0"/>
              <a:t>Equitable Share Calculations</a:t>
            </a:r>
          </a:p>
          <a:p>
            <a:pPr eaLnBrk="1" hangingPunct="1"/>
            <a:r>
              <a:rPr lang="en-US" altLang="en-US" smtClean="0"/>
              <a:t>State Private School Advisory Committee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The list of consultation topics has been expanded to include:&#10;How the proportionate share of funds is determined;&#10;Whether services will be provided directly or through a separate governement agency, consortium, entity, or thir-party contractor;&#10;Whether to pool funds for equitable services;&#10;When, including the approximate time of day, services will be provided; and&#10;Whether to consolidate Title I equitable services funds with funds available for services to private school children under other ESEA programs.&#10;Section 1117(b) (1)&#10;FAQs 0-6 and 0-7&#10;http://innovation.ed.gov/what-we-do/non-public-education/&#10;Office of Non-Public Education" title="Consultation Statue - changes to existing require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85800"/>
            <a:ext cx="7467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idx="4294967295"/>
          </p:nvPr>
        </p:nvSpPr>
        <p:spPr/>
        <p:txBody>
          <a:bodyPr/>
          <a:lstStyle/>
          <a:p>
            <a:r>
              <a:rPr lang="en-US" dirty="0" smtClean="0"/>
              <a:t>Consultation Statue – changes to existing requirements</a:t>
            </a:r>
            <a:endParaRPr lang="en-US" dirty="0"/>
          </a:p>
        </p:txBody>
      </p:sp>
    </p:spTree>
    <p:extLst>
      <p:ext uri="{BB962C8B-B14F-4D97-AF65-F5344CB8AC3E}">
        <p14:creationId xmlns:p14="http://schemas.microsoft.com/office/powerpoint/2010/main" val="3237382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Other changes related to consultation:&#10;The written affirmation that consultation has occurred must provide the option for private school officials to indicate that such officials' belief that timely and meaningful consultation has not occurred or that the program design is not equitable with respect to eligible private school children.&#10;Section 1117(b) (1)&#10;FAQs 0-6 and 0-7&#10;http://innovation.ed.gov/what-we-do/non-public-education/&#10;Office of Non-Public Education" title="Consultation Statue - changes to existing require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7086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idx="4294967295"/>
          </p:nvPr>
        </p:nvSpPr>
        <p:spPr/>
        <p:txBody>
          <a:bodyPr/>
          <a:lstStyle/>
          <a:p>
            <a:r>
              <a:rPr lang="en-US" dirty="0" smtClean="0"/>
              <a:t>Consultation Statute</a:t>
            </a:r>
            <a:r>
              <a:rPr lang="en-US" baseline="0" dirty="0" smtClean="0"/>
              <a:t> – changes to existing requirements</a:t>
            </a:r>
            <a:endParaRPr lang="en-US" dirty="0"/>
          </a:p>
        </p:txBody>
      </p:sp>
    </p:spTree>
    <p:extLst>
      <p:ext uri="{BB962C8B-B14F-4D97-AF65-F5344CB8AC3E}">
        <p14:creationId xmlns:p14="http://schemas.microsoft.com/office/powerpoint/2010/main" val="4068807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Expenditure for equitable services to eligible private school children, teachers and other educaitonal personnel, and families must be equal to the proportion of funds allocated to participating public school attendance areas based on the number of children from low-income families who reside in those attendance areas and attend private schools. An LEA must determine the proportionate share of Title I funds available for equitable services based on the total amount of Title I funds received by the LEA prior to any allowable expenditures or transfers of funds.&#10;Section 1117(a)(4)(A)&#10;FAQs 0-1 to 0-5&#10;http://innovation.ed.gov/what-we-do/non-public-education/&#10;Office of Non-Public Education" title="Allocating funds for equitable services - statute - change to existing requir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0600"/>
            <a:ext cx="74231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descr="Title I funds available for equitable services based on the total amount of Title I funds received by the LEA prior to any allowable expenditures or transfers of funds." title="Circle around Title I-A funds text"/>
          <p:cNvSpPr/>
          <p:nvPr/>
        </p:nvSpPr>
        <p:spPr>
          <a:xfrm>
            <a:off x="914400" y="4191000"/>
            <a:ext cx="64770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hidden="1"/>
          <p:cNvSpPr>
            <a:spLocks noGrp="1"/>
          </p:cNvSpPr>
          <p:nvPr>
            <p:ph type="title" idx="4294967295"/>
          </p:nvPr>
        </p:nvSpPr>
        <p:spPr/>
        <p:txBody>
          <a:bodyPr/>
          <a:lstStyle/>
          <a:p>
            <a:r>
              <a:rPr lang="en-US" dirty="0" smtClean="0"/>
              <a:t>Allocating funds for equitable services – statute-change to existing requirement</a:t>
            </a:r>
            <a:endParaRPr lang="en-US" dirty="0"/>
          </a:p>
        </p:txBody>
      </p:sp>
    </p:spTree>
    <p:extLst>
      <p:ext uri="{BB962C8B-B14F-4D97-AF65-F5344CB8AC3E}">
        <p14:creationId xmlns:p14="http://schemas.microsoft.com/office/powerpoint/2010/main" val="28408472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solidated Program Review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EsriMapsInfo xmlns="ESRI.ArcGIS.Mapping.OfficeIntegration.PowerPointInfo">
  <Version>Version1</Version>
  <RequiresSignIn>False</RequiresSignIn>
</EsriMapsInfo>
</file>

<file path=customXml/item3.xml><?xml version="1.0" encoding="utf-8"?>
<ct:contentTypeSchema xmlns:ct="http://schemas.microsoft.com/office/2006/metadata/contentType" xmlns:ma="http://schemas.microsoft.com/office/2006/metadata/properties/metaAttributes" ct:_="" ma:_="" ma:contentTypeName="Document" ma:contentTypeID="0x01010015196C7C289ABA4D9FDD1361C84C4FA1" ma:contentTypeVersion="7" ma:contentTypeDescription="Create a new document." ma:contentTypeScope="" ma:versionID="94287f402a7a78d13a274b65a129b7fb">
  <xsd:schema xmlns:xsd="http://www.w3.org/2001/XMLSchema" xmlns:xs="http://www.w3.org/2001/XMLSchema" xmlns:p="http://schemas.microsoft.com/office/2006/metadata/properties" xmlns:ns1="http://schemas.microsoft.com/sharepoint/v3" xmlns:ns2="d8b1ca5f-fa87-4d34-92e4-f61eb50f411a" xmlns:ns3="54031767-dd6d-417c-ab73-583408f47564" targetNamespace="http://schemas.microsoft.com/office/2006/metadata/properties" ma:root="true" ma:fieldsID="c2c7294862d16225918a2d29babeedfb" ns1:_="" ns2:_="" ns3:_="">
    <xsd:import namespace="http://schemas.microsoft.com/sharepoint/v3"/>
    <xsd:import namespace="d8b1ca5f-fa87-4d34-92e4-f61eb50f411a"/>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b1ca5f-fa87-4d34-92e4-f61eb50f411a"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Priority xmlns="d8b1ca5f-fa87-4d34-92e4-f61eb50f411a">New</Priority>
    <Estimated_x0020_Creation_x0020_Date xmlns="d8b1ca5f-fa87-4d34-92e4-f61eb50f411a" xsi:nil="true"/>
    <Remediation_x0020_Date xmlns="d8b1ca5f-fa87-4d34-92e4-f61eb50f411a">2018-11-07T08:00:00+00:00</Remediation_x0020_Date>
  </documentManagement>
</p:properties>
</file>

<file path=customXml/itemProps1.xml><?xml version="1.0" encoding="utf-8"?>
<ds:datastoreItem xmlns:ds="http://schemas.openxmlformats.org/officeDocument/2006/customXml" ds:itemID="{5213407F-F2B4-40AD-9E4B-380CFDCD5ADE}"/>
</file>

<file path=customXml/itemProps2.xml><?xml version="1.0" encoding="utf-8"?>
<ds:datastoreItem xmlns:ds="http://schemas.openxmlformats.org/officeDocument/2006/customXml" ds:itemID="{27E47C52-59C4-4D27-9FB0-940BEFF77B7D}"/>
</file>

<file path=customXml/itemProps3.xml><?xml version="1.0" encoding="utf-8"?>
<ds:datastoreItem xmlns:ds="http://schemas.openxmlformats.org/officeDocument/2006/customXml" ds:itemID="{54C99883-1784-48D8-AA35-B82FAF32F580}"/>
</file>

<file path=customXml/itemProps4.xml><?xml version="1.0" encoding="utf-8"?>
<ds:datastoreItem xmlns:ds="http://schemas.openxmlformats.org/officeDocument/2006/customXml" ds:itemID="{A300CB93-E8C4-426D-86A7-D8692EE24E48}"/>
</file>

<file path=customXml/itemProps5.xml><?xml version="1.0" encoding="utf-8"?>
<ds:datastoreItem xmlns:ds="http://schemas.openxmlformats.org/officeDocument/2006/customXml" ds:itemID="{A0328EB8-AC8A-4BEB-91B1-8961AF45EBAD}"/>
</file>

<file path=customXml/itemProps6.xml><?xml version="1.0" encoding="utf-8"?>
<ds:datastoreItem xmlns:ds="http://schemas.openxmlformats.org/officeDocument/2006/customXml" ds:itemID="{E15C92D4-324D-4E0C-92D0-0B95136140D7}"/>
</file>

<file path=docProps/app.xml><?xml version="1.0" encoding="utf-8"?>
<Properties xmlns="http://schemas.openxmlformats.org/officeDocument/2006/extended-properties" xmlns:vt="http://schemas.openxmlformats.org/officeDocument/2006/docPropsVTypes">
  <Template>Civic</Template>
  <TotalTime>28990</TotalTime>
  <Words>847</Words>
  <Application>Microsoft Office PowerPoint</Application>
  <PresentationFormat>On-screen Show (4:3)</PresentationFormat>
  <Paragraphs>177</Paragraphs>
  <Slides>40</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40</vt:i4>
      </vt:variant>
    </vt:vector>
  </HeadingPairs>
  <TitlesOfParts>
    <vt:vector size="49" baseType="lpstr">
      <vt:lpstr>Arial</vt:lpstr>
      <vt:lpstr>Arial Narrow</vt:lpstr>
      <vt:lpstr>Calibri</vt:lpstr>
      <vt:lpstr>Gill Sans MT</vt:lpstr>
      <vt:lpstr>Tahoma</vt:lpstr>
      <vt:lpstr>Wingdings</vt:lpstr>
      <vt:lpstr>Wingdings 3</vt:lpstr>
      <vt:lpstr>Consolidated Program Reviews</vt:lpstr>
      <vt:lpstr>Office Theme</vt:lpstr>
      <vt:lpstr>Title I-A Coordinators Conversation</vt:lpstr>
      <vt:lpstr>Agenda</vt:lpstr>
      <vt:lpstr>Introductions (Who’s online &amp; in the room?)</vt:lpstr>
      <vt:lpstr>Private School Consulations</vt:lpstr>
      <vt:lpstr>Private School Consultation – Budget Considerations</vt:lpstr>
      <vt:lpstr>Private Schools</vt:lpstr>
      <vt:lpstr>Consultation Statue – changes to existing requirements</vt:lpstr>
      <vt:lpstr>Consultation Statute – changes to existing requirements</vt:lpstr>
      <vt:lpstr>Allocating funds for equitable services – statute-change to existing requirement</vt:lpstr>
      <vt:lpstr>Allocating funds for equitable services Guidance – proportionate share</vt:lpstr>
      <vt:lpstr>CIP Budget Narrative - Targeting</vt:lpstr>
      <vt:lpstr>Coming Soon</vt:lpstr>
      <vt:lpstr>Contact with Questions</vt:lpstr>
      <vt:lpstr>Budget Considerations</vt:lpstr>
      <vt:lpstr>New Census data </vt:lpstr>
      <vt:lpstr>Small Area Income and Poverty Estimates webpage from the United States Census Bureau</vt:lpstr>
      <vt:lpstr>Small Area Income and Poverty Estimates webpage from the United States Census Bureau</vt:lpstr>
      <vt:lpstr>Remember for Title IA . . .</vt:lpstr>
      <vt:lpstr>Oregon Overall Numbers</vt:lpstr>
      <vt:lpstr>What to consider for budgeting </vt:lpstr>
      <vt:lpstr>District Review Process for Indistar</vt:lpstr>
      <vt:lpstr>SEA Annual Review Process of Title IA Plans</vt:lpstr>
      <vt:lpstr>Current Status . . . </vt:lpstr>
      <vt:lpstr>IF you need a reminder about submitting . . </vt:lpstr>
      <vt:lpstr>Annual Review Process for  School Level Plans in Indistar</vt:lpstr>
      <vt:lpstr>Annual Review of School Level Plans Tool</vt:lpstr>
      <vt:lpstr>Step 2 District Evaluation</vt:lpstr>
      <vt:lpstr>Forms for Review in Indistar</vt:lpstr>
      <vt:lpstr>Annual Review of School Level Plans Tool continued</vt:lpstr>
      <vt:lpstr>Step 3 District Acceptance or Return to the School for further revisions</vt:lpstr>
      <vt:lpstr>Step 4 School Submission of Annual Review to the state</vt:lpstr>
      <vt:lpstr>Annual Review of School Level Plans Tool continued</vt:lpstr>
      <vt:lpstr>Submit Forms/Reports tab in Indistar</vt:lpstr>
      <vt:lpstr>Submit Forms/Reports tab in Indistar once submitted</vt:lpstr>
      <vt:lpstr>Step 5 State Receives &amp; Reviews</vt:lpstr>
      <vt:lpstr>Spring Regional Monitoring Assistance</vt:lpstr>
      <vt:lpstr>Spring Regional Monitoring Assistance</vt:lpstr>
      <vt:lpstr>Topics from Coordinators?</vt:lpstr>
      <vt:lpstr>Title IA Team</vt:lpstr>
      <vt:lpstr>Questions?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Oregon Statewide System of Support: School &amp; District Improvement Network</dc:title>
  <dc:creator>sweetr</dc:creator>
  <cp:lastModifiedBy>SWOPE Emily - ODE</cp:lastModifiedBy>
  <cp:revision>169</cp:revision>
  <cp:lastPrinted>2016-06-06T17:31:26Z</cp:lastPrinted>
  <dcterms:created xsi:type="dcterms:W3CDTF">2010-03-08T16:05:59Z</dcterms:created>
  <dcterms:modified xsi:type="dcterms:W3CDTF">2018-11-07T23:06:26Z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0x01010015196C7C289ABA4D9FDD1361C84C4FA1</vt:lpwstr>
  </property>
</Properties>
</file>