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theme/theme5.xml" ContentType="application/vnd.openxmlformats-officedocument.theme+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theme/theme6.xml" ContentType="application/vnd.openxmlformats-officedocument.theme+xml"/>
  <Override PartName="/ppt/theme/theme7.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6" Type="http://schemas.microsoft.com/office/2020/02/relationships/classificationlabels" Target="docMetadata/LabelInfo.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7" r:id="rId4"/>
    <p:sldMasterId id="2147483815" r:id="rId5"/>
    <p:sldMasterId id="2147483803" r:id="rId6"/>
    <p:sldMasterId id="2147483791" r:id="rId7"/>
    <p:sldMasterId id="2147483779" r:id="rId8"/>
    <p:sldMasterId id="2147483767" r:id="rId9"/>
  </p:sldMasterIdLst>
  <p:notesMasterIdLst>
    <p:notesMasterId r:id="rId36"/>
  </p:notesMasterIdLst>
  <p:sldIdLst>
    <p:sldId id="293" r:id="rId10"/>
    <p:sldId id="313" r:id="rId11"/>
    <p:sldId id="494" r:id="rId12"/>
    <p:sldId id="492" r:id="rId13"/>
    <p:sldId id="501" r:id="rId14"/>
    <p:sldId id="315" r:id="rId15"/>
    <p:sldId id="273" r:id="rId16"/>
    <p:sldId id="479" r:id="rId17"/>
    <p:sldId id="495" r:id="rId18"/>
    <p:sldId id="272" r:id="rId19"/>
    <p:sldId id="316" r:id="rId20"/>
    <p:sldId id="483" r:id="rId21"/>
    <p:sldId id="477" r:id="rId22"/>
    <p:sldId id="318" r:id="rId23"/>
    <p:sldId id="294" r:id="rId24"/>
    <p:sldId id="486" r:id="rId25"/>
    <p:sldId id="503" r:id="rId26"/>
    <p:sldId id="500" r:id="rId27"/>
    <p:sldId id="491" r:id="rId28"/>
    <p:sldId id="489" r:id="rId29"/>
    <p:sldId id="304" r:id="rId30"/>
    <p:sldId id="476" r:id="rId31"/>
    <p:sldId id="498" r:id="rId32"/>
    <p:sldId id="300" r:id="rId33"/>
    <p:sldId id="296" r:id="rId34"/>
    <p:sldId id="297" r:id="rId35"/>
  </p:sldIdLst>
  <p:sldSz cx="12192000" cy="6858000"/>
  <p:notesSz cx="7102475" cy="938847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15:guide id="1" orient="horz" pos="2957" userDrawn="1">
          <p15:clr>
            <a:srgbClr val="A4A3A4"/>
          </p15:clr>
        </p15:guide>
        <p15:guide id="2" pos="2237" userDrawn="1">
          <p15:clr>
            <a:srgbClr val="A4A3A4"/>
          </p15:clr>
        </p15:guide>
      </p15:notes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F05FB71F-D9B7-17D3-3297-AB192F21D420}" name="OLALOYE Ramonda * ODE" initials="OO" userId="S::ramonda.olaloye@ode.oregon.gov::8a4db678-011e-4181-bc6a-7385b35f0eb9" providerId="AD"/>
  <p188:author id="{B394AF54-9B21-AD42-A368-90B565EEDA73}" name="Sarah Martin" initials="SM" userId="S::MartinS@ode.oregon.gov::5e8297d7-626b-4927-b934-2c5a70fc295f" providerId="AD"/>
  <p188:author id="{1DD10E56-F16B-AC0C-62DD-FD1B6AB55280}" name="ROSS Liz * ODE" initials="RO" userId="S::liz.ross@ode.oregon.gov::aba85315-4ed1-446c-98f0-4cd346920d6f" providerId="AD"/>
  <p188:author id="{4928AF7A-ED14-4C6B-F55C-B8DE6D2967E9}" name="ENGBERG Jennifer * ODE" initials="JE" userId="S::Jennifer.Engberg@ode.oregon.gov::3520fc73-0580-4082-99a0-8130791c3159" providerId="AD"/>
  <p188:author id="{ECB6A2C6-FC8B-A1C8-DB1B-13CDA726EA6A}" name="MARTIN Sarah * ODE" initials="SM" userId="S::Sarah.Martin@ode.oregon.gov::5e8297d7-626b-4927-b934-2c5a70fc295f"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B9207"/>
    <a:srgbClr val="FCCD06"/>
    <a:srgbClr val="FB4D07"/>
    <a:srgbClr val="FCF4F8"/>
    <a:srgbClr val="FCEDE1"/>
    <a:srgbClr val="FAF5E3"/>
    <a:srgbClr val="F0F4E6"/>
    <a:srgbClr val="E7F5F3"/>
    <a:srgbClr val="20552D"/>
    <a:srgbClr val="AC471A"/>
  </p:clrMru>
  <p:extLst>
    <p:ext uri="{E76CE94A-603C-4142-B9EB-6D1370010A27}">
      <p14:discardImageEditData xmlns:p14="http://schemas.microsoft.com/office/powerpoint/2010/main" val="0"/>
    </p:ext>
    <p:ext uri="{D31A062A-798A-4329-ABDD-BBA856620510}">
      <p14:defaultImageDpi xmlns:p14="http://schemas.microsoft.com/office/powerpoint/2010/main" val="33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C36B9967-6648-41E9-A4BC-CED012457EF7}" v="1747" dt="2026-01-21T16:14:57.909"/>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73856" autoAdjust="0"/>
  </p:normalViewPr>
  <p:slideViewPr>
    <p:cSldViewPr snapToGrid="0" showGuides="1">
      <p:cViewPr varScale="1">
        <p:scale>
          <a:sx n="81" d="100"/>
          <a:sy n="81" d="100"/>
        </p:scale>
        <p:origin x="1716" y="96"/>
      </p:cViewPr>
      <p:guideLst>
        <p:guide orient="horz" pos="2160"/>
        <p:guide pos="3840"/>
      </p:guideLst>
    </p:cSldViewPr>
  </p:slideViewPr>
  <p:notesTextViewPr>
    <p:cViewPr>
      <p:scale>
        <a:sx n="1" d="1"/>
        <a:sy n="1" d="1"/>
      </p:scale>
      <p:origin x="0" y="0"/>
    </p:cViewPr>
  </p:notesTextViewPr>
  <p:notesViewPr>
    <p:cSldViewPr snapToGrid="0">
      <p:cViewPr>
        <p:scale>
          <a:sx n="1" d="2"/>
          <a:sy n="1" d="2"/>
        </p:scale>
        <p:origin x="0" y="0"/>
      </p:cViewPr>
      <p:guideLst>
        <p:guide orient="horz" pos="2957"/>
        <p:guide pos="2237"/>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5.xml"/><Relationship Id="rId13" Type="http://schemas.openxmlformats.org/officeDocument/2006/relationships/slide" Target="slides/slide4.xml"/><Relationship Id="rId18" Type="http://schemas.openxmlformats.org/officeDocument/2006/relationships/slide" Target="slides/slide9.xml"/><Relationship Id="rId26" Type="http://schemas.openxmlformats.org/officeDocument/2006/relationships/slide" Target="slides/slide17.xml"/><Relationship Id="rId39" Type="http://schemas.openxmlformats.org/officeDocument/2006/relationships/theme" Target="theme/theme1.xml"/><Relationship Id="rId3" Type="http://schemas.openxmlformats.org/officeDocument/2006/relationships/customXml" Target="../customXml/item3.xml"/><Relationship Id="rId21" Type="http://schemas.openxmlformats.org/officeDocument/2006/relationships/slide" Target="slides/slide12.xml"/><Relationship Id="rId34" Type="http://schemas.openxmlformats.org/officeDocument/2006/relationships/slide" Target="slides/slide25.xml"/><Relationship Id="rId42" Type="http://schemas.microsoft.com/office/2015/10/relationships/revisionInfo" Target="revisionInfo.xml"/><Relationship Id="rId7" Type="http://schemas.openxmlformats.org/officeDocument/2006/relationships/slideMaster" Target="slideMasters/slideMaster4.xml"/><Relationship Id="rId12" Type="http://schemas.openxmlformats.org/officeDocument/2006/relationships/slide" Target="slides/slide3.xml"/><Relationship Id="rId17" Type="http://schemas.openxmlformats.org/officeDocument/2006/relationships/slide" Target="slides/slide8.xml"/><Relationship Id="rId25" Type="http://schemas.openxmlformats.org/officeDocument/2006/relationships/slide" Target="slides/slide16.xml"/><Relationship Id="rId33" Type="http://schemas.openxmlformats.org/officeDocument/2006/relationships/slide" Target="slides/slide24.xml"/><Relationship Id="rId38"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7.xml"/><Relationship Id="rId20" Type="http://schemas.openxmlformats.org/officeDocument/2006/relationships/slide" Target="slides/slide11.xml"/><Relationship Id="rId29" Type="http://schemas.openxmlformats.org/officeDocument/2006/relationships/slide" Target="slides/slide20.xml"/><Relationship Id="rId41" Type="http://schemas.microsoft.com/office/2016/11/relationships/changesInfo" Target="changesInfos/changesInfo1.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2.xml"/><Relationship Id="rId24" Type="http://schemas.openxmlformats.org/officeDocument/2006/relationships/slide" Target="slides/slide15.xml"/><Relationship Id="rId32" Type="http://schemas.openxmlformats.org/officeDocument/2006/relationships/slide" Target="slides/slide23.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Master" Target="slideMasters/slideMaster2.xml"/><Relationship Id="rId15" Type="http://schemas.openxmlformats.org/officeDocument/2006/relationships/slide" Target="slides/slide6.xml"/><Relationship Id="rId23" Type="http://schemas.openxmlformats.org/officeDocument/2006/relationships/slide" Target="slides/slide14.xml"/><Relationship Id="rId28" Type="http://schemas.openxmlformats.org/officeDocument/2006/relationships/slide" Target="slides/slide19.xml"/><Relationship Id="rId36" Type="http://schemas.openxmlformats.org/officeDocument/2006/relationships/notesMaster" Target="notesMasters/notesMaster1.xml"/><Relationship Id="rId10" Type="http://schemas.openxmlformats.org/officeDocument/2006/relationships/slide" Target="slides/slide1.xml"/><Relationship Id="rId19" Type="http://schemas.openxmlformats.org/officeDocument/2006/relationships/slide" Target="slides/slide10.xml"/><Relationship Id="rId31" Type="http://schemas.openxmlformats.org/officeDocument/2006/relationships/slide" Target="slides/slide22.xml"/><Relationship Id="rId4" Type="http://schemas.openxmlformats.org/officeDocument/2006/relationships/slideMaster" Target="slideMasters/slideMaster1.xml"/><Relationship Id="rId9" Type="http://schemas.openxmlformats.org/officeDocument/2006/relationships/slideMaster" Target="slideMasters/slideMaster6.xml"/><Relationship Id="rId14" Type="http://schemas.openxmlformats.org/officeDocument/2006/relationships/slide" Target="slides/slide5.xml"/><Relationship Id="rId22" Type="http://schemas.openxmlformats.org/officeDocument/2006/relationships/slide" Target="slides/slide13.xml"/><Relationship Id="rId27" Type="http://schemas.openxmlformats.org/officeDocument/2006/relationships/slide" Target="slides/slide18.xml"/><Relationship Id="rId30" Type="http://schemas.openxmlformats.org/officeDocument/2006/relationships/slide" Target="slides/slide21.xml"/><Relationship Id="rId35" Type="http://schemas.openxmlformats.org/officeDocument/2006/relationships/slide" Target="slides/slide26.xml"/><Relationship Id="rId43" Type="http://schemas.microsoft.com/office/2018/10/relationships/authors" Target="author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ARTIN Sarah * ODE" userId="5e8297d7-626b-4927-b934-2c5a70fc295f" providerId="ADAL" clId="{BD979105-30E3-4EF9-9DCB-706A0F672305}"/>
    <pc:docChg chg="undo redo custSel addSld delSld modSld sldOrd delMainMaster">
      <pc:chgData name="MARTIN Sarah * ODE" userId="5e8297d7-626b-4927-b934-2c5a70fc295f" providerId="ADAL" clId="{BD979105-30E3-4EF9-9DCB-706A0F672305}" dt="2026-01-21T16:15:26.090" v="12222" actId="20577"/>
      <pc:docMkLst>
        <pc:docMk/>
      </pc:docMkLst>
      <pc:sldChg chg="modSp mod">
        <pc:chgData name="MARTIN Sarah * ODE" userId="5e8297d7-626b-4927-b934-2c5a70fc295f" providerId="ADAL" clId="{BD979105-30E3-4EF9-9DCB-706A0F672305}" dt="2026-01-08T17:43:31.431" v="6780" actId="20577"/>
        <pc:sldMkLst>
          <pc:docMk/>
          <pc:sldMk cId="522547357" sldId="272"/>
        </pc:sldMkLst>
        <pc:spChg chg="mod">
          <ac:chgData name="MARTIN Sarah * ODE" userId="5e8297d7-626b-4927-b934-2c5a70fc295f" providerId="ADAL" clId="{BD979105-30E3-4EF9-9DCB-706A0F672305}" dt="2026-01-08T17:43:31.431" v="6780" actId="20577"/>
          <ac:spMkLst>
            <pc:docMk/>
            <pc:sldMk cId="522547357" sldId="272"/>
            <ac:spMk id="19460" creationId="{00000000-0000-0000-0000-000000000000}"/>
          </ac:spMkLst>
        </pc:spChg>
      </pc:sldChg>
      <pc:sldChg chg="modSp mod modClrScheme chgLayout modNotesTx">
        <pc:chgData name="MARTIN Sarah * ODE" userId="5e8297d7-626b-4927-b934-2c5a70fc295f" providerId="ADAL" clId="{BD979105-30E3-4EF9-9DCB-706A0F672305}" dt="2026-01-21T16:06:09.203" v="11946" actId="13244"/>
        <pc:sldMkLst>
          <pc:docMk/>
          <pc:sldMk cId="95177801" sldId="273"/>
        </pc:sldMkLst>
        <pc:spChg chg="ord">
          <ac:chgData name="MARTIN Sarah * ODE" userId="5e8297d7-626b-4927-b934-2c5a70fc295f" providerId="ADAL" clId="{BD979105-30E3-4EF9-9DCB-706A0F672305}" dt="2026-01-21T16:06:09.203" v="11946" actId="13244"/>
          <ac:spMkLst>
            <pc:docMk/>
            <pc:sldMk cId="95177801" sldId="273"/>
            <ac:spMk id="2" creationId="{00000000-0000-0000-0000-000000000000}"/>
          </ac:spMkLst>
        </pc:spChg>
        <pc:spChg chg="mod ord">
          <ac:chgData name="MARTIN Sarah * ODE" userId="5e8297d7-626b-4927-b934-2c5a70fc295f" providerId="ADAL" clId="{BD979105-30E3-4EF9-9DCB-706A0F672305}" dt="2026-01-08T17:42:34.947" v="6770" actId="948"/>
          <ac:spMkLst>
            <pc:docMk/>
            <pc:sldMk cId="95177801" sldId="273"/>
            <ac:spMk id="5" creationId="{00000000-0000-0000-0000-000000000000}"/>
          </ac:spMkLst>
        </pc:spChg>
        <pc:picChg chg="mod">
          <ac:chgData name="MARTIN Sarah * ODE" userId="5e8297d7-626b-4927-b934-2c5a70fc295f" providerId="ADAL" clId="{BD979105-30E3-4EF9-9DCB-706A0F672305}" dt="2026-01-08T18:52:41.523" v="7139" actId="14100"/>
          <ac:picMkLst>
            <pc:docMk/>
            <pc:sldMk cId="95177801" sldId="273"/>
            <ac:picMk id="7" creationId="{27132612-9DE1-2BA9-3C70-C897823842B8}"/>
          </ac:picMkLst>
        </pc:picChg>
      </pc:sldChg>
      <pc:sldChg chg="modSp mod modNotesTx">
        <pc:chgData name="MARTIN Sarah * ODE" userId="5e8297d7-626b-4927-b934-2c5a70fc295f" providerId="ADAL" clId="{BD979105-30E3-4EF9-9DCB-706A0F672305}" dt="2026-01-21T16:09:48.924" v="12130" actId="20577"/>
        <pc:sldMkLst>
          <pc:docMk/>
          <pc:sldMk cId="927056487" sldId="293"/>
        </pc:sldMkLst>
        <pc:spChg chg="mod">
          <ac:chgData name="MARTIN Sarah * ODE" userId="5e8297d7-626b-4927-b934-2c5a70fc295f" providerId="ADAL" clId="{BD979105-30E3-4EF9-9DCB-706A0F672305}" dt="2026-01-08T22:59:54.658" v="7219" actId="20577"/>
          <ac:spMkLst>
            <pc:docMk/>
            <pc:sldMk cId="927056487" sldId="293"/>
            <ac:spMk id="2" creationId="{00000000-0000-0000-0000-000000000000}"/>
          </ac:spMkLst>
        </pc:spChg>
        <pc:spChg chg="mod">
          <ac:chgData name="MARTIN Sarah * ODE" userId="5e8297d7-626b-4927-b934-2c5a70fc295f" providerId="ADAL" clId="{BD979105-30E3-4EF9-9DCB-706A0F672305}" dt="2026-01-08T18:08:34.727" v="7028" actId="20577"/>
          <ac:spMkLst>
            <pc:docMk/>
            <pc:sldMk cId="927056487" sldId="293"/>
            <ac:spMk id="3" creationId="{00000000-0000-0000-0000-000000000000}"/>
          </ac:spMkLst>
        </pc:spChg>
      </pc:sldChg>
      <pc:sldChg chg="modSp mod">
        <pc:chgData name="MARTIN Sarah * ODE" userId="5e8297d7-626b-4927-b934-2c5a70fc295f" providerId="ADAL" clId="{BD979105-30E3-4EF9-9DCB-706A0F672305}" dt="2026-01-12T16:13:28.885" v="9955" actId="20577"/>
        <pc:sldMkLst>
          <pc:docMk/>
          <pc:sldMk cId="752744854" sldId="294"/>
        </pc:sldMkLst>
        <pc:spChg chg="mod">
          <ac:chgData name="MARTIN Sarah * ODE" userId="5e8297d7-626b-4927-b934-2c5a70fc295f" providerId="ADAL" clId="{BD979105-30E3-4EF9-9DCB-706A0F672305}" dt="2026-01-12T16:13:28.885" v="9955" actId="20577"/>
          <ac:spMkLst>
            <pc:docMk/>
            <pc:sldMk cId="752744854" sldId="294"/>
            <ac:spMk id="2" creationId="{00000000-0000-0000-0000-000000000000}"/>
          </ac:spMkLst>
        </pc:spChg>
      </pc:sldChg>
      <pc:sldChg chg="modSp mod">
        <pc:chgData name="MARTIN Sarah * ODE" userId="5e8297d7-626b-4927-b934-2c5a70fc295f" providerId="ADAL" clId="{BD979105-30E3-4EF9-9DCB-706A0F672305}" dt="2026-01-08T17:51:47.785" v="6897" actId="27636"/>
        <pc:sldMkLst>
          <pc:docMk/>
          <pc:sldMk cId="2007794650" sldId="300"/>
        </pc:sldMkLst>
        <pc:spChg chg="mod">
          <ac:chgData name="MARTIN Sarah * ODE" userId="5e8297d7-626b-4927-b934-2c5a70fc295f" providerId="ADAL" clId="{BD979105-30E3-4EF9-9DCB-706A0F672305}" dt="2026-01-08T17:51:47.785" v="6897" actId="27636"/>
          <ac:spMkLst>
            <pc:docMk/>
            <pc:sldMk cId="2007794650" sldId="300"/>
            <ac:spMk id="7" creationId="{00000000-0000-0000-0000-000000000000}"/>
          </ac:spMkLst>
        </pc:spChg>
      </pc:sldChg>
      <pc:sldChg chg="modSp mod">
        <pc:chgData name="MARTIN Sarah * ODE" userId="5e8297d7-626b-4927-b934-2c5a70fc295f" providerId="ADAL" clId="{BD979105-30E3-4EF9-9DCB-706A0F672305}" dt="2026-01-21T16:04:38.012" v="11892" actId="20577"/>
        <pc:sldMkLst>
          <pc:docMk/>
          <pc:sldMk cId="3948774278" sldId="304"/>
        </pc:sldMkLst>
        <pc:spChg chg="mod">
          <ac:chgData name="MARTIN Sarah * ODE" userId="5e8297d7-626b-4927-b934-2c5a70fc295f" providerId="ADAL" clId="{BD979105-30E3-4EF9-9DCB-706A0F672305}" dt="2026-01-21T16:04:38.012" v="11892" actId="20577"/>
          <ac:spMkLst>
            <pc:docMk/>
            <pc:sldMk cId="3948774278" sldId="304"/>
            <ac:spMk id="7" creationId="{404A341D-4EC3-6AA9-F5DA-3A973F29DF91}"/>
          </ac:spMkLst>
        </pc:spChg>
        <pc:spChg chg="mod">
          <ac:chgData name="MARTIN Sarah * ODE" userId="5e8297d7-626b-4927-b934-2c5a70fc295f" providerId="ADAL" clId="{BD979105-30E3-4EF9-9DCB-706A0F672305}" dt="2026-01-20T16:17:39.911" v="11745" actId="20577"/>
          <ac:spMkLst>
            <pc:docMk/>
            <pc:sldMk cId="3948774278" sldId="304"/>
            <ac:spMk id="8" creationId="{A3E59B6E-A037-7F65-8587-6FA289ED9EB3}"/>
          </ac:spMkLst>
        </pc:spChg>
      </pc:sldChg>
      <pc:sldChg chg="modSp mod modNotesTx">
        <pc:chgData name="MARTIN Sarah * ODE" userId="5e8297d7-626b-4927-b934-2c5a70fc295f" providerId="ADAL" clId="{BD979105-30E3-4EF9-9DCB-706A0F672305}" dt="2026-01-09T19:37:57.751" v="9917" actId="20577"/>
        <pc:sldMkLst>
          <pc:docMk/>
          <pc:sldMk cId="3523185323" sldId="313"/>
        </pc:sldMkLst>
        <pc:spChg chg="mod">
          <ac:chgData name="MARTIN Sarah * ODE" userId="5e8297d7-626b-4927-b934-2c5a70fc295f" providerId="ADAL" clId="{BD979105-30E3-4EF9-9DCB-706A0F672305}" dt="2026-01-08T23:00:16.703" v="7224" actId="20577"/>
          <ac:spMkLst>
            <pc:docMk/>
            <pc:sldMk cId="3523185323" sldId="313"/>
            <ac:spMk id="6" creationId="{E8470AD1-7B17-2B2A-BAC5-3D72675C501E}"/>
          </ac:spMkLst>
        </pc:spChg>
      </pc:sldChg>
      <pc:sldChg chg="modSp mod modNotesTx">
        <pc:chgData name="MARTIN Sarah * ODE" userId="5e8297d7-626b-4927-b934-2c5a70fc295f" providerId="ADAL" clId="{BD979105-30E3-4EF9-9DCB-706A0F672305}" dt="2026-01-21T16:09:45.766" v="12129" actId="20577"/>
        <pc:sldMkLst>
          <pc:docMk/>
          <pc:sldMk cId="1260545053" sldId="315"/>
        </pc:sldMkLst>
      </pc:sldChg>
      <pc:sldChg chg="addSp modSp mod modNotesTx">
        <pc:chgData name="MARTIN Sarah * ODE" userId="5e8297d7-626b-4927-b934-2c5a70fc295f" providerId="ADAL" clId="{BD979105-30E3-4EF9-9DCB-706A0F672305}" dt="2026-01-21T16:06:27.070" v="11949" actId="962"/>
        <pc:sldMkLst>
          <pc:docMk/>
          <pc:sldMk cId="2403574559" sldId="316"/>
        </pc:sldMkLst>
        <pc:spChg chg="mod">
          <ac:chgData name="MARTIN Sarah * ODE" userId="5e8297d7-626b-4927-b934-2c5a70fc295f" providerId="ADAL" clId="{BD979105-30E3-4EF9-9DCB-706A0F672305}" dt="2026-01-12T16:12:46.757" v="9946" actId="20577"/>
          <ac:spMkLst>
            <pc:docMk/>
            <pc:sldMk cId="2403574559" sldId="316"/>
            <ac:spMk id="2" creationId="{43C9904F-3632-3649-16C1-78F5E2D840B2}"/>
          </ac:spMkLst>
        </pc:spChg>
        <pc:spChg chg="mod">
          <ac:chgData name="MARTIN Sarah * ODE" userId="5e8297d7-626b-4927-b934-2c5a70fc295f" providerId="ADAL" clId="{BD979105-30E3-4EF9-9DCB-706A0F672305}" dt="2026-01-09T19:27:54.015" v="9713" actId="20577"/>
          <ac:spMkLst>
            <pc:docMk/>
            <pc:sldMk cId="2403574559" sldId="316"/>
            <ac:spMk id="5" creationId="{70E0FB90-B464-112F-72FC-30AACAC009CE}"/>
          </ac:spMkLst>
        </pc:spChg>
        <pc:picChg chg="add mod modCrop">
          <ac:chgData name="MARTIN Sarah * ODE" userId="5e8297d7-626b-4927-b934-2c5a70fc295f" providerId="ADAL" clId="{BD979105-30E3-4EF9-9DCB-706A0F672305}" dt="2026-01-21T16:06:27.070" v="11949" actId="962"/>
          <ac:picMkLst>
            <pc:docMk/>
            <pc:sldMk cId="2403574559" sldId="316"/>
            <ac:picMk id="7" creationId="{B01AC274-E7D6-C100-889B-FBA603271541}"/>
          </ac:picMkLst>
        </pc:picChg>
      </pc:sldChg>
      <pc:sldChg chg="modSp mod modNotesTx">
        <pc:chgData name="MARTIN Sarah * ODE" userId="5e8297d7-626b-4927-b934-2c5a70fc295f" providerId="ADAL" clId="{BD979105-30E3-4EF9-9DCB-706A0F672305}" dt="2026-01-21T16:15:26.090" v="12222" actId="20577"/>
        <pc:sldMkLst>
          <pc:docMk/>
          <pc:sldMk cId="2114686149" sldId="318"/>
        </pc:sldMkLst>
      </pc:sldChg>
      <pc:sldChg chg="modSp mod ord modNotesTx">
        <pc:chgData name="MARTIN Sarah * ODE" userId="5e8297d7-626b-4927-b934-2c5a70fc295f" providerId="ADAL" clId="{BD979105-30E3-4EF9-9DCB-706A0F672305}" dt="2026-01-12T16:12:16.386" v="9935" actId="113"/>
        <pc:sldMkLst>
          <pc:docMk/>
          <pc:sldMk cId="221268504" sldId="479"/>
        </pc:sldMkLst>
        <pc:spChg chg="mod">
          <ac:chgData name="MARTIN Sarah * ODE" userId="5e8297d7-626b-4927-b934-2c5a70fc295f" providerId="ADAL" clId="{BD979105-30E3-4EF9-9DCB-706A0F672305}" dt="2026-01-12T16:12:16.386" v="9935" actId="113"/>
          <ac:spMkLst>
            <pc:docMk/>
            <pc:sldMk cId="221268504" sldId="479"/>
            <ac:spMk id="2" creationId="{8B7FDD09-CDD9-579D-09DE-FA9BA368DA0B}"/>
          </ac:spMkLst>
        </pc:spChg>
      </pc:sldChg>
      <pc:sldChg chg="modSp new mod">
        <pc:chgData name="MARTIN Sarah * ODE" userId="5e8297d7-626b-4927-b934-2c5a70fc295f" providerId="ADAL" clId="{BD979105-30E3-4EF9-9DCB-706A0F672305}" dt="2026-01-21T16:11:05.780" v="12175" actId="113"/>
        <pc:sldMkLst>
          <pc:docMk/>
          <pc:sldMk cId="3097923240" sldId="483"/>
        </pc:sldMkLst>
        <pc:spChg chg="mod">
          <ac:chgData name="MARTIN Sarah * ODE" userId="5e8297d7-626b-4927-b934-2c5a70fc295f" providerId="ADAL" clId="{BD979105-30E3-4EF9-9DCB-706A0F672305}" dt="2026-01-21T16:11:05.780" v="12175" actId="113"/>
          <ac:spMkLst>
            <pc:docMk/>
            <pc:sldMk cId="3097923240" sldId="483"/>
            <ac:spMk id="2" creationId="{2ED72FEE-5085-4301-AC33-85E3BA4539E9}"/>
          </ac:spMkLst>
        </pc:spChg>
        <pc:spChg chg="mod">
          <ac:chgData name="MARTIN Sarah * ODE" userId="5e8297d7-626b-4927-b934-2c5a70fc295f" providerId="ADAL" clId="{BD979105-30E3-4EF9-9DCB-706A0F672305}" dt="2026-01-21T16:06:31.253" v="11950" actId="962"/>
          <ac:spMkLst>
            <pc:docMk/>
            <pc:sldMk cId="3097923240" sldId="483"/>
            <ac:spMk id="3" creationId="{A31AF550-E176-59CA-204E-E75A110FD6F3}"/>
          </ac:spMkLst>
        </pc:spChg>
        <pc:spChg chg="mod ord">
          <ac:chgData name="MARTIN Sarah * ODE" userId="5e8297d7-626b-4927-b934-2c5a70fc295f" providerId="ADAL" clId="{BD979105-30E3-4EF9-9DCB-706A0F672305}" dt="2026-01-21T16:06:46.312" v="11985" actId="20577"/>
          <ac:spMkLst>
            <pc:docMk/>
            <pc:sldMk cId="3097923240" sldId="483"/>
            <ac:spMk id="5" creationId="{5D15A043-BDBE-9A51-2454-0F1300C0DFDD}"/>
          </ac:spMkLst>
        </pc:spChg>
      </pc:sldChg>
      <pc:sldChg chg="addSp delSp modSp new mod modClrScheme chgLayout modNotesTx">
        <pc:chgData name="MARTIN Sarah * ODE" userId="5e8297d7-626b-4927-b934-2c5a70fc295f" providerId="ADAL" clId="{BD979105-30E3-4EF9-9DCB-706A0F672305}" dt="2026-01-21T16:13:49.396" v="12199" actId="20577"/>
        <pc:sldMkLst>
          <pc:docMk/>
          <pc:sldMk cId="4239907095" sldId="486"/>
        </pc:sldMkLst>
        <pc:spChg chg="mod ord">
          <ac:chgData name="MARTIN Sarah * ODE" userId="5e8297d7-626b-4927-b934-2c5a70fc295f" providerId="ADAL" clId="{BD979105-30E3-4EF9-9DCB-706A0F672305}" dt="2026-01-21T16:06:56.024" v="11986" actId="962"/>
          <ac:spMkLst>
            <pc:docMk/>
            <pc:sldMk cId="4239907095" sldId="486"/>
            <ac:spMk id="2" creationId="{A728A6A5-D80D-80AF-9F76-FC1FB4C909DD}"/>
          </ac:spMkLst>
        </pc:spChg>
        <pc:picChg chg="mod">
          <ac:chgData name="MARTIN Sarah * ODE" userId="5e8297d7-626b-4927-b934-2c5a70fc295f" providerId="ADAL" clId="{BD979105-30E3-4EF9-9DCB-706A0F672305}" dt="2026-01-21T16:06:58.020" v="11987" actId="962"/>
          <ac:picMkLst>
            <pc:docMk/>
            <pc:sldMk cId="4239907095" sldId="486"/>
            <ac:picMk id="7" creationId="{902D8340-3392-A92A-5C41-16DEE63ECA24}"/>
          </ac:picMkLst>
        </pc:picChg>
      </pc:sldChg>
      <pc:sldChg chg="addSp delSp modSp new del mod ord modClrScheme chgLayout">
        <pc:chgData name="MARTIN Sarah * ODE" userId="5e8297d7-626b-4927-b934-2c5a70fc295f" providerId="ADAL" clId="{BD979105-30E3-4EF9-9DCB-706A0F672305}" dt="2026-01-20T15:57:01.044" v="10732" actId="2696"/>
        <pc:sldMkLst>
          <pc:docMk/>
          <pc:sldMk cId="3639428625" sldId="487"/>
        </pc:sldMkLst>
        <pc:spChg chg="mod ord">
          <ac:chgData name="MARTIN Sarah * ODE" userId="5e8297d7-626b-4927-b934-2c5a70fc295f" providerId="ADAL" clId="{BD979105-30E3-4EF9-9DCB-706A0F672305}" dt="2026-01-20T15:36:42.344" v="10135" actId="21"/>
          <ac:spMkLst>
            <pc:docMk/>
            <pc:sldMk cId="3639428625" sldId="487"/>
            <ac:spMk id="2" creationId="{AD330BF2-D9E8-36D2-6D36-2F6B55EC8D82}"/>
          </ac:spMkLst>
        </pc:spChg>
      </pc:sldChg>
      <pc:sldChg chg="addSp delSp modSp new add del mod ord modClrScheme modShow chgLayout modNotesTx">
        <pc:chgData name="MARTIN Sarah * ODE" userId="5e8297d7-626b-4927-b934-2c5a70fc295f" providerId="ADAL" clId="{BD979105-30E3-4EF9-9DCB-706A0F672305}" dt="2026-01-21T16:14:57.481" v="12217" actId="20577"/>
        <pc:sldMkLst>
          <pc:docMk/>
          <pc:sldMk cId="325916478" sldId="489"/>
        </pc:sldMkLst>
        <pc:spChg chg="mod ord">
          <ac:chgData name="MARTIN Sarah * ODE" userId="5e8297d7-626b-4927-b934-2c5a70fc295f" providerId="ADAL" clId="{BD979105-30E3-4EF9-9DCB-706A0F672305}" dt="2026-01-21T16:08:01.220" v="11998" actId="13244"/>
          <ac:spMkLst>
            <pc:docMk/>
            <pc:sldMk cId="325916478" sldId="489"/>
            <ac:spMk id="4" creationId="{A5D7886F-C15D-A892-F30A-CD8D1C0CCAC9}"/>
          </ac:spMkLst>
        </pc:spChg>
        <pc:spChg chg="mod ord">
          <ac:chgData name="MARTIN Sarah * ODE" userId="5e8297d7-626b-4927-b934-2c5a70fc295f" providerId="ADAL" clId="{BD979105-30E3-4EF9-9DCB-706A0F672305}" dt="2026-01-21T16:07:43.236" v="11995" actId="13244"/>
          <ac:spMkLst>
            <pc:docMk/>
            <pc:sldMk cId="325916478" sldId="489"/>
            <ac:spMk id="5" creationId="{28F33BEB-3B45-8393-383E-AFA4AC0FFD4B}"/>
          </ac:spMkLst>
        </pc:spChg>
        <pc:spChg chg="add mod ord">
          <ac:chgData name="MARTIN Sarah * ODE" userId="5e8297d7-626b-4927-b934-2c5a70fc295f" providerId="ADAL" clId="{BD979105-30E3-4EF9-9DCB-706A0F672305}" dt="2026-01-21T16:08:04.353" v="11999" actId="13244"/>
          <ac:spMkLst>
            <pc:docMk/>
            <pc:sldMk cId="325916478" sldId="489"/>
            <ac:spMk id="7" creationId="{27B023F2-42D9-4767-D390-1B5F359A1687}"/>
          </ac:spMkLst>
        </pc:spChg>
        <pc:spChg chg="add mod ord">
          <ac:chgData name="MARTIN Sarah * ODE" userId="5e8297d7-626b-4927-b934-2c5a70fc295f" providerId="ADAL" clId="{BD979105-30E3-4EF9-9DCB-706A0F672305}" dt="2026-01-21T16:07:53.345" v="11996" actId="13244"/>
          <ac:spMkLst>
            <pc:docMk/>
            <pc:sldMk cId="325916478" sldId="489"/>
            <ac:spMk id="8" creationId="{F5A500F0-86E0-C3D1-D920-094602430E76}"/>
          </ac:spMkLst>
        </pc:spChg>
      </pc:sldChg>
      <pc:sldChg chg="addSp delSp modSp new mod ord modClrScheme chgLayout">
        <pc:chgData name="MARTIN Sarah * ODE" userId="5e8297d7-626b-4927-b934-2c5a70fc295f" providerId="ADAL" clId="{BD979105-30E3-4EF9-9DCB-706A0F672305}" dt="2026-01-21T16:07:29.442" v="11993" actId="962"/>
        <pc:sldMkLst>
          <pc:docMk/>
          <pc:sldMk cId="1459009963" sldId="491"/>
        </pc:sldMkLst>
        <pc:spChg chg="mod ord">
          <ac:chgData name="MARTIN Sarah * ODE" userId="5e8297d7-626b-4927-b934-2c5a70fc295f" providerId="ADAL" clId="{BD979105-30E3-4EF9-9DCB-706A0F672305}" dt="2026-01-08T17:48:59.645" v="6805" actId="20577"/>
          <ac:spMkLst>
            <pc:docMk/>
            <pc:sldMk cId="1459009963" sldId="491"/>
            <ac:spMk id="2" creationId="{34E373FA-B28B-7E3F-6886-23E3AADEA81A}"/>
          </ac:spMkLst>
        </pc:spChg>
        <pc:spChg chg="mod ord">
          <ac:chgData name="MARTIN Sarah * ODE" userId="5e8297d7-626b-4927-b934-2c5a70fc295f" providerId="ADAL" clId="{BD979105-30E3-4EF9-9DCB-706A0F672305}" dt="2026-01-21T16:07:28.174" v="11992" actId="962"/>
          <ac:spMkLst>
            <pc:docMk/>
            <pc:sldMk cId="1459009963" sldId="491"/>
            <ac:spMk id="3" creationId="{E2930079-60D2-1B18-A758-B2B910F8BD90}"/>
          </ac:spMkLst>
        </pc:spChg>
        <pc:spChg chg="mod ord">
          <ac:chgData name="MARTIN Sarah * ODE" userId="5e8297d7-626b-4927-b934-2c5a70fc295f" providerId="ADAL" clId="{BD979105-30E3-4EF9-9DCB-706A0F672305}" dt="2026-01-08T17:47:03.083" v="6785" actId="700"/>
          <ac:spMkLst>
            <pc:docMk/>
            <pc:sldMk cId="1459009963" sldId="491"/>
            <ac:spMk id="4" creationId="{ACF96F99-5CE9-09EB-8AB3-0D73F0C20697}"/>
          </ac:spMkLst>
        </pc:spChg>
        <pc:spChg chg="mod ord">
          <ac:chgData name="MARTIN Sarah * ODE" userId="5e8297d7-626b-4927-b934-2c5a70fc295f" providerId="ADAL" clId="{BD979105-30E3-4EF9-9DCB-706A0F672305}" dt="2026-01-09T17:37:52.485" v="8221" actId="1076"/>
          <ac:spMkLst>
            <pc:docMk/>
            <pc:sldMk cId="1459009963" sldId="491"/>
            <ac:spMk id="5" creationId="{7123488D-DAED-D5B5-1582-786C65261B53}"/>
          </ac:spMkLst>
        </pc:spChg>
        <pc:picChg chg="add mod">
          <ac:chgData name="MARTIN Sarah * ODE" userId="5e8297d7-626b-4927-b934-2c5a70fc295f" providerId="ADAL" clId="{BD979105-30E3-4EF9-9DCB-706A0F672305}" dt="2026-01-21T16:07:29.442" v="11993" actId="962"/>
          <ac:picMkLst>
            <pc:docMk/>
            <pc:sldMk cId="1459009963" sldId="491"/>
            <ac:picMk id="7" creationId="{3381AD4C-48B0-9D63-B016-6C99C1637287}"/>
          </ac:picMkLst>
        </pc:picChg>
      </pc:sldChg>
      <pc:sldChg chg="addSp delSp modSp new mod modClrScheme chgLayout modNotesTx">
        <pc:chgData name="MARTIN Sarah * ODE" userId="5e8297d7-626b-4927-b934-2c5a70fc295f" providerId="ADAL" clId="{BD979105-30E3-4EF9-9DCB-706A0F672305}" dt="2026-01-21T16:09:00.407" v="12043" actId="20577"/>
        <pc:sldMkLst>
          <pc:docMk/>
          <pc:sldMk cId="3385300208" sldId="492"/>
        </pc:sldMkLst>
        <pc:spChg chg="mod ord">
          <ac:chgData name="MARTIN Sarah * ODE" userId="5e8297d7-626b-4927-b934-2c5a70fc295f" providerId="ADAL" clId="{BD979105-30E3-4EF9-9DCB-706A0F672305}" dt="2026-01-21T16:06:00.639" v="11945"/>
          <ac:spMkLst>
            <pc:docMk/>
            <pc:sldMk cId="3385300208" sldId="492"/>
            <ac:spMk id="2" creationId="{6C2C63D0-09B5-3CE5-6C61-BCA5AEA3CB14}"/>
          </ac:spMkLst>
        </pc:spChg>
        <pc:spChg chg="mod ord">
          <ac:chgData name="MARTIN Sarah * ODE" userId="5e8297d7-626b-4927-b934-2c5a70fc295f" providerId="ADAL" clId="{BD979105-30E3-4EF9-9DCB-706A0F672305}" dt="2026-01-21T16:05:50.003" v="11943" actId="962"/>
          <ac:spMkLst>
            <pc:docMk/>
            <pc:sldMk cId="3385300208" sldId="492"/>
            <ac:spMk id="3" creationId="{73CDE45D-323E-168E-0576-DD3728479E44}"/>
          </ac:spMkLst>
        </pc:spChg>
        <pc:spChg chg="mod ord">
          <ac:chgData name="MARTIN Sarah * ODE" userId="5e8297d7-626b-4927-b934-2c5a70fc295f" providerId="ADAL" clId="{BD979105-30E3-4EF9-9DCB-706A0F672305}" dt="2026-01-09T17:45:55.089" v="8428" actId="700"/>
          <ac:spMkLst>
            <pc:docMk/>
            <pc:sldMk cId="3385300208" sldId="492"/>
            <ac:spMk id="4" creationId="{4973739D-294D-B440-C7E0-C6CC2E2EE3EB}"/>
          </ac:spMkLst>
        </pc:spChg>
        <pc:spChg chg="add mod ord">
          <ac:chgData name="MARTIN Sarah * ODE" userId="5e8297d7-626b-4927-b934-2c5a70fc295f" providerId="ADAL" clId="{BD979105-30E3-4EF9-9DCB-706A0F672305}" dt="2026-01-09T17:45:55.089" v="8428" actId="700"/>
          <ac:spMkLst>
            <pc:docMk/>
            <pc:sldMk cId="3385300208" sldId="492"/>
            <ac:spMk id="8" creationId="{4FAD8815-CFE6-4DAA-5431-1D013384A5D7}"/>
          </ac:spMkLst>
        </pc:spChg>
        <pc:picChg chg="add mod">
          <ac:chgData name="MARTIN Sarah * ODE" userId="5e8297d7-626b-4927-b934-2c5a70fc295f" providerId="ADAL" clId="{BD979105-30E3-4EF9-9DCB-706A0F672305}" dt="2026-01-21T16:05:47.423" v="11942" actId="962"/>
          <ac:picMkLst>
            <pc:docMk/>
            <pc:sldMk cId="3385300208" sldId="492"/>
            <ac:picMk id="12" creationId="{E5EA88DD-D421-B361-5AAC-7AA6E49CACCB}"/>
          </ac:picMkLst>
        </pc:picChg>
      </pc:sldChg>
      <pc:sldChg chg="addSp delSp modSp new mod modClrScheme chgLayout modNotesTx">
        <pc:chgData name="MARTIN Sarah * ODE" userId="5e8297d7-626b-4927-b934-2c5a70fc295f" providerId="ADAL" clId="{BD979105-30E3-4EF9-9DCB-706A0F672305}" dt="2026-01-21T16:05:31.287" v="11938" actId="13244"/>
        <pc:sldMkLst>
          <pc:docMk/>
          <pc:sldMk cId="2273918985" sldId="494"/>
        </pc:sldMkLst>
        <pc:spChg chg="add mod ord">
          <ac:chgData name="MARTIN Sarah * ODE" userId="5e8297d7-626b-4927-b934-2c5a70fc295f" providerId="ADAL" clId="{BD979105-30E3-4EF9-9DCB-706A0F672305}" dt="2026-01-21T16:05:31.287" v="11938" actId="13244"/>
          <ac:spMkLst>
            <pc:docMk/>
            <pc:sldMk cId="2273918985" sldId="494"/>
            <ac:spMk id="2" creationId="{26483536-913A-067B-A1D5-14DB07C82E23}"/>
          </ac:spMkLst>
        </pc:spChg>
        <pc:spChg chg="mod ord">
          <ac:chgData name="MARTIN Sarah * ODE" userId="5e8297d7-626b-4927-b934-2c5a70fc295f" providerId="ADAL" clId="{BD979105-30E3-4EF9-9DCB-706A0F672305}" dt="2026-01-08T18:52:18.222" v="7137" actId="26606"/>
          <ac:spMkLst>
            <pc:docMk/>
            <pc:sldMk cId="2273918985" sldId="494"/>
            <ac:spMk id="3" creationId="{3A543C50-0E0C-BAD3-6A64-F2111E1F672A}"/>
          </ac:spMkLst>
        </pc:spChg>
        <pc:spChg chg="mod ord">
          <ac:chgData name="MARTIN Sarah * ODE" userId="5e8297d7-626b-4927-b934-2c5a70fc295f" providerId="ADAL" clId="{BD979105-30E3-4EF9-9DCB-706A0F672305}" dt="2026-01-08T18:52:18.222" v="7137" actId="26606"/>
          <ac:spMkLst>
            <pc:docMk/>
            <pc:sldMk cId="2273918985" sldId="494"/>
            <ac:spMk id="4" creationId="{7CB074B4-3F14-23BD-A24D-7B418B5461FF}"/>
          </ac:spMkLst>
        </pc:spChg>
        <pc:picChg chg="add mod ord">
          <ac:chgData name="MARTIN Sarah * ODE" userId="5e8297d7-626b-4927-b934-2c5a70fc295f" providerId="ADAL" clId="{BD979105-30E3-4EF9-9DCB-706A0F672305}" dt="2026-01-08T18:52:18.222" v="7137" actId="26606"/>
          <ac:picMkLst>
            <pc:docMk/>
            <pc:sldMk cId="2273918985" sldId="494"/>
            <ac:picMk id="8" creationId="{73DB43BD-B9D8-D1FA-D8EF-376646BF0FD7}"/>
          </ac:picMkLst>
        </pc:picChg>
      </pc:sldChg>
      <pc:sldChg chg="addSp delSp modSp add mod modNotesTx">
        <pc:chgData name="MARTIN Sarah * ODE" userId="5e8297d7-626b-4927-b934-2c5a70fc295f" providerId="ADAL" clId="{BD979105-30E3-4EF9-9DCB-706A0F672305}" dt="2026-01-21T16:06:17.887" v="11948" actId="962"/>
        <pc:sldMkLst>
          <pc:docMk/>
          <pc:sldMk cId="3973940502" sldId="495"/>
        </pc:sldMkLst>
        <pc:spChg chg="mod">
          <ac:chgData name="MARTIN Sarah * ODE" userId="5e8297d7-626b-4927-b934-2c5a70fc295f" providerId="ADAL" clId="{BD979105-30E3-4EF9-9DCB-706A0F672305}" dt="2026-01-21T16:06:17.887" v="11948" actId="962"/>
          <ac:spMkLst>
            <pc:docMk/>
            <pc:sldMk cId="3973940502" sldId="495"/>
            <ac:spMk id="3" creationId="{0460325E-53B0-23D8-F41B-BB78A700032C}"/>
          </ac:spMkLst>
        </pc:spChg>
        <pc:picChg chg="add mod">
          <ac:chgData name="MARTIN Sarah * ODE" userId="5e8297d7-626b-4927-b934-2c5a70fc295f" providerId="ADAL" clId="{BD979105-30E3-4EF9-9DCB-706A0F672305}" dt="2026-01-21T16:06:14.736" v="11947" actId="962"/>
          <ac:picMkLst>
            <pc:docMk/>
            <pc:sldMk cId="3973940502" sldId="495"/>
            <ac:picMk id="13" creationId="{F61C3BA4-4723-1F64-6DE9-FCA252E25AD2}"/>
          </ac:picMkLst>
        </pc:picChg>
      </pc:sldChg>
      <pc:sldChg chg="addSp delSp modSp new mod modClrScheme chgLayout modNotesTx">
        <pc:chgData name="MARTIN Sarah * ODE" userId="5e8297d7-626b-4927-b934-2c5a70fc295f" providerId="ADAL" clId="{BD979105-30E3-4EF9-9DCB-706A0F672305}" dt="2026-01-21T16:15:21.060" v="12221" actId="20577"/>
        <pc:sldMkLst>
          <pc:docMk/>
          <pc:sldMk cId="337366379" sldId="498"/>
        </pc:sldMkLst>
        <pc:spChg chg="add mod ord">
          <ac:chgData name="MARTIN Sarah * ODE" userId="5e8297d7-626b-4927-b934-2c5a70fc295f" providerId="ADAL" clId="{BD979105-30E3-4EF9-9DCB-706A0F672305}" dt="2026-01-21T16:08:12.922" v="12001" actId="13244"/>
          <ac:spMkLst>
            <pc:docMk/>
            <pc:sldMk cId="337366379" sldId="498"/>
            <ac:spMk id="2" creationId="{C3B17EE0-E62B-31E6-2FB4-67909C88BA65}"/>
          </ac:spMkLst>
        </pc:spChg>
        <pc:spChg chg="mod ord">
          <ac:chgData name="MARTIN Sarah * ODE" userId="5e8297d7-626b-4927-b934-2c5a70fc295f" providerId="ADAL" clId="{BD979105-30E3-4EF9-9DCB-706A0F672305}" dt="2026-01-21T16:08:11.181" v="12000" actId="962"/>
          <ac:spMkLst>
            <pc:docMk/>
            <pc:sldMk cId="337366379" sldId="498"/>
            <ac:spMk id="3" creationId="{0EBEC247-2E6F-84EB-A8E6-CDAB8B91ABAF}"/>
          </ac:spMkLst>
        </pc:spChg>
        <pc:spChg chg="mod ord">
          <ac:chgData name="MARTIN Sarah * ODE" userId="5e8297d7-626b-4927-b934-2c5a70fc295f" providerId="ADAL" clId="{BD979105-30E3-4EF9-9DCB-706A0F672305}" dt="2026-01-08T19:30:12.759" v="7206" actId="26606"/>
          <ac:spMkLst>
            <pc:docMk/>
            <pc:sldMk cId="337366379" sldId="498"/>
            <ac:spMk id="4" creationId="{F3325594-6B2B-9318-32CE-7CF518010F06}"/>
          </ac:spMkLst>
        </pc:spChg>
        <pc:picChg chg="add mod modCrop">
          <ac:chgData name="MARTIN Sarah * ODE" userId="5e8297d7-626b-4927-b934-2c5a70fc295f" providerId="ADAL" clId="{BD979105-30E3-4EF9-9DCB-706A0F672305}" dt="2026-01-21T16:02:42.733" v="11817" actId="962"/>
          <ac:picMkLst>
            <pc:docMk/>
            <pc:sldMk cId="337366379" sldId="498"/>
            <ac:picMk id="8" creationId="{75280A3F-7D1D-8AA6-767F-E9EBECC5631F}"/>
          </ac:picMkLst>
        </pc:picChg>
      </pc:sldChg>
      <pc:sldChg chg="modSp add mod modNotesTx">
        <pc:chgData name="MARTIN Sarah * ODE" userId="5e8297d7-626b-4927-b934-2c5a70fc295f" providerId="ADAL" clId="{BD979105-30E3-4EF9-9DCB-706A0F672305}" dt="2026-01-21T16:07:23.049" v="11991" actId="13244"/>
        <pc:sldMkLst>
          <pc:docMk/>
          <pc:sldMk cId="1867361117" sldId="500"/>
        </pc:sldMkLst>
        <pc:spChg chg="ord">
          <ac:chgData name="MARTIN Sarah * ODE" userId="5e8297d7-626b-4927-b934-2c5a70fc295f" providerId="ADAL" clId="{BD979105-30E3-4EF9-9DCB-706A0F672305}" dt="2026-01-21T16:07:23.049" v="11991" actId="13244"/>
          <ac:spMkLst>
            <pc:docMk/>
            <pc:sldMk cId="1867361117" sldId="500"/>
            <ac:spMk id="6" creationId="{8B2AB281-BC53-77CB-1877-C959F2B39A81}"/>
          </ac:spMkLst>
        </pc:spChg>
        <pc:spChg chg="mod">
          <ac:chgData name="MARTIN Sarah * ODE" userId="5e8297d7-626b-4927-b934-2c5a70fc295f" providerId="ADAL" clId="{BD979105-30E3-4EF9-9DCB-706A0F672305}" dt="2026-01-12T16:13:59.558" v="9956" actId="20577"/>
          <ac:spMkLst>
            <pc:docMk/>
            <pc:sldMk cId="1867361117" sldId="500"/>
            <ac:spMk id="8" creationId="{0DA5D4E9-D739-8F03-5CE3-1310F52205D5}"/>
          </ac:spMkLst>
        </pc:spChg>
      </pc:sldChg>
      <pc:sldChg chg="addSp delSp modSp new mod modClrScheme chgLayout modNotesTx">
        <pc:chgData name="MARTIN Sarah * ODE" userId="5e8297d7-626b-4927-b934-2c5a70fc295f" providerId="ADAL" clId="{BD979105-30E3-4EF9-9DCB-706A0F672305}" dt="2026-01-21T16:09:39.549" v="12126" actId="20577"/>
        <pc:sldMkLst>
          <pc:docMk/>
          <pc:sldMk cId="443100151" sldId="501"/>
        </pc:sldMkLst>
        <pc:spChg chg="mod ord">
          <ac:chgData name="MARTIN Sarah * ODE" userId="5e8297d7-626b-4927-b934-2c5a70fc295f" providerId="ADAL" clId="{BD979105-30E3-4EF9-9DCB-706A0F672305}" dt="2026-01-09T19:16:16.763" v="9307" actId="700"/>
          <ac:spMkLst>
            <pc:docMk/>
            <pc:sldMk cId="443100151" sldId="501"/>
            <ac:spMk id="4" creationId="{E0D70436-B1D0-8B3C-55F3-85CF3A372E99}"/>
          </ac:spMkLst>
        </pc:spChg>
        <pc:spChg chg="mod ord">
          <ac:chgData name="MARTIN Sarah * ODE" userId="5e8297d7-626b-4927-b934-2c5a70fc295f" providerId="ADAL" clId="{BD979105-30E3-4EF9-9DCB-706A0F672305}" dt="2026-01-09T19:16:16.763" v="9307" actId="700"/>
          <ac:spMkLst>
            <pc:docMk/>
            <pc:sldMk cId="443100151" sldId="501"/>
            <ac:spMk id="5" creationId="{74EF086F-AC8A-C86D-E04E-B0F9F5E0A9E3}"/>
          </ac:spMkLst>
        </pc:spChg>
        <pc:spChg chg="add mod ord">
          <ac:chgData name="MARTIN Sarah * ODE" userId="5e8297d7-626b-4927-b934-2c5a70fc295f" providerId="ADAL" clId="{BD979105-30E3-4EF9-9DCB-706A0F672305}" dt="2026-01-09T19:16:16.763" v="9307" actId="700"/>
          <ac:spMkLst>
            <pc:docMk/>
            <pc:sldMk cId="443100151" sldId="501"/>
            <ac:spMk id="7" creationId="{70D75BFE-7AD7-D967-CBAA-FD33A74DC2EF}"/>
          </ac:spMkLst>
        </pc:spChg>
        <pc:spChg chg="add mod ord">
          <ac:chgData name="MARTIN Sarah * ODE" userId="5e8297d7-626b-4927-b934-2c5a70fc295f" providerId="ADAL" clId="{BD979105-30E3-4EF9-9DCB-706A0F672305}" dt="2026-01-12T16:11:50.654" v="9932" actId="313"/>
          <ac:spMkLst>
            <pc:docMk/>
            <pc:sldMk cId="443100151" sldId="501"/>
            <ac:spMk id="8" creationId="{D4C50385-C0BB-191D-D772-D5D4D1CB0CB2}"/>
          </ac:spMkLst>
        </pc:spChg>
        <pc:spChg chg="add mod ord">
          <ac:chgData name="MARTIN Sarah * ODE" userId="5e8297d7-626b-4927-b934-2c5a70fc295f" providerId="ADAL" clId="{BD979105-30E3-4EF9-9DCB-706A0F672305}" dt="2026-01-12T16:11:57.702" v="9934" actId="20577"/>
          <ac:spMkLst>
            <pc:docMk/>
            <pc:sldMk cId="443100151" sldId="501"/>
            <ac:spMk id="9" creationId="{F1E18D15-4605-CC43-A679-229243F22D5A}"/>
          </ac:spMkLst>
        </pc:spChg>
      </pc:sldChg>
      <pc:sldChg chg="addSp modSp add del mod modClrScheme chgLayout modNotesTx">
        <pc:chgData name="MARTIN Sarah * ODE" userId="5e8297d7-626b-4927-b934-2c5a70fc295f" providerId="ADAL" clId="{BD979105-30E3-4EF9-9DCB-706A0F672305}" dt="2026-01-20T16:07:41.877" v="11106" actId="2696"/>
        <pc:sldMkLst>
          <pc:docMk/>
          <pc:sldMk cId="520675245" sldId="502"/>
        </pc:sldMkLst>
        <pc:spChg chg="mod ord">
          <ac:chgData name="MARTIN Sarah * ODE" userId="5e8297d7-626b-4927-b934-2c5a70fc295f" providerId="ADAL" clId="{BD979105-30E3-4EF9-9DCB-706A0F672305}" dt="2026-01-20T16:00:11.900" v="10897" actId="255"/>
          <ac:spMkLst>
            <pc:docMk/>
            <pc:sldMk cId="520675245" sldId="502"/>
            <ac:spMk id="2" creationId="{811526EB-94F9-1004-65AF-D970B023772F}"/>
          </ac:spMkLst>
        </pc:spChg>
        <pc:spChg chg="mod ord">
          <ac:chgData name="MARTIN Sarah * ODE" userId="5e8297d7-626b-4927-b934-2c5a70fc295f" providerId="ADAL" clId="{BD979105-30E3-4EF9-9DCB-706A0F672305}" dt="2026-01-20T15:38:21.513" v="10333" actId="700"/>
          <ac:spMkLst>
            <pc:docMk/>
            <pc:sldMk cId="520675245" sldId="502"/>
            <ac:spMk id="3" creationId="{6B86934A-8BD6-8101-FFA9-0AB6E8EE8F9D}"/>
          </ac:spMkLst>
        </pc:spChg>
        <pc:spChg chg="mod ord">
          <ac:chgData name="MARTIN Sarah * ODE" userId="5e8297d7-626b-4927-b934-2c5a70fc295f" providerId="ADAL" clId="{BD979105-30E3-4EF9-9DCB-706A0F672305}" dt="2026-01-20T15:38:21.513" v="10333" actId="700"/>
          <ac:spMkLst>
            <pc:docMk/>
            <pc:sldMk cId="520675245" sldId="502"/>
            <ac:spMk id="4" creationId="{11CD0849-B9BC-A4C4-79B6-1D4F7306E58A}"/>
          </ac:spMkLst>
        </pc:spChg>
        <pc:spChg chg="mod ord">
          <ac:chgData name="MARTIN Sarah * ODE" userId="5e8297d7-626b-4927-b934-2c5a70fc295f" providerId="ADAL" clId="{BD979105-30E3-4EF9-9DCB-706A0F672305}" dt="2026-01-20T15:38:21.513" v="10333" actId="700"/>
          <ac:spMkLst>
            <pc:docMk/>
            <pc:sldMk cId="520675245" sldId="502"/>
            <ac:spMk id="5" creationId="{21B5CB6F-84C3-7BF5-0D05-49A8B9A4D1EA}"/>
          </ac:spMkLst>
        </pc:spChg>
        <pc:spChg chg="add mod ord">
          <ac:chgData name="MARTIN Sarah * ODE" userId="5e8297d7-626b-4927-b934-2c5a70fc295f" providerId="ADAL" clId="{BD979105-30E3-4EF9-9DCB-706A0F672305}" dt="2026-01-20T16:00:12.305" v="10899" actId="20577"/>
          <ac:spMkLst>
            <pc:docMk/>
            <pc:sldMk cId="520675245" sldId="502"/>
            <ac:spMk id="6" creationId="{8CF7534B-C3B9-BEF2-2D83-090267D6EAEC}"/>
          </ac:spMkLst>
        </pc:spChg>
      </pc:sldChg>
      <pc:sldChg chg="addSp delSp modSp add mod modClrScheme chgLayout modNotesTx">
        <pc:chgData name="MARTIN Sarah * ODE" userId="5e8297d7-626b-4927-b934-2c5a70fc295f" providerId="ADAL" clId="{BD979105-30E3-4EF9-9DCB-706A0F672305}" dt="2026-01-21T16:14:09.892" v="12214" actId="20577"/>
        <pc:sldMkLst>
          <pc:docMk/>
          <pc:sldMk cId="511273783" sldId="503"/>
        </pc:sldMkLst>
        <pc:spChg chg="add del mod ord">
          <ac:chgData name="MARTIN Sarah * ODE" userId="5e8297d7-626b-4927-b934-2c5a70fc295f" providerId="ADAL" clId="{BD979105-30E3-4EF9-9DCB-706A0F672305}" dt="2026-01-21T16:07:12.580" v="11990" actId="20577"/>
          <ac:spMkLst>
            <pc:docMk/>
            <pc:sldMk cId="511273783" sldId="503"/>
            <ac:spMk id="2" creationId="{9DA0DACD-DE02-C9B1-346E-FA26E627E9F2}"/>
          </ac:spMkLst>
        </pc:spChg>
        <pc:spChg chg="mod ord">
          <ac:chgData name="MARTIN Sarah * ODE" userId="5e8297d7-626b-4927-b934-2c5a70fc295f" providerId="ADAL" clId="{BD979105-30E3-4EF9-9DCB-706A0F672305}" dt="2026-01-21T16:07:02.552" v="11988" actId="962"/>
          <ac:spMkLst>
            <pc:docMk/>
            <pc:sldMk cId="511273783" sldId="503"/>
            <ac:spMk id="3" creationId="{9E749BB4-7E5D-DC01-8990-48415FD06447}"/>
          </ac:spMkLst>
        </pc:spChg>
        <pc:spChg chg="mod ord">
          <ac:chgData name="MARTIN Sarah * ODE" userId="5e8297d7-626b-4927-b934-2c5a70fc295f" providerId="ADAL" clId="{BD979105-30E3-4EF9-9DCB-706A0F672305}" dt="2026-01-20T16:05:27.402" v="11016" actId="26606"/>
          <ac:spMkLst>
            <pc:docMk/>
            <pc:sldMk cId="511273783" sldId="503"/>
            <ac:spMk id="4" creationId="{EA5B7293-A331-0239-56FC-5DDEBF1779DC}"/>
          </ac:spMkLst>
        </pc:spChg>
        <pc:spChg chg="mod ord">
          <ac:chgData name="MARTIN Sarah * ODE" userId="5e8297d7-626b-4927-b934-2c5a70fc295f" providerId="ADAL" clId="{BD979105-30E3-4EF9-9DCB-706A0F672305}" dt="2026-01-21T16:07:04.549" v="11989" actId="13244"/>
          <ac:spMkLst>
            <pc:docMk/>
            <pc:sldMk cId="511273783" sldId="503"/>
            <ac:spMk id="5" creationId="{8120FC71-2CCC-5127-6F31-976627706558}"/>
          </ac:spMkLst>
        </pc:spChg>
        <pc:spChg chg="del mod ord">
          <ac:chgData name="MARTIN Sarah * ODE" userId="5e8297d7-626b-4927-b934-2c5a70fc295f" providerId="ADAL" clId="{BD979105-30E3-4EF9-9DCB-706A0F672305}" dt="2026-01-20T16:00:30.664" v="10902" actId="478"/>
          <ac:spMkLst>
            <pc:docMk/>
            <pc:sldMk cId="511273783" sldId="503"/>
            <ac:spMk id="6" creationId="{33E80660-DF95-0EE6-00A6-B8E47D8A7AB4}"/>
          </ac:spMkLst>
        </pc:spChg>
        <pc:graphicFrameChg chg="add del mod modGraphic">
          <ac:chgData name="MARTIN Sarah * ODE" userId="5e8297d7-626b-4927-b934-2c5a70fc295f" providerId="ADAL" clId="{BD979105-30E3-4EF9-9DCB-706A0F672305}" dt="2026-01-20T16:03:03.309" v="10988" actId="26606"/>
          <ac:graphicFrameMkLst>
            <pc:docMk/>
            <pc:sldMk cId="511273783" sldId="503"/>
            <ac:graphicFrameMk id="7" creationId="{F74B5307-601F-0F5E-0DC3-80A3909D49D4}"/>
          </ac:graphicFrameMkLst>
        </pc:graphicFrameChg>
        <pc:graphicFrameChg chg="add del mod">
          <ac:chgData name="MARTIN Sarah * ODE" userId="5e8297d7-626b-4927-b934-2c5a70fc295f" providerId="ADAL" clId="{BD979105-30E3-4EF9-9DCB-706A0F672305}" dt="2026-01-20T16:04:18.481" v="11002" actId="26606"/>
          <ac:graphicFrameMkLst>
            <pc:docMk/>
            <pc:sldMk cId="511273783" sldId="503"/>
            <ac:graphicFrameMk id="8" creationId="{80049279-BD0B-AF36-4817-17A9298A81E1}"/>
          </ac:graphicFrameMkLst>
        </pc:graphicFrameChg>
        <pc:graphicFrameChg chg="add del">
          <ac:chgData name="MARTIN Sarah * ODE" userId="5e8297d7-626b-4927-b934-2c5a70fc295f" providerId="ADAL" clId="{BD979105-30E3-4EF9-9DCB-706A0F672305}" dt="2026-01-20T16:04:43.588" v="11004" actId="26606"/>
          <ac:graphicFrameMkLst>
            <pc:docMk/>
            <pc:sldMk cId="511273783" sldId="503"/>
            <ac:graphicFrameMk id="9" creationId="{0877B3CF-BB94-A4DC-B4EB-DCBC6D675016}"/>
          </ac:graphicFrameMkLst>
        </pc:graphicFrameChg>
        <pc:graphicFrameChg chg="add del mod modGraphic">
          <ac:chgData name="MARTIN Sarah * ODE" userId="5e8297d7-626b-4927-b934-2c5a70fc295f" providerId="ADAL" clId="{BD979105-30E3-4EF9-9DCB-706A0F672305}" dt="2026-01-20T16:05:27.402" v="11016" actId="26606"/>
          <ac:graphicFrameMkLst>
            <pc:docMk/>
            <pc:sldMk cId="511273783" sldId="503"/>
            <ac:graphicFrameMk id="10" creationId="{055AC645-76CC-EC94-3A65-E0ACAB6BBDAE}"/>
          </ac:graphicFrameMkLst>
        </pc:graphicFrameChg>
      </pc:sldChg>
    </pc:docChg>
  </pc:docChgLst>
  <pc:docChgLst>
    <pc:chgData name="TIDWELL Amy * ODE" userId="S::amy.tidwell@ode.oregon.gov::3688d12e-1db2-476e-b1ec-221098d3c5a0" providerId="AD" clId="Web-{390CABD6-6836-4AF3-A141-D14AE3B8EA7A}"/>
    <pc:docChg chg="modSld">
      <pc:chgData name="TIDWELL Amy * ODE" userId="S::amy.tidwell@ode.oregon.gov::3688d12e-1db2-476e-b1ec-221098d3c5a0" providerId="AD" clId="Web-{390CABD6-6836-4AF3-A141-D14AE3B8EA7A}" dt="2026-01-09T16:35:01.159" v="36" actId="20577"/>
      <pc:docMkLst>
        <pc:docMk/>
      </pc:docMkLst>
      <pc:sldChg chg="modSp">
        <pc:chgData name="TIDWELL Amy * ODE" userId="S::amy.tidwell@ode.oregon.gov::3688d12e-1db2-476e-b1ec-221098d3c5a0" providerId="AD" clId="Web-{390CABD6-6836-4AF3-A141-D14AE3B8EA7A}" dt="2026-01-09T16:32:55.939" v="31" actId="20577"/>
        <pc:sldMkLst>
          <pc:docMk/>
          <pc:sldMk cId="221268504" sldId="479"/>
        </pc:sldMkLst>
        <pc:spChg chg="mod">
          <ac:chgData name="TIDWELL Amy * ODE" userId="S::amy.tidwell@ode.oregon.gov::3688d12e-1db2-476e-b1ec-221098d3c5a0" providerId="AD" clId="Web-{390CABD6-6836-4AF3-A141-D14AE3B8EA7A}" dt="2026-01-09T16:32:55.939" v="31" actId="20577"/>
          <ac:spMkLst>
            <pc:docMk/>
            <pc:sldMk cId="221268504" sldId="479"/>
            <ac:spMk id="2" creationId="{8B7FDD09-CDD9-579D-09DE-FA9BA368DA0B}"/>
          </ac:spMkLst>
        </pc:spChg>
      </pc:sldChg>
      <pc:sldChg chg="modSp">
        <pc:chgData name="TIDWELL Amy * ODE" userId="S::amy.tidwell@ode.oregon.gov::3688d12e-1db2-476e-b1ec-221098d3c5a0" providerId="AD" clId="Web-{390CABD6-6836-4AF3-A141-D14AE3B8EA7A}" dt="2026-01-09T16:33:52.362" v="33" actId="20577"/>
        <pc:sldMkLst>
          <pc:docMk/>
          <pc:sldMk cId="3097923240" sldId="483"/>
        </pc:sldMkLst>
        <pc:spChg chg="mod">
          <ac:chgData name="TIDWELL Amy * ODE" userId="S::amy.tidwell@ode.oregon.gov::3688d12e-1db2-476e-b1ec-221098d3c5a0" providerId="AD" clId="Web-{390CABD6-6836-4AF3-A141-D14AE3B8EA7A}" dt="2026-01-09T16:33:52.362" v="33" actId="20577"/>
          <ac:spMkLst>
            <pc:docMk/>
            <pc:sldMk cId="3097923240" sldId="483"/>
            <ac:spMk id="2" creationId="{2ED72FEE-5085-4301-AC33-85E3BA4539E9}"/>
          </ac:spMkLst>
        </pc:spChg>
      </pc:sldChg>
      <pc:sldChg chg="modSp">
        <pc:chgData name="TIDWELL Amy * ODE" userId="S::amy.tidwell@ode.oregon.gov::3688d12e-1db2-476e-b1ec-221098d3c5a0" providerId="AD" clId="Web-{390CABD6-6836-4AF3-A141-D14AE3B8EA7A}" dt="2026-01-09T16:31:53.235" v="1" actId="20577"/>
        <pc:sldMkLst>
          <pc:docMk/>
          <pc:sldMk cId="3385300208" sldId="492"/>
        </pc:sldMkLst>
        <pc:spChg chg="mod">
          <ac:chgData name="TIDWELL Amy * ODE" userId="S::amy.tidwell@ode.oregon.gov::3688d12e-1db2-476e-b1ec-221098d3c5a0" providerId="AD" clId="Web-{390CABD6-6836-4AF3-A141-D14AE3B8EA7A}" dt="2026-01-09T16:31:53.235" v="1" actId="20577"/>
          <ac:spMkLst>
            <pc:docMk/>
            <pc:sldMk cId="3385300208" sldId="492"/>
            <ac:spMk id="2" creationId="{6C2C63D0-09B5-3CE5-6C61-BCA5AEA3CB14}"/>
          </ac:spMkLst>
        </pc:spChg>
      </pc:sldChg>
      <pc:sldChg chg="modSp">
        <pc:chgData name="TIDWELL Amy * ODE" userId="S::amy.tidwell@ode.oregon.gov::3688d12e-1db2-476e-b1ec-221098d3c5a0" providerId="AD" clId="Web-{390CABD6-6836-4AF3-A141-D14AE3B8EA7A}" dt="2026-01-09T16:35:01.159" v="36" actId="20577"/>
        <pc:sldMkLst>
          <pc:docMk/>
          <pc:sldMk cId="1867361117" sldId="500"/>
        </pc:sldMkLst>
        <pc:spChg chg="mod">
          <ac:chgData name="TIDWELL Amy * ODE" userId="S::amy.tidwell@ode.oregon.gov::3688d12e-1db2-476e-b1ec-221098d3c5a0" providerId="AD" clId="Web-{390CABD6-6836-4AF3-A141-D14AE3B8EA7A}" dt="2026-01-09T16:35:01.159" v="36" actId="20577"/>
          <ac:spMkLst>
            <pc:docMk/>
            <pc:sldMk cId="1867361117" sldId="500"/>
            <ac:spMk id="8" creationId="{0DA5D4E9-D739-8F03-5CE3-1310F52205D5}"/>
          </ac:spMkLst>
        </pc:spChg>
      </pc:sldChg>
    </pc:docChg>
  </pc:docChgLst>
  <pc:docChgLst>
    <pc:chgData name="OLALOYE Ramonda * ODE" userId="S::ramonda.olaloye@ode.oregon.gov::8a4db678-011e-4181-bc6a-7385b35f0eb9" providerId="AD" clId="Web-{E6842E92-5B28-5E11-FDDC-BFA497B2EAB9}"/>
    <pc:docChg chg="mod">
      <pc:chgData name="OLALOYE Ramonda * ODE" userId="S::ramonda.olaloye@ode.oregon.gov::8a4db678-011e-4181-bc6a-7385b35f0eb9" providerId="AD" clId="Web-{E6842E92-5B28-5E11-FDDC-BFA497B2EAB9}" dt="2026-01-12T20:28:34.753" v="0"/>
      <pc:docMkLst>
        <pc:docMk/>
      </pc:docMkLst>
    </pc:docChg>
  </pc:docChgLst>
  <pc:docChgLst>
    <pc:chgData name="ROSS Liz * ODE" userId="S::liz.ross@ode.oregon.gov::aba85315-4ed1-446c-98f0-4cd346920d6f" providerId="AD" clId="Web-{833E2B34-6268-47AE-B11C-3472B442E65F}"/>
    <pc:docChg chg="modSld">
      <pc:chgData name="ROSS Liz * ODE" userId="S::liz.ross@ode.oregon.gov::aba85315-4ed1-446c-98f0-4cd346920d6f" providerId="AD" clId="Web-{833E2B34-6268-47AE-B11C-3472B442E65F}" dt="2026-01-09T22:25:06.991" v="17" actId="20577"/>
      <pc:docMkLst>
        <pc:docMk/>
      </pc:docMkLst>
      <pc:sldChg chg="modSp">
        <pc:chgData name="ROSS Liz * ODE" userId="S::liz.ross@ode.oregon.gov::aba85315-4ed1-446c-98f0-4cd346920d6f" providerId="AD" clId="Web-{833E2B34-6268-47AE-B11C-3472B442E65F}" dt="2026-01-09T22:23:42.913" v="7" actId="20577"/>
        <pc:sldMkLst>
          <pc:docMk/>
          <pc:sldMk cId="752744854" sldId="294"/>
        </pc:sldMkLst>
        <pc:spChg chg="mod">
          <ac:chgData name="ROSS Liz * ODE" userId="S::liz.ross@ode.oregon.gov::aba85315-4ed1-446c-98f0-4cd346920d6f" providerId="AD" clId="Web-{833E2B34-6268-47AE-B11C-3472B442E65F}" dt="2026-01-09T22:23:42.913" v="7" actId="20577"/>
          <ac:spMkLst>
            <pc:docMk/>
            <pc:sldMk cId="752744854" sldId="294"/>
            <ac:spMk id="2" creationId="{00000000-0000-0000-0000-000000000000}"/>
          </ac:spMkLst>
        </pc:spChg>
      </pc:sldChg>
      <pc:sldChg chg="modSp">
        <pc:chgData name="ROSS Liz * ODE" userId="S::liz.ross@ode.oregon.gov::aba85315-4ed1-446c-98f0-4cd346920d6f" providerId="AD" clId="Web-{833E2B34-6268-47AE-B11C-3472B442E65F}" dt="2026-01-09T22:25:06.991" v="17" actId="20577"/>
        <pc:sldMkLst>
          <pc:docMk/>
          <pc:sldMk cId="724850081" sldId="296"/>
        </pc:sldMkLst>
        <pc:spChg chg="mod">
          <ac:chgData name="ROSS Liz * ODE" userId="S::liz.ross@ode.oregon.gov::aba85315-4ed1-446c-98f0-4cd346920d6f" providerId="AD" clId="Web-{833E2B34-6268-47AE-B11C-3472B442E65F}" dt="2026-01-09T22:25:06.991" v="17" actId="20577"/>
          <ac:spMkLst>
            <pc:docMk/>
            <pc:sldMk cId="724850081" sldId="296"/>
            <ac:spMk id="6" creationId="{00000000-0000-0000-0000-000000000000}"/>
          </ac:spMkLst>
        </pc:spChg>
      </pc:sldChg>
      <pc:sldChg chg="modSp">
        <pc:chgData name="ROSS Liz * ODE" userId="S::liz.ross@ode.oregon.gov::aba85315-4ed1-446c-98f0-4cd346920d6f" providerId="AD" clId="Web-{833E2B34-6268-47AE-B11C-3472B442E65F}" dt="2026-01-09T22:23:20.678" v="6" actId="20577"/>
        <pc:sldMkLst>
          <pc:docMk/>
          <pc:sldMk cId="221268504" sldId="479"/>
        </pc:sldMkLst>
        <pc:spChg chg="mod">
          <ac:chgData name="ROSS Liz * ODE" userId="S::liz.ross@ode.oregon.gov::aba85315-4ed1-446c-98f0-4cd346920d6f" providerId="AD" clId="Web-{833E2B34-6268-47AE-B11C-3472B442E65F}" dt="2026-01-09T22:23:20.678" v="6" actId="20577"/>
          <ac:spMkLst>
            <pc:docMk/>
            <pc:sldMk cId="221268504" sldId="479"/>
            <ac:spMk id="2" creationId="{8B7FDD09-CDD9-579D-09DE-FA9BA368DA0B}"/>
          </ac:spMkLst>
        </pc:spChg>
      </pc:sldChg>
      <pc:sldChg chg="modSp">
        <pc:chgData name="ROSS Liz * ODE" userId="S::liz.ross@ode.oregon.gov::aba85315-4ed1-446c-98f0-4cd346920d6f" providerId="AD" clId="Web-{833E2B34-6268-47AE-B11C-3472B442E65F}" dt="2026-01-09T22:23:46.913" v="8" actId="20577"/>
        <pc:sldMkLst>
          <pc:docMk/>
          <pc:sldMk cId="4239907095" sldId="486"/>
        </pc:sldMkLst>
        <pc:spChg chg="mod">
          <ac:chgData name="ROSS Liz * ODE" userId="S::liz.ross@ode.oregon.gov::aba85315-4ed1-446c-98f0-4cd346920d6f" providerId="AD" clId="Web-{833E2B34-6268-47AE-B11C-3472B442E65F}" dt="2026-01-09T22:23:46.913" v="8" actId="20577"/>
          <ac:spMkLst>
            <pc:docMk/>
            <pc:sldMk cId="4239907095" sldId="486"/>
            <ac:spMk id="2" creationId="{A728A6A5-D80D-80AF-9F76-FC1FB4C909DD}"/>
          </ac:spMkLst>
        </pc:spChg>
      </pc:sldChg>
      <pc:sldChg chg="modSp">
        <pc:chgData name="ROSS Liz * ODE" userId="S::liz.ross@ode.oregon.gov::aba85315-4ed1-446c-98f0-4cd346920d6f" providerId="AD" clId="Web-{833E2B34-6268-47AE-B11C-3472B442E65F}" dt="2026-01-09T22:24:53.913" v="13" actId="20577"/>
        <pc:sldMkLst>
          <pc:docMk/>
          <pc:sldMk cId="325916478" sldId="489"/>
        </pc:sldMkLst>
        <pc:spChg chg="mod">
          <ac:chgData name="ROSS Liz * ODE" userId="S::liz.ross@ode.oregon.gov::aba85315-4ed1-446c-98f0-4cd346920d6f" providerId="AD" clId="Web-{833E2B34-6268-47AE-B11C-3472B442E65F}" dt="2026-01-09T22:24:53.913" v="13" actId="20577"/>
          <ac:spMkLst>
            <pc:docMk/>
            <pc:sldMk cId="325916478" sldId="489"/>
            <ac:spMk id="8" creationId="{F5A500F0-86E0-C3D1-D920-094602430E76}"/>
          </ac:spMkLst>
        </pc:spChg>
      </pc:sldChg>
      <pc:sldChg chg="modSp">
        <pc:chgData name="ROSS Liz * ODE" userId="S::liz.ross@ode.oregon.gov::aba85315-4ed1-446c-98f0-4cd346920d6f" providerId="AD" clId="Web-{833E2B34-6268-47AE-B11C-3472B442E65F}" dt="2026-01-09T22:24:10.913" v="12" actId="20577"/>
        <pc:sldMkLst>
          <pc:docMk/>
          <pc:sldMk cId="1459009963" sldId="491"/>
        </pc:sldMkLst>
        <pc:spChg chg="mod">
          <ac:chgData name="ROSS Liz * ODE" userId="S::liz.ross@ode.oregon.gov::aba85315-4ed1-446c-98f0-4cd346920d6f" providerId="AD" clId="Web-{833E2B34-6268-47AE-B11C-3472B442E65F}" dt="2026-01-09T22:24:10.913" v="12" actId="20577"/>
          <ac:spMkLst>
            <pc:docMk/>
            <pc:sldMk cId="1459009963" sldId="491"/>
            <ac:spMk id="2" creationId="{34E373FA-B28B-7E3F-6886-23E3AADEA81A}"/>
          </ac:spMkLst>
        </pc:spChg>
      </pc:sldChg>
      <pc:sldChg chg="modSp">
        <pc:chgData name="ROSS Liz * ODE" userId="S::liz.ross@ode.oregon.gov::aba85315-4ed1-446c-98f0-4cd346920d6f" providerId="AD" clId="Web-{833E2B34-6268-47AE-B11C-3472B442E65F}" dt="2026-01-09T22:22:48.803" v="2" actId="20577"/>
        <pc:sldMkLst>
          <pc:docMk/>
          <pc:sldMk cId="3385300208" sldId="492"/>
        </pc:sldMkLst>
        <pc:spChg chg="mod">
          <ac:chgData name="ROSS Liz * ODE" userId="S::liz.ross@ode.oregon.gov::aba85315-4ed1-446c-98f0-4cd346920d6f" providerId="AD" clId="Web-{833E2B34-6268-47AE-B11C-3472B442E65F}" dt="2026-01-09T22:22:48.803" v="2" actId="20577"/>
          <ac:spMkLst>
            <pc:docMk/>
            <pc:sldMk cId="3385300208" sldId="492"/>
            <ac:spMk id="2" creationId="{6C2C63D0-09B5-3CE5-6C61-BCA5AEA3CB14}"/>
          </ac:spMkLst>
        </pc:spChg>
      </pc:sldChg>
      <pc:sldChg chg="modSp">
        <pc:chgData name="ROSS Liz * ODE" userId="S::liz.ross@ode.oregon.gov::aba85315-4ed1-446c-98f0-4cd346920d6f" providerId="AD" clId="Web-{833E2B34-6268-47AE-B11C-3472B442E65F}" dt="2026-01-09T22:22:55.600" v="3" actId="20577"/>
        <pc:sldMkLst>
          <pc:docMk/>
          <pc:sldMk cId="443100151" sldId="501"/>
        </pc:sldMkLst>
        <pc:spChg chg="mod">
          <ac:chgData name="ROSS Liz * ODE" userId="S::liz.ross@ode.oregon.gov::aba85315-4ed1-446c-98f0-4cd346920d6f" providerId="AD" clId="Web-{833E2B34-6268-47AE-B11C-3472B442E65F}" dt="2026-01-09T22:22:55.600" v="3" actId="20577"/>
          <ac:spMkLst>
            <pc:docMk/>
            <pc:sldMk cId="443100151" sldId="501"/>
            <ac:spMk id="8" creationId="{D4C50385-C0BB-191D-D772-D5D4D1CB0CB2}"/>
          </ac:spMkLst>
        </pc:spChg>
      </pc:sldChg>
    </pc:docChg>
  </pc:docChgLst>
  <pc:docChgLst>
    <pc:chgData name="TIDWELL Amy * ODE" userId="S::amy.tidwell@ode.oregon.gov::3688d12e-1db2-476e-b1ec-221098d3c5a0" providerId="AD" clId="Web-{13C6B520-D040-FBA8-074A-A46F6FD8B051}"/>
    <pc:docChg chg="modSld">
      <pc:chgData name="TIDWELL Amy * ODE" userId="S::amy.tidwell@ode.oregon.gov::3688d12e-1db2-476e-b1ec-221098d3c5a0" providerId="AD" clId="Web-{13C6B520-D040-FBA8-074A-A46F6FD8B051}" dt="2026-01-20T16:22:58.905" v="105"/>
      <pc:docMkLst>
        <pc:docMk/>
      </pc:docMkLst>
      <pc:sldChg chg="modNotes">
        <pc:chgData name="TIDWELL Amy * ODE" userId="S::amy.tidwell@ode.oregon.gov::3688d12e-1db2-476e-b1ec-221098d3c5a0" providerId="AD" clId="Web-{13C6B520-D040-FBA8-074A-A46F6FD8B051}" dt="2026-01-20T15:22:22.003" v="6"/>
        <pc:sldMkLst>
          <pc:docMk/>
          <pc:sldMk cId="95177801" sldId="273"/>
        </pc:sldMkLst>
      </pc:sldChg>
      <pc:sldChg chg="modNotes">
        <pc:chgData name="TIDWELL Amy * ODE" userId="S::amy.tidwell@ode.oregon.gov::3688d12e-1db2-476e-b1ec-221098d3c5a0" providerId="AD" clId="Web-{13C6B520-D040-FBA8-074A-A46F6FD8B051}" dt="2026-01-20T16:22:58.905" v="105"/>
        <pc:sldMkLst>
          <pc:docMk/>
          <pc:sldMk cId="221268504" sldId="479"/>
        </pc:sldMkLst>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7.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77739" cy="471054"/>
          </a:xfrm>
          <a:prstGeom prst="rect">
            <a:avLst/>
          </a:prstGeom>
        </p:spPr>
        <p:txBody>
          <a:bodyPr vert="horz" lIns="94229" tIns="47114" rIns="94229" bIns="47114" rtlCol="0"/>
          <a:lstStyle>
            <a:lvl1pPr algn="l">
              <a:defRPr sz="1200"/>
            </a:lvl1pPr>
          </a:lstStyle>
          <a:p>
            <a:endParaRPr lang="en-US"/>
          </a:p>
        </p:txBody>
      </p:sp>
      <p:sp>
        <p:nvSpPr>
          <p:cNvPr id="3" name="Date Placeholder 2"/>
          <p:cNvSpPr>
            <a:spLocks noGrp="1"/>
          </p:cNvSpPr>
          <p:nvPr>
            <p:ph type="dt" idx="1"/>
          </p:nvPr>
        </p:nvSpPr>
        <p:spPr>
          <a:xfrm>
            <a:off x="4023092" y="0"/>
            <a:ext cx="3077739" cy="471054"/>
          </a:xfrm>
          <a:prstGeom prst="rect">
            <a:avLst/>
          </a:prstGeom>
        </p:spPr>
        <p:txBody>
          <a:bodyPr vert="horz" lIns="94229" tIns="47114" rIns="94229" bIns="47114" rtlCol="0"/>
          <a:lstStyle>
            <a:lvl1pPr algn="r">
              <a:defRPr sz="1200"/>
            </a:lvl1pPr>
          </a:lstStyle>
          <a:p>
            <a:fld id="{2B63DED8-CA54-42CE-AED5-48AF1E60C0FC}" type="datetimeFigureOut">
              <a:rPr lang="en-US" smtClean="0"/>
              <a:t>2/4/2026</a:t>
            </a:fld>
            <a:endParaRPr lang="en-US"/>
          </a:p>
        </p:txBody>
      </p:sp>
      <p:sp>
        <p:nvSpPr>
          <p:cNvPr id="4" name="Slide Image Placeholder 3"/>
          <p:cNvSpPr>
            <a:spLocks noGrp="1" noRot="1" noChangeAspect="1"/>
          </p:cNvSpPr>
          <p:nvPr>
            <p:ph type="sldImg" idx="2"/>
          </p:nvPr>
        </p:nvSpPr>
        <p:spPr>
          <a:xfrm>
            <a:off x="735013" y="1173163"/>
            <a:ext cx="5632450" cy="3168650"/>
          </a:xfrm>
          <a:prstGeom prst="rect">
            <a:avLst/>
          </a:prstGeom>
          <a:noFill/>
          <a:ln w="12700">
            <a:solidFill>
              <a:prstClr val="black"/>
            </a:solidFill>
          </a:ln>
        </p:spPr>
        <p:txBody>
          <a:bodyPr vert="horz" lIns="94229" tIns="47114" rIns="94229" bIns="47114" rtlCol="0" anchor="ctr"/>
          <a:lstStyle/>
          <a:p>
            <a:endParaRPr lang="en-US"/>
          </a:p>
        </p:txBody>
      </p:sp>
      <p:sp>
        <p:nvSpPr>
          <p:cNvPr id="5" name="Notes Placeholder 4"/>
          <p:cNvSpPr>
            <a:spLocks noGrp="1"/>
          </p:cNvSpPr>
          <p:nvPr>
            <p:ph type="body" sz="quarter" idx="3"/>
          </p:nvPr>
        </p:nvSpPr>
        <p:spPr>
          <a:xfrm>
            <a:off x="710248" y="4518204"/>
            <a:ext cx="5681980" cy="3696712"/>
          </a:xfrm>
          <a:prstGeom prst="rect">
            <a:avLst/>
          </a:prstGeom>
        </p:spPr>
        <p:txBody>
          <a:bodyPr vert="horz" lIns="94229" tIns="47114" rIns="94229" bIns="47114"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917422"/>
            <a:ext cx="3077739" cy="471053"/>
          </a:xfrm>
          <a:prstGeom prst="rect">
            <a:avLst/>
          </a:prstGeom>
        </p:spPr>
        <p:txBody>
          <a:bodyPr vert="horz" lIns="94229" tIns="47114" rIns="94229" bIns="47114" rtlCol="0" anchor="b"/>
          <a:lstStyle>
            <a:lvl1pPr algn="l">
              <a:defRPr sz="1200"/>
            </a:lvl1pPr>
          </a:lstStyle>
          <a:p>
            <a:endParaRPr lang="en-US"/>
          </a:p>
        </p:txBody>
      </p:sp>
      <p:sp>
        <p:nvSpPr>
          <p:cNvPr id="7" name="Slide Number Placeholder 6"/>
          <p:cNvSpPr>
            <a:spLocks noGrp="1"/>
          </p:cNvSpPr>
          <p:nvPr>
            <p:ph type="sldNum" sz="quarter" idx="5"/>
          </p:nvPr>
        </p:nvSpPr>
        <p:spPr>
          <a:xfrm>
            <a:off x="4023092" y="8917422"/>
            <a:ext cx="3077739" cy="471053"/>
          </a:xfrm>
          <a:prstGeom prst="rect">
            <a:avLst/>
          </a:prstGeom>
        </p:spPr>
        <p:txBody>
          <a:bodyPr vert="horz" lIns="94229" tIns="47114" rIns="94229" bIns="47114" rtlCol="0" anchor="b"/>
          <a:lstStyle>
            <a:lvl1pPr algn="r">
              <a:defRPr sz="1200"/>
            </a:lvl1pPr>
          </a:lstStyle>
          <a:p>
            <a:fld id="{42042C83-F474-4689-992F-134064305DAD}" type="slidenum">
              <a:rPr lang="en-US" smtClean="0"/>
              <a:t>‹#›</a:t>
            </a:fld>
            <a:endParaRPr lang="en-US"/>
          </a:p>
        </p:txBody>
      </p:sp>
    </p:spTree>
    <p:extLst>
      <p:ext uri="{BB962C8B-B14F-4D97-AF65-F5344CB8AC3E}">
        <p14:creationId xmlns:p14="http://schemas.microsoft.com/office/powerpoint/2010/main" val="356585976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3" Type="http://schemas.openxmlformats.org/officeDocument/2006/relationships/hyperlink" Target="https://www.oregon.gov/ode/educator-resources/Pages/Teacher-Licensure.aspx" TargetMode="External"/><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3" Type="http://schemas.openxmlformats.org/officeDocument/2006/relationships/hyperlink" Target="https://odedistrict.oregon.gov/CollectionsValidations/Collections/Pages/StaffPosition.aspx" TargetMode="External"/><Relationship Id="rId2" Type="http://schemas.openxmlformats.org/officeDocument/2006/relationships/slide" Target="../slides/slide20.xml"/><Relationship Id="rId1" Type="http://schemas.openxmlformats.org/officeDocument/2006/relationships/notesMaster" Target="../notesMasters/notesMaster1.xml"/><Relationship Id="rId5" Type="http://schemas.openxmlformats.org/officeDocument/2006/relationships/hyperlink" Target="https://odedistrict.oregon.gov/CollectionsValidations/Collections/Pages/PrincipalAndTeacherEvaluations.aspx" TargetMode="External"/><Relationship Id="rId4" Type="http://schemas.openxmlformats.org/officeDocument/2006/relationships/hyperlink" Target="https://odedistrict.oregon.gov/CollectionsValidations/Collections/Pages/StaffAssignment.aspx" TargetMode="Externa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3" Type="http://schemas.openxmlformats.org/officeDocument/2006/relationships/hyperlink" Target="https://www.oregon.gov/ode/schools-and-districts/grants/ESEA/Documents/Final%20Paraprofessional%20OAR%20%281%29.docx" TargetMode="External"/><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2042C83-F474-4689-992F-134064305DAD}" type="slidenum">
              <a:rPr lang="en-US" smtClean="0"/>
              <a:t>1</a:t>
            </a:fld>
            <a:endParaRPr lang="en-US"/>
          </a:p>
        </p:txBody>
      </p:sp>
    </p:spTree>
    <p:extLst>
      <p:ext uri="{BB962C8B-B14F-4D97-AF65-F5344CB8AC3E}">
        <p14:creationId xmlns:p14="http://schemas.microsoft.com/office/powerpoint/2010/main" val="254937170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451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sz="1200" i="1" kern="1200">
                <a:solidFill>
                  <a:schemeClr val="tx1"/>
                </a:solidFill>
                <a:effectLst/>
                <a:latin typeface="+mn-lt"/>
                <a:ea typeface="+mn-ea"/>
                <a:cs typeface="+mn-cs"/>
              </a:rPr>
              <a:t>Passing a State or Local Assessment –</a:t>
            </a:r>
            <a:r>
              <a:rPr lang="en-US" sz="1200" kern="1200">
                <a:solidFill>
                  <a:schemeClr val="tx1"/>
                </a:solidFill>
                <a:effectLst/>
                <a:latin typeface="+mn-lt"/>
                <a:ea typeface="+mn-ea"/>
                <a:cs typeface="+mn-cs"/>
              </a:rPr>
              <a:t> Districts have flexibility in determining the content and format of a local assessment of paraprofessionals. The law does not require a paper and pencil test, so while an appropriate assessment might be entirely a written test, it could be a combination of a written test on content (reading, writing, and math) and a demonstration of competence in instruction (assessed through observations via a series of rubrics). </a:t>
            </a:r>
          </a:p>
          <a:p>
            <a:r>
              <a:rPr lang="en-US" sz="1200" b="1" kern="1200">
                <a:solidFill>
                  <a:schemeClr val="tx1"/>
                </a:solidFill>
                <a:effectLst/>
                <a:latin typeface="+mn-lt"/>
                <a:ea typeface="+mn-ea"/>
                <a:cs typeface="+mn-cs"/>
              </a:rPr>
              <a:t> </a:t>
            </a:r>
            <a:endParaRPr lang="en-US" sz="1200" kern="1200">
              <a:solidFill>
                <a:schemeClr val="tx1"/>
              </a:solidFill>
              <a:effectLst/>
              <a:latin typeface="+mn-lt"/>
              <a:ea typeface="+mn-ea"/>
              <a:cs typeface="+mn-cs"/>
            </a:endParaRPr>
          </a:p>
          <a:p>
            <a:r>
              <a:rPr lang="en-US" sz="1200" kern="1200">
                <a:solidFill>
                  <a:schemeClr val="tx1"/>
                </a:solidFill>
                <a:effectLst/>
                <a:latin typeface="+mn-lt"/>
                <a:ea typeface="+mn-ea"/>
                <a:cs typeface="+mn-cs"/>
              </a:rPr>
              <a:t>The content of the assessment should reflect both the academic standards and skills expected of a student at a given school level (preschool, elementary, middle, or high school), and the ability of the individual to effectively provide instructional support to assist students in mastering the content. The assessment must be valid and reliable, and a record should be kept of an individual’s performance on that assessment. </a:t>
            </a:r>
          </a:p>
        </p:txBody>
      </p:sp>
      <p:sp>
        <p:nvSpPr>
          <p:cNvPr id="4" name="Slide Number Placeholder 3"/>
          <p:cNvSpPr>
            <a:spLocks noGrp="1"/>
          </p:cNvSpPr>
          <p:nvPr>
            <p:ph type="sldNum" sz="quarter" idx="5"/>
          </p:nvPr>
        </p:nvSpPr>
        <p:spPr/>
        <p:txBody>
          <a:bodyPr/>
          <a:lstStyle>
            <a:lvl1pPr eaLnBrk="0" hangingPunct="0">
              <a:defRPr>
                <a:solidFill>
                  <a:schemeClr val="tx1"/>
                </a:solidFill>
                <a:latin typeface="Century Schoolbook" panose="02040604050505020304" pitchFamily="18" charset="0"/>
                <a:cs typeface="Arial" panose="020B0604020202020204" pitchFamily="34" charset="0"/>
              </a:defRPr>
            </a:lvl1pPr>
            <a:lvl2pPr marL="765610" indent="-294465" eaLnBrk="0" hangingPunct="0">
              <a:defRPr>
                <a:solidFill>
                  <a:schemeClr val="tx1"/>
                </a:solidFill>
                <a:latin typeface="Century Schoolbook" panose="02040604050505020304" pitchFamily="18" charset="0"/>
                <a:cs typeface="Arial" panose="020B0604020202020204" pitchFamily="34" charset="0"/>
              </a:defRPr>
            </a:lvl2pPr>
            <a:lvl3pPr marL="1177862" indent="-235572" eaLnBrk="0" hangingPunct="0">
              <a:defRPr>
                <a:solidFill>
                  <a:schemeClr val="tx1"/>
                </a:solidFill>
                <a:latin typeface="Century Schoolbook" panose="02040604050505020304" pitchFamily="18" charset="0"/>
                <a:cs typeface="Arial" panose="020B0604020202020204" pitchFamily="34" charset="0"/>
              </a:defRPr>
            </a:lvl3pPr>
            <a:lvl4pPr marL="1649006" indent="-235572" eaLnBrk="0" hangingPunct="0">
              <a:defRPr>
                <a:solidFill>
                  <a:schemeClr val="tx1"/>
                </a:solidFill>
                <a:latin typeface="Century Schoolbook" panose="02040604050505020304" pitchFamily="18" charset="0"/>
                <a:cs typeface="Arial" panose="020B0604020202020204" pitchFamily="34" charset="0"/>
              </a:defRPr>
            </a:lvl4pPr>
            <a:lvl5pPr marL="2120151" indent="-235572" eaLnBrk="0" hangingPunct="0">
              <a:defRPr>
                <a:solidFill>
                  <a:schemeClr val="tx1"/>
                </a:solidFill>
                <a:latin typeface="Century Schoolbook" panose="02040604050505020304" pitchFamily="18" charset="0"/>
                <a:cs typeface="Arial" panose="020B0604020202020204" pitchFamily="34" charset="0"/>
              </a:defRPr>
            </a:lvl5pPr>
            <a:lvl6pPr marL="2591295" indent="-235572" eaLnBrk="0" fontAlgn="base" hangingPunct="0">
              <a:spcBef>
                <a:spcPct val="0"/>
              </a:spcBef>
              <a:spcAft>
                <a:spcPct val="0"/>
              </a:spcAft>
              <a:defRPr>
                <a:solidFill>
                  <a:schemeClr val="tx1"/>
                </a:solidFill>
                <a:latin typeface="Century Schoolbook" panose="02040604050505020304" pitchFamily="18" charset="0"/>
                <a:cs typeface="Arial" panose="020B0604020202020204" pitchFamily="34" charset="0"/>
              </a:defRPr>
            </a:lvl6pPr>
            <a:lvl7pPr marL="3062440" indent="-235572" eaLnBrk="0" fontAlgn="base" hangingPunct="0">
              <a:spcBef>
                <a:spcPct val="0"/>
              </a:spcBef>
              <a:spcAft>
                <a:spcPct val="0"/>
              </a:spcAft>
              <a:defRPr>
                <a:solidFill>
                  <a:schemeClr val="tx1"/>
                </a:solidFill>
                <a:latin typeface="Century Schoolbook" panose="02040604050505020304" pitchFamily="18" charset="0"/>
                <a:cs typeface="Arial" panose="020B0604020202020204" pitchFamily="34" charset="0"/>
              </a:defRPr>
            </a:lvl7pPr>
            <a:lvl8pPr marL="3533585" indent="-235572" eaLnBrk="0" fontAlgn="base" hangingPunct="0">
              <a:spcBef>
                <a:spcPct val="0"/>
              </a:spcBef>
              <a:spcAft>
                <a:spcPct val="0"/>
              </a:spcAft>
              <a:defRPr>
                <a:solidFill>
                  <a:schemeClr val="tx1"/>
                </a:solidFill>
                <a:latin typeface="Century Schoolbook" panose="02040604050505020304" pitchFamily="18" charset="0"/>
                <a:cs typeface="Arial" panose="020B0604020202020204" pitchFamily="34" charset="0"/>
              </a:defRPr>
            </a:lvl8pPr>
            <a:lvl9pPr marL="4004729" indent="-235572" eaLnBrk="0" fontAlgn="base" hangingPunct="0">
              <a:spcBef>
                <a:spcPct val="0"/>
              </a:spcBef>
              <a:spcAft>
                <a:spcPct val="0"/>
              </a:spcAft>
              <a:defRPr>
                <a:solidFill>
                  <a:schemeClr val="tx1"/>
                </a:solidFill>
                <a:latin typeface="Century Schoolbook" panose="02040604050505020304" pitchFamily="18" charset="0"/>
                <a:cs typeface="Arial" panose="020B0604020202020204" pitchFamily="34" charset="0"/>
              </a:defRPr>
            </a:lvl9pPr>
          </a:lstStyle>
          <a:p>
            <a:pPr eaLnBrk="1" hangingPunct="1"/>
            <a:fld id="{2E6FFBF0-4AC6-4278-94EF-5A6AA837AF80}" type="slidenum">
              <a:rPr lang="en-US" altLang="en-US">
                <a:latin typeface="Calibri" panose="020F0502020204030204" pitchFamily="34" charset="0"/>
              </a:rPr>
              <a:pPr eaLnBrk="1" hangingPunct="1"/>
              <a:t>10</a:t>
            </a:fld>
            <a:endParaRPr lang="en-US" altLang="en-US">
              <a:latin typeface="Calibri" panose="020F0502020204030204" pitchFamily="34" charset="0"/>
            </a:endParaRPr>
          </a:p>
        </p:txBody>
      </p:sp>
    </p:spTree>
    <p:extLst>
      <p:ext uri="{BB962C8B-B14F-4D97-AF65-F5344CB8AC3E}">
        <p14:creationId xmlns:p14="http://schemas.microsoft.com/office/powerpoint/2010/main" val="211635418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C56985F-A104-4A62-0312-411884125E6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BAF7813-0F19-56E2-6110-0F19D0B46A7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29F9193-CAEE-BD42-FDBA-092E2A971259}"/>
              </a:ext>
            </a:extLst>
          </p:cNvPr>
          <p:cNvSpPr>
            <a:spLocks noGrp="1"/>
          </p:cNvSpPr>
          <p:nvPr>
            <p:ph type="body" idx="1"/>
          </p:nvPr>
        </p:nvSpPr>
        <p:spPr>
          <a:xfrm>
            <a:off x="710248" y="4518203"/>
            <a:ext cx="5681980" cy="4515032"/>
          </a:xfrm>
        </p:spPr>
        <p:txBody>
          <a:bodyPr/>
          <a:lstStyle/>
          <a:p>
            <a:endParaRPr lang="en-US"/>
          </a:p>
        </p:txBody>
      </p:sp>
      <p:sp>
        <p:nvSpPr>
          <p:cNvPr id="4" name="Slide Number Placeholder 3">
            <a:extLst>
              <a:ext uri="{FF2B5EF4-FFF2-40B4-BE49-F238E27FC236}">
                <a16:creationId xmlns:a16="http://schemas.microsoft.com/office/drawing/2014/main" id="{74100681-D236-E8E7-1F05-B3C97D62D22A}"/>
              </a:ext>
            </a:extLst>
          </p:cNvPr>
          <p:cNvSpPr>
            <a:spLocks noGrp="1"/>
          </p:cNvSpPr>
          <p:nvPr>
            <p:ph type="sldNum" sz="quarter" idx="5"/>
          </p:nvPr>
        </p:nvSpPr>
        <p:spPr/>
        <p:txBody>
          <a:bodyPr/>
          <a:lstStyle/>
          <a:p>
            <a:fld id="{42042C83-F474-4689-992F-134064305DAD}" type="slidenum">
              <a:rPr lang="en-US" smtClean="0"/>
              <a:t>11</a:t>
            </a:fld>
            <a:endParaRPr lang="en-US"/>
          </a:p>
        </p:txBody>
      </p:sp>
    </p:spTree>
    <p:extLst>
      <p:ext uri="{BB962C8B-B14F-4D97-AF65-F5344CB8AC3E}">
        <p14:creationId xmlns:p14="http://schemas.microsoft.com/office/powerpoint/2010/main" val="341750181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42042C83-F474-4689-992F-134064305DAD}" type="slidenum">
              <a:rPr lang="en-US" smtClean="0"/>
              <a:t>12</a:t>
            </a:fld>
            <a:endParaRPr lang="en-US"/>
          </a:p>
        </p:txBody>
      </p:sp>
    </p:spTree>
    <p:extLst>
      <p:ext uri="{BB962C8B-B14F-4D97-AF65-F5344CB8AC3E}">
        <p14:creationId xmlns:p14="http://schemas.microsoft.com/office/powerpoint/2010/main" val="407085545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42042C83-F474-4689-992F-134064305DAD}" type="slidenum">
              <a:rPr lang="en-US" smtClean="0"/>
              <a:t>13</a:t>
            </a:fld>
            <a:endParaRPr lang="en-US"/>
          </a:p>
        </p:txBody>
      </p:sp>
    </p:spTree>
    <p:extLst>
      <p:ext uri="{BB962C8B-B14F-4D97-AF65-F5344CB8AC3E}">
        <p14:creationId xmlns:p14="http://schemas.microsoft.com/office/powerpoint/2010/main" val="142950364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2042C83-F474-4689-992F-134064305DAD}" type="slidenum">
              <a:rPr lang="en-US" smtClean="0"/>
              <a:t>14</a:t>
            </a:fld>
            <a:endParaRPr lang="en-US"/>
          </a:p>
        </p:txBody>
      </p:sp>
    </p:spTree>
    <p:extLst>
      <p:ext uri="{BB962C8B-B14F-4D97-AF65-F5344CB8AC3E}">
        <p14:creationId xmlns:p14="http://schemas.microsoft.com/office/powerpoint/2010/main" val="289570395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a:solidFill>
                  <a:schemeClr val="tx1"/>
                </a:solidFill>
                <a:effectLst/>
                <a:latin typeface="+mn-lt"/>
                <a:ea typeface="+mn-ea"/>
                <a:cs typeface="+mn-cs"/>
              </a:rPr>
              <a:t>Every Student Succeeds Act (ESSA) eliminated the highly qualified teacher requirement and addresses teacher qualifications three ways:</a:t>
            </a:r>
          </a:p>
          <a:p>
            <a:pPr lvl="0"/>
            <a:r>
              <a:rPr lang="en-US" sz="1200" b="1" kern="1200">
                <a:solidFill>
                  <a:schemeClr val="tx1"/>
                </a:solidFill>
                <a:effectLst/>
                <a:latin typeface="+mn-lt"/>
                <a:ea typeface="+mn-ea"/>
                <a:cs typeface="+mn-cs"/>
              </a:rPr>
              <a:t>Teacher licensure: </a:t>
            </a:r>
            <a:r>
              <a:rPr lang="en-US" sz="1200" kern="1200">
                <a:solidFill>
                  <a:schemeClr val="tx1"/>
                </a:solidFill>
                <a:effectLst/>
                <a:latin typeface="+mn-lt"/>
                <a:ea typeface="+mn-ea"/>
                <a:cs typeface="+mn-cs"/>
              </a:rPr>
              <a:t>Teachers employed in Title I-A schools must meet state certification requirements. </a:t>
            </a:r>
          </a:p>
          <a:p>
            <a:r>
              <a:rPr lang="en-US" sz="1200" kern="1200">
                <a:solidFill>
                  <a:schemeClr val="tx1"/>
                </a:solidFill>
                <a:effectLst/>
                <a:latin typeface="+mn-lt"/>
                <a:ea typeface="+mn-ea"/>
                <a:cs typeface="+mn-cs"/>
              </a:rPr>
              <a:t> </a:t>
            </a:r>
          </a:p>
          <a:p>
            <a:pPr lvl="0"/>
            <a:r>
              <a:rPr lang="en-US" sz="1200" b="1" kern="1200">
                <a:solidFill>
                  <a:schemeClr val="tx1"/>
                </a:solidFill>
                <a:effectLst/>
                <a:latin typeface="+mn-lt"/>
                <a:ea typeface="+mn-ea"/>
                <a:cs typeface="+mn-cs"/>
              </a:rPr>
              <a:t>Notifying families</a:t>
            </a:r>
            <a:r>
              <a:rPr lang="en-US" sz="1200" kern="1200">
                <a:solidFill>
                  <a:schemeClr val="tx1"/>
                </a:solidFill>
                <a:effectLst/>
                <a:latin typeface="+mn-lt"/>
                <a:ea typeface="+mn-ea"/>
                <a:cs typeface="+mn-cs"/>
              </a:rPr>
              <a:t>: Districts that receive Title I-A funds are required to notify families that they can request specific information about a teacher's qualifications. Districts must also notify families when an “out-of-field” teacher has been teaching their child for four or more consecutive weeks.</a:t>
            </a:r>
          </a:p>
          <a:p>
            <a:r>
              <a:rPr lang="en-US" sz="1200" kern="1200">
                <a:solidFill>
                  <a:schemeClr val="tx1"/>
                </a:solidFill>
                <a:effectLst/>
                <a:latin typeface="+mn-lt"/>
                <a:ea typeface="+mn-ea"/>
                <a:cs typeface="+mn-cs"/>
              </a:rPr>
              <a:t> </a:t>
            </a:r>
          </a:p>
          <a:p>
            <a:pPr lvl="0"/>
            <a:r>
              <a:rPr lang="en-US" sz="1200" b="1" kern="1200">
                <a:solidFill>
                  <a:schemeClr val="tx1"/>
                </a:solidFill>
                <a:effectLst/>
                <a:latin typeface="+mn-lt"/>
                <a:ea typeface="+mn-ea"/>
                <a:cs typeface="+mn-cs"/>
              </a:rPr>
              <a:t>Equitable Distribution of Teachers: </a:t>
            </a:r>
            <a:r>
              <a:rPr lang="en-US" sz="1200" kern="1200">
                <a:solidFill>
                  <a:schemeClr val="tx1"/>
                </a:solidFill>
                <a:effectLst/>
                <a:latin typeface="+mn-lt"/>
                <a:ea typeface="+mn-ea"/>
                <a:cs typeface="+mn-cs"/>
              </a:rPr>
              <a:t>ESSA requires districts receiving Title I-A funds to address disparities by ensuring that students experiencing poverty and historically underserved students are not disproportionately taught by ineffective, out-of-field, or inexperienced teachers as compared to their peers.</a:t>
            </a:r>
          </a:p>
          <a:p>
            <a:r>
              <a:rPr lang="en-US" sz="1200" i="1" kern="1200">
                <a:solidFill>
                  <a:schemeClr val="tx1"/>
                </a:solidFill>
                <a:effectLst/>
                <a:latin typeface="+mn-lt"/>
                <a:ea typeface="+mn-ea"/>
                <a:cs typeface="+mn-cs"/>
              </a:rPr>
              <a:t>ESEA Section 1111(g)(2)(J); 34 C.F.R. § 200.58</a:t>
            </a:r>
            <a:endParaRPr lang="en-US" sz="1200" kern="1200">
              <a:solidFill>
                <a:schemeClr val="tx1"/>
              </a:solidFill>
              <a:effectLst/>
              <a:latin typeface="+mn-lt"/>
              <a:ea typeface="+mn-ea"/>
              <a:cs typeface="+mn-cs"/>
            </a:endParaRPr>
          </a:p>
          <a:p>
            <a:r>
              <a:rPr lang="en-US" sz="1200" i="1" kern="1200">
                <a:solidFill>
                  <a:schemeClr val="tx1"/>
                </a:solidFill>
                <a:effectLst/>
                <a:latin typeface="+mn-lt"/>
                <a:ea typeface="+mn-ea"/>
                <a:cs typeface="+mn-cs"/>
              </a:rPr>
              <a:t>ESEA Section 1112(e)(1)(A)</a:t>
            </a:r>
            <a:endParaRPr lang="en-US" sz="1200" kern="1200">
              <a:solidFill>
                <a:schemeClr val="tx1"/>
              </a:solidFill>
              <a:effectLst/>
              <a:latin typeface="+mn-lt"/>
              <a:ea typeface="+mn-ea"/>
              <a:cs typeface="+mn-cs"/>
            </a:endParaRPr>
          </a:p>
          <a:p>
            <a:r>
              <a:rPr lang="en-US" sz="1200" i="1" kern="1200">
                <a:solidFill>
                  <a:schemeClr val="tx1"/>
                </a:solidFill>
                <a:effectLst/>
                <a:latin typeface="+mn-lt"/>
                <a:ea typeface="+mn-ea"/>
                <a:cs typeface="+mn-cs"/>
              </a:rPr>
              <a:t>ESEA Section 1112(e)(1)(B)(ii)</a:t>
            </a:r>
            <a:endParaRPr lang="en-US" sz="1200" kern="1200">
              <a:solidFill>
                <a:schemeClr val="tx1"/>
              </a:solidFill>
              <a:effectLst/>
              <a:latin typeface="+mn-lt"/>
              <a:ea typeface="+mn-ea"/>
              <a:cs typeface="+mn-cs"/>
            </a:endParaRPr>
          </a:p>
          <a:p>
            <a:r>
              <a:rPr lang="en-US" sz="1200" i="1" kern="1200">
                <a:solidFill>
                  <a:schemeClr val="tx1"/>
                </a:solidFill>
                <a:effectLst/>
                <a:latin typeface="+mn-lt"/>
                <a:ea typeface="+mn-ea"/>
                <a:cs typeface="+mn-cs"/>
              </a:rPr>
              <a:t>ESEA Section 1111(g)(1)(B)</a:t>
            </a:r>
            <a:endParaRPr lang="en-US" sz="1200" kern="1200">
              <a:solidFill>
                <a:schemeClr val="tx1"/>
              </a:solidFill>
              <a:effectLst/>
              <a:latin typeface="+mn-lt"/>
              <a:ea typeface="+mn-ea"/>
              <a:cs typeface="+mn-cs"/>
            </a:endParaRPr>
          </a:p>
          <a:p>
            <a:endParaRPr lang="en-US"/>
          </a:p>
        </p:txBody>
      </p:sp>
      <p:sp>
        <p:nvSpPr>
          <p:cNvPr id="4" name="Slide Number Placeholder 3"/>
          <p:cNvSpPr>
            <a:spLocks noGrp="1"/>
          </p:cNvSpPr>
          <p:nvPr>
            <p:ph type="sldNum" sz="quarter" idx="10"/>
          </p:nvPr>
        </p:nvSpPr>
        <p:spPr/>
        <p:txBody>
          <a:bodyPr/>
          <a:lstStyle/>
          <a:p>
            <a:fld id="{42042C83-F474-4689-992F-134064305DAD}" type="slidenum">
              <a:rPr lang="en-US" smtClean="0"/>
              <a:t>15</a:t>
            </a:fld>
            <a:endParaRPr lang="en-US"/>
          </a:p>
        </p:txBody>
      </p:sp>
    </p:spTree>
    <p:extLst>
      <p:ext uri="{BB962C8B-B14F-4D97-AF65-F5344CB8AC3E}">
        <p14:creationId xmlns:p14="http://schemas.microsoft.com/office/powerpoint/2010/main" val="366867716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Reminder that the “Highly qualified” requirement was eliminated with reauthorization under ESSA.</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An Oregon teaching license is required for employment as a teacher. All licenses in Oregon are authorized in grades PreK-12 but are limited to teaching the content identified by their endorsements, under the </a:t>
            </a:r>
            <a:r>
              <a:rPr lang="en-US" sz="1200" u="sng" kern="1200" dirty="0">
                <a:solidFill>
                  <a:schemeClr val="tx1"/>
                </a:solidFill>
                <a:effectLst/>
                <a:latin typeface="+mn-lt"/>
                <a:ea typeface="+mn-ea"/>
                <a:cs typeface="+mn-cs"/>
                <a:hlinkClick r:id="rId3"/>
              </a:rPr>
              <a:t>Course to Endorsement Catalogue</a:t>
            </a:r>
            <a:r>
              <a:rPr lang="en-US" sz="1200" kern="1200" dirty="0">
                <a:solidFill>
                  <a:schemeClr val="tx1"/>
                </a:solidFill>
                <a:effectLst/>
                <a:latin typeface="+mn-lt"/>
                <a:ea typeface="+mn-ea"/>
                <a:cs typeface="+mn-cs"/>
              </a:rPr>
              <a:t>. However, teachers licensed in Oregon can be assigned to work up to 10 hours per week in one subject-matter area without the appropriate endorsement and still be meeting state certification and licensure requirements. This is commonly referred to as the “10-hour rule.” It is important to note that </a:t>
            </a:r>
            <a:r>
              <a:rPr lang="en-US" sz="1200" b="1" kern="1200" dirty="0">
                <a:solidFill>
                  <a:schemeClr val="tx1"/>
                </a:solidFill>
                <a:effectLst/>
                <a:latin typeface="+mn-lt"/>
                <a:ea typeface="+mn-ea"/>
                <a:cs typeface="+mn-cs"/>
              </a:rPr>
              <a:t>this provision</a:t>
            </a:r>
            <a:r>
              <a:rPr lang="en-US" sz="1200" kern="1200" dirty="0">
                <a:solidFill>
                  <a:schemeClr val="tx1"/>
                </a:solidFill>
                <a:effectLst/>
                <a:latin typeface="+mn-lt"/>
                <a:ea typeface="+mn-ea"/>
                <a:cs typeface="+mn-cs"/>
              </a:rPr>
              <a:t> </a:t>
            </a:r>
            <a:r>
              <a:rPr lang="en-US" sz="1200" b="1" kern="1200" dirty="0">
                <a:solidFill>
                  <a:schemeClr val="tx1"/>
                </a:solidFill>
                <a:effectLst/>
                <a:latin typeface="+mn-lt"/>
                <a:ea typeface="+mn-ea"/>
                <a:cs typeface="+mn-cs"/>
              </a:rPr>
              <a:t>does not apply to teaching assignments in ODE-approved CTE programs or to teachers holding a Restricted, Preliminary or Professional CTE Teaching License.</a:t>
            </a:r>
            <a:endParaRPr lang="en-US" sz="1200" kern="1200" dirty="0">
              <a:solidFill>
                <a:schemeClr val="tx1"/>
              </a:solidFill>
              <a:effectLst/>
              <a:latin typeface="+mn-lt"/>
              <a:ea typeface="+mn-ea"/>
              <a:cs typeface="+mn-cs"/>
            </a:endParaRPr>
          </a:p>
          <a:p>
            <a:r>
              <a:rPr lang="en-US" sz="1200" i="1" kern="1200" dirty="0">
                <a:solidFill>
                  <a:schemeClr val="tx1"/>
                </a:solidFill>
                <a:effectLst/>
                <a:latin typeface="+mn-lt"/>
                <a:ea typeface="+mn-ea"/>
                <a:cs typeface="+mn-cs"/>
              </a:rPr>
              <a:t>OAR 584-210-0160</a:t>
            </a:r>
            <a:endParaRPr lang="en-US" sz="1200" kern="1200" dirty="0">
              <a:solidFill>
                <a:schemeClr val="tx1"/>
              </a:solidFill>
              <a:effectLst/>
              <a:latin typeface="+mn-lt"/>
              <a:ea typeface="+mn-ea"/>
              <a:cs typeface="+mn-cs"/>
            </a:endParaRPr>
          </a:p>
          <a:p>
            <a:endParaRPr lang="en-US" dirty="0"/>
          </a:p>
          <a:p>
            <a:r>
              <a:rPr lang="en-US" sz="1200" dirty="0"/>
              <a:t>Section 1111(g)(2)(J) </a:t>
            </a:r>
            <a:r>
              <a:rPr lang="en-US" dirty="0"/>
              <a:t>the State educational agency will ensure that all teachers and paraprofessionals working in a program supported with funds under this part meet applicable State certification and licensure requirements, including any requirements for certification obtained through alternative routes to certification</a:t>
            </a:r>
          </a:p>
        </p:txBody>
      </p:sp>
      <p:sp>
        <p:nvSpPr>
          <p:cNvPr id="4" name="Slide Number Placeholder 3"/>
          <p:cNvSpPr>
            <a:spLocks noGrp="1"/>
          </p:cNvSpPr>
          <p:nvPr>
            <p:ph type="sldNum" sz="quarter" idx="5"/>
          </p:nvPr>
        </p:nvSpPr>
        <p:spPr/>
        <p:txBody>
          <a:bodyPr/>
          <a:lstStyle/>
          <a:p>
            <a:fld id="{42042C83-F474-4689-992F-134064305DAD}" type="slidenum">
              <a:rPr lang="en-US" smtClean="0"/>
              <a:t>16</a:t>
            </a:fld>
            <a:endParaRPr lang="en-US"/>
          </a:p>
        </p:txBody>
      </p:sp>
    </p:spTree>
    <p:extLst>
      <p:ext uri="{BB962C8B-B14F-4D97-AF65-F5344CB8AC3E}">
        <p14:creationId xmlns:p14="http://schemas.microsoft.com/office/powerpoint/2010/main" val="281234196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B18B150-CD77-BC08-D09C-71C8655EF57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885F311-477D-936D-C6B2-6DE98280086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14F0C07-6AB3-6D1B-3828-4D7CE407F024}"/>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t>Teachers who hold one of the above licenses who are teaching out of their endorsed area for more than 10 hours a week </a:t>
            </a:r>
            <a:r>
              <a:rPr lang="en-US" sz="1200" b="1" dirty="0"/>
              <a:t>and who also hold a License for Conditional Assignment (LCA) </a:t>
            </a:r>
            <a:r>
              <a:rPr lang="en-US" sz="1200" dirty="0"/>
              <a:t>are also considered to be properly assigned.</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ea typeface="Calibri" panose="020F0502020204030204"/>
              <a:cs typeface="Calibri" panose="020F0502020204030204"/>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ea typeface="Calibri" panose="020F0502020204030204"/>
                <a:cs typeface="Calibri" panose="020F0502020204030204"/>
              </a:rPr>
              <a:t>An LCA allows an educator to teach outside of their endorsement area while completing the requirements necessary either to add the subject-matter to the underlying license or obtain a new license type.</a:t>
            </a:r>
          </a:p>
          <a:p>
            <a:endParaRPr lang="en-US" dirty="0"/>
          </a:p>
        </p:txBody>
      </p:sp>
      <p:sp>
        <p:nvSpPr>
          <p:cNvPr id="4" name="Slide Number Placeholder 3">
            <a:extLst>
              <a:ext uri="{FF2B5EF4-FFF2-40B4-BE49-F238E27FC236}">
                <a16:creationId xmlns:a16="http://schemas.microsoft.com/office/drawing/2014/main" id="{83D552A8-F3A6-E442-D328-4BA99F702FEF}"/>
              </a:ext>
            </a:extLst>
          </p:cNvPr>
          <p:cNvSpPr>
            <a:spLocks noGrp="1"/>
          </p:cNvSpPr>
          <p:nvPr>
            <p:ph type="sldNum" sz="quarter" idx="5"/>
          </p:nvPr>
        </p:nvSpPr>
        <p:spPr/>
        <p:txBody>
          <a:bodyPr/>
          <a:lstStyle/>
          <a:p>
            <a:fld id="{42042C83-F474-4689-992F-134064305DAD}" type="slidenum">
              <a:rPr lang="en-US" smtClean="0"/>
              <a:t>17</a:t>
            </a:fld>
            <a:endParaRPr lang="en-US"/>
          </a:p>
        </p:txBody>
      </p:sp>
    </p:spTree>
    <p:extLst>
      <p:ext uri="{BB962C8B-B14F-4D97-AF65-F5344CB8AC3E}">
        <p14:creationId xmlns:p14="http://schemas.microsoft.com/office/powerpoint/2010/main" val="420997319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011753D-CCF6-D986-4CD8-9FB87EC7071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80B0BDE-1D46-B810-5BA1-F553368DAB9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3B40A78-0E83-D4E2-6F8D-1FE21CB8FE9D}"/>
              </a:ext>
            </a:extLst>
          </p:cNvPr>
          <p:cNvSpPr>
            <a:spLocks noGrp="1"/>
          </p:cNvSpPr>
          <p:nvPr>
            <p:ph type="body" idx="1"/>
          </p:nvPr>
        </p:nvSpPr>
        <p:spPr>
          <a:xfrm>
            <a:off x="710248" y="4518203"/>
            <a:ext cx="5681980" cy="4399218"/>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100" b="1" kern="1200">
                <a:solidFill>
                  <a:schemeClr val="tx1"/>
                </a:solidFill>
                <a:effectLst/>
                <a:latin typeface="+mn-lt"/>
                <a:ea typeface="+mn-ea"/>
                <a:cs typeface="+mn-cs"/>
              </a:rPr>
              <a:t>Notifying families</a:t>
            </a:r>
            <a:r>
              <a:rPr lang="en-US" sz="1100" kern="1200">
                <a:solidFill>
                  <a:schemeClr val="tx1"/>
                </a:solidFill>
                <a:effectLst/>
                <a:latin typeface="+mn-lt"/>
                <a:ea typeface="+mn-ea"/>
                <a:cs typeface="+mn-cs"/>
              </a:rPr>
              <a:t>: Districts that receive Title I-A funds are required to notify families that they can request specific information about a teacher's qualifications. </a:t>
            </a:r>
            <a:r>
              <a:rPr lang="en-US" sz="1100"/>
              <a:t>The term “in field” means in the field or discipline of certification.</a:t>
            </a:r>
          </a:p>
          <a:p>
            <a:endParaRPr lang="en-US" sz="1100"/>
          </a:p>
          <a:p>
            <a:r>
              <a:rPr lang="en-US" sz="1200" kern="1200">
                <a:solidFill>
                  <a:schemeClr val="tx1"/>
                </a:solidFill>
                <a:effectLst/>
                <a:latin typeface="+mn-lt"/>
                <a:ea typeface="+mn-ea"/>
                <a:cs typeface="+mn-cs"/>
              </a:rPr>
              <a:t>ESSA requires that districts notify each family whenever their child in a Title I school has been </a:t>
            </a:r>
            <a:r>
              <a:rPr lang="en-US" sz="1200" b="1" kern="1200">
                <a:solidFill>
                  <a:schemeClr val="tx1"/>
                </a:solidFill>
                <a:effectLst/>
                <a:latin typeface="+mn-lt"/>
                <a:ea typeface="+mn-ea"/>
                <a:cs typeface="+mn-cs"/>
              </a:rPr>
              <a:t>taught for four or more consecutive weeks by a teacher who does not meet state certification or licensing requirements</a:t>
            </a:r>
            <a:r>
              <a:rPr lang="en-US" sz="1200" kern="1200">
                <a:solidFill>
                  <a:schemeClr val="tx1"/>
                </a:solidFill>
                <a:effectLst/>
                <a:latin typeface="+mn-lt"/>
                <a:ea typeface="+mn-ea"/>
                <a:cs typeface="+mn-cs"/>
              </a:rPr>
              <a:t> at the grade level or subject in which they are assigned. </a:t>
            </a:r>
            <a:endParaRPr lang="en-US" sz="1100"/>
          </a:p>
        </p:txBody>
      </p:sp>
      <p:sp>
        <p:nvSpPr>
          <p:cNvPr id="4" name="Slide Number Placeholder 3">
            <a:extLst>
              <a:ext uri="{FF2B5EF4-FFF2-40B4-BE49-F238E27FC236}">
                <a16:creationId xmlns:a16="http://schemas.microsoft.com/office/drawing/2014/main" id="{94EB7D43-04AF-1161-2940-9817495488C2}"/>
              </a:ext>
            </a:extLst>
          </p:cNvPr>
          <p:cNvSpPr>
            <a:spLocks noGrp="1"/>
          </p:cNvSpPr>
          <p:nvPr>
            <p:ph type="sldNum" sz="quarter" idx="5"/>
          </p:nvPr>
        </p:nvSpPr>
        <p:spPr/>
        <p:txBody>
          <a:bodyPr/>
          <a:lstStyle/>
          <a:p>
            <a:fld id="{42042C83-F474-4689-992F-134064305DAD}" type="slidenum">
              <a:rPr lang="en-US" smtClean="0"/>
              <a:t>18</a:t>
            </a:fld>
            <a:endParaRPr lang="en-US"/>
          </a:p>
        </p:txBody>
      </p:sp>
    </p:spTree>
    <p:extLst>
      <p:ext uri="{BB962C8B-B14F-4D97-AF65-F5344CB8AC3E}">
        <p14:creationId xmlns:p14="http://schemas.microsoft.com/office/powerpoint/2010/main" val="209087330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42042C83-F474-4689-992F-134064305DAD}" type="slidenum">
              <a:rPr lang="en-US" smtClean="0"/>
              <a:t>19</a:t>
            </a:fld>
            <a:endParaRPr lang="en-US"/>
          </a:p>
        </p:txBody>
      </p:sp>
    </p:spTree>
    <p:extLst>
      <p:ext uri="{BB962C8B-B14F-4D97-AF65-F5344CB8AC3E}">
        <p14:creationId xmlns:p14="http://schemas.microsoft.com/office/powerpoint/2010/main" val="160926695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206D212-7439-A5B9-00AC-09C62C6701F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B78F069-6F84-F86B-A1F8-745300C28E1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1C772A5-AF0E-5045-0441-0E27A3C27E2C}"/>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D8BF2997-035C-1211-DEAE-FB82412C2A3A}"/>
              </a:ext>
            </a:extLst>
          </p:cNvPr>
          <p:cNvSpPr>
            <a:spLocks noGrp="1"/>
          </p:cNvSpPr>
          <p:nvPr>
            <p:ph type="sldNum" sz="quarter" idx="10"/>
          </p:nvPr>
        </p:nvSpPr>
        <p:spPr/>
        <p:txBody>
          <a:bodyPr/>
          <a:lstStyle/>
          <a:p>
            <a:fld id="{42042C83-F474-4689-992F-134064305DAD}" type="slidenum">
              <a:rPr lang="en-US" smtClean="0"/>
              <a:t>2</a:t>
            </a:fld>
            <a:endParaRPr lang="en-US"/>
          </a:p>
        </p:txBody>
      </p:sp>
    </p:spTree>
    <p:extLst>
      <p:ext uri="{BB962C8B-B14F-4D97-AF65-F5344CB8AC3E}">
        <p14:creationId xmlns:p14="http://schemas.microsoft.com/office/powerpoint/2010/main" val="255805399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These terms are defined in the ESSA State Plan. Currently, information regarding these three indicators is captured through the </a:t>
            </a:r>
            <a:r>
              <a:rPr lang="en-US" sz="1200" u="sng" kern="1200" dirty="0">
                <a:solidFill>
                  <a:schemeClr val="tx1"/>
                </a:solidFill>
                <a:effectLst/>
                <a:latin typeface="+mn-lt"/>
                <a:ea typeface="+mn-ea"/>
                <a:cs typeface="+mn-cs"/>
                <a:hlinkClick r:id="rId3"/>
              </a:rPr>
              <a:t>Staff Position</a:t>
            </a:r>
            <a:r>
              <a:rPr lang="en-US" sz="1200" u="sng" kern="1200" dirty="0">
                <a:solidFill>
                  <a:schemeClr val="tx1"/>
                </a:solidFill>
                <a:effectLst/>
                <a:latin typeface="+mn-lt"/>
                <a:ea typeface="+mn-ea"/>
                <a:cs typeface="+mn-cs"/>
              </a:rPr>
              <a:t>, </a:t>
            </a:r>
            <a:r>
              <a:rPr lang="en-US" sz="1200" u="sng" kern="1200" dirty="0">
                <a:solidFill>
                  <a:schemeClr val="tx1"/>
                </a:solidFill>
                <a:effectLst/>
                <a:latin typeface="+mn-lt"/>
                <a:ea typeface="+mn-ea"/>
                <a:cs typeface="+mn-cs"/>
                <a:hlinkClick r:id="rId4"/>
              </a:rPr>
              <a:t>Staff Assignment</a:t>
            </a:r>
            <a:r>
              <a:rPr lang="en-US" sz="1200" kern="1200" dirty="0">
                <a:solidFill>
                  <a:schemeClr val="tx1"/>
                </a:solidFill>
                <a:effectLst/>
                <a:latin typeface="+mn-lt"/>
                <a:ea typeface="+mn-ea"/>
                <a:cs typeface="+mn-cs"/>
              </a:rPr>
              <a:t>, and </a:t>
            </a:r>
            <a:r>
              <a:rPr lang="en-US" sz="1200" u="sng" kern="1200" dirty="0">
                <a:solidFill>
                  <a:schemeClr val="tx1"/>
                </a:solidFill>
                <a:effectLst/>
                <a:latin typeface="+mn-lt"/>
                <a:ea typeface="+mn-ea"/>
                <a:cs typeface="+mn-cs"/>
                <a:hlinkClick r:id="rId5"/>
              </a:rPr>
              <a:t>Principal and Teacher Evaluation</a:t>
            </a:r>
            <a:r>
              <a:rPr lang="en-US" sz="1200" kern="1200" dirty="0">
                <a:solidFill>
                  <a:schemeClr val="tx1"/>
                </a:solidFill>
                <a:effectLst/>
                <a:latin typeface="+mn-lt"/>
                <a:ea typeface="+mn-ea"/>
                <a:cs typeface="+mn-cs"/>
              </a:rPr>
              <a:t> data collections. </a:t>
            </a:r>
            <a:endParaRPr lang="en-US" dirty="0"/>
          </a:p>
        </p:txBody>
      </p:sp>
      <p:sp>
        <p:nvSpPr>
          <p:cNvPr id="4" name="Slide Number Placeholder 3"/>
          <p:cNvSpPr>
            <a:spLocks noGrp="1"/>
          </p:cNvSpPr>
          <p:nvPr>
            <p:ph type="sldNum" sz="quarter" idx="5"/>
          </p:nvPr>
        </p:nvSpPr>
        <p:spPr/>
        <p:txBody>
          <a:bodyPr/>
          <a:lstStyle/>
          <a:p>
            <a:fld id="{42042C83-F474-4689-992F-134064305DAD}" type="slidenum">
              <a:rPr lang="en-US" smtClean="0"/>
              <a:t>20</a:t>
            </a:fld>
            <a:endParaRPr lang="en-US"/>
          </a:p>
        </p:txBody>
      </p:sp>
    </p:spTree>
    <p:extLst>
      <p:ext uri="{BB962C8B-B14F-4D97-AF65-F5344CB8AC3E}">
        <p14:creationId xmlns:p14="http://schemas.microsoft.com/office/powerpoint/2010/main" val="121421685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42042C83-F474-4689-992F-134064305DAD}" type="slidenum">
              <a:rPr lang="en-US" smtClean="0"/>
              <a:t>21</a:t>
            </a:fld>
            <a:endParaRPr lang="en-US"/>
          </a:p>
        </p:txBody>
      </p:sp>
    </p:spTree>
    <p:extLst>
      <p:ext uri="{BB962C8B-B14F-4D97-AF65-F5344CB8AC3E}">
        <p14:creationId xmlns:p14="http://schemas.microsoft.com/office/powerpoint/2010/main" val="161886091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42042C83-F474-4689-992F-134064305DAD}" type="slidenum">
              <a:rPr lang="en-US" smtClean="0"/>
              <a:t>22</a:t>
            </a:fld>
            <a:endParaRPr lang="en-US"/>
          </a:p>
        </p:txBody>
      </p:sp>
    </p:spTree>
    <p:extLst>
      <p:ext uri="{BB962C8B-B14F-4D97-AF65-F5344CB8AC3E}">
        <p14:creationId xmlns:p14="http://schemas.microsoft.com/office/powerpoint/2010/main" val="11442509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 hope that this presentation has helped calm the winds a little and set you on a path to ensuring all staff meet requirements. We are here to support you, so please reach out if you need to!</a:t>
            </a:r>
          </a:p>
        </p:txBody>
      </p:sp>
      <p:sp>
        <p:nvSpPr>
          <p:cNvPr id="4" name="Slide Number Placeholder 3"/>
          <p:cNvSpPr>
            <a:spLocks noGrp="1"/>
          </p:cNvSpPr>
          <p:nvPr>
            <p:ph type="sldNum" sz="quarter" idx="5"/>
          </p:nvPr>
        </p:nvSpPr>
        <p:spPr/>
        <p:txBody>
          <a:bodyPr/>
          <a:lstStyle/>
          <a:p>
            <a:fld id="{42042C83-F474-4689-992F-134064305DAD}" type="slidenum">
              <a:rPr lang="en-US" smtClean="0"/>
              <a:t>23</a:t>
            </a:fld>
            <a:endParaRPr lang="en-US"/>
          </a:p>
        </p:txBody>
      </p:sp>
    </p:spTree>
    <p:extLst>
      <p:ext uri="{BB962C8B-B14F-4D97-AF65-F5344CB8AC3E}">
        <p14:creationId xmlns:p14="http://schemas.microsoft.com/office/powerpoint/2010/main" val="378895572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35013" y="1179513"/>
            <a:ext cx="5632450" cy="3168650"/>
          </a:xfrm>
        </p:spPr>
      </p:sp>
      <p:sp>
        <p:nvSpPr>
          <p:cNvPr id="3" name="Notes Placeholder 2"/>
          <p:cNvSpPr>
            <a:spLocks noGrp="1"/>
          </p:cNvSpPr>
          <p:nvPr>
            <p:ph type="body" idx="1"/>
          </p:nvPr>
        </p:nvSpPr>
        <p:spPr>
          <a:xfrm>
            <a:off x="611602" y="4511684"/>
            <a:ext cx="5681980" cy="3696712"/>
          </a:xfrm>
        </p:spPr>
        <p:txBody>
          <a:bodyPr/>
          <a:lstStyle/>
          <a:p>
            <a:endParaRPr lang="en-US"/>
          </a:p>
        </p:txBody>
      </p:sp>
      <p:sp>
        <p:nvSpPr>
          <p:cNvPr id="4" name="Slide Number Placeholder 3"/>
          <p:cNvSpPr>
            <a:spLocks noGrp="1"/>
          </p:cNvSpPr>
          <p:nvPr>
            <p:ph type="sldNum" sz="quarter" idx="10"/>
          </p:nvPr>
        </p:nvSpPr>
        <p:spPr/>
        <p:txBody>
          <a:bodyPr/>
          <a:lstStyle/>
          <a:p>
            <a:fld id="{42042C83-F474-4689-992F-134064305DAD}" type="slidenum">
              <a:rPr lang="en-US" smtClean="0"/>
              <a:t>24</a:t>
            </a:fld>
            <a:endParaRPr lang="en-US"/>
          </a:p>
        </p:txBody>
      </p:sp>
    </p:spTree>
    <p:extLst>
      <p:ext uri="{BB962C8B-B14F-4D97-AF65-F5344CB8AC3E}">
        <p14:creationId xmlns:p14="http://schemas.microsoft.com/office/powerpoint/2010/main" val="76676977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We have divided</a:t>
            </a:r>
            <a:r>
              <a:rPr lang="en-US" baseline="0"/>
              <a:t> up the state into three sections. Each of us serves as the primary contact for the districts in these ESDs</a:t>
            </a:r>
            <a:endParaRPr lang="en-US"/>
          </a:p>
        </p:txBody>
      </p:sp>
      <p:sp>
        <p:nvSpPr>
          <p:cNvPr id="4" name="Slide Number Placeholder 3"/>
          <p:cNvSpPr>
            <a:spLocks noGrp="1"/>
          </p:cNvSpPr>
          <p:nvPr>
            <p:ph type="sldNum" sz="quarter" idx="10"/>
          </p:nvPr>
        </p:nvSpPr>
        <p:spPr/>
        <p:txBody>
          <a:bodyPr/>
          <a:lstStyle/>
          <a:p>
            <a:fld id="{42042C83-F474-4689-992F-134064305DAD}" type="slidenum">
              <a:rPr lang="en-US" smtClean="0"/>
              <a:t>25</a:t>
            </a:fld>
            <a:endParaRPr lang="en-US"/>
          </a:p>
        </p:txBody>
      </p:sp>
    </p:spTree>
    <p:extLst>
      <p:ext uri="{BB962C8B-B14F-4D97-AF65-F5344CB8AC3E}">
        <p14:creationId xmlns:p14="http://schemas.microsoft.com/office/powerpoint/2010/main" val="19986001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2042C83-F474-4689-992F-134064305DAD}" type="slidenum">
              <a:rPr lang="en-US" smtClean="0"/>
              <a:t>26</a:t>
            </a:fld>
            <a:endParaRPr lang="en-US"/>
          </a:p>
        </p:txBody>
      </p:sp>
    </p:spTree>
    <p:extLst>
      <p:ext uri="{BB962C8B-B14F-4D97-AF65-F5344CB8AC3E}">
        <p14:creationId xmlns:p14="http://schemas.microsoft.com/office/powerpoint/2010/main" val="419212922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All the requirements of federal programs can feel overwhelming and it can be hard to know which end is up!</a:t>
            </a:r>
          </a:p>
        </p:txBody>
      </p:sp>
      <p:sp>
        <p:nvSpPr>
          <p:cNvPr id="4" name="Slide Number Placeholder 3"/>
          <p:cNvSpPr>
            <a:spLocks noGrp="1"/>
          </p:cNvSpPr>
          <p:nvPr>
            <p:ph type="sldNum" sz="quarter" idx="5"/>
          </p:nvPr>
        </p:nvSpPr>
        <p:spPr/>
        <p:txBody>
          <a:bodyPr/>
          <a:lstStyle/>
          <a:p>
            <a:fld id="{42042C83-F474-4689-992F-134064305DAD}" type="slidenum">
              <a:rPr lang="en-US" smtClean="0"/>
              <a:t>3</a:t>
            </a:fld>
            <a:endParaRPr lang="en-US"/>
          </a:p>
        </p:txBody>
      </p:sp>
    </p:spTree>
    <p:extLst>
      <p:ext uri="{BB962C8B-B14F-4D97-AF65-F5344CB8AC3E}">
        <p14:creationId xmlns:p14="http://schemas.microsoft.com/office/powerpoint/2010/main" val="416345379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requirement can feel like it singles people out or that the work of some is less valued than others. We know there are staff who do amazing work with students even when they don’t meet these requirements. </a:t>
            </a:r>
          </a:p>
        </p:txBody>
      </p:sp>
      <p:sp>
        <p:nvSpPr>
          <p:cNvPr id="4" name="Slide Number Placeholder 3"/>
          <p:cNvSpPr>
            <a:spLocks noGrp="1"/>
          </p:cNvSpPr>
          <p:nvPr>
            <p:ph type="sldNum" sz="quarter" idx="5"/>
          </p:nvPr>
        </p:nvSpPr>
        <p:spPr/>
        <p:txBody>
          <a:bodyPr/>
          <a:lstStyle/>
          <a:p>
            <a:fld id="{42042C83-F474-4689-992F-134064305DAD}" type="slidenum">
              <a:rPr lang="en-US" smtClean="0"/>
              <a:t>4</a:t>
            </a:fld>
            <a:endParaRPr lang="en-US"/>
          </a:p>
        </p:txBody>
      </p:sp>
    </p:spTree>
    <p:extLst>
      <p:ext uri="{BB962C8B-B14F-4D97-AF65-F5344CB8AC3E}">
        <p14:creationId xmlns:p14="http://schemas.microsoft.com/office/powerpoint/2010/main" val="207931124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1111(g)(2)(J) The State educational agency will ensure that all teachers and paraprofessionals working in a program supported with funds under this part meet applicable certification and licensure requirements, including any requirements for certification obtained through alternative routes to certification</a:t>
            </a:r>
          </a:p>
          <a:p>
            <a:endParaRPr lang="en-US" dirty="0"/>
          </a:p>
          <a:p>
            <a:endParaRPr lang="en-US" dirty="0"/>
          </a:p>
          <a:p>
            <a:r>
              <a:rPr lang="en-US" dirty="0"/>
              <a:t>1111(g)(2)(M)the State has professional standards for paraprofessionals working in a program supported with funds under this part, including qualifications that were in place on the day before the date of enactment of the Every Student Succeeds Act (i.e., the requirements under No Child Left Behind)</a:t>
            </a:r>
          </a:p>
        </p:txBody>
      </p:sp>
      <p:sp>
        <p:nvSpPr>
          <p:cNvPr id="4" name="Slide Number Placeholder 3"/>
          <p:cNvSpPr>
            <a:spLocks noGrp="1"/>
          </p:cNvSpPr>
          <p:nvPr>
            <p:ph type="sldNum" sz="quarter" idx="5"/>
          </p:nvPr>
        </p:nvSpPr>
        <p:spPr/>
        <p:txBody>
          <a:bodyPr/>
          <a:lstStyle/>
          <a:p>
            <a:fld id="{42042C83-F474-4689-992F-134064305DAD}" type="slidenum">
              <a:rPr lang="en-US" smtClean="0"/>
              <a:t>5</a:t>
            </a:fld>
            <a:endParaRPr lang="en-US"/>
          </a:p>
        </p:txBody>
      </p:sp>
    </p:spTree>
    <p:extLst>
      <p:ext uri="{BB962C8B-B14F-4D97-AF65-F5344CB8AC3E}">
        <p14:creationId xmlns:p14="http://schemas.microsoft.com/office/powerpoint/2010/main" val="387198552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2042C83-F474-4689-992F-134064305DAD}" type="slidenum">
              <a:rPr lang="en-US" smtClean="0"/>
              <a:t>6</a:t>
            </a:fld>
            <a:endParaRPr lang="en-US"/>
          </a:p>
        </p:txBody>
      </p:sp>
    </p:spTree>
    <p:extLst>
      <p:ext uri="{BB962C8B-B14F-4D97-AF65-F5344CB8AC3E}">
        <p14:creationId xmlns:p14="http://schemas.microsoft.com/office/powerpoint/2010/main" val="255554581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100" dirty="0">
                <a:effectLst/>
                <a:latin typeface="Calibri" panose="020F0502020204030204" pitchFamily="34" charset="0"/>
                <a:ea typeface="Times New Roman" panose="02020603050405020304" pitchFamily="18" charset="0"/>
              </a:rPr>
              <a:t>Translators - demonstrated proficiency and fluency, knowledge of and the ability to provide accurate translations from a language other than English into English and from English into a language other than</a:t>
            </a:r>
            <a:r>
              <a:rPr lang="en-US" sz="1100" spc="-40" dirty="0">
                <a:effectLst/>
                <a:latin typeface="Calibri" panose="020F0502020204030204" pitchFamily="34" charset="0"/>
                <a:ea typeface="Times New Roman" panose="02020603050405020304" pitchFamily="18" charset="0"/>
              </a:rPr>
              <a:t> </a:t>
            </a:r>
            <a:r>
              <a:rPr lang="en-US" sz="1100" dirty="0">
                <a:effectLst/>
                <a:latin typeface="Calibri" panose="020F0502020204030204" pitchFamily="34" charset="0"/>
                <a:ea typeface="Times New Roman" panose="02020603050405020304" pitchFamily="18" charset="0"/>
              </a:rPr>
              <a:t>English.</a:t>
            </a:r>
          </a:p>
          <a:p>
            <a:endParaRPr lang="en-US" sz="1800" dirty="0">
              <a:effectLst/>
              <a:latin typeface="Calibri" panose="020F0502020204030204" pitchFamily="34" charset="0"/>
            </a:endParaRPr>
          </a:p>
          <a:p>
            <a:pPr lvl="0"/>
            <a:r>
              <a:rPr lang="en-US" sz="1100" kern="1200" dirty="0">
                <a:solidFill>
                  <a:schemeClr val="tx1"/>
                </a:solidFill>
                <a:effectLst/>
                <a:latin typeface="+mn-lt"/>
                <a:ea typeface="+mn-ea"/>
                <a:cs typeface="+mn-cs"/>
              </a:rPr>
              <a:t>ESSA defines a paraprofessional as an </a:t>
            </a:r>
            <a:r>
              <a:rPr lang="en-US" sz="1100" b="1" kern="1200" dirty="0">
                <a:solidFill>
                  <a:schemeClr val="tx1"/>
                </a:solidFill>
                <a:effectLst/>
                <a:latin typeface="+mn-lt"/>
                <a:ea typeface="+mn-ea"/>
                <a:cs typeface="+mn-cs"/>
              </a:rPr>
              <a:t>individual with instructional duties</a:t>
            </a:r>
            <a:r>
              <a:rPr lang="en-US" sz="1100" kern="1200" dirty="0">
                <a:solidFill>
                  <a:schemeClr val="tx1"/>
                </a:solidFill>
                <a:effectLst/>
                <a:latin typeface="+mn-lt"/>
                <a:ea typeface="+mn-ea"/>
                <a:cs typeface="+mn-cs"/>
              </a:rPr>
              <a:t> who does not hold the position of teacher but assists in the classroom under the guidance of an appropriately licensed teacher. This includes those who:</a:t>
            </a:r>
          </a:p>
          <a:p>
            <a:pPr lvl="0"/>
            <a:r>
              <a:rPr lang="en-US" sz="1100" kern="1200" dirty="0">
                <a:solidFill>
                  <a:schemeClr val="tx1"/>
                </a:solidFill>
                <a:effectLst/>
                <a:latin typeface="+mn-lt"/>
                <a:ea typeface="+mn-ea"/>
                <a:cs typeface="+mn-cs"/>
              </a:rPr>
              <a:t>provide instructional support services under the direct supervision of a certified teacher,</a:t>
            </a:r>
          </a:p>
          <a:p>
            <a:pPr lvl="0"/>
            <a:r>
              <a:rPr lang="en-US" sz="1100" kern="1200" dirty="0">
                <a:solidFill>
                  <a:schemeClr val="tx1"/>
                </a:solidFill>
                <a:effectLst/>
                <a:latin typeface="+mn-lt"/>
                <a:ea typeface="+mn-ea"/>
                <a:cs typeface="+mn-cs"/>
              </a:rPr>
              <a:t>assist with classroom management, such as by organizing instructional materials,</a:t>
            </a:r>
          </a:p>
          <a:p>
            <a:pPr lvl="0"/>
            <a:r>
              <a:rPr lang="en-US" sz="1100" kern="1200" dirty="0">
                <a:solidFill>
                  <a:schemeClr val="tx1"/>
                </a:solidFill>
                <a:effectLst/>
                <a:latin typeface="+mn-lt"/>
                <a:ea typeface="+mn-ea"/>
                <a:cs typeface="+mn-cs"/>
              </a:rPr>
              <a:t>provide instructional assistance in a computer laboratory, or</a:t>
            </a:r>
          </a:p>
          <a:p>
            <a:pPr lvl="0"/>
            <a:r>
              <a:rPr lang="en-US" sz="1100" kern="1200" dirty="0">
                <a:solidFill>
                  <a:schemeClr val="tx1"/>
                </a:solidFill>
                <a:effectLst/>
                <a:latin typeface="+mn-lt"/>
                <a:ea typeface="+mn-ea"/>
                <a:cs typeface="+mn-cs"/>
              </a:rPr>
              <a:t>provide instructional support in a library or media center.</a:t>
            </a:r>
          </a:p>
          <a:p>
            <a:endParaRPr lang="en-US" sz="1100" kern="1200" dirty="0">
              <a:solidFill>
                <a:schemeClr val="tx1"/>
              </a:solidFill>
              <a:effectLst/>
              <a:latin typeface="+mn-lt"/>
              <a:ea typeface="+mn-ea"/>
              <a:cs typeface="+mn-cs"/>
            </a:endParaRPr>
          </a:p>
          <a:p>
            <a:r>
              <a:rPr lang="en-US" dirty="0"/>
              <a:t>Individuals who work solely in non-instructional roles, such as food service, cafeteria or playground supervision, personal care services, and non-instructional computer assistance are not considered to be instructional paraprofessionals under ESSA and are not required to meet the Title I-A requirement. In Oregon, the terms “paraprofessional”, “educational assistant” and “instructional assistant” have the same meaning. </a:t>
            </a:r>
          </a:p>
          <a:p>
            <a:endParaRPr lang="en-US" sz="1100" dirty="0">
              <a:ea typeface="Calibri"/>
              <a:cs typeface="Calibri"/>
            </a:endParaRPr>
          </a:p>
          <a:p>
            <a:r>
              <a:rPr lang="en-US" sz="1100" kern="1200" dirty="0">
                <a:solidFill>
                  <a:schemeClr val="tx1"/>
                </a:solidFill>
                <a:effectLst/>
                <a:latin typeface="+mn-lt"/>
                <a:ea typeface="+mn-ea"/>
                <a:cs typeface="+mn-cs"/>
              </a:rPr>
              <a:t>It is important to note that paraprofessionals must work under the supervision of and within close and frequent proximity to a licensed teacher.</a:t>
            </a:r>
          </a:p>
          <a:p>
            <a:endParaRPr lang="en-US" dirty="0"/>
          </a:p>
        </p:txBody>
      </p:sp>
      <p:sp>
        <p:nvSpPr>
          <p:cNvPr id="4" name="Slide Number Placeholder 3"/>
          <p:cNvSpPr>
            <a:spLocks noGrp="1"/>
          </p:cNvSpPr>
          <p:nvPr>
            <p:ph type="sldNum" sz="quarter" idx="10"/>
          </p:nvPr>
        </p:nvSpPr>
        <p:spPr/>
        <p:txBody>
          <a:bodyPr/>
          <a:lstStyle/>
          <a:p>
            <a:fld id="{42042C83-F474-4689-992F-134064305DAD}" type="slidenum">
              <a:rPr lang="en-US" smtClean="0"/>
              <a:t>7</a:t>
            </a:fld>
            <a:endParaRPr lang="en-US"/>
          </a:p>
        </p:txBody>
      </p:sp>
    </p:spTree>
    <p:extLst>
      <p:ext uri="{BB962C8B-B14F-4D97-AF65-F5344CB8AC3E}">
        <p14:creationId xmlns:p14="http://schemas.microsoft.com/office/powerpoint/2010/main" val="93826855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solidFill>
                  <a:srgbClr val="000000"/>
                </a:solidFill>
                <a:ea typeface="Calibri"/>
                <a:cs typeface="Calibri"/>
              </a:rPr>
              <a:t>It is critically important to work with colleagues in Human Resources, to ensure these requirements are met at the time of hire.</a:t>
            </a:r>
          </a:p>
          <a:p>
            <a:r>
              <a:rPr lang="en-US"/>
              <a:t> </a:t>
            </a:r>
            <a:endParaRPr lang="en-US">
              <a:solidFill>
                <a:srgbClr val="444444"/>
              </a:solidFill>
            </a:endParaRPr>
          </a:p>
          <a:p>
            <a:endParaRPr lang="en-US">
              <a:ea typeface="Calibri"/>
              <a:cs typeface="Calibri"/>
            </a:endParaRPr>
          </a:p>
        </p:txBody>
      </p:sp>
      <p:sp>
        <p:nvSpPr>
          <p:cNvPr id="4" name="Slide Number Placeholder 3"/>
          <p:cNvSpPr>
            <a:spLocks noGrp="1"/>
          </p:cNvSpPr>
          <p:nvPr>
            <p:ph type="sldNum" sz="quarter" idx="5"/>
          </p:nvPr>
        </p:nvSpPr>
        <p:spPr/>
        <p:txBody>
          <a:bodyPr/>
          <a:lstStyle/>
          <a:p>
            <a:fld id="{42042C83-F474-4689-992F-134064305DAD}" type="slidenum">
              <a:rPr lang="en-US" smtClean="0"/>
              <a:t>8</a:t>
            </a:fld>
            <a:endParaRPr lang="en-US"/>
          </a:p>
        </p:txBody>
      </p:sp>
    </p:spTree>
    <p:extLst>
      <p:ext uri="{BB962C8B-B14F-4D97-AF65-F5344CB8AC3E}">
        <p14:creationId xmlns:p14="http://schemas.microsoft.com/office/powerpoint/2010/main" val="311117375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10A7F1D-E5AC-B57F-1B87-B5C34A80A6E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3EE45BA-5DAB-B50D-549F-95B9499B61C0}"/>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52C5360-A445-DB9A-E66A-2A0161B08E3C}"/>
              </a:ext>
            </a:extLst>
          </p:cNvPr>
          <p:cNvSpPr>
            <a:spLocks noGrp="1"/>
          </p:cNvSpPr>
          <p:nvPr>
            <p:ph type="body" idx="1"/>
          </p:nvPr>
        </p:nvSpPr>
        <p:spPr/>
        <p:txBody>
          <a:bodyPr/>
          <a:lstStyle/>
          <a:p>
            <a:r>
              <a:rPr lang="en-US" sz="1100" kern="1200">
                <a:solidFill>
                  <a:schemeClr val="tx1"/>
                </a:solidFill>
                <a:effectLst/>
                <a:latin typeface="+mn-lt"/>
                <a:ea typeface="+mn-ea"/>
                <a:cs typeface="+mn-cs"/>
              </a:rPr>
              <a:t>Districts must follow </a:t>
            </a:r>
            <a:r>
              <a:rPr lang="en-US" sz="1100" u="sng" kern="1200">
                <a:solidFill>
                  <a:schemeClr val="tx1"/>
                </a:solidFill>
                <a:effectLst/>
                <a:latin typeface="+mn-lt"/>
                <a:ea typeface="+mn-ea"/>
                <a:cs typeface="+mn-cs"/>
                <a:hlinkClick r:id="rId3"/>
              </a:rPr>
              <a:t>Oregon Administrative Rules</a:t>
            </a:r>
            <a:r>
              <a:rPr lang="en-US" sz="1100" kern="1200">
                <a:solidFill>
                  <a:schemeClr val="tx1"/>
                </a:solidFill>
                <a:effectLst/>
                <a:latin typeface="+mn-lt"/>
                <a:ea typeface="+mn-ea"/>
                <a:cs typeface="+mn-cs"/>
              </a:rPr>
              <a:t>, which describe the requirements for all paraprofessionals in Oregon, including those employed in Title I-A programs. </a:t>
            </a:r>
            <a:r>
              <a:rPr lang="en-US" sz="1100" i="1" kern="1200">
                <a:solidFill>
                  <a:schemeClr val="tx1"/>
                </a:solidFill>
                <a:effectLst/>
                <a:latin typeface="+mn-lt"/>
                <a:ea typeface="+mn-ea"/>
                <a:cs typeface="+mn-cs"/>
              </a:rPr>
              <a:t>OAR 581-037-0006</a:t>
            </a:r>
          </a:p>
          <a:p>
            <a:endParaRPr lang="en-US" sz="1100" i="1" kern="1200">
              <a:solidFill>
                <a:schemeClr val="tx1"/>
              </a:solidFill>
              <a:effectLst/>
              <a:latin typeface="+mn-lt"/>
              <a:ea typeface="+mn-ea"/>
              <a:cs typeface="+mn-cs"/>
            </a:endParaRPr>
          </a:p>
          <a:p>
            <a:pPr lvl="1"/>
            <a:r>
              <a:rPr lang="en-US" sz="1100" kern="1200">
                <a:solidFill>
                  <a:schemeClr val="tx1"/>
                </a:solidFill>
                <a:effectLst/>
                <a:latin typeface="+mn-lt"/>
                <a:ea typeface="+mn-ea"/>
                <a:cs typeface="+mn-cs"/>
              </a:rPr>
              <a:t>Two years of study at an institution of higher education; </a:t>
            </a:r>
            <a:r>
              <a:rPr lang="en-US" sz="1100" b="1" kern="1200">
                <a:solidFill>
                  <a:schemeClr val="tx1"/>
                </a:solidFill>
                <a:effectLst/>
                <a:latin typeface="+mn-lt"/>
                <a:ea typeface="+mn-ea"/>
                <a:cs typeface="+mn-cs"/>
              </a:rPr>
              <a:t>or</a:t>
            </a:r>
            <a:endParaRPr lang="en-US" sz="1100" kern="1200">
              <a:solidFill>
                <a:schemeClr val="tx1"/>
              </a:solidFill>
              <a:effectLst/>
              <a:latin typeface="+mn-lt"/>
              <a:ea typeface="+mn-ea"/>
              <a:cs typeface="+mn-cs"/>
            </a:endParaRPr>
          </a:p>
          <a:p>
            <a:pPr lvl="1"/>
            <a:r>
              <a:rPr lang="en-US" sz="1100" kern="1200">
                <a:solidFill>
                  <a:schemeClr val="tx1"/>
                </a:solidFill>
                <a:effectLst/>
                <a:latin typeface="+mn-lt"/>
                <a:ea typeface="+mn-ea"/>
                <a:cs typeface="+mn-cs"/>
              </a:rPr>
              <a:t>An Associate’s (or higher) degree; </a:t>
            </a:r>
            <a:r>
              <a:rPr lang="en-US" sz="1100" b="1" kern="1200">
                <a:solidFill>
                  <a:schemeClr val="tx1"/>
                </a:solidFill>
                <a:effectLst/>
                <a:latin typeface="+mn-lt"/>
                <a:ea typeface="+mn-ea"/>
                <a:cs typeface="+mn-cs"/>
              </a:rPr>
              <a:t>or</a:t>
            </a:r>
            <a:endParaRPr lang="en-US" sz="1100" kern="1200">
              <a:solidFill>
                <a:schemeClr val="tx1"/>
              </a:solidFill>
              <a:effectLst/>
              <a:latin typeface="+mn-lt"/>
              <a:ea typeface="+mn-ea"/>
              <a:cs typeface="+mn-cs"/>
            </a:endParaRPr>
          </a:p>
          <a:p>
            <a:pPr lvl="1"/>
            <a:r>
              <a:rPr lang="en-US" sz="1100" kern="1200">
                <a:solidFill>
                  <a:schemeClr val="tx1"/>
                </a:solidFill>
                <a:effectLst/>
                <a:latin typeface="+mn-lt"/>
                <a:ea typeface="+mn-ea"/>
                <a:cs typeface="+mn-cs"/>
              </a:rPr>
              <a:t>Meeting a rigorous standard of quality and demonstrate through a formal state, or local academic assessment or para-educator certificate program, knowledge of and the ability to assist in instructing:</a:t>
            </a:r>
          </a:p>
          <a:p>
            <a:pPr lvl="2"/>
            <a:r>
              <a:rPr lang="en-US" sz="1100" kern="1200">
                <a:solidFill>
                  <a:schemeClr val="tx1"/>
                </a:solidFill>
                <a:effectLst/>
                <a:latin typeface="+mn-lt"/>
                <a:ea typeface="+mn-ea"/>
                <a:cs typeface="+mn-cs"/>
              </a:rPr>
              <a:t>Reading, writing, and mathematics; or</a:t>
            </a:r>
          </a:p>
          <a:p>
            <a:pPr lvl="2"/>
            <a:r>
              <a:rPr lang="en-US" sz="1100" kern="1200">
                <a:solidFill>
                  <a:schemeClr val="tx1"/>
                </a:solidFill>
                <a:effectLst/>
                <a:latin typeface="+mn-lt"/>
                <a:ea typeface="+mn-ea"/>
                <a:cs typeface="+mn-cs"/>
              </a:rPr>
              <a:t>Reading readiness, writing readiness, and mathematics readiness, as appropriate.</a:t>
            </a:r>
          </a:p>
          <a:p>
            <a:pPr lvl="2"/>
            <a:endParaRPr lang="en-US" sz="1100" kern="120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100" baseline="0"/>
              <a:t>Two years of higher ed - </a:t>
            </a:r>
            <a:r>
              <a:rPr lang="en-US" sz="1100" i="1"/>
              <a:t>-</a:t>
            </a:r>
            <a:r>
              <a:rPr lang="en-US" sz="1100" b="1"/>
              <a:t> </a:t>
            </a:r>
            <a:r>
              <a:rPr lang="en-US" sz="1100"/>
              <a:t>“Two years of study” at an institution is defined by the institution of higher education rather than the State educational agency. The credits do not have to be specific to education, and a particular course of study is not required.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100"/>
          </a:p>
          <a:p>
            <a:pPr marL="0" marR="0" lvl="0" indent="0" algn="l" defTabSz="914400" rtl="0" eaLnBrk="1" fontAlgn="auto" latinLnBrk="0" hangingPunct="1">
              <a:lnSpc>
                <a:spcPct val="100000"/>
              </a:lnSpc>
              <a:spcBef>
                <a:spcPts val="0"/>
              </a:spcBef>
              <a:spcAft>
                <a:spcPts val="0"/>
              </a:spcAft>
              <a:buClrTx/>
              <a:buSzTx/>
              <a:buFontTx/>
              <a:buNone/>
              <a:tabLst/>
              <a:defRPr/>
            </a:pPr>
            <a:r>
              <a:rPr lang="en-US" sz="1100"/>
              <a:t>Associates degree - An Associate’s Degree is a degree granted after a two-year course of study, generally by a community college. The law specifically states that a higher-level degree (i.e.; Bachelor’s Degree) also meets the requirements.</a:t>
            </a:r>
          </a:p>
          <a:p>
            <a:pPr lvl="2"/>
            <a:endParaRPr lang="en-US" sz="1100" kern="1200">
              <a:solidFill>
                <a:schemeClr val="tx1"/>
              </a:solidFill>
              <a:effectLst/>
              <a:latin typeface="+mn-lt"/>
              <a:ea typeface="+mn-ea"/>
              <a:cs typeface="+mn-cs"/>
            </a:endParaRPr>
          </a:p>
          <a:p>
            <a:endParaRPr lang="en-US"/>
          </a:p>
        </p:txBody>
      </p:sp>
      <p:sp>
        <p:nvSpPr>
          <p:cNvPr id="4" name="Slide Number Placeholder 3">
            <a:extLst>
              <a:ext uri="{FF2B5EF4-FFF2-40B4-BE49-F238E27FC236}">
                <a16:creationId xmlns:a16="http://schemas.microsoft.com/office/drawing/2014/main" id="{FF78FE03-F475-CA13-DABA-20DBF0795AA0}"/>
              </a:ext>
            </a:extLst>
          </p:cNvPr>
          <p:cNvSpPr>
            <a:spLocks noGrp="1"/>
          </p:cNvSpPr>
          <p:nvPr>
            <p:ph type="sldNum" sz="quarter" idx="5"/>
          </p:nvPr>
        </p:nvSpPr>
        <p:spPr/>
        <p:txBody>
          <a:bodyPr/>
          <a:lstStyle/>
          <a:p>
            <a:fld id="{42042C83-F474-4689-992F-134064305DAD}" type="slidenum">
              <a:rPr lang="en-US" smtClean="0"/>
              <a:t>9</a:t>
            </a:fld>
            <a:endParaRPr lang="en-US"/>
          </a:p>
        </p:txBody>
      </p:sp>
    </p:spTree>
    <p:extLst>
      <p:ext uri="{BB962C8B-B14F-4D97-AF65-F5344CB8AC3E}">
        <p14:creationId xmlns:p14="http://schemas.microsoft.com/office/powerpoint/2010/main" val="2078521885"/>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2.xml"/><Relationship Id="rId4" Type="http://schemas.openxmlformats.org/officeDocument/2006/relationships/image" Target="../media/image4.png"/></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3.xml"/><Relationship Id="rId4" Type="http://schemas.openxmlformats.org/officeDocument/2006/relationships/image" Target="../media/image4.png"/></Relationships>
</file>

<file path=ppt/slideLayouts/_rels/slideLayout3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4.xml"/><Relationship Id="rId4" Type="http://schemas.openxmlformats.org/officeDocument/2006/relationships/image" Target="../media/image4.png"/></Relationships>
</file>

<file path=ppt/slideLayouts/_rels/slideLayout4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5.xml"/><Relationship Id="rId4" Type="http://schemas.openxmlformats.org/officeDocument/2006/relationships/image" Target="../media/image4.png"/></Relationships>
</file>

<file path=ppt/slideLayouts/_rels/slideLayout5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6.xml"/><Relationship Id="rId4" Type="http://schemas.openxmlformats.org/officeDocument/2006/relationships/image" Target="../media/image4.pn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solidFill>
          <a:schemeClr val="accent1"/>
        </a:solidFill>
        <a:effectLst/>
      </p:bgPr>
    </p:bg>
    <p:spTree>
      <p:nvGrpSpPr>
        <p:cNvPr id="1" name=""/>
        <p:cNvGrpSpPr/>
        <p:nvPr/>
      </p:nvGrpSpPr>
      <p:grpSpPr>
        <a:xfrm>
          <a:off x="0" y="0"/>
          <a:ext cx="0" cy="0"/>
          <a:chOff x="0" y="0"/>
          <a:chExt cx="0" cy="0"/>
        </a:xfrm>
      </p:grpSpPr>
      <p:sp>
        <p:nvSpPr>
          <p:cNvPr id="13" name="Rectangle 12"/>
          <p:cNvSpPr/>
          <p:nvPr/>
        </p:nvSpPr>
        <p:spPr>
          <a:xfrm>
            <a:off x="206188" y="215153"/>
            <a:ext cx="11775141"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1" name="Rectangle 10"/>
          <p:cNvSpPr/>
          <p:nvPr/>
        </p:nvSpPr>
        <p:spPr>
          <a:xfrm>
            <a:off x="206188" y="5948082"/>
            <a:ext cx="11775141" cy="699247"/>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descr="Decorative line break"/>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452870" y="3472133"/>
            <a:ext cx="1286259" cy="24384"/>
          </a:xfrm>
          <a:prstGeom prst="rect">
            <a:avLst/>
          </a:prstGeom>
        </p:spPr>
      </p:pic>
      <p:sp>
        <p:nvSpPr>
          <p:cNvPr id="2" name="Title 1"/>
          <p:cNvSpPr>
            <a:spLocks noGrp="1"/>
          </p:cNvSpPr>
          <p:nvPr>
            <p:ph type="ctrTitle"/>
          </p:nvPr>
        </p:nvSpPr>
        <p:spPr>
          <a:xfrm>
            <a:off x="1524000" y="2486701"/>
            <a:ext cx="9144000" cy="1023261"/>
          </a:xfrm>
        </p:spPr>
        <p:txBody>
          <a:bodyPr anchor="b">
            <a:normAutofit/>
          </a:bodyPr>
          <a:lstStyle>
            <a:lvl1pPr algn="ctr">
              <a:defRPr sz="5400">
                <a:solidFill>
                  <a:schemeClr val="accent1"/>
                </a:solidFill>
              </a:defRPr>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solidFill>
                  <a:schemeClr val="accent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7829B781-A755-4819-BC29-540BFF075356}" type="datetime1">
              <a:rPr lang="en-US" smtClean="0"/>
              <a:t>2/4/2026</a:t>
            </a:fld>
            <a:endParaRPr lang="en-US"/>
          </a:p>
        </p:txBody>
      </p:sp>
      <p:sp>
        <p:nvSpPr>
          <p:cNvPr id="5" name="Footer Placeholder 4"/>
          <p:cNvSpPr>
            <a:spLocks noGrp="1"/>
          </p:cNvSpPr>
          <p:nvPr>
            <p:ph type="ftr" sz="quarter" idx="11"/>
          </p:nvPr>
        </p:nvSpPr>
        <p:spPr/>
        <p:txBody>
          <a:bodyPr/>
          <a:lstStyle/>
          <a:p>
            <a:r>
              <a:rPr lang="en-US"/>
              <a:t>Oregon Department of Education</a:t>
            </a:r>
          </a:p>
        </p:txBody>
      </p:sp>
      <p:sp>
        <p:nvSpPr>
          <p:cNvPr id="6" name="Slide Number Placeholder 5"/>
          <p:cNvSpPr>
            <a:spLocks noGrp="1"/>
          </p:cNvSpPr>
          <p:nvPr>
            <p:ph type="sldNum" sz="quarter" idx="12"/>
          </p:nvPr>
        </p:nvSpPr>
        <p:spPr/>
        <p:txBody>
          <a:bodyPr/>
          <a:lstStyle/>
          <a:p>
            <a:fld id="{357F5B69-6281-4C1F-8C38-6DA0F56DA430}" type="slidenum">
              <a:rPr lang="en-US" smtClean="0"/>
              <a:t>‹#›</a:t>
            </a:fld>
            <a:endParaRPr lang="en-US"/>
          </a:p>
        </p:txBody>
      </p:sp>
      <p:pic>
        <p:nvPicPr>
          <p:cNvPr id="12" name="Picture 11" descr="Oregon Department of Education Logo"/>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5033770" y="214049"/>
            <a:ext cx="2124460" cy="2167132"/>
          </a:xfrm>
          <a:prstGeom prst="rect">
            <a:avLst/>
          </a:prstGeom>
        </p:spPr>
      </p:pic>
    </p:spTree>
    <p:extLst>
      <p:ext uri="{BB962C8B-B14F-4D97-AF65-F5344CB8AC3E}">
        <p14:creationId xmlns:p14="http://schemas.microsoft.com/office/powerpoint/2010/main" val="186841176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p:cSld name="Large Type">
    <p:bg>
      <p:bgPr>
        <a:solidFill>
          <a:schemeClr val="accent1"/>
        </a:solidFill>
        <a:effectLst/>
      </p:bgPr>
    </p:bg>
    <p:spTree>
      <p:nvGrpSpPr>
        <p:cNvPr id="1" name=""/>
        <p:cNvGrpSpPr/>
        <p:nvPr/>
      </p:nvGrpSpPr>
      <p:grpSpPr>
        <a:xfrm>
          <a:off x="0" y="0"/>
          <a:ext cx="0" cy="0"/>
          <a:chOff x="0" y="0"/>
          <a:chExt cx="0" cy="0"/>
        </a:xfrm>
      </p:grpSpPr>
      <p:sp>
        <p:nvSpPr>
          <p:cNvPr id="11" name="Rectangle 10"/>
          <p:cNvSpPr/>
          <p:nvPr/>
        </p:nvSpPr>
        <p:spPr>
          <a:xfrm>
            <a:off x="206188" y="215153"/>
            <a:ext cx="11775141"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pic>
        <p:nvPicPr>
          <p:cNvPr id="8" name="Picture 7" descr="Decorative line break"/>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452870" y="3848895"/>
            <a:ext cx="1286259" cy="24384"/>
          </a:xfrm>
          <a:prstGeom prst="rect">
            <a:avLst/>
          </a:prstGeom>
        </p:spPr>
      </p:pic>
      <p:sp>
        <p:nvSpPr>
          <p:cNvPr id="2" name="Title 1"/>
          <p:cNvSpPr>
            <a:spLocks noGrp="1"/>
          </p:cNvSpPr>
          <p:nvPr>
            <p:ph type="ctrTitle" hasCustomPrompt="1"/>
          </p:nvPr>
        </p:nvSpPr>
        <p:spPr>
          <a:xfrm>
            <a:off x="1524000" y="1499125"/>
            <a:ext cx="9144000" cy="2387600"/>
          </a:xfrm>
        </p:spPr>
        <p:txBody>
          <a:bodyPr anchor="b">
            <a:noAutofit/>
          </a:bodyPr>
          <a:lstStyle>
            <a:lvl1pPr algn="ctr">
              <a:defRPr sz="12000">
                <a:solidFill>
                  <a:schemeClr val="accent1"/>
                </a:solidFill>
              </a:defRPr>
            </a:lvl1pPr>
          </a:lstStyle>
          <a:p>
            <a:r>
              <a:rPr lang="en-US"/>
              <a:t>Text here</a:t>
            </a:r>
          </a:p>
        </p:txBody>
      </p:sp>
      <p:sp>
        <p:nvSpPr>
          <p:cNvPr id="4" name="Date Placeholder 3"/>
          <p:cNvSpPr>
            <a:spLocks noGrp="1"/>
          </p:cNvSpPr>
          <p:nvPr>
            <p:ph type="dt" sz="half" idx="10"/>
          </p:nvPr>
        </p:nvSpPr>
        <p:spPr/>
        <p:txBody>
          <a:bodyPr/>
          <a:lstStyle/>
          <a:p>
            <a:fld id="{7829B781-A755-4819-BC29-540BFF075356}" type="datetime1">
              <a:rPr lang="en-US" smtClean="0"/>
              <a:t>2/4/2026</a:t>
            </a:fld>
            <a:endParaRPr lang="en-US"/>
          </a:p>
        </p:txBody>
      </p:sp>
      <p:sp>
        <p:nvSpPr>
          <p:cNvPr id="5" name="Footer Placeholder 4"/>
          <p:cNvSpPr>
            <a:spLocks noGrp="1"/>
          </p:cNvSpPr>
          <p:nvPr>
            <p:ph type="ftr" sz="quarter" idx="11"/>
          </p:nvPr>
        </p:nvSpPr>
        <p:spPr/>
        <p:txBody>
          <a:bodyPr/>
          <a:lstStyle/>
          <a:p>
            <a:r>
              <a:rPr lang="en-US"/>
              <a:t>Oregon Department of Education</a:t>
            </a:r>
          </a:p>
        </p:txBody>
      </p:sp>
      <p:sp>
        <p:nvSpPr>
          <p:cNvPr id="6" name="Slide Number Placeholder 5"/>
          <p:cNvSpPr>
            <a:spLocks noGrp="1"/>
          </p:cNvSpPr>
          <p:nvPr>
            <p:ph type="sldNum" sz="quarter" idx="12"/>
          </p:nvPr>
        </p:nvSpPr>
        <p:spPr/>
        <p:txBody>
          <a:bodyPr/>
          <a:lstStyle/>
          <a:p>
            <a:fld id="{357F5B69-6281-4C1F-8C38-6DA0F56DA430}" type="slidenum">
              <a:rPr lang="en-US" smtClean="0"/>
              <a:t>‹#›</a:t>
            </a:fld>
            <a:endParaRPr lang="en-US"/>
          </a:p>
        </p:txBody>
      </p:sp>
      <p:sp>
        <p:nvSpPr>
          <p:cNvPr id="9" name="Subtitle 2"/>
          <p:cNvSpPr>
            <a:spLocks noGrp="1"/>
          </p:cNvSpPr>
          <p:nvPr>
            <p:ph type="subTitle" idx="1"/>
          </p:nvPr>
        </p:nvSpPr>
        <p:spPr>
          <a:xfrm>
            <a:off x="1524000" y="4003184"/>
            <a:ext cx="9144000" cy="880607"/>
          </a:xfrm>
        </p:spPr>
        <p:txBody>
          <a:bodyPr/>
          <a:lstStyle>
            <a:lvl1pPr marL="0" indent="0" algn="ctr">
              <a:buNone/>
              <a:defRPr sz="2400">
                <a:solidFill>
                  <a:schemeClr val="accent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Tree>
    <p:extLst>
      <p:ext uri="{BB962C8B-B14F-4D97-AF65-F5344CB8AC3E}">
        <p14:creationId xmlns:p14="http://schemas.microsoft.com/office/powerpoint/2010/main" val="205103458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Follow Us">
    <p:bg>
      <p:bgPr>
        <a:solidFill>
          <a:schemeClr val="accent1"/>
        </a:solidFill>
        <a:effectLst/>
      </p:bgPr>
    </p:bg>
    <p:spTree>
      <p:nvGrpSpPr>
        <p:cNvPr id="1" name=""/>
        <p:cNvGrpSpPr/>
        <p:nvPr/>
      </p:nvGrpSpPr>
      <p:grpSpPr>
        <a:xfrm>
          <a:off x="0" y="0"/>
          <a:ext cx="0" cy="0"/>
          <a:chOff x="0" y="0"/>
          <a:chExt cx="0" cy="0"/>
        </a:xfrm>
      </p:grpSpPr>
      <p:sp>
        <p:nvSpPr>
          <p:cNvPr id="11" name="Rectangle 10"/>
          <p:cNvSpPr/>
          <p:nvPr/>
        </p:nvSpPr>
        <p:spPr>
          <a:xfrm>
            <a:off x="206188" y="215153"/>
            <a:ext cx="11775141"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pic>
        <p:nvPicPr>
          <p:cNvPr id="8" name="Picture 7" descr="Decorative line break"/>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452870" y="3848895"/>
            <a:ext cx="1286259" cy="24384"/>
          </a:xfrm>
          <a:prstGeom prst="rect">
            <a:avLst/>
          </a:prstGeom>
        </p:spPr>
      </p:pic>
      <p:sp>
        <p:nvSpPr>
          <p:cNvPr id="2" name="Title 1"/>
          <p:cNvSpPr>
            <a:spLocks noGrp="1"/>
          </p:cNvSpPr>
          <p:nvPr>
            <p:ph type="ctrTitle" hasCustomPrompt="1"/>
          </p:nvPr>
        </p:nvSpPr>
        <p:spPr>
          <a:xfrm>
            <a:off x="1524000" y="1499125"/>
            <a:ext cx="9144000" cy="2387600"/>
          </a:xfrm>
        </p:spPr>
        <p:txBody>
          <a:bodyPr anchor="b">
            <a:noAutofit/>
          </a:bodyPr>
          <a:lstStyle>
            <a:lvl1pPr algn="ctr">
              <a:defRPr sz="12000">
                <a:solidFill>
                  <a:schemeClr val="accent1"/>
                </a:solidFill>
              </a:defRPr>
            </a:lvl1pPr>
          </a:lstStyle>
          <a:p>
            <a:r>
              <a:rPr lang="en-US"/>
              <a:t>Text here</a:t>
            </a:r>
          </a:p>
        </p:txBody>
      </p:sp>
      <p:sp>
        <p:nvSpPr>
          <p:cNvPr id="4" name="Date Placeholder 3"/>
          <p:cNvSpPr>
            <a:spLocks noGrp="1"/>
          </p:cNvSpPr>
          <p:nvPr>
            <p:ph type="dt" sz="half" idx="10"/>
          </p:nvPr>
        </p:nvSpPr>
        <p:spPr/>
        <p:txBody>
          <a:bodyPr/>
          <a:lstStyle/>
          <a:p>
            <a:fld id="{7829B781-A755-4819-BC29-540BFF075356}" type="datetime1">
              <a:rPr lang="en-US" smtClean="0"/>
              <a:t>2/4/2026</a:t>
            </a:fld>
            <a:endParaRPr lang="en-US"/>
          </a:p>
        </p:txBody>
      </p:sp>
      <p:sp>
        <p:nvSpPr>
          <p:cNvPr id="5" name="Footer Placeholder 4"/>
          <p:cNvSpPr>
            <a:spLocks noGrp="1"/>
          </p:cNvSpPr>
          <p:nvPr>
            <p:ph type="ftr" sz="quarter" idx="11"/>
          </p:nvPr>
        </p:nvSpPr>
        <p:spPr/>
        <p:txBody>
          <a:bodyPr/>
          <a:lstStyle/>
          <a:p>
            <a:r>
              <a:rPr lang="en-US"/>
              <a:t>Oregon Department of Education</a:t>
            </a:r>
          </a:p>
        </p:txBody>
      </p:sp>
      <p:sp>
        <p:nvSpPr>
          <p:cNvPr id="6" name="Slide Number Placeholder 5"/>
          <p:cNvSpPr>
            <a:spLocks noGrp="1"/>
          </p:cNvSpPr>
          <p:nvPr>
            <p:ph type="sldNum" sz="quarter" idx="12"/>
          </p:nvPr>
        </p:nvSpPr>
        <p:spPr/>
        <p:txBody>
          <a:bodyPr/>
          <a:lstStyle/>
          <a:p>
            <a:fld id="{357F5B69-6281-4C1F-8C38-6DA0F56DA430}" type="slidenum">
              <a:rPr lang="en-US" smtClean="0"/>
              <a:t>‹#›</a:t>
            </a:fld>
            <a:endParaRPr lang="en-US"/>
          </a:p>
        </p:txBody>
      </p:sp>
      <p:pic>
        <p:nvPicPr>
          <p:cNvPr id="10" name="Picture 9" descr="Twitter icon"/>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2718290" y="4043402"/>
            <a:ext cx="500040" cy="500040"/>
          </a:xfrm>
          <a:prstGeom prst="rect">
            <a:avLst/>
          </a:prstGeom>
        </p:spPr>
      </p:pic>
      <p:pic>
        <p:nvPicPr>
          <p:cNvPr id="12" name="Picture 11" descr="Facebook icon"/>
          <p:cNvPicPr>
            <a:picLocks noChangeAspect="1"/>
          </p:cNvPicPr>
          <p:nvPr/>
        </p:nvPicPr>
        <p:blipFill>
          <a:blip r:embed="rId4" cstate="hqprint">
            <a:extLst>
              <a:ext uri="{28A0092B-C50C-407E-A947-70E740481C1C}">
                <a14:useLocalDpi xmlns:a14="http://schemas.microsoft.com/office/drawing/2010/main" val="0"/>
              </a:ext>
            </a:extLst>
          </a:blip>
          <a:stretch>
            <a:fillRect/>
          </a:stretch>
        </p:blipFill>
        <p:spPr>
          <a:xfrm>
            <a:off x="9024960" y="4043402"/>
            <a:ext cx="500040" cy="500040"/>
          </a:xfrm>
          <a:prstGeom prst="rect">
            <a:avLst/>
          </a:prstGeom>
        </p:spPr>
      </p:pic>
      <p:sp>
        <p:nvSpPr>
          <p:cNvPr id="13" name="TextBox 12"/>
          <p:cNvSpPr txBox="1"/>
          <p:nvPr/>
        </p:nvSpPr>
        <p:spPr>
          <a:xfrm>
            <a:off x="2718290" y="4043402"/>
            <a:ext cx="6806709" cy="46166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400">
                <a:solidFill>
                  <a:schemeClr val="accent1"/>
                </a:solidFill>
              </a:rPr>
              <a:t>twitter.com/</a:t>
            </a:r>
            <a:r>
              <a:rPr lang="en-US" sz="2400" err="1">
                <a:solidFill>
                  <a:schemeClr val="accent1"/>
                </a:solidFill>
              </a:rPr>
              <a:t>ORDeptEd</a:t>
            </a:r>
            <a:r>
              <a:rPr lang="en-US" sz="2400">
                <a:solidFill>
                  <a:schemeClr val="accent1"/>
                </a:solidFill>
              </a:rPr>
              <a:t> | fb.com/</a:t>
            </a:r>
            <a:r>
              <a:rPr lang="en-US" sz="2400" err="1">
                <a:solidFill>
                  <a:schemeClr val="accent1"/>
                </a:solidFill>
              </a:rPr>
              <a:t>ORDeptEd</a:t>
            </a:r>
            <a:endParaRPr lang="en-US" sz="2400">
              <a:solidFill>
                <a:schemeClr val="accent1"/>
              </a:solidFill>
            </a:endParaRPr>
          </a:p>
        </p:txBody>
      </p:sp>
    </p:spTree>
    <p:extLst>
      <p:ext uri="{BB962C8B-B14F-4D97-AF65-F5344CB8AC3E}">
        <p14:creationId xmlns:p14="http://schemas.microsoft.com/office/powerpoint/2010/main" val="419546051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solidFill>
          <a:schemeClr val="accent5"/>
        </a:solidFill>
        <a:effectLst/>
      </p:bgPr>
    </p:bg>
    <p:spTree>
      <p:nvGrpSpPr>
        <p:cNvPr id="1" name=""/>
        <p:cNvGrpSpPr/>
        <p:nvPr/>
      </p:nvGrpSpPr>
      <p:grpSpPr>
        <a:xfrm>
          <a:off x="0" y="0"/>
          <a:ext cx="0" cy="0"/>
          <a:chOff x="0" y="0"/>
          <a:chExt cx="0" cy="0"/>
        </a:xfrm>
      </p:grpSpPr>
      <p:sp>
        <p:nvSpPr>
          <p:cNvPr id="13" name="Rectangle 12"/>
          <p:cNvSpPr/>
          <p:nvPr/>
        </p:nvSpPr>
        <p:spPr>
          <a:xfrm>
            <a:off x="206188" y="215153"/>
            <a:ext cx="11775141"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1" name="Rectangle 10"/>
          <p:cNvSpPr/>
          <p:nvPr/>
        </p:nvSpPr>
        <p:spPr>
          <a:xfrm>
            <a:off x="206188" y="5948082"/>
            <a:ext cx="11775141" cy="699247"/>
          </a:xfrm>
          <a:prstGeom prst="rect">
            <a:avLst/>
          </a:prstGeom>
          <a:solidFill>
            <a:srgbClr val="F0F4E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descr="Decorative line break"/>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452870" y="3472133"/>
            <a:ext cx="1286259" cy="24384"/>
          </a:xfrm>
          <a:prstGeom prst="rect">
            <a:avLst/>
          </a:prstGeom>
        </p:spPr>
      </p:pic>
      <p:sp>
        <p:nvSpPr>
          <p:cNvPr id="2" name="Title 1"/>
          <p:cNvSpPr>
            <a:spLocks noGrp="1"/>
          </p:cNvSpPr>
          <p:nvPr>
            <p:ph type="ctrTitle"/>
          </p:nvPr>
        </p:nvSpPr>
        <p:spPr>
          <a:xfrm>
            <a:off x="1524000" y="2486701"/>
            <a:ext cx="9144000" cy="1023261"/>
          </a:xfrm>
        </p:spPr>
        <p:txBody>
          <a:bodyPr anchor="b">
            <a:normAutofit/>
          </a:bodyPr>
          <a:lstStyle>
            <a:lvl1pPr algn="ctr">
              <a:defRPr sz="5400">
                <a:solidFill>
                  <a:schemeClr val="accent5"/>
                </a:solidFill>
              </a:defRPr>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solidFill>
                  <a:schemeClr val="accent5"/>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7829B781-A755-4819-BC29-540BFF075356}" type="datetime1">
              <a:rPr lang="en-US" smtClean="0"/>
              <a:t>2/4/2026</a:t>
            </a:fld>
            <a:endParaRPr lang="en-US"/>
          </a:p>
        </p:txBody>
      </p:sp>
      <p:sp>
        <p:nvSpPr>
          <p:cNvPr id="5" name="Footer Placeholder 4"/>
          <p:cNvSpPr>
            <a:spLocks noGrp="1"/>
          </p:cNvSpPr>
          <p:nvPr>
            <p:ph type="ftr" sz="quarter" idx="11"/>
          </p:nvPr>
        </p:nvSpPr>
        <p:spPr/>
        <p:txBody>
          <a:bodyPr/>
          <a:lstStyle/>
          <a:p>
            <a:r>
              <a:rPr lang="en-US"/>
              <a:t>Oregon Department of Education</a:t>
            </a:r>
          </a:p>
        </p:txBody>
      </p:sp>
      <p:sp>
        <p:nvSpPr>
          <p:cNvPr id="6" name="Slide Number Placeholder 5"/>
          <p:cNvSpPr>
            <a:spLocks noGrp="1"/>
          </p:cNvSpPr>
          <p:nvPr>
            <p:ph type="sldNum" sz="quarter" idx="12"/>
          </p:nvPr>
        </p:nvSpPr>
        <p:spPr/>
        <p:txBody>
          <a:bodyPr/>
          <a:lstStyle/>
          <a:p>
            <a:fld id="{357F5B69-6281-4C1F-8C38-6DA0F56DA430}" type="slidenum">
              <a:rPr lang="en-US" smtClean="0"/>
              <a:t>‹#›</a:t>
            </a:fld>
            <a:endParaRPr lang="en-US"/>
          </a:p>
        </p:txBody>
      </p:sp>
      <p:pic>
        <p:nvPicPr>
          <p:cNvPr id="12" name="Picture 11" descr="Oregon Department of Education Logo"/>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5033770" y="214049"/>
            <a:ext cx="2124460" cy="2167132"/>
          </a:xfrm>
          <a:prstGeom prst="rect">
            <a:avLst/>
          </a:prstGeom>
        </p:spPr>
      </p:pic>
    </p:spTree>
    <p:extLst>
      <p:ext uri="{BB962C8B-B14F-4D97-AF65-F5344CB8AC3E}">
        <p14:creationId xmlns:p14="http://schemas.microsoft.com/office/powerpoint/2010/main" val="163935349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p:cSld name="Section Header">
    <p:bg>
      <p:bgPr>
        <a:solidFill>
          <a:schemeClr val="accent5"/>
        </a:solidFill>
        <a:effectLst/>
      </p:bgPr>
    </p:bg>
    <p:spTree>
      <p:nvGrpSpPr>
        <p:cNvPr id="1" name=""/>
        <p:cNvGrpSpPr/>
        <p:nvPr/>
      </p:nvGrpSpPr>
      <p:grpSpPr>
        <a:xfrm>
          <a:off x="0" y="0"/>
          <a:ext cx="0" cy="0"/>
          <a:chOff x="0" y="0"/>
          <a:chExt cx="0" cy="0"/>
        </a:xfrm>
      </p:grpSpPr>
      <p:sp>
        <p:nvSpPr>
          <p:cNvPr id="19" name="Rectangle 18"/>
          <p:cNvSpPr/>
          <p:nvPr/>
        </p:nvSpPr>
        <p:spPr>
          <a:xfrm>
            <a:off x="206188" y="215153"/>
            <a:ext cx="11775141"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7" name="Rectangle 16"/>
          <p:cNvSpPr/>
          <p:nvPr/>
        </p:nvSpPr>
        <p:spPr>
          <a:xfrm>
            <a:off x="206187" y="2488757"/>
            <a:ext cx="11775141" cy="1900363"/>
          </a:xfrm>
          <a:prstGeom prst="rect">
            <a:avLst/>
          </a:prstGeom>
          <a:solidFill>
            <a:srgbClr val="F0F4E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sp>
        <p:nvSpPr>
          <p:cNvPr id="9" name="Title 1"/>
          <p:cNvSpPr>
            <a:spLocks noGrp="1"/>
          </p:cNvSpPr>
          <p:nvPr>
            <p:ph type="ctrTitle"/>
          </p:nvPr>
        </p:nvSpPr>
        <p:spPr>
          <a:xfrm>
            <a:off x="717177" y="2488757"/>
            <a:ext cx="10784542" cy="1900363"/>
          </a:xfrm>
        </p:spPr>
        <p:txBody>
          <a:bodyPr anchor="ctr" anchorCtr="0">
            <a:noAutofit/>
          </a:bodyPr>
          <a:lstStyle>
            <a:lvl1pPr algn="ctr">
              <a:defRPr sz="6800">
                <a:solidFill>
                  <a:schemeClr val="accent5"/>
                </a:solidFill>
              </a:defRPr>
            </a:lvl1pPr>
          </a:lstStyle>
          <a:p>
            <a:r>
              <a:rPr lang="en-US"/>
              <a:t>Click to edit Master title style</a:t>
            </a:r>
          </a:p>
        </p:txBody>
      </p:sp>
      <p:sp>
        <p:nvSpPr>
          <p:cNvPr id="10" name="Date Placeholder 3"/>
          <p:cNvSpPr>
            <a:spLocks noGrp="1"/>
          </p:cNvSpPr>
          <p:nvPr>
            <p:ph type="dt" sz="half" idx="10"/>
          </p:nvPr>
        </p:nvSpPr>
        <p:spPr>
          <a:xfrm>
            <a:off x="3854824" y="6139793"/>
            <a:ext cx="4509246" cy="365125"/>
          </a:xfrm>
        </p:spPr>
        <p:txBody>
          <a:bodyPr/>
          <a:lstStyle/>
          <a:p>
            <a:fld id="{7829B781-A755-4819-BC29-540BFF075356}" type="datetime1">
              <a:rPr lang="en-US" smtClean="0"/>
              <a:t>2/4/2026</a:t>
            </a:fld>
            <a:endParaRPr lang="en-US"/>
          </a:p>
        </p:txBody>
      </p:sp>
      <p:sp>
        <p:nvSpPr>
          <p:cNvPr id="11" name="Footer Placeholder 4"/>
          <p:cNvSpPr>
            <a:spLocks noGrp="1"/>
          </p:cNvSpPr>
          <p:nvPr>
            <p:ph type="ftr" sz="quarter" idx="11"/>
          </p:nvPr>
        </p:nvSpPr>
        <p:spPr>
          <a:xfrm>
            <a:off x="717176" y="6139793"/>
            <a:ext cx="2864224" cy="365125"/>
          </a:xfrm>
        </p:spPr>
        <p:txBody>
          <a:bodyPr/>
          <a:lstStyle/>
          <a:p>
            <a:r>
              <a:rPr lang="en-US"/>
              <a:t>Oregon Department of Education</a:t>
            </a:r>
          </a:p>
        </p:txBody>
      </p:sp>
      <p:sp>
        <p:nvSpPr>
          <p:cNvPr id="12" name="Slide Number Placeholder 5"/>
          <p:cNvSpPr>
            <a:spLocks noGrp="1"/>
          </p:cNvSpPr>
          <p:nvPr>
            <p:ph type="sldNum" sz="quarter" idx="12"/>
          </p:nvPr>
        </p:nvSpPr>
        <p:spPr>
          <a:xfrm>
            <a:off x="8610600" y="6139793"/>
            <a:ext cx="2891118" cy="365125"/>
          </a:xfrm>
        </p:spPr>
        <p:txBody>
          <a:bodyPr/>
          <a:lstStyle/>
          <a:p>
            <a:fld id="{357F5B69-6281-4C1F-8C38-6DA0F56DA430}" type="slidenum">
              <a:rPr lang="en-US" smtClean="0"/>
              <a:t>‹#›</a:t>
            </a:fld>
            <a:endParaRPr lang="en-US"/>
          </a:p>
        </p:txBody>
      </p:sp>
      <p:pic>
        <p:nvPicPr>
          <p:cNvPr id="13" name="Picture 12" descr="Oregon Department of Education Logo"/>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033770" y="214049"/>
            <a:ext cx="2124460" cy="2167132"/>
          </a:xfrm>
          <a:prstGeom prst="rect">
            <a:avLst/>
          </a:prstGeom>
        </p:spPr>
      </p:pic>
    </p:spTree>
    <p:extLst>
      <p:ext uri="{BB962C8B-B14F-4D97-AF65-F5344CB8AC3E}">
        <p14:creationId xmlns:p14="http://schemas.microsoft.com/office/powerpoint/2010/main" val="75275206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Title Bar and Content">
    <p:bg>
      <p:bgPr>
        <a:solidFill>
          <a:schemeClr val="accent5"/>
        </a:solidFill>
        <a:effectLst/>
      </p:bgPr>
    </p:bg>
    <p:spTree>
      <p:nvGrpSpPr>
        <p:cNvPr id="1" name=""/>
        <p:cNvGrpSpPr/>
        <p:nvPr/>
      </p:nvGrpSpPr>
      <p:grpSpPr>
        <a:xfrm>
          <a:off x="0" y="0"/>
          <a:ext cx="0" cy="0"/>
          <a:chOff x="0" y="0"/>
          <a:chExt cx="0" cy="0"/>
        </a:xfrm>
      </p:grpSpPr>
      <p:sp>
        <p:nvSpPr>
          <p:cNvPr id="10" name="Rectangle 9"/>
          <p:cNvSpPr/>
          <p:nvPr/>
        </p:nvSpPr>
        <p:spPr>
          <a:xfrm>
            <a:off x="206188" y="215153"/>
            <a:ext cx="11775141"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8" name="Rectangle 7"/>
          <p:cNvSpPr/>
          <p:nvPr/>
        </p:nvSpPr>
        <p:spPr>
          <a:xfrm>
            <a:off x="206188" y="215153"/>
            <a:ext cx="11775141" cy="1397364"/>
          </a:xfrm>
          <a:prstGeom prst="rect">
            <a:avLst/>
          </a:prstGeom>
          <a:solidFill>
            <a:srgbClr val="F0F4E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7879103-F9E0-4F46-ADC2-B8CD67C56AE7}" type="datetime1">
              <a:rPr lang="en-US" smtClean="0"/>
              <a:pPr/>
              <a:t>2/4/2026</a:t>
            </a:fld>
            <a:endParaRPr lang="en-US"/>
          </a:p>
        </p:txBody>
      </p:sp>
      <p:sp>
        <p:nvSpPr>
          <p:cNvPr id="5" name="Footer Placeholder 4"/>
          <p:cNvSpPr>
            <a:spLocks noGrp="1"/>
          </p:cNvSpPr>
          <p:nvPr>
            <p:ph type="ftr" sz="quarter" idx="11"/>
          </p:nvPr>
        </p:nvSpPr>
        <p:spPr/>
        <p:txBody>
          <a:bodyPr/>
          <a:lstStyle/>
          <a:p>
            <a:r>
              <a:rPr lang="en-US"/>
              <a:t>Oregon Department of Education</a:t>
            </a:r>
          </a:p>
        </p:txBody>
      </p:sp>
      <p:sp>
        <p:nvSpPr>
          <p:cNvPr id="6" name="Slide Number Placeholder 5"/>
          <p:cNvSpPr>
            <a:spLocks noGrp="1"/>
          </p:cNvSpPr>
          <p:nvPr>
            <p:ph type="sldNum" sz="quarter" idx="12"/>
          </p:nvPr>
        </p:nvSpPr>
        <p:spPr/>
        <p:txBody>
          <a:bodyPr/>
          <a:lstStyle/>
          <a:p>
            <a:fld id="{357F5B69-6281-4C1F-8C38-6DA0F56DA430}" type="slidenum">
              <a:rPr lang="en-US" smtClean="0"/>
              <a:pPr/>
              <a:t>‹#›</a:t>
            </a:fld>
            <a:endParaRPr lang="en-US"/>
          </a:p>
        </p:txBody>
      </p:sp>
      <p:sp>
        <p:nvSpPr>
          <p:cNvPr id="9" name="Title 1"/>
          <p:cNvSpPr>
            <a:spLocks noGrp="1"/>
          </p:cNvSpPr>
          <p:nvPr>
            <p:ph type="title"/>
          </p:nvPr>
        </p:nvSpPr>
        <p:spPr>
          <a:xfrm>
            <a:off x="717176" y="457200"/>
            <a:ext cx="10784542" cy="1026460"/>
          </a:xfrm>
        </p:spPr>
        <p:txBody>
          <a:bodyPr/>
          <a:lstStyle/>
          <a:p>
            <a:r>
              <a:rPr lang="en-US"/>
              <a:t>Click to edit Master title style</a:t>
            </a:r>
          </a:p>
        </p:txBody>
      </p:sp>
    </p:spTree>
    <p:extLst>
      <p:ext uri="{BB962C8B-B14F-4D97-AF65-F5344CB8AC3E}">
        <p14:creationId xmlns:p14="http://schemas.microsoft.com/office/powerpoint/2010/main" val="1859161546"/>
      </p:ext>
    </p:extLst>
  </p:cSld>
  <p:clrMapOvr>
    <a:masterClrMapping/>
  </p:clrMapOvr>
  <p:hf hdr="0" dt="0"/>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userDrawn="1">
  <p:cSld name="Content with Caption">
    <p:bg>
      <p:bgPr>
        <a:solidFill>
          <a:schemeClr val="accent5"/>
        </a:solidFill>
        <a:effectLst/>
      </p:bgPr>
    </p:bg>
    <p:spTree>
      <p:nvGrpSpPr>
        <p:cNvPr id="1" name=""/>
        <p:cNvGrpSpPr/>
        <p:nvPr/>
      </p:nvGrpSpPr>
      <p:grpSpPr>
        <a:xfrm>
          <a:off x="0" y="0"/>
          <a:ext cx="0" cy="0"/>
          <a:chOff x="0" y="0"/>
          <a:chExt cx="0" cy="0"/>
        </a:xfrm>
      </p:grpSpPr>
      <p:sp>
        <p:nvSpPr>
          <p:cNvPr id="10" name="Rectangle 9"/>
          <p:cNvSpPr/>
          <p:nvPr/>
        </p:nvSpPr>
        <p:spPr>
          <a:xfrm>
            <a:off x="206188" y="215153"/>
            <a:ext cx="11775141"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8" name="Rectangle 7"/>
          <p:cNvSpPr/>
          <p:nvPr/>
        </p:nvSpPr>
        <p:spPr>
          <a:xfrm>
            <a:off x="206189" y="215153"/>
            <a:ext cx="4730470" cy="6432176"/>
          </a:xfrm>
          <a:prstGeom prst="rect">
            <a:avLst/>
          </a:prstGeom>
          <a:solidFill>
            <a:srgbClr val="F0F4E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717177" y="779645"/>
            <a:ext cx="3931826" cy="2542395"/>
          </a:xfrm>
        </p:spPr>
        <p:txBody>
          <a:bodyPr anchor="t" anchorCtr="0">
            <a:normAutofit/>
          </a:bodyPr>
          <a:lstStyle>
            <a:lvl1pPr>
              <a:defRPr sz="4400"/>
            </a:lvl1pPr>
          </a:lstStyle>
          <a:p>
            <a:r>
              <a:rPr lang="en-US"/>
              <a:t>Click to edit Master title style</a:t>
            </a:r>
          </a:p>
        </p:txBody>
      </p:sp>
      <p:sp>
        <p:nvSpPr>
          <p:cNvPr id="3" name="Content Placeholder 2"/>
          <p:cNvSpPr>
            <a:spLocks noGrp="1"/>
          </p:cNvSpPr>
          <p:nvPr>
            <p:ph idx="1"/>
          </p:nvPr>
        </p:nvSpPr>
        <p:spPr>
          <a:xfrm>
            <a:off x="5183188" y="779647"/>
            <a:ext cx="6172200" cy="5081404"/>
          </a:xfrm>
        </p:spPr>
        <p:txBody>
          <a:bodyPr>
            <a:normAutofit/>
          </a:bodyPr>
          <a:lstStyle>
            <a:lvl1pPr>
              <a:defRPr sz="2400"/>
            </a:lvl1pPr>
            <a:lvl2pPr>
              <a:defRPr sz="2400"/>
            </a:lvl2pPr>
            <a:lvl3pPr>
              <a:defRPr sz="2400"/>
            </a:lvl3pPr>
            <a:lvl4pPr>
              <a:defRPr sz="2400"/>
            </a:lvl4pPr>
            <a:lvl5pPr>
              <a:defRPr sz="24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0EB4264E-747B-4A66-8046-612678D808F9}" type="datetime1">
              <a:rPr lang="en-US" smtClean="0"/>
              <a:t>2/4/2026</a:t>
            </a:fld>
            <a:endParaRPr lang="en-US"/>
          </a:p>
        </p:txBody>
      </p:sp>
      <p:sp>
        <p:nvSpPr>
          <p:cNvPr id="6" name="Footer Placeholder 5"/>
          <p:cNvSpPr>
            <a:spLocks noGrp="1"/>
          </p:cNvSpPr>
          <p:nvPr>
            <p:ph type="ftr" sz="quarter" idx="11"/>
          </p:nvPr>
        </p:nvSpPr>
        <p:spPr/>
        <p:txBody>
          <a:bodyPr/>
          <a:lstStyle/>
          <a:p>
            <a:r>
              <a:rPr lang="en-US"/>
              <a:t>Oregon Department of Education</a:t>
            </a:r>
          </a:p>
        </p:txBody>
      </p:sp>
      <p:sp>
        <p:nvSpPr>
          <p:cNvPr id="7" name="Slide Number Placeholder 6"/>
          <p:cNvSpPr>
            <a:spLocks noGrp="1"/>
          </p:cNvSpPr>
          <p:nvPr>
            <p:ph type="sldNum" sz="quarter" idx="12"/>
          </p:nvPr>
        </p:nvSpPr>
        <p:spPr/>
        <p:txBody>
          <a:bodyPr/>
          <a:lstStyle/>
          <a:p>
            <a:fld id="{357F5B69-6281-4C1F-8C38-6DA0F56DA430}" type="slidenum">
              <a:rPr lang="en-US" smtClean="0"/>
              <a:t>‹#›</a:t>
            </a:fld>
            <a:endParaRPr lang="en-US"/>
          </a:p>
        </p:txBody>
      </p:sp>
      <p:sp>
        <p:nvSpPr>
          <p:cNvPr id="9" name="Picture Placeholder 8"/>
          <p:cNvSpPr>
            <a:spLocks noGrp="1"/>
          </p:cNvSpPr>
          <p:nvPr>
            <p:ph type="pic" sz="quarter" idx="13"/>
          </p:nvPr>
        </p:nvSpPr>
        <p:spPr>
          <a:xfrm>
            <a:off x="717177" y="3540125"/>
            <a:ext cx="3931826" cy="2320926"/>
          </a:xfrm>
        </p:spPr>
        <p:txBody>
          <a:bodyPr/>
          <a:lstStyle>
            <a:lvl1pPr marL="0" indent="0">
              <a:buNone/>
              <a:defRPr/>
            </a:lvl1pPr>
          </a:lstStyle>
          <a:p>
            <a:endParaRPr lang="en-US"/>
          </a:p>
        </p:txBody>
      </p:sp>
    </p:spTree>
    <p:extLst>
      <p:ext uri="{BB962C8B-B14F-4D97-AF65-F5344CB8AC3E}">
        <p14:creationId xmlns:p14="http://schemas.microsoft.com/office/powerpoint/2010/main" val="21885191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 preserve="1">
  <p:cSld name="Title and Content">
    <p:bg>
      <p:bgPr>
        <a:solidFill>
          <a:schemeClr val="accent5"/>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8E4CE9B-FC86-4B75-8677-1AF147A5D684}" type="datetime1">
              <a:rPr lang="en-US" smtClean="0"/>
              <a:t>2/4/2026</a:t>
            </a:fld>
            <a:endParaRPr lang="en-US"/>
          </a:p>
        </p:txBody>
      </p:sp>
      <p:sp>
        <p:nvSpPr>
          <p:cNvPr id="5" name="Footer Placeholder 4"/>
          <p:cNvSpPr>
            <a:spLocks noGrp="1"/>
          </p:cNvSpPr>
          <p:nvPr>
            <p:ph type="ftr" sz="quarter" idx="11"/>
          </p:nvPr>
        </p:nvSpPr>
        <p:spPr/>
        <p:txBody>
          <a:bodyPr/>
          <a:lstStyle/>
          <a:p>
            <a:r>
              <a:rPr lang="en-US"/>
              <a:t>Oregon Department of Education</a:t>
            </a:r>
          </a:p>
        </p:txBody>
      </p:sp>
      <p:sp>
        <p:nvSpPr>
          <p:cNvPr id="6" name="Slide Number Placeholder 5"/>
          <p:cNvSpPr>
            <a:spLocks noGrp="1"/>
          </p:cNvSpPr>
          <p:nvPr>
            <p:ph type="sldNum" sz="quarter" idx="12"/>
          </p:nvPr>
        </p:nvSpPr>
        <p:spPr/>
        <p:txBody>
          <a:bodyPr/>
          <a:lstStyle/>
          <a:p>
            <a:fld id="{357F5B69-6281-4C1F-8C38-6DA0F56DA430}" type="slidenum">
              <a:rPr lang="en-US" smtClean="0"/>
              <a:t>‹#›</a:t>
            </a:fld>
            <a:endParaRPr lang="en-US"/>
          </a:p>
        </p:txBody>
      </p:sp>
    </p:spTree>
    <p:extLst>
      <p:ext uri="{BB962C8B-B14F-4D97-AF65-F5344CB8AC3E}">
        <p14:creationId xmlns:p14="http://schemas.microsoft.com/office/powerpoint/2010/main" val="355507791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reserve="1">
  <p:cSld name="Two Content">
    <p:bg>
      <p:bgPr>
        <a:solidFill>
          <a:schemeClr val="accent5"/>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717176" y="1825625"/>
            <a:ext cx="5302624" cy="410604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329518" cy="410604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D42591D8-9B02-4B28-8EF4-3003DE7E4109}" type="datetime1">
              <a:rPr lang="en-US" smtClean="0"/>
              <a:t>2/4/2026</a:t>
            </a:fld>
            <a:endParaRPr lang="en-US"/>
          </a:p>
        </p:txBody>
      </p:sp>
      <p:sp>
        <p:nvSpPr>
          <p:cNvPr id="6" name="Footer Placeholder 5"/>
          <p:cNvSpPr>
            <a:spLocks noGrp="1"/>
          </p:cNvSpPr>
          <p:nvPr>
            <p:ph type="ftr" sz="quarter" idx="11"/>
          </p:nvPr>
        </p:nvSpPr>
        <p:spPr/>
        <p:txBody>
          <a:bodyPr/>
          <a:lstStyle/>
          <a:p>
            <a:r>
              <a:rPr lang="en-US"/>
              <a:t>Oregon Department of Education</a:t>
            </a:r>
          </a:p>
        </p:txBody>
      </p:sp>
      <p:sp>
        <p:nvSpPr>
          <p:cNvPr id="7" name="Slide Number Placeholder 6"/>
          <p:cNvSpPr>
            <a:spLocks noGrp="1"/>
          </p:cNvSpPr>
          <p:nvPr>
            <p:ph type="sldNum" sz="quarter" idx="12"/>
          </p:nvPr>
        </p:nvSpPr>
        <p:spPr/>
        <p:txBody>
          <a:bodyPr/>
          <a:lstStyle/>
          <a:p>
            <a:fld id="{357F5B69-6281-4C1F-8C38-6DA0F56DA430}" type="slidenum">
              <a:rPr lang="en-US" smtClean="0"/>
              <a:t>‹#›</a:t>
            </a:fld>
            <a:endParaRPr lang="en-US"/>
          </a:p>
        </p:txBody>
      </p:sp>
    </p:spTree>
    <p:extLst>
      <p:ext uri="{BB962C8B-B14F-4D97-AF65-F5344CB8AC3E}">
        <p14:creationId xmlns:p14="http://schemas.microsoft.com/office/powerpoint/2010/main" val="305473545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p:cSld name="Comparison">
    <p:bg>
      <p:bgPr>
        <a:solidFill>
          <a:schemeClr val="accent5"/>
        </a:solidFill>
        <a:effectLst/>
      </p:bgPr>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717176" y="1681163"/>
            <a:ext cx="5280399" cy="823912"/>
          </a:xfrm>
        </p:spPr>
        <p:txBody>
          <a:bodyPr anchor="t" anchorCtr="0">
            <a:normAutofit/>
          </a:bodyPr>
          <a:lstStyle>
            <a:lvl1pPr marL="0" indent="0">
              <a:buNone/>
              <a:defRPr sz="3200" b="0">
                <a:solidFill>
                  <a:schemeClr val="accent5"/>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717176" y="2505075"/>
            <a:ext cx="5280399" cy="343454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329518" cy="823912"/>
          </a:xfrm>
        </p:spPr>
        <p:txBody>
          <a:bodyPr anchor="t" anchorCtr="0"/>
          <a:lstStyle>
            <a:lvl1pPr marL="0" indent="0">
              <a:buNone/>
              <a:defRPr sz="3200" b="0">
                <a:solidFill>
                  <a:schemeClr val="accent5"/>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329518" cy="343454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21CE9AC3-29A7-447C-985A-56B968AD79CC}" type="datetime1">
              <a:rPr lang="en-US" smtClean="0"/>
              <a:t>2/4/2026</a:t>
            </a:fld>
            <a:endParaRPr lang="en-US"/>
          </a:p>
        </p:txBody>
      </p:sp>
      <p:sp>
        <p:nvSpPr>
          <p:cNvPr id="8" name="Footer Placeholder 7"/>
          <p:cNvSpPr>
            <a:spLocks noGrp="1"/>
          </p:cNvSpPr>
          <p:nvPr>
            <p:ph type="ftr" sz="quarter" idx="11"/>
          </p:nvPr>
        </p:nvSpPr>
        <p:spPr/>
        <p:txBody>
          <a:bodyPr/>
          <a:lstStyle/>
          <a:p>
            <a:r>
              <a:rPr lang="en-US"/>
              <a:t>Oregon Department of Education</a:t>
            </a:r>
          </a:p>
        </p:txBody>
      </p:sp>
      <p:sp>
        <p:nvSpPr>
          <p:cNvPr id="9" name="Slide Number Placeholder 8"/>
          <p:cNvSpPr>
            <a:spLocks noGrp="1"/>
          </p:cNvSpPr>
          <p:nvPr>
            <p:ph type="sldNum" sz="quarter" idx="12"/>
          </p:nvPr>
        </p:nvSpPr>
        <p:spPr/>
        <p:txBody>
          <a:bodyPr/>
          <a:lstStyle/>
          <a:p>
            <a:fld id="{357F5B69-6281-4C1F-8C38-6DA0F56DA430}" type="slidenum">
              <a:rPr lang="en-US" smtClean="0"/>
              <a:t>‹#›</a:t>
            </a:fld>
            <a:endParaRPr lang="en-US"/>
          </a:p>
        </p:txBody>
      </p:sp>
      <p:sp>
        <p:nvSpPr>
          <p:cNvPr id="10" name="Title 1"/>
          <p:cNvSpPr>
            <a:spLocks noGrp="1"/>
          </p:cNvSpPr>
          <p:nvPr>
            <p:ph type="title"/>
          </p:nvPr>
        </p:nvSpPr>
        <p:spPr>
          <a:xfrm>
            <a:off x="717176" y="457200"/>
            <a:ext cx="10784542" cy="1026460"/>
          </a:xfrm>
        </p:spPr>
        <p:txBody>
          <a:bodyPr>
            <a:normAutofit/>
          </a:bodyPr>
          <a:lstStyle>
            <a:lvl1pPr>
              <a:defRPr sz="3200"/>
            </a:lvl1pPr>
          </a:lstStyle>
          <a:p>
            <a:r>
              <a:rPr lang="en-US"/>
              <a:t>Click to edit Master title style</a:t>
            </a:r>
          </a:p>
        </p:txBody>
      </p:sp>
    </p:spTree>
    <p:extLst>
      <p:ext uri="{BB962C8B-B14F-4D97-AF65-F5344CB8AC3E}">
        <p14:creationId xmlns:p14="http://schemas.microsoft.com/office/powerpoint/2010/main" val="99619344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preserve="1" userDrawn="1">
  <p:cSld name="Title Only">
    <p:bg>
      <p:bgPr>
        <a:solidFill>
          <a:schemeClr val="accent5"/>
        </a:solidFill>
        <a:effectLst/>
      </p:bgPr>
    </p:bg>
    <p:spTree>
      <p:nvGrpSpPr>
        <p:cNvPr id="1" name=""/>
        <p:cNvGrpSpPr/>
        <p:nvPr/>
      </p:nvGrpSpPr>
      <p:grpSpPr>
        <a:xfrm>
          <a:off x="0" y="0"/>
          <a:ext cx="0" cy="0"/>
          <a:chOff x="0" y="0"/>
          <a:chExt cx="0" cy="0"/>
        </a:xfrm>
      </p:grpSpPr>
      <p:sp>
        <p:nvSpPr>
          <p:cNvPr id="6" name="Rectangle 5"/>
          <p:cNvSpPr/>
          <p:nvPr/>
        </p:nvSpPr>
        <p:spPr>
          <a:xfrm>
            <a:off x="206188" y="215153"/>
            <a:ext cx="11775141"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 name="Date Placeholder 2"/>
          <p:cNvSpPr>
            <a:spLocks noGrp="1"/>
          </p:cNvSpPr>
          <p:nvPr>
            <p:ph type="dt" sz="half" idx="10"/>
          </p:nvPr>
        </p:nvSpPr>
        <p:spPr/>
        <p:txBody>
          <a:bodyPr/>
          <a:lstStyle/>
          <a:p>
            <a:fld id="{27879103-F9E0-4F46-ADC2-B8CD67C56AE7}" type="datetime1">
              <a:rPr lang="en-US" smtClean="0"/>
              <a:pPr/>
              <a:t>2/4/2026</a:t>
            </a:fld>
            <a:endParaRPr lang="en-US"/>
          </a:p>
        </p:txBody>
      </p:sp>
      <p:sp>
        <p:nvSpPr>
          <p:cNvPr id="4" name="Footer Placeholder 3"/>
          <p:cNvSpPr>
            <a:spLocks noGrp="1"/>
          </p:cNvSpPr>
          <p:nvPr>
            <p:ph type="ftr" sz="quarter" idx="11"/>
          </p:nvPr>
        </p:nvSpPr>
        <p:spPr/>
        <p:txBody>
          <a:bodyPr/>
          <a:lstStyle/>
          <a:p>
            <a:r>
              <a:rPr lang="en-US"/>
              <a:t>Oregon Department of Education</a:t>
            </a:r>
          </a:p>
        </p:txBody>
      </p:sp>
      <p:sp>
        <p:nvSpPr>
          <p:cNvPr id="5" name="Slide Number Placeholder 4"/>
          <p:cNvSpPr>
            <a:spLocks noGrp="1"/>
          </p:cNvSpPr>
          <p:nvPr>
            <p:ph type="sldNum" sz="quarter" idx="12"/>
          </p:nvPr>
        </p:nvSpPr>
        <p:spPr/>
        <p:txBody>
          <a:bodyPr/>
          <a:lstStyle/>
          <a:p>
            <a:fld id="{357F5B69-6281-4C1F-8C38-6DA0F56DA430}" type="slidenum">
              <a:rPr lang="en-US" smtClean="0"/>
              <a:pPr/>
              <a:t>‹#›</a:t>
            </a:fld>
            <a:endParaRPr lang="en-US"/>
          </a:p>
        </p:txBody>
      </p:sp>
      <p:sp>
        <p:nvSpPr>
          <p:cNvPr id="7" name="Title 1"/>
          <p:cNvSpPr>
            <a:spLocks noGrp="1"/>
          </p:cNvSpPr>
          <p:nvPr>
            <p:ph type="title"/>
          </p:nvPr>
        </p:nvSpPr>
        <p:spPr>
          <a:xfrm>
            <a:off x="717176" y="457200"/>
            <a:ext cx="10784542" cy="1026460"/>
          </a:xfrm>
        </p:spPr>
        <p:txBody>
          <a:bodyPr/>
          <a:lstStyle/>
          <a:p>
            <a:r>
              <a:rPr lang="en-US"/>
              <a:t>Click to edit Master title style</a:t>
            </a:r>
          </a:p>
        </p:txBody>
      </p:sp>
    </p:spTree>
    <p:extLst>
      <p:ext uri="{BB962C8B-B14F-4D97-AF65-F5344CB8AC3E}">
        <p14:creationId xmlns:p14="http://schemas.microsoft.com/office/powerpoint/2010/main" val="73561297"/>
      </p:ext>
    </p:extLst>
  </p:cSld>
  <p:clrMapOvr>
    <a:masterClrMapping/>
  </p:clrMapOvr>
  <p:hf hdr="0" dt="0"/>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p:cSld name="Section Header">
    <p:bg>
      <p:bgPr>
        <a:solidFill>
          <a:schemeClr val="accent1"/>
        </a:solidFill>
        <a:effectLst/>
      </p:bgPr>
    </p:bg>
    <p:spTree>
      <p:nvGrpSpPr>
        <p:cNvPr id="1" name=""/>
        <p:cNvGrpSpPr/>
        <p:nvPr/>
      </p:nvGrpSpPr>
      <p:grpSpPr>
        <a:xfrm>
          <a:off x="0" y="0"/>
          <a:ext cx="0" cy="0"/>
          <a:chOff x="0" y="0"/>
          <a:chExt cx="0" cy="0"/>
        </a:xfrm>
      </p:grpSpPr>
      <p:sp>
        <p:nvSpPr>
          <p:cNvPr id="19" name="Rectangle 18"/>
          <p:cNvSpPr/>
          <p:nvPr/>
        </p:nvSpPr>
        <p:spPr>
          <a:xfrm>
            <a:off x="206188" y="215153"/>
            <a:ext cx="11775141"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7" name="Rectangle 16"/>
          <p:cNvSpPr/>
          <p:nvPr/>
        </p:nvSpPr>
        <p:spPr>
          <a:xfrm>
            <a:off x="206187" y="2488757"/>
            <a:ext cx="11775141" cy="1900363"/>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sp>
        <p:nvSpPr>
          <p:cNvPr id="9" name="Title 1"/>
          <p:cNvSpPr>
            <a:spLocks noGrp="1"/>
          </p:cNvSpPr>
          <p:nvPr>
            <p:ph type="ctrTitle"/>
          </p:nvPr>
        </p:nvSpPr>
        <p:spPr>
          <a:xfrm>
            <a:off x="717177" y="2488757"/>
            <a:ext cx="10784542" cy="1900363"/>
          </a:xfrm>
        </p:spPr>
        <p:txBody>
          <a:bodyPr anchor="ctr" anchorCtr="0">
            <a:noAutofit/>
          </a:bodyPr>
          <a:lstStyle>
            <a:lvl1pPr algn="ctr">
              <a:defRPr sz="6800">
                <a:solidFill>
                  <a:schemeClr val="accent1"/>
                </a:solidFill>
              </a:defRPr>
            </a:lvl1pPr>
          </a:lstStyle>
          <a:p>
            <a:r>
              <a:rPr lang="en-US"/>
              <a:t>Click to edit Master title style</a:t>
            </a:r>
          </a:p>
        </p:txBody>
      </p:sp>
      <p:sp>
        <p:nvSpPr>
          <p:cNvPr id="10" name="Date Placeholder 3"/>
          <p:cNvSpPr>
            <a:spLocks noGrp="1"/>
          </p:cNvSpPr>
          <p:nvPr>
            <p:ph type="dt" sz="half" idx="10"/>
          </p:nvPr>
        </p:nvSpPr>
        <p:spPr>
          <a:xfrm>
            <a:off x="3854824" y="6139793"/>
            <a:ext cx="4509246" cy="365125"/>
          </a:xfrm>
        </p:spPr>
        <p:txBody>
          <a:bodyPr/>
          <a:lstStyle/>
          <a:p>
            <a:fld id="{7829B781-A755-4819-BC29-540BFF075356}" type="datetime1">
              <a:rPr lang="en-US" smtClean="0"/>
              <a:t>2/4/2026</a:t>
            </a:fld>
            <a:endParaRPr lang="en-US"/>
          </a:p>
        </p:txBody>
      </p:sp>
      <p:sp>
        <p:nvSpPr>
          <p:cNvPr id="11" name="Footer Placeholder 4"/>
          <p:cNvSpPr>
            <a:spLocks noGrp="1"/>
          </p:cNvSpPr>
          <p:nvPr>
            <p:ph type="ftr" sz="quarter" idx="11"/>
          </p:nvPr>
        </p:nvSpPr>
        <p:spPr>
          <a:xfrm>
            <a:off x="717176" y="6139793"/>
            <a:ext cx="2864224" cy="365125"/>
          </a:xfrm>
        </p:spPr>
        <p:txBody>
          <a:bodyPr/>
          <a:lstStyle/>
          <a:p>
            <a:r>
              <a:rPr lang="en-US"/>
              <a:t>Oregon Department of Education</a:t>
            </a:r>
          </a:p>
        </p:txBody>
      </p:sp>
      <p:sp>
        <p:nvSpPr>
          <p:cNvPr id="12" name="Slide Number Placeholder 5"/>
          <p:cNvSpPr>
            <a:spLocks noGrp="1"/>
          </p:cNvSpPr>
          <p:nvPr>
            <p:ph type="sldNum" sz="quarter" idx="12"/>
          </p:nvPr>
        </p:nvSpPr>
        <p:spPr>
          <a:xfrm>
            <a:off x="8610600" y="6139793"/>
            <a:ext cx="2891118" cy="365125"/>
          </a:xfrm>
        </p:spPr>
        <p:txBody>
          <a:bodyPr/>
          <a:lstStyle/>
          <a:p>
            <a:fld id="{357F5B69-6281-4C1F-8C38-6DA0F56DA430}" type="slidenum">
              <a:rPr lang="en-US" smtClean="0"/>
              <a:t>‹#›</a:t>
            </a:fld>
            <a:endParaRPr lang="en-US"/>
          </a:p>
        </p:txBody>
      </p:sp>
      <p:pic>
        <p:nvPicPr>
          <p:cNvPr id="13" name="Picture 12" descr="Oregon Department of Education Logo"/>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033770" y="214049"/>
            <a:ext cx="2124460" cy="2167132"/>
          </a:xfrm>
          <a:prstGeom prst="rect">
            <a:avLst/>
          </a:prstGeom>
        </p:spPr>
      </p:pic>
    </p:spTree>
    <p:extLst>
      <p:ext uri="{BB962C8B-B14F-4D97-AF65-F5344CB8AC3E}">
        <p14:creationId xmlns:p14="http://schemas.microsoft.com/office/powerpoint/2010/main" val="371196792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preserve="1">
  <p:cSld name="Blank">
    <p:bg>
      <p:bgPr>
        <a:solidFill>
          <a:schemeClr val="accent5"/>
        </a:solidFill>
        <a:effectLst/>
      </p:bgPr>
    </p:bg>
    <p:spTree>
      <p:nvGrpSpPr>
        <p:cNvPr id="1" name=""/>
        <p:cNvGrpSpPr/>
        <p:nvPr/>
      </p:nvGrpSpPr>
      <p:grpSpPr>
        <a:xfrm>
          <a:off x="0" y="0"/>
          <a:ext cx="0" cy="0"/>
          <a:chOff x="0" y="0"/>
          <a:chExt cx="0" cy="0"/>
        </a:xfrm>
      </p:grpSpPr>
      <p:sp>
        <p:nvSpPr>
          <p:cNvPr id="5" name="Rectangle 4"/>
          <p:cNvSpPr/>
          <p:nvPr/>
        </p:nvSpPr>
        <p:spPr>
          <a:xfrm>
            <a:off x="206188" y="215153"/>
            <a:ext cx="11775141"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v</a:t>
            </a:r>
          </a:p>
        </p:txBody>
      </p:sp>
      <p:sp>
        <p:nvSpPr>
          <p:cNvPr id="2" name="Date Placeholder 1"/>
          <p:cNvSpPr>
            <a:spLocks noGrp="1"/>
          </p:cNvSpPr>
          <p:nvPr>
            <p:ph type="dt" sz="half" idx="10"/>
          </p:nvPr>
        </p:nvSpPr>
        <p:spPr/>
        <p:txBody>
          <a:bodyPr/>
          <a:lstStyle/>
          <a:p>
            <a:fld id="{80DF8147-9298-48DB-8898-31538F48B62E}" type="datetime1">
              <a:rPr lang="en-US" smtClean="0"/>
              <a:t>2/4/2026</a:t>
            </a:fld>
            <a:endParaRPr lang="en-US"/>
          </a:p>
        </p:txBody>
      </p:sp>
      <p:sp>
        <p:nvSpPr>
          <p:cNvPr id="3" name="Footer Placeholder 2"/>
          <p:cNvSpPr>
            <a:spLocks noGrp="1"/>
          </p:cNvSpPr>
          <p:nvPr>
            <p:ph type="ftr" sz="quarter" idx="11"/>
          </p:nvPr>
        </p:nvSpPr>
        <p:spPr/>
        <p:txBody>
          <a:bodyPr/>
          <a:lstStyle/>
          <a:p>
            <a:r>
              <a:rPr lang="en-US"/>
              <a:t>Oregon Department of Education</a:t>
            </a:r>
          </a:p>
        </p:txBody>
      </p:sp>
      <p:sp>
        <p:nvSpPr>
          <p:cNvPr id="4" name="Slide Number Placeholder 3"/>
          <p:cNvSpPr>
            <a:spLocks noGrp="1"/>
          </p:cNvSpPr>
          <p:nvPr>
            <p:ph type="sldNum" sz="quarter" idx="12"/>
          </p:nvPr>
        </p:nvSpPr>
        <p:spPr/>
        <p:txBody>
          <a:bodyPr/>
          <a:lstStyle/>
          <a:p>
            <a:fld id="{357F5B69-6281-4C1F-8C38-6DA0F56DA430}" type="slidenum">
              <a:rPr lang="en-US" smtClean="0"/>
              <a:t>‹#›</a:t>
            </a:fld>
            <a:endParaRPr lang="en-US"/>
          </a:p>
        </p:txBody>
      </p:sp>
      <p:sp>
        <p:nvSpPr>
          <p:cNvPr id="7" name="Content Placeholder 6"/>
          <p:cNvSpPr>
            <a:spLocks noGrp="1"/>
          </p:cNvSpPr>
          <p:nvPr>
            <p:ph sz="quarter" idx="13"/>
          </p:nvPr>
        </p:nvSpPr>
        <p:spPr>
          <a:xfrm>
            <a:off x="717176" y="659958"/>
            <a:ext cx="10784542" cy="5398936"/>
          </a:xfrm>
          <a:noFill/>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96013930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preserve="1">
  <p:cSld name="Large Type">
    <p:bg>
      <p:bgPr>
        <a:solidFill>
          <a:schemeClr val="accent5"/>
        </a:solidFill>
        <a:effectLst/>
      </p:bgPr>
    </p:bg>
    <p:spTree>
      <p:nvGrpSpPr>
        <p:cNvPr id="1" name=""/>
        <p:cNvGrpSpPr/>
        <p:nvPr/>
      </p:nvGrpSpPr>
      <p:grpSpPr>
        <a:xfrm>
          <a:off x="0" y="0"/>
          <a:ext cx="0" cy="0"/>
          <a:chOff x="0" y="0"/>
          <a:chExt cx="0" cy="0"/>
        </a:xfrm>
      </p:grpSpPr>
      <p:sp>
        <p:nvSpPr>
          <p:cNvPr id="11" name="Rectangle 10"/>
          <p:cNvSpPr/>
          <p:nvPr/>
        </p:nvSpPr>
        <p:spPr>
          <a:xfrm>
            <a:off x="206188" y="215153"/>
            <a:ext cx="11775141"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pic>
        <p:nvPicPr>
          <p:cNvPr id="8" name="Picture 7" descr="Decorative line break"/>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452870" y="3848895"/>
            <a:ext cx="1286259" cy="24384"/>
          </a:xfrm>
          <a:prstGeom prst="rect">
            <a:avLst/>
          </a:prstGeom>
        </p:spPr>
      </p:pic>
      <p:sp>
        <p:nvSpPr>
          <p:cNvPr id="2" name="Title 1"/>
          <p:cNvSpPr>
            <a:spLocks noGrp="1"/>
          </p:cNvSpPr>
          <p:nvPr>
            <p:ph type="ctrTitle" hasCustomPrompt="1"/>
          </p:nvPr>
        </p:nvSpPr>
        <p:spPr>
          <a:xfrm>
            <a:off x="1524000" y="1499125"/>
            <a:ext cx="9144000" cy="2387600"/>
          </a:xfrm>
        </p:spPr>
        <p:txBody>
          <a:bodyPr anchor="b">
            <a:noAutofit/>
          </a:bodyPr>
          <a:lstStyle>
            <a:lvl1pPr algn="ctr">
              <a:defRPr sz="12000">
                <a:solidFill>
                  <a:schemeClr val="accent5"/>
                </a:solidFill>
              </a:defRPr>
            </a:lvl1pPr>
          </a:lstStyle>
          <a:p>
            <a:r>
              <a:rPr lang="en-US"/>
              <a:t>Text here</a:t>
            </a:r>
          </a:p>
        </p:txBody>
      </p:sp>
      <p:sp>
        <p:nvSpPr>
          <p:cNvPr id="4" name="Date Placeholder 3"/>
          <p:cNvSpPr>
            <a:spLocks noGrp="1"/>
          </p:cNvSpPr>
          <p:nvPr>
            <p:ph type="dt" sz="half" idx="10"/>
          </p:nvPr>
        </p:nvSpPr>
        <p:spPr/>
        <p:txBody>
          <a:bodyPr/>
          <a:lstStyle/>
          <a:p>
            <a:fld id="{7829B781-A755-4819-BC29-540BFF075356}" type="datetime1">
              <a:rPr lang="en-US" smtClean="0"/>
              <a:t>2/4/2026</a:t>
            </a:fld>
            <a:endParaRPr lang="en-US"/>
          </a:p>
        </p:txBody>
      </p:sp>
      <p:sp>
        <p:nvSpPr>
          <p:cNvPr id="5" name="Footer Placeholder 4"/>
          <p:cNvSpPr>
            <a:spLocks noGrp="1"/>
          </p:cNvSpPr>
          <p:nvPr>
            <p:ph type="ftr" sz="quarter" idx="11"/>
          </p:nvPr>
        </p:nvSpPr>
        <p:spPr/>
        <p:txBody>
          <a:bodyPr/>
          <a:lstStyle/>
          <a:p>
            <a:r>
              <a:rPr lang="en-US"/>
              <a:t>Oregon Department of Education</a:t>
            </a:r>
          </a:p>
        </p:txBody>
      </p:sp>
      <p:sp>
        <p:nvSpPr>
          <p:cNvPr id="6" name="Slide Number Placeholder 5"/>
          <p:cNvSpPr>
            <a:spLocks noGrp="1"/>
          </p:cNvSpPr>
          <p:nvPr>
            <p:ph type="sldNum" sz="quarter" idx="12"/>
          </p:nvPr>
        </p:nvSpPr>
        <p:spPr/>
        <p:txBody>
          <a:bodyPr/>
          <a:lstStyle/>
          <a:p>
            <a:fld id="{357F5B69-6281-4C1F-8C38-6DA0F56DA430}" type="slidenum">
              <a:rPr lang="en-US" smtClean="0"/>
              <a:t>‹#›</a:t>
            </a:fld>
            <a:endParaRPr lang="en-US"/>
          </a:p>
        </p:txBody>
      </p:sp>
      <p:sp>
        <p:nvSpPr>
          <p:cNvPr id="9" name="Subtitle 2"/>
          <p:cNvSpPr>
            <a:spLocks noGrp="1"/>
          </p:cNvSpPr>
          <p:nvPr>
            <p:ph type="subTitle" idx="1"/>
          </p:nvPr>
        </p:nvSpPr>
        <p:spPr>
          <a:xfrm>
            <a:off x="1524000" y="4003184"/>
            <a:ext cx="9144000" cy="880607"/>
          </a:xfrm>
        </p:spPr>
        <p:txBody>
          <a:bodyPr/>
          <a:lstStyle>
            <a:lvl1pPr marL="0" indent="0" algn="ctr">
              <a:buNone/>
              <a:defRPr sz="2400">
                <a:solidFill>
                  <a:schemeClr val="accent5"/>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Tree>
    <p:extLst>
      <p:ext uri="{BB962C8B-B14F-4D97-AF65-F5344CB8AC3E}">
        <p14:creationId xmlns:p14="http://schemas.microsoft.com/office/powerpoint/2010/main" val="314958686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preserve="1">
  <p:cSld name="Follow Us">
    <p:bg>
      <p:bgPr>
        <a:solidFill>
          <a:schemeClr val="accent5"/>
        </a:solidFill>
        <a:effectLst/>
      </p:bgPr>
    </p:bg>
    <p:spTree>
      <p:nvGrpSpPr>
        <p:cNvPr id="1" name=""/>
        <p:cNvGrpSpPr/>
        <p:nvPr/>
      </p:nvGrpSpPr>
      <p:grpSpPr>
        <a:xfrm>
          <a:off x="0" y="0"/>
          <a:ext cx="0" cy="0"/>
          <a:chOff x="0" y="0"/>
          <a:chExt cx="0" cy="0"/>
        </a:xfrm>
      </p:grpSpPr>
      <p:sp>
        <p:nvSpPr>
          <p:cNvPr id="11" name="Rectangle 10"/>
          <p:cNvSpPr/>
          <p:nvPr/>
        </p:nvSpPr>
        <p:spPr>
          <a:xfrm>
            <a:off x="206188" y="215153"/>
            <a:ext cx="11775141"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pic>
        <p:nvPicPr>
          <p:cNvPr id="8" name="Picture 7" descr="Decorative line break"/>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452870" y="3848895"/>
            <a:ext cx="1286259" cy="24384"/>
          </a:xfrm>
          <a:prstGeom prst="rect">
            <a:avLst/>
          </a:prstGeom>
        </p:spPr>
      </p:pic>
      <p:sp>
        <p:nvSpPr>
          <p:cNvPr id="2" name="Title 1"/>
          <p:cNvSpPr>
            <a:spLocks noGrp="1"/>
          </p:cNvSpPr>
          <p:nvPr>
            <p:ph type="ctrTitle" hasCustomPrompt="1"/>
          </p:nvPr>
        </p:nvSpPr>
        <p:spPr>
          <a:xfrm>
            <a:off x="1524000" y="1499125"/>
            <a:ext cx="9144000" cy="2387600"/>
          </a:xfrm>
        </p:spPr>
        <p:txBody>
          <a:bodyPr anchor="b">
            <a:noAutofit/>
          </a:bodyPr>
          <a:lstStyle>
            <a:lvl1pPr algn="ctr">
              <a:defRPr sz="12000">
                <a:solidFill>
                  <a:schemeClr val="accent5"/>
                </a:solidFill>
              </a:defRPr>
            </a:lvl1pPr>
          </a:lstStyle>
          <a:p>
            <a:r>
              <a:rPr lang="en-US"/>
              <a:t>Text here</a:t>
            </a:r>
          </a:p>
        </p:txBody>
      </p:sp>
      <p:sp>
        <p:nvSpPr>
          <p:cNvPr id="4" name="Date Placeholder 3"/>
          <p:cNvSpPr>
            <a:spLocks noGrp="1"/>
          </p:cNvSpPr>
          <p:nvPr>
            <p:ph type="dt" sz="half" idx="10"/>
          </p:nvPr>
        </p:nvSpPr>
        <p:spPr/>
        <p:txBody>
          <a:bodyPr/>
          <a:lstStyle/>
          <a:p>
            <a:fld id="{7829B781-A755-4819-BC29-540BFF075356}" type="datetime1">
              <a:rPr lang="en-US" smtClean="0"/>
              <a:t>2/4/2026</a:t>
            </a:fld>
            <a:endParaRPr lang="en-US"/>
          </a:p>
        </p:txBody>
      </p:sp>
      <p:sp>
        <p:nvSpPr>
          <p:cNvPr id="5" name="Footer Placeholder 4"/>
          <p:cNvSpPr>
            <a:spLocks noGrp="1"/>
          </p:cNvSpPr>
          <p:nvPr>
            <p:ph type="ftr" sz="quarter" idx="11"/>
          </p:nvPr>
        </p:nvSpPr>
        <p:spPr/>
        <p:txBody>
          <a:bodyPr/>
          <a:lstStyle/>
          <a:p>
            <a:r>
              <a:rPr lang="en-US"/>
              <a:t>Oregon Department of Education</a:t>
            </a:r>
          </a:p>
        </p:txBody>
      </p:sp>
      <p:sp>
        <p:nvSpPr>
          <p:cNvPr id="6" name="Slide Number Placeholder 5"/>
          <p:cNvSpPr>
            <a:spLocks noGrp="1"/>
          </p:cNvSpPr>
          <p:nvPr>
            <p:ph type="sldNum" sz="quarter" idx="12"/>
          </p:nvPr>
        </p:nvSpPr>
        <p:spPr/>
        <p:txBody>
          <a:bodyPr/>
          <a:lstStyle/>
          <a:p>
            <a:fld id="{357F5B69-6281-4C1F-8C38-6DA0F56DA430}" type="slidenum">
              <a:rPr lang="en-US" smtClean="0"/>
              <a:t>‹#›</a:t>
            </a:fld>
            <a:endParaRPr lang="en-US"/>
          </a:p>
        </p:txBody>
      </p:sp>
      <p:pic>
        <p:nvPicPr>
          <p:cNvPr id="10" name="Picture 9" descr="Twitter icon"/>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2718290" y="4043402"/>
            <a:ext cx="500040" cy="500040"/>
          </a:xfrm>
          <a:prstGeom prst="rect">
            <a:avLst/>
          </a:prstGeom>
        </p:spPr>
      </p:pic>
      <p:pic>
        <p:nvPicPr>
          <p:cNvPr id="12" name="Picture 11" descr="Facebook icon"/>
          <p:cNvPicPr>
            <a:picLocks noChangeAspect="1"/>
          </p:cNvPicPr>
          <p:nvPr/>
        </p:nvPicPr>
        <p:blipFill>
          <a:blip r:embed="rId4" cstate="hqprint">
            <a:extLst>
              <a:ext uri="{28A0092B-C50C-407E-A947-70E740481C1C}">
                <a14:useLocalDpi xmlns:a14="http://schemas.microsoft.com/office/drawing/2010/main" val="0"/>
              </a:ext>
            </a:extLst>
          </a:blip>
          <a:stretch>
            <a:fillRect/>
          </a:stretch>
        </p:blipFill>
        <p:spPr>
          <a:xfrm>
            <a:off x="9024960" y="4043402"/>
            <a:ext cx="500040" cy="500040"/>
          </a:xfrm>
          <a:prstGeom prst="rect">
            <a:avLst/>
          </a:prstGeom>
        </p:spPr>
      </p:pic>
      <p:sp>
        <p:nvSpPr>
          <p:cNvPr id="13" name="TextBox 12"/>
          <p:cNvSpPr txBox="1"/>
          <p:nvPr/>
        </p:nvSpPr>
        <p:spPr>
          <a:xfrm>
            <a:off x="2718290" y="4043402"/>
            <a:ext cx="6806709" cy="46166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400">
                <a:solidFill>
                  <a:schemeClr val="accent1"/>
                </a:solidFill>
              </a:rPr>
              <a:t>twitter.com/</a:t>
            </a:r>
            <a:r>
              <a:rPr lang="en-US" sz="2400" err="1">
                <a:solidFill>
                  <a:schemeClr val="accent1"/>
                </a:solidFill>
              </a:rPr>
              <a:t>ORDeptEd</a:t>
            </a:r>
            <a:r>
              <a:rPr lang="en-US" sz="2400">
                <a:solidFill>
                  <a:schemeClr val="accent1"/>
                </a:solidFill>
              </a:rPr>
              <a:t> | fb.com/</a:t>
            </a:r>
            <a:r>
              <a:rPr lang="en-US" sz="2400" err="1">
                <a:solidFill>
                  <a:schemeClr val="accent1"/>
                </a:solidFill>
              </a:rPr>
              <a:t>ORDeptEd</a:t>
            </a:r>
            <a:endParaRPr lang="en-US" sz="2400">
              <a:solidFill>
                <a:schemeClr val="accent1"/>
              </a:solidFill>
            </a:endParaRPr>
          </a:p>
        </p:txBody>
      </p:sp>
    </p:spTree>
    <p:extLst>
      <p:ext uri="{BB962C8B-B14F-4D97-AF65-F5344CB8AC3E}">
        <p14:creationId xmlns:p14="http://schemas.microsoft.com/office/powerpoint/2010/main" val="50695638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solidFill>
          <a:schemeClr val="accent4"/>
        </a:solidFill>
        <a:effectLst/>
      </p:bgPr>
    </p:bg>
    <p:spTree>
      <p:nvGrpSpPr>
        <p:cNvPr id="1" name=""/>
        <p:cNvGrpSpPr/>
        <p:nvPr/>
      </p:nvGrpSpPr>
      <p:grpSpPr>
        <a:xfrm>
          <a:off x="0" y="0"/>
          <a:ext cx="0" cy="0"/>
          <a:chOff x="0" y="0"/>
          <a:chExt cx="0" cy="0"/>
        </a:xfrm>
      </p:grpSpPr>
      <p:sp>
        <p:nvSpPr>
          <p:cNvPr id="13" name="Rectangle 12"/>
          <p:cNvSpPr/>
          <p:nvPr/>
        </p:nvSpPr>
        <p:spPr>
          <a:xfrm>
            <a:off x="206188" y="215153"/>
            <a:ext cx="11775141"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1" name="Rectangle 10"/>
          <p:cNvSpPr/>
          <p:nvPr/>
        </p:nvSpPr>
        <p:spPr>
          <a:xfrm>
            <a:off x="206188" y="5948082"/>
            <a:ext cx="11775141" cy="699247"/>
          </a:xfrm>
          <a:prstGeom prst="rect">
            <a:avLst/>
          </a:prstGeom>
          <a:solidFill>
            <a:srgbClr val="FAF5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descr="Decorative line break"/>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452870" y="3472133"/>
            <a:ext cx="1286259" cy="24384"/>
          </a:xfrm>
          <a:prstGeom prst="rect">
            <a:avLst/>
          </a:prstGeom>
        </p:spPr>
      </p:pic>
      <p:sp>
        <p:nvSpPr>
          <p:cNvPr id="2" name="Title 1"/>
          <p:cNvSpPr>
            <a:spLocks noGrp="1"/>
          </p:cNvSpPr>
          <p:nvPr>
            <p:ph type="ctrTitle"/>
          </p:nvPr>
        </p:nvSpPr>
        <p:spPr>
          <a:xfrm>
            <a:off x="1524000" y="2486701"/>
            <a:ext cx="9144000" cy="1023261"/>
          </a:xfrm>
        </p:spPr>
        <p:txBody>
          <a:bodyPr anchor="b">
            <a:normAutofit/>
          </a:bodyPr>
          <a:lstStyle>
            <a:lvl1pPr algn="ctr">
              <a:defRPr sz="5400">
                <a:solidFill>
                  <a:schemeClr val="accent4"/>
                </a:solidFill>
              </a:defRPr>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solidFill>
                  <a:schemeClr val="accent4"/>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7829B781-A755-4819-BC29-540BFF075356}" type="datetime1">
              <a:rPr lang="en-US" smtClean="0"/>
              <a:t>2/4/2026</a:t>
            </a:fld>
            <a:endParaRPr lang="en-US"/>
          </a:p>
        </p:txBody>
      </p:sp>
      <p:sp>
        <p:nvSpPr>
          <p:cNvPr id="5" name="Footer Placeholder 4"/>
          <p:cNvSpPr>
            <a:spLocks noGrp="1"/>
          </p:cNvSpPr>
          <p:nvPr>
            <p:ph type="ftr" sz="quarter" idx="11"/>
          </p:nvPr>
        </p:nvSpPr>
        <p:spPr/>
        <p:txBody>
          <a:bodyPr/>
          <a:lstStyle/>
          <a:p>
            <a:r>
              <a:rPr lang="en-US"/>
              <a:t>Oregon Department of Education</a:t>
            </a:r>
          </a:p>
        </p:txBody>
      </p:sp>
      <p:sp>
        <p:nvSpPr>
          <p:cNvPr id="6" name="Slide Number Placeholder 5"/>
          <p:cNvSpPr>
            <a:spLocks noGrp="1"/>
          </p:cNvSpPr>
          <p:nvPr>
            <p:ph type="sldNum" sz="quarter" idx="12"/>
          </p:nvPr>
        </p:nvSpPr>
        <p:spPr/>
        <p:txBody>
          <a:bodyPr/>
          <a:lstStyle/>
          <a:p>
            <a:fld id="{357F5B69-6281-4C1F-8C38-6DA0F56DA430}" type="slidenum">
              <a:rPr lang="en-US" smtClean="0"/>
              <a:t>‹#›</a:t>
            </a:fld>
            <a:endParaRPr lang="en-US"/>
          </a:p>
        </p:txBody>
      </p:sp>
      <p:pic>
        <p:nvPicPr>
          <p:cNvPr id="12" name="Picture 11" descr="Oregon Department of Education Logo"/>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5033770" y="214049"/>
            <a:ext cx="2124460" cy="2167132"/>
          </a:xfrm>
          <a:prstGeom prst="rect">
            <a:avLst/>
          </a:prstGeom>
        </p:spPr>
      </p:pic>
    </p:spTree>
    <p:extLst>
      <p:ext uri="{BB962C8B-B14F-4D97-AF65-F5344CB8AC3E}">
        <p14:creationId xmlns:p14="http://schemas.microsoft.com/office/powerpoint/2010/main" val="416586868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preserve="1">
  <p:cSld name="Section Header">
    <p:bg>
      <p:bgPr>
        <a:solidFill>
          <a:schemeClr val="accent4"/>
        </a:solidFill>
        <a:effectLst/>
      </p:bgPr>
    </p:bg>
    <p:spTree>
      <p:nvGrpSpPr>
        <p:cNvPr id="1" name=""/>
        <p:cNvGrpSpPr/>
        <p:nvPr/>
      </p:nvGrpSpPr>
      <p:grpSpPr>
        <a:xfrm>
          <a:off x="0" y="0"/>
          <a:ext cx="0" cy="0"/>
          <a:chOff x="0" y="0"/>
          <a:chExt cx="0" cy="0"/>
        </a:xfrm>
      </p:grpSpPr>
      <p:sp>
        <p:nvSpPr>
          <p:cNvPr id="19" name="Rectangle 18"/>
          <p:cNvSpPr/>
          <p:nvPr/>
        </p:nvSpPr>
        <p:spPr>
          <a:xfrm>
            <a:off x="206188" y="215153"/>
            <a:ext cx="11775141"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7" name="Rectangle 16"/>
          <p:cNvSpPr/>
          <p:nvPr/>
        </p:nvSpPr>
        <p:spPr>
          <a:xfrm>
            <a:off x="206187" y="2488757"/>
            <a:ext cx="11775141" cy="1900363"/>
          </a:xfrm>
          <a:prstGeom prst="rect">
            <a:avLst/>
          </a:prstGeom>
          <a:solidFill>
            <a:srgbClr val="FAF5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sp>
        <p:nvSpPr>
          <p:cNvPr id="9" name="Title 1"/>
          <p:cNvSpPr>
            <a:spLocks noGrp="1"/>
          </p:cNvSpPr>
          <p:nvPr>
            <p:ph type="ctrTitle"/>
          </p:nvPr>
        </p:nvSpPr>
        <p:spPr>
          <a:xfrm>
            <a:off x="717177" y="2488757"/>
            <a:ext cx="10784542" cy="1900363"/>
          </a:xfrm>
        </p:spPr>
        <p:txBody>
          <a:bodyPr anchor="ctr" anchorCtr="0">
            <a:noAutofit/>
          </a:bodyPr>
          <a:lstStyle>
            <a:lvl1pPr algn="ctr">
              <a:defRPr sz="6800">
                <a:solidFill>
                  <a:schemeClr val="accent4"/>
                </a:solidFill>
              </a:defRPr>
            </a:lvl1pPr>
          </a:lstStyle>
          <a:p>
            <a:r>
              <a:rPr lang="en-US"/>
              <a:t>Click to edit Master title style</a:t>
            </a:r>
          </a:p>
        </p:txBody>
      </p:sp>
      <p:sp>
        <p:nvSpPr>
          <p:cNvPr id="10" name="Date Placeholder 3"/>
          <p:cNvSpPr>
            <a:spLocks noGrp="1"/>
          </p:cNvSpPr>
          <p:nvPr>
            <p:ph type="dt" sz="half" idx="10"/>
          </p:nvPr>
        </p:nvSpPr>
        <p:spPr>
          <a:xfrm>
            <a:off x="3854824" y="6139793"/>
            <a:ext cx="4509246" cy="365125"/>
          </a:xfrm>
        </p:spPr>
        <p:txBody>
          <a:bodyPr/>
          <a:lstStyle/>
          <a:p>
            <a:fld id="{7829B781-A755-4819-BC29-540BFF075356}" type="datetime1">
              <a:rPr lang="en-US" smtClean="0"/>
              <a:t>2/4/2026</a:t>
            </a:fld>
            <a:endParaRPr lang="en-US"/>
          </a:p>
        </p:txBody>
      </p:sp>
      <p:sp>
        <p:nvSpPr>
          <p:cNvPr id="11" name="Footer Placeholder 4"/>
          <p:cNvSpPr>
            <a:spLocks noGrp="1"/>
          </p:cNvSpPr>
          <p:nvPr>
            <p:ph type="ftr" sz="quarter" idx="11"/>
          </p:nvPr>
        </p:nvSpPr>
        <p:spPr>
          <a:xfrm>
            <a:off x="717176" y="6139793"/>
            <a:ext cx="2864224" cy="365125"/>
          </a:xfrm>
        </p:spPr>
        <p:txBody>
          <a:bodyPr/>
          <a:lstStyle/>
          <a:p>
            <a:r>
              <a:rPr lang="en-US"/>
              <a:t>Oregon Department of Education</a:t>
            </a:r>
          </a:p>
        </p:txBody>
      </p:sp>
      <p:sp>
        <p:nvSpPr>
          <p:cNvPr id="12" name="Slide Number Placeholder 5"/>
          <p:cNvSpPr>
            <a:spLocks noGrp="1"/>
          </p:cNvSpPr>
          <p:nvPr>
            <p:ph type="sldNum" sz="quarter" idx="12"/>
          </p:nvPr>
        </p:nvSpPr>
        <p:spPr>
          <a:xfrm>
            <a:off x="8610600" y="6139793"/>
            <a:ext cx="2891118" cy="365125"/>
          </a:xfrm>
        </p:spPr>
        <p:txBody>
          <a:bodyPr/>
          <a:lstStyle/>
          <a:p>
            <a:fld id="{357F5B69-6281-4C1F-8C38-6DA0F56DA430}" type="slidenum">
              <a:rPr lang="en-US" smtClean="0"/>
              <a:t>‹#›</a:t>
            </a:fld>
            <a:endParaRPr lang="en-US"/>
          </a:p>
        </p:txBody>
      </p:sp>
      <p:pic>
        <p:nvPicPr>
          <p:cNvPr id="13" name="Picture 12" descr="Oregon Department of Education Logo"/>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033770" y="214049"/>
            <a:ext cx="2124460" cy="2167132"/>
          </a:xfrm>
          <a:prstGeom prst="rect">
            <a:avLst/>
          </a:prstGeom>
        </p:spPr>
      </p:pic>
    </p:spTree>
    <p:extLst>
      <p:ext uri="{BB962C8B-B14F-4D97-AF65-F5344CB8AC3E}">
        <p14:creationId xmlns:p14="http://schemas.microsoft.com/office/powerpoint/2010/main" val="4083496194"/>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preserve="1" userDrawn="1">
  <p:cSld name="Title Bar and Content">
    <p:bg>
      <p:bgPr>
        <a:solidFill>
          <a:schemeClr val="accent4"/>
        </a:solidFill>
        <a:effectLst/>
      </p:bgPr>
    </p:bg>
    <p:spTree>
      <p:nvGrpSpPr>
        <p:cNvPr id="1" name=""/>
        <p:cNvGrpSpPr/>
        <p:nvPr/>
      </p:nvGrpSpPr>
      <p:grpSpPr>
        <a:xfrm>
          <a:off x="0" y="0"/>
          <a:ext cx="0" cy="0"/>
          <a:chOff x="0" y="0"/>
          <a:chExt cx="0" cy="0"/>
        </a:xfrm>
      </p:grpSpPr>
      <p:sp>
        <p:nvSpPr>
          <p:cNvPr id="10" name="Rectangle 9"/>
          <p:cNvSpPr/>
          <p:nvPr/>
        </p:nvSpPr>
        <p:spPr>
          <a:xfrm>
            <a:off x="206188" y="215153"/>
            <a:ext cx="11775141"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8" name="Rectangle 7"/>
          <p:cNvSpPr/>
          <p:nvPr/>
        </p:nvSpPr>
        <p:spPr>
          <a:xfrm>
            <a:off x="206188" y="215153"/>
            <a:ext cx="11775141" cy="1397364"/>
          </a:xfrm>
          <a:prstGeom prst="rect">
            <a:avLst/>
          </a:prstGeom>
          <a:solidFill>
            <a:srgbClr val="FAF5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7879103-F9E0-4F46-ADC2-B8CD67C56AE7}" type="datetime1">
              <a:rPr lang="en-US" smtClean="0"/>
              <a:pPr/>
              <a:t>2/4/2026</a:t>
            </a:fld>
            <a:endParaRPr lang="en-US"/>
          </a:p>
        </p:txBody>
      </p:sp>
      <p:sp>
        <p:nvSpPr>
          <p:cNvPr id="5" name="Footer Placeholder 4"/>
          <p:cNvSpPr>
            <a:spLocks noGrp="1"/>
          </p:cNvSpPr>
          <p:nvPr>
            <p:ph type="ftr" sz="quarter" idx="11"/>
          </p:nvPr>
        </p:nvSpPr>
        <p:spPr/>
        <p:txBody>
          <a:bodyPr/>
          <a:lstStyle/>
          <a:p>
            <a:r>
              <a:rPr lang="en-US"/>
              <a:t>Oregon Department of Education</a:t>
            </a:r>
          </a:p>
        </p:txBody>
      </p:sp>
      <p:sp>
        <p:nvSpPr>
          <p:cNvPr id="6" name="Slide Number Placeholder 5"/>
          <p:cNvSpPr>
            <a:spLocks noGrp="1"/>
          </p:cNvSpPr>
          <p:nvPr>
            <p:ph type="sldNum" sz="quarter" idx="12"/>
          </p:nvPr>
        </p:nvSpPr>
        <p:spPr/>
        <p:txBody>
          <a:bodyPr/>
          <a:lstStyle/>
          <a:p>
            <a:fld id="{357F5B69-6281-4C1F-8C38-6DA0F56DA430}" type="slidenum">
              <a:rPr lang="en-US" smtClean="0"/>
              <a:pPr/>
              <a:t>‹#›</a:t>
            </a:fld>
            <a:endParaRPr lang="en-US"/>
          </a:p>
        </p:txBody>
      </p:sp>
      <p:sp>
        <p:nvSpPr>
          <p:cNvPr id="9" name="Title 1"/>
          <p:cNvSpPr>
            <a:spLocks noGrp="1"/>
          </p:cNvSpPr>
          <p:nvPr>
            <p:ph type="title"/>
          </p:nvPr>
        </p:nvSpPr>
        <p:spPr>
          <a:xfrm>
            <a:off x="717176" y="457200"/>
            <a:ext cx="10784542" cy="1026460"/>
          </a:xfrm>
        </p:spPr>
        <p:txBody>
          <a:bodyPr/>
          <a:lstStyle/>
          <a:p>
            <a:r>
              <a:rPr lang="en-US"/>
              <a:t>Click to edit Master title style</a:t>
            </a:r>
          </a:p>
        </p:txBody>
      </p:sp>
    </p:spTree>
    <p:extLst>
      <p:ext uri="{BB962C8B-B14F-4D97-AF65-F5344CB8AC3E}">
        <p14:creationId xmlns:p14="http://schemas.microsoft.com/office/powerpoint/2010/main" val="1434936730"/>
      </p:ext>
    </p:extLst>
  </p:cSld>
  <p:clrMapOvr>
    <a:masterClrMapping/>
  </p:clrMapOvr>
  <p:hf hdr="0" dt="0"/>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preserve="1" userDrawn="1">
  <p:cSld name="Content with Caption">
    <p:bg>
      <p:bgPr>
        <a:solidFill>
          <a:schemeClr val="accent4"/>
        </a:solidFill>
        <a:effectLst/>
      </p:bgPr>
    </p:bg>
    <p:spTree>
      <p:nvGrpSpPr>
        <p:cNvPr id="1" name=""/>
        <p:cNvGrpSpPr/>
        <p:nvPr/>
      </p:nvGrpSpPr>
      <p:grpSpPr>
        <a:xfrm>
          <a:off x="0" y="0"/>
          <a:ext cx="0" cy="0"/>
          <a:chOff x="0" y="0"/>
          <a:chExt cx="0" cy="0"/>
        </a:xfrm>
      </p:grpSpPr>
      <p:sp>
        <p:nvSpPr>
          <p:cNvPr id="10" name="Rectangle 9"/>
          <p:cNvSpPr/>
          <p:nvPr/>
        </p:nvSpPr>
        <p:spPr>
          <a:xfrm>
            <a:off x="206188" y="215153"/>
            <a:ext cx="11775141"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8" name="Rectangle 7"/>
          <p:cNvSpPr/>
          <p:nvPr/>
        </p:nvSpPr>
        <p:spPr>
          <a:xfrm>
            <a:off x="206189" y="215153"/>
            <a:ext cx="4730470" cy="6432176"/>
          </a:xfrm>
          <a:prstGeom prst="rect">
            <a:avLst/>
          </a:prstGeom>
          <a:solidFill>
            <a:srgbClr val="FAF5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717177" y="779645"/>
            <a:ext cx="3931826" cy="2538201"/>
          </a:xfrm>
        </p:spPr>
        <p:txBody>
          <a:bodyPr anchor="t" anchorCtr="0">
            <a:normAutofit/>
          </a:bodyPr>
          <a:lstStyle>
            <a:lvl1pPr>
              <a:defRPr sz="4400"/>
            </a:lvl1pPr>
          </a:lstStyle>
          <a:p>
            <a:r>
              <a:rPr lang="en-US"/>
              <a:t>Click to edit Master title style</a:t>
            </a:r>
          </a:p>
        </p:txBody>
      </p:sp>
      <p:sp>
        <p:nvSpPr>
          <p:cNvPr id="3" name="Content Placeholder 2"/>
          <p:cNvSpPr>
            <a:spLocks noGrp="1"/>
          </p:cNvSpPr>
          <p:nvPr>
            <p:ph idx="1"/>
          </p:nvPr>
        </p:nvSpPr>
        <p:spPr>
          <a:xfrm>
            <a:off x="5183188" y="779647"/>
            <a:ext cx="6172200" cy="5081404"/>
          </a:xfrm>
        </p:spPr>
        <p:txBody>
          <a:bodyPr>
            <a:normAutofit/>
          </a:bodyPr>
          <a:lstStyle>
            <a:lvl1pPr>
              <a:defRPr sz="2400"/>
            </a:lvl1pPr>
            <a:lvl2pPr>
              <a:defRPr sz="2400"/>
            </a:lvl2pPr>
            <a:lvl3pPr>
              <a:defRPr sz="2400"/>
            </a:lvl3pPr>
            <a:lvl4pPr>
              <a:defRPr sz="2400"/>
            </a:lvl4pPr>
            <a:lvl5pPr>
              <a:defRPr sz="24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0EB4264E-747B-4A66-8046-612678D808F9}" type="datetime1">
              <a:rPr lang="en-US" smtClean="0"/>
              <a:t>2/4/2026</a:t>
            </a:fld>
            <a:endParaRPr lang="en-US"/>
          </a:p>
        </p:txBody>
      </p:sp>
      <p:sp>
        <p:nvSpPr>
          <p:cNvPr id="6" name="Footer Placeholder 5"/>
          <p:cNvSpPr>
            <a:spLocks noGrp="1"/>
          </p:cNvSpPr>
          <p:nvPr>
            <p:ph type="ftr" sz="quarter" idx="11"/>
          </p:nvPr>
        </p:nvSpPr>
        <p:spPr/>
        <p:txBody>
          <a:bodyPr/>
          <a:lstStyle/>
          <a:p>
            <a:r>
              <a:rPr lang="en-US"/>
              <a:t>Oregon Department of Education</a:t>
            </a:r>
          </a:p>
        </p:txBody>
      </p:sp>
      <p:sp>
        <p:nvSpPr>
          <p:cNvPr id="7" name="Slide Number Placeholder 6"/>
          <p:cNvSpPr>
            <a:spLocks noGrp="1"/>
          </p:cNvSpPr>
          <p:nvPr>
            <p:ph type="sldNum" sz="quarter" idx="12"/>
          </p:nvPr>
        </p:nvSpPr>
        <p:spPr/>
        <p:txBody>
          <a:bodyPr/>
          <a:lstStyle/>
          <a:p>
            <a:fld id="{357F5B69-6281-4C1F-8C38-6DA0F56DA430}" type="slidenum">
              <a:rPr lang="en-US" smtClean="0"/>
              <a:t>‹#›</a:t>
            </a:fld>
            <a:endParaRPr lang="en-US"/>
          </a:p>
        </p:txBody>
      </p:sp>
      <p:sp>
        <p:nvSpPr>
          <p:cNvPr id="9" name="Picture Placeholder 8"/>
          <p:cNvSpPr>
            <a:spLocks noGrp="1"/>
          </p:cNvSpPr>
          <p:nvPr>
            <p:ph type="pic" sz="quarter" idx="13"/>
          </p:nvPr>
        </p:nvSpPr>
        <p:spPr>
          <a:xfrm>
            <a:off x="717177" y="3540125"/>
            <a:ext cx="3931826" cy="2320926"/>
          </a:xfrm>
        </p:spPr>
        <p:txBody>
          <a:bodyPr/>
          <a:lstStyle>
            <a:lvl1pPr marL="0" indent="0">
              <a:buNone/>
              <a:defRPr/>
            </a:lvl1pPr>
          </a:lstStyle>
          <a:p>
            <a:endParaRPr lang="en-US"/>
          </a:p>
        </p:txBody>
      </p:sp>
    </p:spTree>
    <p:extLst>
      <p:ext uri="{BB962C8B-B14F-4D97-AF65-F5344CB8AC3E}">
        <p14:creationId xmlns:p14="http://schemas.microsoft.com/office/powerpoint/2010/main" val="3748440979"/>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obj" preserve="1">
  <p:cSld name="Title and Content">
    <p:bg>
      <p:bgPr>
        <a:solidFill>
          <a:schemeClr val="accent4"/>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8E4CE9B-FC86-4B75-8677-1AF147A5D684}" type="datetime1">
              <a:rPr lang="en-US" smtClean="0"/>
              <a:t>2/4/2026</a:t>
            </a:fld>
            <a:endParaRPr lang="en-US"/>
          </a:p>
        </p:txBody>
      </p:sp>
      <p:sp>
        <p:nvSpPr>
          <p:cNvPr id="5" name="Footer Placeholder 4"/>
          <p:cNvSpPr>
            <a:spLocks noGrp="1"/>
          </p:cNvSpPr>
          <p:nvPr>
            <p:ph type="ftr" sz="quarter" idx="11"/>
          </p:nvPr>
        </p:nvSpPr>
        <p:spPr/>
        <p:txBody>
          <a:bodyPr/>
          <a:lstStyle/>
          <a:p>
            <a:r>
              <a:rPr lang="en-US"/>
              <a:t>Oregon Department of Education</a:t>
            </a:r>
          </a:p>
        </p:txBody>
      </p:sp>
      <p:sp>
        <p:nvSpPr>
          <p:cNvPr id="6" name="Slide Number Placeholder 5"/>
          <p:cNvSpPr>
            <a:spLocks noGrp="1"/>
          </p:cNvSpPr>
          <p:nvPr>
            <p:ph type="sldNum" sz="quarter" idx="12"/>
          </p:nvPr>
        </p:nvSpPr>
        <p:spPr/>
        <p:txBody>
          <a:bodyPr/>
          <a:lstStyle/>
          <a:p>
            <a:fld id="{357F5B69-6281-4C1F-8C38-6DA0F56DA430}" type="slidenum">
              <a:rPr lang="en-US" smtClean="0"/>
              <a:t>‹#›</a:t>
            </a:fld>
            <a:endParaRPr lang="en-US"/>
          </a:p>
        </p:txBody>
      </p:sp>
    </p:spTree>
    <p:extLst>
      <p:ext uri="{BB962C8B-B14F-4D97-AF65-F5344CB8AC3E}">
        <p14:creationId xmlns:p14="http://schemas.microsoft.com/office/powerpoint/2010/main" val="1802188365"/>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Obj" preserve="1">
  <p:cSld name="Two Content">
    <p:bg>
      <p:bgPr>
        <a:solidFill>
          <a:schemeClr val="accent4"/>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717176" y="1825625"/>
            <a:ext cx="5302624" cy="410604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329518" cy="410604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D42591D8-9B02-4B28-8EF4-3003DE7E4109}" type="datetime1">
              <a:rPr lang="en-US" smtClean="0"/>
              <a:t>2/4/2026</a:t>
            </a:fld>
            <a:endParaRPr lang="en-US"/>
          </a:p>
        </p:txBody>
      </p:sp>
      <p:sp>
        <p:nvSpPr>
          <p:cNvPr id="6" name="Footer Placeholder 5"/>
          <p:cNvSpPr>
            <a:spLocks noGrp="1"/>
          </p:cNvSpPr>
          <p:nvPr>
            <p:ph type="ftr" sz="quarter" idx="11"/>
          </p:nvPr>
        </p:nvSpPr>
        <p:spPr/>
        <p:txBody>
          <a:bodyPr/>
          <a:lstStyle/>
          <a:p>
            <a:r>
              <a:rPr lang="en-US"/>
              <a:t>Oregon Department of Education</a:t>
            </a:r>
          </a:p>
        </p:txBody>
      </p:sp>
      <p:sp>
        <p:nvSpPr>
          <p:cNvPr id="7" name="Slide Number Placeholder 6"/>
          <p:cNvSpPr>
            <a:spLocks noGrp="1"/>
          </p:cNvSpPr>
          <p:nvPr>
            <p:ph type="sldNum" sz="quarter" idx="12"/>
          </p:nvPr>
        </p:nvSpPr>
        <p:spPr/>
        <p:txBody>
          <a:bodyPr/>
          <a:lstStyle/>
          <a:p>
            <a:fld id="{357F5B69-6281-4C1F-8C38-6DA0F56DA430}" type="slidenum">
              <a:rPr lang="en-US" smtClean="0"/>
              <a:t>‹#›</a:t>
            </a:fld>
            <a:endParaRPr lang="en-US"/>
          </a:p>
        </p:txBody>
      </p:sp>
    </p:spTree>
    <p:extLst>
      <p:ext uri="{BB962C8B-B14F-4D97-AF65-F5344CB8AC3E}">
        <p14:creationId xmlns:p14="http://schemas.microsoft.com/office/powerpoint/2010/main" val="1993687126"/>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p:cSld name="Comparison">
    <p:bg>
      <p:bgPr>
        <a:solidFill>
          <a:schemeClr val="accent4"/>
        </a:solidFill>
        <a:effectLst/>
      </p:bgPr>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717176" y="1681163"/>
            <a:ext cx="5280399" cy="823912"/>
          </a:xfrm>
        </p:spPr>
        <p:txBody>
          <a:bodyPr anchor="t" anchorCtr="0">
            <a:normAutofit/>
          </a:bodyPr>
          <a:lstStyle>
            <a:lvl1pPr marL="0" indent="0">
              <a:buNone/>
              <a:defRPr sz="3200" b="0">
                <a:solidFill>
                  <a:schemeClr val="accent4"/>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717176" y="2505075"/>
            <a:ext cx="5280399" cy="343454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329518" cy="823912"/>
          </a:xfrm>
        </p:spPr>
        <p:txBody>
          <a:bodyPr anchor="t" anchorCtr="0"/>
          <a:lstStyle>
            <a:lvl1pPr marL="0" indent="0">
              <a:buNone/>
              <a:defRPr sz="3200" b="0">
                <a:solidFill>
                  <a:schemeClr val="accent4"/>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329518" cy="343454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21CE9AC3-29A7-447C-985A-56B968AD79CC}" type="datetime1">
              <a:rPr lang="en-US" smtClean="0"/>
              <a:t>2/4/2026</a:t>
            </a:fld>
            <a:endParaRPr lang="en-US"/>
          </a:p>
        </p:txBody>
      </p:sp>
      <p:sp>
        <p:nvSpPr>
          <p:cNvPr id="8" name="Footer Placeholder 7"/>
          <p:cNvSpPr>
            <a:spLocks noGrp="1"/>
          </p:cNvSpPr>
          <p:nvPr>
            <p:ph type="ftr" sz="quarter" idx="11"/>
          </p:nvPr>
        </p:nvSpPr>
        <p:spPr/>
        <p:txBody>
          <a:bodyPr/>
          <a:lstStyle/>
          <a:p>
            <a:r>
              <a:rPr lang="en-US"/>
              <a:t>Oregon Department of Education</a:t>
            </a:r>
          </a:p>
        </p:txBody>
      </p:sp>
      <p:sp>
        <p:nvSpPr>
          <p:cNvPr id="9" name="Slide Number Placeholder 8"/>
          <p:cNvSpPr>
            <a:spLocks noGrp="1"/>
          </p:cNvSpPr>
          <p:nvPr>
            <p:ph type="sldNum" sz="quarter" idx="12"/>
          </p:nvPr>
        </p:nvSpPr>
        <p:spPr/>
        <p:txBody>
          <a:bodyPr/>
          <a:lstStyle/>
          <a:p>
            <a:fld id="{357F5B69-6281-4C1F-8C38-6DA0F56DA430}" type="slidenum">
              <a:rPr lang="en-US" smtClean="0"/>
              <a:t>‹#›</a:t>
            </a:fld>
            <a:endParaRPr lang="en-US"/>
          </a:p>
        </p:txBody>
      </p:sp>
      <p:sp>
        <p:nvSpPr>
          <p:cNvPr id="10" name="Title 1"/>
          <p:cNvSpPr>
            <a:spLocks noGrp="1"/>
          </p:cNvSpPr>
          <p:nvPr>
            <p:ph type="title"/>
          </p:nvPr>
        </p:nvSpPr>
        <p:spPr>
          <a:xfrm>
            <a:off x="717176" y="457200"/>
            <a:ext cx="10784542" cy="1026460"/>
          </a:xfrm>
        </p:spPr>
        <p:txBody>
          <a:bodyPr>
            <a:normAutofit/>
          </a:bodyPr>
          <a:lstStyle>
            <a:lvl1pPr>
              <a:defRPr sz="3200"/>
            </a:lvl1pPr>
          </a:lstStyle>
          <a:p>
            <a:r>
              <a:rPr lang="en-US"/>
              <a:t>Click to edit Master title style</a:t>
            </a:r>
          </a:p>
        </p:txBody>
      </p:sp>
    </p:spTree>
    <p:extLst>
      <p:ext uri="{BB962C8B-B14F-4D97-AF65-F5344CB8AC3E}">
        <p14:creationId xmlns:p14="http://schemas.microsoft.com/office/powerpoint/2010/main" val="290708322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Title Bar and Content">
    <p:bg>
      <p:bgPr>
        <a:solidFill>
          <a:schemeClr val="accent1"/>
        </a:solidFill>
        <a:effectLst/>
      </p:bgPr>
    </p:bg>
    <p:spTree>
      <p:nvGrpSpPr>
        <p:cNvPr id="1" name=""/>
        <p:cNvGrpSpPr/>
        <p:nvPr/>
      </p:nvGrpSpPr>
      <p:grpSpPr>
        <a:xfrm>
          <a:off x="0" y="0"/>
          <a:ext cx="0" cy="0"/>
          <a:chOff x="0" y="0"/>
          <a:chExt cx="0" cy="0"/>
        </a:xfrm>
      </p:grpSpPr>
      <p:sp>
        <p:nvSpPr>
          <p:cNvPr id="10" name="Rectangle 9"/>
          <p:cNvSpPr/>
          <p:nvPr/>
        </p:nvSpPr>
        <p:spPr>
          <a:xfrm>
            <a:off x="206188" y="215153"/>
            <a:ext cx="11775141"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8" name="Rectangle 7"/>
          <p:cNvSpPr/>
          <p:nvPr/>
        </p:nvSpPr>
        <p:spPr>
          <a:xfrm>
            <a:off x="206188" y="215153"/>
            <a:ext cx="11775141" cy="1397364"/>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7879103-F9E0-4F46-ADC2-B8CD67C56AE7}" type="datetime1">
              <a:rPr lang="en-US" smtClean="0"/>
              <a:pPr/>
              <a:t>2/4/2026</a:t>
            </a:fld>
            <a:endParaRPr lang="en-US"/>
          </a:p>
        </p:txBody>
      </p:sp>
      <p:sp>
        <p:nvSpPr>
          <p:cNvPr id="5" name="Footer Placeholder 4"/>
          <p:cNvSpPr>
            <a:spLocks noGrp="1"/>
          </p:cNvSpPr>
          <p:nvPr>
            <p:ph type="ftr" sz="quarter" idx="11"/>
          </p:nvPr>
        </p:nvSpPr>
        <p:spPr/>
        <p:txBody>
          <a:bodyPr/>
          <a:lstStyle/>
          <a:p>
            <a:r>
              <a:rPr lang="en-US"/>
              <a:t>Oregon Department of Education</a:t>
            </a:r>
          </a:p>
        </p:txBody>
      </p:sp>
      <p:sp>
        <p:nvSpPr>
          <p:cNvPr id="6" name="Slide Number Placeholder 5"/>
          <p:cNvSpPr>
            <a:spLocks noGrp="1"/>
          </p:cNvSpPr>
          <p:nvPr>
            <p:ph type="sldNum" sz="quarter" idx="12"/>
          </p:nvPr>
        </p:nvSpPr>
        <p:spPr/>
        <p:txBody>
          <a:bodyPr/>
          <a:lstStyle/>
          <a:p>
            <a:fld id="{357F5B69-6281-4C1F-8C38-6DA0F56DA430}" type="slidenum">
              <a:rPr lang="en-US" smtClean="0"/>
              <a:pPr/>
              <a:t>‹#›</a:t>
            </a:fld>
            <a:endParaRPr lang="en-US"/>
          </a:p>
        </p:txBody>
      </p:sp>
      <p:sp>
        <p:nvSpPr>
          <p:cNvPr id="9" name="Title 1"/>
          <p:cNvSpPr>
            <a:spLocks noGrp="1"/>
          </p:cNvSpPr>
          <p:nvPr>
            <p:ph type="title"/>
          </p:nvPr>
        </p:nvSpPr>
        <p:spPr>
          <a:xfrm>
            <a:off x="717176" y="457200"/>
            <a:ext cx="10784542" cy="1026460"/>
          </a:xfrm>
        </p:spPr>
        <p:txBody>
          <a:bodyPr/>
          <a:lstStyle/>
          <a:p>
            <a:r>
              <a:rPr lang="en-US"/>
              <a:t>Click to edit Master title style</a:t>
            </a:r>
          </a:p>
        </p:txBody>
      </p:sp>
    </p:spTree>
    <p:extLst>
      <p:ext uri="{BB962C8B-B14F-4D97-AF65-F5344CB8AC3E}">
        <p14:creationId xmlns:p14="http://schemas.microsoft.com/office/powerpoint/2010/main" val="2522581207"/>
      </p:ext>
    </p:extLst>
  </p:cSld>
  <p:clrMapOvr>
    <a:masterClrMapping/>
  </p:clrMapOvr>
  <p:hf hdr="0" dt="0"/>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preserve="1" userDrawn="1">
  <p:cSld name="Title Only">
    <p:bg>
      <p:bgPr>
        <a:solidFill>
          <a:schemeClr val="accent4"/>
        </a:solidFill>
        <a:effectLst/>
      </p:bgPr>
    </p:bg>
    <p:spTree>
      <p:nvGrpSpPr>
        <p:cNvPr id="1" name=""/>
        <p:cNvGrpSpPr/>
        <p:nvPr/>
      </p:nvGrpSpPr>
      <p:grpSpPr>
        <a:xfrm>
          <a:off x="0" y="0"/>
          <a:ext cx="0" cy="0"/>
          <a:chOff x="0" y="0"/>
          <a:chExt cx="0" cy="0"/>
        </a:xfrm>
      </p:grpSpPr>
      <p:sp>
        <p:nvSpPr>
          <p:cNvPr id="6" name="Rectangle 5"/>
          <p:cNvSpPr/>
          <p:nvPr/>
        </p:nvSpPr>
        <p:spPr>
          <a:xfrm>
            <a:off x="206188" y="215153"/>
            <a:ext cx="11775141"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 name="Date Placeholder 2"/>
          <p:cNvSpPr>
            <a:spLocks noGrp="1"/>
          </p:cNvSpPr>
          <p:nvPr>
            <p:ph type="dt" sz="half" idx="10"/>
          </p:nvPr>
        </p:nvSpPr>
        <p:spPr/>
        <p:txBody>
          <a:bodyPr/>
          <a:lstStyle/>
          <a:p>
            <a:fld id="{27879103-F9E0-4F46-ADC2-B8CD67C56AE7}" type="datetime1">
              <a:rPr lang="en-US" smtClean="0"/>
              <a:pPr/>
              <a:t>2/4/2026</a:t>
            </a:fld>
            <a:endParaRPr lang="en-US"/>
          </a:p>
        </p:txBody>
      </p:sp>
      <p:sp>
        <p:nvSpPr>
          <p:cNvPr id="4" name="Footer Placeholder 3"/>
          <p:cNvSpPr>
            <a:spLocks noGrp="1"/>
          </p:cNvSpPr>
          <p:nvPr>
            <p:ph type="ftr" sz="quarter" idx="11"/>
          </p:nvPr>
        </p:nvSpPr>
        <p:spPr/>
        <p:txBody>
          <a:bodyPr/>
          <a:lstStyle/>
          <a:p>
            <a:r>
              <a:rPr lang="en-US"/>
              <a:t>Oregon Department of Education</a:t>
            </a:r>
          </a:p>
        </p:txBody>
      </p:sp>
      <p:sp>
        <p:nvSpPr>
          <p:cNvPr id="5" name="Slide Number Placeholder 4"/>
          <p:cNvSpPr>
            <a:spLocks noGrp="1"/>
          </p:cNvSpPr>
          <p:nvPr>
            <p:ph type="sldNum" sz="quarter" idx="12"/>
          </p:nvPr>
        </p:nvSpPr>
        <p:spPr/>
        <p:txBody>
          <a:bodyPr/>
          <a:lstStyle/>
          <a:p>
            <a:fld id="{357F5B69-6281-4C1F-8C38-6DA0F56DA430}" type="slidenum">
              <a:rPr lang="en-US" smtClean="0"/>
              <a:pPr/>
              <a:t>‹#›</a:t>
            </a:fld>
            <a:endParaRPr lang="en-US"/>
          </a:p>
        </p:txBody>
      </p:sp>
      <p:sp>
        <p:nvSpPr>
          <p:cNvPr id="7" name="Title 1"/>
          <p:cNvSpPr>
            <a:spLocks noGrp="1"/>
          </p:cNvSpPr>
          <p:nvPr>
            <p:ph type="title"/>
          </p:nvPr>
        </p:nvSpPr>
        <p:spPr>
          <a:xfrm>
            <a:off x="717176" y="457200"/>
            <a:ext cx="10784542" cy="1026460"/>
          </a:xfrm>
        </p:spPr>
        <p:txBody>
          <a:bodyPr/>
          <a:lstStyle/>
          <a:p>
            <a:r>
              <a:rPr lang="en-US"/>
              <a:t>Click to edit Master title style</a:t>
            </a:r>
          </a:p>
        </p:txBody>
      </p:sp>
    </p:spTree>
    <p:extLst>
      <p:ext uri="{BB962C8B-B14F-4D97-AF65-F5344CB8AC3E}">
        <p14:creationId xmlns:p14="http://schemas.microsoft.com/office/powerpoint/2010/main" val="1790770148"/>
      </p:ext>
    </p:extLst>
  </p:cSld>
  <p:clrMapOvr>
    <a:masterClrMapping/>
  </p:clrMapOvr>
  <p:hf hdr="0" dt="0"/>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preserve="1">
  <p:cSld name="Blank">
    <p:bg>
      <p:bgPr>
        <a:solidFill>
          <a:schemeClr val="accent4"/>
        </a:solidFill>
        <a:effectLst/>
      </p:bgPr>
    </p:bg>
    <p:spTree>
      <p:nvGrpSpPr>
        <p:cNvPr id="1" name=""/>
        <p:cNvGrpSpPr/>
        <p:nvPr/>
      </p:nvGrpSpPr>
      <p:grpSpPr>
        <a:xfrm>
          <a:off x="0" y="0"/>
          <a:ext cx="0" cy="0"/>
          <a:chOff x="0" y="0"/>
          <a:chExt cx="0" cy="0"/>
        </a:xfrm>
      </p:grpSpPr>
      <p:sp>
        <p:nvSpPr>
          <p:cNvPr id="5" name="Rectangle 4"/>
          <p:cNvSpPr/>
          <p:nvPr/>
        </p:nvSpPr>
        <p:spPr>
          <a:xfrm>
            <a:off x="206188" y="215153"/>
            <a:ext cx="11775141"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v</a:t>
            </a:r>
          </a:p>
        </p:txBody>
      </p:sp>
      <p:sp>
        <p:nvSpPr>
          <p:cNvPr id="2" name="Date Placeholder 1"/>
          <p:cNvSpPr>
            <a:spLocks noGrp="1"/>
          </p:cNvSpPr>
          <p:nvPr>
            <p:ph type="dt" sz="half" idx="10"/>
          </p:nvPr>
        </p:nvSpPr>
        <p:spPr/>
        <p:txBody>
          <a:bodyPr/>
          <a:lstStyle/>
          <a:p>
            <a:fld id="{80DF8147-9298-48DB-8898-31538F48B62E}" type="datetime1">
              <a:rPr lang="en-US" smtClean="0"/>
              <a:t>2/4/2026</a:t>
            </a:fld>
            <a:endParaRPr lang="en-US"/>
          </a:p>
        </p:txBody>
      </p:sp>
      <p:sp>
        <p:nvSpPr>
          <p:cNvPr id="3" name="Footer Placeholder 2"/>
          <p:cNvSpPr>
            <a:spLocks noGrp="1"/>
          </p:cNvSpPr>
          <p:nvPr>
            <p:ph type="ftr" sz="quarter" idx="11"/>
          </p:nvPr>
        </p:nvSpPr>
        <p:spPr/>
        <p:txBody>
          <a:bodyPr/>
          <a:lstStyle/>
          <a:p>
            <a:r>
              <a:rPr lang="en-US"/>
              <a:t>Oregon Department of Education</a:t>
            </a:r>
          </a:p>
        </p:txBody>
      </p:sp>
      <p:sp>
        <p:nvSpPr>
          <p:cNvPr id="4" name="Slide Number Placeholder 3"/>
          <p:cNvSpPr>
            <a:spLocks noGrp="1"/>
          </p:cNvSpPr>
          <p:nvPr>
            <p:ph type="sldNum" sz="quarter" idx="12"/>
          </p:nvPr>
        </p:nvSpPr>
        <p:spPr/>
        <p:txBody>
          <a:bodyPr/>
          <a:lstStyle/>
          <a:p>
            <a:fld id="{357F5B69-6281-4C1F-8C38-6DA0F56DA430}" type="slidenum">
              <a:rPr lang="en-US" smtClean="0"/>
              <a:t>‹#›</a:t>
            </a:fld>
            <a:endParaRPr lang="en-US"/>
          </a:p>
        </p:txBody>
      </p:sp>
      <p:sp>
        <p:nvSpPr>
          <p:cNvPr id="7" name="Content Placeholder 6"/>
          <p:cNvSpPr>
            <a:spLocks noGrp="1"/>
          </p:cNvSpPr>
          <p:nvPr>
            <p:ph sz="quarter" idx="13"/>
          </p:nvPr>
        </p:nvSpPr>
        <p:spPr>
          <a:xfrm>
            <a:off x="717176" y="659958"/>
            <a:ext cx="10784542" cy="5398936"/>
          </a:xfrm>
          <a:noFill/>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389506733"/>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showMasterSp="0" preserve="1">
  <p:cSld name="Large Type">
    <p:bg>
      <p:bgPr>
        <a:solidFill>
          <a:schemeClr val="accent4"/>
        </a:solidFill>
        <a:effectLst/>
      </p:bgPr>
    </p:bg>
    <p:spTree>
      <p:nvGrpSpPr>
        <p:cNvPr id="1" name=""/>
        <p:cNvGrpSpPr/>
        <p:nvPr/>
      </p:nvGrpSpPr>
      <p:grpSpPr>
        <a:xfrm>
          <a:off x="0" y="0"/>
          <a:ext cx="0" cy="0"/>
          <a:chOff x="0" y="0"/>
          <a:chExt cx="0" cy="0"/>
        </a:xfrm>
      </p:grpSpPr>
      <p:sp>
        <p:nvSpPr>
          <p:cNvPr id="11" name="Rectangle 10"/>
          <p:cNvSpPr/>
          <p:nvPr/>
        </p:nvSpPr>
        <p:spPr>
          <a:xfrm>
            <a:off x="206188" y="215153"/>
            <a:ext cx="11775141"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pic>
        <p:nvPicPr>
          <p:cNvPr id="8" name="Picture 7" descr="Decorative line break"/>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452870" y="3848895"/>
            <a:ext cx="1286259" cy="24384"/>
          </a:xfrm>
          <a:prstGeom prst="rect">
            <a:avLst/>
          </a:prstGeom>
        </p:spPr>
      </p:pic>
      <p:sp>
        <p:nvSpPr>
          <p:cNvPr id="2" name="Title 1"/>
          <p:cNvSpPr>
            <a:spLocks noGrp="1"/>
          </p:cNvSpPr>
          <p:nvPr>
            <p:ph type="ctrTitle" hasCustomPrompt="1"/>
          </p:nvPr>
        </p:nvSpPr>
        <p:spPr>
          <a:xfrm>
            <a:off x="1524000" y="1499125"/>
            <a:ext cx="9144000" cy="2387600"/>
          </a:xfrm>
        </p:spPr>
        <p:txBody>
          <a:bodyPr anchor="b">
            <a:noAutofit/>
          </a:bodyPr>
          <a:lstStyle>
            <a:lvl1pPr algn="ctr">
              <a:defRPr sz="12000">
                <a:solidFill>
                  <a:schemeClr val="accent4"/>
                </a:solidFill>
              </a:defRPr>
            </a:lvl1pPr>
          </a:lstStyle>
          <a:p>
            <a:r>
              <a:rPr lang="en-US"/>
              <a:t>Text here</a:t>
            </a:r>
          </a:p>
        </p:txBody>
      </p:sp>
      <p:sp>
        <p:nvSpPr>
          <p:cNvPr id="4" name="Date Placeholder 3"/>
          <p:cNvSpPr>
            <a:spLocks noGrp="1"/>
          </p:cNvSpPr>
          <p:nvPr>
            <p:ph type="dt" sz="half" idx="10"/>
          </p:nvPr>
        </p:nvSpPr>
        <p:spPr/>
        <p:txBody>
          <a:bodyPr/>
          <a:lstStyle/>
          <a:p>
            <a:fld id="{7829B781-A755-4819-BC29-540BFF075356}" type="datetime1">
              <a:rPr lang="en-US" smtClean="0"/>
              <a:t>2/4/2026</a:t>
            </a:fld>
            <a:endParaRPr lang="en-US"/>
          </a:p>
        </p:txBody>
      </p:sp>
      <p:sp>
        <p:nvSpPr>
          <p:cNvPr id="5" name="Footer Placeholder 4"/>
          <p:cNvSpPr>
            <a:spLocks noGrp="1"/>
          </p:cNvSpPr>
          <p:nvPr>
            <p:ph type="ftr" sz="quarter" idx="11"/>
          </p:nvPr>
        </p:nvSpPr>
        <p:spPr/>
        <p:txBody>
          <a:bodyPr/>
          <a:lstStyle/>
          <a:p>
            <a:r>
              <a:rPr lang="en-US"/>
              <a:t>Oregon Department of Education</a:t>
            </a:r>
          </a:p>
        </p:txBody>
      </p:sp>
      <p:sp>
        <p:nvSpPr>
          <p:cNvPr id="6" name="Slide Number Placeholder 5"/>
          <p:cNvSpPr>
            <a:spLocks noGrp="1"/>
          </p:cNvSpPr>
          <p:nvPr>
            <p:ph type="sldNum" sz="quarter" idx="12"/>
          </p:nvPr>
        </p:nvSpPr>
        <p:spPr/>
        <p:txBody>
          <a:bodyPr/>
          <a:lstStyle/>
          <a:p>
            <a:fld id="{357F5B69-6281-4C1F-8C38-6DA0F56DA430}" type="slidenum">
              <a:rPr lang="en-US" smtClean="0"/>
              <a:t>‹#›</a:t>
            </a:fld>
            <a:endParaRPr lang="en-US"/>
          </a:p>
        </p:txBody>
      </p:sp>
      <p:sp>
        <p:nvSpPr>
          <p:cNvPr id="9" name="Subtitle 2"/>
          <p:cNvSpPr>
            <a:spLocks noGrp="1"/>
          </p:cNvSpPr>
          <p:nvPr>
            <p:ph type="subTitle" idx="1"/>
          </p:nvPr>
        </p:nvSpPr>
        <p:spPr>
          <a:xfrm>
            <a:off x="1524000" y="4003184"/>
            <a:ext cx="9144000" cy="880607"/>
          </a:xfrm>
        </p:spPr>
        <p:txBody>
          <a:bodyPr/>
          <a:lstStyle>
            <a:lvl1pPr marL="0" indent="0" algn="ctr">
              <a:buNone/>
              <a:defRPr sz="2400">
                <a:solidFill>
                  <a:schemeClr val="accent4"/>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Tree>
    <p:extLst>
      <p:ext uri="{BB962C8B-B14F-4D97-AF65-F5344CB8AC3E}">
        <p14:creationId xmlns:p14="http://schemas.microsoft.com/office/powerpoint/2010/main" val="3978108501"/>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showMasterSp="0" preserve="1">
  <p:cSld name="Follow Us">
    <p:bg>
      <p:bgPr>
        <a:solidFill>
          <a:schemeClr val="accent4"/>
        </a:solidFill>
        <a:effectLst/>
      </p:bgPr>
    </p:bg>
    <p:spTree>
      <p:nvGrpSpPr>
        <p:cNvPr id="1" name=""/>
        <p:cNvGrpSpPr/>
        <p:nvPr/>
      </p:nvGrpSpPr>
      <p:grpSpPr>
        <a:xfrm>
          <a:off x="0" y="0"/>
          <a:ext cx="0" cy="0"/>
          <a:chOff x="0" y="0"/>
          <a:chExt cx="0" cy="0"/>
        </a:xfrm>
      </p:grpSpPr>
      <p:sp>
        <p:nvSpPr>
          <p:cNvPr id="11" name="Rectangle 10"/>
          <p:cNvSpPr/>
          <p:nvPr/>
        </p:nvSpPr>
        <p:spPr>
          <a:xfrm>
            <a:off x="206188" y="215153"/>
            <a:ext cx="11775141"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pic>
        <p:nvPicPr>
          <p:cNvPr id="8" name="Picture 7" descr="Decorative line break"/>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452870" y="3848895"/>
            <a:ext cx="1286259" cy="24384"/>
          </a:xfrm>
          <a:prstGeom prst="rect">
            <a:avLst/>
          </a:prstGeom>
        </p:spPr>
      </p:pic>
      <p:sp>
        <p:nvSpPr>
          <p:cNvPr id="2" name="Title 1"/>
          <p:cNvSpPr>
            <a:spLocks noGrp="1"/>
          </p:cNvSpPr>
          <p:nvPr>
            <p:ph type="ctrTitle" hasCustomPrompt="1"/>
          </p:nvPr>
        </p:nvSpPr>
        <p:spPr>
          <a:xfrm>
            <a:off x="1524000" y="1499125"/>
            <a:ext cx="9144000" cy="2387600"/>
          </a:xfrm>
        </p:spPr>
        <p:txBody>
          <a:bodyPr anchor="b">
            <a:noAutofit/>
          </a:bodyPr>
          <a:lstStyle>
            <a:lvl1pPr algn="ctr">
              <a:defRPr sz="12000">
                <a:solidFill>
                  <a:schemeClr val="accent4"/>
                </a:solidFill>
              </a:defRPr>
            </a:lvl1pPr>
          </a:lstStyle>
          <a:p>
            <a:r>
              <a:rPr lang="en-US"/>
              <a:t>Text here</a:t>
            </a:r>
          </a:p>
        </p:txBody>
      </p:sp>
      <p:sp>
        <p:nvSpPr>
          <p:cNvPr id="4" name="Date Placeholder 3"/>
          <p:cNvSpPr>
            <a:spLocks noGrp="1"/>
          </p:cNvSpPr>
          <p:nvPr>
            <p:ph type="dt" sz="half" idx="10"/>
          </p:nvPr>
        </p:nvSpPr>
        <p:spPr/>
        <p:txBody>
          <a:bodyPr/>
          <a:lstStyle/>
          <a:p>
            <a:fld id="{7829B781-A755-4819-BC29-540BFF075356}" type="datetime1">
              <a:rPr lang="en-US" smtClean="0"/>
              <a:t>2/4/2026</a:t>
            </a:fld>
            <a:endParaRPr lang="en-US"/>
          </a:p>
        </p:txBody>
      </p:sp>
      <p:sp>
        <p:nvSpPr>
          <p:cNvPr id="5" name="Footer Placeholder 4"/>
          <p:cNvSpPr>
            <a:spLocks noGrp="1"/>
          </p:cNvSpPr>
          <p:nvPr>
            <p:ph type="ftr" sz="quarter" idx="11"/>
          </p:nvPr>
        </p:nvSpPr>
        <p:spPr/>
        <p:txBody>
          <a:bodyPr/>
          <a:lstStyle/>
          <a:p>
            <a:r>
              <a:rPr lang="en-US"/>
              <a:t>Oregon Department of Education</a:t>
            </a:r>
          </a:p>
        </p:txBody>
      </p:sp>
      <p:sp>
        <p:nvSpPr>
          <p:cNvPr id="6" name="Slide Number Placeholder 5"/>
          <p:cNvSpPr>
            <a:spLocks noGrp="1"/>
          </p:cNvSpPr>
          <p:nvPr>
            <p:ph type="sldNum" sz="quarter" idx="12"/>
          </p:nvPr>
        </p:nvSpPr>
        <p:spPr/>
        <p:txBody>
          <a:bodyPr/>
          <a:lstStyle/>
          <a:p>
            <a:fld id="{357F5B69-6281-4C1F-8C38-6DA0F56DA430}" type="slidenum">
              <a:rPr lang="en-US" smtClean="0"/>
              <a:t>‹#›</a:t>
            </a:fld>
            <a:endParaRPr lang="en-US"/>
          </a:p>
        </p:txBody>
      </p:sp>
      <p:pic>
        <p:nvPicPr>
          <p:cNvPr id="10" name="Picture 9" descr="Twitter icon"/>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2718290" y="4043402"/>
            <a:ext cx="500040" cy="500040"/>
          </a:xfrm>
          <a:prstGeom prst="rect">
            <a:avLst/>
          </a:prstGeom>
        </p:spPr>
      </p:pic>
      <p:pic>
        <p:nvPicPr>
          <p:cNvPr id="12" name="Picture 11" descr="Facebook icon"/>
          <p:cNvPicPr>
            <a:picLocks noChangeAspect="1"/>
          </p:cNvPicPr>
          <p:nvPr/>
        </p:nvPicPr>
        <p:blipFill>
          <a:blip r:embed="rId4" cstate="hqprint">
            <a:extLst>
              <a:ext uri="{28A0092B-C50C-407E-A947-70E740481C1C}">
                <a14:useLocalDpi xmlns:a14="http://schemas.microsoft.com/office/drawing/2010/main" val="0"/>
              </a:ext>
            </a:extLst>
          </a:blip>
          <a:stretch>
            <a:fillRect/>
          </a:stretch>
        </p:blipFill>
        <p:spPr>
          <a:xfrm>
            <a:off x="9024960" y="4043402"/>
            <a:ext cx="500040" cy="500040"/>
          </a:xfrm>
          <a:prstGeom prst="rect">
            <a:avLst/>
          </a:prstGeom>
        </p:spPr>
      </p:pic>
      <p:sp>
        <p:nvSpPr>
          <p:cNvPr id="13" name="TextBox 12"/>
          <p:cNvSpPr txBox="1"/>
          <p:nvPr/>
        </p:nvSpPr>
        <p:spPr>
          <a:xfrm>
            <a:off x="2718290" y="4043402"/>
            <a:ext cx="6806709" cy="46166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400">
                <a:solidFill>
                  <a:schemeClr val="accent1"/>
                </a:solidFill>
              </a:rPr>
              <a:t>twitter.com/</a:t>
            </a:r>
            <a:r>
              <a:rPr lang="en-US" sz="2400" err="1">
                <a:solidFill>
                  <a:schemeClr val="accent1"/>
                </a:solidFill>
              </a:rPr>
              <a:t>ORDeptEd</a:t>
            </a:r>
            <a:r>
              <a:rPr lang="en-US" sz="2400">
                <a:solidFill>
                  <a:schemeClr val="accent1"/>
                </a:solidFill>
              </a:rPr>
              <a:t> | fb.com/</a:t>
            </a:r>
            <a:r>
              <a:rPr lang="en-US" sz="2400" err="1">
                <a:solidFill>
                  <a:schemeClr val="accent1"/>
                </a:solidFill>
              </a:rPr>
              <a:t>ORDeptEd</a:t>
            </a:r>
            <a:endParaRPr lang="en-US" sz="2400">
              <a:solidFill>
                <a:schemeClr val="accent1"/>
              </a:solidFill>
            </a:endParaRPr>
          </a:p>
        </p:txBody>
      </p:sp>
    </p:spTree>
    <p:extLst>
      <p:ext uri="{BB962C8B-B14F-4D97-AF65-F5344CB8AC3E}">
        <p14:creationId xmlns:p14="http://schemas.microsoft.com/office/powerpoint/2010/main" val="279419086"/>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solidFill>
          <a:schemeClr val="accent3"/>
        </a:solidFill>
        <a:effectLst/>
      </p:bgPr>
    </p:bg>
    <p:spTree>
      <p:nvGrpSpPr>
        <p:cNvPr id="1" name=""/>
        <p:cNvGrpSpPr/>
        <p:nvPr/>
      </p:nvGrpSpPr>
      <p:grpSpPr>
        <a:xfrm>
          <a:off x="0" y="0"/>
          <a:ext cx="0" cy="0"/>
          <a:chOff x="0" y="0"/>
          <a:chExt cx="0" cy="0"/>
        </a:xfrm>
      </p:grpSpPr>
      <p:sp>
        <p:nvSpPr>
          <p:cNvPr id="13" name="Rectangle 12"/>
          <p:cNvSpPr/>
          <p:nvPr/>
        </p:nvSpPr>
        <p:spPr>
          <a:xfrm>
            <a:off x="206188" y="215153"/>
            <a:ext cx="11775141"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1" name="Rectangle 10"/>
          <p:cNvSpPr/>
          <p:nvPr/>
        </p:nvSpPr>
        <p:spPr>
          <a:xfrm>
            <a:off x="206188" y="5948082"/>
            <a:ext cx="11775141" cy="699247"/>
          </a:xfrm>
          <a:prstGeom prst="rect">
            <a:avLst/>
          </a:prstGeom>
          <a:solidFill>
            <a:srgbClr val="FCEDE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descr="Decorative line break"/>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452870" y="3472133"/>
            <a:ext cx="1286259" cy="24384"/>
          </a:xfrm>
          <a:prstGeom prst="rect">
            <a:avLst/>
          </a:prstGeom>
        </p:spPr>
      </p:pic>
      <p:sp>
        <p:nvSpPr>
          <p:cNvPr id="2" name="Title 1"/>
          <p:cNvSpPr>
            <a:spLocks noGrp="1"/>
          </p:cNvSpPr>
          <p:nvPr>
            <p:ph type="ctrTitle"/>
          </p:nvPr>
        </p:nvSpPr>
        <p:spPr>
          <a:xfrm>
            <a:off x="1524000" y="2486701"/>
            <a:ext cx="9144000" cy="1023261"/>
          </a:xfrm>
        </p:spPr>
        <p:txBody>
          <a:bodyPr anchor="b">
            <a:normAutofit/>
          </a:bodyPr>
          <a:lstStyle>
            <a:lvl1pPr algn="ctr">
              <a:defRPr sz="5400">
                <a:solidFill>
                  <a:schemeClr val="accent3"/>
                </a:solidFill>
              </a:defRPr>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solidFill>
                  <a:schemeClr val="accent3"/>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7829B781-A755-4819-BC29-540BFF075356}" type="datetime1">
              <a:rPr lang="en-US" smtClean="0"/>
              <a:t>2/4/2026</a:t>
            </a:fld>
            <a:endParaRPr lang="en-US"/>
          </a:p>
        </p:txBody>
      </p:sp>
      <p:sp>
        <p:nvSpPr>
          <p:cNvPr id="5" name="Footer Placeholder 4"/>
          <p:cNvSpPr>
            <a:spLocks noGrp="1"/>
          </p:cNvSpPr>
          <p:nvPr>
            <p:ph type="ftr" sz="quarter" idx="11"/>
          </p:nvPr>
        </p:nvSpPr>
        <p:spPr/>
        <p:txBody>
          <a:bodyPr/>
          <a:lstStyle/>
          <a:p>
            <a:r>
              <a:rPr lang="en-US"/>
              <a:t>Oregon Department of Education</a:t>
            </a:r>
          </a:p>
        </p:txBody>
      </p:sp>
      <p:sp>
        <p:nvSpPr>
          <p:cNvPr id="6" name="Slide Number Placeholder 5"/>
          <p:cNvSpPr>
            <a:spLocks noGrp="1"/>
          </p:cNvSpPr>
          <p:nvPr>
            <p:ph type="sldNum" sz="quarter" idx="12"/>
          </p:nvPr>
        </p:nvSpPr>
        <p:spPr/>
        <p:txBody>
          <a:bodyPr/>
          <a:lstStyle/>
          <a:p>
            <a:fld id="{357F5B69-6281-4C1F-8C38-6DA0F56DA430}" type="slidenum">
              <a:rPr lang="en-US" smtClean="0"/>
              <a:t>‹#›</a:t>
            </a:fld>
            <a:endParaRPr lang="en-US"/>
          </a:p>
        </p:txBody>
      </p:sp>
      <p:pic>
        <p:nvPicPr>
          <p:cNvPr id="12" name="Picture 11" descr="Oregon Department of Education Logo"/>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5033770" y="214049"/>
            <a:ext cx="2124460" cy="2167132"/>
          </a:xfrm>
          <a:prstGeom prst="rect">
            <a:avLst/>
          </a:prstGeom>
        </p:spPr>
      </p:pic>
    </p:spTree>
    <p:extLst>
      <p:ext uri="{BB962C8B-B14F-4D97-AF65-F5344CB8AC3E}">
        <p14:creationId xmlns:p14="http://schemas.microsoft.com/office/powerpoint/2010/main" val="2172151953"/>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showMasterSp="0" preserve="1">
  <p:cSld name="Section Header">
    <p:bg>
      <p:bgPr>
        <a:solidFill>
          <a:schemeClr val="accent3"/>
        </a:solidFill>
        <a:effectLst/>
      </p:bgPr>
    </p:bg>
    <p:spTree>
      <p:nvGrpSpPr>
        <p:cNvPr id="1" name=""/>
        <p:cNvGrpSpPr/>
        <p:nvPr/>
      </p:nvGrpSpPr>
      <p:grpSpPr>
        <a:xfrm>
          <a:off x="0" y="0"/>
          <a:ext cx="0" cy="0"/>
          <a:chOff x="0" y="0"/>
          <a:chExt cx="0" cy="0"/>
        </a:xfrm>
      </p:grpSpPr>
      <p:sp>
        <p:nvSpPr>
          <p:cNvPr id="19" name="Rectangle 18"/>
          <p:cNvSpPr/>
          <p:nvPr/>
        </p:nvSpPr>
        <p:spPr>
          <a:xfrm>
            <a:off x="206188" y="215153"/>
            <a:ext cx="11775141"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7" name="Rectangle 16"/>
          <p:cNvSpPr/>
          <p:nvPr/>
        </p:nvSpPr>
        <p:spPr>
          <a:xfrm>
            <a:off x="206187" y="2488757"/>
            <a:ext cx="11775141" cy="1900363"/>
          </a:xfrm>
          <a:prstGeom prst="rect">
            <a:avLst/>
          </a:prstGeom>
          <a:solidFill>
            <a:srgbClr val="FCEDE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sp>
        <p:nvSpPr>
          <p:cNvPr id="9" name="Title 1"/>
          <p:cNvSpPr>
            <a:spLocks noGrp="1"/>
          </p:cNvSpPr>
          <p:nvPr>
            <p:ph type="ctrTitle"/>
          </p:nvPr>
        </p:nvSpPr>
        <p:spPr>
          <a:xfrm>
            <a:off x="717177" y="2488757"/>
            <a:ext cx="10784542" cy="1900363"/>
          </a:xfrm>
        </p:spPr>
        <p:txBody>
          <a:bodyPr anchor="ctr" anchorCtr="0">
            <a:noAutofit/>
          </a:bodyPr>
          <a:lstStyle>
            <a:lvl1pPr algn="ctr">
              <a:defRPr sz="6800">
                <a:solidFill>
                  <a:schemeClr val="accent3"/>
                </a:solidFill>
              </a:defRPr>
            </a:lvl1pPr>
          </a:lstStyle>
          <a:p>
            <a:r>
              <a:rPr lang="en-US"/>
              <a:t>Click to edit Master title style</a:t>
            </a:r>
          </a:p>
        </p:txBody>
      </p:sp>
      <p:sp>
        <p:nvSpPr>
          <p:cNvPr id="10" name="Date Placeholder 3"/>
          <p:cNvSpPr>
            <a:spLocks noGrp="1"/>
          </p:cNvSpPr>
          <p:nvPr>
            <p:ph type="dt" sz="half" idx="10"/>
          </p:nvPr>
        </p:nvSpPr>
        <p:spPr>
          <a:xfrm>
            <a:off x="3854824" y="6139793"/>
            <a:ext cx="4509246" cy="365125"/>
          </a:xfrm>
        </p:spPr>
        <p:txBody>
          <a:bodyPr/>
          <a:lstStyle/>
          <a:p>
            <a:fld id="{7829B781-A755-4819-BC29-540BFF075356}" type="datetime1">
              <a:rPr lang="en-US" smtClean="0"/>
              <a:t>2/4/2026</a:t>
            </a:fld>
            <a:endParaRPr lang="en-US"/>
          </a:p>
        </p:txBody>
      </p:sp>
      <p:sp>
        <p:nvSpPr>
          <p:cNvPr id="11" name="Footer Placeholder 4"/>
          <p:cNvSpPr>
            <a:spLocks noGrp="1"/>
          </p:cNvSpPr>
          <p:nvPr>
            <p:ph type="ftr" sz="quarter" idx="11"/>
          </p:nvPr>
        </p:nvSpPr>
        <p:spPr>
          <a:xfrm>
            <a:off x="717176" y="6139793"/>
            <a:ext cx="2864224" cy="365125"/>
          </a:xfrm>
        </p:spPr>
        <p:txBody>
          <a:bodyPr/>
          <a:lstStyle/>
          <a:p>
            <a:r>
              <a:rPr lang="en-US"/>
              <a:t>Oregon Department of Education</a:t>
            </a:r>
          </a:p>
        </p:txBody>
      </p:sp>
      <p:sp>
        <p:nvSpPr>
          <p:cNvPr id="12" name="Slide Number Placeholder 5"/>
          <p:cNvSpPr>
            <a:spLocks noGrp="1"/>
          </p:cNvSpPr>
          <p:nvPr>
            <p:ph type="sldNum" sz="quarter" idx="12"/>
          </p:nvPr>
        </p:nvSpPr>
        <p:spPr>
          <a:xfrm>
            <a:off x="8610600" y="6139793"/>
            <a:ext cx="2891118" cy="365125"/>
          </a:xfrm>
        </p:spPr>
        <p:txBody>
          <a:bodyPr/>
          <a:lstStyle/>
          <a:p>
            <a:fld id="{357F5B69-6281-4C1F-8C38-6DA0F56DA430}" type="slidenum">
              <a:rPr lang="en-US" smtClean="0"/>
              <a:t>‹#›</a:t>
            </a:fld>
            <a:endParaRPr lang="en-US"/>
          </a:p>
        </p:txBody>
      </p:sp>
      <p:pic>
        <p:nvPicPr>
          <p:cNvPr id="13" name="Picture 12" descr="Oregon Department of Education Logo"/>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033770" y="214049"/>
            <a:ext cx="2124460" cy="2167132"/>
          </a:xfrm>
          <a:prstGeom prst="rect">
            <a:avLst/>
          </a:prstGeom>
        </p:spPr>
      </p:pic>
    </p:spTree>
    <p:extLst>
      <p:ext uri="{BB962C8B-B14F-4D97-AF65-F5344CB8AC3E}">
        <p14:creationId xmlns:p14="http://schemas.microsoft.com/office/powerpoint/2010/main" val="1754756693"/>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showMasterSp="0" preserve="1" userDrawn="1">
  <p:cSld name="Title Bar and Content">
    <p:bg>
      <p:bgPr>
        <a:solidFill>
          <a:schemeClr val="accent3"/>
        </a:solidFill>
        <a:effectLst/>
      </p:bgPr>
    </p:bg>
    <p:spTree>
      <p:nvGrpSpPr>
        <p:cNvPr id="1" name=""/>
        <p:cNvGrpSpPr/>
        <p:nvPr/>
      </p:nvGrpSpPr>
      <p:grpSpPr>
        <a:xfrm>
          <a:off x="0" y="0"/>
          <a:ext cx="0" cy="0"/>
          <a:chOff x="0" y="0"/>
          <a:chExt cx="0" cy="0"/>
        </a:xfrm>
      </p:grpSpPr>
      <p:sp>
        <p:nvSpPr>
          <p:cNvPr id="10" name="Rectangle 9"/>
          <p:cNvSpPr/>
          <p:nvPr/>
        </p:nvSpPr>
        <p:spPr>
          <a:xfrm>
            <a:off x="206188" y="215153"/>
            <a:ext cx="11775141"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8" name="Rectangle 7"/>
          <p:cNvSpPr/>
          <p:nvPr/>
        </p:nvSpPr>
        <p:spPr>
          <a:xfrm>
            <a:off x="206188" y="215153"/>
            <a:ext cx="11775141" cy="1397364"/>
          </a:xfrm>
          <a:prstGeom prst="rect">
            <a:avLst/>
          </a:prstGeom>
          <a:solidFill>
            <a:srgbClr val="FCEDE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7879103-F9E0-4F46-ADC2-B8CD67C56AE7}" type="datetime1">
              <a:rPr lang="en-US" smtClean="0"/>
              <a:pPr/>
              <a:t>2/4/2026</a:t>
            </a:fld>
            <a:endParaRPr lang="en-US"/>
          </a:p>
        </p:txBody>
      </p:sp>
      <p:sp>
        <p:nvSpPr>
          <p:cNvPr id="5" name="Footer Placeholder 4"/>
          <p:cNvSpPr>
            <a:spLocks noGrp="1"/>
          </p:cNvSpPr>
          <p:nvPr>
            <p:ph type="ftr" sz="quarter" idx="11"/>
          </p:nvPr>
        </p:nvSpPr>
        <p:spPr/>
        <p:txBody>
          <a:bodyPr/>
          <a:lstStyle/>
          <a:p>
            <a:r>
              <a:rPr lang="en-US"/>
              <a:t>Oregon Department of Education</a:t>
            </a:r>
          </a:p>
        </p:txBody>
      </p:sp>
      <p:sp>
        <p:nvSpPr>
          <p:cNvPr id="6" name="Slide Number Placeholder 5"/>
          <p:cNvSpPr>
            <a:spLocks noGrp="1"/>
          </p:cNvSpPr>
          <p:nvPr>
            <p:ph type="sldNum" sz="quarter" idx="12"/>
          </p:nvPr>
        </p:nvSpPr>
        <p:spPr/>
        <p:txBody>
          <a:bodyPr/>
          <a:lstStyle/>
          <a:p>
            <a:fld id="{357F5B69-6281-4C1F-8C38-6DA0F56DA430}" type="slidenum">
              <a:rPr lang="en-US" smtClean="0"/>
              <a:pPr/>
              <a:t>‹#›</a:t>
            </a:fld>
            <a:endParaRPr lang="en-US"/>
          </a:p>
        </p:txBody>
      </p:sp>
      <p:sp>
        <p:nvSpPr>
          <p:cNvPr id="9" name="Title 1"/>
          <p:cNvSpPr>
            <a:spLocks noGrp="1"/>
          </p:cNvSpPr>
          <p:nvPr>
            <p:ph type="title"/>
          </p:nvPr>
        </p:nvSpPr>
        <p:spPr>
          <a:xfrm>
            <a:off x="717176" y="457200"/>
            <a:ext cx="10784542" cy="1026460"/>
          </a:xfrm>
        </p:spPr>
        <p:txBody>
          <a:bodyPr/>
          <a:lstStyle/>
          <a:p>
            <a:r>
              <a:rPr lang="en-US"/>
              <a:t>Click to edit Master title style</a:t>
            </a:r>
          </a:p>
        </p:txBody>
      </p:sp>
    </p:spTree>
    <p:extLst>
      <p:ext uri="{BB962C8B-B14F-4D97-AF65-F5344CB8AC3E}">
        <p14:creationId xmlns:p14="http://schemas.microsoft.com/office/powerpoint/2010/main" val="481282686"/>
      </p:ext>
    </p:extLst>
  </p:cSld>
  <p:clrMapOvr>
    <a:masterClrMapping/>
  </p:clrMapOvr>
  <p:hf hdr="0" dt="0"/>
</p:sldLayout>
</file>

<file path=ppt/slideLayouts/slideLayout37.xml><?xml version="1.0" encoding="utf-8"?>
<p:sldLayout xmlns:a="http://schemas.openxmlformats.org/drawingml/2006/main" xmlns:r="http://schemas.openxmlformats.org/officeDocument/2006/relationships" xmlns:p="http://schemas.openxmlformats.org/presentationml/2006/main" showMasterSp="0" preserve="1" userDrawn="1">
  <p:cSld name="Content with Caption">
    <p:bg>
      <p:bgPr>
        <a:solidFill>
          <a:schemeClr val="accent3"/>
        </a:solidFill>
        <a:effectLst/>
      </p:bgPr>
    </p:bg>
    <p:spTree>
      <p:nvGrpSpPr>
        <p:cNvPr id="1" name=""/>
        <p:cNvGrpSpPr/>
        <p:nvPr/>
      </p:nvGrpSpPr>
      <p:grpSpPr>
        <a:xfrm>
          <a:off x="0" y="0"/>
          <a:ext cx="0" cy="0"/>
          <a:chOff x="0" y="0"/>
          <a:chExt cx="0" cy="0"/>
        </a:xfrm>
      </p:grpSpPr>
      <p:sp>
        <p:nvSpPr>
          <p:cNvPr id="10" name="Rectangle 9"/>
          <p:cNvSpPr/>
          <p:nvPr/>
        </p:nvSpPr>
        <p:spPr>
          <a:xfrm>
            <a:off x="206188" y="215153"/>
            <a:ext cx="11775141"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8" name="Rectangle 7"/>
          <p:cNvSpPr/>
          <p:nvPr/>
        </p:nvSpPr>
        <p:spPr>
          <a:xfrm>
            <a:off x="206189" y="215153"/>
            <a:ext cx="4730470" cy="6432176"/>
          </a:xfrm>
          <a:prstGeom prst="rect">
            <a:avLst/>
          </a:prstGeom>
          <a:solidFill>
            <a:srgbClr val="FCEDE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717177" y="779646"/>
            <a:ext cx="3931826" cy="2534006"/>
          </a:xfrm>
        </p:spPr>
        <p:txBody>
          <a:bodyPr anchor="t" anchorCtr="0">
            <a:normAutofit/>
          </a:bodyPr>
          <a:lstStyle>
            <a:lvl1pPr>
              <a:defRPr sz="4400"/>
            </a:lvl1pPr>
          </a:lstStyle>
          <a:p>
            <a:r>
              <a:rPr lang="en-US"/>
              <a:t>Click to edit Master title style</a:t>
            </a:r>
          </a:p>
        </p:txBody>
      </p:sp>
      <p:sp>
        <p:nvSpPr>
          <p:cNvPr id="3" name="Content Placeholder 2"/>
          <p:cNvSpPr>
            <a:spLocks noGrp="1"/>
          </p:cNvSpPr>
          <p:nvPr>
            <p:ph idx="1"/>
          </p:nvPr>
        </p:nvSpPr>
        <p:spPr>
          <a:xfrm>
            <a:off x="5183188" y="779647"/>
            <a:ext cx="6172200" cy="5081404"/>
          </a:xfrm>
        </p:spPr>
        <p:txBody>
          <a:bodyPr>
            <a:normAutofit/>
          </a:bodyPr>
          <a:lstStyle>
            <a:lvl1pPr>
              <a:defRPr sz="2400"/>
            </a:lvl1pPr>
            <a:lvl2pPr>
              <a:defRPr sz="2400"/>
            </a:lvl2pPr>
            <a:lvl3pPr>
              <a:defRPr sz="2400"/>
            </a:lvl3pPr>
            <a:lvl4pPr>
              <a:defRPr sz="2400"/>
            </a:lvl4pPr>
            <a:lvl5pPr>
              <a:defRPr sz="24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0EB4264E-747B-4A66-8046-612678D808F9}" type="datetime1">
              <a:rPr lang="en-US" smtClean="0"/>
              <a:t>2/4/2026</a:t>
            </a:fld>
            <a:endParaRPr lang="en-US"/>
          </a:p>
        </p:txBody>
      </p:sp>
      <p:sp>
        <p:nvSpPr>
          <p:cNvPr id="6" name="Footer Placeholder 5"/>
          <p:cNvSpPr>
            <a:spLocks noGrp="1"/>
          </p:cNvSpPr>
          <p:nvPr>
            <p:ph type="ftr" sz="quarter" idx="11"/>
          </p:nvPr>
        </p:nvSpPr>
        <p:spPr/>
        <p:txBody>
          <a:bodyPr/>
          <a:lstStyle/>
          <a:p>
            <a:r>
              <a:rPr lang="en-US"/>
              <a:t>Oregon Department of Education</a:t>
            </a:r>
          </a:p>
        </p:txBody>
      </p:sp>
      <p:sp>
        <p:nvSpPr>
          <p:cNvPr id="7" name="Slide Number Placeholder 6"/>
          <p:cNvSpPr>
            <a:spLocks noGrp="1"/>
          </p:cNvSpPr>
          <p:nvPr>
            <p:ph type="sldNum" sz="quarter" idx="12"/>
          </p:nvPr>
        </p:nvSpPr>
        <p:spPr/>
        <p:txBody>
          <a:bodyPr/>
          <a:lstStyle/>
          <a:p>
            <a:fld id="{357F5B69-6281-4C1F-8C38-6DA0F56DA430}" type="slidenum">
              <a:rPr lang="en-US" smtClean="0"/>
              <a:t>‹#›</a:t>
            </a:fld>
            <a:endParaRPr lang="en-US"/>
          </a:p>
        </p:txBody>
      </p:sp>
      <p:sp>
        <p:nvSpPr>
          <p:cNvPr id="9" name="Picture Placeholder 8"/>
          <p:cNvSpPr>
            <a:spLocks noGrp="1"/>
          </p:cNvSpPr>
          <p:nvPr>
            <p:ph type="pic" sz="quarter" idx="13"/>
          </p:nvPr>
        </p:nvSpPr>
        <p:spPr>
          <a:xfrm>
            <a:off x="717177" y="3540125"/>
            <a:ext cx="3931826" cy="2320926"/>
          </a:xfrm>
        </p:spPr>
        <p:txBody>
          <a:bodyPr/>
          <a:lstStyle>
            <a:lvl1pPr marL="0" indent="0">
              <a:buNone/>
              <a:defRPr/>
            </a:lvl1pPr>
          </a:lstStyle>
          <a:p>
            <a:endParaRPr lang="en-US"/>
          </a:p>
        </p:txBody>
      </p:sp>
    </p:spTree>
    <p:extLst>
      <p:ext uri="{BB962C8B-B14F-4D97-AF65-F5344CB8AC3E}">
        <p14:creationId xmlns:p14="http://schemas.microsoft.com/office/powerpoint/2010/main" val="43971478"/>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obj" preserve="1">
  <p:cSld name="Title and Content">
    <p:bg>
      <p:bgPr>
        <a:solidFill>
          <a:schemeClr val="accent3"/>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8E4CE9B-FC86-4B75-8677-1AF147A5D684}" type="datetime1">
              <a:rPr lang="en-US" smtClean="0"/>
              <a:t>2/4/2026</a:t>
            </a:fld>
            <a:endParaRPr lang="en-US"/>
          </a:p>
        </p:txBody>
      </p:sp>
      <p:sp>
        <p:nvSpPr>
          <p:cNvPr id="5" name="Footer Placeholder 4"/>
          <p:cNvSpPr>
            <a:spLocks noGrp="1"/>
          </p:cNvSpPr>
          <p:nvPr>
            <p:ph type="ftr" sz="quarter" idx="11"/>
          </p:nvPr>
        </p:nvSpPr>
        <p:spPr/>
        <p:txBody>
          <a:bodyPr/>
          <a:lstStyle/>
          <a:p>
            <a:r>
              <a:rPr lang="en-US"/>
              <a:t>Oregon Department of Education</a:t>
            </a:r>
          </a:p>
        </p:txBody>
      </p:sp>
      <p:sp>
        <p:nvSpPr>
          <p:cNvPr id="6" name="Slide Number Placeholder 5"/>
          <p:cNvSpPr>
            <a:spLocks noGrp="1"/>
          </p:cNvSpPr>
          <p:nvPr>
            <p:ph type="sldNum" sz="quarter" idx="12"/>
          </p:nvPr>
        </p:nvSpPr>
        <p:spPr/>
        <p:txBody>
          <a:bodyPr/>
          <a:lstStyle/>
          <a:p>
            <a:fld id="{357F5B69-6281-4C1F-8C38-6DA0F56DA430}" type="slidenum">
              <a:rPr lang="en-US" smtClean="0"/>
              <a:t>‹#›</a:t>
            </a:fld>
            <a:endParaRPr lang="en-US"/>
          </a:p>
        </p:txBody>
      </p:sp>
    </p:spTree>
    <p:extLst>
      <p:ext uri="{BB962C8B-B14F-4D97-AF65-F5344CB8AC3E}">
        <p14:creationId xmlns:p14="http://schemas.microsoft.com/office/powerpoint/2010/main" val="1374592977"/>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woObj" preserve="1">
  <p:cSld name="Two Content">
    <p:bg>
      <p:bgPr>
        <a:solidFill>
          <a:schemeClr val="accent3"/>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717176" y="1825625"/>
            <a:ext cx="5302624" cy="410604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329518" cy="410604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D42591D8-9B02-4B28-8EF4-3003DE7E4109}" type="datetime1">
              <a:rPr lang="en-US" smtClean="0"/>
              <a:t>2/4/2026</a:t>
            </a:fld>
            <a:endParaRPr lang="en-US"/>
          </a:p>
        </p:txBody>
      </p:sp>
      <p:sp>
        <p:nvSpPr>
          <p:cNvPr id="6" name="Footer Placeholder 5"/>
          <p:cNvSpPr>
            <a:spLocks noGrp="1"/>
          </p:cNvSpPr>
          <p:nvPr>
            <p:ph type="ftr" sz="quarter" idx="11"/>
          </p:nvPr>
        </p:nvSpPr>
        <p:spPr/>
        <p:txBody>
          <a:bodyPr/>
          <a:lstStyle/>
          <a:p>
            <a:r>
              <a:rPr lang="en-US"/>
              <a:t>Oregon Department of Education</a:t>
            </a:r>
          </a:p>
        </p:txBody>
      </p:sp>
      <p:sp>
        <p:nvSpPr>
          <p:cNvPr id="7" name="Slide Number Placeholder 6"/>
          <p:cNvSpPr>
            <a:spLocks noGrp="1"/>
          </p:cNvSpPr>
          <p:nvPr>
            <p:ph type="sldNum" sz="quarter" idx="12"/>
          </p:nvPr>
        </p:nvSpPr>
        <p:spPr/>
        <p:txBody>
          <a:bodyPr/>
          <a:lstStyle/>
          <a:p>
            <a:fld id="{357F5B69-6281-4C1F-8C38-6DA0F56DA430}" type="slidenum">
              <a:rPr lang="en-US" smtClean="0"/>
              <a:t>‹#›</a:t>
            </a:fld>
            <a:endParaRPr lang="en-US"/>
          </a:p>
        </p:txBody>
      </p:sp>
    </p:spTree>
    <p:extLst>
      <p:ext uri="{BB962C8B-B14F-4D97-AF65-F5344CB8AC3E}">
        <p14:creationId xmlns:p14="http://schemas.microsoft.com/office/powerpoint/2010/main" val="409342778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Content with Caption">
    <p:bg>
      <p:bgPr>
        <a:solidFill>
          <a:schemeClr val="accent1"/>
        </a:solidFill>
        <a:effectLst/>
      </p:bgPr>
    </p:bg>
    <p:spTree>
      <p:nvGrpSpPr>
        <p:cNvPr id="1" name=""/>
        <p:cNvGrpSpPr/>
        <p:nvPr/>
      </p:nvGrpSpPr>
      <p:grpSpPr>
        <a:xfrm>
          <a:off x="0" y="0"/>
          <a:ext cx="0" cy="0"/>
          <a:chOff x="0" y="0"/>
          <a:chExt cx="0" cy="0"/>
        </a:xfrm>
      </p:grpSpPr>
      <p:sp>
        <p:nvSpPr>
          <p:cNvPr id="10" name="Rectangle 9"/>
          <p:cNvSpPr/>
          <p:nvPr/>
        </p:nvSpPr>
        <p:spPr>
          <a:xfrm>
            <a:off x="206188" y="215153"/>
            <a:ext cx="11775141"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8" name="Rectangle 7"/>
          <p:cNvSpPr/>
          <p:nvPr/>
        </p:nvSpPr>
        <p:spPr>
          <a:xfrm>
            <a:off x="206189" y="215153"/>
            <a:ext cx="4730470" cy="6432176"/>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717177" y="779645"/>
            <a:ext cx="3931826" cy="2525617"/>
          </a:xfrm>
        </p:spPr>
        <p:txBody>
          <a:bodyPr anchor="t" anchorCtr="0">
            <a:normAutofit/>
          </a:bodyPr>
          <a:lstStyle>
            <a:lvl1pPr>
              <a:defRPr sz="4400"/>
            </a:lvl1pPr>
          </a:lstStyle>
          <a:p>
            <a:r>
              <a:rPr lang="en-US"/>
              <a:t>Click to edit Master title style</a:t>
            </a:r>
          </a:p>
        </p:txBody>
      </p:sp>
      <p:sp>
        <p:nvSpPr>
          <p:cNvPr id="3" name="Content Placeholder 2"/>
          <p:cNvSpPr>
            <a:spLocks noGrp="1"/>
          </p:cNvSpPr>
          <p:nvPr>
            <p:ph idx="1"/>
          </p:nvPr>
        </p:nvSpPr>
        <p:spPr>
          <a:xfrm>
            <a:off x="5183188" y="779647"/>
            <a:ext cx="6172200" cy="5081404"/>
          </a:xfrm>
        </p:spPr>
        <p:txBody>
          <a:bodyPr>
            <a:normAutofit/>
          </a:bodyPr>
          <a:lstStyle>
            <a:lvl1pPr>
              <a:defRPr sz="2400"/>
            </a:lvl1pPr>
            <a:lvl2pPr>
              <a:defRPr sz="2400"/>
            </a:lvl2pPr>
            <a:lvl3pPr>
              <a:defRPr sz="2400"/>
            </a:lvl3pPr>
            <a:lvl4pPr>
              <a:defRPr sz="2400"/>
            </a:lvl4pPr>
            <a:lvl5pPr>
              <a:defRPr sz="24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0EB4264E-747B-4A66-8046-612678D808F9}" type="datetime1">
              <a:rPr lang="en-US" smtClean="0"/>
              <a:t>2/4/2026</a:t>
            </a:fld>
            <a:endParaRPr lang="en-US"/>
          </a:p>
        </p:txBody>
      </p:sp>
      <p:sp>
        <p:nvSpPr>
          <p:cNvPr id="6" name="Footer Placeholder 5"/>
          <p:cNvSpPr>
            <a:spLocks noGrp="1"/>
          </p:cNvSpPr>
          <p:nvPr>
            <p:ph type="ftr" sz="quarter" idx="11"/>
          </p:nvPr>
        </p:nvSpPr>
        <p:spPr/>
        <p:txBody>
          <a:bodyPr/>
          <a:lstStyle/>
          <a:p>
            <a:r>
              <a:rPr lang="en-US"/>
              <a:t>Oregon Department of Education</a:t>
            </a:r>
          </a:p>
        </p:txBody>
      </p:sp>
      <p:sp>
        <p:nvSpPr>
          <p:cNvPr id="7" name="Slide Number Placeholder 6"/>
          <p:cNvSpPr>
            <a:spLocks noGrp="1"/>
          </p:cNvSpPr>
          <p:nvPr>
            <p:ph type="sldNum" sz="quarter" idx="12"/>
          </p:nvPr>
        </p:nvSpPr>
        <p:spPr/>
        <p:txBody>
          <a:bodyPr/>
          <a:lstStyle/>
          <a:p>
            <a:fld id="{357F5B69-6281-4C1F-8C38-6DA0F56DA430}" type="slidenum">
              <a:rPr lang="en-US" smtClean="0"/>
              <a:t>‹#›</a:t>
            </a:fld>
            <a:endParaRPr lang="en-US"/>
          </a:p>
        </p:txBody>
      </p:sp>
      <p:sp>
        <p:nvSpPr>
          <p:cNvPr id="9" name="Picture Placeholder 8"/>
          <p:cNvSpPr>
            <a:spLocks noGrp="1"/>
          </p:cNvSpPr>
          <p:nvPr>
            <p:ph type="pic" sz="quarter" idx="13"/>
          </p:nvPr>
        </p:nvSpPr>
        <p:spPr>
          <a:xfrm>
            <a:off x="717177" y="3540125"/>
            <a:ext cx="3931826" cy="2320926"/>
          </a:xfrm>
        </p:spPr>
        <p:txBody>
          <a:bodyPr/>
          <a:lstStyle>
            <a:lvl1pPr marL="0" indent="0">
              <a:buNone/>
              <a:defRPr/>
            </a:lvl1pPr>
          </a:lstStyle>
          <a:p>
            <a:r>
              <a:rPr lang="en-US"/>
              <a:t>Click icon to add picture</a:t>
            </a:r>
          </a:p>
        </p:txBody>
      </p:sp>
    </p:spTree>
    <p:extLst>
      <p:ext uri="{BB962C8B-B14F-4D97-AF65-F5344CB8AC3E}">
        <p14:creationId xmlns:p14="http://schemas.microsoft.com/office/powerpoint/2010/main" val="1633861697"/>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p:cSld name="Comparison">
    <p:bg>
      <p:bgPr>
        <a:solidFill>
          <a:schemeClr val="accent3"/>
        </a:solidFill>
        <a:effectLst/>
      </p:bgPr>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717176" y="1681163"/>
            <a:ext cx="5280399" cy="823912"/>
          </a:xfrm>
        </p:spPr>
        <p:txBody>
          <a:bodyPr anchor="t" anchorCtr="0">
            <a:normAutofit/>
          </a:bodyPr>
          <a:lstStyle>
            <a:lvl1pPr marL="0" indent="0">
              <a:buNone/>
              <a:defRPr sz="3200" b="0">
                <a:solidFill>
                  <a:schemeClr val="accent3"/>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717176" y="2505075"/>
            <a:ext cx="5280399" cy="343454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329518" cy="823912"/>
          </a:xfrm>
        </p:spPr>
        <p:txBody>
          <a:bodyPr anchor="t" anchorCtr="0"/>
          <a:lstStyle>
            <a:lvl1pPr marL="0" indent="0">
              <a:buNone/>
              <a:defRPr sz="3200" b="0">
                <a:solidFill>
                  <a:schemeClr val="accent3"/>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329518" cy="343454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21CE9AC3-29A7-447C-985A-56B968AD79CC}" type="datetime1">
              <a:rPr lang="en-US" smtClean="0"/>
              <a:t>2/4/2026</a:t>
            </a:fld>
            <a:endParaRPr lang="en-US"/>
          </a:p>
        </p:txBody>
      </p:sp>
      <p:sp>
        <p:nvSpPr>
          <p:cNvPr id="8" name="Footer Placeholder 7"/>
          <p:cNvSpPr>
            <a:spLocks noGrp="1"/>
          </p:cNvSpPr>
          <p:nvPr>
            <p:ph type="ftr" sz="quarter" idx="11"/>
          </p:nvPr>
        </p:nvSpPr>
        <p:spPr/>
        <p:txBody>
          <a:bodyPr/>
          <a:lstStyle/>
          <a:p>
            <a:r>
              <a:rPr lang="en-US"/>
              <a:t>Oregon Department of Education</a:t>
            </a:r>
          </a:p>
        </p:txBody>
      </p:sp>
      <p:sp>
        <p:nvSpPr>
          <p:cNvPr id="9" name="Slide Number Placeholder 8"/>
          <p:cNvSpPr>
            <a:spLocks noGrp="1"/>
          </p:cNvSpPr>
          <p:nvPr>
            <p:ph type="sldNum" sz="quarter" idx="12"/>
          </p:nvPr>
        </p:nvSpPr>
        <p:spPr/>
        <p:txBody>
          <a:bodyPr/>
          <a:lstStyle/>
          <a:p>
            <a:fld id="{357F5B69-6281-4C1F-8C38-6DA0F56DA430}" type="slidenum">
              <a:rPr lang="en-US" smtClean="0"/>
              <a:t>‹#›</a:t>
            </a:fld>
            <a:endParaRPr lang="en-US"/>
          </a:p>
        </p:txBody>
      </p:sp>
      <p:sp>
        <p:nvSpPr>
          <p:cNvPr id="10" name="Title 1"/>
          <p:cNvSpPr>
            <a:spLocks noGrp="1"/>
          </p:cNvSpPr>
          <p:nvPr>
            <p:ph type="title"/>
          </p:nvPr>
        </p:nvSpPr>
        <p:spPr>
          <a:xfrm>
            <a:off x="717176" y="457200"/>
            <a:ext cx="10784542" cy="1026460"/>
          </a:xfrm>
        </p:spPr>
        <p:txBody>
          <a:bodyPr>
            <a:normAutofit/>
          </a:bodyPr>
          <a:lstStyle>
            <a:lvl1pPr>
              <a:defRPr sz="3200"/>
            </a:lvl1pPr>
          </a:lstStyle>
          <a:p>
            <a:r>
              <a:rPr lang="en-US"/>
              <a:t>Click to edit Master title style</a:t>
            </a:r>
          </a:p>
        </p:txBody>
      </p:sp>
    </p:spTree>
    <p:extLst>
      <p:ext uri="{BB962C8B-B14F-4D97-AF65-F5344CB8AC3E}">
        <p14:creationId xmlns:p14="http://schemas.microsoft.com/office/powerpoint/2010/main" val="4088644317"/>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showMasterSp="0" preserve="1" userDrawn="1">
  <p:cSld name="Title Only">
    <p:bg>
      <p:bgPr>
        <a:solidFill>
          <a:schemeClr val="accent3"/>
        </a:solidFill>
        <a:effectLst/>
      </p:bgPr>
    </p:bg>
    <p:spTree>
      <p:nvGrpSpPr>
        <p:cNvPr id="1" name=""/>
        <p:cNvGrpSpPr/>
        <p:nvPr/>
      </p:nvGrpSpPr>
      <p:grpSpPr>
        <a:xfrm>
          <a:off x="0" y="0"/>
          <a:ext cx="0" cy="0"/>
          <a:chOff x="0" y="0"/>
          <a:chExt cx="0" cy="0"/>
        </a:xfrm>
      </p:grpSpPr>
      <p:sp>
        <p:nvSpPr>
          <p:cNvPr id="6" name="Rectangle 5"/>
          <p:cNvSpPr/>
          <p:nvPr/>
        </p:nvSpPr>
        <p:spPr>
          <a:xfrm>
            <a:off x="206188" y="215153"/>
            <a:ext cx="11775141"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 name="Date Placeholder 2"/>
          <p:cNvSpPr>
            <a:spLocks noGrp="1"/>
          </p:cNvSpPr>
          <p:nvPr>
            <p:ph type="dt" sz="half" idx="10"/>
          </p:nvPr>
        </p:nvSpPr>
        <p:spPr/>
        <p:txBody>
          <a:bodyPr/>
          <a:lstStyle/>
          <a:p>
            <a:fld id="{27879103-F9E0-4F46-ADC2-B8CD67C56AE7}" type="datetime1">
              <a:rPr lang="en-US" smtClean="0"/>
              <a:pPr/>
              <a:t>2/4/2026</a:t>
            </a:fld>
            <a:endParaRPr lang="en-US"/>
          </a:p>
        </p:txBody>
      </p:sp>
      <p:sp>
        <p:nvSpPr>
          <p:cNvPr id="4" name="Footer Placeholder 3"/>
          <p:cNvSpPr>
            <a:spLocks noGrp="1"/>
          </p:cNvSpPr>
          <p:nvPr>
            <p:ph type="ftr" sz="quarter" idx="11"/>
          </p:nvPr>
        </p:nvSpPr>
        <p:spPr/>
        <p:txBody>
          <a:bodyPr/>
          <a:lstStyle/>
          <a:p>
            <a:r>
              <a:rPr lang="en-US"/>
              <a:t>Oregon Department of Education</a:t>
            </a:r>
          </a:p>
        </p:txBody>
      </p:sp>
      <p:sp>
        <p:nvSpPr>
          <p:cNvPr id="5" name="Slide Number Placeholder 4"/>
          <p:cNvSpPr>
            <a:spLocks noGrp="1"/>
          </p:cNvSpPr>
          <p:nvPr>
            <p:ph type="sldNum" sz="quarter" idx="12"/>
          </p:nvPr>
        </p:nvSpPr>
        <p:spPr/>
        <p:txBody>
          <a:bodyPr/>
          <a:lstStyle/>
          <a:p>
            <a:fld id="{357F5B69-6281-4C1F-8C38-6DA0F56DA430}" type="slidenum">
              <a:rPr lang="en-US" smtClean="0"/>
              <a:pPr/>
              <a:t>‹#›</a:t>
            </a:fld>
            <a:endParaRPr lang="en-US"/>
          </a:p>
        </p:txBody>
      </p:sp>
      <p:sp>
        <p:nvSpPr>
          <p:cNvPr id="7" name="Title 1"/>
          <p:cNvSpPr>
            <a:spLocks noGrp="1"/>
          </p:cNvSpPr>
          <p:nvPr>
            <p:ph type="title"/>
          </p:nvPr>
        </p:nvSpPr>
        <p:spPr>
          <a:xfrm>
            <a:off x="717176" y="457200"/>
            <a:ext cx="10784542" cy="1026460"/>
          </a:xfrm>
        </p:spPr>
        <p:txBody>
          <a:bodyPr/>
          <a:lstStyle/>
          <a:p>
            <a:r>
              <a:rPr lang="en-US"/>
              <a:t>Click to edit Master title style</a:t>
            </a:r>
          </a:p>
        </p:txBody>
      </p:sp>
    </p:spTree>
    <p:extLst>
      <p:ext uri="{BB962C8B-B14F-4D97-AF65-F5344CB8AC3E}">
        <p14:creationId xmlns:p14="http://schemas.microsoft.com/office/powerpoint/2010/main" val="2110732786"/>
      </p:ext>
    </p:extLst>
  </p:cSld>
  <p:clrMapOvr>
    <a:masterClrMapping/>
  </p:clrMapOvr>
  <p:hf hdr="0" dt="0"/>
</p:sldLayout>
</file>

<file path=ppt/slideLayouts/slideLayout42.xml><?xml version="1.0" encoding="utf-8"?>
<p:sldLayout xmlns:a="http://schemas.openxmlformats.org/drawingml/2006/main" xmlns:r="http://schemas.openxmlformats.org/officeDocument/2006/relationships" xmlns:p="http://schemas.openxmlformats.org/presentationml/2006/main" showMasterSp="0" preserve="1">
  <p:cSld name="Blank">
    <p:bg>
      <p:bgPr>
        <a:solidFill>
          <a:schemeClr val="accent3"/>
        </a:solidFill>
        <a:effectLst/>
      </p:bgPr>
    </p:bg>
    <p:spTree>
      <p:nvGrpSpPr>
        <p:cNvPr id="1" name=""/>
        <p:cNvGrpSpPr/>
        <p:nvPr/>
      </p:nvGrpSpPr>
      <p:grpSpPr>
        <a:xfrm>
          <a:off x="0" y="0"/>
          <a:ext cx="0" cy="0"/>
          <a:chOff x="0" y="0"/>
          <a:chExt cx="0" cy="0"/>
        </a:xfrm>
      </p:grpSpPr>
      <p:sp>
        <p:nvSpPr>
          <p:cNvPr id="5" name="Rectangle 4"/>
          <p:cNvSpPr/>
          <p:nvPr/>
        </p:nvSpPr>
        <p:spPr>
          <a:xfrm>
            <a:off x="206188" y="215153"/>
            <a:ext cx="11775141"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v</a:t>
            </a:r>
          </a:p>
        </p:txBody>
      </p:sp>
      <p:sp>
        <p:nvSpPr>
          <p:cNvPr id="2" name="Date Placeholder 1"/>
          <p:cNvSpPr>
            <a:spLocks noGrp="1"/>
          </p:cNvSpPr>
          <p:nvPr>
            <p:ph type="dt" sz="half" idx="10"/>
          </p:nvPr>
        </p:nvSpPr>
        <p:spPr/>
        <p:txBody>
          <a:bodyPr/>
          <a:lstStyle/>
          <a:p>
            <a:fld id="{80DF8147-9298-48DB-8898-31538F48B62E}" type="datetime1">
              <a:rPr lang="en-US" smtClean="0"/>
              <a:t>2/4/2026</a:t>
            </a:fld>
            <a:endParaRPr lang="en-US"/>
          </a:p>
        </p:txBody>
      </p:sp>
      <p:sp>
        <p:nvSpPr>
          <p:cNvPr id="3" name="Footer Placeholder 2"/>
          <p:cNvSpPr>
            <a:spLocks noGrp="1"/>
          </p:cNvSpPr>
          <p:nvPr>
            <p:ph type="ftr" sz="quarter" idx="11"/>
          </p:nvPr>
        </p:nvSpPr>
        <p:spPr/>
        <p:txBody>
          <a:bodyPr/>
          <a:lstStyle/>
          <a:p>
            <a:r>
              <a:rPr lang="en-US"/>
              <a:t>Oregon Department of Education</a:t>
            </a:r>
          </a:p>
        </p:txBody>
      </p:sp>
      <p:sp>
        <p:nvSpPr>
          <p:cNvPr id="4" name="Slide Number Placeholder 3"/>
          <p:cNvSpPr>
            <a:spLocks noGrp="1"/>
          </p:cNvSpPr>
          <p:nvPr>
            <p:ph type="sldNum" sz="quarter" idx="12"/>
          </p:nvPr>
        </p:nvSpPr>
        <p:spPr/>
        <p:txBody>
          <a:bodyPr/>
          <a:lstStyle/>
          <a:p>
            <a:fld id="{357F5B69-6281-4C1F-8C38-6DA0F56DA430}" type="slidenum">
              <a:rPr lang="en-US" smtClean="0"/>
              <a:t>‹#›</a:t>
            </a:fld>
            <a:endParaRPr lang="en-US"/>
          </a:p>
        </p:txBody>
      </p:sp>
      <p:sp>
        <p:nvSpPr>
          <p:cNvPr id="7" name="Content Placeholder 6"/>
          <p:cNvSpPr>
            <a:spLocks noGrp="1"/>
          </p:cNvSpPr>
          <p:nvPr>
            <p:ph sz="quarter" idx="13"/>
          </p:nvPr>
        </p:nvSpPr>
        <p:spPr>
          <a:xfrm>
            <a:off x="717176" y="659958"/>
            <a:ext cx="10784542" cy="5398936"/>
          </a:xfrm>
          <a:noFill/>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372313241"/>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showMasterSp="0" preserve="1">
  <p:cSld name="Large Type">
    <p:bg>
      <p:bgPr>
        <a:solidFill>
          <a:schemeClr val="accent3"/>
        </a:solidFill>
        <a:effectLst/>
      </p:bgPr>
    </p:bg>
    <p:spTree>
      <p:nvGrpSpPr>
        <p:cNvPr id="1" name=""/>
        <p:cNvGrpSpPr/>
        <p:nvPr/>
      </p:nvGrpSpPr>
      <p:grpSpPr>
        <a:xfrm>
          <a:off x="0" y="0"/>
          <a:ext cx="0" cy="0"/>
          <a:chOff x="0" y="0"/>
          <a:chExt cx="0" cy="0"/>
        </a:xfrm>
      </p:grpSpPr>
      <p:sp>
        <p:nvSpPr>
          <p:cNvPr id="11" name="Rectangle 10"/>
          <p:cNvSpPr/>
          <p:nvPr/>
        </p:nvSpPr>
        <p:spPr>
          <a:xfrm>
            <a:off x="206188" y="215153"/>
            <a:ext cx="11775141"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pic>
        <p:nvPicPr>
          <p:cNvPr id="8" name="Picture 7" descr="Decorative line break"/>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452870" y="3848895"/>
            <a:ext cx="1286259" cy="24384"/>
          </a:xfrm>
          <a:prstGeom prst="rect">
            <a:avLst/>
          </a:prstGeom>
        </p:spPr>
      </p:pic>
      <p:sp>
        <p:nvSpPr>
          <p:cNvPr id="2" name="Title 1"/>
          <p:cNvSpPr>
            <a:spLocks noGrp="1"/>
          </p:cNvSpPr>
          <p:nvPr>
            <p:ph type="ctrTitle" hasCustomPrompt="1"/>
          </p:nvPr>
        </p:nvSpPr>
        <p:spPr>
          <a:xfrm>
            <a:off x="1524000" y="1499125"/>
            <a:ext cx="9144000" cy="2387600"/>
          </a:xfrm>
        </p:spPr>
        <p:txBody>
          <a:bodyPr anchor="b">
            <a:noAutofit/>
          </a:bodyPr>
          <a:lstStyle>
            <a:lvl1pPr algn="ctr">
              <a:defRPr sz="12000">
                <a:solidFill>
                  <a:schemeClr val="accent3"/>
                </a:solidFill>
              </a:defRPr>
            </a:lvl1pPr>
          </a:lstStyle>
          <a:p>
            <a:r>
              <a:rPr lang="en-US"/>
              <a:t>Text here</a:t>
            </a:r>
          </a:p>
        </p:txBody>
      </p:sp>
      <p:sp>
        <p:nvSpPr>
          <p:cNvPr id="4" name="Date Placeholder 3"/>
          <p:cNvSpPr>
            <a:spLocks noGrp="1"/>
          </p:cNvSpPr>
          <p:nvPr>
            <p:ph type="dt" sz="half" idx="10"/>
          </p:nvPr>
        </p:nvSpPr>
        <p:spPr/>
        <p:txBody>
          <a:bodyPr/>
          <a:lstStyle/>
          <a:p>
            <a:fld id="{7829B781-A755-4819-BC29-540BFF075356}" type="datetime1">
              <a:rPr lang="en-US" smtClean="0"/>
              <a:t>2/4/2026</a:t>
            </a:fld>
            <a:endParaRPr lang="en-US"/>
          </a:p>
        </p:txBody>
      </p:sp>
      <p:sp>
        <p:nvSpPr>
          <p:cNvPr id="5" name="Footer Placeholder 4"/>
          <p:cNvSpPr>
            <a:spLocks noGrp="1"/>
          </p:cNvSpPr>
          <p:nvPr>
            <p:ph type="ftr" sz="quarter" idx="11"/>
          </p:nvPr>
        </p:nvSpPr>
        <p:spPr/>
        <p:txBody>
          <a:bodyPr/>
          <a:lstStyle/>
          <a:p>
            <a:r>
              <a:rPr lang="en-US"/>
              <a:t>Oregon Department of Education</a:t>
            </a:r>
          </a:p>
        </p:txBody>
      </p:sp>
      <p:sp>
        <p:nvSpPr>
          <p:cNvPr id="6" name="Slide Number Placeholder 5"/>
          <p:cNvSpPr>
            <a:spLocks noGrp="1"/>
          </p:cNvSpPr>
          <p:nvPr>
            <p:ph type="sldNum" sz="quarter" idx="12"/>
          </p:nvPr>
        </p:nvSpPr>
        <p:spPr/>
        <p:txBody>
          <a:bodyPr/>
          <a:lstStyle/>
          <a:p>
            <a:fld id="{357F5B69-6281-4C1F-8C38-6DA0F56DA430}" type="slidenum">
              <a:rPr lang="en-US" smtClean="0"/>
              <a:t>‹#›</a:t>
            </a:fld>
            <a:endParaRPr lang="en-US"/>
          </a:p>
        </p:txBody>
      </p:sp>
      <p:sp>
        <p:nvSpPr>
          <p:cNvPr id="9" name="Subtitle 2"/>
          <p:cNvSpPr>
            <a:spLocks noGrp="1"/>
          </p:cNvSpPr>
          <p:nvPr>
            <p:ph type="subTitle" idx="1"/>
          </p:nvPr>
        </p:nvSpPr>
        <p:spPr>
          <a:xfrm>
            <a:off x="1524000" y="4003184"/>
            <a:ext cx="9144000" cy="880607"/>
          </a:xfrm>
        </p:spPr>
        <p:txBody>
          <a:bodyPr/>
          <a:lstStyle>
            <a:lvl1pPr marL="0" indent="0" algn="ctr">
              <a:buNone/>
              <a:defRPr sz="2400">
                <a:solidFill>
                  <a:schemeClr val="accent3"/>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Tree>
    <p:extLst>
      <p:ext uri="{BB962C8B-B14F-4D97-AF65-F5344CB8AC3E}">
        <p14:creationId xmlns:p14="http://schemas.microsoft.com/office/powerpoint/2010/main" val="4237536851"/>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showMasterSp="0" preserve="1">
  <p:cSld name="Follow Us">
    <p:bg>
      <p:bgPr>
        <a:solidFill>
          <a:schemeClr val="accent3"/>
        </a:solidFill>
        <a:effectLst/>
      </p:bgPr>
    </p:bg>
    <p:spTree>
      <p:nvGrpSpPr>
        <p:cNvPr id="1" name=""/>
        <p:cNvGrpSpPr/>
        <p:nvPr/>
      </p:nvGrpSpPr>
      <p:grpSpPr>
        <a:xfrm>
          <a:off x="0" y="0"/>
          <a:ext cx="0" cy="0"/>
          <a:chOff x="0" y="0"/>
          <a:chExt cx="0" cy="0"/>
        </a:xfrm>
      </p:grpSpPr>
      <p:sp>
        <p:nvSpPr>
          <p:cNvPr id="11" name="Rectangle 10"/>
          <p:cNvSpPr/>
          <p:nvPr/>
        </p:nvSpPr>
        <p:spPr>
          <a:xfrm>
            <a:off x="206188" y="215153"/>
            <a:ext cx="11775141"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pic>
        <p:nvPicPr>
          <p:cNvPr id="8" name="Picture 7" descr="Decorative line break"/>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452870" y="3848895"/>
            <a:ext cx="1286259" cy="24384"/>
          </a:xfrm>
          <a:prstGeom prst="rect">
            <a:avLst/>
          </a:prstGeom>
        </p:spPr>
      </p:pic>
      <p:sp>
        <p:nvSpPr>
          <p:cNvPr id="2" name="Title 1"/>
          <p:cNvSpPr>
            <a:spLocks noGrp="1"/>
          </p:cNvSpPr>
          <p:nvPr>
            <p:ph type="ctrTitle" hasCustomPrompt="1"/>
          </p:nvPr>
        </p:nvSpPr>
        <p:spPr>
          <a:xfrm>
            <a:off x="1524000" y="1499125"/>
            <a:ext cx="9144000" cy="2387600"/>
          </a:xfrm>
        </p:spPr>
        <p:txBody>
          <a:bodyPr anchor="b">
            <a:noAutofit/>
          </a:bodyPr>
          <a:lstStyle>
            <a:lvl1pPr algn="ctr">
              <a:defRPr sz="12000">
                <a:solidFill>
                  <a:schemeClr val="accent3"/>
                </a:solidFill>
              </a:defRPr>
            </a:lvl1pPr>
          </a:lstStyle>
          <a:p>
            <a:r>
              <a:rPr lang="en-US"/>
              <a:t>Text here</a:t>
            </a:r>
          </a:p>
        </p:txBody>
      </p:sp>
      <p:sp>
        <p:nvSpPr>
          <p:cNvPr id="4" name="Date Placeholder 3"/>
          <p:cNvSpPr>
            <a:spLocks noGrp="1"/>
          </p:cNvSpPr>
          <p:nvPr>
            <p:ph type="dt" sz="half" idx="10"/>
          </p:nvPr>
        </p:nvSpPr>
        <p:spPr/>
        <p:txBody>
          <a:bodyPr/>
          <a:lstStyle/>
          <a:p>
            <a:fld id="{7829B781-A755-4819-BC29-540BFF075356}" type="datetime1">
              <a:rPr lang="en-US" smtClean="0"/>
              <a:t>2/4/2026</a:t>
            </a:fld>
            <a:endParaRPr lang="en-US"/>
          </a:p>
        </p:txBody>
      </p:sp>
      <p:sp>
        <p:nvSpPr>
          <p:cNvPr id="5" name="Footer Placeholder 4"/>
          <p:cNvSpPr>
            <a:spLocks noGrp="1"/>
          </p:cNvSpPr>
          <p:nvPr>
            <p:ph type="ftr" sz="quarter" idx="11"/>
          </p:nvPr>
        </p:nvSpPr>
        <p:spPr/>
        <p:txBody>
          <a:bodyPr/>
          <a:lstStyle/>
          <a:p>
            <a:r>
              <a:rPr lang="en-US"/>
              <a:t>Oregon Department of Education</a:t>
            </a:r>
          </a:p>
        </p:txBody>
      </p:sp>
      <p:sp>
        <p:nvSpPr>
          <p:cNvPr id="6" name="Slide Number Placeholder 5"/>
          <p:cNvSpPr>
            <a:spLocks noGrp="1"/>
          </p:cNvSpPr>
          <p:nvPr>
            <p:ph type="sldNum" sz="quarter" idx="12"/>
          </p:nvPr>
        </p:nvSpPr>
        <p:spPr/>
        <p:txBody>
          <a:bodyPr/>
          <a:lstStyle/>
          <a:p>
            <a:fld id="{357F5B69-6281-4C1F-8C38-6DA0F56DA430}" type="slidenum">
              <a:rPr lang="en-US" smtClean="0"/>
              <a:t>‹#›</a:t>
            </a:fld>
            <a:endParaRPr lang="en-US"/>
          </a:p>
        </p:txBody>
      </p:sp>
      <p:pic>
        <p:nvPicPr>
          <p:cNvPr id="10" name="Picture 9" descr="Twitter icon"/>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2718290" y="4043402"/>
            <a:ext cx="500040" cy="500040"/>
          </a:xfrm>
          <a:prstGeom prst="rect">
            <a:avLst/>
          </a:prstGeom>
        </p:spPr>
      </p:pic>
      <p:pic>
        <p:nvPicPr>
          <p:cNvPr id="12" name="Picture 11" descr="Facebook icon"/>
          <p:cNvPicPr>
            <a:picLocks noChangeAspect="1"/>
          </p:cNvPicPr>
          <p:nvPr/>
        </p:nvPicPr>
        <p:blipFill>
          <a:blip r:embed="rId4" cstate="hqprint">
            <a:extLst>
              <a:ext uri="{28A0092B-C50C-407E-A947-70E740481C1C}">
                <a14:useLocalDpi xmlns:a14="http://schemas.microsoft.com/office/drawing/2010/main" val="0"/>
              </a:ext>
            </a:extLst>
          </a:blip>
          <a:stretch>
            <a:fillRect/>
          </a:stretch>
        </p:blipFill>
        <p:spPr>
          <a:xfrm>
            <a:off x="9024960" y="4043402"/>
            <a:ext cx="500040" cy="500040"/>
          </a:xfrm>
          <a:prstGeom prst="rect">
            <a:avLst/>
          </a:prstGeom>
        </p:spPr>
      </p:pic>
      <p:sp>
        <p:nvSpPr>
          <p:cNvPr id="13" name="TextBox 12"/>
          <p:cNvSpPr txBox="1"/>
          <p:nvPr/>
        </p:nvSpPr>
        <p:spPr>
          <a:xfrm>
            <a:off x="2718290" y="4043402"/>
            <a:ext cx="6806709" cy="46166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400">
                <a:solidFill>
                  <a:schemeClr val="accent1"/>
                </a:solidFill>
              </a:rPr>
              <a:t>twitter.com/</a:t>
            </a:r>
            <a:r>
              <a:rPr lang="en-US" sz="2400" err="1">
                <a:solidFill>
                  <a:schemeClr val="accent1"/>
                </a:solidFill>
              </a:rPr>
              <a:t>ORDeptEd</a:t>
            </a:r>
            <a:r>
              <a:rPr lang="en-US" sz="2400">
                <a:solidFill>
                  <a:schemeClr val="accent1"/>
                </a:solidFill>
              </a:rPr>
              <a:t> | fb.com/</a:t>
            </a:r>
            <a:r>
              <a:rPr lang="en-US" sz="2400" err="1">
                <a:solidFill>
                  <a:schemeClr val="accent1"/>
                </a:solidFill>
              </a:rPr>
              <a:t>ORDeptEd</a:t>
            </a:r>
            <a:endParaRPr lang="en-US" sz="2400">
              <a:solidFill>
                <a:schemeClr val="accent1"/>
              </a:solidFill>
            </a:endParaRPr>
          </a:p>
        </p:txBody>
      </p:sp>
    </p:spTree>
    <p:extLst>
      <p:ext uri="{BB962C8B-B14F-4D97-AF65-F5344CB8AC3E}">
        <p14:creationId xmlns:p14="http://schemas.microsoft.com/office/powerpoint/2010/main" val="3708198239"/>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solidFill>
          <a:schemeClr val="accent2"/>
        </a:solidFill>
        <a:effectLst/>
      </p:bgPr>
    </p:bg>
    <p:spTree>
      <p:nvGrpSpPr>
        <p:cNvPr id="1" name=""/>
        <p:cNvGrpSpPr/>
        <p:nvPr/>
      </p:nvGrpSpPr>
      <p:grpSpPr>
        <a:xfrm>
          <a:off x="0" y="0"/>
          <a:ext cx="0" cy="0"/>
          <a:chOff x="0" y="0"/>
          <a:chExt cx="0" cy="0"/>
        </a:xfrm>
      </p:grpSpPr>
      <p:sp>
        <p:nvSpPr>
          <p:cNvPr id="13" name="Rectangle 12"/>
          <p:cNvSpPr/>
          <p:nvPr/>
        </p:nvSpPr>
        <p:spPr>
          <a:xfrm>
            <a:off x="206188" y="215153"/>
            <a:ext cx="11775141"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1" name="Rectangle 10"/>
          <p:cNvSpPr/>
          <p:nvPr/>
        </p:nvSpPr>
        <p:spPr>
          <a:xfrm>
            <a:off x="206188" y="5948082"/>
            <a:ext cx="11775141" cy="699247"/>
          </a:xfrm>
          <a:prstGeom prst="rect">
            <a:avLst/>
          </a:prstGeom>
          <a:solidFill>
            <a:srgbClr val="FCF4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descr="Decorative line break"/>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452870" y="3472133"/>
            <a:ext cx="1286259" cy="24384"/>
          </a:xfrm>
          <a:prstGeom prst="rect">
            <a:avLst/>
          </a:prstGeom>
        </p:spPr>
      </p:pic>
      <p:sp>
        <p:nvSpPr>
          <p:cNvPr id="2" name="Title 1"/>
          <p:cNvSpPr>
            <a:spLocks noGrp="1"/>
          </p:cNvSpPr>
          <p:nvPr>
            <p:ph type="ctrTitle"/>
          </p:nvPr>
        </p:nvSpPr>
        <p:spPr>
          <a:xfrm>
            <a:off x="1524000" y="2486701"/>
            <a:ext cx="9144000" cy="1023261"/>
          </a:xfrm>
        </p:spPr>
        <p:txBody>
          <a:bodyPr anchor="b">
            <a:normAutofit/>
          </a:bodyPr>
          <a:lstStyle>
            <a:lvl1pPr algn="ctr">
              <a:defRPr sz="5400">
                <a:solidFill>
                  <a:schemeClr val="accent2"/>
                </a:solidFill>
              </a:defRPr>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solidFill>
                  <a:schemeClr val="accent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7829B781-A755-4819-BC29-540BFF075356}" type="datetime1">
              <a:rPr lang="en-US" smtClean="0"/>
              <a:t>2/4/2026</a:t>
            </a:fld>
            <a:endParaRPr lang="en-US"/>
          </a:p>
        </p:txBody>
      </p:sp>
      <p:sp>
        <p:nvSpPr>
          <p:cNvPr id="5" name="Footer Placeholder 4"/>
          <p:cNvSpPr>
            <a:spLocks noGrp="1"/>
          </p:cNvSpPr>
          <p:nvPr>
            <p:ph type="ftr" sz="quarter" idx="11"/>
          </p:nvPr>
        </p:nvSpPr>
        <p:spPr/>
        <p:txBody>
          <a:bodyPr/>
          <a:lstStyle/>
          <a:p>
            <a:r>
              <a:rPr lang="en-US"/>
              <a:t>Oregon Department of Education</a:t>
            </a:r>
          </a:p>
        </p:txBody>
      </p:sp>
      <p:sp>
        <p:nvSpPr>
          <p:cNvPr id="6" name="Slide Number Placeholder 5"/>
          <p:cNvSpPr>
            <a:spLocks noGrp="1"/>
          </p:cNvSpPr>
          <p:nvPr>
            <p:ph type="sldNum" sz="quarter" idx="12"/>
          </p:nvPr>
        </p:nvSpPr>
        <p:spPr/>
        <p:txBody>
          <a:bodyPr/>
          <a:lstStyle/>
          <a:p>
            <a:fld id="{357F5B69-6281-4C1F-8C38-6DA0F56DA430}" type="slidenum">
              <a:rPr lang="en-US" smtClean="0"/>
              <a:t>‹#›</a:t>
            </a:fld>
            <a:endParaRPr lang="en-US"/>
          </a:p>
        </p:txBody>
      </p:sp>
      <p:pic>
        <p:nvPicPr>
          <p:cNvPr id="12" name="Picture 11" descr="Oregon Department of Education Logo"/>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5033770" y="214049"/>
            <a:ext cx="2124460" cy="2167132"/>
          </a:xfrm>
          <a:prstGeom prst="rect">
            <a:avLst/>
          </a:prstGeom>
        </p:spPr>
      </p:pic>
    </p:spTree>
    <p:extLst>
      <p:ext uri="{BB962C8B-B14F-4D97-AF65-F5344CB8AC3E}">
        <p14:creationId xmlns:p14="http://schemas.microsoft.com/office/powerpoint/2010/main" val="1170299787"/>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showMasterSp="0" preserve="1">
  <p:cSld name="Section Header">
    <p:bg>
      <p:bgPr>
        <a:solidFill>
          <a:schemeClr val="accent2"/>
        </a:solidFill>
        <a:effectLst/>
      </p:bgPr>
    </p:bg>
    <p:spTree>
      <p:nvGrpSpPr>
        <p:cNvPr id="1" name=""/>
        <p:cNvGrpSpPr/>
        <p:nvPr/>
      </p:nvGrpSpPr>
      <p:grpSpPr>
        <a:xfrm>
          <a:off x="0" y="0"/>
          <a:ext cx="0" cy="0"/>
          <a:chOff x="0" y="0"/>
          <a:chExt cx="0" cy="0"/>
        </a:xfrm>
      </p:grpSpPr>
      <p:sp>
        <p:nvSpPr>
          <p:cNvPr id="19" name="Rectangle 18"/>
          <p:cNvSpPr/>
          <p:nvPr/>
        </p:nvSpPr>
        <p:spPr>
          <a:xfrm>
            <a:off x="206188" y="215153"/>
            <a:ext cx="11775141"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7" name="Rectangle 16"/>
          <p:cNvSpPr/>
          <p:nvPr/>
        </p:nvSpPr>
        <p:spPr>
          <a:xfrm>
            <a:off x="206187" y="2488757"/>
            <a:ext cx="11775141" cy="1900363"/>
          </a:xfrm>
          <a:prstGeom prst="rect">
            <a:avLst/>
          </a:prstGeom>
          <a:solidFill>
            <a:srgbClr val="FCF4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sp>
        <p:nvSpPr>
          <p:cNvPr id="9" name="Title 1"/>
          <p:cNvSpPr>
            <a:spLocks noGrp="1"/>
          </p:cNvSpPr>
          <p:nvPr>
            <p:ph type="ctrTitle"/>
          </p:nvPr>
        </p:nvSpPr>
        <p:spPr>
          <a:xfrm>
            <a:off x="717177" y="2488757"/>
            <a:ext cx="10784542" cy="1900363"/>
          </a:xfrm>
        </p:spPr>
        <p:txBody>
          <a:bodyPr anchor="ctr" anchorCtr="0">
            <a:noAutofit/>
          </a:bodyPr>
          <a:lstStyle>
            <a:lvl1pPr algn="ctr">
              <a:defRPr sz="6800">
                <a:solidFill>
                  <a:schemeClr val="accent2"/>
                </a:solidFill>
              </a:defRPr>
            </a:lvl1pPr>
          </a:lstStyle>
          <a:p>
            <a:r>
              <a:rPr lang="en-US"/>
              <a:t>Click to edit Master title style</a:t>
            </a:r>
          </a:p>
        </p:txBody>
      </p:sp>
      <p:sp>
        <p:nvSpPr>
          <p:cNvPr id="10" name="Date Placeholder 3"/>
          <p:cNvSpPr>
            <a:spLocks noGrp="1"/>
          </p:cNvSpPr>
          <p:nvPr>
            <p:ph type="dt" sz="half" idx="10"/>
          </p:nvPr>
        </p:nvSpPr>
        <p:spPr>
          <a:xfrm>
            <a:off x="3854824" y="6139793"/>
            <a:ext cx="4509246" cy="365125"/>
          </a:xfrm>
        </p:spPr>
        <p:txBody>
          <a:bodyPr/>
          <a:lstStyle/>
          <a:p>
            <a:fld id="{7829B781-A755-4819-BC29-540BFF075356}" type="datetime1">
              <a:rPr lang="en-US" smtClean="0"/>
              <a:t>2/4/2026</a:t>
            </a:fld>
            <a:endParaRPr lang="en-US"/>
          </a:p>
        </p:txBody>
      </p:sp>
      <p:sp>
        <p:nvSpPr>
          <p:cNvPr id="11" name="Footer Placeholder 4"/>
          <p:cNvSpPr>
            <a:spLocks noGrp="1"/>
          </p:cNvSpPr>
          <p:nvPr>
            <p:ph type="ftr" sz="quarter" idx="11"/>
          </p:nvPr>
        </p:nvSpPr>
        <p:spPr>
          <a:xfrm>
            <a:off x="717176" y="6139793"/>
            <a:ext cx="2864224" cy="365125"/>
          </a:xfrm>
        </p:spPr>
        <p:txBody>
          <a:bodyPr/>
          <a:lstStyle/>
          <a:p>
            <a:r>
              <a:rPr lang="en-US"/>
              <a:t>Oregon Department of Education</a:t>
            </a:r>
          </a:p>
        </p:txBody>
      </p:sp>
      <p:sp>
        <p:nvSpPr>
          <p:cNvPr id="12" name="Slide Number Placeholder 5"/>
          <p:cNvSpPr>
            <a:spLocks noGrp="1"/>
          </p:cNvSpPr>
          <p:nvPr>
            <p:ph type="sldNum" sz="quarter" idx="12"/>
          </p:nvPr>
        </p:nvSpPr>
        <p:spPr>
          <a:xfrm>
            <a:off x="8610600" y="6139793"/>
            <a:ext cx="2891118" cy="365125"/>
          </a:xfrm>
        </p:spPr>
        <p:txBody>
          <a:bodyPr/>
          <a:lstStyle/>
          <a:p>
            <a:fld id="{357F5B69-6281-4C1F-8C38-6DA0F56DA430}" type="slidenum">
              <a:rPr lang="en-US" smtClean="0"/>
              <a:t>‹#›</a:t>
            </a:fld>
            <a:endParaRPr lang="en-US"/>
          </a:p>
        </p:txBody>
      </p:sp>
      <p:pic>
        <p:nvPicPr>
          <p:cNvPr id="13" name="Picture 12" descr="Oregon Department of Education Logo"/>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033770" y="214049"/>
            <a:ext cx="2124460" cy="2167132"/>
          </a:xfrm>
          <a:prstGeom prst="rect">
            <a:avLst/>
          </a:prstGeom>
        </p:spPr>
      </p:pic>
    </p:spTree>
    <p:extLst>
      <p:ext uri="{BB962C8B-B14F-4D97-AF65-F5344CB8AC3E}">
        <p14:creationId xmlns:p14="http://schemas.microsoft.com/office/powerpoint/2010/main" val="2765426245"/>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showMasterSp="0" preserve="1" userDrawn="1">
  <p:cSld name="Title Bar and Content">
    <p:bg>
      <p:bgPr>
        <a:solidFill>
          <a:schemeClr val="accent2"/>
        </a:solidFill>
        <a:effectLst/>
      </p:bgPr>
    </p:bg>
    <p:spTree>
      <p:nvGrpSpPr>
        <p:cNvPr id="1" name=""/>
        <p:cNvGrpSpPr/>
        <p:nvPr/>
      </p:nvGrpSpPr>
      <p:grpSpPr>
        <a:xfrm>
          <a:off x="0" y="0"/>
          <a:ext cx="0" cy="0"/>
          <a:chOff x="0" y="0"/>
          <a:chExt cx="0" cy="0"/>
        </a:xfrm>
      </p:grpSpPr>
      <p:sp>
        <p:nvSpPr>
          <p:cNvPr id="10" name="Rectangle 9"/>
          <p:cNvSpPr/>
          <p:nvPr/>
        </p:nvSpPr>
        <p:spPr>
          <a:xfrm>
            <a:off x="206188" y="215153"/>
            <a:ext cx="11775141"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8" name="Rectangle 7"/>
          <p:cNvSpPr/>
          <p:nvPr/>
        </p:nvSpPr>
        <p:spPr>
          <a:xfrm>
            <a:off x="206188" y="215153"/>
            <a:ext cx="11775141" cy="1397364"/>
          </a:xfrm>
          <a:prstGeom prst="rect">
            <a:avLst/>
          </a:prstGeom>
          <a:solidFill>
            <a:srgbClr val="FCF4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7879103-F9E0-4F46-ADC2-B8CD67C56AE7}" type="datetime1">
              <a:rPr lang="en-US" smtClean="0"/>
              <a:pPr/>
              <a:t>2/4/2026</a:t>
            </a:fld>
            <a:endParaRPr lang="en-US"/>
          </a:p>
        </p:txBody>
      </p:sp>
      <p:sp>
        <p:nvSpPr>
          <p:cNvPr id="5" name="Footer Placeholder 4"/>
          <p:cNvSpPr>
            <a:spLocks noGrp="1"/>
          </p:cNvSpPr>
          <p:nvPr>
            <p:ph type="ftr" sz="quarter" idx="11"/>
          </p:nvPr>
        </p:nvSpPr>
        <p:spPr/>
        <p:txBody>
          <a:bodyPr/>
          <a:lstStyle/>
          <a:p>
            <a:r>
              <a:rPr lang="en-US"/>
              <a:t>Oregon Department of Education</a:t>
            </a:r>
          </a:p>
        </p:txBody>
      </p:sp>
      <p:sp>
        <p:nvSpPr>
          <p:cNvPr id="6" name="Slide Number Placeholder 5"/>
          <p:cNvSpPr>
            <a:spLocks noGrp="1"/>
          </p:cNvSpPr>
          <p:nvPr>
            <p:ph type="sldNum" sz="quarter" idx="12"/>
          </p:nvPr>
        </p:nvSpPr>
        <p:spPr/>
        <p:txBody>
          <a:bodyPr/>
          <a:lstStyle/>
          <a:p>
            <a:fld id="{357F5B69-6281-4C1F-8C38-6DA0F56DA430}" type="slidenum">
              <a:rPr lang="en-US" smtClean="0"/>
              <a:pPr/>
              <a:t>‹#›</a:t>
            </a:fld>
            <a:endParaRPr lang="en-US"/>
          </a:p>
        </p:txBody>
      </p:sp>
      <p:sp>
        <p:nvSpPr>
          <p:cNvPr id="9" name="Title 1"/>
          <p:cNvSpPr>
            <a:spLocks noGrp="1"/>
          </p:cNvSpPr>
          <p:nvPr>
            <p:ph type="title"/>
          </p:nvPr>
        </p:nvSpPr>
        <p:spPr>
          <a:xfrm>
            <a:off x="717176" y="457200"/>
            <a:ext cx="10784542" cy="1026460"/>
          </a:xfrm>
        </p:spPr>
        <p:txBody>
          <a:bodyPr/>
          <a:lstStyle/>
          <a:p>
            <a:r>
              <a:rPr lang="en-US"/>
              <a:t>Click to edit Master title style</a:t>
            </a:r>
          </a:p>
        </p:txBody>
      </p:sp>
    </p:spTree>
    <p:extLst>
      <p:ext uri="{BB962C8B-B14F-4D97-AF65-F5344CB8AC3E}">
        <p14:creationId xmlns:p14="http://schemas.microsoft.com/office/powerpoint/2010/main" val="222434564"/>
      </p:ext>
    </p:extLst>
  </p:cSld>
  <p:clrMapOvr>
    <a:masterClrMapping/>
  </p:clrMapOvr>
  <p:hf hdr="0" dt="0"/>
</p:sldLayout>
</file>

<file path=ppt/slideLayouts/slideLayout48.xml><?xml version="1.0" encoding="utf-8"?>
<p:sldLayout xmlns:a="http://schemas.openxmlformats.org/drawingml/2006/main" xmlns:r="http://schemas.openxmlformats.org/officeDocument/2006/relationships" xmlns:p="http://schemas.openxmlformats.org/presentationml/2006/main" showMasterSp="0" preserve="1" userDrawn="1">
  <p:cSld name="Content with Caption">
    <p:bg>
      <p:bgPr>
        <a:solidFill>
          <a:schemeClr val="accent2"/>
        </a:solidFill>
        <a:effectLst/>
      </p:bgPr>
    </p:bg>
    <p:spTree>
      <p:nvGrpSpPr>
        <p:cNvPr id="1" name=""/>
        <p:cNvGrpSpPr/>
        <p:nvPr/>
      </p:nvGrpSpPr>
      <p:grpSpPr>
        <a:xfrm>
          <a:off x="0" y="0"/>
          <a:ext cx="0" cy="0"/>
          <a:chOff x="0" y="0"/>
          <a:chExt cx="0" cy="0"/>
        </a:xfrm>
      </p:grpSpPr>
      <p:sp>
        <p:nvSpPr>
          <p:cNvPr id="10" name="Rectangle 9"/>
          <p:cNvSpPr/>
          <p:nvPr/>
        </p:nvSpPr>
        <p:spPr>
          <a:xfrm>
            <a:off x="206188" y="215153"/>
            <a:ext cx="11775141"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8" name="Rectangle 7"/>
          <p:cNvSpPr/>
          <p:nvPr/>
        </p:nvSpPr>
        <p:spPr>
          <a:xfrm>
            <a:off x="206189" y="215153"/>
            <a:ext cx="4730470" cy="6432176"/>
          </a:xfrm>
          <a:prstGeom prst="rect">
            <a:avLst/>
          </a:prstGeom>
          <a:solidFill>
            <a:srgbClr val="FCF4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717177" y="779646"/>
            <a:ext cx="3931826" cy="2529812"/>
          </a:xfrm>
        </p:spPr>
        <p:txBody>
          <a:bodyPr anchor="t" anchorCtr="0">
            <a:normAutofit/>
          </a:bodyPr>
          <a:lstStyle>
            <a:lvl1pPr>
              <a:defRPr sz="4400"/>
            </a:lvl1pPr>
          </a:lstStyle>
          <a:p>
            <a:r>
              <a:rPr lang="en-US"/>
              <a:t>Click to edit Master title style</a:t>
            </a:r>
          </a:p>
        </p:txBody>
      </p:sp>
      <p:sp>
        <p:nvSpPr>
          <p:cNvPr id="3" name="Content Placeholder 2"/>
          <p:cNvSpPr>
            <a:spLocks noGrp="1"/>
          </p:cNvSpPr>
          <p:nvPr>
            <p:ph idx="1"/>
          </p:nvPr>
        </p:nvSpPr>
        <p:spPr>
          <a:xfrm>
            <a:off x="5183188" y="779647"/>
            <a:ext cx="6172200" cy="5081404"/>
          </a:xfrm>
        </p:spPr>
        <p:txBody>
          <a:bodyPr>
            <a:normAutofit/>
          </a:bodyPr>
          <a:lstStyle>
            <a:lvl1pPr>
              <a:defRPr sz="2400"/>
            </a:lvl1pPr>
            <a:lvl2pPr>
              <a:defRPr sz="2400"/>
            </a:lvl2pPr>
            <a:lvl3pPr>
              <a:defRPr sz="2400"/>
            </a:lvl3pPr>
            <a:lvl4pPr>
              <a:defRPr sz="2400"/>
            </a:lvl4pPr>
            <a:lvl5pPr>
              <a:defRPr sz="24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0EB4264E-747B-4A66-8046-612678D808F9}" type="datetime1">
              <a:rPr lang="en-US" smtClean="0"/>
              <a:t>2/4/2026</a:t>
            </a:fld>
            <a:endParaRPr lang="en-US"/>
          </a:p>
        </p:txBody>
      </p:sp>
      <p:sp>
        <p:nvSpPr>
          <p:cNvPr id="6" name="Footer Placeholder 5"/>
          <p:cNvSpPr>
            <a:spLocks noGrp="1"/>
          </p:cNvSpPr>
          <p:nvPr>
            <p:ph type="ftr" sz="quarter" idx="11"/>
          </p:nvPr>
        </p:nvSpPr>
        <p:spPr/>
        <p:txBody>
          <a:bodyPr/>
          <a:lstStyle/>
          <a:p>
            <a:r>
              <a:rPr lang="en-US"/>
              <a:t>Oregon Department of Education</a:t>
            </a:r>
          </a:p>
        </p:txBody>
      </p:sp>
      <p:sp>
        <p:nvSpPr>
          <p:cNvPr id="7" name="Slide Number Placeholder 6"/>
          <p:cNvSpPr>
            <a:spLocks noGrp="1"/>
          </p:cNvSpPr>
          <p:nvPr>
            <p:ph type="sldNum" sz="quarter" idx="12"/>
          </p:nvPr>
        </p:nvSpPr>
        <p:spPr/>
        <p:txBody>
          <a:bodyPr/>
          <a:lstStyle/>
          <a:p>
            <a:fld id="{357F5B69-6281-4C1F-8C38-6DA0F56DA430}" type="slidenum">
              <a:rPr lang="en-US" smtClean="0"/>
              <a:t>‹#›</a:t>
            </a:fld>
            <a:endParaRPr lang="en-US"/>
          </a:p>
        </p:txBody>
      </p:sp>
      <p:sp>
        <p:nvSpPr>
          <p:cNvPr id="9" name="Picture Placeholder 8"/>
          <p:cNvSpPr>
            <a:spLocks noGrp="1"/>
          </p:cNvSpPr>
          <p:nvPr>
            <p:ph type="pic" sz="quarter" idx="13"/>
          </p:nvPr>
        </p:nvSpPr>
        <p:spPr>
          <a:xfrm>
            <a:off x="717177" y="3540125"/>
            <a:ext cx="3931826" cy="2320926"/>
          </a:xfrm>
        </p:spPr>
        <p:txBody>
          <a:bodyPr/>
          <a:lstStyle>
            <a:lvl1pPr marL="0" indent="0">
              <a:buNone/>
              <a:defRPr/>
            </a:lvl1pPr>
          </a:lstStyle>
          <a:p>
            <a:endParaRPr lang="en-US"/>
          </a:p>
        </p:txBody>
      </p:sp>
    </p:spTree>
    <p:extLst>
      <p:ext uri="{BB962C8B-B14F-4D97-AF65-F5344CB8AC3E}">
        <p14:creationId xmlns:p14="http://schemas.microsoft.com/office/powerpoint/2010/main" val="3246857460"/>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obj" preserve="1">
  <p:cSld name="Title and Content">
    <p:bg>
      <p:bgPr>
        <a:solidFill>
          <a:schemeClr val="accent2"/>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8E4CE9B-FC86-4B75-8677-1AF147A5D684}" type="datetime1">
              <a:rPr lang="en-US" smtClean="0"/>
              <a:t>2/4/2026</a:t>
            </a:fld>
            <a:endParaRPr lang="en-US"/>
          </a:p>
        </p:txBody>
      </p:sp>
      <p:sp>
        <p:nvSpPr>
          <p:cNvPr id="5" name="Footer Placeholder 4"/>
          <p:cNvSpPr>
            <a:spLocks noGrp="1"/>
          </p:cNvSpPr>
          <p:nvPr>
            <p:ph type="ftr" sz="quarter" idx="11"/>
          </p:nvPr>
        </p:nvSpPr>
        <p:spPr/>
        <p:txBody>
          <a:bodyPr/>
          <a:lstStyle/>
          <a:p>
            <a:r>
              <a:rPr lang="en-US"/>
              <a:t>Oregon Department of Education</a:t>
            </a:r>
          </a:p>
        </p:txBody>
      </p:sp>
      <p:sp>
        <p:nvSpPr>
          <p:cNvPr id="6" name="Slide Number Placeholder 5"/>
          <p:cNvSpPr>
            <a:spLocks noGrp="1"/>
          </p:cNvSpPr>
          <p:nvPr>
            <p:ph type="sldNum" sz="quarter" idx="12"/>
          </p:nvPr>
        </p:nvSpPr>
        <p:spPr/>
        <p:txBody>
          <a:bodyPr/>
          <a:lstStyle/>
          <a:p>
            <a:fld id="{357F5B69-6281-4C1F-8C38-6DA0F56DA430}" type="slidenum">
              <a:rPr lang="en-US" smtClean="0"/>
              <a:t>‹#›</a:t>
            </a:fld>
            <a:endParaRPr lang="en-US"/>
          </a:p>
        </p:txBody>
      </p:sp>
    </p:spTree>
    <p:extLst>
      <p:ext uri="{BB962C8B-B14F-4D97-AF65-F5344CB8AC3E}">
        <p14:creationId xmlns:p14="http://schemas.microsoft.com/office/powerpoint/2010/main" val="282716104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8E4CE9B-FC86-4B75-8677-1AF147A5D684}" type="datetime1">
              <a:rPr lang="en-US" smtClean="0"/>
              <a:t>2/4/2026</a:t>
            </a:fld>
            <a:endParaRPr lang="en-US"/>
          </a:p>
        </p:txBody>
      </p:sp>
      <p:sp>
        <p:nvSpPr>
          <p:cNvPr id="5" name="Footer Placeholder 4"/>
          <p:cNvSpPr>
            <a:spLocks noGrp="1"/>
          </p:cNvSpPr>
          <p:nvPr>
            <p:ph type="ftr" sz="quarter" idx="11"/>
          </p:nvPr>
        </p:nvSpPr>
        <p:spPr/>
        <p:txBody>
          <a:bodyPr/>
          <a:lstStyle/>
          <a:p>
            <a:r>
              <a:rPr lang="en-US"/>
              <a:t>Oregon Department of Education</a:t>
            </a:r>
          </a:p>
        </p:txBody>
      </p:sp>
      <p:sp>
        <p:nvSpPr>
          <p:cNvPr id="6" name="Slide Number Placeholder 5"/>
          <p:cNvSpPr>
            <a:spLocks noGrp="1"/>
          </p:cNvSpPr>
          <p:nvPr>
            <p:ph type="sldNum" sz="quarter" idx="12"/>
          </p:nvPr>
        </p:nvSpPr>
        <p:spPr/>
        <p:txBody>
          <a:bodyPr/>
          <a:lstStyle/>
          <a:p>
            <a:fld id="{357F5B69-6281-4C1F-8C38-6DA0F56DA430}" type="slidenum">
              <a:rPr lang="en-US" smtClean="0"/>
              <a:t>‹#›</a:t>
            </a:fld>
            <a:endParaRPr lang="en-US"/>
          </a:p>
        </p:txBody>
      </p:sp>
    </p:spTree>
    <p:extLst>
      <p:ext uri="{BB962C8B-B14F-4D97-AF65-F5344CB8AC3E}">
        <p14:creationId xmlns:p14="http://schemas.microsoft.com/office/powerpoint/2010/main" val="2528539515"/>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woObj" preserve="1">
  <p:cSld name="Two Content">
    <p:bg>
      <p:bgPr>
        <a:solidFill>
          <a:schemeClr val="accent2"/>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717176" y="1825625"/>
            <a:ext cx="5302624" cy="410604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329518" cy="410604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D42591D8-9B02-4B28-8EF4-3003DE7E4109}" type="datetime1">
              <a:rPr lang="en-US" smtClean="0"/>
              <a:t>2/4/2026</a:t>
            </a:fld>
            <a:endParaRPr lang="en-US"/>
          </a:p>
        </p:txBody>
      </p:sp>
      <p:sp>
        <p:nvSpPr>
          <p:cNvPr id="6" name="Footer Placeholder 5"/>
          <p:cNvSpPr>
            <a:spLocks noGrp="1"/>
          </p:cNvSpPr>
          <p:nvPr>
            <p:ph type="ftr" sz="quarter" idx="11"/>
          </p:nvPr>
        </p:nvSpPr>
        <p:spPr/>
        <p:txBody>
          <a:bodyPr/>
          <a:lstStyle/>
          <a:p>
            <a:r>
              <a:rPr lang="en-US"/>
              <a:t>Oregon Department of Education</a:t>
            </a:r>
          </a:p>
        </p:txBody>
      </p:sp>
      <p:sp>
        <p:nvSpPr>
          <p:cNvPr id="7" name="Slide Number Placeholder 6"/>
          <p:cNvSpPr>
            <a:spLocks noGrp="1"/>
          </p:cNvSpPr>
          <p:nvPr>
            <p:ph type="sldNum" sz="quarter" idx="12"/>
          </p:nvPr>
        </p:nvSpPr>
        <p:spPr/>
        <p:txBody>
          <a:bodyPr/>
          <a:lstStyle/>
          <a:p>
            <a:fld id="{357F5B69-6281-4C1F-8C38-6DA0F56DA430}" type="slidenum">
              <a:rPr lang="en-US" smtClean="0"/>
              <a:t>‹#›</a:t>
            </a:fld>
            <a:endParaRPr lang="en-US"/>
          </a:p>
        </p:txBody>
      </p:sp>
    </p:spTree>
    <p:extLst>
      <p:ext uri="{BB962C8B-B14F-4D97-AF65-F5344CB8AC3E}">
        <p14:creationId xmlns:p14="http://schemas.microsoft.com/office/powerpoint/2010/main" val="4153746072"/>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p:cSld name="Comparison">
    <p:bg>
      <p:bgPr>
        <a:solidFill>
          <a:schemeClr val="accent2"/>
        </a:solidFill>
        <a:effectLst/>
      </p:bgPr>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717176" y="1681163"/>
            <a:ext cx="5280399" cy="823912"/>
          </a:xfrm>
        </p:spPr>
        <p:txBody>
          <a:bodyPr anchor="t" anchorCtr="0">
            <a:normAutofit/>
          </a:bodyPr>
          <a:lstStyle>
            <a:lvl1pPr marL="0" indent="0">
              <a:buNone/>
              <a:defRPr sz="3200" b="0">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717176" y="2505075"/>
            <a:ext cx="5280399" cy="343454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329518" cy="823912"/>
          </a:xfrm>
        </p:spPr>
        <p:txBody>
          <a:bodyPr anchor="t" anchorCtr="0"/>
          <a:lstStyle>
            <a:lvl1pPr marL="0" indent="0">
              <a:buNone/>
              <a:defRPr sz="3200" b="0">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329518" cy="343454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21CE9AC3-29A7-447C-985A-56B968AD79CC}" type="datetime1">
              <a:rPr lang="en-US" smtClean="0"/>
              <a:t>2/4/2026</a:t>
            </a:fld>
            <a:endParaRPr lang="en-US"/>
          </a:p>
        </p:txBody>
      </p:sp>
      <p:sp>
        <p:nvSpPr>
          <p:cNvPr id="8" name="Footer Placeholder 7"/>
          <p:cNvSpPr>
            <a:spLocks noGrp="1"/>
          </p:cNvSpPr>
          <p:nvPr>
            <p:ph type="ftr" sz="quarter" idx="11"/>
          </p:nvPr>
        </p:nvSpPr>
        <p:spPr/>
        <p:txBody>
          <a:bodyPr/>
          <a:lstStyle/>
          <a:p>
            <a:r>
              <a:rPr lang="en-US"/>
              <a:t>Oregon Department of Education</a:t>
            </a:r>
          </a:p>
        </p:txBody>
      </p:sp>
      <p:sp>
        <p:nvSpPr>
          <p:cNvPr id="9" name="Slide Number Placeholder 8"/>
          <p:cNvSpPr>
            <a:spLocks noGrp="1"/>
          </p:cNvSpPr>
          <p:nvPr>
            <p:ph type="sldNum" sz="quarter" idx="12"/>
          </p:nvPr>
        </p:nvSpPr>
        <p:spPr/>
        <p:txBody>
          <a:bodyPr/>
          <a:lstStyle/>
          <a:p>
            <a:fld id="{357F5B69-6281-4C1F-8C38-6DA0F56DA430}" type="slidenum">
              <a:rPr lang="en-US" smtClean="0"/>
              <a:t>‹#›</a:t>
            </a:fld>
            <a:endParaRPr lang="en-US"/>
          </a:p>
        </p:txBody>
      </p:sp>
      <p:sp>
        <p:nvSpPr>
          <p:cNvPr id="10" name="Title 1"/>
          <p:cNvSpPr>
            <a:spLocks noGrp="1"/>
          </p:cNvSpPr>
          <p:nvPr>
            <p:ph type="title"/>
          </p:nvPr>
        </p:nvSpPr>
        <p:spPr>
          <a:xfrm>
            <a:off x="717176" y="457200"/>
            <a:ext cx="10784542" cy="1026460"/>
          </a:xfrm>
        </p:spPr>
        <p:txBody>
          <a:bodyPr>
            <a:normAutofit/>
          </a:bodyPr>
          <a:lstStyle>
            <a:lvl1pPr>
              <a:defRPr sz="3200"/>
            </a:lvl1pPr>
          </a:lstStyle>
          <a:p>
            <a:r>
              <a:rPr lang="en-US"/>
              <a:t>Click to edit Master title style</a:t>
            </a:r>
          </a:p>
        </p:txBody>
      </p:sp>
    </p:spTree>
    <p:extLst>
      <p:ext uri="{BB962C8B-B14F-4D97-AF65-F5344CB8AC3E}">
        <p14:creationId xmlns:p14="http://schemas.microsoft.com/office/powerpoint/2010/main" val="3911297856"/>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showMasterSp="0" preserve="1" userDrawn="1">
  <p:cSld name="Title Only">
    <p:bg>
      <p:bgPr>
        <a:solidFill>
          <a:schemeClr val="accent2"/>
        </a:solidFill>
        <a:effectLst/>
      </p:bgPr>
    </p:bg>
    <p:spTree>
      <p:nvGrpSpPr>
        <p:cNvPr id="1" name=""/>
        <p:cNvGrpSpPr/>
        <p:nvPr/>
      </p:nvGrpSpPr>
      <p:grpSpPr>
        <a:xfrm>
          <a:off x="0" y="0"/>
          <a:ext cx="0" cy="0"/>
          <a:chOff x="0" y="0"/>
          <a:chExt cx="0" cy="0"/>
        </a:xfrm>
      </p:grpSpPr>
      <p:sp>
        <p:nvSpPr>
          <p:cNvPr id="6" name="Rectangle 5"/>
          <p:cNvSpPr/>
          <p:nvPr/>
        </p:nvSpPr>
        <p:spPr>
          <a:xfrm>
            <a:off x="206188" y="215153"/>
            <a:ext cx="11775141"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 name="Date Placeholder 2"/>
          <p:cNvSpPr>
            <a:spLocks noGrp="1"/>
          </p:cNvSpPr>
          <p:nvPr>
            <p:ph type="dt" sz="half" idx="10"/>
          </p:nvPr>
        </p:nvSpPr>
        <p:spPr/>
        <p:txBody>
          <a:bodyPr/>
          <a:lstStyle/>
          <a:p>
            <a:fld id="{27879103-F9E0-4F46-ADC2-B8CD67C56AE7}" type="datetime1">
              <a:rPr lang="en-US" smtClean="0"/>
              <a:pPr/>
              <a:t>2/4/2026</a:t>
            </a:fld>
            <a:endParaRPr lang="en-US"/>
          </a:p>
        </p:txBody>
      </p:sp>
      <p:sp>
        <p:nvSpPr>
          <p:cNvPr id="4" name="Footer Placeholder 3"/>
          <p:cNvSpPr>
            <a:spLocks noGrp="1"/>
          </p:cNvSpPr>
          <p:nvPr>
            <p:ph type="ftr" sz="quarter" idx="11"/>
          </p:nvPr>
        </p:nvSpPr>
        <p:spPr/>
        <p:txBody>
          <a:bodyPr/>
          <a:lstStyle/>
          <a:p>
            <a:r>
              <a:rPr lang="en-US"/>
              <a:t>Oregon Department of Education</a:t>
            </a:r>
          </a:p>
        </p:txBody>
      </p:sp>
      <p:sp>
        <p:nvSpPr>
          <p:cNvPr id="5" name="Slide Number Placeholder 4"/>
          <p:cNvSpPr>
            <a:spLocks noGrp="1"/>
          </p:cNvSpPr>
          <p:nvPr>
            <p:ph type="sldNum" sz="quarter" idx="12"/>
          </p:nvPr>
        </p:nvSpPr>
        <p:spPr/>
        <p:txBody>
          <a:bodyPr/>
          <a:lstStyle/>
          <a:p>
            <a:fld id="{357F5B69-6281-4C1F-8C38-6DA0F56DA430}" type="slidenum">
              <a:rPr lang="en-US" smtClean="0"/>
              <a:pPr/>
              <a:t>‹#›</a:t>
            </a:fld>
            <a:endParaRPr lang="en-US"/>
          </a:p>
        </p:txBody>
      </p:sp>
      <p:sp>
        <p:nvSpPr>
          <p:cNvPr id="7" name="Title 1"/>
          <p:cNvSpPr>
            <a:spLocks noGrp="1"/>
          </p:cNvSpPr>
          <p:nvPr>
            <p:ph type="title"/>
          </p:nvPr>
        </p:nvSpPr>
        <p:spPr>
          <a:xfrm>
            <a:off x="717176" y="457200"/>
            <a:ext cx="10784542" cy="1026460"/>
          </a:xfrm>
        </p:spPr>
        <p:txBody>
          <a:bodyPr/>
          <a:lstStyle/>
          <a:p>
            <a:r>
              <a:rPr lang="en-US"/>
              <a:t>Click to edit Master title style</a:t>
            </a:r>
          </a:p>
        </p:txBody>
      </p:sp>
    </p:spTree>
    <p:extLst>
      <p:ext uri="{BB962C8B-B14F-4D97-AF65-F5344CB8AC3E}">
        <p14:creationId xmlns:p14="http://schemas.microsoft.com/office/powerpoint/2010/main" val="3436298166"/>
      </p:ext>
    </p:extLst>
  </p:cSld>
  <p:clrMapOvr>
    <a:masterClrMapping/>
  </p:clrMapOvr>
  <p:hf hdr="0" dt="0"/>
</p:sldLayout>
</file>

<file path=ppt/slideLayouts/slideLayout53.xml><?xml version="1.0" encoding="utf-8"?>
<p:sldLayout xmlns:a="http://schemas.openxmlformats.org/drawingml/2006/main" xmlns:r="http://schemas.openxmlformats.org/officeDocument/2006/relationships" xmlns:p="http://schemas.openxmlformats.org/presentationml/2006/main" showMasterSp="0" preserve="1">
  <p:cSld name="Blank">
    <p:bg>
      <p:bgPr>
        <a:solidFill>
          <a:schemeClr val="accent2"/>
        </a:solidFill>
        <a:effectLst/>
      </p:bgPr>
    </p:bg>
    <p:spTree>
      <p:nvGrpSpPr>
        <p:cNvPr id="1" name=""/>
        <p:cNvGrpSpPr/>
        <p:nvPr/>
      </p:nvGrpSpPr>
      <p:grpSpPr>
        <a:xfrm>
          <a:off x="0" y="0"/>
          <a:ext cx="0" cy="0"/>
          <a:chOff x="0" y="0"/>
          <a:chExt cx="0" cy="0"/>
        </a:xfrm>
      </p:grpSpPr>
      <p:sp>
        <p:nvSpPr>
          <p:cNvPr id="5" name="Rectangle 4"/>
          <p:cNvSpPr/>
          <p:nvPr/>
        </p:nvSpPr>
        <p:spPr>
          <a:xfrm>
            <a:off x="206188" y="215153"/>
            <a:ext cx="11775141"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v</a:t>
            </a:r>
          </a:p>
        </p:txBody>
      </p:sp>
      <p:sp>
        <p:nvSpPr>
          <p:cNvPr id="2" name="Date Placeholder 1"/>
          <p:cNvSpPr>
            <a:spLocks noGrp="1"/>
          </p:cNvSpPr>
          <p:nvPr>
            <p:ph type="dt" sz="half" idx="10"/>
          </p:nvPr>
        </p:nvSpPr>
        <p:spPr/>
        <p:txBody>
          <a:bodyPr/>
          <a:lstStyle/>
          <a:p>
            <a:fld id="{80DF8147-9298-48DB-8898-31538F48B62E}" type="datetime1">
              <a:rPr lang="en-US" smtClean="0"/>
              <a:t>2/4/2026</a:t>
            </a:fld>
            <a:endParaRPr lang="en-US"/>
          </a:p>
        </p:txBody>
      </p:sp>
      <p:sp>
        <p:nvSpPr>
          <p:cNvPr id="3" name="Footer Placeholder 2"/>
          <p:cNvSpPr>
            <a:spLocks noGrp="1"/>
          </p:cNvSpPr>
          <p:nvPr>
            <p:ph type="ftr" sz="quarter" idx="11"/>
          </p:nvPr>
        </p:nvSpPr>
        <p:spPr/>
        <p:txBody>
          <a:bodyPr/>
          <a:lstStyle/>
          <a:p>
            <a:r>
              <a:rPr lang="en-US"/>
              <a:t>Oregon Department of Education</a:t>
            </a:r>
          </a:p>
        </p:txBody>
      </p:sp>
      <p:sp>
        <p:nvSpPr>
          <p:cNvPr id="4" name="Slide Number Placeholder 3"/>
          <p:cNvSpPr>
            <a:spLocks noGrp="1"/>
          </p:cNvSpPr>
          <p:nvPr>
            <p:ph type="sldNum" sz="quarter" idx="12"/>
          </p:nvPr>
        </p:nvSpPr>
        <p:spPr/>
        <p:txBody>
          <a:bodyPr/>
          <a:lstStyle/>
          <a:p>
            <a:fld id="{357F5B69-6281-4C1F-8C38-6DA0F56DA430}" type="slidenum">
              <a:rPr lang="en-US" smtClean="0"/>
              <a:t>‹#›</a:t>
            </a:fld>
            <a:endParaRPr lang="en-US"/>
          </a:p>
        </p:txBody>
      </p:sp>
      <p:sp>
        <p:nvSpPr>
          <p:cNvPr id="7" name="Content Placeholder 6"/>
          <p:cNvSpPr>
            <a:spLocks noGrp="1"/>
          </p:cNvSpPr>
          <p:nvPr>
            <p:ph sz="quarter" idx="13"/>
          </p:nvPr>
        </p:nvSpPr>
        <p:spPr>
          <a:xfrm>
            <a:off x="717176" y="659958"/>
            <a:ext cx="10784542" cy="5398936"/>
          </a:xfrm>
          <a:noFill/>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4210119675"/>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showMasterSp="0" preserve="1">
  <p:cSld name="Large Type">
    <p:bg>
      <p:bgPr>
        <a:solidFill>
          <a:schemeClr val="accent2"/>
        </a:solidFill>
        <a:effectLst/>
      </p:bgPr>
    </p:bg>
    <p:spTree>
      <p:nvGrpSpPr>
        <p:cNvPr id="1" name=""/>
        <p:cNvGrpSpPr/>
        <p:nvPr/>
      </p:nvGrpSpPr>
      <p:grpSpPr>
        <a:xfrm>
          <a:off x="0" y="0"/>
          <a:ext cx="0" cy="0"/>
          <a:chOff x="0" y="0"/>
          <a:chExt cx="0" cy="0"/>
        </a:xfrm>
      </p:grpSpPr>
      <p:sp>
        <p:nvSpPr>
          <p:cNvPr id="11" name="Rectangle 10"/>
          <p:cNvSpPr/>
          <p:nvPr/>
        </p:nvSpPr>
        <p:spPr>
          <a:xfrm>
            <a:off x="206188" y="215153"/>
            <a:ext cx="11775141"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pic>
        <p:nvPicPr>
          <p:cNvPr id="8" name="Picture 7" descr="Decorative line break"/>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452870" y="3848895"/>
            <a:ext cx="1286259" cy="24384"/>
          </a:xfrm>
          <a:prstGeom prst="rect">
            <a:avLst/>
          </a:prstGeom>
        </p:spPr>
      </p:pic>
      <p:sp>
        <p:nvSpPr>
          <p:cNvPr id="2" name="Title 1"/>
          <p:cNvSpPr>
            <a:spLocks noGrp="1"/>
          </p:cNvSpPr>
          <p:nvPr>
            <p:ph type="ctrTitle" hasCustomPrompt="1"/>
          </p:nvPr>
        </p:nvSpPr>
        <p:spPr>
          <a:xfrm>
            <a:off x="1524000" y="1499125"/>
            <a:ext cx="9144000" cy="2387600"/>
          </a:xfrm>
        </p:spPr>
        <p:txBody>
          <a:bodyPr anchor="b">
            <a:noAutofit/>
          </a:bodyPr>
          <a:lstStyle>
            <a:lvl1pPr algn="ctr">
              <a:defRPr sz="12000">
                <a:solidFill>
                  <a:schemeClr val="accent2"/>
                </a:solidFill>
              </a:defRPr>
            </a:lvl1pPr>
          </a:lstStyle>
          <a:p>
            <a:r>
              <a:rPr lang="en-US"/>
              <a:t>Text here</a:t>
            </a:r>
          </a:p>
        </p:txBody>
      </p:sp>
      <p:sp>
        <p:nvSpPr>
          <p:cNvPr id="4" name="Date Placeholder 3"/>
          <p:cNvSpPr>
            <a:spLocks noGrp="1"/>
          </p:cNvSpPr>
          <p:nvPr>
            <p:ph type="dt" sz="half" idx="10"/>
          </p:nvPr>
        </p:nvSpPr>
        <p:spPr/>
        <p:txBody>
          <a:bodyPr/>
          <a:lstStyle/>
          <a:p>
            <a:fld id="{7829B781-A755-4819-BC29-540BFF075356}" type="datetime1">
              <a:rPr lang="en-US" smtClean="0"/>
              <a:t>2/4/2026</a:t>
            </a:fld>
            <a:endParaRPr lang="en-US"/>
          </a:p>
        </p:txBody>
      </p:sp>
      <p:sp>
        <p:nvSpPr>
          <p:cNvPr id="5" name="Footer Placeholder 4"/>
          <p:cNvSpPr>
            <a:spLocks noGrp="1"/>
          </p:cNvSpPr>
          <p:nvPr>
            <p:ph type="ftr" sz="quarter" idx="11"/>
          </p:nvPr>
        </p:nvSpPr>
        <p:spPr/>
        <p:txBody>
          <a:bodyPr/>
          <a:lstStyle/>
          <a:p>
            <a:r>
              <a:rPr lang="en-US"/>
              <a:t>Oregon Department of Education</a:t>
            </a:r>
          </a:p>
        </p:txBody>
      </p:sp>
      <p:sp>
        <p:nvSpPr>
          <p:cNvPr id="6" name="Slide Number Placeholder 5"/>
          <p:cNvSpPr>
            <a:spLocks noGrp="1"/>
          </p:cNvSpPr>
          <p:nvPr>
            <p:ph type="sldNum" sz="quarter" idx="12"/>
          </p:nvPr>
        </p:nvSpPr>
        <p:spPr/>
        <p:txBody>
          <a:bodyPr/>
          <a:lstStyle/>
          <a:p>
            <a:fld id="{357F5B69-6281-4C1F-8C38-6DA0F56DA430}" type="slidenum">
              <a:rPr lang="en-US" smtClean="0"/>
              <a:t>‹#›</a:t>
            </a:fld>
            <a:endParaRPr lang="en-US"/>
          </a:p>
        </p:txBody>
      </p:sp>
      <p:sp>
        <p:nvSpPr>
          <p:cNvPr id="9" name="Subtitle 2"/>
          <p:cNvSpPr>
            <a:spLocks noGrp="1"/>
          </p:cNvSpPr>
          <p:nvPr>
            <p:ph type="subTitle" idx="1"/>
          </p:nvPr>
        </p:nvSpPr>
        <p:spPr>
          <a:xfrm>
            <a:off x="1524000" y="4003184"/>
            <a:ext cx="9144000" cy="880607"/>
          </a:xfrm>
        </p:spPr>
        <p:txBody>
          <a:bodyPr/>
          <a:lstStyle>
            <a:lvl1pPr marL="0" indent="0" algn="ctr">
              <a:buNone/>
              <a:defRPr sz="2400">
                <a:solidFill>
                  <a:schemeClr val="accent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Tree>
    <p:extLst>
      <p:ext uri="{BB962C8B-B14F-4D97-AF65-F5344CB8AC3E}">
        <p14:creationId xmlns:p14="http://schemas.microsoft.com/office/powerpoint/2010/main" val="861420600"/>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showMasterSp="0" preserve="1">
  <p:cSld name="Follow Us">
    <p:bg>
      <p:bgPr>
        <a:solidFill>
          <a:schemeClr val="accent2"/>
        </a:solidFill>
        <a:effectLst/>
      </p:bgPr>
    </p:bg>
    <p:spTree>
      <p:nvGrpSpPr>
        <p:cNvPr id="1" name=""/>
        <p:cNvGrpSpPr/>
        <p:nvPr/>
      </p:nvGrpSpPr>
      <p:grpSpPr>
        <a:xfrm>
          <a:off x="0" y="0"/>
          <a:ext cx="0" cy="0"/>
          <a:chOff x="0" y="0"/>
          <a:chExt cx="0" cy="0"/>
        </a:xfrm>
      </p:grpSpPr>
      <p:sp>
        <p:nvSpPr>
          <p:cNvPr id="11" name="Rectangle 10"/>
          <p:cNvSpPr/>
          <p:nvPr/>
        </p:nvSpPr>
        <p:spPr>
          <a:xfrm>
            <a:off x="206188" y="215153"/>
            <a:ext cx="11775141"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pic>
        <p:nvPicPr>
          <p:cNvPr id="8" name="Picture 7" descr="Decorative line break"/>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452870" y="3848895"/>
            <a:ext cx="1286259" cy="24384"/>
          </a:xfrm>
          <a:prstGeom prst="rect">
            <a:avLst/>
          </a:prstGeom>
        </p:spPr>
      </p:pic>
      <p:sp>
        <p:nvSpPr>
          <p:cNvPr id="2" name="Title 1"/>
          <p:cNvSpPr>
            <a:spLocks noGrp="1"/>
          </p:cNvSpPr>
          <p:nvPr>
            <p:ph type="ctrTitle" hasCustomPrompt="1"/>
          </p:nvPr>
        </p:nvSpPr>
        <p:spPr>
          <a:xfrm>
            <a:off x="1524000" y="1499125"/>
            <a:ext cx="9144000" cy="2387600"/>
          </a:xfrm>
        </p:spPr>
        <p:txBody>
          <a:bodyPr anchor="b">
            <a:noAutofit/>
          </a:bodyPr>
          <a:lstStyle>
            <a:lvl1pPr algn="ctr">
              <a:defRPr sz="12000">
                <a:solidFill>
                  <a:schemeClr val="accent2"/>
                </a:solidFill>
              </a:defRPr>
            </a:lvl1pPr>
          </a:lstStyle>
          <a:p>
            <a:r>
              <a:rPr lang="en-US"/>
              <a:t>Text here</a:t>
            </a:r>
          </a:p>
        </p:txBody>
      </p:sp>
      <p:sp>
        <p:nvSpPr>
          <p:cNvPr id="4" name="Date Placeholder 3"/>
          <p:cNvSpPr>
            <a:spLocks noGrp="1"/>
          </p:cNvSpPr>
          <p:nvPr>
            <p:ph type="dt" sz="half" idx="10"/>
          </p:nvPr>
        </p:nvSpPr>
        <p:spPr/>
        <p:txBody>
          <a:bodyPr/>
          <a:lstStyle/>
          <a:p>
            <a:fld id="{7829B781-A755-4819-BC29-540BFF075356}" type="datetime1">
              <a:rPr lang="en-US" smtClean="0"/>
              <a:t>2/4/2026</a:t>
            </a:fld>
            <a:endParaRPr lang="en-US"/>
          </a:p>
        </p:txBody>
      </p:sp>
      <p:sp>
        <p:nvSpPr>
          <p:cNvPr id="5" name="Footer Placeholder 4"/>
          <p:cNvSpPr>
            <a:spLocks noGrp="1"/>
          </p:cNvSpPr>
          <p:nvPr>
            <p:ph type="ftr" sz="quarter" idx="11"/>
          </p:nvPr>
        </p:nvSpPr>
        <p:spPr/>
        <p:txBody>
          <a:bodyPr/>
          <a:lstStyle/>
          <a:p>
            <a:r>
              <a:rPr lang="en-US"/>
              <a:t>Oregon Department of Education</a:t>
            </a:r>
          </a:p>
        </p:txBody>
      </p:sp>
      <p:sp>
        <p:nvSpPr>
          <p:cNvPr id="6" name="Slide Number Placeholder 5"/>
          <p:cNvSpPr>
            <a:spLocks noGrp="1"/>
          </p:cNvSpPr>
          <p:nvPr>
            <p:ph type="sldNum" sz="quarter" idx="12"/>
          </p:nvPr>
        </p:nvSpPr>
        <p:spPr/>
        <p:txBody>
          <a:bodyPr/>
          <a:lstStyle/>
          <a:p>
            <a:fld id="{357F5B69-6281-4C1F-8C38-6DA0F56DA430}" type="slidenum">
              <a:rPr lang="en-US" smtClean="0"/>
              <a:t>‹#›</a:t>
            </a:fld>
            <a:endParaRPr lang="en-US"/>
          </a:p>
        </p:txBody>
      </p:sp>
      <p:pic>
        <p:nvPicPr>
          <p:cNvPr id="10" name="Picture 9" descr="Twitter icon"/>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2718290" y="4043402"/>
            <a:ext cx="500040" cy="500040"/>
          </a:xfrm>
          <a:prstGeom prst="rect">
            <a:avLst/>
          </a:prstGeom>
        </p:spPr>
      </p:pic>
      <p:pic>
        <p:nvPicPr>
          <p:cNvPr id="12" name="Picture 11" descr="Facebook icon"/>
          <p:cNvPicPr>
            <a:picLocks noChangeAspect="1"/>
          </p:cNvPicPr>
          <p:nvPr/>
        </p:nvPicPr>
        <p:blipFill>
          <a:blip r:embed="rId4" cstate="hqprint">
            <a:extLst>
              <a:ext uri="{28A0092B-C50C-407E-A947-70E740481C1C}">
                <a14:useLocalDpi xmlns:a14="http://schemas.microsoft.com/office/drawing/2010/main" val="0"/>
              </a:ext>
            </a:extLst>
          </a:blip>
          <a:stretch>
            <a:fillRect/>
          </a:stretch>
        </p:blipFill>
        <p:spPr>
          <a:xfrm>
            <a:off x="9024960" y="4043402"/>
            <a:ext cx="500040" cy="500040"/>
          </a:xfrm>
          <a:prstGeom prst="rect">
            <a:avLst/>
          </a:prstGeom>
        </p:spPr>
      </p:pic>
      <p:sp>
        <p:nvSpPr>
          <p:cNvPr id="13" name="TextBox 12"/>
          <p:cNvSpPr txBox="1"/>
          <p:nvPr/>
        </p:nvSpPr>
        <p:spPr>
          <a:xfrm>
            <a:off x="2718290" y="4043402"/>
            <a:ext cx="6806709" cy="46166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400">
                <a:solidFill>
                  <a:schemeClr val="accent1"/>
                </a:solidFill>
              </a:rPr>
              <a:t>twitter.com/</a:t>
            </a:r>
            <a:r>
              <a:rPr lang="en-US" sz="2400" err="1">
                <a:solidFill>
                  <a:schemeClr val="accent1"/>
                </a:solidFill>
              </a:rPr>
              <a:t>ORDeptEd</a:t>
            </a:r>
            <a:r>
              <a:rPr lang="en-US" sz="2400">
                <a:solidFill>
                  <a:schemeClr val="accent1"/>
                </a:solidFill>
              </a:rPr>
              <a:t> | fb.com/</a:t>
            </a:r>
            <a:r>
              <a:rPr lang="en-US" sz="2400" err="1">
                <a:solidFill>
                  <a:schemeClr val="accent1"/>
                </a:solidFill>
              </a:rPr>
              <a:t>ORDeptEd</a:t>
            </a:r>
            <a:endParaRPr lang="en-US" sz="2400">
              <a:solidFill>
                <a:schemeClr val="accent1"/>
              </a:solidFill>
            </a:endParaRPr>
          </a:p>
        </p:txBody>
      </p:sp>
    </p:spTree>
    <p:extLst>
      <p:ext uri="{BB962C8B-B14F-4D97-AF65-F5344CB8AC3E}">
        <p14:creationId xmlns:p14="http://schemas.microsoft.com/office/powerpoint/2010/main" val="2035973056"/>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solidFill>
          <a:schemeClr val="tx2"/>
        </a:solidFill>
        <a:effectLst/>
      </p:bgPr>
    </p:bg>
    <p:spTree>
      <p:nvGrpSpPr>
        <p:cNvPr id="1" name=""/>
        <p:cNvGrpSpPr/>
        <p:nvPr/>
      </p:nvGrpSpPr>
      <p:grpSpPr>
        <a:xfrm>
          <a:off x="0" y="0"/>
          <a:ext cx="0" cy="0"/>
          <a:chOff x="0" y="0"/>
          <a:chExt cx="0" cy="0"/>
        </a:xfrm>
      </p:grpSpPr>
      <p:sp>
        <p:nvSpPr>
          <p:cNvPr id="13" name="Rectangle 12"/>
          <p:cNvSpPr/>
          <p:nvPr/>
        </p:nvSpPr>
        <p:spPr>
          <a:xfrm>
            <a:off x="206188" y="215153"/>
            <a:ext cx="11775141"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1" name="Rectangle 10"/>
          <p:cNvSpPr/>
          <p:nvPr/>
        </p:nvSpPr>
        <p:spPr>
          <a:xfrm>
            <a:off x="206188" y="5948082"/>
            <a:ext cx="11775141" cy="699247"/>
          </a:xfrm>
          <a:prstGeom prst="rect">
            <a:avLst/>
          </a:prstGeom>
          <a:solidFill>
            <a:srgbClr val="E7F5F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descr="Decorative line break"/>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452870" y="3472133"/>
            <a:ext cx="1286259" cy="24384"/>
          </a:xfrm>
          <a:prstGeom prst="rect">
            <a:avLst/>
          </a:prstGeom>
        </p:spPr>
      </p:pic>
      <p:sp>
        <p:nvSpPr>
          <p:cNvPr id="2" name="Title 1"/>
          <p:cNvSpPr>
            <a:spLocks noGrp="1"/>
          </p:cNvSpPr>
          <p:nvPr>
            <p:ph type="ctrTitle"/>
          </p:nvPr>
        </p:nvSpPr>
        <p:spPr>
          <a:xfrm>
            <a:off x="1524000" y="2486701"/>
            <a:ext cx="9144000" cy="1023261"/>
          </a:xfrm>
        </p:spPr>
        <p:txBody>
          <a:bodyPr anchor="b">
            <a:normAutofit/>
          </a:bodyPr>
          <a:lstStyle>
            <a:lvl1pPr algn="ctr">
              <a:defRPr sz="5400">
                <a:solidFill>
                  <a:schemeClr val="tx2"/>
                </a:solidFill>
              </a:defRPr>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7829B781-A755-4819-BC29-540BFF075356}" type="datetime1">
              <a:rPr lang="en-US" smtClean="0"/>
              <a:t>2/4/2026</a:t>
            </a:fld>
            <a:endParaRPr lang="en-US"/>
          </a:p>
        </p:txBody>
      </p:sp>
      <p:sp>
        <p:nvSpPr>
          <p:cNvPr id="5" name="Footer Placeholder 4"/>
          <p:cNvSpPr>
            <a:spLocks noGrp="1"/>
          </p:cNvSpPr>
          <p:nvPr>
            <p:ph type="ftr" sz="quarter" idx="11"/>
          </p:nvPr>
        </p:nvSpPr>
        <p:spPr/>
        <p:txBody>
          <a:bodyPr/>
          <a:lstStyle/>
          <a:p>
            <a:r>
              <a:rPr lang="en-US"/>
              <a:t>Oregon Department of Education</a:t>
            </a:r>
          </a:p>
        </p:txBody>
      </p:sp>
      <p:sp>
        <p:nvSpPr>
          <p:cNvPr id="6" name="Slide Number Placeholder 5"/>
          <p:cNvSpPr>
            <a:spLocks noGrp="1"/>
          </p:cNvSpPr>
          <p:nvPr>
            <p:ph type="sldNum" sz="quarter" idx="12"/>
          </p:nvPr>
        </p:nvSpPr>
        <p:spPr/>
        <p:txBody>
          <a:bodyPr/>
          <a:lstStyle/>
          <a:p>
            <a:fld id="{357F5B69-6281-4C1F-8C38-6DA0F56DA430}" type="slidenum">
              <a:rPr lang="en-US" smtClean="0"/>
              <a:t>‹#›</a:t>
            </a:fld>
            <a:endParaRPr lang="en-US"/>
          </a:p>
        </p:txBody>
      </p:sp>
      <p:pic>
        <p:nvPicPr>
          <p:cNvPr id="12" name="Picture 11" descr="Oregon Department of Education Logo"/>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033770" y="214049"/>
            <a:ext cx="2124460" cy="2167132"/>
          </a:xfrm>
          <a:prstGeom prst="rect">
            <a:avLst/>
          </a:prstGeom>
        </p:spPr>
      </p:pic>
    </p:spTree>
    <p:extLst>
      <p:ext uri="{BB962C8B-B14F-4D97-AF65-F5344CB8AC3E}">
        <p14:creationId xmlns:p14="http://schemas.microsoft.com/office/powerpoint/2010/main" val="3945692765"/>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showMasterSp="0" preserve="1">
  <p:cSld name="Section Header">
    <p:bg>
      <p:bgPr>
        <a:solidFill>
          <a:schemeClr val="tx2"/>
        </a:solidFill>
        <a:effectLst/>
      </p:bgPr>
    </p:bg>
    <p:spTree>
      <p:nvGrpSpPr>
        <p:cNvPr id="1" name=""/>
        <p:cNvGrpSpPr/>
        <p:nvPr/>
      </p:nvGrpSpPr>
      <p:grpSpPr>
        <a:xfrm>
          <a:off x="0" y="0"/>
          <a:ext cx="0" cy="0"/>
          <a:chOff x="0" y="0"/>
          <a:chExt cx="0" cy="0"/>
        </a:xfrm>
      </p:grpSpPr>
      <p:sp>
        <p:nvSpPr>
          <p:cNvPr id="19" name="Rectangle 18"/>
          <p:cNvSpPr/>
          <p:nvPr/>
        </p:nvSpPr>
        <p:spPr>
          <a:xfrm>
            <a:off x="206188" y="215153"/>
            <a:ext cx="11775141"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7" name="Rectangle 16"/>
          <p:cNvSpPr/>
          <p:nvPr/>
        </p:nvSpPr>
        <p:spPr>
          <a:xfrm>
            <a:off x="206187" y="2488757"/>
            <a:ext cx="11775141" cy="1900363"/>
          </a:xfrm>
          <a:prstGeom prst="rect">
            <a:avLst/>
          </a:prstGeom>
          <a:solidFill>
            <a:srgbClr val="E7F5F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sp>
        <p:nvSpPr>
          <p:cNvPr id="9" name="Title 1"/>
          <p:cNvSpPr>
            <a:spLocks noGrp="1"/>
          </p:cNvSpPr>
          <p:nvPr>
            <p:ph type="ctrTitle"/>
          </p:nvPr>
        </p:nvSpPr>
        <p:spPr>
          <a:xfrm>
            <a:off x="717177" y="2488757"/>
            <a:ext cx="10784542" cy="1900363"/>
          </a:xfrm>
        </p:spPr>
        <p:txBody>
          <a:bodyPr anchor="ctr" anchorCtr="0">
            <a:noAutofit/>
          </a:bodyPr>
          <a:lstStyle>
            <a:lvl1pPr algn="ctr">
              <a:defRPr sz="6800">
                <a:solidFill>
                  <a:schemeClr val="tx2"/>
                </a:solidFill>
              </a:defRPr>
            </a:lvl1pPr>
          </a:lstStyle>
          <a:p>
            <a:r>
              <a:rPr lang="en-US"/>
              <a:t>Click to edit Master title style</a:t>
            </a:r>
          </a:p>
        </p:txBody>
      </p:sp>
      <p:sp>
        <p:nvSpPr>
          <p:cNvPr id="10" name="Date Placeholder 3"/>
          <p:cNvSpPr>
            <a:spLocks noGrp="1"/>
          </p:cNvSpPr>
          <p:nvPr>
            <p:ph type="dt" sz="half" idx="10"/>
          </p:nvPr>
        </p:nvSpPr>
        <p:spPr>
          <a:xfrm>
            <a:off x="3854824" y="6139793"/>
            <a:ext cx="4509246" cy="365125"/>
          </a:xfrm>
        </p:spPr>
        <p:txBody>
          <a:bodyPr/>
          <a:lstStyle/>
          <a:p>
            <a:fld id="{7829B781-A755-4819-BC29-540BFF075356}" type="datetime1">
              <a:rPr lang="en-US" smtClean="0"/>
              <a:t>2/4/2026</a:t>
            </a:fld>
            <a:endParaRPr lang="en-US"/>
          </a:p>
        </p:txBody>
      </p:sp>
      <p:sp>
        <p:nvSpPr>
          <p:cNvPr id="11" name="Footer Placeholder 4"/>
          <p:cNvSpPr>
            <a:spLocks noGrp="1"/>
          </p:cNvSpPr>
          <p:nvPr>
            <p:ph type="ftr" sz="quarter" idx="11"/>
          </p:nvPr>
        </p:nvSpPr>
        <p:spPr>
          <a:xfrm>
            <a:off x="717176" y="6139793"/>
            <a:ext cx="2864224" cy="365125"/>
          </a:xfrm>
        </p:spPr>
        <p:txBody>
          <a:bodyPr/>
          <a:lstStyle/>
          <a:p>
            <a:r>
              <a:rPr lang="en-US"/>
              <a:t>Oregon Department of Education</a:t>
            </a:r>
          </a:p>
        </p:txBody>
      </p:sp>
      <p:sp>
        <p:nvSpPr>
          <p:cNvPr id="12" name="Slide Number Placeholder 5"/>
          <p:cNvSpPr>
            <a:spLocks noGrp="1"/>
          </p:cNvSpPr>
          <p:nvPr>
            <p:ph type="sldNum" sz="quarter" idx="12"/>
          </p:nvPr>
        </p:nvSpPr>
        <p:spPr>
          <a:xfrm>
            <a:off x="8610600" y="6139793"/>
            <a:ext cx="2891118" cy="365125"/>
          </a:xfrm>
        </p:spPr>
        <p:txBody>
          <a:bodyPr/>
          <a:lstStyle/>
          <a:p>
            <a:fld id="{357F5B69-6281-4C1F-8C38-6DA0F56DA430}" type="slidenum">
              <a:rPr lang="en-US" smtClean="0"/>
              <a:t>‹#›</a:t>
            </a:fld>
            <a:endParaRPr lang="en-US"/>
          </a:p>
        </p:txBody>
      </p:sp>
      <p:pic>
        <p:nvPicPr>
          <p:cNvPr id="13" name="Picture 12" descr="Oregon Department of Education Logo"/>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033770" y="214049"/>
            <a:ext cx="2124460" cy="2167132"/>
          </a:xfrm>
          <a:prstGeom prst="rect">
            <a:avLst/>
          </a:prstGeom>
        </p:spPr>
      </p:pic>
    </p:spTree>
    <p:extLst>
      <p:ext uri="{BB962C8B-B14F-4D97-AF65-F5344CB8AC3E}">
        <p14:creationId xmlns:p14="http://schemas.microsoft.com/office/powerpoint/2010/main" val="2076812530"/>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showMasterSp="0" preserve="1" userDrawn="1">
  <p:cSld name="Title Bar and Content">
    <p:bg>
      <p:bgPr>
        <a:solidFill>
          <a:schemeClr val="tx2"/>
        </a:solidFill>
        <a:effectLst/>
      </p:bgPr>
    </p:bg>
    <p:spTree>
      <p:nvGrpSpPr>
        <p:cNvPr id="1" name=""/>
        <p:cNvGrpSpPr/>
        <p:nvPr/>
      </p:nvGrpSpPr>
      <p:grpSpPr>
        <a:xfrm>
          <a:off x="0" y="0"/>
          <a:ext cx="0" cy="0"/>
          <a:chOff x="0" y="0"/>
          <a:chExt cx="0" cy="0"/>
        </a:xfrm>
      </p:grpSpPr>
      <p:sp>
        <p:nvSpPr>
          <p:cNvPr id="10" name="Rectangle 9"/>
          <p:cNvSpPr/>
          <p:nvPr/>
        </p:nvSpPr>
        <p:spPr>
          <a:xfrm>
            <a:off x="206188" y="215153"/>
            <a:ext cx="11775141"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8" name="Rectangle 7"/>
          <p:cNvSpPr/>
          <p:nvPr/>
        </p:nvSpPr>
        <p:spPr>
          <a:xfrm>
            <a:off x="206188" y="215153"/>
            <a:ext cx="11775141" cy="1397364"/>
          </a:xfrm>
          <a:prstGeom prst="rect">
            <a:avLst/>
          </a:prstGeom>
          <a:solidFill>
            <a:srgbClr val="E7F5F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7879103-F9E0-4F46-ADC2-B8CD67C56AE7}" type="datetime1">
              <a:rPr lang="en-US" smtClean="0"/>
              <a:pPr/>
              <a:t>2/4/2026</a:t>
            </a:fld>
            <a:endParaRPr lang="en-US"/>
          </a:p>
        </p:txBody>
      </p:sp>
      <p:sp>
        <p:nvSpPr>
          <p:cNvPr id="5" name="Footer Placeholder 4"/>
          <p:cNvSpPr>
            <a:spLocks noGrp="1"/>
          </p:cNvSpPr>
          <p:nvPr>
            <p:ph type="ftr" sz="quarter" idx="11"/>
          </p:nvPr>
        </p:nvSpPr>
        <p:spPr/>
        <p:txBody>
          <a:bodyPr/>
          <a:lstStyle/>
          <a:p>
            <a:r>
              <a:rPr lang="en-US"/>
              <a:t>Oregon Department of Education</a:t>
            </a:r>
          </a:p>
        </p:txBody>
      </p:sp>
      <p:sp>
        <p:nvSpPr>
          <p:cNvPr id="6" name="Slide Number Placeholder 5"/>
          <p:cNvSpPr>
            <a:spLocks noGrp="1"/>
          </p:cNvSpPr>
          <p:nvPr>
            <p:ph type="sldNum" sz="quarter" idx="12"/>
          </p:nvPr>
        </p:nvSpPr>
        <p:spPr/>
        <p:txBody>
          <a:bodyPr/>
          <a:lstStyle/>
          <a:p>
            <a:fld id="{357F5B69-6281-4C1F-8C38-6DA0F56DA430}" type="slidenum">
              <a:rPr lang="en-US" smtClean="0"/>
              <a:pPr/>
              <a:t>‹#›</a:t>
            </a:fld>
            <a:endParaRPr lang="en-US"/>
          </a:p>
        </p:txBody>
      </p:sp>
      <p:sp>
        <p:nvSpPr>
          <p:cNvPr id="9" name="Title 1"/>
          <p:cNvSpPr>
            <a:spLocks noGrp="1"/>
          </p:cNvSpPr>
          <p:nvPr>
            <p:ph type="title"/>
          </p:nvPr>
        </p:nvSpPr>
        <p:spPr>
          <a:xfrm>
            <a:off x="717176" y="457200"/>
            <a:ext cx="10784542" cy="1026460"/>
          </a:xfrm>
        </p:spPr>
        <p:txBody>
          <a:bodyPr/>
          <a:lstStyle/>
          <a:p>
            <a:r>
              <a:rPr lang="en-US"/>
              <a:t>Click to edit Master title style</a:t>
            </a:r>
          </a:p>
        </p:txBody>
      </p:sp>
    </p:spTree>
    <p:extLst>
      <p:ext uri="{BB962C8B-B14F-4D97-AF65-F5344CB8AC3E}">
        <p14:creationId xmlns:p14="http://schemas.microsoft.com/office/powerpoint/2010/main" val="372431344"/>
      </p:ext>
    </p:extLst>
  </p:cSld>
  <p:clrMapOvr>
    <a:masterClrMapping/>
  </p:clrMapOvr>
  <p:hf hdr="0" dt="0"/>
</p:sldLayout>
</file>

<file path=ppt/slideLayouts/slideLayout59.xml><?xml version="1.0" encoding="utf-8"?>
<p:sldLayout xmlns:a="http://schemas.openxmlformats.org/drawingml/2006/main" xmlns:r="http://schemas.openxmlformats.org/officeDocument/2006/relationships" xmlns:p="http://schemas.openxmlformats.org/presentationml/2006/main" showMasterSp="0" preserve="1" userDrawn="1">
  <p:cSld name="Content with Caption">
    <p:bg>
      <p:bgPr>
        <a:solidFill>
          <a:schemeClr val="tx2"/>
        </a:solidFill>
        <a:effectLst/>
      </p:bgPr>
    </p:bg>
    <p:spTree>
      <p:nvGrpSpPr>
        <p:cNvPr id="1" name=""/>
        <p:cNvGrpSpPr/>
        <p:nvPr/>
      </p:nvGrpSpPr>
      <p:grpSpPr>
        <a:xfrm>
          <a:off x="0" y="0"/>
          <a:ext cx="0" cy="0"/>
          <a:chOff x="0" y="0"/>
          <a:chExt cx="0" cy="0"/>
        </a:xfrm>
      </p:grpSpPr>
      <p:sp>
        <p:nvSpPr>
          <p:cNvPr id="10" name="Rectangle 9"/>
          <p:cNvSpPr/>
          <p:nvPr/>
        </p:nvSpPr>
        <p:spPr>
          <a:xfrm>
            <a:off x="206188" y="215153"/>
            <a:ext cx="11775141"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8" name="Rectangle 7"/>
          <p:cNvSpPr/>
          <p:nvPr/>
        </p:nvSpPr>
        <p:spPr>
          <a:xfrm>
            <a:off x="206189" y="215153"/>
            <a:ext cx="4730470" cy="6432176"/>
          </a:xfrm>
          <a:prstGeom prst="rect">
            <a:avLst/>
          </a:prstGeom>
          <a:solidFill>
            <a:srgbClr val="E7F5F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717177" y="779646"/>
            <a:ext cx="3931826" cy="2529812"/>
          </a:xfrm>
        </p:spPr>
        <p:txBody>
          <a:bodyPr anchor="t" anchorCtr="0">
            <a:normAutofit/>
          </a:bodyPr>
          <a:lstStyle>
            <a:lvl1pPr>
              <a:defRPr sz="4400"/>
            </a:lvl1pPr>
          </a:lstStyle>
          <a:p>
            <a:r>
              <a:rPr lang="en-US"/>
              <a:t>Click to edit Master title style</a:t>
            </a:r>
          </a:p>
        </p:txBody>
      </p:sp>
      <p:sp>
        <p:nvSpPr>
          <p:cNvPr id="3" name="Content Placeholder 2"/>
          <p:cNvSpPr>
            <a:spLocks noGrp="1"/>
          </p:cNvSpPr>
          <p:nvPr>
            <p:ph idx="1"/>
          </p:nvPr>
        </p:nvSpPr>
        <p:spPr>
          <a:xfrm>
            <a:off x="5183188" y="779647"/>
            <a:ext cx="6172200" cy="5081404"/>
          </a:xfrm>
        </p:spPr>
        <p:txBody>
          <a:bodyPr>
            <a:normAutofit/>
          </a:bodyPr>
          <a:lstStyle>
            <a:lvl1pPr>
              <a:defRPr sz="2400"/>
            </a:lvl1pPr>
            <a:lvl2pPr>
              <a:defRPr sz="2400"/>
            </a:lvl2pPr>
            <a:lvl3pPr>
              <a:defRPr sz="2400"/>
            </a:lvl3pPr>
            <a:lvl4pPr>
              <a:defRPr sz="2400"/>
            </a:lvl4pPr>
            <a:lvl5pPr>
              <a:defRPr sz="24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0EB4264E-747B-4A66-8046-612678D808F9}" type="datetime1">
              <a:rPr lang="en-US" smtClean="0"/>
              <a:t>2/4/2026</a:t>
            </a:fld>
            <a:endParaRPr lang="en-US"/>
          </a:p>
        </p:txBody>
      </p:sp>
      <p:sp>
        <p:nvSpPr>
          <p:cNvPr id="6" name="Footer Placeholder 5"/>
          <p:cNvSpPr>
            <a:spLocks noGrp="1"/>
          </p:cNvSpPr>
          <p:nvPr>
            <p:ph type="ftr" sz="quarter" idx="11"/>
          </p:nvPr>
        </p:nvSpPr>
        <p:spPr/>
        <p:txBody>
          <a:bodyPr/>
          <a:lstStyle/>
          <a:p>
            <a:r>
              <a:rPr lang="en-US"/>
              <a:t>Oregon Department of Education</a:t>
            </a:r>
          </a:p>
        </p:txBody>
      </p:sp>
      <p:sp>
        <p:nvSpPr>
          <p:cNvPr id="7" name="Slide Number Placeholder 6"/>
          <p:cNvSpPr>
            <a:spLocks noGrp="1"/>
          </p:cNvSpPr>
          <p:nvPr>
            <p:ph type="sldNum" sz="quarter" idx="12"/>
          </p:nvPr>
        </p:nvSpPr>
        <p:spPr/>
        <p:txBody>
          <a:bodyPr/>
          <a:lstStyle/>
          <a:p>
            <a:fld id="{357F5B69-6281-4C1F-8C38-6DA0F56DA430}" type="slidenum">
              <a:rPr lang="en-US" smtClean="0"/>
              <a:t>‹#›</a:t>
            </a:fld>
            <a:endParaRPr lang="en-US"/>
          </a:p>
        </p:txBody>
      </p:sp>
      <p:sp>
        <p:nvSpPr>
          <p:cNvPr id="9" name="Picture Placeholder 8"/>
          <p:cNvSpPr>
            <a:spLocks noGrp="1"/>
          </p:cNvSpPr>
          <p:nvPr>
            <p:ph type="pic" sz="quarter" idx="13"/>
          </p:nvPr>
        </p:nvSpPr>
        <p:spPr>
          <a:xfrm>
            <a:off x="717177" y="3540125"/>
            <a:ext cx="3931826" cy="2320926"/>
          </a:xfrm>
        </p:spPr>
        <p:txBody>
          <a:bodyPr/>
          <a:lstStyle>
            <a:lvl1pPr marL="0" indent="0">
              <a:buNone/>
              <a:defRPr/>
            </a:lvl1pPr>
          </a:lstStyle>
          <a:p>
            <a:endParaRPr lang="en-US"/>
          </a:p>
        </p:txBody>
      </p:sp>
    </p:spTree>
    <p:extLst>
      <p:ext uri="{BB962C8B-B14F-4D97-AF65-F5344CB8AC3E}">
        <p14:creationId xmlns:p14="http://schemas.microsoft.com/office/powerpoint/2010/main" val="350802941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717176" y="1825625"/>
            <a:ext cx="5302624" cy="410604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329518" cy="410604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D42591D8-9B02-4B28-8EF4-3003DE7E4109}" type="datetime1">
              <a:rPr lang="en-US" smtClean="0"/>
              <a:t>2/4/2026</a:t>
            </a:fld>
            <a:endParaRPr lang="en-US"/>
          </a:p>
        </p:txBody>
      </p:sp>
      <p:sp>
        <p:nvSpPr>
          <p:cNvPr id="6" name="Footer Placeholder 5"/>
          <p:cNvSpPr>
            <a:spLocks noGrp="1"/>
          </p:cNvSpPr>
          <p:nvPr>
            <p:ph type="ftr" sz="quarter" idx="11"/>
          </p:nvPr>
        </p:nvSpPr>
        <p:spPr/>
        <p:txBody>
          <a:bodyPr/>
          <a:lstStyle/>
          <a:p>
            <a:r>
              <a:rPr lang="en-US"/>
              <a:t>Oregon Department of Education</a:t>
            </a:r>
          </a:p>
        </p:txBody>
      </p:sp>
      <p:sp>
        <p:nvSpPr>
          <p:cNvPr id="7" name="Slide Number Placeholder 6"/>
          <p:cNvSpPr>
            <a:spLocks noGrp="1"/>
          </p:cNvSpPr>
          <p:nvPr>
            <p:ph type="sldNum" sz="quarter" idx="12"/>
          </p:nvPr>
        </p:nvSpPr>
        <p:spPr/>
        <p:txBody>
          <a:bodyPr/>
          <a:lstStyle/>
          <a:p>
            <a:fld id="{357F5B69-6281-4C1F-8C38-6DA0F56DA430}" type="slidenum">
              <a:rPr lang="en-US" smtClean="0"/>
              <a:t>‹#›</a:t>
            </a:fld>
            <a:endParaRPr lang="en-US"/>
          </a:p>
        </p:txBody>
      </p:sp>
    </p:spTree>
    <p:extLst>
      <p:ext uri="{BB962C8B-B14F-4D97-AF65-F5344CB8AC3E}">
        <p14:creationId xmlns:p14="http://schemas.microsoft.com/office/powerpoint/2010/main" val="431813274"/>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obj" preserve="1">
  <p:cSld name="Title and Content">
    <p:bg>
      <p:bgPr>
        <a:solidFill>
          <a:schemeClr val="tx2"/>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8E4CE9B-FC86-4B75-8677-1AF147A5D684}" type="datetime1">
              <a:rPr lang="en-US" smtClean="0"/>
              <a:t>2/4/2026</a:t>
            </a:fld>
            <a:endParaRPr lang="en-US"/>
          </a:p>
        </p:txBody>
      </p:sp>
      <p:sp>
        <p:nvSpPr>
          <p:cNvPr id="5" name="Footer Placeholder 4"/>
          <p:cNvSpPr>
            <a:spLocks noGrp="1"/>
          </p:cNvSpPr>
          <p:nvPr>
            <p:ph type="ftr" sz="quarter" idx="11"/>
          </p:nvPr>
        </p:nvSpPr>
        <p:spPr/>
        <p:txBody>
          <a:bodyPr/>
          <a:lstStyle/>
          <a:p>
            <a:r>
              <a:rPr lang="en-US"/>
              <a:t>Oregon Department of Education</a:t>
            </a:r>
          </a:p>
        </p:txBody>
      </p:sp>
      <p:sp>
        <p:nvSpPr>
          <p:cNvPr id="6" name="Slide Number Placeholder 5"/>
          <p:cNvSpPr>
            <a:spLocks noGrp="1"/>
          </p:cNvSpPr>
          <p:nvPr>
            <p:ph type="sldNum" sz="quarter" idx="12"/>
          </p:nvPr>
        </p:nvSpPr>
        <p:spPr/>
        <p:txBody>
          <a:bodyPr/>
          <a:lstStyle/>
          <a:p>
            <a:fld id="{357F5B69-6281-4C1F-8C38-6DA0F56DA430}" type="slidenum">
              <a:rPr lang="en-US" smtClean="0"/>
              <a:t>‹#›</a:t>
            </a:fld>
            <a:endParaRPr lang="en-US"/>
          </a:p>
        </p:txBody>
      </p:sp>
    </p:spTree>
    <p:extLst>
      <p:ext uri="{BB962C8B-B14F-4D97-AF65-F5344CB8AC3E}">
        <p14:creationId xmlns:p14="http://schemas.microsoft.com/office/powerpoint/2010/main" val="2554169284"/>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woObj" preserve="1">
  <p:cSld name="Two Content">
    <p:bg>
      <p:bgPr>
        <a:solidFill>
          <a:schemeClr val="tx2"/>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717176" y="1825625"/>
            <a:ext cx="5302624" cy="410604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329518" cy="410604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D42591D8-9B02-4B28-8EF4-3003DE7E4109}" type="datetime1">
              <a:rPr lang="en-US" smtClean="0"/>
              <a:t>2/4/2026</a:t>
            </a:fld>
            <a:endParaRPr lang="en-US"/>
          </a:p>
        </p:txBody>
      </p:sp>
      <p:sp>
        <p:nvSpPr>
          <p:cNvPr id="6" name="Footer Placeholder 5"/>
          <p:cNvSpPr>
            <a:spLocks noGrp="1"/>
          </p:cNvSpPr>
          <p:nvPr>
            <p:ph type="ftr" sz="quarter" idx="11"/>
          </p:nvPr>
        </p:nvSpPr>
        <p:spPr/>
        <p:txBody>
          <a:bodyPr/>
          <a:lstStyle/>
          <a:p>
            <a:r>
              <a:rPr lang="en-US"/>
              <a:t>Oregon Department of Education</a:t>
            </a:r>
          </a:p>
        </p:txBody>
      </p:sp>
      <p:sp>
        <p:nvSpPr>
          <p:cNvPr id="7" name="Slide Number Placeholder 6"/>
          <p:cNvSpPr>
            <a:spLocks noGrp="1"/>
          </p:cNvSpPr>
          <p:nvPr>
            <p:ph type="sldNum" sz="quarter" idx="12"/>
          </p:nvPr>
        </p:nvSpPr>
        <p:spPr/>
        <p:txBody>
          <a:bodyPr/>
          <a:lstStyle/>
          <a:p>
            <a:fld id="{357F5B69-6281-4C1F-8C38-6DA0F56DA430}" type="slidenum">
              <a:rPr lang="en-US" smtClean="0"/>
              <a:t>‹#›</a:t>
            </a:fld>
            <a:endParaRPr lang="en-US"/>
          </a:p>
        </p:txBody>
      </p:sp>
    </p:spTree>
    <p:extLst>
      <p:ext uri="{BB962C8B-B14F-4D97-AF65-F5344CB8AC3E}">
        <p14:creationId xmlns:p14="http://schemas.microsoft.com/office/powerpoint/2010/main" val="264850956"/>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p:cSld name="Comparison">
    <p:bg>
      <p:bgPr>
        <a:solidFill>
          <a:schemeClr val="tx2"/>
        </a:solidFill>
        <a:effectLst/>
      </p:bgPr>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717176" y="1681163"/>
            <a:ext cx="5280399" cy="823912"/>
          </a:xfrm>
        </p:spPr>
        <p:txBody>
          <a:bodyPr anchor="t" anchorCtr="0">
            <a:normAutofit/>
          </a:bodyPr>
          <a:lstStyle>
            <a:lvl1pPr marL="0" indent="0">
              <a:buNone/>
              <a:defRPr sz="32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717176" y="2505075"/>
            <a:ext cx="5280399" cy="343454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329518" cy="823912"/>
          </a:xfrm>
        </p:spPr>
        <p:txBody>
          <a:bodyPr anchor="t" anchorCtr="0"/>
          <a:lstStyle>
            <a:lvl1pPr marL="0" indent="0">
              <a:buNone/>
              <a:defRPr sz="32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329518" cy="343454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21CE9AC3-29A7-447C-985A-56B968AD79CC}" type="datetime1">
              <a:rPr lang="en-US" smtClean="0"/>
              <a:t>2/4/2026</a:t>
            </a:fld>
            <a:endParaRPr lang="en-US"/>
          </a:p>
        </p:txBody>
      </p:sp>
      <p:sp>
        <p:nvSpPr>
          <p:cNvPr id="8" name="Footer Placeholder 7"/>
          <p:cNvSpPr>
            <a:spLocks noGrp="1"/>
          </p:cNvSpPr>
          <p:nvPr>
            <p:ph type="ftr" sz="quarter" idx="11"/>
          </p:nvPr>
        </p:nvSpPr>
        <p:spPr/>
        <p:txBody>
          <a:bodyPr/>
          <a:lstStyle/>
          <a:p>
            <a:r>
              <a:rPr lang="en-US"/>
              <a:t>Oregon Department of Education</a:t>
            </a:r>
          </a:p>
        </p:txBody>
      </p:sp>
      <p:sp>
        <p:nvSpPr>
          <p:cNvPr id="9" name="Slide Number Placeholder 8"/>
          <p:cNvSpPr>
            <a:spLocks noGrp="1"/>
          </p:cNvSpPr>
          <p:nvPr>
            <p:ph type="sldNum" sz="quarter" idx="12"/>
          </p:nvPr>
        </p:nvSpPr>
        <p:spPr/>
        <p:txBody>
          <a:bodyPr/>
          <a:lstStyle/>
          <a:p>
            <a:fld id="{357F5B69-6281-4C1F-8C38-6DA0F56DA430}" type="slidenum">
              <a:rPr lang="en-US" smtClean="0"/>
              <a:t>‹#›</a:t>
            </a:fld>
            <a:endParaRPr lang="en-US"/>
          </a:p>
        </p:txBody>
      </p:sp>
      <p:sp>
        <p:nvSpPr>
          <p:cNvPr id="10" name="Title 1"/>
          <p:cNvSpPr>
            <a:spLocks noGrp="1"/>
          </p:cNvSpPr>
          <p:nvPr>
            <p:ph type="title"/>
          </p:nvPr>
        </p:nvSpPr>
        <p:spPr>
          <a:xfrm>
            <a:off x="717176" y="457200"/>
            <a:ext cx="10784542" cy="1026460"/>
          </a:xfrm>
        </p:spPr>
        <p:txBody>
          <a:bodyPr>
            <a:normAutofit/>
          </a:bodyPr>
          <a:lstStyle>
            <a:lvl1pPr>
              <a:defRPr sz="3200"/>
            </a:lvl1pPr>
          </a:lstStyle>
          <a:p>
            <a:r>
              <a:rPr lang="en-US"/>
              <a:t>Click to edit Master title style</a:t>
            </a:r>
          </a:p>
        </p:txBody>
      </p:sp>
    </p:spTree>
    <p:extLst>
      <p:ext uri="{BB962C8B-B14F-4D97-AF65-F5344CB8AC3E}">
        <p14:creationId xmlns:p14="http://schemas.microsoft.com/office/powerpoint/2010/main" val="2351430777"/>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showMasterSp="0" preserve="1" userDrawn="1">
  <p:cSld name="Title Only">
    <p:bg>
      <p:bgPr>
        <a:solidFill>
          <a:schemeClr val="tx2"/>
        </a:solidFill>
        <a:effectLst/>
      </p:bgPr>
    </p:bg>
    <p:spTree>
      <p:nvGrpSpPr>
        <p:cNvPr id="1" name=""/>
        <p:cNvGrpSpPr/>
        <p:nvPr/>
      </p:nvGrpSpPr>
      <p:grpSpPr>
        <a:xfrm>
          <a:off x="0" y="0"/>
          <a:ext cx="0" cy="0"/>
          <a:chOff x="0" y="0"/>
          <a:chExt cx="0" cy="0"/>
        </a:xfrm>
      </p:grpSpPr>
      <p:sp>
        <p:nvSpPr>
          <p:cNvPr id="6" name="Rectangle 5"/>
          <p:cNvSpPr/>
          <p:nvPr/>
        </p:nvSpPr>
        <p:spPr>
          <a:xfrm>
            <a:off x="206188" y="215153"/>
            <a:ext cx="11775141"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 name="Date Placeholder 2"/>
          <p:cNvSpPr>
            <a:spLocks noGrp="1"/>
          </p:cNvSpPr>
          <p:nvPr>
            <p:ph type="dt" sz="half" idx="10"/>
          </p:nvPr>
        </p:nvSpPr>
        <p:spPr/>
        <p:txBody>
          <a:bodyPr/>
          <a:lstStyle/>
          <a:p>
            <a:fld id="{27879103-F9E0-4F46-ADC2-B8CD67C56AE7}" type="datetime1">
              <a:rPr lang="en-US" smtClean="0"/>
              <a:pPr/>
              <a:t>2/4/2026</a:t>
            </a:fld>
            <a:endParaRPr lang="en-US"/>
          </a:p>
        </p:txBody>
      </p:sp>
      <p:sp>
        <p:nvSpPr>
          <p:cNvPr id="4" name="Footer Placeholder 3"/>
          <p:cNvSpPr>
            <a:spLocks noGrp="1"/>
          </p:cNvSpPr>
          <p:nvPr>
            <p:ph type="ftr" sz="quarter" idx="11"/>
          </p:nvPr>
        </p:nvSpPr>
        <p:spPr/>
        <p:txBody>
          <a:bodyPr/>
          <a:lstStyle/>
          <a:p>
            <a:r>
              <a:rPr lang="en-US"/>
              <a:t>Oregon Department of Education</a:t>
            </a:r>
          </a:p>
        </p:txBody>
      </p:sp>
      <p:sp>
        <p:nvSpPr>
          <p:cNvPr id="5" name="Slide Number Placeholder 4"/>
          <p:cNvSpPr>
            <a:spLocks noGrp="1"/>
          </p:cNvSpPr>
          <p:nvPr>
            <p:ph type="sldNum" sz="quarter" idx="12"/>
          </p:nvPr>
        </p:nvSpPr>
        <p:spPr/>
        <p:txBody>
          <a:bodyPr/>
          <a:lstStyle/>
          <a:p>
            <a:fld id="{357F5B69-6281-4C1F-8C38-6DA0F56DA430}" type="slidenum">
              <a:rPr lang="en-US" smtClean="0"/>
              <a:pPr/>
              <a:t>‹#›</a:t>
            </a:fld>
            <a:endParaRPr lang="en-US"/>
          </a:p>
        </p:txBody>
      </p:sp>
      <p:sp>
        <p:nvSpPr>
          <p:cNvPr id="7" name="Title 1"/>
          <p:cNvSpPr>
            <a:spLocks noGrp="1"/>
          </p:cNvSpPr>
          <p:nvPr>
            <p:ph type="title"/>
          </p:nvPr>
        </p:nvSpPr>
        <p:spPr>
          <a:xfrm>
            <a:off x="717176" y="457200"/>
            <a:ext cx="10784542" cy="1026460"/>
          </a:xfrm>
        </p:spPr>
        <p:txBody>
          <a:bodyPr/>
          <a:lstStyle/>
          <a:p>
            <a:r>
              <a:rPr lang="en-US"/>
              <a:t>Click to edit Master title style</a:t>
            </a:r>
          </a:p>
        </p:txBody>
      </p:sp>
    </p:spTree>
    <p:extLst>
      <p:ext uri="{BB962C8B-B14F-4D97-AF65-F5344CB8AC3E}">
        <p14:creationId xmlns:p14="http://schemas.microsoft.com/office/powerpoint/2010/main" val="3188208071"/>
      </p:ext>
    </p:extLst>
  </p:cSld>
  <p:clrMapOvr>
    <a:masterClrMapping/>
  </p:clrMapOvr>
  <p:hf hdr="0" dt="0"/>
</p:sldLayout>
</file>

<file path=ppt/slideLayouts/slideLayout64.xml><?xml version="1.0" encoding="utf-8"?>
<p:sldLayout xmlns:a="http://schemas.openxmlformats.org/drawingml/2006/main" xmlns:r="http://schemas.openxmlformats.org/officeDocument/2006/relationships" xmlns:p="http://schemas.openxmlformats.org/presentationml/2006/main" showMasterSp="0" preserve="1">
  <p:cSld name="Blank">
    <p:bg>
      <p:bgPr>
        <a:solidFill>
          <a:schemeClr val="tx2"/>
        </a:solidFill>
        <a:effectLst/>
      </p:bgPr>
    </p:bg>
    <p:spTree>
      <p:nvGrpSpPr>
        <p:cNvPr id="1" name=""/>
        <p:cNvGrpSpPr/>
        <p:nvPr/>
      </p:nvGrpSpPr>
      <p:grpSpPr>
        <a:xfrm>
          <a:off x="0" y="0"/>
          <a:ext cx="0" cy="0"/>
          <a:chOff x="0" y="0"/>
          <a:chExt cx="0" cy="0"/>
        </a:xfrm>
      </p:grpSpPr>
      <p:sp>
        <p:nvSpPr>
          <p:cNvPr id="5" name="Rectangle 4"/>
          <p:cNvSpPr/>
          <p:nvPr/>
        </p:nvSpPr>
        <p:spPr>
          <a:xfrm>
            <a:off x="206188" y="215153"/>
            <a:ext cx="11775141"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v</a:t>
            </a:r>
          </a:p>
        </p:txBody>
      </p:sp>
      <p:sp>
        <p:nvSpPr>
          <p:cNvPr id="2" name="Date Placeholder 1"/>
          <p:cNvSpPr>
            <a:spLocks noGrp="1"/>
          </p:cNvSpPr>
          <p:nvPr>
            <p:ph type="dt" sz="half" idx="10"/>
          </p:nvPr>
        </p:nvSpPr>
        <p:spPr/>
        <p:txBody>
          <a:bodyPr/>
          <a:lstStyle/>
          <a:p>
            <a:fld id="{80DF8147-9298-48DB-8898-31538F48B62E}" type="datetime1">
              <a:rPr lang="en-US" smtClean="0"/>
              <a:t>2/4/2026</a:t>
            </a:fld>
            <a:endParaRPr lang="en-US"/>
          </a:p>
        </p:txBody>
      </p:sp>
      <p:sp>
        <p:nvSpPr>
          <p:cNvPr id="3" name="Footer Placeholder 2"/>
          <p:cNvSpPr>
            <a:spLocks noGrp="1"/>
          </p:cNvSpPr>
          <p:nvPr>
            <p:ph type="ftr" sz="quarter" idx="11"/>
          </p:nvPr>
        </p:nvSpPr>
        <p:spPr/>
        <p:txBody>
          <a:bodyPr/>
          <a:lstStyle/>
          <a:p>
            <a:r>
              <a:rPr lang="en-US"/>
              <a:t>Oregon Department of Education</a:t>
            </a:r>
          </a:p>
        </p:txBody>
      </p:sp>
      <p:sp>
        <p:nvSpPr>
          <p:cNvPr id="4" name="Slide Number Placeholder 3"/>
          <p:cNvSpPr>
            <a:spLocks noGrp="1"/>
          </p:cNvSpPr>
          <p:nvPr>
            <p:ph type="sldNum" sz="quarter" idx="12"/>
          </p:nvPr>
        </p:nvSpPr>
        <p:spPr/>
        <p:txBody>
          <a:bodyPr/>
          <a:lstStyle/>
          <a:p>
            <a:fld id="{357F5B69-6281-4C1F-8C38-6DA0F56DA430}" type="slidenum">
              <a:rPr lang="en-US" smtClean="0"/>
              <a:t>‹#›</a:t>
            </a:fld>
            <a:endParaRPr lang="en-US"/>
          </a:p>
        </p:txBody>
      </p:sp>
      <p:sp>
        <p:nvSpPr>
          <p:cNvPr id="7" name="Content Placeholder 6"/>
          <p:cNvSpPr>
            <a:spLocks noGrp="1"/>
          </p:cNvSpPr>
          <p:nvPr>
            <p:ph sz="quarter" idx="13"/>
          </p:nvPr>
        </p:nvSpPr>
        <p:spPr>
          <a:xfrm>
            <a:off x="717176" y="659958"/>
            <a:ext cx="10784542" cy="5398936"/>
          </a:xfrm>
          <a:noFill/>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730247866"/>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showMasterSp="0" preserve="1">
  <p:cSld name="Large Type">
    <p:bg>
      <p:bgPr>
        <a:solidFill>
          <a:schemeClr val="tx2"/>
        </a:solidFill>
        <a:effectLst/>
      </p:bgPr>
    </p:bg>
    <p:spTree>
      <p:nvGrpSpPr>
        <p:cNvPr id="1" name=""/>
        <p:cNvGrpSpPr/>
        <p:nvPr/>
      </p:nvGrpSpPr>
      <p:grpSpPr>
        <a:xfrm>
          <a:off x="0" y="0"/>
          <a:ext cx="0" cy="0"/>
          <a:chOff x="0" y="0"/>
          <a:chExt cx="0" cy="0"/>
        </a:xfrm>
      </p:grpSpPr>
      <p:sp>
        <p:nvSpPr>
          <p:cNvPr id="11" name="Rectangle 10"/>
          <p:cNvSpPr/>
          <p:nvPr/>
        </p:nvSpPr>
        <p:spPr>
          <a:xfrm>
            <a:off x="206188" y="215153"/>
            <a:ext cx="11775141"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pic>
        <p:nvPicPr>
          <p:cNvPr id="8" name="Picture 7" descr="Decorative line break"/>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452870" y="3848895"/>
            <a:ext cx="1286259" cy="24384"/>
          </a:xfrm>
          <a:prstGeom prst="rect">
            <a:avLst/>
          </a:prstGeom>
        </p:spPr>
      </p:pic>
      <p:sp>
        <p:nvSpPr>
          <p:cNvPr id="2" name="Title 1"/>
          <p:cNvSpPr>
            <a:spLocks noGrp="1"/>
          </p:cNvSpPr>
          <p:nvPr>
            <p:ph type="ctrTitle" hasCustomPrompt="1"/>
          </p:nvPr>
        </p:nvSpPr>
        <p:spPr>
          <a:xfrm>
            <a:off x="1524000" y="1499125"/>
            <a:ext cx="9144000" cy="2387600"/>
          </a:xfrm>
        </p:spPr>
        <p:txBody>
          <a:bodyPr anchor="b">
            <a:noAutofit/>
          </a:bodyPr>
          <a:lstStyle>
            <a:lvl1pPr algn="ctr">
              <a:defRPr sz="12000">
                <a:solidFill>
                  <a:schemeClr val="tx2"/>
                </a:solidFill>
              </a:defRPr>
            </a:lvl1pPr>
          </a:lstStyle>
          <a:p>
            <a:r>
              <a:rPr lang="en-US"/>
              <a:t>Text here</a:t>
            </a:r>
          </a:p>
        </p:txBody>
      </p:sp>
      <p:sp>
        <p:nvSpPr>
          <p:cNvPr id="4" name="Date Placeholder 3"/>
          <p:cNvSpPr>
            <a:spLocks noGrp="1"/>
          </p:cNvSpPr>
          <p:nvPr>
            <p:ph type="dt" sz="half" idx="10"/>
          </p:nvPr>
        </p:nvSpPr>
        <p:spPr/>
        <p:txBody>
          <a:bodyPr/>
          <a:lstStyle/>
          <a:p>
            <a:fld id="{7829B781-A755-4819-BC29-540BFF075356}" type="datetime1">
              <a:rPr lang="en-US" smtClean="0"/>
              <a:t>2/4/2026</a:t>
            </a:fld>
            <a:endParaRPr lang="en-US"/>
          </a:p>
        </p:txBody>
      </p:sp>
      <p:sp>
        <p:nvSpPr>
          <p:cNvPr id="5" name="Footer Placeholder 4"/>
          <p:cNvSpPr>
            <a:spLocks noGrp="1"/>
          </p:cNvSpPr>
          <p:nvPr>
            <p:ph type="ftr" sz="quarter" idx="11"/>
          </p:nvPr>
        </p:nvSpPr>
        <p:spPr/>
        <p:txBody>
          <a:bodyPr/>
          <a:lstStyle/>
          <a:p>
            <a:r>
              <a:rPr lang="en-US"/>
              <a:t>Oregon Department of Education</a:t>
            </a:r>
          </a:p>
        </p:txBody>
      </p:sp>
      <p:sp>
        <p:nvSpPr>
          <p:cNvPr id="6" name="Slide Number Placeholder 5"/>
          <p:cNvSpPr>
            <a:spLocks noGrp="1"/>
          </p:cNvSpPr>
          <p:nvPr>
            <p:ph type="sldNum" sz="quarter" idx="12"/>
          </p:nvPr>
        </p:nvSpPr>
        <p:spPr/>
        <p:txBody>
          <a:bodyPr/>
          <a:lstStyle/>
          <a:p>
            <a:fld id="{357F5B69-6281-4C1F-8C38-6DA0F56DA430}" type="slidenum">
              <a:rPr lang="en-US" smtClean="0"/>
              <a:t>‹#›</a:t>
            </a:fld>
            <a:endParaRPr lang="en-US"/>
          </a:p>
        </p:txBody>
      </p:sp>
      <p:sp>
        <p:nvSpPr>
          <p:cNvPr id="9" name="Subtitle 2"/>
          <p:cNvSpPr>
            <a:spLocks noGrp="1"/>
          </p:cNvSpPr>
          <p:nvPr>
            <p:ph type="subTitle" idx="1"/>
          </p:nvPr>
        </p:nvSpPr>
        <p:spPr>
          <a:xfrm>
            <a:off x="1524000" y="4003184"/>
            <a:ext cx="9144000" cy="880607"/>
          </a:xfrm>
        </p:spPr>
        <p:txBody>
          <a:bodyPr/>
          <a:lstStyle>
            <a:lvl1pPr marL="0" indent="0" algn="ctr">
              <a:buNone/>
              <a:defRPr sz="240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Tree>
    <p:extLst>
      <p:ext uri="{BB962C8B-B14F-4D97-AF65-F5344CB8AC3E}">
        <p14:creationId xmlns:p14="http://schemas.microsoft.com/office/powerpoint/2010/main" val="29841323"/>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showMasterSp="0" preserve="1">
  <p:cSld name="Follow Us">
    <p:bg>
      <p:bgPr>
        <a:solidFill>
          <a:schemeClr val="tx2"/>
        </a:solidFill>
        <a:effectLst/>
      </p:bgPr>
    </p:bg>
    <p:spTree>
      <p:nvGrpSpPr>
        <p:cNvPr id="1" name=""/>
        <p:cNvGrpSpPr/>
        <p:nvPr/>
      </p:nvGrpSpPr>
      <p:grpSpPr>
        <a:xfrm>
          <a:off x="0" y="0"/>
          <a:ext cx="0" cy="0"/>
          <a:chOff x="0" y="0"/>
          <a:chExt cx="0" cy="0"/>
        </a:xfrm>
      </p:grpSpPr>
      <p:sp>
        <p:nvSpPr>
          <p:cNvPr id="11" name="Rectangle 10"/>
          <p:cNvSpPr/>
          <p:nvPr/>
        </p:nvSpPr>
        <p:spPr>
          <a:xfrm>
            <a:off x="206188" y="215153"/>
            <a:ext cx="11775141"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pic>
        <p:nvPicPr>
          <p:cNvPr id="8" name="Picture 7" descr="Decorative line break"/>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452870" y="3848895"/>
            <a:ext cx="1286259" cy="24384"/>
          </a:xfrm>
          <a:prstGeom prst="rect">
            <a:avLst/>
          </a:prstGeom>
        </p:spPr>
      </p:pic>
      <p:sp>
        <p:nvSpPr>
          <p:cNvPr id="2" name="Title 1"/>
          <p:cNvSpPr>
            <a:spLocks noGrp="1"/>
          </p:cNvSpPr>
          <p:nvPr>
            <p:ph type="ctrTitle" hasCustomPrompt="1"/>
          </p:nvPr>
        </p:nvSpPr>
        <p:spPr>
          <a:xfrm>
            <a:off x="1524000" y="1499125"/>
            <a:ext cx="9144000" cy="2387600"/>
          </a:xfrm>
        </p:spPr>
        <p:txBody>
          <a:bodyPr anchor="b">
            <a:noAutofit/>
          </a:bodyPr>
          <a:lstStyle>
            <a:lvl1pPr algn="ctr">
              <a:defRPr sz="12000">
                <a:solidFill>
                  <a:schemeClr val="tx2"/>
                </a:solidFill>
              </a:defRPr>
            </a:lvl1pPr>
          </a:lstStyle>
          <a:p>
            <a:r>
              <a:rPr lang="en-US"/>
              <a:t>Text here</a:t>
            </a:r>
          </a:p>
        </p:txBody>
      </p:sp>
      <p:sp>
        <p:nvSpPr>
          <p:cNvPr id="4" name="Date Placeholder 3"/>
          <p:cNvSpPr>
            <a:spLocks noGrp="1"/>
          </p:cNvSpPr>
          <p:nvPr>
            <p:ph type="dt" sz="half" idx="10"/>
          </p:nvPr>
        </p:nvSpPr>
        <p:spPr/>
        <p:txBody>
          <a:bodyPr/>
          <a:lstStyle/>
          <a:p>
            <a:fld id="{7829B781-A755-4819-BC29-540BFF075356}" type="datetime1">
              <a:rPr lang="en-US" smtClean="0"/>
              <a:t>2/4/2026</a:t>
            </a:fld>
            <a:endParaRPr lang="en-US"/>
          </a:p>
        </p:txBody>
      </p:sp>
      <p:sp>
        <p:nvSpPr>
          <p:cNvPr id="5" name="Footer Placeholder 4"/>
          <p:cNvSpPr>
            <a:spLocks noGrp="1"/>
          </p:cNvSpPr>
          <p:nvPr>
            <p:ph type="ftr" sz="quarter" idx="11"/>
          </p:nvPr>
        </p:nvSpPr>
        <p:spPr/>
        <p:txBody>
          <a:bodyPr/>
          <a:lstStyle/>
          <a:p>
            <a:r>
              <a:rPr lang="en-US"/>
              <a:t>Oregon Department of Education</a:t>
            </a:r>
          </a:p>
        </p:txBody>
      </p:sp>
      <p:sp>
        <p:nvSpPr>
          <p:cNvPr id="6" name="Slide Number Placeholder 5"/>
          <p:cNvSpPr>
            <a:spLocks noGrp="1"/>
          </p:cNvSpPr>
          <p:nvPr>
            <p:ph type="sldNum" sz="quarter" idx="12"/>
          </p:nvPr>
        </p:nvSpPr>
        <p:spPr/>
        <p:txBody>
          <a:bodyPr/>
          <a:lstStyle/>
          <a:p>
            <a:fld id="{357F5B69-6281-4C1F-8C38-6DA0F56DA430}" type="slidenum">
              <a:rPr lang="en-US" smtClean="0"/>
              <a:t>‹#›</a:t>
            </a:fld>
            <a:endParaRPr lang="en-US"/>
          </a:p>
        </p:txBody>
      </p:sp>
      <p:pic>
        <p:nvPicPr>
          <p:cNvPr id="10" name="Picture 9" descr="Twitter icon"/>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2718290" y="4043402"/>
            <a:ext cx="500040" cy="500040"/>
          </a:xfrm>
          <a:prstGeom prst="rect">
            <a:avLst/>
          </a:prstGeom>
        </p:spPr>
      </p:pic>
      <p:pic>
        <p:nvPicPr>
          <p:cNvPr id="12" name="Picture 11" descr="Facebook icon"/>
          <p:cNvPicPr>
            <a:picLocks noChangeAspect="1"/>
          </p:cNvPicPr>
          <p:nvPr/>
        </p:nvPicPr>
        <p:blipFill>
          <a:blip r:embed="rId4" cstate="hqprint">
            <a:extLst>
              <a:ext uri="{28A0092B-C50C-407E-A947-70E740481C1C}">
                <a14:useLocalDpi xmlns:a14="http://schemas.microsoft.com/office/drawing/2010/main" val="0"/>
              </a:ext>
            </a:extLst>
          </a:blip>
          <a:stretch>
            <a:fillRect/>
          </a:stretch>
        </p:blipFill>
        <p:spPr>
          <a:xfrm>
            <a:off x="9024960" y="4043402"/>
            <a:ext cx="500040" cy="500040"/>
          </a:xfrm>
          <a:prstGeom prst="rect">
            <a:avLst/>
          </a:prstGeom>
        </p:spPr>
      </p:pic>
      <p:sp>
        <p:nvSpPr>
          <p:cNvPr id="13" name="TextBox 12"/>
          <p:cNvSpPr txBox="1"/>
          <p:nvPr/>
        </p:nvSpPr>
        <p:spPr>
          <a:xfrm>
            <a:off x="2718290" y="4043402"/>
            <a:ext cx="6806709" cy="46166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400">
                <a:solidFill>
                  <a:schemeClr val="accent1"/>
                </a:solidFill>
              </a:rPr>
              <a:t>twitter.com/</a:t>
            </a:r>
            <a:r>
              <a:rPr lang="en-US" sz="2400" err="1">
                <a:solidFill>
                  <a:schemeClr val="accent1"/>
                </a:solidFill>
              </a:rPr>
              <a:t>ORDeptEd</a:t>
            </a:r>
            <a:r>
              <a:rPr lang="en-US" sz="2400">
                <a:solidFill>
                  <a:schemeClr val="accent1"/>
                </a:solidFill>
              </a:rPr>
              <a:t> | fb.com/</a:t>
            </a:r>
            <a:r>
              <a:rPr lang="en-US" sz="2400" err="1">
                <a:solidFill>
                  <a:schemeClr val="accent1"/>
                </a:solidFill>
              </a:rPr>
              <a:t>ORDeptEd</a:t>
            </a:r>
            <a:endParaRPr lang="en-US" sz="2400">
              <a:solidFill>
                <a:schemeClr val="accent1"/>
              </a:solidFill>
            </a:endParaRPr>
          </a:p>
        </p:txBody>
      </p:sp>
    </p:spTree>
    <p:extLst>
      <p:ext uri="{BB962C8B-B14F-4D97-AF65-F5344CB8AC3E}">
        <p14:creationId xmlns:p14="http://schemas.microsoft.com/office/powerpoint/2010/main" val="79449758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717176" y="1681163"/>
            <a:ext cx="5280399" cy="823912"/>
          </a:xfrm>
        </p:spPr>
        <p:txBody>
          <a:bodyPr anchor="t" anchorCtr="0">
            <a:normAutofit/>
          </a:bodyPr>
          <a:lstStyle>
            <a:lvl1pPr marL="0" indent="0">
              <a:buNone/>
              <a:defRPr sz="32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717176" y="2505075"/>
            <a:ext cx="5280399" cy="343454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329518" cy="823912"/>
          </a:xfrm>
        </p:spPr>
        <p:txBody>
          <a:bodyPr anchor="t" anchorCtr="0"/>
          <a:lstStyle>
            <a:lvl1pPr marL="0" indent="0">
              <a:buNone/>
              <a:defRPr sz="32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329518" cy="343454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21CE9AC3-29A7-447C-985A-56B968AD79CC}" type="datetime1">
              <a:rPr lang="en-US" smtClean="0"/>
              <a:t>2/4/2026</a:t>
            </a:fld>
            <a:endParaRPr lang="en-US"/>
          </a:p>
        </p:txBody>
      </p:sp>
      <p:sp>
        <p:nvSpPr>
          <p:cNvPr id="8" name="Footer Placeholder 7"/>
          <p:cNvSpPr>
            <a:spLocks noGrp="1"/>
          </p:cNvSpPr>
          <p:nvPr>
            <p:ph type="ftr" sz="quarter" idx="11"/>
          </p:nvPr>
        </p:nvSpPr>
        <p:spPr/>
        <p:txBody>
          <a:bodyPr/>
          <a:lstStyle/>
          <a:p>
            <a:r>
              <a:rPr lang="en-US"/>
              <a:t>Oregon Department of Education</a:t>
            </a:r>
          </a:p>
        </p:txBody>
      </p:sp>
      <p:sp>
        <p:nvSpPr>
          <p:cNvPr id="9" name="Slide Number Placeholder 8"/>
          <p:cNvSpPr>
            <a:spLocks noGrp="1"/>
          </p:cNvSpPr>
          <p:nvPr>
            <p:ph type="sldNum" sz="quarter" idx="12"/>
          </p:nvPr>
        </p:nvSpPr>
        <p:spPr/>
        <p:txBody>
          <a:bodyPr/>
          <a:lstStyle/>
          <a:p>
            <a:fld id="{357F5B69-6281-4C1F-8C38-6DA0F56DA430}" type="slidenum">
              <a:rPr lang="en-US" smtClean="0"/>
              <a:t>‹#›</a:t>
            </a:fld>
            <a:endParaRPr lang="en-US"/>
          </a:p>
        </p:txBody>
      </p:sp>
      <p:sp>
        <p:nvSpPr>
          <p:cNvPr id="10" name="Title 1"/>
          <p:cNvSpPr>
            <a:spLocks noGrp="1"/>
          </p:cNvSpPr>
          <p:nvPr>
            <p:ph type="title"/>
          </p:nvPr>
        </p:nvSpPr>
        <p:spPr>
          <a:xfrm>
            <a:off x="717176" y="457200"/>
            <a:ext cx="10784542" cy="1026460"/>
          </a:xfrm>
        </p:spPr>
        <p:txBody>
          <a:bodyPr>
            <a:normAutofit/>
          </a:bodyPr>
          <a:lstStyle>
            <a:lvl1pPr>
              <a:defRPr sz="3200"/>
            </a:lvl1pPr>
          </a:lstStyle>
          <a:p>
            <a:r>
              <a:rPr lang="en-US"/>
              <a:t>Click to edit Master title style</a:t>
            </a:r>
          </a:p>
        </p:txBody>
      </p:sp>
    </p:spTree>
    <p:extLst>
      <p:ext uri="{BB962C8B-B14F-4D97-AF65-F5344CB8AC3E}">
        <p14:creationId xmlns:p14="http://schemas.microsoft.com/office/powerpoint/2010/main" val="64273110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Title Only">
    <p:spTree>
      <p:nvGrpSpPr>
        <p:cNvPr id="1" name=""/>
        <p:cNvGrpSpPr/>
        <p:nvPr/>
      </p:nvGrpSpPr>
      <p:grpSpPr>
        <a:xfrm>
          <a:off x="0" y="0"/>
          <a:ext cx="0" cy="0"/>
          <a:chOff x="0" y="0"/>
          <a:chExt cx="0" cy="0"/>
        </a:xfrm>
      </p:grpSpPr>
      <p:sp>
        <p:nvSpPr>
          <p:cNvPr id="6" name="Rectangle 5"/>
          <p:cNvSpPr/>
          <p:nvPr/>
        </p:nvSpPr>
        <p:spPr>
          <a:xfrm>
            <a:off x="206188" y="215153"/>
            <a:ext cx="11775141"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 name="Date Placeholder 2"/>
          <p:cNvSpPr>
            <a:spLocks noGrp="1"/>
          </p:cNvSpPr>
          <p:nvPr>
            <p:ph type="dt" sz="half" idx="10"/>
          </p:nvPr>
        </p:nvSpPr>
        <p:spPr/>
        <p:txBody>
          <a:bodyPr/>
          <a:lstStyle/>
          <a:p>
            <a:fld id="{27879103-F9E0-4F46-ADC2-B8CD67C56AE7}" type="datetime1">
              <a:rPr lang="en-US" smtClean="0"/>
              <a:pPr/>
              <a:t>2/4/2026</a:t>
            </a:fld>
            <a:endParaRPr lang="en-US"/>
          </a:p>
        </p:txBody>
      </p:sp>
      <p:sp>
        <p:nvSpPr>
          <p:cNvPr id="4" name="Footer Placeholder 3"/>
          <p:cNvSpPr>
            <a:spLocks noGrp="1"/>
          </p:cNvSpPr>
          <p:nvPr>
            <p:ph type="ftr" sz="quarter" idx="11"/>
          </p:nvPr>
        </p:nvSpPr>
        <p:spPr/>
        <p:txBody>
          <a:bodyPr/>
          <a:lstStyle/>
          <a:p>
            <a:r>
              <a:rPr lang="en-US"/>
              <a:t>Oregon Department of Education</a:t>
            </a:r>
          </a:p>
        </p:txBody>
      </p:sp>
      <p:sp>
        <p:nvSpPr>
          <p:cNvPr id="5" name="Slide Number Placeholder 4"/>
          <p:cNvSpPr>
            <a:spLocks noGrp="1"/>
          </p:cNvSpPr>
          <p:nvPr>
            <p:ph type="sldNum" sz="quarter" idx="12"/>
          </p:nvPr>
        </p:nvSpPr>
        <p:spPr/>
        <p:txBody>
          <a:bodyPr/>
          <a:lstStyle/>
          <a:p>
            <a:fld id="{357F5B69-6281-4C1F-8C38-6DA0F56DA430}" type="slidenum">
              <a:rPr lang="en-US" smtClean="0"/>
              <a:pPr/>
              <a:t>‹#›</a:t>
            </a:fld>
            <a:endParaRPr lang="en-US"/>
          </a:p>
        </p:txBody>
      </p:sp>
      <p:sp>
        <p:nvSpPr>
          <p:cNvPr id="7" name="Title 1"/>
          <p:cNvSpPr>
            <a:spLocks noGrp="1"/>
          </p:cNvSpPr>
          <p:nvPr>
            <p:ph type="title"/>
          </p:nvPr>
        </p:nvSpPr>
        <p:spPr>
          <a:xfrm>
            <a:off x="717176" y="457200"/>
            <a:ext cx="10784542" cy="1026460"/>
          </a:xfrm>
        </p:spPr>
        <p:txBody>
          <a:bodyPr/>
          <a:lstStyle/>
          <a:p>
            <a:r>
              <a:rPr lang="en-US"/>
              <a:t>Click to edit Master title style</a:t>
            </a:r>
          </a:p>
        </p:txBody>
      </p:sp>
    </p:spTree>
    <p:extLst>
      <p:ext uri="{BB962C8B-B14F-4D97-AF65-F5344CB8AC3E}">
        <p14:creationId xmlns:p14="http://schemas.microsoft.com/office/powerpoint/2010/main" val="3752021579"/>
      </p:ext>
    </p:extLst>
  </p:cSld>
  <p:clrMapOvr>
    <a:masterClrMapping/>
  </p:clrMapOvr>
  <p:hf hdr="0" dt="0"/>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p:cSld name="Blank">
    <p:spTree>
      <p:nvGrpSpPr>
        <p:cNvPr id="1" name=""/>
        <p:cNvGrpSpPr/>
        <p:nvPr/>
      </p:nvGrpSpPr>
      <p:grpSpPr>
        <a:xfrm>
          <a:off x="0" y="0"/>
          <a:ext cx="0" cy="0"/>
          <a:chOff x="0" y="0"/>
          <a:chExt cx="0" cy="0"/>
        </a:xfrm>
      </p:grpSpPr>
      <p:sp>
        <p:nvSpPr>
          <p:cNvPr id="5" name="Rectangle 4"/>
          <p:cNvSpPr/>
          <p:nvPr/>
        </p:nvSpPr>
        <p:spPr>
          <a:xfrm>
            <a:off x="206188" y="215153"/>
            <a:ext cx="11775141"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v</a:t>
            </a:r>
          </a:p>
        </p:txBody>
      </p:sp>
      <p:sp>
        <p:nvSpPr>
          <p:cNvPr id="2" name="Date Placeholder 1"/>
          <p:cNvSpPr>
            <a:spLocks noGrp="1"/>
          </p:cNvSpPr>
          <p:nvPr>
            <p:ph type="dt" sz="half" idx="10"/>
          </p:nvPr>
        </p:nvSpPr>
        <p:spPr/>
        <p:txBody>
          <a:bodyPr/>
          <a:lstStyle/>
          <a:p>
            <a:fld id="{80DF8147-9298-48DB-8898-31538F48B62E}" type="datetime1">
              <a:rPr lang="en-US" smtClean="0"/>
              <a:t>2/4/2026</a:t>
            </a:fld>
            <a:endParaRPr lang="en-US"/>
          </a:p>
        </p:txBody>
      </p:sp>
      <p:sp>
        <p:nvSpPr>
          <p:cNvPr id="3" name="Footer Placeholder 2"/>
          <p:cNvSpPr>
            <a:spLocks noGrp="1"/>
          </p:cNvSpPr>
          <p:nvPr>
            <p:ph type="ftr" sz="quarter" idx="11"/>
          </p:nvPr>
        </p:nvSpPr>
        <p:spPr/>
        <p:txBody>
          <a:bodyPr/>
          <a:lstStyle/>
          <a:p>
            <a:r>
              <a:rPr lang="en-US"/>
              <a:t>Oregon Department of Education</a:t>
            </a:r>
          </a:p>
        </p:txBody>
      </p:sp>
      <p:sp>
        <p:nvSpPr>
          <p:cNvPr id="4" name="Slide Number Placeholder 3"/>
          <p:cNvSpPr>
            <a:spLocks noGrp="1"/>
          </p:cNvSpPr>
          <p:nvPr>
            <p:ph type="sldNum" sz="quarter" idx="12"/>
          </p:nvPr>
        </p:nvSpPr>
        <p:spPr/>
        <p:txBody>
          <a:bodyPr/>
          <a:lstStyle/>
          <a:p>
            <a:fld id="{357F5B69-6281-4C1F-8C38-6DA0F56DA430}" type="slidenum">
              <a:rPr lang="en-US" smtClean="0"/>
              <a:t>‹#›</a:t>
            </a:fld>
            <a:endParaRPr lang="en-US"/>
          </a:p>
        </p:txBody>
      </p:sp>
      <p:sp>
        <p:nvSpPr>
          <p:cNvPr id="7" name="Content Placeholder 6"/>
          <p:cNvSpPr>
            <a:spLocks noGrp="1"/>
          </p:cNvSpPr>
          <p:nvPr>
            <p:ph sz="quarter" idx="13"/>
          </p:nvPr>
        </p:nvSpPr>
        <p:spPr>
          <a:xfrm>
            <a:off x="717176" y="659958"/>
            <a:ext cx="10784542" cy="5398936"/>
          </a:xfrm>
          <a:noFill/>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03945951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pn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image" Target="../media/image1.png"/><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13" Type="http://schemas.openxmlformats.org/officeDocument/2006/relationships/image" Target="../media/image1.png"/><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2.xml"/><Relationship Id="rId13" Type="http://schemas.openxmlformats.org/officeDocument/2006/relationships/image" Target="../media/image1.png"/><Relationship Id="rId3" Type="http://schemas.openxmlformats.org/officeDocument/2006/relationships/slideLayout" Target="../slideLayouts/slideLayout47.xml"/><Relationship Id="rId7" Type="http://schemas.openxmlformats.org/officeDocument/2006/relationships/slideLayout" Target="../slideLayouts/slideLayout51.xml"/><Relationship Id="rId12" Type="http://schemas.openxmlformats.org/officeDocument/2006/relationships/theme" Target="../theme/theme5.xml"/><Relationship Id="rId2" Type="http://schemas.openxmlformats.org/officeDocument/2006/relationships/slideLayout" Target="../slideLayouts/slideLayout46.xml"/><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5" Type="http://schemas.openxmlformats.org/officeDocument/2006/relationships/slideLayout" Target="../slideLayouts/slideLayout49.xml"/><Relationship Id="rId10" Type="http://schemas.openxmlformats.org/officeDocument/2006/relationships/slideLayout" Target="../slideLayouts/slideLayout54.xml"/><Relationship Id="rId4" Type="http://schemas.openxmlformats.org/officeDocument/2006/relationships/slideLayout" Target="../slideLayouts/slideLayout48.xml"/><Relationship Id="rId9" Type="http://schemas.openxmlformats.org/officeDocument/2006/relationships/slideLayout" Target="../slideLayouts/slideLayout53.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3.xml"/><Relationship Id="rId13" Type="http://schemas.openxmlformats.org/officeDocument/2006/relationships/image" Target="../media/image1.png"/><Relationship Id="rId3" Type="http://schemas.openxmlformats.org/officeDocument/2006/relationships/slideLayout" Target="../slideLayouts/slideLayout58.xml"/><Relationship Id="rId7" Type="http://schemas.openxmlformats.org/officeDocument/2006/relationships/slideLayout" Target="../slideLayouts/slideLayout62.xml"/><Relationship Id="rId12" Type="http://schemas.openxmlformats.org/officeDocument/2006/relationships/theme" Target="../theme/theme6.xml"/><Relationship Id="rId2" Type="http://schemas.openxmlformats.org/officeDocument/2006/relationships/slideLayout" Target="../slideLayouts/slideLayout57.xml"/><Relationship Id="rId1" Type="http://schemas.openxmlformats.org/officeDocument/2006/relationships/slideLayout" Target="../slideLayouts/slideLayout56.xml"/><Relationship Id="rId6" Type="http://schemas.openxmlformats.org/officeDocument/2006/relationships/slideLayout" Target="../slideLayouts/slideLayout61.xml"/><Relationship Id="rId11" Type="http://schemas.openxmlformats.org/officeDocument/2006/relationships/slideLayout" Target="../slideLayouts/slideLayout66.xml"/><Relationship Id="rId5" Type="http://schemas.openxmlformats.org/officeDocument/2006/relationships/slideLayout" Target="../slideLayouts/slideLayout60.xml"/><Relationship Id="rId10" Type="http://schemas.openxmlformats.org/officeDocument/2006/relationships/slideLayout" Target="../slideLayouts/slideLayout65.xml"/><Relationship Id="rId4" Type="http://schemas.openxmlformats.org/officeDocument/2006/relationships/slideLayout" Target="../slideLayouts/slideLayout59.xml"/><Relationship Id="rId9" Type="http://schemas.openxmlformats.org/officeDocument/2006/relationships/slideLayout" Target="../slideLayouts/slideLayout6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8" name="Rectangle 7"/>
          <p:cNvSpPr/>
          <p:nvPr/>
        </p:nvSpPr>
        <p:spPr>
          <a:xfrm>
            <a:off x="206188" y="215153"/>
            <a:ext cx="11775141"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lumMod val="65000"/>
                  <a:lumOff val="35000"/>
                </a:schemeClr>
              </a:solidFill>
            </a:endParaRPr>
          </a:p>
        </p:txBody>
      </p:sp>
      <p:sp>
        <p:nvSpPr>
          <p:cNvPr id="2" name="Title Placeholder 1"/>
          <p:cNvSpPr>
            <a:spLocks noGrp="1"/>
          </p:cNvSpPr>
          <p:nvPr>
            <p:ph type="title"/>
          </p:nvPr>
        </p:nvSpPr>
        <p:spPr>
          <a:xfrm>
            <a:off x="717176" y="457200"/>
            <a:ext cx="10784542" cy="1026460"/>
          </a:xfrm>
          <a:prstGeom prst="rect">
            <a:avLst/>
          </a:prstGeom>
        </p:spPr>
        <p:txBody>
          <a:bodyPr vert="horz" lIns="91440" tIns="45720" rIns="91440" bIns="45720" rtlCol="0" anchor="b" anchorCtr="0">
            <a:normAutofit/>
          </a:bodyPr>
          <a:lstStyle/>
          <a:p>
            <a:r>
              <a:rPr lang="en-US"/>
              <a:t>Click to edit Master title style</a:t>
            </a:r>
          </a:p>
        </p:txBody>
      </p:sp>
      <p:sp>
        <p:nvSpPr>
          <p:cNvPr id="3" name="Text Placeholder 2"/>
          <p:cNvSpPr>
            <a:spLocks noGrp="1"/>
          </p:cNvSpPr>
          <p:nvPr>
            <p:ph type="body" idx="1"/>
          </p:nvPr>
        </p:nvSpPr>
        <p:spPr>
          <a:xfrm>
            <a:off x="717176" y="1825625"/>
            <a:ext cx="10784542" cy="4109010"/>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p:cNvSpPr>
            <a:spLocks noGrp="1"/>
          </p:cNvSpPr>
          <p:nvPr>
            <p:ph type="ftr" sz="quarter" idx="3"/>
          </p:nvPr>
        </p:nvSpPr>
        <p:spPr>
          <a:xfrm>
            <a:off x="717176" y="6139793"/>
            <a:ext cx="2864224" cy="365125"/>
          </a:xfrm>
          <a:prstGeom prst="rect">
            <a:avLst/>
          </a:prstGeom>
        </p:spPr>
        <p:txBody>
          <a:bodyPr vert="horz" lIns="91440" tIns="45720" rIns="91440" bIns="45720" rtlCol="0" anchor="ctr"/>
          <a:lstStyle>
            <a:lvl1pPr algn="l">
              <a:defRPr sz="1200">
                <a:solidFill>
                  <a:schemeClr val="tx1">
                    <a:lumMod val="65000"/>
                    <a:lumOff val="35000"/>
                  </a:schemeClr>
                </a:solidFill>
              </a:defRPr>
            </a:lvl1pPr>
          </a:lstStyle>
          <a:p>
            <a:r>
              <a:rPr lang="en-US"/>
              <a:t>Oregon Department of Education</a:t>
            </a:r>
          </a:p>
        </p:txBody>
      </p:sp>
      <p:sp>
        <p:nvSpPr>
          <p:cNvPr id="4" name="Date Placeholder 3"/>
          <p:cNvSpPr>
            <a:spLocks noGrp="1"/>
          </p:cNvSpPr>
          <p:nvPr>
            <p:ph type="dt" sz="half" idx="2"/>
          </p:nvPr>
        </p:nvSpPr>
        <p:spPr>
          <a:xfrm>
            <a:off x="3854824" y="6139793"/>
            <a:ext cx="4509246" cy="365125"/>
          </a:xfrm>
          <a:prstGeom prst="rect">
            <a:avLst/>
          </a:prstGeom>
        </p:spPr>
        <p:txBody>
          <a:bodyPr vert="horz" lIns="91440" tIns="45720" rIns="91440" bIns="45720" rtlCol="0" anchor="ctr"/>
          <a:lstStyle>
            <a:lvl1pPr algn="ctr">
              <a:defRPr sz="1200">
                <a:solidFill>
                  <a:schemeClr val="tx1">
                    <a:lumMod val="65000"/>
                    <a:lumOff val="35000"/>
                  </a:schemeClr>
                </a:solidFill>
              </a:defRPr>
            </a:lvl1pPr>
          </a:lstStyle>
          <a:p>
            <a:fld id="{27879103-F9E0-4F46-ADC2-B8CD67C56AE7}" type="datetime1">
              <a:rPr lang="en-US" smtClean="0"/>
              <a:pPr/>
              <a:t>2/4/2026</a:t>
            </a:fld>
            <a:endParaRPr lang="en-US"/>
          </a:p>
        </p:txBody>
      </p:sp>
      <p:sp>
        <p:nvSpPr>
          <p:cNvPr id="6" name="Slide Number Placeholder 5"/>
          <p:cNvSpPr>
            <a:spLocks noGrp="1"/>
          </p:cNvSpPr>
          <p:nvPr>
            <p:ph type="sldNum" sz="quarter" idx="4"/>
          </p:nvPr>
        </p:nvSpPr>
        <p:spPr>
          <a:xfrm>
            <a:off x="8610600" y="6139793"/>
            <a:ext cx="2891118" cy="365125"/>
          </a:xfrm>
          <a:prstGeom prst="rect">
            <a:avLst/>
          </a:prstGeom>
        </p:spPr>
        <p:txBody>
          <a:bodyPr vert="horz" lIns="91440" tIns="45720" rIns="91440" bIns="45720" rtlCol="0" anchor="ctr"/>
          <a:lstStyle>
            <a:lvl1pPr algn="r">
              <a:defRPr sz="1200">
                <a:solidFill>
                  <a:schemeClr val="tx1">
                    <a:lumMod val="65000"/>
                    <a:lumOff val="35000"/>
                  </a:schemeClr>
                </a:solidFill>
              </a:defRPr>
            </a:lvl1pPr>
          </a:lstStyle>
          <a:p>
            <a:fld id="{357F5B69-6281-4C1F-8C38-6DA0F56DA430}" type="slidenum">
              <a:rPr lang="en-US" smtClean="0"/>
              <a:pPr/>
              <a:t>‹#›</a:t>
            </a:fld>
            <a:endParaRPr lang="en-US"/>
          </a:p>
        </p:txBody>
      </p:sp>
      <p:pic>
        <p:nvPicPr>
          <p:cNvPr id="10" name="Picture 9" descr="Decorative line break"/>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804670" y="1558360"/>
            <a:ext cx="1286259" cy="24384"/>
          </a:xfrm>
          <a:prstGeom prst="rect">
            <a:avLst/>
          </a:prstGeom>
        </p:spPr>
      </p:pic>
    </p:spTree>
    <p:extLst>
      <p:ext uri="{BB962C8B-B14F-4D97-AF65-F5344CB8AC3E}">
        <p14:creationId xmlns:p14="http://schemas.microsoft.com/office/powerpoint/2010/main" val="1075416471"/>
      </p:ext>
    </p:extLst>
  </p:cSld>
  <p:clrMap bg1="lt1" tx1="dk1" bg2="lt2" tx2="dk2" accent1="accent1" accent2="accent2" accent3="accent3" accent4="accent4" accent5="accent5" accent6="accent6" hlink="hlink" folHlink="folHlink"/>
  <p:sldLayoutIdLst>
    <p:sldLayoutId id="2147483708" r:id="rId1"/>
    <p:sldLayoutId id="2147483709" r:id="rId2"/>
    <p:sldLayoutId id="2147483710" r:id="rId3"/>
    <p:sldLayoutId id="2147483711" r:id="rId4"/>
    <p:sldLayoutId id="2147483712" r:id="rId5"/>
    <p:sldLayoutId id="2147483713" r:id="rId6"/>
    <p:sldLayoutId id="2147483714" r:id="rId7"/>
    <p:sldLayoutId id="2147483715" r:id="rId8"/>
    <p:sldLayoutId id="2147483716" r:id="rId9"/>
    <p:sldLayoutId id="2147483717" r:id="rId10"/>
    <p:sldLayoutId id="2147483718" r:id="rId11"/>
  </p:sldLayoutIdLst>
  <p:hf hdr="0" dt="0"/>
  <p:txStyles>
    <p:titleStyle>
      <a:lvl1pPr algn="l" defTabSz="914400" rtl="0" eaLnBrk="1" latinLnBrk="0" hangingPunct="1">
        <a:lnSpc>
          <a:spcPct val="90000"/>
        </a:lnSpc>
        <a:spcBef>
          <a:spcPct val="0"/>
        </a:spcBef>
        <a:buNone/>
        <a:defRPr sz="4400" kern="1200">
          <a:solidFill>
            <a:schemeClr val="accent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lang="en-US" sz="2400" kern="1200" dirty="0" smtClean="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lang="en-US" sz="2400" kern="1200" dirty="0" smtClean="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lang="en-US" sz="2400" kern="1200" dirty="0" smtClean="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lang="en-US" sz="2400" kern="1200" dirty="0" smtClean="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lang="en-US" sz="2400" kern="1200" dirty="0" smtClean="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accent5"/>
        </a:solidFill>
        <a:effectLst/>
      </p:bgPr>
    </p:bg>
    <p:spTree>
      <p:nvGrpSpPr>
        <p:cNvPr id="1" name=""/>
        <p:cNvGrpSpPr/>
        <p:nvPr/>
      </p:nvGrpSpPr>
      <p:grpSpPr>
        <a:xfrm>
          <a:off x="0" y="0"/>
          <a:ext cx="0" cy="0"/>
          <a:chOff x="0" y="0"/>
          <a:chExt cx="0" cy="0"/>
        </a:xfrm>
      </p:grpSpPr>
      <p:sp>
        <p:nvSpPr>
          <p:cNvPr id="8" name="Rectangle 7"/>
          <p:cNvSpPr/>
          <p:nvPr/>
        </p:nvSpPr>
        <p:spPr>
          <a:xfrm>
            <a:off x="206188" y="215153"/>
            <a:ext cx="11775141"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 name="Title Placeholder 1"/>
          <p:cNvSpPr>
            <a:spLocks noGrp="1"/>
          </p:cNvSpPr>
          <p:nvPr>
            <p:ph type="title"/>
          </p:nvPr>
        </p:nvSpPr>
        <p:spPr>
          <a:xfrm>
            <a:off x="717176" y="457200"/>
            <a:ext cx="10784542" cy="1026460"/>
          </a:xfrm>
          <a:prstGeom prst="rect">
            <a:avLst/>
          </a:prstGeom>
        </p:spPr>
        <p:txBody>
          <a:bodyPr vert="horz" lIns="91440" tIns="45720" rIns="91440" bIns="45720" rtlCol="0" anchor="b" anchorCtr="0">
            <a:normAutofit/>
          </a:bodyPr>
          <a:lstStyle/>
          <a:p>
            <a:r>
              <a:rPr lang="en-US"/>
              <a:t>Click to edit Master title style</a:t>
            </a:r>
          </a:p>
        </p:txBody>
      </p:sp>
      <p:sp>
        <p:nvSpPr>
          <p:cNvPr id="3" name="Text Placeholder 2"/>
          <p:cNvSpPr>
            <a:spLocks noGrp="1"/>
          </p:cNvSpPr>
          <p:nvPr>
            <p:ph type="body" idx="1"/>
          </p:nvPr>
        </p:nvSpPr>
        <p:spPr>
          <a:xfrm>
            <a:off x="717176" y="1825625"/>
            <a:ext cx="10784542" cy="4109010"/>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p:cNvSpPr>
            <a:spLocks noGrp="1"/>
          </p:cNvSpPr>
          <p:nvPr>
            <p:ph type="ftr" sz="quarter" idx="3"/>
          </p:nvPr>
        </p:nvSpPr>
        <p:spPr>
          <a:xfrm>
            <a:off x="717176" y="6139793"/>
            <a:ext cx="2864224" cy="365125"/>
          </a:xfrm>
          <a:prstGeom prst="rect">
            <a:avLst/>
          </a:prstGeom>
        </p:spPr>
        <p:txBody>
          <a:bodyPr vert="horz" lIns="91440" tIns="45720" rIns="91440" bIns="45720" rtlCol="0" anchor="ctr"/>
          <a:lstStyle>
            <a:lvl1pPr algn="l">
              <a:defRPr sz="1200">
                <a:solidFill>
                  <a:schemeClr val="tx1">
                    <a:lumMod val="65000"/>
                    <a:lumOff val="35000"/>
                  </a:schemeClr>
                </a:solidFill>
              </a:defRPr>
            </a:lvl1pPr>
          </a:lstStyle>
          <a:p>
            <a:r>
              <a:rPr lang="en-US"/>
              <a:t>Oregon Department of Education</a:t>
            </a:r>
          </a:p>
        </p:txBody>
      </p:sp>
      <p:sp>
        <p:nvSpPr>
          <p:cNvPr id="4" name="Date Placeholder 3"/>
          <p:cNvSpPr>
            <a:spLocks noGrp="1"/>
          </p:cNvSpPr>
          <p:nvPr>
            <p:ph type="dt" sz="half" idx="2"/>
          </p:nvPr>
        </p:nvSpPr>
        <p:spPr>
          <a:xfrm>
            <a:off x="3854824" y="6139793"/>
            <a:ext cx="4509246" cy="365125"/>
          </a:xfrm>
          <a:prstGeom prst="rect">
            <a:avLst/>
          </a:prstGeom>
        </p:spPr>
        <p:txBody>
          <a:bodyPr vert="horz" lIns="91440" tIns="45720" rIns="91440" bIns="45720" rtlCol="0" anchor="ctr"/>
          <a:lstStyle>
            <a:lvl1pPr algn="ctr">
              <a:defRPr sz="1200">
                <a:solidFill>
                  <a:schemeClr val="tx1">
                    <a:lumMod val="65000"/>
                    <a:lumOff val="35000"/>
                  </a:schemeClr>
                </a:solidFill>
              </a:defRPr>
            </a:lvl1pPr>
          </a:lstStyle>
          <a:p>
            <a:fld id="{27879103-F9E0-4F46-ADC2-B8CD67C56AE7}" type="datetime1">
              <a:rPr lang="en-US" smtClean="0"/>
              <a:pPr/>
              <a:t>2/4/2026</a:t>
            </a:fld>
            <a:endParaRPr lang="en-US"/>
          </a:p>
        </p:txBody>
      </p:sp>
      <p:sp>
        <p:nvSpPr>
          <p:cNvPr id="6" name="Slide Number Placeholder 5"/>
          <p:cNvSpPr>
            <a:spLocks noGrp="1"/>
          </p:cNvSpPr>
          <p:nvPr>
            <p:ph type="sldNum" sz="quarter" idx="4"/>
          </p:nvPr>
        </p:nvSpPr>
        <p:spPr>
          <a:xfrm>
            <a:off x="8610600" y="6139793"/>
            <a:ext cx="2891118" cy="365125"/>
          </a:xfrm>
          <a:prstGeom prst="rect">
            <a:avLst/>
          </a:prstGeom>
        </p:spPr>
        <p:txBody>
          <a:bodyPr vert="horz" lIns="91440" tIns="45720" rIns="91440" bIns="45720" rtlCol="0" anchor="ctr"/>
          <a:lstStyle>
            <a:lvl1pPr algn="r">
              <a:defRPr sz="1200">
                <a:solidFill>
                  <a:schemeClr val="tx1">
                    <a:lumMod val="65000"/>
                    <a:lumOff val="35000"/>
                  </a:schemeClr>
                </a:solidFill>
              </a:defRPr>
            </a:lvl1pPr>
          </a:lstStyle>
          <a:p>
            <a:fld id="{357F5B69-6281-4C1F-8C38-6DA0F56DA430}" type="slidenum">
              <a:rPr lang="en-US" smtClean="0"/>
              <a:pPr/>
              <a:t>‹#›</a:t>
            </a:fld>
            <a:endParaRPr lang="en-US"/>
          </a:p>
        </p:txBody>
      </p:sp>
      <p:pic>
        <p:nvPicPr>
          <p:cNvPr id="10" name="Picture 9" descr="Decorative line break"/>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804670" y="1558360"/>
            <a:ext cx="1286259" cy="24384"/>
          </a:xfrm>
          <a:prstGeom prst="rect">
            <a:avLst/>
          </a:prstGeom>
        </p:spPr>
      </p:pic>
    </p:spTree>
    <p:extLst>
      <p:ext uri="{BB962C8B-B14F-4D97-AF65-F5344CB8AC3E}">
        <p14:creationId xmlns:p14="http://schemas.microsoft.com/office/powerpoint/2010/main" val="2694759649"/>
      </p:ext>
    </p:extLst>
  </p:cSld>
  <p:clrMap bg1="lt1" tx1="dk1" bg2="lt2" tx2="dk2" accent1="accent1" accent2="accent2" accent3="accent3" accent4="accent4" accent5="accent5" accent6="accent6" hlink="hlink" folHlink="folHlink"/>
  <p:sldLayoutIdLst>
    <p:sldLayoutId id="2147483816" r:id="rId1"/>
    <p:sldLayoutId id="2147483817" r:id="rId2"/>
    <p:sldLayoutId id="2147483818" r:id="rId3"/>
    <p:sldLayoutId id="2147483819" r:id="rId4"/>
    <p:sldLayoutId id="2147483820" r:id="rId5"/>
    <p:sldLayoutId id="2147483821" r:id="rId6"/>
    <p:sldLayoutId id="2147483822" r:id="rId7"/>
    <p:sldLayoutId id="2147483823" r:id="rId8"/>
    <p:sldLayoutId id="2147483824" r:id="rId9"/>
    <p:sldLayoutId id="2147483825" r:id="rId10"/>
    <p:sldLayoutId id="2147483826" r:id="rId11"/>
  </p:sldLayoutIdLst>
  <p:hf hdr="0" dt="0"/>
  <p:txStyles>
    <p:titleStyle>
      <a:lvl1pPr algn="l" defTabSz="914400" rtl="0" eaLnBrk="1" latinLnBrk="0" hangingPunct="1">
        <a:lnSpc>
          <a:spcPct val="90000"/>
        </a:lnSpc>
        <a:spcBef>
          <a:spcPct val="0"/>
        </a:spcBef>
        <a:buNone/>
        <a:defRPr sz="4400" kern="1200">
          <a:solidFill>
            <a:schemeClr val="accent5"/>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lang="en-US" sz="2400" kern="1200" dirty="0" smtClean="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lang="en-US" sz="2400" kern="1200" dirty="0" smtClean="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lang="en-US" sz="2400" kern="1200" dirty="0" smtClean="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lang="en-US" sz="2400" kern="1200" dirty="0" smtClean="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lang="en-US" sz="2400" kern="1200" dirty="0" smtClean="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accent4"/>
        </a:solidFill>
        <a:effectLst/>
      </p:bgPr>
    </p:bg>
    <p:spTree>
      <p:nvGrpSpPr>
        <p:cNvPr id="1" name=""/>
        <p:cNvGrpSpPr/>
        <p:nvPr/>
      </p:nvGrpSpPr>
      <p:grpSpPr>
        <a:xfrm>
          <a:off x="0" y="0"/>
          <a:ext cx="0" cy="0"/>
          <a:chOff x="0" y="0"/>
          <a:chExt cx="0" cy="0"/>
        </a:xfrm>
      </p:grpSpPr>
      <p:sp>
        <p:nvSpPr>
          <p:cNvPr id="8" name="Rectangle 7"/>
          <p:cNvSpPr/>
          <p:nvPr/>
        </p:nvSpPr>
        <p:spPr>
          <a:xfrm>
            <a:off x="206188" y="215153"/>
            <a:ext cx="11775141"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 name="Title Placeholder 1"/>
          <p:cNvSpPr>
            <a:spLocks noGrp="1"/>
          </p:cNvSpPr>
          <p:nvPr>
            <p:ph type="title"/>
          </p:nvPr>
        </p:nvSpPr>
        <p:spPr>
          <a:xfrm>
            <a:off x="717176" y="457200"/>
            <a:ext cx="10784542" cy="1026460"/>
          </a:xfrm>
          <a:prstGeom prst="rect">
            <a:avLst/>
          </a:prstGeom>
        </p:spPr>
        <p:txBody>
          <a:bodyPr vert="horz" lIns="91440" tIns="45720" rIns="91440" bIns="45720" rtlCol="0" anchor="b" anchorCtr="0">
            <a:normAutofit/>
          </a:bodyPr>
          <a:lstStyle/>
          <a:p>
            <a:r>
              <a:rPr lang="en-US"/>
              <a:t>Click to edit Master title style</a:t>
            </a:r>
          </a:p>
        </p:txBody>
      </p:sp>
      <p:sp>
        <p:nvSpPr>
          <p:cNvPr id="3" name="Text Placeholder 2"/>
          <p:cNvSpPr>
            <a:spLocks noGrp="1"/>
          </p:cNvSpPr>
          <p:nvPr>
            <p:ph type="body" idx="1"/>
          </p:nvPr>
        </p:nvSpPr>
        <p:spPr>
          <a:xfrm>
            <a:off x="717176" y="1825625"/>
            <a:ext cx="10784542" cy="4109010"/>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p:cNvSpPr>
            <a:spLocks noGrp="1"/>
          </p:cNvSpPr>
          <p:nvPr>
            <p:ph type="ftr" sz="quarter" idx="3"/>
          </p:nvPr>
        </p:nvSpPr>
        <p:spPr>
          <a:xfrm>
            <a:off x="717176" y="6139793"/>
            <a:ext cx="2864224" cy="365125"/>
          </a:xfrm>
          <a:prstGeom prst="rect">
            <a:avLst/>
          </a:prstGeom>
        </p:spPr>
        <p:txBody>
          <a:bodyPr vert="horz" lIns="91440" tIns="45720" rIns="91440" bIns="45720" rtlCol="0" anchor="ctr"/>
          <a:lstStyle>
            <a:lvl1pPr algn="l">
              <a:defRPr sz="1200">
                <a:solidFill>
                  <a:schemeClr val="tx1">
                    <a:lumMod val="65000"/>
                    <a:lumOff val="35000"/>
                  </a:schemeClr>
                </a:solidFill>
              </a:defRPr>
            </a:lvl1pPr>
          </a:lstStyle>
          <a:p>
            <a:r>
              <a:rPr lang="en-US"/>
              <a:t>Oregon Department of Education</a:t>
            </a:r>
          </a:p>
        </p:txBody>
      </p:sp>
      <p:sp>
        <p:nvSpPr>
          <p:cNvPr id="4" name="Date Placeholder 3"/>
          <p:cNvSpPr>
            <a:spLocks noGrp="1"/>
          </p:cNvSpPr>
          <p:nvPr>
            <p:ph type="dt" sz="half" idx="2"/>
          </p:nvPr>
        </p:nvSpPr>
        <p:spPr>
          <a:xfrm>
            <a:off x="3854824" y="6139793"/>
            <a:ext cx="4509246" cy="365125"/>
          </a:xfrm>
          <a:prstGeom prst="rect">
            <a:avLst/>
          </a:prstGeom>
        </p:spPr>
        <p:txBody>
          <a:bodyPr vert="horz" lIns="91440" tIns="45720" rIns="91440" bIns="45720" rtlCol="0" anchor="ctr"/>
          <a:lstStyle>
            <a:lvl1pPr algn="ctr">
              <a:defRPr sz="1200">
                <a:solidFill>
                  <a:schemeClr val="tx1">
                    <a:lumMod val="65000"/>
                    <a:lumOff val="35000"/>
                  </a:schemeClr>
                </a:solidFill>
              </a:defRPr>
            </a:lvl1pPr>
          </a:lstStyle>
          <a:p>
            <a:fld id="{27879103-F9E0-4F46-ADC2-B8CD67C56AE7}" type="datetime1">
              <a:rPr lang="en-US" smtClean="0"/>
              <a:pPr/>
              <a:t>2/4/2026</a:t>
            </a:fld>
            <a:endParaRPr lang="en-US"/>
          </a:p>
        </p:txBody>
      </p:sp>
      <p:sp>
        <p:nvSpPr>
          <p:cNvPr id="6" name="Slide Number Placeholder 5"/>
          <p:cNvSpPr>
            <a:spLocks noGrp="1"/>
          </p:cNvSpPr>
          <p:nvPr>
            <p:ph type="sldNum" sz="quarter" idx="4"/>
          </p:nvPr>
        </p:nvSpPr>
        <p:spPr>
          <a:xfrm>
            <a:off x="8610600" y="6139793"/>
            <a:ext cx="2891118" cy="365125"/>
          </a:xfrm>
          <a:prstGeom prst="rect">
            <a:avLst/>
          </a:prstGeom>
        </p:spPr>
        <p:txBody>
          <a:bodyPr vert="horz" lIns="91440" tIns="45720" rIns="91440" bIns="45720" rtlCol="0" anchor="ctr"/>
          <a:lstStyle>
            <a:lvl1pPr algn="r">
              <a:defRPr sz="1200">
                <a:solidFill>
                  <a:schemeClr val="tx1">
                    <a:lumMod val="65000"/>
                    <a:lumOff val="35000"/>
                  </a:schemeClr>
                </a:solidFill>
              </a:defRPr>
            </a:lvl1pPr>
          </a:lstStyle>
          <a:p>
            <a:fld id="{357F5B69-6281-4C1F-8C38-6DA0F56DA430}" type="slidenum">
              <a:rPr lang="en-US" smtClean="0"/>
              <a:pPr/>
              <a:t>‹#›</a:t>
            </a:fld>
            <a:endParaRPr lang="en-US"/>
          </a:p>
        </p:txBody>
      </p:sp>
      <p:pic>
        <p:nvPicPr>
          <p:cNvPr id="10" name="Picture 9" descr="Decorative line break"/>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804670" y="1558360"/>
            <a:ext cx="1286259" cy="24384"/>
          </a:xfrm>
          <a:prstGeom prst="rect">
            <a:avLst/>
          </a:prstGeom>
        </p:spPr>
      </p:pic>
    </p:spTree>
    <p:extLst>
      <p:ext uri="{BB962C8B-B14F-4D97-AF65-F5344CB8AC3E}">
        <p14:creationId xmlns:p14="http://schemas.microsoft.com/office/powerpoint/2010/main" val="2900062332"/>
      </p:ext>
    </p:extLst>
  </p:cSld>
  <p:clrMap bg1="lt1" tx1="dk1" bg2="lt2" tx2="dk2" accent1="accent1" accent2="accent2" accent3="accent3" accent4="accent4" accent5="accent5" accent6="accent6" hlink="hlink" folHlink="folHlink"/>
  <p:sldLayoutIdLst>
    <p:sldLayoutId id="2147483804" r:id="rId1"/>
    <p:sldLayoutId id="2147483805" r:id="rId2"/>
    <p:sldLayoutId id="2147483806" r:id="rId3"/>
    <p:sldLayoutId id="2147483807" r:id="rId4"/>
    <p:sldLayoutId id="2147483808" r:id="rId5"/>
    <p:sldLayoutId id="2147483809" r:id="rId6"/>
    <p:sldLayoutId id="2147483810" r:id="rId7"/>
    <p:sldLayoutId id="2147483811" r:id="rId8"/>
    <p:sldLayoutId id="2147483812" r:id="rId9"/>
    <p:sldLayoutId id="2147483813" r:id="rId10"/>
    <p:sldLayoutId id="2147483814" r:id="rId11"/>
  </p:sldLayoutIdLst>
  <p:hf hdr="0" dt="0"/>
  <p:txStyles>
    <p:titleStyle>
      <a:lvl1pPr algn="l" defTabSz="914400" rtl="0" eaLnBrk="1" latinLnBrk="0" hangingPunct="1">
        <a:lnSpc>
          <a:spcPct val="90000"/>
        </a:lnSpc>
        <a:spcBef>
          <a:spcPct val="0"/>
        </a:spcBef>
        <a:buNone/>
        <a:defRPr sz="4400" kern="1200">
          <a:solidFill>
            <a:schemeClr val="accent4"/>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lang="en-US" sz="2400" kern="1200" dirty="0" smtClean="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lang="en-US" sz="2400" kern="1200" dirty="0" smtClean="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lang="en-US" sz="2400" kern="1200" dirty="0" smtClean="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lang="en-US" sz="2400" kern="1200" dirty="0" smtClean="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lang="en-US" sz="2400" kern="1200" dirty="0" smtClean="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accent3"/>
        </a:solidFill>
        <a:effectLst/>
      </p:bgPr>
    </p:bg>
    <p:spTree>
      <p:nvGrpSpPr>
        <p:cNvPr id="1" name=""/>
        <p:cNvGrpSpPr/>
        <p:nvPr/>
      </p:nvGrpSpPr>
      <p:grpSpPr>
        <a:xfrm>
          <a:off x="0" y="0"/>
          <a:ext cx="0" cy="0"/>
          <a:chOff x="0" y="0"/>
          <a:chExt cx="0" cy="0"/>
        </a:xfrm>
      </p:grpSpPr>
      <p:sp>
        <p:nvSpPr>
          <p:cNvPr id="8" name="Rectangle 7"/>
          <p:cNvSpPr/>
          <p:nvPr/>
        </p:nvSpPr>
        <p:spPr>
          <a:xfrm>
            <a:off x="206188" y="215153"/>
            <a:ext cx="11775141"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 name="Title Placeholder 1"/>
          <p:cNvSpPr>
            <a:spLocks noGrp="1"/>
          </p:cNvSpPr>
          <p:nvPr>
            <p:ph type="title"/>
          </p:nvPr>
        </p:nvSpPr>
        <p:spPr>
          <a:xfrm>
            <a:off x="717176" y="457200"/>
            <a:ext cx="10784542" cy="1026460"/>
          </a:xfrm>
          <a:prstGeom prst="rect">
            <a:avLst/>
          </a:prstGeom>
        </p:spPr>
        <p:txBody>
          <a:bodyPr vert="horz" lIns="91440" tIns="45720" rIns="91440" bIns="45720" rtlCol="0" anchor="b" anchorCtr="0">
            <a:normAutofit/>
          </a:bodyPr>
          <a:lstStyle/>
          <a:p>
            <a:r>
              <a:rPr lang="en-US"/>
              <a:t>Click to edit Master title style</a:t>
            </a:r>
          </a:p>
        </p:txBody>
      </p:sp>
      <p:sp>
        <p:nvSpPr>
          <p:cNvPr id="3" name="Text Placeholder 2"/>
          <p:cNvSpPr>
            <a:spLocks noGrp="1"/>
          </p:cNvSpPr>
          <p:nvPr>
            <p:ph type="body" idx="1"/>
          </p:nvPr>
        </p:nvSpPr>
        <p:spPr>
          <a:xfrm>
            <a:off x="717176" y="1825625"/>
            <a:ext cx="10784542" cy="4109010"/>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p:cNvSpPr>
            <a:spLocks noGrp="1"/>
          </p:cNvSpPr>
          <p:nvPr>
            <p:ph type="ftr" sz="quarter" idx="3"/>
          </p:nvPr>
        </p:nvSpPr>
        <p:spPr>
          <a:xfrm>
            <a:off x="717176" y="6139793"/>
            <a:ext cx="2864224" cy="365125"/>
          </a:xfrm>
          <a:prstGeom prst="rect">
            <a:avLst/>
          </a:prstGeom>
        </p:spPr>
        <p:txBody>
          <a:bodyPr vert="horz" lIns="91440" tIns="45720" rIns="91440" bIns="45720" rtlCol="0" anchor="ctr"/>
          <a:lstStyle>
            <a:lvl1pPr algn="l">
              <a:defRPr sz="1200">
                <a:solidFill>
                  <a:schemeClr val="tx1">
                    <a:lumMod val="65000"/>
                    <a:lumOff val="35000"/>
                  </a:schemeClr>
                </a:solidFill>
              </a:defRPr>
            </a:lvl1pPr>
          </a:lstStyle>
          <a:p>
            <a:r>
              <a:rPr lang="en-US"/>
              <a:t>Oregon Department of Education</a:t>
            </a:r>
          </a:p>
        </p:txBody>
      </p:sp>
      <p:sp>
        <p:nvSpPr>
          <p:cNvPr id="4" name="Date Placeholder 3"/>
          <p:cNvSpPr>
            <a:spLocks noGrp="1"/>
          </p:cNvSpPr>
          <p:nvPr>
            <p:ph type="dt" sz="half" idx="2"/>
          </p:nvPr>
        </p:nvSpPr>
        <p:spPr>
          <a:xfrm>
            <a:off x="3854824" y="6139793"/>
            <a:ext cx="4509246" cy="365125"/>
          </a:xfrm>
          <a:prstGeom prst="rect">
            <a:avLst/>
          </a:prstGeom>
        </p:spPr>
        <p:txBody>
          <a:bodyPr vert="horz" lIns="91440" tIns="45720" rIns="91440" bIns="45720" rtlCol="0" anchor="ctr"/>
          <a:lstStyle>
            <a:lvl1pPr algn="ctr">
              <a:defRPr sz="1200">
                <a:solidFill>
                  <a:schemeClr val="tx1">
                    <a:lumMod val="65000"/>
                    <a:lumOff val="35000"/>
                  </a:schemeClr>
                </a:solidFill>
              </a:defRPr>
            </a:lvl1pPr>
          </a:lstStyle>
          <a:p>
            <a:fld id="{27879103-F9E0-4F46-ADC2-B8CD67C56AE7}" type="datetime1">
              <a:rPr lang="en-US" smtClean="0"/>
              <a:pPr/>
              <a:t>2/4/2026</a:t>
            </a:fld>
            <a:endParaRPr lang="en-US"/>
          </a:p>
        </p:txBody>
      </p:sp>
      <p:sp>
        <p:nvSpPr>
          <p:cNvPr id="6" name="Slide Number Placeholder 5"/>
          <p:cNvSpPr>
            <a:spLocks noGrp="1"/>
          </p:cNvSpPr>
          <p:nvPr>
            <p:ph type="sldNum" sz="quarter" idx="4"/>
          </p:nvPr>
        </p:nvSpPr>
        <p:spPr>
          <a:xfrm>
            <a:off x="8610600" y="6139793"/>
            <a:ext cx="2891118" cy="365125"/>
          </a:xfrm>
          <a:prstGeom prst="rect">
            <a:avLst/>
          </a:prstGeom>
        </p:spPr>
        <p:txBody>
          <a:bodyPr vert="horz" lIns="91440" tIns="45720" rIns="91440" bIns="45720" rtlCol="0" anchor="ctr"/>
          <a:lstStyle>
            <a:lvl1pPr algn="r">
              <a:defRPr sz="1200">
                <a:solidFill>
                  <a:schemeClr val="tx1">
                    <a:lumMod val="65000"/>
                    <a:lumOff val="35000"/>
                  </a:schemeClr>
                </a:solidFill>
              </a:defRPr>
            </a:lvl1pPr>
          </a:lstStyle>
          <a:p>
            <a:fld id="{357F5B69-6281-4C1F-8C38-6DA0F56DA430}" type="slidenum">
              <a:rPr lang="en-US" smtClean="0"/>
              <a:pPr/>
              <a:t>‹#›</a:t>
            </a:fld>
            <a:endParaRPr lang="en-US"/>
          </a:p>
        </p:txBody>
      </p:sp>
      <p:pic>
        <p:nvPicPr>
          <p:cNvPr id="10" name="Picture 9" descr="Decorative line break"/>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804670" y="1558360"/>
            <a:ext cx="1286259" cy="24384"/>
          </a:xfrm>
          <a:prstGeom prst="rect">
            <a:avLst/>
          </a:prstGeom>
        </p:spPr>
      </p:pic>
    </p:spTree>
    <p:extLst>
      <p:ext uri="{BB962C8B-B14F-4D97-AF65-F5344CB8AC3E}">
        <p14:creationId xmlns:p14="http://schemas.microsoft.com/office/powerpoint/2010/main" val="2519374154"/>
      </p:ext>
    </p:extLst>
  </p:cSld>
  <p:clrMap bg1="lt1" tx1="dk1" bg2="lt2" tx2="dk2" accent1="accent1" accent2="accent2" accent3="accent3" accent4="accent4" accent5="accent5" accent6="accent6" hlink="hlink" folHlink="folHlink"/>
  <p:sldLayoutIdLst>
    <p:sldLayoutId id="2147483792" r:id="rId1"/>
    <p:sldLayoutId id="2147483793" r:id="rId2"/>
    <p:sldLayoutId id="2147483794" r:id="rId3"/>
    <p:sldLayoutId id="2147483795" r:id="rId4"/>
    <p:sldLayoutId id="2147483796" r:id="rId5"/>
    <p:sldLayoutId id="2147483797" r:id="rId6"/>
    <p:sldLayoutId id="2147483798" r:id="rId7"/>
    <p:sldLayoutId id="2147483799" r:id="rId8"/>
    <p:sldLayoutId id="2147483800" r:id="rId9"/>
    <p:sldLayoutId id="2147483801" r:id="rId10"/>
    <p:sldLayoutId id="2147483802" r:id="rId11"/>
  </p:sldLayoutIdLst>
  <p:hf hdr="0" dt="0"/>
  <p:txStyles>
    <p:titleStyle>
      <a:lvl1pPr algn="l" defTabSz="914400" rtl="0" eaLnBrk="1" latinLnBrk="0" hangingPunct="1">
        <a:lnSpc>
          <a:spcPct val="90000"/>
        </a:lnSpc>
        <a:spcBef>
          <a:spcPct val="0"/>
        </a:spcBef>
        <a:buNone/>
        <a:defRPr sz="4400" kern="1200">
          <a:solidFill>
            <a:schemeClr val="accent3"/>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lang="en-US" sz="2400" kern="1200" dirty="0" smtClean="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lang="en-US" sz="2400" kern="1200" dirty="0" smtClean="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lang="en-US" sz="2400" kern="1200" dirty="0" smtClean="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lang="en-US" sz="2400" kern="1200" dirty="0" smtClean="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lang="en-US" sz="2400" kern="1200" dirty="0" smtClean="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solidFill>
          <a:schemeClr val="accent2"/>
        </a:solidFill>
        <a:effectLst/>
      </p:bgPr>
    </p:bg>
    <p:spTree>
      <p:nvGrpSpPr>
        <p:cNvPr id="1" name=""/>
        <p:cNvGrpSpPr/>
        <p:nvPr/>
      </p:nvGrpSpPr>
      <p:grpSpPr>
        <a:xfrm>
          <a:off x="0" y="0"/>
          <a:ext cx="0" cy="0"/>
          <a:chOff x="0" y="0"/>
          <a:chExt cx="0" cy="0"/>
        </a:xfrm>
      </p:grpSpPr>
      <p:sp>
        <p:nvSpPr>
          <p:cNvPr id="8" name="Rectangle 7"/>
          <p:cNvSpPr/>
          <p:nvPr/>
        </p:nvSpPr>
        <p:spPr>
          <a:xfrm>
            <a:off x="206188" y="215153"/>
            <a:ext cx="11775141"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 name="Title Placeholder 1"/>
          <p:cNvSpPr>
            <a:spLocks noGrp="1"/>
          </p:cNvSpPr>
          <p:nvPr>
            <p:ph type="title"/>
          </p:nvPr>
        </p:nvSpPr>
        <p:spPr>
          <a:xfrm>
            <a:off x="717176" y="457200"/>
            <a:ext cx="10784542" cy="1026460"/>
          </a:xfrm>
          <a:prstGeom prst="rect">
            <a:avLst/>
          </a:prstGeom>
        </p:spPr>
        <p:txBody>
          <a:bodyPr vert="horz" lIns="91440" tIns="45720" rIns="91440" bIns="45720" rtlCol="0" anchor="b" anchorCtr="0">
            <a:normAutofit/>
          </a:bodyPr>
          <a:lstStyle/>
          <a:p>
            <a:r>
              <a:rPr lang="en-US"/>
              <a:t>Click to edit Master title style</a:t>
            </a:r>
          </a:p>
        </p:txBody>
      </p:sp>
      <p:sp>
        <p:nvSpPr>
          <p:cNvPr id="3" name="Text Placeholder 2"/>
          <p:cNvSpPr>
            <a:spLocks noGrp="1"/>
          </p:cNvSpPr>
          <p:nvPr>
            <p:ph type="body" idx="1"/>
          </p:nvPr>
        </p:nvSpPr>
        <p:spPr>
          <a:xfrm>
            <a:off x="717176" y="1825625"/>
            <a:ext cx="10784542" cy="4109010"/>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p:cNvSpPr>
            <a:spLocks noGrp="1"/>
          </p:cNvSpPr>
          <p:nvPr>
            <p:ph type="ftr" sz="quarter" idx="3"/>
          </p:nvPr>
        </p:nvSpPr>
        <p:spPr>
          <a:xfrm>
            <a:off x="717176" y="6139793"/>
            <a:ext cx="2864224" cy="365125"/>
          </a:xfrm>
          <a:prstGeom prst="rect">
            <a:avLst/>
          </a:prstGeom>
        </p:spPr>
        <p:txBody>
          <a:bodyPr vert="horz" lIns="91440" tIns="45720" rIns="91440" bIns="45720" rtlCol="0" anchor="ctr"/>
          <a:lstStyle>
            <a:lvl1pPr algn="l">
              <a:defRPr sz="1200">
                <a:solidFill>
                  <a:schemeClr val="tx1">
                    <a:lumMod val="65000"/>
                    <a:lumOff val="35000"/>
                  </a:schemeClr>
                </a:solidFill>
              </a:defRPr>
            </a:lvl1pPr>
          </a:lstStyle>
          <a:p>
            <a:r>
              <a:rPr lang="en-US"/>
              <a:t>Oregon Department of Education</a:t>
            </a:r>
          </a:p>
        </p:txBody>
      </p:sp>
      <p:sp>
        <p:nvSpPr>
          <p:cNvPr id="4" name="Date Placeholder 3"/>
          <p:cNvSpPr>
            <a:spLocks noGrp="1"/>
          </p:cNvSpPr>
          <p:nvPr>
            <p:ph type="dt" sz="half" idx="2"/>
          </p:nvPr>
        </p:nvSpPr>
        <p:spPr>
          <a:xfrm>
            <a:off x="3854824" y="6139793"/>
            <a:ext cx="4509246" cy="365125"/>
          </a:xfrm>
          <a:prstGeom prst="rect">
            <a:avLst/>
          </a:prstGeom>
        </p:spPr>
        <p:txBody>
          <a:bodyPr vert="horz" lIns="91440" tIns="45720" rIns="91440" bIns="45720" rtlCol="0" anchor="ctr"/>
          <a:lstStyle>
            <a:lvl1pPr algn="ctr">
              <a:defRPr sz="1200">
                <a:solidFill>
                  <a:schemeClr val="tx1">
                    <a:lumMod val="65000"/>
                    <a:lumOff val="35000"/>
                  </a:schemeClr>
                </a:solidFill>
              </a:defRPr>
            </a:lvl1pPr>
          </a:lstStyle>
          <a:p>
            <a:fld id="{27879103-F9E0-4F46-ADC2-B8CD67C56AE7}" type="datetime1">
              <a:rPr lang="en-US" smtClean="0"/>
              <a:pPr/>
              <a:t>2/4/2026</a:t>
            </a:fld>
            <a:endParaRPr lang="en-US"/>
          </a:p>
        </p:txBody>
      </p:sp>
      <p:sp>
        <p:nvSpPr>
          <p:cNvPr id="6" name="Slide Number Placeholder 5"/>
          <p:cNvSpPr>
            <a:spLocks noGrp="1"/>
          </p:cNvSpPr>
          <p:nvPr>
            <p:ph type="sldNum" sz="quarter" idx="4"/>
          </p:nvPr>
        </p:nvSpPr>
        <p:spPr>
          <a:xfrm>
            <a:off x="8610600" y="6139793"/>
            <a:ext cx="2891118" cy="365125"/>
          </a:xfrm>
          <a:prstGeom prst="rect">
            <a:avLst/>
          </a:prstGeom>
        </p:spPr>
        <p:txBody>
          <a:bodyPr vert="horz" lIns="91440" tIns="45720" rIns="91440" bIns="45720" rtlCol="0" anchor="ctr"/>
          <a:lstStyle>
            <a:lvl1pPr algn="r">
              <a:defRPr sz="1200">
                <a:solidFill>
                  <a:schemeClr val="tx1">
                    <a:lumMod val="65000"/>
                    <a:lumOff val="35000"/>
                  </a:schemeClr>
                </a:solidFill>
              </a:defRPr>
            </a:lvl1pPr>
          </a:lstStyle>
          <a:p>
            <a:fld id="{357F5B69-6281-4C1F-8C38-6DA0F56DA430}" type="slidenum">
              <a:rPr lang="en-US" smtClean="0"/>
              <a:pPr/>
              <a:t>‹#›</a:t>
            </a:fld>
            <a:endParaRPr lang="en-US"/>
          </a:p>
        </p:txBody>
      </p:sp>
      <p:pic>
        <p:nvPicPr>
          <p:cNvPr id="10" name="Picture 9" descr="Decorative line break"/>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804670" y="1558360"/>
            <a:ext cx="1286259" cy="24384"/>
          </a:xfrm>
          <a:prstGeom prst="rect">
            <a:avLst/>
          </a:prstGeom>
        </p:spPr>
      </p:pic>
    </p:spTree>
    <p:extLst>
      <p:ext uri="{BB962C8B-B14F-4D97-AF65-F5344CB8AC3E}">
        <p14:creationId xmlns:p14="http://schemas.microsoft.com/office/powerpoint/2010/main" val="4279954450"/>
      </p:ext>
    </p:extLst>
  </p:cSld>
  <p:clrMap bg1="lt1" tx1="dk1" bg2="lt2" tx2="dk2" accent1="accent1" accent2="accent2" accent3="accent3" accent4="accent4" accent5="accent5" accent6="accent6" hlink="hlink" folHlink="folHlink"/>
  <p:sldLayoutIdLst>
    <p:sldLayoutId id="2147483780" r:id="rId1"/>
    <p:sldLayoutId id="2147483781" r:id="rId2"/>
    <p:sldLayoutId id="2147483782" r:id="rId3"/>
    <p:sldLayoutId id="2147483783" r:id="rId4"/>
    <p:sldLayoutId id="2147483784" r:id="rId5"/>
    <p:sldLayoutId id="2147483785" r:id="rId6"/>
    <p:sldLayoutId id="2147483786" r:id="rId7"/>
    <p:sldLayoutId id="2147483787" r:id="rId8"/>
    <p:sldLayoutId id="2147483788" r:id="rId9"/>
    <p:sldLayoutId id="2147483789" r:id="rId10"/>
    <p:sldLayoutId id="2147483790" r:id="rId11"/>
  </p:sldLayoutIdLst>
  <p:hf hdr="0" dt="0"/>
  <p:txStyles>
    <p:titleStyle>
      <a:lvl1pPr algn="l" defTabSz="914400" rtl="0" eaLnBrk="1" latinLnBrk="0" hangingPunct="1">
        <a:lnSpc>
          <a:spcPct val="90000"/>
        </a:lnSpc>
        <a:spcBef>
          <a:spcPct val="0"/>
        </a:spcBef>
        <a:buNone/>
        <a:defRPr sz="4400" kern="1200">
          <a:solidFill>
            <a:schemeClr val="accent2"/>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lang="en-US" sz="2400" kern="1200" dirty="0" smtClean="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lang="en-US" sz="2400" kern="1200" dirty="0" smtClean="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lang="en-US" sz="2400" kern="1200" dirty="0" smtClean="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lang="en-US" sz="2400" kern="1200" dirty="0" smtClean="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lang="en-US" sz="2400" kern="1200" dirty="0" smtClean="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solidFill>
          <a:schemeClr val="tx2"/>
        </a:solidFill>
        <a:effectLst/>
      </p:bgPr>
    </p:bg>
    <p:spTree>
      <p:nvGrpSpPr>
        <p:cNvPr id="1" name=""/>
        <p:cNvGrpSpPr/>
        <p:nvPr/>
      </p:nvGrpSpPr>
      <p:grpSpPr>
        <a:xfrm>
          <a:off x="0" y="0"/>
          <a:ext cx="0" cy="0"/>
          <a:chOff x="0" y="0"/>
          <a:chExt cx="0" cy="0"/>
        </a:xfrm>
      </p:grpSpPr>
      <p:sp>
        <p:nvSpPr>
          <p:cNvPr id="8" name="Rectangle 7"/>
          <p:cNvSpPr/>
          <p:nvPr/>
        </p:nvSpPr>
        <p:spPr>
          <a:xfrm>
            <a:off x="206188" y="215153"/>
            <a:ext cx="11775141"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 name="Title Placeholder 1"/>
          <p:cNvSpPr>
            <a:spLocks noGrp="1"/>
          </p:cNvSpPr>
          <p:nvPr>
            <p:ph type="title"/>
          </p:nvPr>
        </p:nvSpPr>
        <p:spPr>
          <a:xfrm>
            <a:off x="717176" y="457200"/>
            <a:ext cx="10784542" cy="1026460"/>
          </a:xfrm>
          <a:prstGeom prst="rect">
            <a:avLst/>
          </a:prstGeom>
        </p:spPr>
        <p:txBody>
          <a:bodyPr vert="horz" lIns="91440" tIns="45720" rIns="91440" bIns="45720" rtlCol="0" anchor="b" anchorCtr="0">
            <a:normAutofit/>
          </a:bodyPr>
          <a:lstStyle/>
          <a:p>
            <a:r>
              <a:rPr lang="en-US"/>
              <a:t>Click to edit Master title style</a:t>
            </a:r>
          </a:p>
        </p:txBody>
      </p:sp>
      <p:sp>
        <p:nvSpPr>
          <p:cNvPr id="3" name="Text Placeholder 2"/>
          <p:cNvSpPr>
            <a:spLocks noGrp="1"/>
          </p:cNvSpPr>
          <p:nvPr>
            <p:ph type="body" idx="1"/>
          </p:nvPr>
        </p:nvSpPr>
        <p:spPr>
          <a:xfrm>
            <a:off x="717176" y="1825625"/>
            <a:ext cx="10784542" cy="4109010"/>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p:cNvSpPr>
            <a:spLocks noGrp="1"/>
          </p:cNvSpPr>
          <p:nvPr>
            <p:ph type="ftr" sz="quarter" idx="3"/>
          </p:nvPr>
        </p:nvSpPr>
        <p:spPr>
          <a:xfrm>
            <a:off x="717176" y="6139793"/>
            <a:ext cx="2864224" cy="365125"/>
          </a:xfrm>
          <a:prstGeom prst="rect">
            <a:avLst/>
          </a:prstGeom>
        </p:spPr>
        <p:txBody>
          <a:bodyPr vert="horz" lIns="91440" tIns="45720" rIns="91440" bIns="45720" rtlCol="0" anchor="ctr"/>
          <a:lstStyle>
            <a:lvl1pPr algn="l">
              <a:defRPr sz="1200">
                <a:solidFill>
                  <a:schemeClr val="tx1">
                    <a:lumMod val="65000"/>
                    <a:lumOff val="35000"/>
                  </a:schemeClr>
                </a:solidFill>
              </a:defRPr>
            </a:lvl1pPr>
          </a:lstStyle>
          <a:p>
            <a:r>
              <a:rPr lang="en-US"/>
              <a:t>Oregon Department of Education</a:t>
            </a:r>
          </a:p>
        </p:txBody>
      </p:sp>
      <p:sp>
        <p:nvSpPr>
          <p:cNvPr id="4" name="Date Placeholder 3"/>
          <p:cNvSpPr>
            <a:spLocks noGrp="1"/>
          </p:cNvSpPr>
          <p:nvPr>
            <p:ph type="dt" sz="half" idx="2"/>
          </p:nvPr>
        </p:nvSpPr>
        <p:spPr>
          <a:xfrm>
            <a:off x="3854824" y="6139793"/>
            <a:ext cx="4509246" cy="365125"/>
          </a:xfrm>
          <a:prstGeom prst="rect">
            <a:avLst/>
          </a:prstGeom>
        </p:spPr>
        <p:txBody>
          <a:bodyPr vert="horz" lIns="91440" tIns="45720" rIns="91440" bIns="45720" rtlCol="0" anchor="ctr"/>
          <a:lstStyle>
            <a:lvl1pPr algn="ctr">
              <a:defRPr sz="1200">
                <a:solidFill>
                  <a:schemeClr val="tx1">
                    <a:lumMod val="65000"/>
                    <a:lumOff val="35000"/>
                  </a:schemeClr>
                </a:solidFill>
              </a:defRPr>
            </a:lvl1pPr>
          </a:lstStyle>
          <a:p>
            <a:fld id="{27879103-F9E0-4F46-ADC2-B8CD67C56AE7}" type="datetime1">
              <a:rPr lang="en-US" smtClean="0"/>
              <a:pPr/>
              <a:t>2/4/2026</a:t>
            </a:fld>
            <a:endParaRPr lang="en-US"/>
          </a:p>
        </p:txBody>
      </p:sp>
      <p:sp>
        <p:nvSpPr>
          <p:cNvPr id="6" name="Slide Number Placeholder 5"/>
          <p:cNvSpPr>
            <a:spLocks noGrp="1"/>
          </p:cNvSpPr>
          <p:nvPr>
            <p:ph type="sldNum" sz="quarter" idx="4"/>
          </p:nvPr>
        </p:nvSpPr>
        <p:spPr>
          <a:xfrm>
            <a:off x="8610600" y="6139793"/>
            <a:ext cx="2891118" cy="365125"/>
          </a:xfrm>
          <a:prstGeom prst="rect">
            <a:avLst/>
          </a:prstGeom>
        </p:spPr>
        <p:txBody>
          <a:bodyPr vert="horz" lIns="91440" tIns="45720" rIns="91440" bIns="45720" rtlCol="0" anchor="ctr"/>
          <a:lstStyle>
            <a:lvl1pPr algn="r">
              <a:defRPr sz="1200">
                <a:solidFill>
                  <a:schemeClr val="tx1">
                    <a:lumMod val="65000"/>
                    <a:lumOff val="35000"/>
                  </a:schemeClr>
                </a:solidFill>
              </a:defRPr>
            </a:lvl1pPr>
          </a:lstStyle>
          <a:p>
            <a:fld id="{357F5B69-6281-4C1F-8C38-6DA0F56DA430}" type="slidenum">
              <a:rPr lang="en-US" smtClean="0"/>
              <a:pPr/>
              <a:t>‹#›</a:t>
            </a:fld>
            <a:endParaRPr lang="en-US"/>
          </a:p>
        </p:txBody>
      </p:sp>
      <p:pic>
        <p:nvPicPr>
          <p:cNvPr id="10" name="Picture 9" descr="Decorative line break"/>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804670" y="1558360"/>
            <a:ext cx="1286259" cy="24384"/>
          </a:xfrm>
          <a:prstGeom prst="rect">
            <a:avLst/>
          </a:prstGeom>
        </p:spPr>
      </p:pic>
    </p:spTree>
    <p:extLst>
      <p:ext uri="{BB962C8B-B14F-4D97-AF65-F5344CB8AC3E}">
        <p14:creationId xmlns:p14="http://schemas.microsoft.com/office/powerpoint/2010/main" val="3184397434"/>
      </p:ext>
    </p:extLst>
  </p:cSld>
  <p:clrMap bg1="lt1" tx1="dk1" bg2="lt2" tx2="dk2" accent1="accent1" accent2="accent2" accent3="accent3" accent4="accent4" accent5="accent5" accent6="accent6" hlink="hlink" folHlink="folHlink"/>
  <p:sldLayoutIdLst>
    <p:sldLayoutId id="2147483768" r:id="rId1"/>
    <p:sldLayoutId id="2147483769" r:id="rId2"/>
    <p:sldLayoutId id="2147483770" r:id="rId3"/>
    <p:sldLayoutId id="2147483771" r:id="rId4"/>
    <p:sldLayoutId id="2147483772" r:id="rId5"/>
    <p:sldLayoutId id="2147483773" r:id="rId6"/>
    <p:sldLayoutId id="2147483774" r:id="rId7"/>
    <p:sldLayoutId id="2147483775" r:id="rId8"/>
    <p:sldLayoutId id="2147483776" r:id="rId9"/>
    <p:sldLayoutId id="2147483777" r:id="rId10"/>
    <p:sldLayoutId id="2147483778" r:id="rId11"/>
  </p:sldLayoutIdLst>
  <p:hf hdr="0" dt="0"/>
  <p:txStyles>
    <p:titleStyle>
      <a:lvl1pPr algn="l" defTabSz="914400" rtl="0" eaLnBrk="1" latinLnBrk="0" hangingPunct="1">
        <a:lnSpc>
          <a:spcPct val="90000"/>
        </a:lnSpc>
        <a:spcBef>
          <a:spcPct val="0"/>
        </a:spcBef>
        <a:buNone/>
        <a:defRPr sz="4400" kern="1200">
          <a:solidFill>
            <a:schemeClr val="tx2"/>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lang="en-US" sz="2400" kern="1200" dirty="0" smtClean="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lang="en-US" sz="2400" kern="1200" dirty="0" smtClean="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lang="en-US" sz="2400" kern="1200" dirty="0" smtClean="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lang="en-US" sz="2400" kern="1200" dirty="0" smtClean="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lang="en-US" sz="2400" kern="1200" dirty="0" smtClean="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5.xml"/><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3" Type="http://schemas.openxmlformats.org/officeDocument/2006/relationships/hyperlink" Target="https://www.oregon.gov/ode/educator-resources/Pages/Teacher-Licensure.aspx" TargetMode="External"/><Relationship Id="rId2" Type="http://schemas.openxmlformats.org/officeDocument/2006/relationships/notesSlide" Target="../notesSlides/notesSlide16.xml"/><Relationship Id="rId1" Type="http://schemas.openxmlformats.org/officeDocument/2006/relationships/slideLayout" Target="../slideLayouts/slideLayout15.xml"/><Relationship Id="rId4" Type="http://schemas.openxmlformats.org/officeDocument/2006/relationships/image" Target="../media/image13.jpeg"/></Relationships>
</file>

<file path=ppt/slides/_rels/slide17.xml.rels><?xml version="1.0" encoding="UTF-8" standalone="yes"?>
<Relationships xmlns="http://schemas.openxmlformats.org/package/2006/relationships"><Relationship Id="rId3" Type="http://schemas.openxmlformats.org/officeDocument/2006/relationships/hyperlink" Target="https://www.oregon.gov/tspc/lic/pages/default.aspx" TargetMode="External"/><Relationship Id="rId2" Type="http://schemas.openxmlformats.org/officeDocument/2006/relationships/notesSlide" Target="../notesSlides/notesSlide17.xml"/><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4.xml"/></Relationships>
</file>

<file path=ppt/slides/_rels/slide19.xml.rels><?xml version="1.0" encoding="UTF-8" standalone="yes"?>
<Relationships xmlns="http://schemas.openxmlformats.org/package/2006/relationships"><Relationship Id="rId3" Type="http://schemas.openxmlformats.org/officeDocument/2006/relationships/hyperlink" Target="https://www.oregon.gov/ode/schools-and-districts/grants/esea/pages/parent-notification-letters.aspx" TargetMode="External"/><Relationship Id="rId2" Type="http://schemas.openxmlformats.org/officeDocument/2006/relationships/notesSlide" Target="../notesSlides/notesSlide19.xml"/><Relationship Id="rId1" Type="http://schemas.openxmlformats.org/officeDocument/2006/relationships/slideLayout" Target="../slideLayouts/slideLayout15.xml"/><Relationship Id="rId4" Type="http://schemas.openxmlformats.org/officeDocument/2006/relationships/image" Target="../media/image14.jpeg"/></Relationships>
</file>

<file path=ppt/slides/_rels/slide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4.xml"/></Relationships>
</file>

<file path=ppt/slides/_rels/slide22.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22.xml"/><Relationship Id="rId1" Type="http://schemas.openxmlformats.org/officeDocument/2006/relationships/slideLayout" Target="../slideLayouts/slideLayout14.xml"/></Relationships>
</file>

<file path=ppt/slides/_rels/slide23.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23.xml"/><Relationship Id="rId1" Type="http://schemas.openxmlformats.org/officeDocument/2006/relationships/slideLayout" Target="../slideLayouts/slideLayout20.xml"/></Relationships>
</file>

<file path=ppt/slides/_rels/slide24.xml.rels><?xml version="1.0" encoding="UTF-8" standalone="yes"?>
<Relationships xmlns="http://schemas.openxmlformats.org/package/2006/relationships"><Relationship Id="rId8" Type="http://schemas.openxmlformats.org/officeDocument/2006/relationships/hyperlink" Target="https://www.oregon.gov/ode/schools-and-districts/grants/ESEA/Pages/ESEA-Quick-Reference-Briefs.aspx" TargetMode="External"/><Relationship Id="rId3" Type="http://schemas.openxmlformats.org/officeDocument/2006/relationships/hyperlink" Target="https://www2.ed.gov/policy/elsec/guid/paraguidance.pdf" TargetMode="External"/><Relationship Id="rId7" Type="http://schemas.openxmlformats.org/officeDocument/2006/relationships/hyperlink" Target="https://www.oregon.gov/ode/schools-and-districts/grants/esea/pages/parent-notification-letters.aspx" TargetMode="External"/><Relationship Id="rId2" Type="http://schemas.openxmlformats.org/officeDocument/2006/relationships/notesSlide" Target="../notesSlides/notesSlide24.xml"/><Relationship Id="rId1" Type="http://schemas.openxmlformats.org/officeDocument/2006/relationships/slideLayout" Target="../slideLayouts/slideLayout4.xml"/><Relationship Id="rId6" Type="http://schemas.openxmlformats.org/officeDocument/2006/relationships/hyperlink" Target="https://www.oregon.gov/ode/schools-and-districts/grants/ESEA/Documents/Final%20Paraprofessional%20OAR%20%281%29.docx" TargetMode="External"/><Relationship Id="rId5" Type="http://schemas.openxmlformats.org/officeDocument/2006/relationships/hyperlink" Target="https://www.oregon.gov/ode/educator-resources/Pages/Teacher-Licensure.aspx" TargetMode="External"/><Relationship Id="rId10" Type="http://schemas.openxmlformats.org/officeDocument/2006/relationships/image" Target="../media/image16.png"/><Relationship Id="rId4" Type="http://schemas.openxmlformats.org/officeDocument/2006/relationships/hyperlink" Target="https://www.oregon.gov/tspc/lic/pages/default.aspx" TargetMode="External"/><Relationship Id="rId9" Type="http://schemas.openxmlformats.org/officeDocument/2006/relationships/hyperlink" Target="https://www.oregon.gov/ode/schools-and-districts/grants/ESEA/Documents/Paraprofessional%20requirements%20under%20I-A.pdf" TargetMode="External"/></Relationships>
</file>

<file path=ppt/slides/_rels/slide25.xml.rels><?xml version="1.0" encoding="UTF-8" standalone="yes"?>
<Relationships xmlns="http://schemas.openxmlformats.org/package/2006/relationships"><Relationship Id="rId3" Type="http://schemas.openxmlformats.org/officeDocument/2006/relationships/image" Target="../media/image17.gif"/><Relationship Id="rId2" Type="http://schemas.openxmlformats.org/officeDocument/2006/relationships/notesSlide" Target="../notesSlides/notesSlide25.xml"/><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3" Type="http://schemas.openxmlformats.org/officeDocument/2006/relationships/hyperlink" Target="mailto:%20amy.tidwell@ode.oregon.gov" TargetMode="External"/><Relationship Id="rId2" Type="http://schemas.openxmlformats.org/officeDocument/2006/relationships/notesSlide" Target="../notesSlides/notesSlide26.xml"/><Relationship Id="rId1" Type="http://schemas.openxmlformats.org/officeDocument/2006/relationships/slideLayout" Target="../slideLayouts/slideLayout3.xml"/><Relationship Id="rId6" Type="http://schemas.openxmlformats.org/officeDocument/2006/relationships/image" Target="../media/image18.jpeg"/><Relationship Id="rId5" Type="http://schemas.openxmlformats.org/officeDocument/2006/relationships/hyperlink" Target="mailto:arah.martin@ode.oregon.gov" TargetMode="External"/><Relationship Id="rId4" Type="http://schemas.openxmlformats.org/officeDocument/2006/relationships/hyperlink" Target="mailto:ennifer.engberg@ode.oregon.gov"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3.xml"/><Relationship Id="rId1" Type="http://schemas.openxmlformats.org/officeDocument/2006/relationships/slideLayout" Target="../slideLayouts/slideLayout9.xml"/></Relationships>
</file>

<file path=ppt/slides/_rels/slide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hyperlink" Target="https://secure.sos.state.or.us/oard/viewSingleRule.action?ruleVrsnRsn=146199" TargetMode="External"/><Relationship Id="rId2" Type="http://schemas.openxmlformats.org/officeDocument/2006/relationships/notesSlide" Target="../notesSlides/notesSlide7.xml"/><Relationship Id="rId1" Type="http://schemas.openxmlformats.org/officeDocument/2006/relationships/slideLayout" Target="../slideLayouts/slideLayout3.xml"/><Relationship Id="rId4" Type="http://schemas.openxmlformats.org/officeDocument/2006/relationships/image" Target="../media/image8.pn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hyperlink" Target="https://secure.sos.state.or.us/oard/viewSingleRule.action?ruleVrsnRsn=146199" TargetMode="External"/><Relationship Id="rId2" Type="http://schemas.openxmlformats.org/officeDocument/2006/relationships/notesSlide" Target="../notesSlides/notesSlide9.xml"/><Relationship Id="rId1" Type="http://schemas.openxmlformats.org/officeDocument/2006/relationships/slideLayout" Target="../slideLayouts/slideLayout4.xml"/><Relationship Id="rId4" Type="http://schemas.openxmlformats.org/officeDocument/2006/relationships/image" Target="../media/image9.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70693" y="2266722"/>
            <a:ext cx="11050614" cy="1023261"/>
          </a:xfrm>
        </p:spPr>
        <p:txBody>
          <a:bodyPr>
            <a:normAutofit fontScale="90000"/>
          </a:bodyPr>
          <a:lstStyle/>
          <a:p>
            <a:br>
              <a:rPr lang="en-US"/>
            </a:br>
            <a:r>
              <a:rPr lang="en-US" sz="4900"/>
              <a:t>Teachers, Paraprofessionals, and ESSA - Oh My!</a:t>
            </a:r>
            <a:br>
              <a:rPr lang="en-US" sz="4900"/>
            </a:br>
            <a:r>
              <a:rPr lang="en-US" sz="3600"/>
              <a:t>Meeting Requirements under Title I-A</a:t>
            </a:r>
          </a:p>
        </p:txBody>
      </p:sp>
      <p:sp>
        <p:nvSpPr>
          <p:cNvPr id="3" name="Subtitle 2"/>
          <p:cNvSpPr>
            <a:spLocks noGrp="1"/>
          </p:cNvSpPr>
          <p:nvPr>
            <p:ph type="subTitle" idx="1"/>
          </p:nvPr>
        </p:nvSpPr>
        <p:spPr>
          <a:xfrm>
            <a:off x="1524000" y="4079647"/>
            <a:ext cx="9144000" cy="2242708"/>
          </a:xfrm>
        </p:spPr>
        <p:txBody>
          <a:bodyPr/>
          <a:lstStyle/>
          <a:p>
            <a:r>
              <a:rPr lang="en-US"/>
              <a:t>January 20, 2026</a:t>
            </a:r>
          </a:p>
          <a:p>
            <a:endParaRPr lang="en-US"/>
          </a:p>
          <a:p>
            <a:r>
              <a:rPr lang="en-US" sz="2800">
                <a:solidFill>
                  <a:srgbClr val="FF0000"/>
                </a:solidFill>
              </a:rPr>
              <a:t>In the chat: Wizard of Oz or Wicked?</a:t>
            </a:r>
            <a:endParaRPr lang="en-US" sz="1800"/>
          </a:p>
        </p:txBody>
      </p:sp>
      <p:sp>
        <p:nvSpPr>
          <p:cNvPr id="4" name="Footer Placeholder 3"/>
          <p:cNvSpPr>
            <a:spLocks noGrp="1"/>
          </p:cNvSpPr>
          <p:nvPr>
            <p:ph type="ftr" sz="quarter" idx="11"/>
          </p:nvPr>
        </p:nvSpPr>
        <p:spPr/>
        <p:txBody>
          <a:bodyPr/>
          <a:lstStyle/>
          <a:p>
            <a:r>
              <a:rPr lang="en-US"/>
              <a:t>Oregon Department of Education</a:t>
            </a:r>
          </a:p>
        </p:txBody>
      </p:sp>
      <p:sp>
        <p:nvSpPr>
          <p:cNvPr id="5" name="Slide Number Placeholder 4"/>
          <p:cNvSpPr>
            <a:spLocks noGrp="1"/>
          </p:cNvSpPr>
          <p:nvPr>
            <p:ph type="sldNum" sz="quarter" idx="12"/>
          </p:nvPr>
        </p:nvSpPr>
        <p:spPr/>
        <p:txBody>
          <a:bodyPr/>
          <a:lstStyle/>
          <a:p>
            <a:fld id="{357F5B69-6281-4C1F-8C38-6DA0F56DA430}" type="slidenum">
              <a:rPr lang="en-US" smtClean="0"/>
              <a:t>1</a:t>
            </a:fld>
            <a:endParaRPr lang="en-US"/>
          </a:p>
        </p:txBody>
      </p:sp>
    </p:spTree>
    <p:extLst>
      <p:ext uri="{BB962C8B-B14F-4D97-AF65-F5344CB8AC3E}">
        <p14:creationId xmlns:p14="http://schemas.microsoft.com/office/powerpoint/2010/main" val="92705648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Title 2"/>
          <p:cNvSpPr>
            <a:spLocks noGrp="1"/>
          </p:cNvSpPr>
          <p:nvPr>
            <p:ph type="title"/>
          </p:nvPr>
        </p:nvSpPr>
        <p:spPr/>
        <p:txBody>
          <a:bodyPr>
            <a:normAutofit/>
          </a:bodyPr>
          <a:lstStyle/>
          <a:p>
            <a:r>
              <a:rPr lang="en-US" altLang="en-US"/>
              <a:t>State or Local Assessment</a:t>
            </a:r>
          </a:p>
        </p:txBody>
      </p:sp>
      <p:sp>
        <p:nvSpPr>
          <p:cNvPr id="19460" name="Content Placeholder 4"/>
          <p:cNvSpPr>
            <a:spLocks noGrp="1"/>
          </p:cNvSpPr>
          <p:nvPr>
            <p:ph idx="1"/>
          </p:nvPr>
        </p:nvSpPr>
        <p:spPr>
          <a:xfrm>
            <a:off x="274650" y="1922607"/>
            <a:ext cx="11429670" cy="4478193"/>
          </a:xfrm>
        </p:spPr>
        <p:txBody>
          <a:bodyPr>
            <a:normAutofit/>
          </a:bodyPr>
          <a:lstStyle/>
          <a:p>
            <a:pPr lvl="0">
              <a:spcAft>
                <a:spcPts val="1200"/>
              </a:spcAft>
            </a:pPr>
            <a:r>
              <a:rPr lang="en-US" sz="3200"/>
              <a:t>Districts have flexibility in determining the content and format of a local assessment</a:t>
            </a:r>
          </a:p>
          <a:p>
            <a:pPr lvl="0">
              <a:spcAft>
                <a:spcPts val="1200"/>
              </a:spcAft>
            </a:pPr>
            <a:r>
              <a:rPr lang="en-US" sz="3200"/>
              <a:t>Does not have to be a paper and pencil test</a:t>
            </a:r>
            <a:r>
              <a:rPr lang="en-US" sz="3200" b="1"/>
              <a:t> </a:t>
            </a:r>
            <a:endParaRPr lang="en-US" sz="3200"/>
          </a:p>
          <a:p>
            <a:r>
              <a:rPr lang="en-US" sz="3200"/>
              <a:t>Content of the assessment should reflect both:</a:t>
            </a:r>
          </a:p>
          <a:p>
            <a:pPr lvl="1"/>
            <a:r>
              <a:rPr lang="en-US" sz="2800"/>
              <a:t>academic standards and skills expected of the students being served, and </a:t>
            </a:r>
          </a:p>
          <a:p>
            <a:pPr lvl="1"/>
            <a:r>
              <a:rPr lang="en-US" sz="2800"/>
              <a:t>ability of the individual to effectively provide instructional support to assist students in mastering the content.</a:t>
            </a:r>
          </a:p>
        </p:txBody>
      </p:sp>
      <p:sp>
        <p:nvSpPr>
          <p:cNvPr id="4" name="Footer Placeholder 2"/>
          <p:cNvSpPr>
            <a:spLocks noGrp="1"/>
          </p:cNvSpPr>
          <p:nvPr>
            <p:ph type="ftr" sz="quarter" idx="11"/>
          </p:nvPr>
        </p:nvSpPr>
        <p:spPr>
          <a:xfrm>
            <a:off x="717176" y="6139793"/>
            <a:ext cx="2864224" cy="365125"/>
          </a:xfrm>
        </p:spPr>
        <p:txBody>
          <a:bodyPr/>
          <a:lstStyle/>
          <a:p>
            <a:r>
              <a:rPr lang="en-US"/>
              <a:t>Oregon Department of Education</a:t>
            </a:r>
          </a:p>
        </p:txBody>
      </p:sp>
      <p:sp>
        <p:nvSpPr>
          <p:cNvPr id="2" name="Slide Number Placeholder 1">
            <a:extLst>
              <a:ext uri="{FF2B5EF4-FFF2-40B4-BE49-F238E27FC236}">
                <a16:creationId xmlns:a16="http://schemas.microsoft.com/office/drawing/2014/main" id="{F18F8C97-8E5F-B8FB-031A-0A1C3A9C09BE}"/>
              </a:ext>
            </a:extLst>
          </p:cNvPr>
          <p:cNvSpPr>
            <a:spLocks noGrp="1"/>
          </p:cNvSpPr>
          <p:nvPr>
            <p:ph type="sldNum" sz="quarter" idx="12"/>
          </p:nvPr>
        </p:nvSpPr>
        <p:spPr/>
        <p:txBody>
          <a:bodyPr/>
          <a:lstStyle/>
          <a:p>
            <a:fld id="{357F5B69-6281-4C1F-8C38-6DA0F56DA430}" type="slidenum">
              <a:rPr lang="en-US" smtClean="0"/>
              <a:pPr/>
              <a:t>10</a:t>
            </a:fld>
            <a:endParaRPr lang="en-US"/>
          </a:p>
        </p:txBody>
      </p:sp>
    </p:spTree>
    <p:extLst>
      <p:ext uri="{BB962C8B-B14F-4D97-AF65-F5344CB8AC3E}">
        <p14:creationId xmlns:p14="http://schemas.microsoft.com/office/powerpoint/2010/main" val="52254735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E8BDB0C-1171-4FF0-3BBA-EA22543EAC27}"/>
            </a:ext>
          </a:extLst>
        </p:cNvPr>
        <p:cNvGrpSpPr/>
        <p:nvPr/>
      </p:nvGrpSpPr>
      <p:grpSpPr>
        <a:xfrm>
          <a:off x="0" y="0"/>
          <a:ext cx="0" cy="0"/>
          <a:chOff x="0" y="0"/>
          <a:chExt cx="0" cy="0"/>
        </a:xfrm>
      </p:grpSpPr>
      <p:sp>
        <p:nvSpPr>
          <p:cNvPr id="5" name="Title 4">
            <a:extLst>
              <a:ext uri="{FF2B5EF4-FFF2-40B4-BE49-F238E27FC236}">
                <a16:creationId xmlns:a16="http://schemas.microsoft.com/office/drawing/2014/main" id="{70E0FB90-B464-112F-72FC-30AACAC009CE}"/>
              </a:ext>
            </a:extLst>
          </p:cNvPr>
          <p:cNvSpPr>
            <a:spLocks noGrp="1"/>
          </p:cNvSpPr>
          <p:nvPr>
            <p:ph type="title"/>
          </p:nvPr>
        </p:nvSpPr>
        <p:spPr/>
        <p:txBody>
          <a:bodyPr/>
          <a:lstStyle/>
          <a:p>
            <a:r>
              <a:rPr lang="en-US"/>
              <a:t>Assessments we have heard districts are using</a:t>
            </a:r>
          </a:p>
        </p:txBody>
      </p:sp>
      <p:sp>
        <p:nvSpPr>
          <p:cNvPr id="2" name="Content Placeholder 1">
            <a:extLst>
              <a:ext uri="{FF2B5EF4-FFF2-40B4-BE49-F238E27FC236}">
                <a16:creationId xmlns:a16="http://schemas.microsoft.com/office/drawing/2014/main" id="{43C9904F-3632-3649-16C1-78F5E2D840B2}"/>
              </a:ext>
            </a:extLst>
          </p:cNvPr>
          <p:cNvSpPr>
            <a:spLocks noGrp="1"/>
          </p:cNvSpPr>
          <p:nvPr>
            <p:ph idx="1"/>
          </p:nvPr>
        </p:nvSpPr>
        <p:spPr/>
        <p:txBody>
          <a:bodyPr vert="horz" lIns="91440" tIns="45720" rIns="91440" bIns="45720" rtlCol="0" anchor="t">
            <a:normAutofit lnSpcReduction="10000"/>
          </a:bodyPr>
          <a:lstStyle/>
          <a:p>
            <a:pPr>
              <a:spcBef>
                <a:spcPts val="600"/>
              </a:spcBef>
              <a:spcAft>
                <a:spcPts val="600"/>
              </a:spcAft>
            </a:pPr>
            <a:r>
              <a:rPr lang="en-US" sz="3200" err="1"/>
              <a:t>ParaPro</a:t>
            </a:r>
            <a:r>
              <a:rPr lang="en-US" sz="3200"/>
              <a:t> Assessment</a:t>
            </a:r>
          </a:p>
          <a:p>
            <a:pPr>
              <a:spcBef>
                <a:spcPts val="600"/>
              </a:spcBef>
              <a:spcAft>
                <a:spcPts val="600"/>
              </a:spcAft>
            </a:pPr>
            <a:r>
              <a:rPr lang="en-US" sz="3200">
                <a:ea typeface="Calibri"/>
                <a:cs typeface="Calibri"/>
              </a:rPr>
              <a:t>Accuplacer</a:t>
            </a:r>
          </a:p>
          <a:p>
            <a:pPr>
              <a:spcBef>
                <a:spcPts val="600"/>
              </a:spcBef>
              <a:spcAft>
                <a:spcPts val="600"/>
              </a:spcAft>
            </a:pPr>
            <a:r>
              <a:rPr lang="en-US" sz="3200">
                <a:ea typeface="Calibri"/>
                <a:cs typeface="Calibri"/>
              </a:rPr>
              <a:t>WorkKeys</a:t>
            </a:r>
          </a:p>
          <a:p>
            <a:pPr marL="0" indent="0">
              <a:spcBef>
                <a:spcPts val="600"/>
              </a:spcBef>
              <a:spcAft>
                <a:spcPts val="600"/>
              </a:spcAft>
              <a:buNone/>
            </a:pPr>
            <a:endParaRPr lang="en-US" sz="3200">
              <a:ea typeface="Calibri"/>
              <a:cs typeface="Calibri"/>
            </a:endParaRPr>
          </a:p>
          <a:p>
            <a:pPr marL="0" indent="0">
              <a:spcBef>
                <a:spcPts val="600"/>
              </a:spcBef>
              <a:spcAft>
                <a:spcPts val="600"/>
              </a:spcAft>
              <a:buNone/>
            </a:pPr>
            <a:endParaRPr lang="en-US" sz="3200">
              <a:ea typeface="Calibri"/>
              <a:cs typeface="Calibri"/>
            </a:endParaRPr>
          </a:p>
          <a:p>
            <a:pPr marL="0" indent="0">
              <a:spcBef>
                <a:spcPts val="600"/>
              </a:spcBef>
              <a:spcAft>
                <a:spcPts val="600"/>
              </a:spcAft>
              <a:buNone/>
            </a:pPr>
            <a:endParaRPr lang="en-US" sz="3200">
              <a:ea typeface="Calibri"/>
              <a:cs typeface="Calibri"/>
            </a:endParaRPr>
          </a:p>
          <a:p>
            <a:pPr marL="0" indent="0" algn="ctr">
              <a:spcBef>
                <a:spcPts val="600"/>
              </a:spcBef>
              <a:spcAft>
                <a:spcPts val="600"/>
              </a:spcAft>
              <a:buNone/>
            </a:pPr>
            <a:r>
              <a:rPr lang="en-US" sz="3600">
                <a:ea typeface="Calibri"/>
                <a:cs typeface="Calibri"/>
              </a:rPr>
              <a:t>What other tools are you trying?</a:t>
            </a:r>
          </a:p>
        </p:txBody>
      </p:sp>
      <p:sp>
        <p:nvSpPr>
          <p:cNvPr id="3" name="Footer Placeholder 2">
            <a:extLst>
              <a:ext uri="{FF2B5EF4-FFF2-40B4-BE49-F238E27FC236}">
                <a16:creationId xmlns:a16="http://schemas.microsoft.com/office/drawing/2014/main" id="{0C07D4C5-E8DB-3000-2D8B-0BF966B985A4}"/>
              </a:ext>
              <a:ext uri="{C183D7F6-B498-43B3-948B-1728B52AA6E4}">
                <adec:decorative xmlns:adec="http://schemas.microsoft.com/office/drawing/2017/decorative" val="1"/>
              </a:ext>
            </a:extLst>
          </p:cNvPr>
          <p:cNvSpPr>
            <a:spLocks noGrp="1"/>
          </p:cNvSpPr>
          <p:nvPr>
            <p:ph type="ftr" sz="quarter" idx="11"/>
          </p:nvPr>
        </p:nvSpPr>
        <p:spPr/>
        <p:txBody>
          <a:bodyPr/>
          <a:lstStyle/>
          <a:p>
            <a:r>
              <a:rPr lang="en-US"/>
              <a:t>Oregon Department of Education</a:t>
            </a:r>
          </a:p>
        </p:txBody>
      </p:sp>
      <p:sp>
        <p:nvSpPr>
          <p:cNvPr id="4" name="Slide Number Placeholder 3">
            <a:extLst>
              <a:ext uri="{FF2B5EF4-FFF2-40B4-BE49-F238E27FC236}">
                <a16:creationId xmlns:a16="http://schemas.microsoft.com/office/drawing/2014/main" id="{63F716EF-C01F-1BB0-18CF-0636D657C931}"/>
              </a:ext>
            </a:extLst>
          </p:cNvPr>
          <p:cNvSpPr>
            <a:spLocks noGrp="1"/>
          </p:cNvSpPr>
          <p:nvPr>
            <p:ph type="sldNum" sz="quarter" idx="12"/>
          </p:nvPr>
        </p:nvSpPr>
        <p:spPr/>
        <p:txBody>
          <a:bodyPr/>
          <a:lstStyle/>
          <a:p>
            <a:fld id="{357F5B69-6281-4C1F-8C38-6DA0F56DA430}" type="slidenum">
              <a:rPr lang="en-US" smtClean="0"/>
              <a:pPr/>
              <a:t>11</a:t>
            </a:fld>
            <a:endParaRPr lang="en-US"/>
          </a:p>
        </p:txBody>
      </p:sp>
      <p:pic>
        <p:nvPicPr>
          <p:cNvPr id="7" name="Picture 6">
            <a:extLst>
              <a:ext uri="{FF2B5EF4-FFF2-40B4-BE49-F238E27FC236}">
                <a16:creationId xmlns:a16="http://schemas.microsoft.com/office/drawing/2014/main" id="{B01AC274-E7D6-C100-889B-FBA603271541}"/>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973693" y="2185595"/>
            <a:ext cx="5638979" cy="3749040"/>
          </a:xfrm>
          <a:prstGeom prst="rect">
            <a:avLst/>
          </a:prstGeom>
        </p:spPr>
      </p:pic>
    </p:spTree>
    <p:extLst>
      <p:ext uri="{BB962C8B-B14F-4D97-AF65-F5344CB8AC3E}">
        <p14:creationId xmlns:p14="http://schemas.microsoft.com/office/powerpoint/2010/main" val="240357455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5D15A043-BDBE-9A51-2454-0F1300C0DFDD}"/>
              </a:ext>
            </a:extLst>
          </p:cNvPr>
          <p:cNvSpPr>
            <a:spLocks noGrp="1"/>
          </p:cNvSpPr>
          <p:nvPr>
            <p:ph type="title"/>
          </p:nvPr>
        </p:nvSpPr>
        <p:spPr>
          <a:xfrm>
            <a:off x="717176" y="457200"/>
            <a:ext cx="11060694" cy="1026460"/>
          </a:xfrm>
        </p:spPr>
        <p:txBody>
          <a:bodyPr>
            <a:normAutofit/>
          </a:bodyPr>
          <a:lstStyle/>
          <a:p>
            <a:r>
              <a:rPr lang="en-US" sz="4200" dirty="0"/>
              <a:t>Key Takeaways for Paraprofessional Requirements</a:t>
            </a:r>
          </a:p>
        </p:txBody>
      </p:sp>
      <p:sp>
        <p:nvSpPr>
          <p:cNvPr id="2" name="Content Placeholder 1">
            <a:extLst>
              <a:ext uri="{FF2B5EF4-FFF2-40B4-BE49-F238E27FC236}">
                <a16:creationId xmlns:a16="http://schemas.microsoft.com/office/drawing/2014/main" id="{2ED72FEE-5085-4301-AC33-85E3BA4539E9}"/>
              </a:ext>
            </a:extLst>
          </p:cNvPr>
          <p:cNvSpPr>
            <a:spLocks noGrp="1"/>
          </p:cNvSpPr>
          <p:nvPr>
            <p:ph idx="1"/>
          </p:nvPr>
        </p:nvSpPr>
        <p:spPr/>
        <p:txBody>
          <a:bodyPr vert="horz" lIns="91440" tIns="45720" rIns="91440" bIns="45720" rtlCol="0" anchor="t">
            <a:normAutofit/>
          </a:bodyPr>
          <a:lstStyle/>
          <a:p>
            <a:r>
              <a:rPr lang="en-US" sz="3200" dirty="0"/>
              <a:t>Paraprofessionals play a </a:t>
            </a:r>
            <a:r>
              <a:rPr lang="en-US" sz="3200" b="1" dirty="0"/>
              <a:t>critical role</a:t>
            </a:r>
            <a:r>
              <a:rPr lang="en-US" sz="3200" dirty="0"/>
              <a:t> in supporting students and educators</a:t>
            </a:r>
          </a:p>
          <a:p>
            <a:r>
              <a:rPr lang="en-US" sz="3200" dirty="0"/>
              <a:t>Paraprofessionals in Title I-A buildings with </a:t>
            </a:r>
            <a:r>
              <a:rPr lang="en-US" sz="3200" b="1" dirty="0"/>
              <a:t>instructional duties</a:t>
            </a:r>
            <a:r>
              <a:rPr lang="en-US" sz="3200" dirty="0"/>
              <a:t> must meet the requirements under ESEA</a:t>
            </a:r>
            <a:endParaRPr lang="en-US" sz="3200" dirty="0">
              <a:ea typeface="Calibri"/>
              <a:cs typeface="Calibri"/>
            </a:endParaRPr>
          </a:p>
          <a:p>
            <a:pPr lvl="0">
              <a:spcAft>
                <a:spcPts val="1200"/>
              </a:spcAft>
            </a:pPr>
            <a:r>
              <a:rPr lang="en-US" sz="3200" b="1" dirty="0"/>
              <a:t>Districts have flexibility </a:t>
            </a:r>
            <a:r>
              <a:rPr lang="en-US" sz="3200" dirty="0"/>
              <a:t>in determining the content and format of a local assessment</a:t>
            </a:r>
          </a:p>
          <a:p>
            <a:pPr lvl="0">
              <a:spcAft>
                <a:spcPts val="1200"/>
              </a:spcAft>
            </a:pPr>
            <a:r>
              <a:rPr lang="en-US" sz="3200" dirty="0">
                <a:ea typeface="Calibri"/>
                <a:cs typeface="Calibri"/>
              </a:rPr>
              <a:t>Requirements must be met at </a:t>
            </a:r>
            <a:r>
              <a:rPr lang="en-US" sz="3200" b="1" dirty="0">
                <a:ea typeface="Calibri"/>
                <a:cs typeface="Calibri"/>
              </a:rPr>
              <a:t>time of hire</a:t>
            </a:r>
          </a:p>
          <a:p>
            <a:endParaRPr lang="en-US" dirty="0"/>
          </a:p>
        </p:txBody>
      </p:sp>
      <p:sp>
        <p:nvSpPr>
          <p:cNvPr id="3" name="Footer Placeholder 2">
            <a:extLst>
              <a:ext uri="{FF2B5EF4-FFF2-40B4-BE49-F238E27FC236}">
                <a16:creationId xmlns:a16="http://schemas.microsoft.com/office/drawing/2014/main" id="{A31AF550-E176-59CA-204E-E75A110FD6F3}"/>
              </a:ext>
              <a:ext uri="{C183D7F6-B498-43B3-948B-1728B52AA6E4}">
                <adec:decorative xmlns:adec="http://schemas.microsoft.com/office/drawing/2017/decorative" val="1"/>
              </a:ext>
            </a:extLst>
          </p:cNvPr>
          <p:cNvSpPr>
            <a:spLocks noGrp="1"/>
          </p:cNvSpPr>
          <p:nvPr>
            <p:ph type="ftr" sz="quarter" idx="11"/>
          </p:nvPr>
        </p:nvSpPr>
        <p:spPr/>
        <p:txBody>
          <a:bodyPr/>
          <a:lstStyle/>
          <a:p>
            <a:r>
              <a:rPr lang="en-US"/>
              <a:t>Oregon Department of Education</a:t>
            </a:r>
          </a:p>
        </p:txBody>
      </p:sp>
      <p:sp>
        <p:nvSpPr>
          <p:cNvPr id="4" name="Slide Number Placeholder 3">
            <a:extLst>
              <a:ext uri="{FF2B5EF4-FFF2-40B4-BE49-F238E27FC236}">
                <a16:creationId xmlns:a16="http://schemas.microsoft.com/office/drawing/2014/main" id="{3806DA56-A261-4C47-7B8B-C628451DE750}"/>
              </a:ext>
            </a:extLst>
          </p:cNvPr>
          <p:cNvSpPr>
            <a:spLocks noGrp="1"/>
          </p:cNvSpPr>
          <p:nvPr>
            <p:ph type="sldNum" sz="quarter" idx="12"/>
          </p:nvPr>
        </p:nvSpPr>
        <p:spPr/>
        <p:txBody>
          <a:bodyPr/>
          <a:lstStyle/>
          <a:p>
            <a:fld id="{357F5B69-6281-4C1F-8C38-6DA0F56DA430}" type="slidenum">
              <a:rPr lang="en-US" smtClean="0"/>
              <a:pPr/>
              <a:t>12</a:t>
            </a:fld>
            <a:endParaRPr lang="en-US"/>
          </a:p>
        </p:txBody>
      </p:sp>
    </p:spTree>
    <p:extLst>
      <p:ext uri="{BB962C8B-B14F-4D97-AF65-F5344CB8AC3E}">
        <p14:creationId xmlns:p14="http://schemas.microsoft.com/office/powerpoint/2010/main" val="309792324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DC69FFA-2B51-B721-2D57-B43FE83BCFF4}"/>
            </a:ext>
          </a:extLst>
        </p:cNvPr>
        <p:cNvGrpSpPr/>
        <p:nvPr/>
      </p:nvGrpSpPr>
      <p:grpSpPr>
        <a:xfrm>
          <a:off x="0" y="0"/>
          <a:ext cx="0" cy="0"/>
          <a:chOff x="0" y="0"/>
          <a:chExt cx="0" cy="0"/>
        </a:xfrm>
      </p:grpSpPr>
      <p:sp>
        <p:nvSpPr>
          <p:cNvPr id="5" name="Title 4">
            <a:extLst>
              <a:ext uri="{FF2B5EF4-FFF2-40B4-BE49-F238E27FC236}">
                <a16:creationId xmlns:a16="http://schemas.microsoft.com/office/drawing/2014/main" id="{BF62BA94-9F82-43E8-FD9B-581CF15DFA70}"/>
              </a:ext>
            </a:extLst>
          </p:cNvPr>
          <p:cNvSpPr>
            <a:spLocks noGrp="1"/>
          </p:cNvSpPr>
          <p:nvPr>
            <p:ph type="title"/>
          </p:nvPr>
        </p:nvSpPr>
        <p:spPr>
          <a:xfrm>
            <a:off x="717176" y="457200"/>
            <a:ext cx="10784542" cy="1026460"/>
          </a:xfrm>
        </p:spPr>
        <p:txBody>
          <a:bodyPr anchor="b">
            <a:normAutofit/>
          </a:bodyPr>
          <a:lstStyle/>
          <a:p>
            <a:r>
              <a:rPr lang="en-US"/>
              <a:t>Questions?</a:t>
            </a:r>
          </a:p>
        </p:txBody>
      </p:sp>
      <p:pic>
        <p:nvPicPr>
          <p:cNvPr id="9" name="Content Placeholder 8" descr="Back of people's heads and raised hands at corporate presentation with speaker and whiteboard out of focus in background">
            <a:extLst>
              <a:ext uri="{FF2B5EF4-FFF2-40B4-BE49-F238E27FC236}">
                <a16:creationId xmlns:a16="http://schemas.microsoft.com/office/drawing/2014/main" id="{1F0F5817-7216-70F9-2D70-C7582035DFCC}"/>
              </a:ext>
            </a:extLst>
          </p:cNvPr>
          <p:cNvPicPr>
            <a:picLocks noGrp="1" noChangeAspect="1"/>
          </p:cNvPicPr>
          <p:nvPr>
            <p:ph idx="1"/>
          </p:nvPr>
        </p:nvPicPr>
        <p:blipFill>
          <a:blip r:embed="rId3">
            <a:extLst>
              <a:ext uri="{28A0092B-C50C-407E-A947-70E740481C1C}">
                <a14:useLocalDpi xmlns:a14="http://schemas.microsoft.com/office/drawing/2010/main" val="0"/>
              </a:ext>
            </a:extLst>
          </a:blip>
          <a:srcRect t="32516" r="-1" b="10189"/>
          <a:stretch>
            <a:fillRect/>
          </a:stretch>
        </p:blipFill>
        <p:spPr>
          <a:xfrm>
            <a:off x="717176" y="1825625"/>
            <a:ext cx="10784542" cy="4109010"/>
          </a:xfrm>
          <a:noFill/>
        </p:spPr>
      </p:pic>
      <p:sp>
        <p:nvSpPr>
          <p:cNvPr id="3" name="Footer Placeholder 2">
            <a:extLst>
              <a:ext uri="{FF2B5EF4-FFF2-40B4-BE49-F238E27FC236}">
                <a16:creationId xmlns:a16="http://schemas.microsoft.com/office/drawing/2014/main" id="{4A7BDE1A-E949-FACD-B485-0CB0B840F034}"/>
              </a:ext>
            </a:extLst>
          </p:cNvPr>
          <p:cNvSpPr>
            <a:spLocks noGrp="1"/>
          </p:cNvSpPr>
          <p:nvPr>
            <p:ph type="ftr" sz="quarter" idx="11"/>
          </p:nvPr>
        </p:nvSpPr>
        <p:spPr>
          <a:xfrm>
            <a:off x="717176" y="6139793"/>
            <a:ext cx="2864224" cy="365125"/>
          </a:xfrm>
        </p:spPr>
        <p:txBody>
          <a:bodyPr anchor="ctr">
            <a:normAutofit/>
          </a:bodyPr>
          <a:lstStyle/>
          <a:p>
            <a:pPr>
              <a:spcAft>
                <a:spcPts val="600"/>
              </a:spcAft>
            </a:pPr>
            <a:r>
              <a:rPr lang="en-US"/>
              <a:t>Oregon Department of Education</a:t>
            </a:r>
          </a:p>
        </p:txBody>
      </p:sp>
      <p:sp>
        <p:nvSpPr>
          <p:cNvPr id="4" name="Slide Number Placeholder 3">
            <a:extLst>
              <a:ext uri="{FF2B5EF4-FFF2-40B4-BE49-F238E27FC236}">
                <a16:creationId xmlns:a16="http://schemas.microsoft.com/office/drawing/2014/main" id="{7E44DBF0-B4FC-E123-D2D9-9E3CAA8B3BC8}"/>
              </a:ext>
            </a:extLst>
          </p:cNvPr>
          <p:cNvSpPr>
            <a:spLocks noGrp="1"/>
          </p:cNvSpPr>
          <p:nvPr>
            <p:ph type="sldNum" sz="quarter" idx="12"/>
          </p:nvPr>
        </p:nvSpPr>
        <p:spPr>
          <a:xfrm>
            <a:off x="8610600" y="6139793"/>
            <a:ext cx="2891118" cy="365125"/>
          </a:xfrm>
        </p:spPr>
        <p:txBody>
          <a:bodyPr anchor="ctr">
            <a:normAutofit/>
          </a:bodyPr>
          <a:lstStyle/>
          <a:p>
            <a:pPr>
              <a:spcAft>
                <a:spcPts val="600"/>
              </a:spcAft>
            </a:pPr>
            <a:fld id="{357F5B69-6281-4C1F-8C38-6DA0F56DA430}" type="slidenum">
              <a:rPr lang="en-US" smtClean="0"/>
              <a:pPr>
                <a:spcAft>
                  <a:spcPts val="600"/>
                </a:spcAft>
              </a:pPr>
              <a:t>13</a:t>
            </a:fld>
            <a:endParaRPr lang="en-US"/>
          </a:p>
        </p:txBody>
      </p:sp>
    </p:spTree>
    <p:extLst>
      <p:ext uri="{BB962C8B-B14F-4D97-AF65-F5344CB8AC3E}">
        <p14:creationId xmlns:p14="http://schemas.microsoft.com/office/powerpoint/2010/main" val="224244111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E835738A-9C05-D8CD-CEF6-1FF1D7862638}"/>
              </a:ext>
            </a:extLst>
          </p:cNvPr>
          <p:cNvSpPr>
            <a:spLocks noGrp="1"/>
          </p:cNvSpPr>
          <p:nvPr>
            <p:ph type="ctrTitle"/>
          </p:nvPr>
        </p:nvSpPr>
        <p:spPr/>
        <p:txBody>
          <a:bodyPr/>
          <a:lstStyle/>
          <a:p>
            <a:r>
              <a:rPr lang="en-US"/>
              <a:t>Teachers</a:t>
            </a:r>
          </a:p>
        </p:txBody>
      </p:sp>
      <p:sp>
        <p:nvSpPr>
          <p:cNvPr id="3" name="Footer Placeholder 2">
            <a:extLst>
              <a:ext uri="{FF2B5EF4-FFF2-40B4-BE49-F238E27FC236}">
                <a16:creationId xmlns:a16="http://schemas.microsoft.com/office/drawing/2014/main" id="{A59EBADB-2EF5-225F-B8E7-2CE8B67DEFC8}"/>
              </a:ext>
            </a:extLst>
          </p:cNvPr>
          <p:cNvSpPr>
            <a:spLocks noGrp="1"/>
          </p:cNvSpPr>
          <p:nvPr>
            <p:ph type="ftr" sz="quarter" idx="11"/>
          </p:nvPr>
        </p:nvSpPr>
        <p:spPr/>
        <p:txBody>
          <a:bodyPr/>
          <a:lstStyle/>
          <a:p>
            <a:r>
              <a:rPr lang="en-US"/>
              <a:t>Oregon Department of Education</a:t>
            </a:r>
          </a:p>
        </p:txBody>
      </p:sp>
      <p:sp>
        <p:nvSpPr>
          <p:cNvPr id="4" name="Slide Number Placeholder 3">
            <a:extLst>
              <a:ext uri="{FF2B5EF4-FFF2-40B4-BE49-F238E27FC236}">
                <a16:creationId xmlns:a16="http://schemas.microsoft.com/office/drawing/2014/main" id="{E0356420-23C8-E5D2-7796-86F09BA4D1F9}"/>
              </a:ext>
            </a:extLst>
          </p:cNvPr>
          <p:cNvSpPr>
            <a:spLocks noGrp="1"/>
          </p:cNvSpPr>
          <p:nvPr>
            <p:ph type="sldNum" sz="quarter" idx="12"/>
          </p:nvPr>
        </p:nvSpPr>
        <p:spPr/>
        <p:txBody>
          <a:bodyPr/>
          <a:lstStyle/>
          <a:p>
            <a:fld id="{357F5B69-6281-4C1F-8C38-6DA0F56DA430}" type="slidenum">
              <a:rPr lang="en-US" smtClean="0"/>
              <a:pPr/>
              <a:t>14</a:t>
            </a:fld>
            <a:endParaRPr lang="en-US"/>
          </a:p>
        </p:txBody>
      </p:sp>
    </p:spTree>
    <p:extLst>
      <p:ext uri="{BB962C8B-B14F-4D97-AF65-F5344CB8AC3E}">
        <p14:creationId xmlns:p14="http://schemas.microsoft.com/office/powerpoint/2010/main" val="211468614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a:t>What the Law Says</a:t>
            </a:r>
          </a:p>
        </p:txBody>
      </p:sp>
      <p:pic>
        <p:nvPicPr>
          <p:cNvPr id="6" name="Picture 5">
            <a:extLst>
              <a:ext uri="{C183D7F6-B498-43B3-948B-1728B52AA6E4}">
                <adec:decorative xmlns:adec="http://schemas.microsoft.com/office/drawing/2017/decorative" val="1"/>
              </a:ext>
            </a:extLst>
          </p:cNvPr>
          <p:cNvPicPr>
            <a:picLocks noChangeAspect="1"/>
          </p:cNvPicPr>
          <p:nvPr/>
        </p:nvPicPr>
        <p:blipFill rotWithShape="1">
          <a:blip r:embed="rId3" cstate="hqprint">
            <a:extLst>
              <a:ext uri="{28A0092B-C50C-407E-A947-70E740481C1C}">
                <a14:useLocalDpi xmlns:a14="http://schemas.microsoft.com/office/drawing/2010/main" val="0"/>
              </a:ext>
            </a:extLst>
          </a:blip>
          <a:srcRect l="23373" t="8609" r="23137" b="11802"/>
          <a:stretch/>
        </p:blipFill>
        <p:spPr>
          <a:xfrm>
            <a:off x="9737125" y="3880130"/>
            <a:ext cx="2226970" cy="2106593"/>
          </a:xfrm>
          <a:prstGeom prst="rect">
            <a:avLst/>
          </a:prstGeom>
        </p:spPr>
      </p:pic>
      <p:sp>
        <p:nvSpPr>
          <p:cNvPr id="2" name="Content Placeholder 1"/>
          <p:cNvSpPr>
            <a:spLocks noGrp="1"/>
          </p:cNvSpPr>
          <p:nvPr>
            <p:ph idx="1"/>
          </p:nvPr>
        </p:nvSpPr>
        <p:spPr>
          <a:xfrm>
            <a:off x="717177" y="1825625"/>
            <a:ext cx="9377799" cy="4109010"/>
          </a:xfrm>
        </p:spPr>
        <p:txBody>
          <a:bodyPr vert="horz" lIns="91440" tIns="45720" rIns="91440" bIns="45720" rtlCol="0" anchor="t">
            <a:normAutofit/>
          </a:bodyPr>
          <a:lstStyle/>
          <a:p>
            <a:pPr marL="0" indent="0">
              <a:spcAft>
                <a:spcPts val="600"/>
              </a:spcAft>
              <a:buNone/>
            </a:pPr>
            <a:r>
              <a:rPr lang="en-US" sz="3200"/>
              <a:t>Districts must ensure:</a:t>
            </a:r>
            <a:endParaRPr lang="en-US"/>
          </a:p>
          <a:p>
            <a:pPr lvl="1">
              <a:spcAft>
                <a:spcPts val="600"/>
              </a:spcAft>
            </a:pPr>
            <a:r>
              <a:rPr lang="en-US" sz="2800"/>
              <a:t>teachers working in Title I-A schools </a:t>
            </a:r>
            <a:r>
              <a:rPr lang="en-US" sz="2800" b="1"/>
              <a:t>meet state certification requirements;</a:t>
            </a:r>
          </a:p>
          <a:p>
            <a:pPr lvl="1">
              <a:spcAft>
                <a:spcPts val="600"/>
              </a:spcAft>
            </a:pPr>
            <a:r>
              <a:rPr lang="en-US" sz="2800" b="1"/>
              <a:t>families</a:t>
            </a:r>
            <a:r>
              <a:rPr lang="en-US" sz="2800"/>
              <a:t> </a:t>
            </a:r>
            <a:r>
              <a:rPr lang="en-US" sz="2800" b="1"/>
              <a:t>are notified </a:t>
            </a:r>
            <a:r>
              <a:rPr lang="en-US" sz="2800"/>
              <a:t>of their right to request the qualifications of educators, and in certain cases</a:t>
            </a:r>
            <a:r>
              <a:rPr lang="en-US" sz="2800" b="1"/>
              <a:t> notified when those qualifications are not met</a:t>
            </a:r>
            <a:r>
              <a:rPr lang="en-US" sz="2800"/>
              <a:t>; </a:t>
            </a:r>
          </a:p>
          <a:p>
            <a:pPr lvl="1">
              <a:spcAft>
                <a:spcPts val="600"/>
              </a:spcAft>
            </a:pPr>
            <a:r>
              <a:rPr lang="en-US" sz="2800" b="1"/>
              <a:t>all students have equitable access to qualified teachers</a:t>
            </a:r>
            <a:r>
              <a:rPr lang="en-US" sz="2800"/>
              <a:t>. </a:t>
            </a:r>
          </a:p>
        </p:txBody>
      </p:sp>
      <p:sp>
        <p:nvSpPr>
          <p:cNvPr id="3" name="Footer Placeholder 2">
            <a:extLst>
              <a:ext uri="{C183D7F6-B498-43B3-948B-1728B52AA6E4}">
                <adec:decorative xmlns:adec="http://schemas.microsoft.com/office/drawing/2017/decorative" val="1"/>
              </a:ext>
            </a:extLst>
          </p:cNvPr>
          <p:cNvSpPr>
            <a:spLocks noGrp="1"/>
          </p:cNvSpPr>
          <p:nvPr>
            <p:ph type="ftr" sz="quarter" idx="11"/>
          </p:nvPr>
        </p:nvSpPr>
        <p:spPr/>
        <p:txBody>
          <a:bodyPr/>
          <a:lstStyle/>
          <a:p>
            <a:r>
              <a:rPr lang="en-US"/>
              <a:t>Oregon Department of Education</a:t>
            </a:r>
          </a:p>
        </p:txBody>
      </p:sp>
      <p:sp>
        <p:nvSpPr>
          <p:cNvPr id="4" name="Slide Number Placeholder 3"/>
          <p:cNvSpPr>
            <a:spLocks noGrp="1"/>
          </p:cNvSpPr>
          <p:nvPr>
            <p:ph type="sldNum" sz="quarter" idx="12"/>
          </p:nvPr>
        </p:nvSpPr>
        <p:spPr/>
        <p:txBody>
          <a:bodyPr/>
          <a:lstStyle/>
          <a:p>
            <a:fld id="{357F5B69-6281-4C1F-8C38-6DA0F56DA430}" type="slidenum">
              <a:rPr lang="en-US" smtClean="0"/>
              <a:pPr/>
              <a:t>15</a:t>
            </a:fld>
            <a:endParaRPr lang="en-US"/>
          </a:p>
        </p:txBody>
      </p:sp>
    </p:spTree>
    <p:extLst>
      <p:ext uri="{BB962C8B-B14F-4D97-AF65-F5344CB8AC3E}">
        <p14:creationId xmlns:p14="http://schemas.microsoft.com/office/powerpoint/2010/main" val="75274485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FF6BDF84-BF20-DDE4-EED6-8F7C98D342CD}"/>
              </a:ext>
            </a:extLst>
          </p:cNvPr>
          <p:cNvSpPr>
            <a:spLocks noGrp="1"/>
          </p:cNvSpPr>
          <p:nvPr>
            <p:ph type="title"/>
          </p:nvPr>
        </p:nvSpPr>
        <p:spPr>
          <a:xfrm>
            <a:off x="717177" y="779645"/>
            <a:ext cx="3931826" cy="1841635"/>
          </a:xfrm>
        </p:spPr>
        <p:txBody>
          <a:bodyPr anchor="b">
            <a:normAutofit fontScale="90000"/>
          </a:bodyPr>
          <a:lstStyle/>
          <a:p>
            <a:r>
              <a:rPr lang="en-US"/>
              <a:t>Meeting State Certification Requirements</a:t>
            </a:r>
          </a:p>
        </p:txBody>
      </p:sp>
      <p:sp>
        <p:nvSpPr>
          <p:cNvPr id="2" name="Content Placeholder 1">
            <a:extLst>
              <a:ext uri="{FF2B5EF4-FFF2-40B4-BE49-F238E27FC236}">
                <a16:creationId xmlns:a16="http://schemas.microsoft.com/office/drawing/2014/main" id="{A728A6A5-D80D-80AF-9F76-FC1FB4C909DD}"/>
              </a:ext>
              <a:ext uri="{C183D7F6-B498-43B3-948B-1728B52AA6E4}">
                <adec:decorative xmlns:adec="http://schemas.microsoft.com/office/drawing/2017/decorative" val="1"/>
              </a:ext>
            </a:extLst>
          </p:cNvPr>
          <p:cNvSpPr>
            <a:spLocks noGrp="1"/>
          </p:cNvSpPr>
          <p:nvPr>
            <p:ph idx="1"/>
          </p:nvPr>
        </p:nvSpPr>
        <p:spPr/>
        <p:txBody>
          <a:bodyPr vert="horz" lIns="91440" tIns="45720" rIns="91440" bIns="45720" rtlCol="0" anchor="t">
            <a:normAutofit/>
          </a:bodyPr>
          <a:lstStyle/>
          <a:p>
            <a:pPr marL="0" indent="0">
              <a:buNone/>
            </a:pPr>
            <a:r>
              <a:rPr lang="en-US" sz="3200"/>
              <a:t>In Oregon this means</a:t>
            </a:r>
            <a:r>
              <a:rPr lang="en-US" sz="2200"/>
              <a:t>:</a:t>
            </a:r>
            <a:endParaRPr lang="en-US"/>
          </a:p>
          <a:p>
            <a:pPr lvl="1">
              <a:spcBef>
                <a:spcPts val="1200"/>
              </a:spcBef>
            </a:pPr>
            <a:r>
              <a:rPr lang="en-US" sz="2800"/>
              <a:t>Holding an unrestricted, non-provisional Oregon license</a:t>
            </a:r>
          </a:p>
          <a:p>
            <a:pPr lvl="1">
              <a:spcBef>
                <a:spcPts val="1200"/>
              </a:spcBef>
            </a:pPr>
            <a:r>
              <a:rPr lang="en-US" sz="2800"/>
              <a:t>Teaching </a:t>
            </a:r>
            <a:r>
              <a:rPr lang="en-US" sz="2800">
                <a:hlinkClick r:id="rId3"/>
              </a:rPr>
              <a:t>content identified by their endorsements</a:t>
            </a:r>
            <a:r>
              <a:rPr lang="en-US" sz="2800"/>
              <a:t> </a:t>
            </a:r>
          </a:p>
          <a:p>
            <a:pPr lvl="1">
              <a:spcBef>
                <a:spcPts val="1200"/>
              </a:spcBef>
            </a:pPr>
            <a:r>
              <a:rPr lang="en-US" sz="2800"/>
              <a:t>Assigned no more than 10 hours per week outside endorsement area*</a:t>
            </a:r>
          </a:p>
          <a:p>
            <a:pPr marL="0" indent="0">
              <a:spcBef>
                <a:spcPts val="3600"/>
              </a:spcBef>
              <a:buNone/>
            </a:pPr>
            <a:r>
              <a:rPr lang="en-US" sz="2200"/>
              <a:t>*Does not apply to CTE programs or Restricted, Preliminary, or Professional CTE licenses</a:t>
            </a:r>
          </a:p>
          <a:p>
            <a:pPr marL="0" indent="0">
              <a:buNone/>
            </a:pPr>
            <a:endParaRPr lang="en-US" sz="2200"/>
          </a:p>
        </p:txBody>
      </p:sp>
      <p:sp>
        <p:nvSpPr>
          <p:cNvPr id="3" name="Footer Placeholder 2">
            <a:extLst>
              <a:ext uri="{FF2B5EF4-FFF2-40B4-BE49-F238E27FC236}">
                <a16:creationId xmlns:a16="http://schemas.microsoft.com/office/drawing/2014/main" id="{5E38FE86-6FA9-6B29-96A6-0C356B7CBD53}"/>
              </a:ext>
            </a:extLst>
          </p:cNvPr>
          <p:cNvSpPr>
            <a:spLocks noGrp="1"/>
          </p:cNvSpPr>
          <p:nvPr>
            <p:ph type="ftr" sz="quarter" idx="11"/>
          </p:nvPr>
        </p:nvSpPr>
        <p:spPr/>
        <p:txBody>
          <a:bodyPr anchor="ctr">
            <a:normAutofit/>
          </a:bodyPr>
          <a:lstStyle/>
          <a:p>
            <a:pPr>
              <a:spcAft>
                <a:spcPts val="600"/>
              </a:spcAft>
            </a:pPr>
            <a:r>
              <a:rPr lang="en-US"/>
              <a:t>Oregon Department of Education</a:t>
            </a:r>
          </a:p>
        </p:txBody>
      </p:sp>
      <p:sp>
        <p:nvSpPr>
          <p:cNvPr id="4" name="Slide Number Placeholder 3">
            <a:extLst>
              <a:ext uri="{FF2B5EF4-FFF2-40B4-BE49-F238E27FC236}">
                <a16:creationId xmlns:a16="http://schemas.microsoft.com/office/drawing/2014/main" id="{E408127C-1035-2ED1-E704-1B09A173A9AC}"/>
              </a:ext>
            </a:extLst>
          </p:cNvPr>
          <p:cNvSpPr>
            <a:spLocks noGrp="1"/>
          </p:cNvSpPr>
          <p:nvPr>
            <p:ph type="sldNum" sz="quarter" idx="12"/>
          </p:nvPr>
        </p:nvSpPr>
        <p:spPr/>
        <p:txBody>
          <a:bodyPr anchor="ctr">
            <a:normAutofit/>
          </a:bodyPr>
          <a:lstStyle/>
          <a:p>
            <a:pPr>
              <a:spcAft>
                <a:spcPts val="600"/>
              </a:spcAft>
            </a:pPr>
            <a:fld id="{357F5B69-6281-4C1F-8C38-6DA0F56DA430}" type="slidenum">
              <a:rPr lang="en-US" smtClean="0"/>
              <a:pPr>
                <a:spcAft>
                  <a:spcPts val="600"/>
                </a:spcAft>
              </a:pPr>
              <a:t>16</a:t>
            </a:fld>
            <a:endParaRPr lang="en-US"/>
          </a:p>
        </p:txBody>
      </p:sp>
      <p:pic>
        <p:nvPicPr>
          <p:cNvPr id="7" name="Picture 2">
            <a:extLst>
              <a:ext uri="{FF2B5EF4-FFF2-40B4-BE49-F238E27FC236}">
                <a16:creationId xmlns:a16="http://schemas.microsoft.com/office/drawing/2014/main" id="{902D8340-3392-A92A-5C41-16DEE63ECA24}"/>
              </a:ext>
              <a:ext uri="{C183D7F6-B498-43B3-948B-1728B52AA6E4}">
                <adec:decorative xmlns:adec="http://schemas.microsoft.com/office/drawing/2017/decorative" val="1"/>
              </a:ext>
            </a:extLst>
          </p:cNvPr>
          <p:cNvPicPr>
            <a:picLocks noGrp="1" noChangeAspect="1" noChangeArrowheads="1"/>
          </p:cNvPicPr>
          <p:nvPr>
            <p:ph type="pic" sz="quarter" idx="13"/>
          </p:nvPr>
        </p:nvPicPr>
        <p:blipFill>
          <a:blip r:embed="rId4">
            <a:extLst>
              <a:ext uri="{28A0092B-C50C-407E-A947-70E740481C1C}">
                <a14:useLocalDpi xmlns:a14="http://schemas.microsoft.com/office/drawing/2010/main" val="0"/>
              </a:ext>
            </a:extLst>
          </a:blip>
          <a:srcRect t="8801" b="8801"/>
          <a:stretch>
            <a:fillRect/>
          </a:stretch>
        </p:blipFill>
        <p:spPr bwMode="auto">
          <a:xfrm>
            <a:off x="717550" y="2620963"/>
            <a:ext cx="3932238" cy="3240087"/>
          </a:xfrm>
          <a:prstGeom prst="rect">
            <a:avLst/>
          </a:prstGeom>
          <a:solidFill>
            <a:srgbClr val="FFFFFF"/>
          </a:solidFill>
        </p:spPr>
      </p:pic>
    </p:spTree>
    <p:extLst>
      <p:ext uri="{BB962C8B-B14F-4D97-AF65-F5344CB8AC3E}">
        <p14:creationId xmlns:p14="http://schemas.microsoft.com/office/powerpoint/2010/main" val="423990709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DB8EE83-67C3-0755-6FF2-094BA39BCC5C}"/>
            </a:ext>
          </a:extLst>
        </p:cNvPr>
        <p:cNvGrpSpPr/>
        <p:nvPr/>
      </p:nvGrpSpPr>
      <p:grpSpPr>
        <a:xfrm>
          <a:off x="0" y="0"/>
          <a:ext cx="0" cy="0"/>
          <a:chOff x="0" y="0"/>
          <a:chExt cx="0" cy="0"/>
        </a:xfrm>
      </p:grpSpPr>
      <p:sp>
        <p:nvSpPr>
          <p:cNvPr id="5" name="Title 4">
            <a:extLst>
              <a:ext uri="{FF2B5EF4-FFF2-40B4-BE49-F238E27FC236}">
                <a16:creationId xmlns:a16="http://schemas.microsoft.com/office/drawing/2014/main" id="{8120FC71-2CCC-5127-6F31-976627706558}"/>
              </a:ext>
            </a:extLst>
          </p:cNvPr>
          <p:cNvSpPr>
            <a:spLocks noGrp="1"/>
          </p:cNvSpPr>
          <p:nvPr>
            <p:ph type="title"/>
          </p:nvPr>
        </p:nvSpPr>
        <p:spPr/>
        <p:txBody>
          <a:bodyPr/>
          <a:lstStyle/>
          <a:p>
            <a:r>
              <a:rPr lang="en-US"/>
              <a:t>Specific License Types</a:t>
            </a:r>
          </a:p>
        </p:txBody>
      </p:sp>
      <p:sp>
        <p:nvSpPr>
          <p:cNvPr id="2" name="Content Placeholder 1">
            <a:extLst>
              <a:ext uri="{FF2B5EF4-FFF2-40B4-BE49-F238E27FC236}">
                <a16:creationId xmlns:a16="http://schemas.microsoft.com/office/drawing/2014/main" id="{9DA0DACD-DE02-C9B1-346E-FA26E627E9F2}"/>
              </a:ext>
            </a:extLst>
          </p:cNvPr>
          <p:cNvSpPr>
            <a:spLocks noGrp="1"/>
          </p:cNvSpPr>
          <p:nvPr>
            <p:ph idx="1"/>
          </p:nvPr>
        </p:nvSpPr>
        <p:spPr>
          <a:xfrm>
            <a:off x="717176" y="1825625"/>
            <a:ext cx="10974952" cy="4109010"/>
          </a:xfrm>
        </p:spPr>
        <p:txBody>
          <a:bodyPr vert="horz" lIns="91440" tIns="45720" rIns="91440" bIns="45720" rtlCol="0" anchor="t">
            <a:normAutofit/>
          </a:bodyPr>
          <a:lstStyle/>
          <a:p>
            <a:pPr marL="0" indent="0">
              <a:buNone/>
            </a:pPr>
            <a:r>
              <a:rPr lang="en-US" sz="3000" u="sng" dirty="0">
                <a:hlinkClick r:id="rId3"/>
              </a:rPr>
              <a:t>Unrestricted, non-provisional teaching licenses in Oregon include:</a:t>
            </a:r>
            <a:endParaRPr lang="en-US" sz="3000" dirty="0">
              <a:ea typeface="Calibri" panose="020F0502020204030204"/>
              <a:cs typeface="Calibri" panose="020F0502020204030204"/>
            </a:endParaRPr>
          </a:p>
          <a:p>
            <a:pPr lvl="1"/>
            <a:r>
              <a:rPr lang="en-US" sz="2600" dirty="0"/>
              <a:t>Preliminary Teaching</a:t>
            </a:r>
          </a:p>
          <a:p>
            <a:pPr lvl="1"/>
            <a:r>
              <a:rPr lang="en-US" sz="2600" dirty="0"/>
              <a:t>Professional Teaching</a:t>
            </a:r>
          </a:p>
          <a:p>
            <a:pPr lvl="1"/>
            <a:r>
              <a:rPr lang="en-US" sz="2600" dirty="0"/>
              <a:t>Teacher Leader</a:t>
            </a:r>
          </a:p>
          <a:p>
            <a:pPr lvl="1"/>
            <a:r>
              <a:rPr lang="en-US" sz="2600" dirty="0"/>
              <a:t>Legacy Teaching</a:t>
            </a:r>
          </a:p>
          <a:p>
            <a:pPr lvl="1"/>
            <a:r>
              <a:rPr lang="en-US" sz="2600" dirty="0"/>
              <a:t>Reciprocal Teaching</a:t>
            </a:r>
          </a:p>
          <a:p>
            <a:pPr marL="0" indent="0">
              <a:spcBef>
                <a:spcPts val="2400"/>
              </a:spcBef>
              <a:buNone/>
            </a:pPr>
            <a:r>
              <a:rPr lang="en-US" sz="2800" dirty="0"/>
              <a:t>Teachers who hold a </a:t>
            </a:r>
            <a:r>
              <a:rPr lang="en-US" sz="2800" b="1" dirty="0"/>
              <a:t>License for Conditional Assignment (LCA) in addition to one of these licenses </a:t>
            </a:r>
            <a:r>
              <a:rPr lang="en-US" sz="2800" dirty="0"/>
              <a:t>also meet state certification requirements.</a:t>
            </a:r>
          </a:p>
          <a:p>
            <a:pPr marL="0" indent="0">
              <a:buNone/>
            </a:pPr>
            <a:endParaRPr lang="en-US" sz="3000" dirty="0"/>
          </a:p>
        </p:txBody>
      </p:sp>
      <p:sp>
        <p:nvSpPr>
          <p:cNvPr id="3" name="Footer Placeholder 2">
            <a:extLst>
              <a:ext uri="{FF2B5EF4-FFF2-40B4-BE49-F238E27FC236}">
                <a16:creationId xmlns:a16="http://schemas.microsoft.com/office/drawing/2014/main" id="{9E749BB4-7E5D-DC01-8990-48415FD06447}"/>
              </a:ext>
              <a:ext uri="{C183D7F6-B498-43B3-948B-1728B52AA6E4}">
                <adec:decorative xmlns:adec="http://schemas.microsoft.com/office/drawing/2017/decorative" val="1"/>
              </a:ext>
            </a:extLst>
          </p:cNvPr>
          <p:cNvSpPr>
            <a:spLocks noGrp="1"/>
          </p:cNvSpPr>
          <p:nvPr>
            <p:ph type="ftr" sz="quarter" idx="11"/>
          </p:nvPr>
        </p:nvSpPr>
        <p:spPr/>
        <p:txBody>
          <a:bodyPr/>
          <a:lstStyle/>
          <a:p>
            <a:r>
              <a:rPr lang="en-US"/>
              <a:t>Oregon Department of Education</a:t>
            </a:r>
          </a:p>
        </p:txBody>
      </p:sp>
      <p:sp>
        <p:nvSpPr>
          <p:cNvPr id="4" name="Slide Number Placeholder 3">
            <a:extLst>
              <a:ext uri="{FF2B5EF4-FFF2-40B4-BE49-F238E27FC236}">
                <a16:creationId xmlns:a16="http://schemas.microsoft.com/office/drawing/2014/main" id="{EA5B7293-A331-0239-56FC-5DDEBF1779DC}"/>
              </a:ext>
            </a:extLst>
          </p:cNvPr>
          <p:cNvSpPr>
            <a:spLocks noGrp="1"/>
          </p:cNvSpPr>
          <p:nvPr>
            <p:ph type="sldNum" sz="quarter" idx="12"/>
          </p:nvPr>
        </p:nvSpPr>
        <p:spPr/>
        <p:txBody>
          <a:bodyPr/>
          <a:lstStyle/>
          <a:p>
            <a:fld id="{357F5B69-6281-4C1F-8C38-6DA0F56DA430}" type="slidenum">
              <a:rPr lang="en-US" smtClean="0"/>
              <a:pPr/>
              <a:t>17</a:t>
            </a:fld>
            <a:endParaRPr lang="en-US"/>
          </a:p>
        </p:txBody>
      </p:sp>
    </p:spTree>
    <p:extLst>
      <p:ext uri="{BB962C8B-B14F-4D97-AF65-F5344CB8AC3E}">
        <p14:creationId xmlns:p14="http://schemas.microsoft.com/office/powerpoint/2010/main" val="51127378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74CEC2D-B8AE-F9E1-8C7E-AAF5348249BB}"/>
            </a:ext>
          </a:extLst>
        </p:cNvPr>
        <p:cNvGrpSpPr/>
        <p:nvPr/>
      </p:nvGrpSpPr>
      <p:grpSpPr>
        <a:xfrm>
          <a:off x="0" y="0"/>
          <a:ext cx="0" cy="0"/>
          <a:chOff x="0" y="0"/>
          <a:chExt cx="0" cy="0"/>
        </a:xfrm>
      </p:grpSpPr>
      <p:sp>
        <p:nvSpPr>
          <p:cNvPr id="6" name="Title 5">
            <a:extLst>
              <a:ext uri="{FF2B5EF4-FFF2-40B4-BE49-F238E27FC236}">
                <a16:creationId xmlns:a16="http://schemas.microsoft.com/office/drawing/2014/main" id="{8B2AB281-BC53-77CB-1877-C959F2B39A81}"/>
              </a:ext>
            </a:extLst>
          </p:cNvPr>
          <p:cNvSpPr>
            <a:spLocks noGrp="1"/>
          </p:cNvSpPr>
          <p:nvPr>
            <p:ph type="title"/>
          </p:nvPr>
        </p:nvSpPr>
        <p:spPr/>
        <p:txBody>
          <a:bodyPr anchor="t">
            <a:normAutofit/>
          </a:bodyPr>
          <a:lstStyle/>
          <a:p>
            <a:r>
              <a:rPr lang="en-US"/>
              <a:t>Notification Requirements</a:t>
            </a:r>
          </a:p>
        </p:txBody>
      </p:sp>
      <p:sp>
        <p:nvSpPr>
          <p:cNvPr id="8" name="Content Placeholder 7">
            <a:extLst>
              <a:ext uri="{FF2B5EF4-FFF2-40B4-BE49-F238E27FC236}">
                <a16:creationId xmlns:a16="http://schemas.microsoft.com/office/drawing/2014/main" id="{0DA5D4E9-D739-8F03-5CE3-1310F52205D5}"/>
              </a:ext>
            </a:extLst>
          </p:cNvPr>
          <p:cNvSpPr>
            <a:spLocks noGrp="1"/>
          </p:cNvSpPr>
          <p:nvPr>
            <p:ph idx="1"/>
          </p:nvPr>
        </p:nvSpPr>
        <p:spPr/>
        <p:txBody>
          <a:bodyPr vert="horz" lIns="91440" tIns="45720" rIns="91440" bIns="45720" rtlCol="0" anchor="t">
            <a:normAutofit fontScale="92500" lnSpcReduction="10000"/>
          </a:bodyPr>
          <a:lstStyle/>
          <a:p>
            <a:pPr marL="514350" indent="-514350">
              <a:buFont typeface="+mj-lt"/>
              <a:buAutoNum type="arabicPeriod"/>
            </a:pPr>
            <a:r>
              <a:rPr lang="en-US" sz="3200" b="1"/>
              <a:t>All families must be notified </a:t>
            </a:r>
            <a:r>
              <a:rPr lang="en-US" sz="3200"/>
              <a:t>of their right to request information about:</a:t>
            </a:r>
          </a:p>
          <a:p>
            <a:pPr lvl="1"/>
            <a:r>
              <a:rPr lang="en-US" sz="3000"/>
              <a:t>the type of license their child’s teacher holds, and whether it is a restricted or provisional license, </a:t>
            </a:r>
            <a:endParaRPr lang="en-US" sz="3000">
              <a:ea typeface="Calibri"/>
              <a:cs typeface="Calibri"/>
            </a:endParaRPr>
          </a:p>
          <a:p>
            <a:pPr lvl="1"/>
            <a:r>
              <a:rPr lang="en-US" sz="3000"/>
              <a:t>whether the teacher is teaching “in field,” and</a:t>
            </a:r>
            <a:endParaRPr lang="en-US" sz="3000">
              <a:ea typeface="Calibri"/>
              <a:cs typeface="Calibri"/>
            </a:endParaRPr>
          </a:p>
          <a:p>
            <a:pPr lvl="1"/>
            <a:r>
              <a:rPr lang="en-US" sz="3000"/>
              <a:t>whether the child is provided services by paraprofessionals and, if so, their qualifications.</a:t>
            </a:r>
            <a:endParaRPr lang="en-US" sz="3000">
              <a:ea typeface="Calibri"/>
              <a:cs typeface="Calibri"/>
            </a:endParaRPr>
          </a:p>
          <a:p>
            <a:pPr marL="514350" indent="-514350">
              <a:spcBef>
                <a:spcPts val="1800"/>
              </a:spcBef>
              <a:buFont typeface="+mj-lt"/>
              <a:buAutoNum type="arabicPeriod"/>
            </a:pPr>
            <a:r>
              <a:rPr lang="en-US" sz="3200" b="1"/>
              <a:t>The family of any child being taught for four consecutive weeks </a:t>
            </a:r>
            <a:r>
              <a:rPr lang="en-US" sz="3200"/>
              <a:t>by a teacher who does not meet state certification requirements must be notified.</a:t>
            </a:r>
            <a:endParaRPr lang="en-US" sz="3200">
              <a:ea typeface="Calibri"/>
              <a:cs typeface="Calibri"/>
            </a:endParaRPr>
          </a:p>
        </p:txBody>
      </p:sp>
      <p:sp>
        <p:nvSpPr>
          <p:cNvPr id="3" name="Footer Placeholder 2">
            <a:extLst>
              <a:ext uri="{FF2B5EF4-FFF2-40B4-BE49-F238E27FC236}">
                <a16:creationId xmlns:a16="http://schemas.microsoft.com/office/drawing/2014/main" id="{5DD3F93F-2F12-953D-58A8-B3DBDE75CF13}"/>
              </a:ext>
              <a:ext uri="{C183D7F6-B498-43B3-948B-1728B52AA6E4}">
                <adec:decorative xmlns:adec="http://schemas.microsoft.com/office/drawing/2017/decorative" val="1"/>
              </a:ext>
            </a:extLst>
          </p:cNvPr>
          <p:cNvSpPr>
            <a:spLocks noGrp="1"/>
          </p:cNvSpPr>
          <p:nvPr>
            <p:ph type="ftr" sz="quarter" idx="11"/>
          </p:nvPr>
        </p:nvSpPr>
        <p:spPr/>
        <p:txBody>
          <a:bodyPr anchor="ctr">
            <a:normAutofit/>
          </a:bodyPr>
          <a:lstStyle/>
          <a:p>
            <a:pPr>
              <a:spcAft>
                <a:spcPts val="600"/>
              </a:spcAft>
            </a:pPr>
            <a:r>
              <a:rPr lang="en-US"/>
              <a:t>Oregon Department of Education</a:t>
            </a:r>
          </a:p>
        </p:txBody>
      </p:sp>
      <p:sp>
        <p:nvSpPr>
          <p:cNvPr id="4" name="Slide Number Placeholder 3">
            <a:extLst>
              <a:ext uri="{FF2B5EF4-FFF2-40B4-BE49-F238E27FC236}">
                <a16:creationId xmlns:a16="http://schemas.microsoft.com/office/drawing/2014/main" id="{09FFEFDB-DF38-1CCB-58EA-89FE425B40F4}"/>
              </a:ext>
            </a:extLst>
          </p:cNvPr>
          <p:cNvSpPr>
            <a:spLocks noGrp="1"/>
          </p:cNvSpPr>
          <p:nvPr>
            <p:ph type="sldNum" sz="quarter" idx="12"/>
          </p:nvPr>
        </p:nvSpPr>
        <p:spPr/>
        <p:txBody>
          <a:bodyPr anchor="ctr">
            <a:normAutofit/>
          </a:bodyPr>
          <a:lstStyle/>
          <a:p>
            <a:pPr>
              <a:spcAft>
                <a:spcPts val="600"/>
              </a:spcAft>
            </a:pPr>
            <a:fld id="{357F5B69-6281-4C1F-8C38-6DA0F56DA430}" type="slidenum">
              <a:rPr lang="en-US" smtClean="0"/>
              <a:pPr>
                <a:spcAft>
                  <a:spcPts val="600"/>
                </a:spcAft>
              </a:pPr>
              <a:t>18</a:t>
            </a:fld>
            <a:endParaRPr lang="en-US"/>
          </a:p>
        </p:txBody>
      </p:sp>
    </p:spTree>
    <p:extLst>
      <p:ext uri="{BB962C8B-B14F-4D97-AF65-F5344CB8AC3E}">
        <p14:creationId xmlns:p14="http://schemas.microsoft.com/office/powerpoint/2010/main" val="186736111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7123488D-DAED-D5B5-1582-786C65261B53}"/>
              </a:ext>
            </a:extLst>
          </p:cNvPr>
          <p:cNvSpPr>
            <a:spLocks noGrp="1"/>
          </p:cNvSpPr>
          <p:nvPr>
            <p:ph type="title"/>
          </p:nvPr>
        </p:nvSpPr>
        <p:spPr>
          <a:xfrm>
            <a:off x="717177" y="462653"/>
            <a:ext cx="3931826" cy="1622179"/>
          </a:xfrm>
        </p:spPr>
        <p:txBody>
          <a:bodyPr/>
          <a:lstStyle/>
          <a:p>
            <a:r>
              <a:rPr lang="en-US"/>
              <a:t>Notification Letters</a:t>
            </a:r>
          </a:p>
        </p:txBody>
      </p:sp>
      <p:sp>
        <p:nvSpPr>
          <p:cNvPr id="2" name="Content Placeholder 1">
            <a:extLst>
              <a:ext uri="{FF2B5EF4-FFF2-40B4-BE49-F238E27FC236}">
                <a16:creationId xmlns:a16="http://schemas.microsoft.com/office/drawing/2014/main" id="{34E373FA-B28B-7E3F-6886-23E3AADEA81A}"/>
              </a:ext>
            </a:extLst>
          </p:cNvPr>
          <p:cNvSpPr>
            <a:spLocks noGrp="1"/>
          </p:cNvSpPr>
          <p:nvPr>
            <p:ph idx="1"/>
          </p:nvPr>
        </p:nvSpPr>
        <p:spPr/>
        <p:txBody>
          <a:bodyPr vert="horz" lIns="91440" tIns="45720" rIns="91440" bIns="45720" rtlCol="0" anchor="t">
            <a:normAutofit/>
          </a:bodyPr>
          <a:lstStyle/>
          <a:p>
            <a:pPr marL="0" indent="0">
              <a:buNone/>
            </a:pPr>
            <a:r>
              <a:rPr lang="en-US" sz="3200">
                <a:hlinkClick r:id="rId3"/>
              </a:rPr>
              <a:t>ODE Parent/Guardian notification letter templates</a:t>
            </a:r>
            <a:endParaRPr lang="en-US" sz="3200">
              <a:ea typeface="Calibri" panose="020F0502020204030204"/>
              <a:cs typeface="Calibri" panose="020F0502020204030204"/>
            </a:endParaRPr>
          </a:p>
          <a:p>
            <a:pPr lvl="1">
              <a:spcBef>
                <a:spcPts val="1200"/>
              </a:spcBef>
            </a:pPr>
            <a:r>
              <a:rPr lang="en-US" sz="2800"/>
              <a:t>Translated into 26 languages</a:t>
            </a:r>
          </a:p>
          <a:p>
            <a:pPr lvl="1">
              <a:spcBef>
                <a:spcPts val="1200"/>
              </a:spcBef>
            </a:pPr>
            <a:r>
              <a:rPr lang="en-US" sz="2800"/>
              <a:t>Free to all districts</a:t>
            </a:r>
          </a:p>
          <a:p>
            <a:pPr lvl="1">
              <a:spcBef>
                <a:spcPts val="1200"/>
              </a:spcBef>
            </a:pPr>
            <a:r>
              <a:rPr lang="en-US" sz="2800"/>
              <a:t>Both Title I-A and Multilingual/ English Learner samples</a:t>
            </a:r>
          </a:p>
        </p:txBody>
      </p:sp>
      <p:sp>
        <p:nvSpPr>
          <p:cNvPr id="3" name="Footer Placeholder 2">
            <a:extLst>
              <a:ext uri="{FF2B5EF4-FFF2-40B4-BE49-F238E27FC236}">
                <a16:creationId xmlns:a16="http://schemas.microsoft.com/office/drawing/2014/main" id="{E2930079-60D2-1B18-A758-B2B910F8BD90}"/>
              </a:ext>
              <a:ext uri="{C183D7F6-B498-43B3-948B-1728B52AA6E4}">
                <adec:decorative xmlns:adec="http://schemas.microsoft.com/office/drawing/2017/decorative" val="1"/>
              </a:ext>
            </a:extLst>
          </p:cNvPr>
          <p:cNvSpPr>
            <a:spLocks noGrp="1"/>
          </p:cNvSpPr>
          <p:nvPr>
            <p:ph type="ftr" sz="quarter" idx="11"/>
          </p:nvPr>
        </p:nvSpPr>
        <p:spPr/>
        <p:txBody>
          <a:bodyPr/>
          <a:lstStyle/>
          <a:p>
            <a:r>
              <a:rPr lang="en-US"/>
              <a:t>Oregon Department of Education</a:t>
            </a:r>
          </a:p>
        </p:txBody>
      </p:sp>
      <p:sp>
        <p:nvSpPr>
          <p:cNvPr id="4" name="Slide Number Placeholder 3">
            <a:extLst>
              <a:ext uri="{FF2B5EF4-FFF2-40B4-BE49-F238E27FC236}">
                <a16:creationId xmlns:a16="http://schemas.microsoft.com/office/drawing/2014/main" id="{ACF96F99-5CE9-09EB-8AB3-0D73F0C20697}"/>
              </a:ext>
            </a:extLst>
          </p:cNvPr>
          <p:cNvSpPr>
            <a:spLocks noGrp="1"/>
          </p:cNvSpPr>
          <p:nvPr>
            <p:ph type="sldNum" sz="quarter" idx="12"/>
          </p:nvPr>
        </p:nvSpPr>
        <p:spPr/>
        <p:txBody>
          <a:bodyPr/>
          <a:lstStyle/>
          <a:p>
            <a:fld id="{357F5B69-6281-4C1F-8C38-6DA0F56DA430}" type="slidenum">
              <a:rPr lang="en-US" smtClean="0"/>
              <a:pPr/>
              <a:t>19</a:t>
            </a:fld>
            <a:endParaRPr lang="en-US"/>
          </a:p>
        </p:txBody>
      </p:sp>
      <p:pic>
        <p:nvPicPr>
          <p:cNvPr id="7" name="Picture 6">
            <a:extLst>
              <a:ext uri="{FF2B5EF4-FFF2-40B4-BE49-F238E27FC236}">
                <a16:creationId xmlns:a16="http://schemas.microsoft.com/office/drawing/2014/main" id="{3381AD4C-48B0-9D63-B016-6C99C1637287}"/>
              </a:ext>
              <a:ext uri="{C183D7F6-B498-43B3-948B-1728B52AA6E4}">
                <adec:decorative xmlns:adec="http://schemas.microsoft.com/office/drawing/2017/decorative" val="1"/>
              </a:ext>
            </a:extLst>
          </p:cNvPr>
          <p:cNvPicPr>
            <a:picLocks noChangeAspect="1"/>
          </p:cNvPicPr>
          <p:nvPr/>
        </p:nvPicPr>
        <p:blipFill>
          <a:blip r:embed="rId4" cstate="hqprint">
            <a:extLst>
              <a:ext uri="{28A0092B-C50C-407E-A947-70E740481C1C}">
                <a14:useLocalDpi xmlns:a14="http://schemas.microsoft.com/office/drawing/2010/main" val="0"/>
              </a:ext>
            </a:extLst>
          </a:blip>
          <a:stretch>
            <a:fillRect/>
          </a:stretch>
        </p:blipFill>
        <p:spPr>
          <a:xfrm>
            <a:off x="559719" y="2455415"/>
            <a:ext cx="4013084" cy="2678052"/>
          </a:xfrm>
          <a:prstGeom prst="rect">
            <a:avLst/>
          </a:prstGeom>
        </p:spPr>
      </p:pic>
    </p:spTree>
    <p:extLst>
      <p:ext uri="{BB962C8B-B14F-4D97-AF65-F5344CB8AC3E}">
        <p14:creationId xmlns:p14="http://schemas.microsoft.com/office/powerpoint/2010/main" val="145900996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85397F4-2E08-6DDD-A121-F0DF8B961684}"/>
            </a:ext>
          </a:extLst>
        </p:cNvPr>
        <p:cNvGrpSpPr/>
        <p:nvPr/>
      </p:nvGrpSpPr>
      <p:grpSpPr>
        <a:xfrm>
          <a:off x="0" y="0"/>
          <a:ext cx="0" cy="0"/>
          <a:chOff x="0" y="0"/>
          <a:chExt cx="0" cy="0"/>
        </a:xfrm>
      </p:grpSpPr>
      <p:sp>
        <p:nvSpPr>
          <p:cNvPr id="5" name="Title 4">
            <a:extLst>
              <a:ext uri="{FF2B5EF4-FFF2-40B4-BE49-F238E27FC236}">
                <a16:creationId xmlns:a16="http://schemas.microsoft.com/office/drawing/2014/main" id="{6F621037-A3DC-444C-67D9-AA1D2E85DA20}"/>
              </a:ext>
            </a:extLst>
          </p:cNvPr>
          <p:cNvSpPr>
            <a:spLocks noGrp="1"/>
          </p:cNvSpPr>
          <p:nvPr>
            <p:ph type="title"/>
          </p:nvPr>
        </p:nvSpPr>
        <p:spPr/>
        <p:txBody>
          <a:bodyPr/>
          <a:lstStyle/>
          <a:p>
            <a:r>
              <a:rPr lang="en-US"/>
              <a:t>Agenda for Today’s Session</a:t>
            </a:r>
          </a:p>
        </p:txBody>
      </p:sp>
      <p:sp>
        <p:nvSpPr>
          <p:cNvPr id="6" name="Content Placeholder 5">
            <a:extLst>
              <a:ext uri="{FF2B5EF4-FFF2-40B4-BE49-F238E27FC236}">
                <a16:creationId xmlns:a16="http://schemas.microsoft.com/office/drawing/2014/main" id="{E8470AD1-7B17-2B2A-BAC5-3D72675C501E}"/>
              </a:ext>
            </a:extLst>
          </p:cNvPr>
          <p:cNvSpPr>
            <a:spLocks noGrp="1"/>
          </p:cNvSpPr>
          <p:nvPr>
            <p:ph idx="1"/>
          </p:nvPr>
        </p:nvSpPr>
        <p:spPr>
          <a:xfrm>
            <a:off x="717176" y="1757221"/>
            <a:ext cx="10784542" cy="4109010"/>
          </a:xfrm>
        </p:spPr>
        <p:txBody>
          <a:bodyPr>
            <a:normAutofit/>
          </a:bodyPr>
          <a:lstStyle/>
          <a:p>
            <a:pPr>
              <a:spcAft>
                <a:spcPts val="1200"/>
              </a:spcAft>
            </a:pPr>
            <a:r>
              <a:rPr lang="en-US" sz="3200"/>
              <a:t>Title I-A Paraprofessional Requirements</a:t>
            </a:r>
          </a:p>
          <a:p>
            <a:pPr lvl="1">
              <a:spcAft>
                <a:spcPts val="1200"/>
              </a:spcAft>
            </a:pPr>
            <a:r>
              <a:rPr lang="en-US" sz="2800"/>
              <a:t>Who, What, and How</a:t>
            </a:r>
          </a:p>
          <a:p>
            <a:pPr>
              <a:spcAft>
                <a:spcPts val="1200"/>
              </a:spcAft>
            </a:pPr>
            <a:r>
              <a:rPr lang="en-US" sz="3200"/>
              <a:t>Title I-A Teacher Requirements</a:t>
            </a:r>
          </a:p>
          <a:p>
            <a:pPr lvl="1">
              <a:spcAft>
                <a:spcPts val="1200"/>
              </a:spcAft>
            </a:pPr>
            <a:r>
              <a:rPr lang="en-US" sz="2800"/>
              <a:t>Licensure, Endorsements, and Notifying Families</a:t>
            </a:r>
          </a:p>
          <a:p>
            <a:pPr>
              <a:spcAft>
                <a:spcPts val="1200"/>
              </a:spcAft>
            </a:pPr>
            <a:r>
              <a:rPr lang="en-US" sz="3200"/>
              <a:t>Resources </a:t>
            </a:r>
          </a:p>
        </p:txBody>
      </p:sp>
      <p:pic>
        <p:nvPicPr>
          <p:cNvPr id="7" name="Picture 6">
            <a:extLst>
              <a:ext uri="{FF2B5EF4-FFF2-40B4-BE49-F238E27FC236}">
                <a16:creationId xmlns:a16="http://schemas.microsoft.com/office/drawing/2014/main" id="{92869EE6-A0B5-0856-1DF4-B2B62FB0E5DE}"/>
              </a:ext>
              <a:ext uri="{C183D7F6-B498-43B3-948B-1728B52AA6E4}">
                <adec:decorative xmlns:adec="http://schemas.microsoft.com/office/drawing/2017/decorative" val="1"/>
              </a:ext>
            </a:extLst>
          </p:cNvPr>
          <p:cNvPicPr>
            <a:picLocks noChangeAspect="1"/>
          </p:cNvPicPr>
          <p:nvPr/>
        </p:nvPicPr>
        <p:blipFill rotWithShape="1">
          <a:blip r:embed="rId3">
            <a:extLst>
              <a:ext uri="{28A0092B-C50C-407E-A947-70E740481C1C}">
                <a14:useLocalDpi xmlns:a14="http://schemas.microsoft.com/office/drawing/2010/main" val="0"/>
              </a:ext>
            </a:extLst>
          </a:blip>
          <a:srcRect b="8932"/>
          <a:stretch/>
        </p:blipFill>
        <p:spPr>
          <a:xfrm>
            <a:off x="7115078" y="5008702"/>
            <a:ext cx="4613267" cy="1131091"/>
          </a:xfrm>
          <a:prstGeom prst="rect">
            <a:avLst/>
          </a:prstGeom>
        </p:spPr>
      </p:pic>
      <p:sp>
        <p:nvSpPr>
          <p:cNvPr id="3" name="Footer Placeholder 2">
            <a:extLst>
              <a:ext uri="{FF2B5EF4-FFF2-40B4-BE49-F238E27FC236}">
                <a16:creationId xmlns:a16="http://schemas.microsoft.com/office/drawing/2014/main" id="{FDB11909-EFFD-AF7C-CAC8-3D733B5F1240}"/>
              </a:ext>
              <a:ext uri="{C183D7F6-B498-43B3-948B-1728B52AA6E4}">
                <adec:decorative xmlns:adec="http://schemas.microsoft.com/office/drawing/2017/decorative" val="1"/>
              </a:ext>
            </a:extLst>
          </p:cNvPr>
          <p:cNvSpPr>
            <a:spLocks noGrp="1"/>
          </p:cNvSpPr>
          <p:nvPr>
            <p:ph type="ftr" sz="quarter" idx="11"/>
          </p:nvPr>
        </p:nvSpPr>
        <p:spPr/>
        <p:txBody>
          <a:bodyPr/>
          <a:lstStyle/>
          <a:p>
            <a:r>
              <a:rPr lang="en-US"/>
              <a:t>Oregon Department of Education</a:t>
            </a:r>
          </a:p>
        </p:txBody>
      </p:sp>
      <p:sp>
        <p:nvSpPr>
          <p:cNvPr id="4" name="Slide Number Placeholder 3">
            <a:extLst>
              <a:ext uri="{FF2B5EF4-FFF2-40B4-BE49-F238E27FC236}">
                <a16:creationId xmlns:a16="http://schemas.microsoft.com/office/drawing/2014/main" id="{0595C2FF-5FBC-66BD-57EA-CF21D8FDF42F}"/>
              </a:ext>
            </a:extLst>
          </p:cNvPr>
          <p:cNvSpPr>
            <a:spLocks noGrp="1"/>
          </p:cNvSpPr>
          <p:nvPr>
            <p:ph type="sldNum" sz="quarter" idx="12"/>
          </p:nvPr>
        </p:nvSpPr>
        <p:spPr/>
        <p:txBody>
          <a:bodyPr/>
          <a:lstStyle/>
          <a:p>
            <a:fld id="{357F5B69-6281-4C1F-8C38-6DA0F56DA430}" type="slidenum">
              <a:rPr lang="en-US" smtClean="0"/>
              <a:t>2</a:t>
            </a:fld>
            <a:endParaRPr lang="en-US"/>
          </a:p>
        </p:txBody>
      </p:sp>
    </p:spTree>
    <p:extLst>
      <p:ext uri="{BB962C8B-B14F-4D97-AF65-F5344CB8AC3E}">
        <p14:creationId xmlns:p14="http://schemas.microsoft.com/office/powerpoint/2010/main" val="352318532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27B023F2-42D9-4767-D390-1B5F359A1687}"/>
              </a:ext>
            </a:extLst>
          </p:cNvPr>
          <p:cNvSpPr>
            <a:spLocks noGrp="1"/>
          </p:cNvSpPr>
          <p:nvPr>
            <p:ph type="title"/>
          </p:nvPr>
        </p:nvSpPr>
        <p:spPr/>
        <p:txBody>
          <a:bodyPr/>
          <a:lstStyle/>
          <a:p>
            <a:r>
              <a:rPr lang="en-US"/>
              <a:t>Equitable Distribution</a:t>
            </a:r>
          </a:p>
        </p:txBody>
      </p:sp>
      <p:sp>
        <p:nvSpPr>
          <p:cNvPr id="8" name="Content Placeholder 7">
            <a:extLst>
              <a:ext uri="{FF2B5EF4-FFF2-40B4-BE49-F238E27FC236}">
                <a16:creationId xmlns:a16="http://schemas.microsoft.com/office/drawing/2014/main" id="{F5A500F0-86E0-C3D1-D920-094602430E76}"/>
              </a:ext>
            </a:extLst>
          </p:cNvPr>
          <p:cNvSpPr>
            <a:spLocks noGrp="1"/>
          </p:cNvSpPr>
          <p:nvPr>
            <p:ph idx="1"/>
          </p:nvPr>
        </p:nvSpPr>
        <p:spPr/>
        <p:txBody>
          <a:bodyPr vert="horz" lIns="91440" tIns="45720" rIns="91440" bIns="45720" rtlCol="0" anchor="t">
            <a:normAutofit/>
          </a:bodyPr>
          <a:lstStyle/>
          <a:p>
            <a:pPr marL="0" indent="0">
              <a:buNone/>
            </a:pPr>
            <a:r>
              <a:rPr lang="en-US" sz="2800"/>
              <a:t>Students experiencing poverty and historically underserved students enrolled in Title I-A schools must not be served at disproportionate rates by ineffective, out-of-field, or inexperienced teachers [ESEA </a:t>
            </a:r>
            <a:r>
              <a:rPr lang="en-US"/>
              <a:t>Section 1111 (g)(1)(B)]</a:t>
            </a:r>
          </a:p>
          <a:p>
            <a:pPr lvl="1"/>
            <a:r>
              <a:rPr lang="en-US" b="1"/>
              <a:t>Inexperienced</a:t>
            </a:r>
            <a:r>
              <a:rPr lang="en-US"/>
              <a:t> - Any teacher with less than three years of experience.</a:t>
            </a:r>
          </a:p>
          <a:p>
            <a:pPr lvl="1"/>
            <a:r>
              <a:rPr lang="en-US" b="1"/>
              <a:t>Out-of-field</a:t>
            </a:r>
            <a:r>
              <a:rPr lang="en-US"/>
              <a:t> - Any teacher teaching a subject area (course) in which they have neither a regular license and the proper endorsement </a:t>
            </a:r>
            <a:r>
              <a:rPr lang="en-US" b="1" u="sng"/>
              <a:t>nor</a:t>
            </a:r>
            <a:r>
              <a:rPr lang="en-US"/>
              <a:t> a License for Conditional Assignment.</a:t>
            </a:r>
          </a:p>
          <a:p>
            <a:pPr lvl="1"/>
            <a:r>
              <a:rPr lang="en-US" b="1"/>
              <a:t>Ineffective </a:t>
            </a:r>
            <a:r>
              <a:rPr lang="en-US"/>
              <a:t>- Any teacher who receives the lowest rating (Level 1) in the district’s evaluation system as reported in the Principal and Teacher Evaluation Data Collection.  </a:t>
            </a:r>
          </a:p>
          <a:p>
            <a:endParaRPr lang="en-US"/>
          </a:p>
        </p:txBody>
      </p:sp>
      <p:sp>
        <p:nvSpPr>
          <p:cNvPr id="5" name="Slide Number Placeholder 4">
            <a:extLst>
              <a:ext uri="{FF2B5EF4-FFF2-40B4-BE49-F238E27FC236}">
                <a16:creationId xmlns:a16="http://schemas.microsoft.com/office/drawing/2014/main" id="{28F33BEB-3B45-8393-383E-AFA4AC0FFD4B}"/>
              </a:ext>
            </a:extLst>
          </p:cNvPr>
          <p:cNvSpPr>
            <a:spLocks noGrp="1"/>
          </p:cNvSpPr>
          <p:nvPr>
            <p:ph type="sldNum" sz="quarter" idx="12"/>
          </p:nvPr>
        </p:nvSpPr>
        <p:spPr/>
        <p:txBody>
          <a:bodyPr/>
          <a:lstStyle/>
          <a:p>
            <a:fld id="{357F5B69-6281-4C1F-8C38-6DA0F56DA430}" type="slidenum">
              <a:rPr lang="en-US" smtClean="0"/>
              <a:t>20</a:t>
            </a:fld>
            <a:endParaRPr lang="en-US"/>
          </a:p>
        </p:txBody>
      </p:sp>
      <p:sp>
        <p:nvSpPr>
          <p:cNvPr id="4" name="Footer Placeholder 3">
            <a:extLst>
              <a:ext uri="{FF2B5EF4-FFF2-40B4-BE49-F238E27FC236}">
                <a16:creationId xmlns:a16="http://schemas.microsoft.com/office/drawing/2014/main" id="{A5D7886F-C15D-A892-F30A-CD8D1C0CCAC9}"/>
              </a:ext>
              <a:ext uri="{C183D7F6-B498-43B3-948B-1728B52AA6E4}">
                <adec:decorative xmlns:adec="http://schemas.microsoft.com/office/drawing/2017/decorative" val="1"/>
              </a:ext>
            </a:extLst>
          </p:cNvPr>
          <p:cNvSpPr>
            <a:spLocks noGrp="1"/>
          </p:cNvSpPr>
          <p:nvPr>
            <p:ph type="ftr" sz="quarter" idx="11"/>
          </p:nvPr>
        </p:nvSpPr>
        <p:spPr/>
        <p:txBody>
          <a:bodyPr/>
          <a:lstStyle/>
          <a:p>
            <a:r>
              <a:rPr lang="en-US"/>
              <a:t>Oregon Department of Education</a:t>
            </a:r>
          </a:p>
        </p:txBody>
      </p:sp>
    </p:spTree>
    <p:extLst>
      <p:ext uri="{BB962C8B-B14F-4D97-AF65-F5344CB8AC3E}">
        <p14:creationId xmlns:p14="http://schemas.microsoft.com/office/powerpoint/2010/main" val="32591647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404A341D-4EC3-6AA9-F5DA-3A973F29DF91}"/>
              </a:ext>
            </a:extLst>
          </p:cNvPr>
          <p:cNvSpPr>
            <a:spLocks noGrp="1"/>
          </p:cNvSpPr>
          <p:nvPr>
            <p:ph type="title"/>
          </p:nvPr>
        </p:nvSpPr>
        <p:spPr/>
        <p:txBody>
          <a:bodyPr/>
          <a:lstStyle/>
          <a:p>
            <a:r>
              <a:rPr lang="en-US" dirty="0"/>
              <a:t>Key Takeaways for Teacher Requirements</a:t>
            </a:r>
          </a:p>
        </p:txBody>
      </p:sp>
      <p:sp>
        <p:nvSpPr>
          <p:cNvPr id="8" name="Content Placeholder 7">
            <a:extLst>
              <a:ext uri="{FF2B5EF4-FFF2-40B4-BE49-F238E27FC236}">
                <a16:creationId xmlns:a16="http://schemas.microsoft.com/office/drawing/2014/main" id="{A3E59B6E-A037-7F65-8587-6FA289ED9EB3}"/>
              </a:ext>
            </a:extLst>
          </p:cNvPr>
          <p:cNvSpPr>
            <a:spLocks noGrp="1"/>
          </p:cNvSpPr>
          <p:nvPr>
            <p:ph idx="1"/>
          </p:nvPr>
        </p:nvSpPr>
        <p:spPr/>
        <p:txBody>
          <a:bodyPr>
            <a:normAutofit/>
          </a:bodyPr>
          <a:lstStyle/>
          <a:p>
            <a:r>
              <a:rPr lang="en-US" sz="3200"/>
              <a:t>To meet the requirements under Title I-A, teachers must hold an </a:t>
            </a:r>
            <a:r>
              <a:rPr lang="en-US" sz="3200" b="1"/>
              <a:t>unrestricted, non-provisional license </a:t>
            </a:r>
            <a:r>
              <a:rPr lang="en-US" sz="3200"/>
              <a:t>and be teaching the </a:t>
            </a:r>
            <a:r>
              <a:rPr lang="en-US" sz="3200" b="1"/>
              <a:t>content identified by their endorsement</a:t>
            </a:r>
          </a:p>
          <a:p>
            <a:r>
              <a:rPr lang="en-US" sz="3200" b="1"/>
              <a:t>Schools must notify all families </a:t>
            </a:r>
            <a:r>
              <a:rPr lang="en-US" sz="3200"/>
              <a:t>of their right to request educator qualifications</a:t>
            </a:r>
          </a:p>
          <a:p>
            <a:r>
              <a:rPr lang="en-US" sz="3200"/>
              <a:t>After four consecutive weeks of instruction, </a:t>
            </a:r>
            <a:r>
              <a:rPr lang="en-US" sz="3200" b="1"/>
              <a:t>schools must notify families of students taught by teachers who do not meet state certification requirements</a:t>
            </a:r>
          </a:p>
          <a:p>
            <a:endParaRPr lang="en-US" sz="2800" b="1"/>
          </a:p>
        </p:txBody>
      </p:sp>
      <p:sp>
        <p:nvSpPr>
          <p:cNvPr id="4" name="Footer Placeholder 3">
            <a:extLst>
              <a:ext uri="{FF2B5EF4-FFF2-40B4-BE49-F238E27FC236}">
                <a16:creationId xmlns:a16="http://schemas.microsoft.com/office/drawing/2014/main" id="{5DBF3B66-9CAA-7CBE-94C0-D86598DFB659}"/>
              </a:ext>
              <a:ext uri="{C183D7F6-B498-43B3-948B-1728B52AA6E4}">
                <adec:decorative xmlns:adec="http://schemas.microsoft.com/office/drawing/2017/decorative" val="1"/>
              </a:ext>
            </a:extLst>
          </p:cNvPr>
          <p:cNvSpPr>
            <a:spLocks noGrp="1"/>
          </p:cNvSpPr>
          <p:nvPr>
            <p:ph type="ftr" sz="quarter" idx="11"/>
          </p:nvPr>
        </p:nvSpPr>
        <p:spPr/>
        <p:txBody>
          <a:bodyPr/>
          <a:lstStyle/>
          <a:p>
            <a:r>
              <a:rPr lang="en-US"/>
              <a:t>Oregon Department of Education</a:t>
            </a:r>
          </a:p>
        </p:txBody>
      </p:sp>
      <p:sp>
        <p:nvSpPr>
          <p:cNvPr id="5" name="Slide Number Placeholder 4">
            <a:extLst>
              <a:ext uri="{FF2B5EF4-FFF2-40B4-BE49-F238E27FC236}">
                <a16:creationId xmlns:a16="http://schemas.microsoft.com/office/drawing/2014/main" id="{37A070C5-5F9F-0481-6E97-875025A3F024}"/>
              </a:ext>
            </a:extLst>
          </p:cNvPr>
          <p:cNvSpPr>
            <a:spLocks noGrp="1"/>
          </p:cNvSpPr>
          <p:nvPr>
            <p:ph type="sldNum" sz="quarter" idx="12"/>
          </p:nvPr>
        </p:nvSpPr>
        <p:spPr/>
        <p:txBody>
          <a:bodyPr/>
          <a:lstStyle/>
          <a:p>
            <a:fld id="{357F5B69-6281-4C1F-8C38-6DA0F56DA430}" type="slidenum">
              <a:rPr lang="en-US" smtClean="0"/>
              <a:t>21</a:t>
            </a:fld>
            <a:endParaRPr lang="en-US"/>
          </a:p>
        </p:txBody>
      </p:sp>
    </p:spTree>
    <p:extLst>
      <p:ext uri="{BB962C8B-B14F-4D97-AF65-F5344CB8AC3E}">
        <p14:creationId xmlns:p14="http://schemas.microsoft.com/office/powerpoint/2010/main" val="394877427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2AE2B58-6D46-6123-9442-CF2478A4FC57}"/>
            </a:ext>
          </a:extLst>
        </p:cNvPr>
        <p:cNvGrpSpPr/>
        <p:nvPr/>
      </p:nvGrpSpPr>
      <p:grpSpPr>
        <a:xfrm>
          <a:off x="0" y="0"/>
          <a:ext cx="0" cy="0"/>
          <a:chOff x="0" y="0"/>
          <a:chExt cx="0" cy="0"/>
        </a:xfrm>
      </p:grpSpPr>
      <p:sp>
        <p:nvSpPr>
          <p:cNvPr id="5" name="Title 4">
            <a:extLst>
              <a:ext uri="{FF2B5EF4-FFF2-40B4-BE49-F238E27FC236}">
                <a16:creationId xmlns:a16="http://schemas.microsoft.com/office/drawing/2014/main" id="{BAF9912D-488D-3276-03B9-75D97AB10630}"/>
              </a:ext>
            </a:extLst>
          </p:cNvPr>
          <p:cNvSpPr>
            <a:spLocks noGrp="1"/>
          </p:cNvSpPr>
          <p:nvPr>
            <p:ph type="title"/>
          </p:nvPr>
        </p:nvSpPr>
        <p:spPr>
          <a:xfrm>
            <a:off x="717176" y="457200"/>
            <a:ext cx="10784542" cy="1026460"/>
          </a:xfrm>
        </p:spPr>
        <p:txBody>
          <a:bodyPr anchor="b">
            <a:normAutofit/>
          </a:bodyPr>
          <a:lstStyle/>
          <a:p>
            <a:r>
              <a:rPr lang="en-US"/>
              <a:t>Any new questions?</a:t>
            </a:r>
          </a:p>
        </p:txBody>
      </p:sp>
      <p:pic>
        <p:nvPicPr>
          <p:cNvPr id="9" name="Content Placeholder 8" descr="Back of people's heads and raised hands at corporate presentation with speaker and whiteboard out of focus in background">
            <a:extLst>
              <a:ext uri="{FF2B5EF4-FFF2-40B4-BE49-F238E27FC236}">
                <a16:creationId xmlns:a16="http://schemas.microsoft.com/office/drawing/2014/main" id="{A2C06D4C-24D3-27AD-0435-63ED8844C79C}"/>
              </a:ext>
            </a:extLst>
          </p:cNvPr>
          <p:cNvPicPr>
            <a:picLocks noGrp="1" noChangeAspect="1"/>
          </p:cNvPicPr>
          <p:nvPr>
            <p:ph idx="1"/>
          </p:nvPr>
        </p:nvPicPr>
        <p:blipFill>
          <a:blip r:embed="rId3">
            <a:extLst>
              <a:ext uri="{28A0092B-C50C-407E-A947-70E740481C1C}">
                <a14:useLocalDpi xmlns:a14="http://schemas.microsoft.com/office/drawing/2010/main" val="0"/>
              </a:ext>
            </a:extLst>
          </a:blip>
          <a:srcRect t="32516" r="-1" b="10189"/>
          <a:stretch>
            <a:fillRect/>
          </a:stretch>
        </p:blipFill>
        <p:spPr>
          <a:xfrm>
            <a:off x="717176" y="1825625"/>
            <a:ext cx="10784542" cy="4109010"/>
          </a:xfrm>
          <a:noFill/>
        </p:spPr>
      </p:pic>
      <p:sp>
        <p:nvSpPr>
          <p:cNvPr id="3" name="Footer Placeholder 2">
            <a:extLst>
              <a:ext uri="{FF2B5EF4-FFF2-40B4-BE49-F238E27FC236}">
                <a16:creationId xmlns:a16="http://schemas.microsoft.com/office/drawing/2014/main" id="{AE7FAEDE-2B1F-A17A-C47A-A4B6042E86A3}"/>
              </a:ext>
              <a:ext uri="{C183D7F6-B498-43B3-948B-1728B52AA6E4}">
                <adec:decorative xmlns:adec="http://schemas.microsoft.com/office/drawing/2017/decorative" val="1"/>
              </a:ext>
            </a:extLst>
          </p:cNvPr>
          <p:cNvSpPr>
            <a:spLocks noGrp="1"/>
          </p:cNvSpPr>
          <p:nvPr>
            <p:ph type="ftr" sz="quarter" idx="11"/>
          </p:nvPr>
        </p:nvSpPr>
        <p:spPr>
          <a:xfrm>
            <a:off x="717176" y="6139793"/>
            <a:ext cx="2864224" cy="365125"/>
          </a:xfrm>
        </p:spPr>
        <p:txBody>
          <a:bodyPr anchor="ctr">
            <a:normAutofit/>
          </a:bodyPr>
          <a:lstStyle/>
          <a:p>
            <a:pPr>
              <a:spcAft>
                <a:spcPts val="600"/>
              </a:spcAft>
            </a:pPr>
            <a:r>
              <a:rPr lang="en-US"/>
              <a:t>Oregon Department of Education</a:t>
            </a:r>
          </a:p>
        </p:txBody>
      </p:sp>
      <p:sp>
        <p:nvSpPr>
          <p:cNvPr id="4" name="Slide Number Placeholder 3">
            <a:extLst>
              <a:ext uri="{FF2B5EF4-FFF2-40B4-BE49-F238E27FC236}">
                <a16:creationId xmlns:a16="http://schemas.microsoft.com/office/drawing/2014/main" id="{AC88DB5F-FE2D-13AE-19C2-5E4654794D63}"/>
              </a:ext>
            </a:extLst>
          </p:cNvPr>
          <p:cNvSpPr>
            <a:spLocks noGrp="1"/>
          </p:cNvSpPr>
          <p:nvPr>
            <p:ph type="sldNum" sz="quarter" idx="12"/>
          </p:nvPr>
        </p:nvSpPr>
        <p:spPr>
          <a:xfrm>
            <a:off x="8610600" y="6139793"/>
            <a:ext cx="2891118" cy="365125"/>
          </a:xfrm>
        </p:spPr>
        <p:txBody>
          <a:bodyPr anchor="ctr">
            <a:normAutofit/>
          </a:bodyPr>
          <a:lstStyle/>
          <a:p>
            <a:pPr>
              <a:spcAft>
                <a:spcPts val="600"/>
              </a:spcAft>
            </a:pPr>
            <a:fld id="{357F5B69-6281-4C1F-8C38-6DA0F56DA430}" type="slidenum">
              <a:rPr lang="en-US" smtClean="0"/>
              <a:pPr>
                <a:spcAft>
                  <a:spcPts val="600"/>
                </a:spcAft>
              </a:pPr>
              <a:t>22</a:t>
            </a:fld>
            <a:endParaRPr lang="en-US"/>
          </a:p>
        </p:txBody>
      </p:sp>
    </p:spTree>
    <p:extLst>
      <p:ext uri="{BB962C8B-B14F-4D97-AF65-F5344CB8AC3E}">
        <p14:creationId xmlns:p14="http://schemas.microsoft.com/office/powerpoint/2010/main" val="351084598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B17EE0-E62B-31E6-2FB4-67909C88BA65}"/>
              </a:ext>
            </a:extLst>
          </p:cNvPr>
          <p:cNvSpPr>
            <a:spLocks noGrp="1"/>
          </p:cNvSpPr>
          <p:nvPr>
            <p:ph type="title" idx="4294967295"/>
          </p:nvPr>
        </p:nvSpPr>
        <p:spPr>
          <a:xfrm>
            <a:off x="717176" y="-1026460"/>
            <a:ext cx="10784542" cy="1026460"/>
          </a:xfrm>
        </p:spPr>
        <p:txBody>
          <a:bodyPr vert="horz" lIns="91440" tIns="45720" rIns="91440" bIns="45720" rtlCol="0" anchor="b" anchorCtr="0">
            <a:normAutofit/>
          </a:bodyPr>
          <a:lstStyle/>
          <a:p>
            <a:r>
              <a:rPr lang="en-US" dirty="0"/>
              <a:t>Follow the Yellow Brick Road</a:t>
            </a:r>
          </a:p>
        </p:txBody>
      </p:sp>
      <p:sp>
        <p:nvSpPr>
          <p:cNvPr id="3" name="Footer Placeholder 2">
            <a:extLst>
              <a:ext uri="{FF2B5EF4-FFF2-40B4-BE49-F238E27FC236}">
                <a16:creationId xmlns:a16="http://schemas.microsoft.com/office/drawing/2014/main" id="{0EBEC247-2E6F-84EB-A8E6-CDAB8B91ABAF}"/>
              </a:ext>
              <a:ext uri="{C183D7F6-B498-43B3-948B-1728B52AA6E4}">
                <adec:decorative xmlns:adec="http://schemas.microsoft.com/office/drawing/2017/decorative" val="1"/>
              </a:ext>
            </a:extLst>
          </p:cNvPr>
          <p:cNvSpPr>
            <a:spLocks noGrp="1"/>
          </p:cNvSpPr>
          <p:nvPr>
            <p:ph type="ftr" sz="quarter" idx="11"/>
          </p:nvPr>
        </p:nvSpPr>
        <p:spPr>
          <a:xfrm>
            <a:off x="717176" y="6139793"/>
            <a:ext cx="2864224" cy="365125"/>
          </a:xfrm>
        </p:spPr>
        <p:txBody>
          <a:bodyPr anchor="ctr">
            <a:normAutofit/>
          </a:bodyPr>
          <a:lstStyle/>
          <a:p>
            <a:pPr>
              <a:spcAft>
                <a:spcPts val="600"/>
              </a:spcAft>
            </a:pPr>
            <a:r>
              <a:rPr lang="en-US"/>
              <a:t>Oregon Department of Education</a:t>
            </a:r>
          </a:p>
        </p:txBody>
      </p:sp>
      <p:sp>
        <p:nvSpPr>
          <p:cNvPr id="4" name="Slide Number Placeholder 3">
            <a:extLst>
              <a:ext uri="{FF2B5EF4-FFF2-40B4-BE49-F238E27FC236}">
                <a16:creationId xmlns:a16="http://schemas.microsoft.com/office/drawing/2014/main" id="{F3325594-6B2B-9318-32CE-7CF518010F06}"/>
              </a:ext>
            </a:extLst>
          </p:cNvPr>
          <p:cNvSpPr>
            <a:spLocks noGrp="1"/>
          </p:cNvSpPr>
          <p:nvPr>
            <p:ph type="sldNum" sz="quarter" idx="12"/>
          </p:nvPr>
        </p:nvSpPr>
        <p:spPr>
          <a:xfrm>
            <a:off x="8610600" y="6139793"/>
            <a:ext cx="2891118" cy="365125"/>
          </a:xfrm>
        </p:spPr>
        <p:txBody>
          <a:bodyPr anchor="ctr">
            <a:normAutofit/>
          </a:bodyPr>
          <a:lstStyle/>
          <a:p>
            <a:pPr>
              <a:spcAft>
                <a:spcPts val="600"/>
              </a:spcAft>
            </a:pPr>
            <a:fld id="{357F5B69-6281-4C1F-8C38-6DA0F56DA430}" type="slidenum">
              <a:rPr lang="en-US" smtClean="0"/>
              <a:pPr>
                <a:spcAft>
                  <a:spcPts val="600"/>
                </a:spcAft>
              </a:pPr>
              <a:t>23</a:t>
            </a:fld>
            <a:endParaRPr lang="en-US"/>
          </a:p>
        </p:txBody>
      </p:sp>
      <p:pic>
        <p:nvPicPr>
          <p:cNvPr id="8" name="Content Placeholder 7" descr="A yellow brick road">
            <a:extLst>
              <a:ext uri="{FF2B5EF4-FFF2-40B4-BE49-F238E27FC236}">
                <a16:creationId xmlns:a16="http://schemas.microsoft.com/office/drawing/2014/main" id="{75280A3F-7D1D-8AA6-767F-E9EBECC5631F}"/>
              </a:ext>
            </a:extLst>
          </p:cNvPr>
          <p:cNvPicPr>
            <a:picLocks noGrp="1" noChangeAspect="1"/>
          </p:cNvPicPr>
          <p:nvPr>
            <p:ph sz="quarter" idx="13"/>
          </p:nvPr>
        </p:nvPicPr>
        <p:blipFill>
          <a:blip r:embed="rId3">
            <a:extLst>
              <a:ext uri="{28A0092B-C50C-407E-A947-70E740481C1C}">
                <a14:useLocalDpi xmlns:a14="http://schemas.microsoft.com/office/drawing/2010/main" val="0"/>
              </a:ext>
            </a:extLst>
          </a:blip>
          <a:srcRect t="10244" r="-1" b="14757"/>
          <a:stretch>
            <a:fillRect/>
          </a:stretch>
        </p:blipFill>
        <p:spPr>
          <a:xfrm>
            <a:off x="717176" y="659958"/>
            <a:ext cx="10784542" cy="5398936"/>
          </a:xfrm>
          <a:noFill/>
        </p:spPr>
      </p:pic>
    </p:spTree>
    <p:extLst>
      <p:ext uri="{BB962C8B-B14F-4D97-AF65-F5344CB8AC3E}">
        <p14:creationId xmlns:p14="http://schemas.microsoft.com/office/powerpoint/2010/main" val="33736637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717177" y="779646"/>
            <a:ext cx="3931826" cy="1686764"/>
          </a:xfrm>
        </p:spPr>
        <p:txBody>
          <a:bodyPr/>
          <a:lstStyle/>
          <a:p>
            <a:r>
              <a:rPr lang="en-US"/>
              <a:t>Resources</a:t>
            </a:r>
          </a:p>
        </p:txBody>
      </p:sp>
      <p:sp>
        <p:nvSpPr>
          <p:cNvPr id="7" name="Content Placeholder 6">
            <a:extLst>
              <a:ext uri="{C183D7F6-B498-43B3-948B-1728B52AA6E4}">
                <adec:decorative xmlns:adec="http://schemas.microsoft.com/office/drawing/2017/decorative" val="0"/>
              </a:ext>
            </a:extLst>
          </p:cNvPr>
          <p:cNvSpPr>
            <a:spLocks noGrp="1"/>
          </p:cNvSpPr>
          <p:nvPr>
            <p:ph idx="1"/>
          </p:nvPr>
        </p:nvSpPr>
        <p:spPr>
          <a:xfrm>
            <a:off x="5183188" y="548640"/>
            <a:ext cx="6606476" cy="5858599"/>
          </a:xfrm>
        </p:spPr>
        <p:txBody>
          <a:bodyPr>
            <a:normAutofit/>
          </a:bodyPr>
          <a:lstStyle/>
          <a:p>
            <a:pPr lvl="0">
              <a:spcAft>
                <a:spcPts val="600"/>
              </a:spcAft>
            </a:pPr>
            <a:r>
              <a:rPr lang="en-US" sz="2800" u="sng">
                <a:hlinkClick r:id="rId3"/>
              </a:rPr>
              <a:t>Title I-A Paraprofessional Non-Regulatory Guidance</a:t>
            </a:r>
            <a:endParaRPr lang="en-US" sz="2800"/>
          </a:p>
          <a:p>
            <a:pPr lvl="0">
              <a:spcAft>
                <a:spcPts val="600"/>
              </a:spcAft>
            </a:pPr>
            <a:r>
              <a:rPr lang="en-US" sz="2800">
                <a:hlinkClick r:id="rId4"/>
              </a:rPr>
              <a:t>TSPC Licensure webpage</a:t>
            </a:r>
            <a:endParaRPr lang="en-US" sz="2800"/>
          </a:p>
          <a:p>
            <a:pPr lvl="0">
              <a:spcAft>
                <a:spcPts val="600"/>
              </a:spcAft>
            </a:pPr>
            <a:r>
              <a:rPr lang="en-US" sz="2800">
                <a:hlinkClick r:id="rId5"/>
              </a:rPr>
              <a:t>Course to Endorsement Catalogue</a:t>
            </a:r>
            <a:endParaRPr lang="en-US" sz="2800"/>
          </a:p>
          <a:p>
            <a:pPr lvl="0">
              <a:spcAft>
                <a:spcPts val="600"/>
              </a:spcAft>
            </a:pPr>
            <a:r>
              <a:rPr lang="en-US" sz="2800" u="sng">
                <a:hlinkClick r:id="rId6"/>
              </a:rPr>
              <a:t>Oregon Administrative Rules for Educational Assistants</a:t>
            </a:r>
            <a:endParaRPr lang="en-US" sz="2800"/>
          </a:p>
          <a:p>
            <a:pPr lvl="0">
              <a:spcAft>
                <a:spcPts val="600"/>
              </a:spcAft>
            </a:pPr>
            <a:r>
              <a:rPr lang="en-US" sz="2800">
                <a:hlinkClick r:id="rId7"/>
              </a:rPr>
              <a:t>Family Notification Letters</a:t>
            </a:r>
            <a:endParaRPr lang="en-US" sz="2800"/>
          </a:p>
          <a:p>
            <a:r>
              <a:rPr lang="en-US" sz="2800" u="sng">
                <a:hlinkClick r:id="rId8"/>
              </a:rPr>
              <a:t>ESSA Quick Reference Briefs</a:t>
            </a:r>
            <a:endParaRPr lang="en-US" sz="2800" u="sng">
              <a:hlinkClick r:id="rId9"/>
            </a:endParaRPr>
          </a:p>
          <a:p>
            <a:pPr lvl="1"/>
            <a:r>
              <a:rPr lang="en-US" i="1"/>
              <a:t>Paraprofessional Requirements under Title I-A</a:t>
            </a:r>
          </a:p>
          <a:p>
            <a:pPr lvl="1"/>
            <a:r>
              <a:rPr lang="en-US" i="1"/>
              <a:t>Teacher Requirements under Title I-A</a:t>
            </a:r>
          </a:p>
        </p:txBody>
      </p:sp>
      <p:sp>
        <p:nvSpPr>
          <p:cNvPr id="4" name="Slide Number Placeholder 3"/>
          <p:cNvSpPr>
            <a:spLocks noGrp="1"/>
          </p:cNvSpPr>
          <p:nvPr>
            <p:ph type="sldNum" sz="quarter" idx="12"/>
          </p:nvPr>
        </p:nvSpPr>
        <p:spPr/>
        <p:txBody>
          <a:bodyPr/>
          <a:lstStyle/>
          <a:p>
            <a:fld id="{357F5B69-6281-4C1F-8C38-6DA0F56DA430}" type="slidenum">
              <a:rPr lang="en-US" smtClean="0"/>
              <a:pPr/>
              <a:t>24</a:t>
            </a:fld>
            <a:endParaRPr lang="en-US"/>
          </a:p>
        </p:txBody>
      </p:sp>
      <p:sp>
        <p:nvSpPr>
          <p:cNvPr id="3" name="Footer Placeholder 2">
            <a:extLst>
              <a:ext uri="{C183D7F6-B498-43B3-948B-1728B52AA6E4}">
                <adec:decorative xmlns:adec="http://schemas.microsoft.com/office/drawing/2017/decorative" val="1"/>
              </a:ext>
            </a:extLst>
          </p:cNvPr>
          <p:cNvSpPr>
            <a:spLocks noGrp="1"/>
          </p:cNvSpPr>
          <p:nvPr>
            <p:ph type="ftr" sz="quarter" idx="11"/>
          </p:nvPr>
        </p:nvSpPr>
        <p:spPr/>
        <p:txBody>
          <a:bodyPr/>
          <a:lstStyle/>
          <a:p>
            <a:r>
              <a:rPr lang="en-US"/>
              <a:t>Oregon Department of Education</a:t>
            </a:r>
          </a:p>
        </p:txBody>
      </p:sp>
      <p:pic>
        <p:nvPicPr>
          <p:cNvPr id="9" name="Picture Placeholder 8">
            <a:extLst>
              <a:ext uri="{C183D7F6-B498-43B3-948B-1728B52AA6E4}">
                <adec:decorative xmlns:adec="http://schemas.microsoft.com/office/drawing/2017/decorative" val="1"/>
              </a:ext>
            </a:extLst>
          </p:cNvPr>
          <p:cNvPicPr>
            <a:picLocks noGrp="1" noChangeAspect="1"/>
          </p:cNvPicPr>
          <p:nvPr>
            <p:ph type="pic" sz="quarter" idx="13"/>
          </p:nvPr>
        </p:nvPicPr>
        <p:blipFill>
          <a:blip r:embed="rId10">
            <a:extLst>
              <a:ext uri="{28A0092B-C50C-407E-A947-70E740481C1C}">
                <a14:useLocalDpi xmlns:a14="http://schemas.microsoft.com/office/drawing/2010/main" val="0"/>
              </a:ext>
            </a:extLst>
          </a:blip>
          <a:srcRect l="20337" r="20337"/>
          <a:stretch>
            <a:fillRect/>
          </a:stretch>
        </p:blipFill>
        <p:spPr>
          <a:xfrm>
            <a:off x="717550" y="2224088"/>
            <a:ext cx="3931453" cy="3636962"/>
          </a:xfrm>
        </p:spPr>
      </p:pic>
    </p:spTree>
    <p:extLst>
      <p:ext uri="{BB962C8B-B14F-4D97-AF65-F5344CB8AC3E}">
        <p14:creationId xmlns:p14="http://schemas.microsoft.com/office/powerpoint/2010/main" val="200779465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a:t>Regional Contacts by ESD</a:t>
            </a:r>
          </a:p>
        </p:txBody>
      </p:sp>
      <p:sp>
        <p:nvSpPr>
          <p:cNvPr id="6" name="Content Placeholder 5"/>
          <p:cNvSpPr>
            <a:spLocks noGrp="1"/>
          </p:cNvSpPr>
          <p:nvPr>
            <p:ph idx="1"/>
          </p:nvPr>
        </p:nvSpPr>
        <p:spPr>
          <a:xfrm>
            <a:off x="5183188" y="779646"/>
            <a:ext cx="6172200" cy="5725272"/>
          </a:xfrm>
        </p:spPr>
        <p:txBody>
          <a:bodyPr vert="horz" lIns="91440" tIns="45720" rIns="91440" bIns="45720" rtlCol="0" anchor="t">
            <a:normAutofit/>
          </a:bodyPr>
          <a:lstStyle/>
          <a:p>
            <a:pPr marL="76200" indent="0">
              <a:lnSpc>
                <a:spcPct val="115000"/>
              </a:lnSpc>
              <a:spcBef>
                <a:spcPts val="0"/>
              </a:spcBef>
              <a:buSzPts val="2400"/>
              <a:buNone/>
            </a:pPr>
            <a:r>
              <a:rPr lang="en-US" sz="3000"/>
              <a:t>Amy Tidwell</a:t>
            </a:r>
            <a:endParaRPr lang="en-US"/>
          </a:p>
          <a:p>
            <a:pPr marL="914400" lvl="1" indent="-381000">
              <a:lnSpc>
                <a:spcPct val="115000"/>
              </a:lnSpc>
              <a:spcBef>
                <a:spcPts val="0"/>
              </a:spcBef>
              <a:buSzPts val="2400"/>
              <a:buFont typeface="Courier New" panose="02070309020205020404" pitchFamily="49" charset="0"/>
              <a:buChar char="o"/>
            </a:pPr>
            <a:r>
              <a:rPr lang="en-US"/>
              <a:t>Grant, Harney, High Desert, </a:t>
            </a:r>
            <a:r>
              <a:rPr lang="en-US" err="1"/>
              <a:t>InterMountain</a:t>
            </a:r>
            <a:r>
              <a:rPr lang="en-US"/>
              <a:t>, Jefferson, North Central, Region 18, and Willamette </a:t>
            </a:r>
            <a:endParaRPr lang="en-US">
              <a:solidFill>
                <a:srgbClr val="FF0000"/>
              </a:solidFill>
            </a:endParaRPr>
          </a:p>
          <a:p>
            <a:pPr marL="76200" lvl="0" indent="0">
              <a:lnSpc>
                <a:spcPct val="105000"/>
              </a:lnSpc>
              <a:spcBef>
                <a:spcPts val="1200"/>
              </a:spcBef>
              <a:buSzPts val="2400"/>
              <a:buNone/>
            </a:pPr>
            <a:r>
              <a:rPr lang="en-US" sz="3000"/>
              <a:t>Jen Engberg</a:t>
            </a:r>
            <a:endParaRPr lang="en-US" sz="3000">
              <a:ea typeface="Calibri" panose="020F0502020204030204"/>
              <a:cs typeface="Calibri" panose="020F0502020204030204"/>
            </a:endParaRPr>
          </a:p>
          <a:p>
            <a:pPr marL="914400" lvl="1" indent="-381000">
              <a:lnSpc>
                <a:spcPct val="105000"/>
              </a:lnSpc>
              <a:spcBef>
                <a:spcPts val="0"/>
              </a:spcBef>
              <a:buSzPts val="2400"/>
              <a:buFont typeface="Arial"/>
              <a:buChar char="○"/>
            </a:pPr>
            <a:r>
              <a:rPr lang="en-US"/>
              <a:t>Clackamas, Columbia Gorge, Linn-Benton-Lincoln, Multnomah, and Northwest Regional </a:t>
            </a:r>
            <a:endParaRPr lang="en-US">
              <a:ea typeface="Calibri"/>
              <a:cs typeface="Calibri"/>
            </a:endParaRPr>
          </a:p>
          <a:p>
            <a:pPr marL="533400" lvl="1" indent="0">
              <a:lnSpc>
                <a:spcPct val="105000"/>
              </a:lnSpc>
              <a:spcBef>
                <a:spcPts val="0"/>
              </a:spcBef>
              <a:buSzPts val="2400"/>
              <a:buNone/>
            </a:pPr>
            <a:endParaRPr lang="en-US" sz="800"/>
          </a:p>
          <a:p>
            <a:pPr marL="533400" lvl="1" indent="0">
              <a:lnSpc>
                <a:spcPct val="105000"/>
              </a:lnSpc>
              <a:spcBef>
                <a:spcPts val="0"/>
              </a:spcBef>
              <a:buSzPts val="2400"/>
              <a:buNone/>
            </a:pPr>
            <a:endParaRPr lang="en-US" sz="900"/>
          </a:p>
          <a:p>
            <a:pPr marL="76200" lvl="0" indent="0">
              <a:lnSpc>
                <a:spcPct val="105000"/>
              </a:lnSpc>
              <a:spcBef>
                <a:spcPts val="0"/>
              </a:spcBef>
              <a:buSzPts val="2400"/>
              <a:buNone/>
            </a:pPr>
            <a:r>
              <a:rPr lang="en-US" sz="3000"/>
              <a:t>Sarah Martin</a:t>
            </a:r>
            <a:endParaRPr lang="en-US" sz="3000">
              <a:ea typeface="Calibri" panose="020F0502020204030204"/>
              <a:cs typeface="Calibri" panose="020F0502020204030204"/>
            </a:endParaRPr>
          </a:p>
          <a:p>
            <a:pPr marL="914400" lvl="1" indent="-381000">
              <a:lnSpc>
                <a:spcPct val="105000"/>
              </a:lnSpc>
              <a:spcBef>
                <a:spcPts val="0"/>
              </a:spcBef>
              <a:buSzPts val="2400"/>
              <a:buFont typeface="Arial"/>
              <a:buChar char="○"/>
            </a:pPr>
            <a:r>
              <a:rPr lang="en-US"/>
              <a:t>Douglas, Lake, Lane, Malheur, South Coast and Southern Oregon</a:t>
            </a:r>
            <a:endParaRPr lang="en-US">
              <a:ea typeface="Calibri"/>
              <a:cs typeface="Calibri"/>
            </a:endParaRPr>
          </a:p>
          <a:p>
            <a:pPr marL="533400" lvl="1" indent="0">
              <a:lnSpc>
                <a:spcPct val="105000"/>
              </a:lnSpc>
              <a:spcBef>
                <a:spcPts val="0"/>
              </a:spcBef>
              <a:buSzPts val="2400"/>
              <a:buNone/>
            </a:pPr>
            <a:endParaRPr lang="en-US"/>
          </a:p>
          <a:p>
            <a:pPr marL="914400" lvl="1" indent="-381000">
              <a:lnSpc>
                <a:spcPct val="115000"/>
              </a:lnSpc>
              <a:spcBef>
                <a:spcPts val="0"/>
              </a:spcBef>
              <a:buSzPts val="2400"/>
              <a:buFont typeface="Arial" panose="020B0604020202020204" pitchFamily="34" charset="0"/>
              <a:buChar char="●"/>
            </a:pPr>
            <a:endParaRPr lang="en-US">
              <a:solidFill>
                <a:srgbClr val="FF0000"/>
              </a:solidFill>
            </a:endParaRPr>
          </a:p>
          <a:p>
            <a:pPr marL="457200" indent="-381000">
              <a:lnSpc>
                <a:spcPct val="105000"/>
              </a:lnSpc>
              <a:spcBef>
                <a:spcPts val="0"/>
              </a:spcBef>
              <a:buSzPts val="2400"/>
              <a:buFont typeface="Arial"/>
              <a:buChar char="○"/>
            </a:pPr>
            <a:endParaRPr lang="en-US" sz="3000"/>
          </a:p>
          <a:p>
            <a:endParaRPr lang="en-US"/>
          </a:p>
        </p:txBody>
      </p:sp>
      <p:sp>
        <p:nvSpPr>
          <p:cNvPr id="3" name="Footer Placeholder 2">
            <a:extLst>
              <a:ext uri="{C183D7F6-B498-43B3-948B-1728B52AA6E4}">
                <adec:decorative xmlns:adec="http://schemas.microsoft.com/office/drawing/2017/decorative" val="1"/>
              </a:ext>
            </a:extLst>
          </p:cNvPr>
          <p:cNvSpPr>
            <a:spLocks noGrp="1"/>
          </p:cNvSpPr>
          <p:nvPr>
            <p:ph type="ftr" sz="quarter" idx="11"/>
          </p:nvPr>
        </p:nvSpPr>
        <p:spPr/>
        <p:txBody>
          <a:bodyPr/>
          <a:lstStyle/>
          <a:p>
            <a:r>
              <a:rPr lang="en-US"/>
              <a:t>Oregon Department of Education</a:t>
            </a:r>
          </a:p>
        </p:txBody>
      </p:sp>
      <p:sp>
        <p:nvSpPr>
          <p:cNvPr id="4" name="Slide Number Placeholder 3"/>
          <p:cNvSpPr>
            <a:spLocks noGrp="1"/>
          </p:cNvSpPr>
          <p:nvPr>
            <p:ph type="sldNum" sz="quarter" idx="12"/>
          </p:nvPr>
        </p:nvSpPr>
        <p:spPr/>
        <p:txBody>
          <a:bodyPr/>
          <a:lstStyle/>
          <a:p>
            <a:fld id="{357F5B69-6281-4C1F-8C38-6DA0F56DA430}" type="slidenum">
              <a:rPr lang="en-US" smtClean="0"/>
              <a:pPr/>
              <a:t>25</a:t>
            </a:fld>
            <a:endParaRPr lang="en-US"/>
          </a:p>
        </p:txBody>
      </p:sp>
      <p:pic>
        <p:nvPicPr>
          <p:cNvPr id="13" name="Picture Placeholder 12">
            <a:extLst>
              <a:ext uri="{C183D7F6-B498-43B3-948B-1728B52AA6E4}">
                <adec:decorative xmlns:adec="http://schemas.microsoft.com/office/drawing/2017/decorative" val="1"/>
              </a:ext>
            </a:extLst>
          </p:cNvPr>
          <p:cNvPicPr>
            <a:picLocks noGrp="1" noChangeAspect="1"/>
          </p:cNvPicPr>
          <p:nvPr>
            <p:ph type="pic" sz="quarter" idx="13"/>
          </p:nvPr>
        </p:nvPicPr>
        <p:blipFill>
          <a:blip r:embed="rId3">
            <a:extLst>
              <a:ext uri="{28A0092B-C50C-407E-A947-70E740481C1C}">
                <a14:useLocalDpi xmlns:a14="http://schemas.microsoft.com/office/drawing/2010/main" val="0"/>
              </a:ext>
            </a:extLst>
          </a:blip>
          <a:srcRect t="3695" b="3695"/>
          <a:stretch>
            <a:fillRect/>
          </a:stretch>
        </p:blipFill>
        <p:spPr/>
      </p:pic>
    </p:spTree>
    <p:extLst>
      <p:ext uri="{BB962C8B-B14F-4D97-AF65-F5344CB8AC3E}">
        <p14:creationId xmlns:p14="http://schemas.microsoft.com/office/powerpoint/2010/main" val="72485008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a:t>Please reach out!</a:t>
            </a:r>
          </a:p>
        </p:txBody>
      </p:sp>
      <p:sp>
        <p:nvSpPr>
          <p:cNvPr id="2" name="Content Placeholder 1"/>
          <p:cNvSpPr>
            <a:spLocks noGrp="1"/>
          </p:cNvSpPr>
          <p:nvPr>
            <p:ph idx="1"/>
          </p:nvPr>
        </p:nvSpPr>
        <p:spPr>
          <a:xfrm>
            <a:off x="717176" y="1825625"/>
            <a:ext cx="10784542" cy="4314168"/>
          </a:xfrm>
        </p:spPr>
        <p:txBody>
          <a:bodyPr>
            <a:normAutofit/>
          </a:bodyPr>
          <a:lstStyle/>
          <a:p>
            <a:pPr marL="342900" indent="-342900">
              <a:lnSpc>
                <a:spcPct val="110000"/>
              </a:lnSpc>
              <a:buClr>
                <a:schemeClr val="dk1"/>
              </a:buClr>
              <a:buSzPts val="2400"/>
            </a:pPr>
            <a:r>
              <a:rPr lang="nb-NO"/>
              <a:t>Amy Tidwell</a:t>
            </a:r>
            <a:br>
              <a:rPr lang="nb-NO"/>
            </a:br>
            <a:r>
              <a:rPr lang="nb-NO" u="sng">
                <a:solidFill>
                  <a:schemeClr val="hlink"/>
                </a:solidFill>
                <a:hlinkClick r:id="rId3"/>
              </a:rPr>
              <a:t>amy.tidwell@ode.oregon.gov</a:t>
            </a:r>
            <a:endParaRPr lang="nb-NO" u="sng">
              <a:solidFill>
                <a:schemeClr val="hlink"/>
              </a:solidFill>
            </a:endParaRPr>
          </a:p>
          <a:p>
            <a:pPr>
              <a:lnSpc>
                <a:spcPct val="110000"/>
              </a:lnSpc>
              <a:buClr>
                <a:schemeClr val="dk1"/>
              </a:buClr>
              <a:buSzPts val="2400"/>
            </a:pPr>
            <a:r>
              <a:rPr lang="nb-NO"/>
              <a:t>Jen Engberg</a:t>
            </a:r>
            <a:br>
              <a:rPr lang="nb-NO"/>
            </a:br>
            <a:r>
              <a:rPr lang="nb-NO" u="sng">
                <a:solidFill>
                  <a:schemeClr val="hlink"/>
                </a:solidFill>
              </a:rPr>
              <a:t>j</a:t>
            </a:r>
            <a:r>
              <a:rPr lang="nb-NO" u="sng">
                <a:solidFill>
                  <a:schemeClr val="hlink"/>
                </a:solidFill>
                <a:hlinkClick r:id="rId4"/>
              </a:rPr>
              <a:t>ennifer.engberg@ode.oregon.gov</a:t>
            </a:r>
            <a:endParaRPr lang="nb-NO"/>
          </a:p>
          <a:p>
            <a:pPr>
              <a:lnSpc>
                <a:spcPct val="110000"/>
              </a:lnSpc>
              <a:buClr>
                <a:schemeClr val="dk1"/>
              </a:buClr>
              <a:buSzPts val="2400"/>
            </a:pPr>
            <a:r>
              <a:rPr lang="nb-NO"/>
              <a:t>Sarah Martin</a:t>
            </a:r>
            <a:br>
              <a:rPr lang="nb-NO"/>
            </a:br>
            <a:r>
              <a:rPr lang="nb-NO" u="sng">
                <a:solidFill>
                  <a:schemeClr val="hlink"/>
                </a:solidFill>
              </a:rPr>
              <a:t>s</a:t>
            </a:r>
            <a:r>
              <a:rPr lang="nb-NO" u="sng">
                <a:solidFill>
                  <a:schemeClr val="hlink"/>
                </a:solidFill>
                <a:hlinkClick r:id="rId5"/>
              </a:rPr>
              <a:t>arah.martin@ode.oregon.gov</a:t>
            </a:r>
            <a:endParaRPr lang="nb-NO"/>
          </a:p>
          <a:p>
            <a:pPr marL="0" lvl="0" indent="0">
              <a:lnSpc>
                <a:spcPct val="110000"/>
              </a:lnSpc>
              <a:buClr>
                <a:schemeClr val="dk1"/>
              </a:buClr>
              <a:buSzPts val="2400"/>
              <a:buNone/>
            </a:pPr>
            <a:endParaRPr lang="nb-NO"/>
          </a:p>
          <a:p>
            <a:endParaRPr lang="en-US"/>
          </a:p>
        </p:txBody>
      </p:sp>
      <p:sp>
        <p:nvSpPr>
          <p:cNvPr id="3" name="Footer Placeholder 2">
            <a:extLst>
              <a:ext uri="{C183D7F6-B498-43B3-948B-1728B52AA6E4}">
                <adec:decorative xmlns:adec="http://schemas.microsoft.com/office/drawing/2017/decorative" val="1"/>
              </a:ext>
            </a:extLst>
          </p:cNvPr>
          <p:cNvSpPr>
            <a:spLocks noGrp="1"/>
          </p:cNvSpPr>
          <p:nvPr>
            <p:ph type="ftr" sz="quarter" idx="11"/>
          </p:nvPr>
        </p:nvSpPr>
        <p:spPr/>
        <p:txBody>
          <a:bodyPr/>
          <a:lstStyle/>
          <a:p>
            <a:r>
              <a:rPr lang="en-US"/>
              <a:t>Oregon Department of Education</a:t>
            </a:r>
          </a:p>
        </p:txBody>
      </p:sp>
      <p:sp>
        <p:nvSpPr>
          <p:cNvPr id="4" name="Slide Number Placeholder 3"/>
          <p:cNvSpPr>
            <a:spLocks noGrp="1"/>
          </p:cNvSpPr>
          <p:nvPr>
            <p:ph type="sldNum" sz="quarter" idx="12"/>
          </p:nvPr>
        </p:nvSpPr>
        <p:spPr/>
        <p:txBody>
          <a:bodyPr/>
          <a:lstStyle/>
          <a:p>
            <a:fld id="{357F5B69-6281-4C1F-8C38-6DA0F56DA430}" type="slidenum">
              <a:rPr lang="en-US" smtClean="0"/>
              <a:pPr/>
              <a:t>26</a:t>
            </a:fld>
            <a:endParaRPr lang="en-US"/>
          </a:p>
        </p:txBody>
      </p:sp>
      <p:pic>
        <p:nvPicPr>
          <p:cNvPr id="3074" name="Picture 2">
            <a:extLst>
              <a:ext uri="{C183D7F6-B498-43B3-948B-1728B52AA6E4}">
                <adec:decorative xmlns:adec="http://schemas.microsoft.com/office/drawing/2017/decorative" val="1"/>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471943" y="3618964"/>
            <a:ext cx="6132588" cy="213026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2371661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483536-913A-067B-A1D5-14DB07C82E23}"/>
              </a:ext>
            </a:extLst>
          </p:cNvPr>
          <p:cNvSpPr>
            <a:spLocks noGrp="1"/>
          </p:cNvSpPr>
          <p:nvPr>
            <p:ph type="title" idx="4294967295"/>
          </p:nvPr>
        </p:nvSpPr>
        <p:spPr>
          <a:xfrm>
            <a:off x="717176" y="-1026460"/>
            <a:ext cx="10784542" cy="1026460"/>
          </a:xfrm>
        </p:spPr>
        <p:txBody>
          <a:bodyPr vert="horz" lIns="91440" tIns="45720" rIns="91440" bIns="45720" rtlCol="0" anchor="b" anchorCtr="0">
            <a:normAutofit/>
          </a:bodyPr>
          <a:lstStyle/>
          <a:p>
            <a:r>
              <a:rPr lang="en-US" dirty="0"/>
              <a:t>Inside the Cyclone</a:t>
            </a:r>
          </a:p>
        </p:txBody>
      </p:sp>
      <p:sp>
        <p:nvSpPr>
          <p:cNvPr id="3" name="Footer Placeholder 2">
            <a:extLst>
              <a:ext uri="{FF2B5EF4-FFF2-40B4-BE49-F238E27FC236}">
                <a16:creationId xmlns:a16="http://schemas.microsoft.com/office/drawing/2014/main" id="{3A543C50-0E0C-BAD3-6A64-F2111E1F672A}"/>
              </a:ext>
            </a:extLst>
          </p:cNvPr>
          <p:cNvSpPr>
            <a:spLocks noGrp="1"/>
          </p:cNvSpPr>
          <p:nvPr>
            <p:ph type="ftr" sz="quarter" idx="11"/>
          </p:nvPr>
        </p:nvSpPr>
        <p:spPr>
          <a:xfrm>
            <a:off x="717176" y="6139793"/>
            <a:ext cx="2864224" cy="365125"/>
          </a:xfrm>
        </p:spPr>
        <p:txBody>
          <a:bodyPr anchor="ctr">
            <a:normAutofit/>
          </a:bodyPr>
          <a:lstStyle/>
          <a:p>
            <a:pPr>
              <a:spcAft>
                <a:spcPts val="600"/>
              </a:spcAft>
            </a:pPr>
            <a:r>
              <a:rPr lang="en-US"/>
              <a:t>Oregon Department of Education</a:t>
            </a:r>
          </a:p>
        </p:txBody>
      </p:sp>
      <p:sp>
        <p:nvSpPr>
          <p:cNvPr id="4" name="Slide Number Placeholder 3">
            <a:extLst>
              <a:ext uri="{FF2B5EF4-FFF2-40B4-BE49-F238E27FC236}">
                <a16:creationId xmlns:a16="http://schemas.microsoft.com/office/drawing/2014/main" id="{7CB074B4-3F14-23BD-A24D-7B418B5461FF}"/>
              </a:ext>
            </a:extLst>
          </p:cNvPr>
          <p:cNvSpPr>
            <a:spLocks noGrp="1"/>
          </p:cNvSpPr>
          <p:nvPr>
            <p:ph type="sldNum" sz="quarter" idx="12"/>
          </p:nvPr>
        </p:nvSpPr>
        <p:spPr>
          <a:xfrm>
            <a:off x="8610600" y="6139793"/>
            <a:ext cx="2891118" cy="365125"/>
          </a:xfrm>
        </p:spPr>
        <p:txBody>
          <a:bodyPr anchor="ctr">
            <a:normAutofit/>
          </a:bodyPr>
          <a:lstStyle/>
          <a:p>
            <a:pPr>
              <a:spcAft>
                <a:spcPts val="600"/>
              </a:spcAft>
            </a:pPr>
            <a:fld id="{357F5B69-6281-4C1F-8C38-6DA0F56DA430}" type="slidenum">
              <a:rPr lang="en-US" smtClean="0"/>
              <a:pPr>
                <a:spcAft>
                  <a:spcPts val="600"/>
                </a:spcAft>
              </a:pPr>
              <a:t>3</a:t>
            </a:fld>
            <a:endParaRPr lang="en-US"/>
          </a:p>
        </p:txBody>
      </p:sp>
      <p:pic>
        <p:nvPicPr>
          <p:cNvPr id="8" name="Content Placeholder 7" descr="Tornado">
            <a:extLst>
              <a:ext uri="{FF2B5EF4-FFF2-40B4-BE49-F238E27FC236}">
                <a16:creationId xmlns:a16="http://schemas.microsoft.com/office/drawing/2014/main" id="{73DB43BD-B9D8-D1FA-D8EF-376646BF0FD7}"/>
              </a:ext>
            </a:extLst>
          </p:cNvPr>
          <p:cNvPicPr>
            <a:picLocks noGrp="1" noChangeAspect="1"/>
          </p:cNvPicPr>
          <p:nvPr>
            <p:ph sz="quarter" idx="13"/>
          </p:nvPr>
        </p:nvPicPr>
        <p:blipFill>
          <a:blip r:embed="rId3">
            <a:extLst>
              <a:ext uri="{28A0092B-C50C-407E-A947-70E740481C1C}">
                <a14:useLocalDpi xmlns:a14="http://schemas.microsoft.com/office/drawing/2010/main" val="0"/>
              </a:ext>
            </a:extLst>
          </a:blip>
          <a:srcRect t="25001" r="-1" b="-1"/>
          <a:stretch>
            <a:fillRect/>
          </a:stretch>
        </p:blipFill>
        <p:spPr>
          <a:xfrm>
            <a:off x="717176" y="659958"/>
            <a:ext cx="10784542" cy="5398936"/>
          </a:xfrm>
          <a:noFill/>
        </p:spPr>
      </p:pic>
    </p:spTree>
    <p:extLst>
      <p:ext uri="{BB962C8B-B14F-4D97-AF65-F5344CB8AC3E}">
        <p14:creationId xmlns:p14="http://schemas.microsoft.com/office/powerpoint/2010/main" val="227391898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4FAD8815-CFE6-4DAA-5431-1D013384A5D7}"/>
              </a:ext>
            </a:extLst>
          </p:cNvPr>
          <p:cNvSpPr>
            <a:spLocks noGrp="1"/>
          </p:cNvSpPr>
          <p:nvPr>
            <p:ph type="title"/>
          </p:nvPr>
        </p:nvSpPr>
        <p:spPr/>
        <p:txBody>
          <a:bodyPr/>
          <a:lstStyle/>
          <a:p>
            <a:r>
              <a:rPr lang="en-US"/>
              <a:t>Keeping this requirement in perspective</a:t>
            </a:r>
          </a:p>
        </p:txBody>
      </p:sp>
      <p:sp>
        <p:nvSpPr>
          <p:cNvPr id="2" name="Content Placeholder 1">
            <a:extLst>
              <a:ext uri="{FF2B5EF4-FFF2-40B4-BE49-F238E27FC236}">
                <a16:creationId xmlns:a16="http://schemas.microsoft.com/office/drawing/2014/main" id="{6C2C63D0-09B5-3CE5-6C61-BCA5AEA3CB14}"/>
              </a:ext>
              <a:ext uri="{C183D7F6-B498-43B3-948B-1728B52AA6E4}">
                <adec:decorative xmlns:adec="http://schemas.microsoft.com/office/drawing/2017/decorative" val="0"/>
              </a:ext>
            </a:extLst>
          </p:cNvPr>
          <p:cNvSpPr>
            <a:spLocks noGrp="1"/>
          </p:cNvSpPr>
          <p:nvPr>
            <p:ph idx="1"/>
          </p:nvPr>
        </p:nvSpPr>
        <p:spPr/>
        <p:txBody>
          <a:bodyPr vert="horz" lIns="91440" tIns="45720" rIns="91440" bIns="45720" rtlCol="0" anchor="t">
            <a:normAutofit/>
          </a:bodyPr>
          <a:lstStyle/>
          <a:p>
            <a:pPr marL="0" indent="0">
              <a:spcBef>
                <a:spcPts val="1200"/>
              </a:spcBef>
              <a:buNone/>
            </a:pPr>
            <a:r>
              <a:rPr lang="en-US" sz="3200"/>
              <a:t>Oregon is full of effective teachers and paraprofessionals who have a positive impact on students.</a:t>
            </a:r>
            <a:endParaRPr lang="en-US"/>
          </a:p>
          <a:p>
            <a:pPr marL="0" indent="0">
              <a:spcBef>
                <a:spcPts val="1200"/>
              </a:spcBef>
              <a:buNone/>
            </a:pPr>
            <a:endParaRPr lang="en-US" sz="3200"/>
          </a:p>
          <a:p>
            <a:pPr marL="0" indent="0">
              <a:spcBef>
                <a:spcPts val="1200"/>
              </a:spcBef>
              <a:buNone/>
            </a:pPr>
            <a:r>
              <a:rPr lang="en-US" sz="3200"/>
              <a:t>We know these requirements can raise questions and we are here to support you in navigating them.</a:t>
            </a:r>
            <a:endParaRPr lang="en-US" sz="3200">
              <a:ea typeface="Calibri"/>
              <a:cs typeface="Calibri"/>
            </a:endParaRPr>
          </a:p>
          <a:p>
            <a:endParaRPr lang="en-US"/>
          </a:p>
        </p:txBody>
      </p:sp>
      <p:sp>
        <p:nvSpPr>
          <p:cNvPr id="3" name="Footer Placeholder 2">
            <a:extLst>
              <a:ext uri="{FF2B5EF4-FFF2-40B4-BE49-F238E27FC236}">
                <a16:creationId xmlns:a16="http://schemas.microsoft.com/office/drawing/2014/main" id="{73CDE45D-323E-168E-0576-DD3728479E44}"/>
              </a:ext>
              <a:ext uri="{C183D7F6-B498-43B3-948B-1728B52AA6E4}">
                <adec:decorative xmlns:adec="http://schemas.microsoft.com/office/drawing/2017/decorative" val="1"/>
              </a:ext>
            </a:extLst>
          </p:cNvPr>
          <p:cNvSpPr>
            <a:spLocks noGrp="1"/>
          </p:cNvSpPr>
          <p:nvPr>
            <p:ph type="ftr" sz="quarter" idx="11"/>
          </p:nvPr>
        </p:nvSpPr>
        <p:spPr/>
        <p:txBody>
          <a:bodyPr/>
          <a:lstStyle/>
          <a:p>
            <a:r>
              <a:rPr lang="en-US"/>
              <a:t>Oregon Department of Education</a:t>
            </a:r>
          </a:p>
        </p:txBody>
      </p:sp>
      <p:sp>
        <p:nvSpPr>
          <p:cNvPr id="4" name="Slide Number Placeholder 3">
            <a:extLst>
              <a:ext uri="{FF2B5EF4-FFF2-40B4-BE49-F238E27FC236}">
                <a16:creationId xmlns:a16="http://schemas.microsoft.com/office/drawing/2014/main" id="{4973739D-294D-B440-C7E0-C6CC2E2EE3EB}"/>
              </a:ext>
            </a:extLst>
          </p:cNvPr>
          <p:cNvSpPr>
            <a:spLocks noGrp="1"/>
          </p:cNvSpPr>
          <p:nvPr>
            <p:ph type="sldNum" sz="quarter" idx="12"/>
          </p:nvPr>
        </p:nvSpPr>
        <p:spPr/>
        <p:txBody>
          <a:bodyPr/>
          <a:lstStyle/>
          <a:p>
            <a:fld id="{357F5B69-6281-4C1F-8C38-6DA0F56DA430}" type="slidenum">
              <a:rPr lang="en-US" smtClean="0"/>
              <a:pPr/>
              <a:t>4</a:t>
            </a:fld>
            <a:endParaRPr lang="en-US"/>
          </a:p>
        </p:txBody>
      </p:sp>
      <p:pic>
        <p:nvPicPr>
          <p:cNvPr id="12" name="Picture 11">
            <a:extLst>
              <a:ext uri="{FF2B5EF4-FFF2-40B4-BE49-F238E27FC236}">
                <a16:creationId xmlns:a16="http://schemas.microsoft.com/office/drawing/2014/main" id="{E5EA88DD-D421-B361-5AAC-7AA6E49CACCB}"/>
              </a:ext>
              <a:ext uri="{C183D7F6-B498-43B3-948B-1728B52AA6E4}">
                <adec:decorative xmlns:adec="http://schemas.microsoft.com/office/drawing/2017/decorative" val="1"/>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574548" y="3026416"/>
            <a:ext cx="3924300" cy="2616200"/>
          </a:xfrm>
          <a:prstGeom prst="rect">
            <a:avLst/>
          </a:prstGeom>
        </p:spPr>
      </p:pic>
    </p:spTree>
    <p:extLst>
      <p:ext uri="{BB962C8B-B14F-4D97-AF65-F5344CB8AC3E}">
        <p14:creationId xmlns:p14="http://schemas.microsoft.com/office/powerpoint/2010/main" val="338530020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70D75BFE-7AD7-D967-CBAA-FD33A74DC2EF}"/>
              </a:ext>
            </a:extLst>
          </p:cNvPr>
          <p:cNvSpPr>
            <a:spLocks noGrp="1"/>
          </p:cNvSpPr>
          <p:nvPr>
            <p:ph type="title"/>
          </p:nvPr>
        </p:nvSpPr>
        <p:spPr/>
        <p:txBody>
          <a:bodyPr/>
          <a:lstStyle/>
          <a:p>
            <a:r>
              <a:rPr lang="en-US"/>
              <a:t>Does “highly-qualified” (HQ) still apply?</a:t>
            </a:r>
          </a:p>
        </p:txBody>
      </p:sp>
      <p:sp>
        <p:nvSpPr>
          <p:cNvPr id="8" name="Content Placeholder 7">
            <a:extLst>
              <a:ext uri="{FF2B5EF4-FFF2-40B4-BE49-F238E27FC236}">
                <a16:creationId xmlns:a16="http://schemas.microsoft.com/office/drawing/2014/main" id="{D4C50385-C0BB-191D-D772-D5D4D1CB0CB2}"/>
              </a:ext>
            </a:extLst>
          </p:cNvPr>
          <p:cNvSpPr>
            <a:spLocks noGrp="1"/>
          </p:cNvSpPr>
          <p:nvPr>
            <p:ph sz="half" idx="1"/>
          </p:nvPr>
        </p:nvSpPr>
        <p:spPr/>
        <p:txBody>
          <a:bodyPr vert="horz" lIns="91440" tIns="45720" rIns="91440" bIns="45720" rtlCol="0" anchor="t">
            <a:normAutofit/>
          </a:bodyPr>
          <a:lstStyle/>
          <a:p>
            <a:pPr marL="0" indent="0">
              <a:buNone/>
            </a:pPr>
            <a:r>
              <a:rPr lang="en-US" sz="3200" b="1"/>
              <a:t>Under NCLB </a:t>
            </a:r>
            <a:endParaRPr lang="en-US"/>
          </a:p>
          <a:p>
            <a:pPr lvl="1"/>
            <a:r>
              <a:rPr lang="en-US" sz="2800"/>
              <a:t>Both teachers and paraprofessionals were required to meet specific “HQ” requirements</a:t>
            </a:r>
          </a:p>
          <a:p>
            <a:endParaRPr lang="en-US" sz="2800"/>
          </a:p>
        </p:txBody>
      </p:sp>
      <p:sp>
        <p:nvSpPr>
          <p:cNvPr id="9" name="Content Placeholder 8">
            <a:extLst>
              <a:ext uri="{FF2B5EF4-FFF2-40B4-BE49-F238E27FC236}">
                <a16:creationId xmlns:a16="http://schemas.microsoft.com/office/drawing/2014/main" id="{F1E18D15-4605-CC43-A679-229243F22D5A}"/>
              </a:ext>
            </a:extLst>
          </p:cNvPr>
          <p:cNvSpPr>
            <a:spLocks noGrp="1"/>
          </p:cNvSpPr>
          <p:nvPr>
            <p:ph sz="half" idx="2"/>
          </p:nvPr>
        </p:nvSpPr>
        <p:spPr/>
        <p:txBody>
          <a:bodyPr/>
          <a:lstStyle/>
          <a:p>
            <a:pPr marL="0" indent="0">
              <a:buNone/>
            </a:pPr>
            <a:r>
              <a:rPr lang="en-US" sz="3200" b="1"/>
              <a:t>Under ESSA</a:t>
            </a:r>
          </a:p>
          <a:p>
            <a:r>
              <a:rPr lang="en-US" sz="2800"/>
              <a:t>HQ requirement for teachers replaced with “meeting state certification requirements” </a:t>
            </a:r>
            <a:r>
              <a:rPr lang="en-US" sz="2000"/>
              <a:t>[Section 1111(g)(2)(J)</a:t>
            </a:r>
          </a:p>
          <a:p>
            <a:r>
              <a:rPr lang="en-US" sz="2800"/>
              <a:t>HQ requirement for paraprofessionals remains in effect </a:t>
            </a:r>
            <a:r>
              <a:rPr lang="en-US" sz="2000"/>
              <a:t>[Section 1111(g)(2)(M)</a:t>
            </a:r>
          </a:p>
          <a:p>
            <a:endParaRPr lang="en-US"/>
          </a:p>
          <a:p>
            <a:endParaRPr lang="en-US"/>
          </a:p>
        </p:txBody>
      </p:sp>
      <p:sp>
        <p:nvSpPr>
          <p:cNvPr id="4" name="Footer Placeholder 3">
            <a:extLst>
              <a:ext uri="{FF2B5EF4-FFF2-40B4-BE49-F238E27FC236}">
                <a16:creationId xmlns:a16="http://schemas.microsoft.com/office/drawing/2014/main" id="{E0D70436-B1D0-8B3C-55F3-85CF3A372E99}"/>
              </a:ext>
            </a:extLst>
          </p:cNvPr>
          <p:cNvSpPr>
            <a:spLocks noGrp="1"/>
          </p:cNvSpPr>
          <p:nvPr>
            <p:ph type="ftr" sz="quarter" idx="11"/>
          </p:nvPr>
        </p:nvSpPr>
        <p:spPr/>
        <p:txBody>
          <a:bodyPr/>
          <a:lstStyle/>
          <a:p>
            <a:r>
              <a:rPr lang="en-US"/>
              <a:t>Oregon Department of Education</a:t>
            </a:r>
          </a:p>
        </p:txBody>
      </p:sp>
      <p:sp>
        <p:nvSpPr>
          <p:cNvPr id="5" name="Slide Number Placeholder 4">
            <a:extLst>
              <a:ext uri="{FF2B5EF4-FFF2-40B4-BE49-F238E27FC236}">
                <a16:creationId xmlns:a16="http://schemas.microsoft.com/office/drawing/2014/main" id="{74EF086F-AC8A-C86D-E04E-B0F9F5E0A9E3}"/>
              </a:ext>
            </a:extLst>
          </p:cNvPr>
          <p:cNvSpPr>
            <a:spLocks noGrp="1"/>
          </p:cNvSpPr>
          <p:nvPr>
            <p:ph type="sldNum" sz="quarter" idx="12"/>
          </p:nvPr>
        </p:nvSpPr>
        <p:spPr/>
        <p:txBody>
          <a:bodyPr/>
          <a:lstStyle/>
          <a:p>
            <a:fld id="{357F5B69-6281-4C1F-8C38-6DA0F56DA430}" type="slidenum">
              <a:rPr lang="en-US" smtClean="0"/>
              <a:t>5</a:t>
            </a:fld>
            <a:endParaRPr lang="en-US"/>
          </a:p>
        </p:txBody>
      </p:sp>
    </p:spTree>
    <p:extLst>
      <p:ext uri="{BB962C8B-B14F-4D97-AF65-F5344CB8AC3E}">
        <p14:creationId xmlns:p14="http://schemas.microsoft.com/office/powerpoint/2010/main" val="44310015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FF2137E8-0544-3B5D-C8E7-09B351FA8996}"/>
              </a:ext>
            </a:extLst>
          </p:cNvPr>
          <p:cNvSpPr>
            <a:spLocks noGrp="1"/>
          </p:cNvSpPr>
          <p:nvPr>
            <p:ph type="ctrTitle"/>
          </p:nvPr>
        </p:nvSpPr>
        <p:spPr/>
        <p:txBody>
          <a:bodyPr/>
          <a:lstStyle/>
          <a:p>
            <a:r>
              <a:rPr lang="en-US"/>
              <a:t>Paraprofessionals</a:t>
            </a:r>
          </a:p>
        </p:txBody>
      </p:sp>
      <p:sp>
        <p:nvSpPr>
          <p:cNvPr id="2" name="Footer Placeholder 1">
            <a:extLst>
              <a:ext uri="{FF2B5EF4-FFF2-40B4-BE49-F238E27FC236}">
                <a16:creationId xmlns:a16="http://schemas.microsoft.com/office/drawing/2014/main" id="{BE170F2A-378D-8FB4-3757-6CD35C2C84D1}"/>
              </a:ext>
            </a:extLst>
          </p:cNvPr>
          <p:cNvSpPr>
            <a:spLocks noGrp="1"/>
          </p:cNvSpPr>
          <p:nvPr>
            <p:ph type="ftr" sz="quarter" idx="11"/>
          </p:nvPr>
        </p:nvSpPr>
        <p:spPr/>
        <p:txBody>
          <a:bodyPr/>
          <a:lstStyle/>
          <a:p>
            <a:r>
              <a:rPr lang="en-US"/>
              <a:t>Oregon Department of Education</a:t>
            </a:r>
          </a:p>
        </p:txBody>
      </p:sp>
      <p:sp>
        <p:nvSpPr>
          <p:cNvPr id="3" name="Slide Number Placeholder 2">
            <a:extLst>
              <a:ext uri="{FF2B5EF4-FFF2-40B4-BE49-F238E27FC236}">
                <a16:creationId xmlns:a16="http://schemas.microsoft.com/office/drawing/2014/main" id="{4927522C-F59E-586D-6418-C8021ACBEA69}"/>
              </a:ext>
            </a:extLst>
          </p:cNvPr>
          <p:cNvSpPr>
            <a:spLocks noGrp="1"/>
          </p:cNvSpPr>
          <p:nvPr>
            <p:ph type="sldNum" sz="quarter" idx="12"/>
          </p:nvPr>
        </p:nvSpPr>
        <p:spPr/>
        <p:txBody>
          <a:bodyPr/>
          <a:lstStyle/>
          <a:p>
            <a:fld id="{357F5B69-6281-4C1F-8C38-6DA0F56DA430}" type="slidenum">
              <a:rPr lang="en-US" smtClean="0"/>
              <a:t>6</a:t>
            </a:fld>
            <a:endParaRPr lang="en-US"/>
          </a:p>
        </p:txBody>
      </p:sp>
    </p:spTree>
    <p:extLst>
      <p:ext uri="{BB962C8B-B14F-4D97-AF65-F5344CB8AC3E}">
        <p14:creationId xmlns:p14="http://schemas.microsoft.com/office/powerpoint/2010/main" val="126054505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l"/>
            <a:r>
              <a:rPr lang="en-US" sz="2000"/>
              <a:t>		</a:t>
            </a:r>
            <a:br>
              <a:rPr lang="en-US" sz="2000" b="1"/>
            </a:br>
            <a:r>
              <a:rPr lang="en-US"/>
              <a:t>Defining Paraprofessional</a:t>
            </a:r>
            <a:endParaRPr lang="en-US" sz="2000"/>
          </a:p>
        </p:txBody>
      </p:sp>
      <p:sp>
        <p:nvSpPr>
          <p:cNvPr id="5" name="Content Placeholder 4"/>
          <p:cNvSpPr>
            <a:spLocks noGrp="1"/>
          </p:cNvSpPr>
          <p:nvPr>
            <p:ph idx="1"/>
          </p:nvPr>
        </p:nvSpPr>
        <p:spPr>
          <a:xfrm>
            <a:off x="601331" y="1669384"/>
            <a:ext cx="10784542" cy="4679293"/>
          </a:xfrm>
        </p:spPr>
        <p:txBody>
          <a:bodyPr>
            <a:noAutofit/>
          </a:bodyPr>
          <a:lstStyle/>
          <a:p>
            <a:pPr marL="0" indent="0">
              <a:buNone/>
            </a:pPr>
            <a:r>
              <a:rPr lang="en-US" sz="3000">
                <a:hlinkClick r:id="rId3"/>
              </a:rPr>
              <a:t>OAR 581-037-0006</a:t>
            </a:r>
            <a:endParaRPr lang="en-US" sz="3000"/>
          </a:p>
          <a:p>
            <a:pPr lvl="1"/>
            <a:r>
              <a:rPr lang="en-US"/>
              <a:t>All Educational Assistants</a:t>
            </a:r>
          </a:p>
          <a:p>
            <a:pPr lvl="1"/>
            <a:r>
              <a:rPr lang="en-US"/>
              <a:t>Educational Assistants providing translation services</a:t>
            </a:r>
          </a:p>
          <a:p>
            <a:pPr lvl="1"/>
            <a:r>
              <a:rPr lang="en-US"/>
              <a:t>Title I-A Educational Assistants</a:t>
            </a:r>
          </a:p>
          <a:p>
            <a:pPr marL="0" indent="0">
              <a:spcBef>
                <a:spcPts val="2400"/>
              </a:spcBef>
              <a:buNone/>
            </a:pPr>
            <a:r>
              <a:rPr lang="en-US" sz="3000"/>
              <a:t>Requirements under Every Student Succeeds Act (ESEA)</a:t>
            </a:r>
          </a:p>
          <a:p>
            <a:pPr lvl="1">
              <a:spcAft>
                <a:spcPts val="600"/>
              </a:spcAft>
            </a:pPr>
            <a:r>
              <a:rPr lang="en-US"/>
              <a:t>An individual with </a:t>
            </a:r>
            <a:r>
              <a:rPr lang="en-US" b="1"/>
              <a:t>instructional duties</a:t>
            </a:r>
            <a:r>
              <a:rPr lang="en-US"/>
              <a:t>*</a:t>
            </a:r>
          </a:p>
          <a:p>
            <a:pPr lvl="1">
              <a:spcAft>
                <a:spcPts val="600"/>
              </a:spcAft>
            </a:pPr>
            <a:r>
              <a:rPr lang="en-US"/>
              <a:t>Assists in the classroom</a:t>
            </a:r>
          </a:p>
          <a:p>
            <a:pPr lvl="1">
              <a:spcAft>
                <a:spcPts val="600"/>
              </a:spcAft>
            </a:pPr>
            <a:r>
              <a:rPr lang="en-US"/>
              <a:t>Must work within close and frequent proximity to a licensed teacher</a:t>
            </a:r>
          </a:p>
          <a:p>
            <a:pPr marL="0" indent="0">
              <a:buNone/>
            </a:pPr>
            <a:r>
              <a:rPr lang="en-US" sz="1900" i="1"/>
              <a:t>*Paraprofessionals who serve solely in non-instructional roles, including those who serve only as translators or who only conduct family engagement activities, are not included in ESEA’s definition</a:t>
            </a:r>
          </a:p>
        </p:txBody>
      </p:sp>
      <p:sp>
        <p:nvSpPr>
          <p:cNvPr id="3" name="Footer Placeholder 2"/>
          <p:cNvSpPr>
            <a:spLocks noGrp="1"/>
          </p:cNvSpPr>
          <p:nvPr>
            <p:ph type="ftr" sz="quarter" idx="11"/>
          </p:nvPr>
        </p:nvSpPr>
        <p:spPr/>
        <p:txBody>
          <a:bodyPr/>
          <a:lstStyle/>
          <a:p>
            <a:r>
              <a:rPr lang="en-US"/>
              <a:t>Oregon Department of Education</a:t>
            </a:r>
          </a:p>
        </p:txBody>
      </p:sp>
      <p:sp>
        <p:nvSpPr>
          <p:cNvPr id="4" name="Slide Number Placeholder 3"/>
          <p:cNvSpPr>
            <a:spLocks noGrp="1"/>
          </p:cNvSpPr>
          <p:nvPr>
            <p:ph type="sldNum" sz="quarter" idx="12"/>
          </p:nvPr>
        </p:nvSpPr>
        <p:spPr/>
        <p:txBody>
          <a:bodyPr/>
          <a:lstStyle/>
          <a:p>
            <a:fld id="{357F5B69-6281-4C1F-8C38-6DA0F56DA430}" type="slidenum">
              <a:rPr lang="en-US" smtClean="0"/>
              <a:t>7</a:t>
            </a:fld>
            <a:endParaRPr lang="en-US"/>
          </a:p>
        </p:txBody>
      </p:sp>
      <p:pic>
        <p:nvPicPr>
          <p:cNvPr id="7" name="Picture 6" descr="A logo of the US Department of Education">
            <a:extLst>
              <a:ext uri="{FF2B5EF4-FFF2-40B4-BE49-F238E27FC236}">
                <a16:creationId xmlns:a16="http://schemas.microsoft.com/office/drawing/2014/main" id="{27132612-9DE1-2BA9-3C70-C897823842B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310058" y="1862201"/>
            <a:ext cx="2465959" cy="2465959"/>
          </a:xfrm>
          <a:prstGeom prst="rect">
            <a:avLst/>
          </a:prstGeom>
        </p:spPr>
      </p:pic>
    </p:spTree>
    <p:extLst>
      <p:ext uri="{BB962C8B-B14F-4D97-AF65-F5344CB8AC3E}">
        <p14:creationId xmlns:p14="http://schemas.microsoft.com/office/powerpoint/2010/main" val="9517780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0F11BF6F-8B5F-93C8-721D-DA051FF08FBD}"/>
              </a:ext>
            </a:extLst>
          </p:cNvPr>
          <p:cNvSpPr>
            <a:spLocks noGrp="1"/>
          </p:cNvSpPr>
          <p:nvPr>
            <p:ph type="title"/>
          </p:nvPr>
        </p:nvSpPr>
        <p:spPr/>
        <p:txBody>
          <a:bodyPr/>
          <a:lstStyle/>
          <a:p>
            <a:r>
              <a:rPr lang="en-US"/>
              <a:t>Who must meet these requirements?</a:t>
            </a:r>
          </a:p>
        </p:txBody>
      </p:sp>
      <p:sp>
        <p:nvSpPr>
          <p:cNvPr id="2" name="Content Placeholder 1">
            <a:extLst>
              <a:ext uri="{FF2B5EF4-FFF2-40B4-BE49-F238E27FC236}">
                <a16:creationId xmlns:a16="http://schemas.microsoft.com/office/drawing/2014/main" id="{8B7FDD09-CDD9-579D-09DE-FA9BA368DA0B}"/>
              </a:ext>
            </a:extLst>
          </p:cNvPr>
          <p:cNvSpPr>
            <a:spLocks noGrp="1"/>
          </p:cNvSpPr>
          <p:nvPr>
            <p:ph idx="1"/>
          </p:nvPr>
        </p:nvSpPr>
        <p:spPr/>
        <p:txBody>
          <a:bodyPr vert="horz" lIns="91440" tIns="45720" rIns="91440" bIns="45720" rtlCol="0" anchor="t">
            <a:normAutofit/>
          </a:bodyPr>
          <a:lstStyle/>
          <a:p>
            <a:pPr marL="0" indent="0">
              <a:buNone/>
            </a:pPr>
            <a:r>
              <a:rPr lang="en-US" sz="3200"/>
              <a:t>Paraprofessionals employed (even if only for a portion of the day) in Title I-A programs</a:t>
            </a:r>
            <a:endParaRPr lang="en-US"/>
          </a:p>
          <a:p>
            <a:pPr lvl="1">
              <a:spcAft>
                <a:spcPts val="1200"/>
              </a:spcAft>
              <a:buSzPct val="90000"/>
            </a:pPr>
            <a:r>
              <a:rPr lang="en-US" sz="2800"/>
              <a:t>All paraprofessionals providing </a:t>
            </a:r>
            <a:r>
              <a:rPr lang="en-US" sz="2800" b="1"/>
              <a:t>instructional support </a:t>
            </a:r>
            <a:r>
              <a:rPr lang="en-US" sz="2800"/>
              <a:t>in a School Wide Program (SWP), regardless of </a:t>
            </a:r>
            <a:r>
              <a:rPr lang="en-US" sz="2800" b="1"/>
              <a:t>whether the position is funded with Federal, State, or Local funds</a:t>
            </a:r>
            <a:endParaRPr lang="en-US" sz="2800" b="1">
              <a:ea typeface="Calibri"/>
              <a:cs typeface="Calibri"/>
            </a:endParaRPr>
          </a:p>
          <a:p>
            <a:pPr lvl="1">
              <a:spcAft>
                <a:spcPts val="1200"/>
              </a:spcAft>
              <a:buSzPct val="90000"/>
            </a:pPr>
            <a:r>
              <a:rPr lang="en-US" sz="2800"/>
              <a:t>All paraprofessionals providing </a:t>
            </a:r>
            <a:r>
              <a:rPr lang="en-US" sz="2800" b="1"/>
              <a:t>instructional support </a:t>
            </a:r>
            <a:r>
              <a:rPr lang="en-US" sz="2800"/>
              <a:t>in a Targeted Assistance School (TAS) program </a:t>
            </a:r>
            <a:r>
              <a:rPr lang="en-US" sz="2800" b="1"/>
              <a:t>who are paid with Title I-A funds</a:t>
            </a:r>
            <a:endParaRPr lang="en-US" sz="2800" b="1">
              <a:ea typeface="Calibri"/>
              <a:cs typeface="Calibri"/>
            </a:endParaRPr>
          </a:p>
          <a:p>
            <a:pPr marL="0" indent="0">
              <a:spcAft>
                <a:spcPts val="1200"/>
              </a:spcAft>
              <a:buNone/>
            </a:pPr>
            <a:r>
              <a:rPr lang="en-US" sz="3200" b="1"/>
              <a:t>Requirements must be met at the time staff are hired</a:t>
            </a:r>
            <a:endParaRPr lang="en-US" sz="3200" b="1">
              <a:ea typeface="Calibri"/>
              <a:cs typeface="Calibri"/>
            </a:endParaRPr>
          </a:p>
          <a:p>
            <a:endParaRPr lang="en-US" sz="3200"/>
          </a:p>
        </p:txBody>
      </p:sp>
      <p:sp>
        <p:nvSpPr>
          <p:cNvPr id="3" name="Footer Placeholder 2">
            <a:extLst>
              <a:ext uri="{FF2B5EF4-FFF2-40B4-BE49-F238E27FC236}">
                <a16:creationId xmlns:a16="http://schemas.microsoft.com/office/drawing/2014/main" id="{B28127BC-1A3C-9314-8DDF-6D144E87C650}"/>
              </a:ext>
              <a:ext uri="{C183D7F6-B498-43B3-948B-1728B52AA6E4}">
                <adec:decorative xmlns:adec="http://schemas.microsoft.com/office/drawing/2017/decorative" val="1"/>
              </a:ext>
            </a:extLst>
          </p:cNvPr>
          <p:cNvSpPr>
            <a:spLocks noGrp="1"/>
          </p:cNvSpPr>
          <p:nvPr>
            <p:ph type="ftr" sz="quarter" idx="11"/>
          </p:nvPr>
        </p:nvSpPr>
        <p:spPr/>
        <p:txBody>
          <a:bodyPr/>
          <a:lstStyle/>
          <a:p>
            <a:r>
              <a:rPr lang="en-US"/>
              <a:t>Oregon Department of Education</a:t>
            </a:r>
          </a:p>
        </p:txBody>
      </p:sp>
      <p:sp>
        <p:nvSpPr>
          <p:cNvPr id="4" name="Slide Number Placeholder 3">
            <a:extLst>
              <a:ext uri="{FF2B5EF4-FFF2-40B4-BE49-F238E27FC236}">
                <a16:creationId xmlns:a16="http://schemas.microsoft.com/office/drawing/2014/main" id="{358F9ACC-9653-D4EB-7A85-0C891FF35CB0}"/>
              </a:ext>
            </a:extLst>
          </p:cNvPr>
          <p:cNvSpPr>
            <a:spLocks noGrp="1"/>
          </p:cNvSpPr>
          <p:nvPr>
            <p:ph type="sldNum" sz="quarter" idx="12"/>
          </p:nvPr>
        </p:nvSpPr>
        <p:spPr/>
        <p:txBody>
          <a:bodyPr/>
          <a:lstStyle/>
          <a:p>
            <a:fld id="{357F5B69-6281-4C1F-8C38-6DA0F56DA430}" type="slidenum">
              <a:rPr lang="en-US" smtClean="0"/>
              <a:pPr/>
              <a:t>8</a:t>
            </a:fld>
            <a:endParaRPr lang="en-US"/>
          </a:p>
        </p:txBody>
      </p:sp>
    </p:spTree>
    <p:extLst>
      <p:ext uri="{BB962C8B-B14F-4D97-AF65-F5344CB8AC3E}">
        <p14:creationId xmlns:p14="http://schemas.microsoft.com/office/powerpoint/2010/main" val="22126850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A51F370-1FF9-C762-57AC-063ADB9DCA8E}"/>
            </a:ext>
          </a:extLst>
        </p:cNvPr>
        <p:cNvGrpSpPr/>
        <p:nvPr/>
      </p:nvGrpSpPr>
      <p:grpSpPr>
        <a:xfrm>
          <a:off x="0" y="0"/>
          <a:ext cx="0" cy="0"/>
          <a:chOff x="0" y="0"/>
          <a:chExt cx="0" cy="0"/>
        </a:xfrm>
      </p:grpSpPr>
      <p:sp>
        <p:nvSpPr>
          <p:cNvPr id="6" name="Title 5">
            <a:extLst>
              <a:ext uri="{FF2B5EF4-FFF2-40B4-BE49-F238E27FC236}">
                <a16:creationId xmlns:a16="http://schemas.microsoft.com/office/drawing/2014/main" id="{A0A57982-7A6E-30EA-6287-2C77AC7588C6}"/>
              </a:ext>
            </a:extLst>
          </p:cNvPr>
          <p:cNvSpPr>
            <a:spLocks noGrp="1"/>
          </p:cNvSpPr>
          <p:nvPr>
            <p:ph type="title"/>
          </p:nvPr>
        </p:nvSpPr>
        <p:spPr>
          <a:xfrm>
            <a:off x="717177" y="779645"/>
            <a:ext cx="3931826" cy="1521103"/>
          </a:xfrm>
        </p:spPr>
        <p:txBody>
          <a:bodyPr/>
          <a:lstStyle/>
          <a:p>
            <a:r>
              <a:rPr lang="en-US"/>
              <a:t>What are the requirements?</a:t>
            </a:r>
          </a:p>
        </p:txBody>
      </p:sp>
      <p:sp>
        <p:nvSpPr>
          <p:cNvPr id="7" name="Content Placeholder 6">
            <a:extLst>
              <a:ext uri="{FF2B5EF4-FFF2-40B4-BE49-F238E27FC236}">
                <a16:creationId xmlns:a16="http://schemas.microsoft.com/office/drawing/2014/main" id="{64D90D27-D515-D94A-01F6-85CB38F444F4}"/>
              </a:ext>
            </a:extLst>
          </p:cNvPr>
          <p:cNvSpPr>
            <a:spLocks noGrp="1"/>
          </p:cNvSpPr>
          <p:nvPr>
            <p:ph idx="1"/>
          </p:nvPr>
        </p:nvSpPr>
        <p:spPr/>
        <p:txBody>
          <a:bodyPr>
            <a:normAutofit fontScale="92500" lnSpcReduction="10000"/>
          </a:bodyPr>
          <a:lstStyle/>
          <a:p>
            <a:pPr lvl="0"/>
            <a:r>
              <a:rPr lang="en-US" sz="2800"/>
              <a:t>18 years old and hold a high school diploma or its equivalent, </a:t>
            </a:r>
          </a:p>
          <a:p>
            <a:pPr marL="0" lvl="0" indent="0" algn="ctr">
              <a:buNone/>
            </a:pPr>
            <a:r>
              <a:rPr lang="en-US" sz="2800" b="1"/>
              <a:t>AND</a:t>
            </a:r>
          </a:p>
          <a:p>
            <a:r>
              <a:rPr lang="en-US" sz="2800"/>
              <a:t>Two years of study at an institution of higher education; </a:t>
            </a:r>
          </a:p>
          <a:p>
            <a:pPr marL="0" indent="0" algn="ctr">
              <a:buNone/>
            </a:pPr>
            <a:r>
              <a:rPr lang="en-US" sz="2800" b="1"/>
              <a:t>or</a:t>
            </a:r>
            <a:endParaRPr lang="en-US" sz="2800"/>
          </a:p>
          <a:p>
            <a:r>
              <a:rPr lang="en-US" sz="2800"/>
              <a:t>An Associate’s degree (or higher) ; </a:t>
            </a:r>
          </a:p>
          <a:p>
            <a:pPr marL="0" indent="0" algn="ctr">
              <a:buNone/>
            </a:pPr>
            <a:r>
              <a:rPr lang="en-US" sz="2800" b="1"/>
              <a:t>or</a:t>
            </a:r>
            <a:endParaRPr lang="en-US" sz="2800"/>
          </a:p>
          <a:p>
            <a:r>
              <a:rPr lang="en-US" sz="2800"/>
              <a:t>Meet a rigorous standard of quality, demonstrated through a formal </a:t>
            </a:r>
            <a:r>
              <a:rPr lang="en-US" sz="2800" b="1"/>
              <a:t>state or local academic assessment</a:t>
            </a:r>
            <a:endParaRPr lang="en-US" sz="2000" i="1"/>
          </a:p>
          <a:p>
            <a:pPr marL="0" indent="0">
              <a:spcBef>
                <a:spcPts val="3000"/>
              </a:spcBef>
              <a:buNone/>
            </a:pPr>
            <a:r>
              <a:rPr lang="en-US" sz="2000" i="1">
                <a:hlinkClick r:id="rId3"/>
              </a:rPr>
              <a:t>OAR 581-037-0006</a:t>
            </a:r>
            <a:endParaRPr lang="en-US" sz="2000" i="1"/>
          </a:p>
          <a:p>
            <a:endParaRPr lang="en-US"/>
          </a:p>
        </p:txBody>
      </p:sp>
      <p:sp>
        <p:nvSpPr>
          <p:cNvPr id="3" name="Footer Placeholder 2">
            <a:extLst>
              <a:ext uri="{FF2B5EF4-FFF2-40B4-BE49-F238E27FC236}">
                <a16:creationId xmlns:a16="http://schemas.microsoft.com/office/drawing/2014/main" id="{0460325E-53B0-23D8-F41B-BB78A700032C}"/>
              </a:ext>
              <a:ext uri="{C183D7F6-B498-43B3-948B-1728B52AA6E4}">
                <adec:decorative xmlns:adec="http://schemas.microsoft.com/office/drawing/2017/decorative" val="1"/>
              </a:ext>
            </a:extLst>
          </p:cNvPr>
          <p:cNvSpPr>
            <a:spLocks noGrp="1"/>
          </p:cNvSpPr>
          <p:nvPr>
            <p:ph type="ftr" sz="quarter" idx="11"/>
          </p:nvPr>
        </p:nvSpPr>
        <p:spPr/>
        <p:txBody>
          <a:bodyPr/>
          <a:lstStyle/>
          <a:p>
            <a:r>
              <a:rPr lang="en-US"/>
              <a:t>Oregon Department of Education</a:t>
            </a:r>
          </a:p>
        </p:txBody>
      </p:sp>
      <p:sp>
        <p:nvSpPr>
          <p:cNvPr id="4" name="Slide Number Placeholder 3">
            <a:extLst>
              <a:ext uri="{FF2B5EF4-FFF2-40B4-BE49-F238E27FC236}">
                <a16:creationId xmlns:a16="http://schemas.microsoft.com/office/drawing/2014/main" id="{E0204A0D-1A1C-78AE-EC76-E7FA2FB35763}"/>
              </a:ext>
            </a:extLst>
          </p:cNvPr>
          <p:cNvSpPr>
            <a:spLocks noGrp="1"/>
          </p:cNvSpPr>
          <p:nvPr>
            <p:ph type="sldNum" sz="quarter" idx="12"/>
          </p:nvPr>
        </p:nvSpPr>
        <p:spPr/>
        <p:txBody>
          <a:bodyPr/>
          <a:lstStyle/>
          <a:p>
            <a:fld id="{357F5B69-6281-4C1F-8C38-6DA0F56DA430}" type="slidenum">
              <a:rPr lang="en-US" smtClean="0"/>
              <a:pPr/>
              <a:t>9</a:t>
            </a:fld>
            <a:endParaRPr lang="en-US"/>
          </a:p>
        </p:txBody>
      </p:sp>
      <p:pic>
        <p:nvPicPr>
          <p:cNvPr id="13" name="Picture 2">
            <a:extLst>
              <a:ext uri="{FF2B5EF4-FFF2-40B4-BE49-F238E27FC236}">
                <a16:creationId xmlns:a16="http://schemas.microsoft.com/office/drawing/2014/main" id="{F61C3BA4-4723-1F64-6DE9-FCA252E25AD2}"/>
              </a:ext>
              <a:ext uri="{C183D7F6-B498-43B3-948B-1728B52AA6E4}">
                <adec:decorative xmlns:adec="http://schemas.microsoft.com/office/drawing/2017/decorative" val="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42544" y="2711561"/>
            <a:ext cx="3744320" cy="280824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73940502"/>
      </p:ext>
    </p:extLst>
  </p:cSld>
  <p:clrMapOvr>
    <a:masterClrMapping/>
  </p:clrMapOvr>
</p:sld>
</file>

<file path=ppt/theme/theme1.xml><?xml version="1.0" encoding="utf-8"?>
<a:theme xmlns:a="http://schemas.openxmlformats.org/drawingml/2006/main" name="2021ODE">
  <a:themeElements>
    <a:clrScheme name="ODE2021">
      <a:dk1>
        <a:sysClr val="windowText" lastClr="000000"/>
      </a:dk1>
      <a:lt1>
        <a:sysClr val="window" lastClr="FFFFFF"/>
      </a:lt1>
      <a:dk2>
        <a:srgbClr val="00A8A5"/>
      </a:dk2>
      <a:lt2>
        <a:srgbClr val="F2FAFE"/>
      </a:lt2>
      <a:accent1>
        <a:srgbClr val="006CAD"/>
      </a:accent1>
      <a:accent2>
        <a:srgbClr val="9F2065"/>
      </a:accent2>
      <a:accent3>
        <a:srgbClr val="DC5626"/>
      </a:accent3>
      <a:accent4>
        <a:srgbClr val="BB8A0A"/>
      </a:accent4>
      <a:accent5>
        <a:srgbClr val="007F43"/>
      </a:accent5>
      <a:accent6>
        <a:srgbClr val="C45BA3"/>
      </a:accent6>
      <a:hlink>
        <a:srgbClr val="1B75BC"/>
      </a:hlink>
      <a:folHlink>
        <a:srgbClr val="21AAE8"/>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1" id="{421AFA7E-B633-4F88-9CC7-187202A96E1F}" vid="{A1659452-F499-4686-9052-38F48D83C4D5}"/>
    </a:ext>
  </a:extLst>
</a:theme>
</file>

<file path=ppt/theme/theme2.xml><?xml version="1.0" encoding="utf-8"?>
<a:theme xmlns:a="http://schemas.openxmlformats.org/drawingml/2006/main" name="Green_2021ODE">
  <a:themeElements>
    <a:clrScheme name="ODE2021">
      <a:dk1>
        <a:sysClr val="windowText" lastClr="000000"/>
      </a:dk1>
      <a:lt1>
        <a:sysClr val="window" lastClr="FFFFFF"/>
      </a:lt1>
      <a:dk2>
        <a:srgbClr val="00A8A5"/>
      </a:dk2>
      <a:lt2>
        <a:srgbClr val="F2FAFE"/>
      </a:lt2>
      <a:accent1>
        <a:srgbClr val="006CAD"/>
      </a:accent1>
      <a:accent2>
        <a:srgbClr val="9F2065"/>
      </a:accent2>
      <a:accent3>
        <a:srgbClr val="DC5626"/>
      </a:accent3>
      <a:accent4>
        <a:srgbClr val="BB8A0A"/>
      </a:accent4>
      <a:accent5>
        <a:srgbClr val="007F43"/>
      </a:accent5>
      <a:accent6>
        <a:srgbClr val="C45BA3"/>
      </a:accent6>
      <a:hlink>
        <a:srgbClr val="1B75BC"/>
      </a:hlink>
      <a:folHlink>
        <a:srgbClr val="21AAE8"/>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1" id="{421AFA7E-B633-4F88-9CC7-187202A96E1F}" vid="{6BADFB7F-E76B-47E5-9A5F-C514E20AFE45}"/>
    </a:ext>
  </a:extLst>
</a:theme>
</file>

<file path=ppt/theme/theme3.xml><?xml version="1.0" encoding="utf-8"?>
<a:theme xmlns:a="http://schemas.openxmlformats.org/drawingml/2006/main" name="Gold_2021ODE">
  <a:themeElements>
    <a:clrScheme name="ODE2021">
      <a:dk1>
        <a:sysClr val="windowText" lastClr="000000"/>
      </a:dk1>
      <a:lt1>
        <a:sysClr val="window" lastClr="FFFFFF"/>
      </a:lt1>
      <a:dk2>
        <a:srgbClr val="00A8A5"/>
      </a:dk2>
      <a:lt2>
        <a:srgbClr val="F2FAFE"/>
      </a:lt2>
      <a:accent1>
        <a:srgbClr val="006CAD"/>
      </a:accent1>
      <a:accent2>
        <a:srgbClr val="9F2065"/>
      </a:accent2>
      <a:accent3>
        <a:srgbClr val="DC5626"/>
      </a:accent3>
      <a:accent4>
        <a:srgbClr val="BB8A0A"/>
      </a:accent4>
      <a:accent5>
        <a:srgbClr val="007F43"/>
      </a:accent5>
      <a:accent6>
        <a:srgbClr val="C45BA3"/>
      </a:accent6>
      <a:hlink>
        <a:srgbClr val="1B75BC"/>
      </a:hlink>
      <a:folHlink>
        <a:srgbClr val="21AAE8"/>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1" id="{421AFA7E-B633-4F88-9CC7-187202A96E1F}" vid="{74D8D87B-5BDF-4254-B9AE-89E014969D86}"/>
    </a:ext>
  </a:extLst>
</a:theme>
</file>

<file path=ppt/theme/theme4.xml><?xml version="1.0" encoding="utf-8"?>
<a:theme xmlns:a="http://schemas.openxmlformats.org/drawingml/2006/main" name="Orange_2021ODE">
  <a:themeElements>
    <a:clrScheme name="ODE2021">
      <a:dk1>
        <a:sysClr val="windowText" lastClr="000000"/>
      </a:dk1>
      <a:lt1>
        <a:sysClr val="window" lastClr="FFFFFF"/>
      </a:lt1>
      <a:dk2>
        <a:srgbClr val="00A8A5"/>
      </a:dk2>
      <a:lt2>
        <a:srgbClr val="F2FAFE"/>
      </a:lt2>
      <a:accent1>
        <a:srgbClr val="006CAD"/>
      </a:accent1>
      <a:accent2>
        <a:srgbClr val="9F2065"/>
      </a:accent2>
      <a:accent3>
        <a:srgbClr val="DC5626"/>
      </a:accent3>
      <a:accent4>
        <a:srgbClr val="BB8A0A"/>
      </a:accent4>
      <a:accent5>
        <a:srgbClr val="007F43"/>
      </a:accent5>
      <a:accent6>
        <a:srgbClr val="C45BA3"/>
      </a:accent6>
      <a:hlink>
        <a:srgbClr val="1B75BC"/>
      </a:hlink>
      <a:folHlink>
        <a:srgbClr val="21AAE8"/>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1" id="{421AFA7E-B633-4F88-9CC7-187202A96E1F}" vid="{75F84094-1592-41EE-8B9C-0F531244619D}"/>
    </a:ext>
  </a:extLst>
</a:theme>
</file>

<file path=ppt/theme/theme5.xml><?xml version="1.0" encoding="utf-8"?>
<a:theme xmlns:a="http://schemas.openxmlformats.org/drawingml/2006/main" name="Red_2021ODE">
  <a:themeElements>
    <a:clrScheme name="ODE2021">
      <a:dk1>
        <a:sysClr val="windowText" lastClr="000000"/>
      </a:dk1>
      <a:lt1>
        <a:sysClr val="window" lastClr="FFFFFF"/>
      </a:lt1>
      <a:dk2>
        <a:srgbClr val="00A8A5"/>
      </a:dk2>
      <a:lt2>
        <a:srgbClr val="F2FAFE"/>
      </a:lt2>
      <a:accent1>
        <a:srgbClr val="006CAD"/>
      </a:accent1>
      <a:accent2>
        <a:srgbClr val="9F2065"/>
      </a:accent2>
      <a:accent3>
        <a:srgbClr val="DC5626"/>
      </a:accent3>
      <a:accent4>
        <a:srgbClr val="BB8A0A"/>
      </a:accent4>
      <a:accent5>
        <a:srgbClr val="007F43"/>
      </a:accent5>
      <a:accent6>
        <a:srgbClr val="C45BA3"/>
      </a:accent6>
      <a:hlink>
        <a:srgbClr val="1B75BC"/>
      </a:hlink>
      <a:folHlink>
        <a:srgbClr val="21AAE8"/>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1" id="{421AFA7E-B633-4F88-9CC7-187202A96E1F}" vid="{01D7296E-0B2D-4566-8FEF-4B65AC847ECE}"/>
    </a:ext>
  </a:extLst>
</a:theme>
</file>

<file path=ppt/theme/theme6.xml><?xml version="1.0" encoding="utf-8"?>
<a:theme xmlns:a="http://schemas.openxmlformats.org/drawingml/2006/main" name="Teal_2021ODE">
  <a:themeElements>
    <a:clrScheme name="ODE2021">
      <a:dk1>
        <a:sysClr val="windowText" lastClr="000000"/>
      </a:dk1>
      <a:lt1>
        <a:sysClr val="window" lastClr="FFFFFF"/>
      </a:lt1>
      <a:dk2>
        <a:srgbClr val="00A8A5"/>
      </a:dk2>
      <a:lt2>
        <a:srgbClr val="F2FAFE"/>
      </a:lt2>
      <a:accent1>
        <a:srgbClr val="006CAD"/>
      </a:accent1>
      <a:accent2>
        <a:srgbClr val="9F2065"/>
      </a:accent2>
      <a:accent3>
        <a:srgbClr val="DC5626"/>
      </a:accent3>
      <a:accent4>
        <a:srgbClr val="BB8A0A"/>
      </a:accent4>
      <a:accent5>
        <a:srgbClr val="007F43"/>
      </a:accent5>
      <a:accent6>
        <a:srgbClr val="C45BA3"/>
      </a:accent6>
      <a:hlink>
        <a:srgbClr val="1B75BC"/>
      </a:hlink>
      <a:folHlink>
        <a:srgbClr val="21AAE8"/>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1" id="{421AFA7E-B633-4F88-9CC7-187202A96E1F}" vid="{01DE0A30-143B-4B5C-A0FD-4B3A47DCFB69}"/>
    </a:ext>
  </a:extLst>
</a:theme>
</file>

<file path=ppt/theme/theme7.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5B81593790B3F94785C3573F9D73A655" ma:contentTypeVersion="6" ma:contentTypeDescription="Create a new document." ma:contentTypeScope="" ma:versionID="57a8e91d2cda501e6dd2dec800b8c410">
  <xsd:schema xmlns:xsd="http://www.w3.org/2001/XMLSchema" xmlns:xs="http://www.w3.org/2001/XMLSchema" xmlns:p="http://schemas.microsoft.com/office/2006/metadata/properties" xmlns:ns2="54031767-dd6d-417c-ab73-583408f47564" targetNamespace="http://schemas.microsoft.com/office/2006/metadata/properties" ma:root="true" ma:fieldsID="390980a7c507d052e384cb213e90db4b" ns2:_="">
    <xsd:import namespace="54031767-dd6d-417c-ab73-583408f47564"/>
    <xsd:element name="properties">
      <xsd:complexType>
        <xsd:sequence>
          <xsd:element name="documentManagement">
            <xsd:complexType>
              <xsd:all>
                <xsd:element ref="ns2:SharedWithUser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54031767-dd6d-417c-ab73-583408f47564"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6B04B387-9E2A-4246-AD7C-04AE1F5D9227}">
  <ds:schemaRefs>
    <ds:schemaRef ds:uri="http://schemas.microsoft.com/sharepoint/v3"/>
    <ds:schemaRef ds:uri="http://purl.org/dc/elements/1.1/"/>
    <ds:schemaRef ds:uri="http://schemas.openxmlformats.org/package/2006/metadata/core-properties"/>
    <ds:schemaRef ds:uri="http://purl.org/dc/dcmitype/"/>
    <ds:schemaRef ds:uri="http://www.w3.org/XML/1998/namespace"/>
    <ds:schemaRef ds:uri="433e698d-7254-4e25-abdf-a99750304ef2"/>
    <ds:schemaRef ds:uri="http://purl.org/dc/terms/"/>
    <ds:schemaRef ds:uri="http://schemas.microsoft.com/office/2006/documentManagement/types"/>
    <ds:schemaRef ds:uri="77dff028-498b-4628-9981-f9976e620c0a"/>
    <ds:schemaRef ds:uri="http://schemas.microsoft.com/office/infopath/2007/PartnerControls"/>
    <ds:schemaRef ds:uri="http://schemas.microsoft.com/office/2006/metadata/properties"/>
  </ds:schemaRefs>
</ds:datastoreItem>
</file>

<file path=customXml/itemProps2.xml><?xml version="1.0" encoding="utf-8"?>
<ds:datastoreItem xmlns:ds="http://schemas.openxmlformats.org/officeDocument/2006/customXml" ds:itemID="{19E2C9B1-EBDD-4D58-BAEC-193E029FA7FC}">
  <ds:schemaRefs>
    <ds:schemaRef ds:uri="http://schemas.microsoft.com/sharepoint/v3/contenttype/forms"/>
  </ds:schemaRefs>
</ds:datastoreItem>
</file>

<file path=customXml/itemProps3.xml><?xml version="1.0" encoding="utf-8"?>
<ds:datastoreItem xmlns:ds="http://schemas.openxmlformats.org/officeDocument/2006/customXml" ds:itemID="{2A6368FC-8CF5-4AF3-AEEA-DB2B651F5688}"/>
</file>

<file path=docMetadata/LabelInfo.xml><?xml version="1.0" encoding="utf-8"?>
<clbl:labelList xmlns:clbl="http://schemas.microsoft.com/office/2020/mipLabelMetadata">
  <clbl:label id="{7730ea53-6f5e-4160-81a5-992a9105450a}" enabled="1" method="Standard" siteId="{b4f51418-b269-49a2-935a-fa54bf584fc8}" removed="0"/>
</clbl:labelList>
</file>

<file path=docProps/app.xml><?xml version="1.0" encoding="utf-8"?>
<Properties xmlns="http://schemas.openxmlformats.org/officeDocument/2006/extended-properties" xmlns:vt="http://schemas.openxmlformats.org/officeDocument/2006/docPropsVTypes">
  <Template>ODE PowerPoint Template</Template>
  <TotalTime>14</TotalTime>
  <Words>2631</Words>
  <Application>Microsoft Office PowerPoint</Application>
  <PresentationFormat>Widescreen</PresentationFormat>
  <Paragraphs>268</Paragraphs>
  <Slides>26</Slides>
  <Notes>26</Notes>
  <HiddenSlides>0</HiddenSlides>
  <MMClips>0</MMClips>
  <ScaleCrop>false</ScaleCrop>
  <HeadingPairs>
    <vt:vector size="6" baseType="variant">
      <vt:variant>
        <vt:lpstr>Fonts Used</vt:lpstr>
      </vt:variant>
      <vt:variant>
        <vt:i4>3</vt:i4>
      </vt:variant>
      <vt:variant>
        <vt:lpstr>Theme</vt:lpstr>
      </vt:variant>
      <vt:variant>
        <vt:i4>6</vt:i4>
      </vt:variant>
      <vt:variant>
        <vt:lpstr>Slide Titles</vt:lpstr>
      </vt:variant>
      <vt:variant>
        <vt:i4>26</vt:i4>
      </vt:variant>
    </vt:vector>
  </HeadingPairs>
  <TitlesOfParts>
    <vt:vector size="35" baseType="lpstr">
      <vt:lpstr>Arial</vt:lpstr>
      <vt:lpstr>Calibri</vt:lpstr>
      <vt:lpstr>Courier New</vt:lpstr>
      <vt:lpstr>2021ODE</vt:lpstr>
      <vt:lpstr>Green_2021ODE</vt:lpstr>
      <vt:lpstr>Gold_2021ODE</vt:lpstr>
      <vt:lpstr>Orange_2021ODE</vt:lpstr>
      <vt:lpstr>Red_2021ODE</vt:lpstr>
      <vt:lpstr>Teal_2021ODE</vt:lpstr>
      <vt:lpstr> Teachers, Paraprofessionals, and ESSA - Oh My! Meeting Requirements under Title I-A</vt:lpstr>
      <vt:lpstr>Agenda for Today’s Session</vt:lpstr>
      <vt:lpstr>Inside the Cyclone</vt:lpstr>
      <vt:lpstr>Keeping this requirement in perspective</vt:lpstr>
      <vt:lpstr>Does “highly-qualified” (HQ) still apply?</vt:lpstr>
      <vt:lpstr>Paraprofessionals</vt:lpstr>
      <vt:lpstr>   Defining Paraprofessional</vt:lpstr>
      <vt:lpstr>Who must meet these requirements?</vt:lpstr>
      <vt:lpstr>What are the requirements?</vt:lpstr>
      <vt:lpstr>State or Local Assessment</vt:lpstr>
      <vt:lpstr>Assessments we have heard districts are using</vt:lpstr>
      <vt:lpstr>Key Takeaways for Paraprofessional Requirements</vt:lpstr>
      <vt:lpstr>Questions?</vt:lpstr>
      <vt:lpstr>Teachers</vt:lpstr>
      <vt:lpstr>What the Law Says</vt:lpstr>
      <vt:lpstr>Meeting State Certification Requirements</vt:lpstr>
      <vt:lpstr>Specific License Types</vt:lpstr>
      <vt:lpstr>Notification Requirements</vt:lpstr>
      <vt:lpstr>Notification Letters</vt:lpstr>
      <vt:lpstr>Equitable Distribution</vt:lpstr>
      <vt:lpstr>Key Takeaways for Teacher Requirements</vt:lpstr>
      <vt:lpstr>Any new questions?</vt:lpstr>
      <vt:lpstr>Follow the Yellow Brick Road</vt:lpstr>
      <vt:lpstr>Resources</vt:lpstr>
      <vt:lpstr>Regional Contacts by ESD</vt:lpstr>
      <vt:lpstr>Please reach out!</vt:lpstr>
    </vt:vector>
  </TitlesOfParts>
  <Company>Oregon Department of Education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Allowability</dc:title>
  <dc:creator>ENGBERG Jennifer - ODE</dc:creator>
  <cp:lastModifiedBy>REMONDINO Laura * ODE</cp:lastModifiedBy>
  <cp:revision>1</cp:revision>
  <cp:lastPrinted>2025-11-17T19:31:01Z</cp:lastPrinted>
  <dcterms:created xsi:type="dcterms:W3CDTF">2023-03-07T18:26:56Z</dcterms:created>
  <dcterms:modified xsi:type="dcterms:W3CDTF">2026-02-04T21:59:28Z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0x0101005B81593790B3F94785C3573F9D73A655</vt:lpwstr>
  </property>
  <property fmtid="{D5CDD505-2E9C-101B-9397-08002B2CF9AE}" pid="3" name="MediaServiceImageTags">
    <vt:lpwstr/>
  </property>
</Properties>
</file>