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27" r:id="rId4"/>
    <p:sldMasterId id="2147483728" r:id="rId5"/>
    <p:sldMasterId id="2147483731" r:id="rId6"/>
    <p:sldMasterId id="2147483707" r:id="rId7"/>
  </p:sldMasterIdLst>
  <p:notesMasterIdLst>
    <p:notesMasterId r:id="rId25"/>
  </p:notesMasterIdLst>
  <p:sldIdLst>
    <p:sldId id="270" r:id="rId8"/>
    <p:sldId id="284" r:id="rId9"/>
    <p:sldId id="278" r:id="rId10"/>
    <p:sldId id="275" r:id="rId11"/>
    <p:sldId id="364" r:id="rId12"/>
    <p:sldId id="359" r:id="rId13"/>
    <p:sldId id="276" r:id="rId14"/>
    <p:sldId id="366" r:id="rId15"/>
    <p:sldId id="367" r:id="rId16"/>
    <p:sldId id="368" r:id="rId17"/>
    <p:sldId id="362" r:id="rId18"/>
    <p:sldId id="273" r:id="rId19"/>
    <p:sldId id="360" r:id="rId20"/>
    <p:sldId id="274" r:id="rId21"/>
    <p:sldId id="281" r:id="rId22"/>
    <p:sldId id="261" r:id="rId23"/>
    <p:sldId id="264" r:id="rId2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CE9830-3BF9-F5AC-69D8-AE059DBE24A3}" name="HENSLEY Tracy * ODE" initials="TH" userId="S::Tracy.Hensley@ode.oregon.gov::930e4931-8e8a-43c9-b185-5c98a8d3e820" providerId="AD"/>
  <p188:author id="{A2F4E23F-9D10-B969-5B10-9B7F71FEC2A7}" name="HENSLEY Tracy * ODE" initials="HO" userId="S::tracy.hensley@ode.oregon.gov::930e4931-8e8a-43c9-b185-5c98a8d3e820" providerId="AD"/>
  <p188:author id="{3CE46E6D-815A-FD98-4565-F29AA77A6BD7}" name="Allison Davey" initials="AD" userId="S::adavey@wested.org::280a5182-3f7d-483c-ba14-494d3f56d01f" providerId="AD"/>
  <p188:author id="{ACFFE2AF-CF7C-C270-D53C-7FFEF8471659}" name="JAGANI Sheel * ODE" initials="SJ" userId="S::Sheel.Jagani@ode.oregon.gov::9743c055-8e6b-4fd3-a8d5-927f2de22cc7" providerId="AD"/>
  <p188:author id="{40D7D8BB-475C-1DF8-8C2B-45E124DFC55F}" name="VERMILLION Alex * ODE" initials="AV" userId="S::VermillA@ode.oregon.gov::761ef8fe-08a2-434c-8740-41b67259f1d3" providerId="AD"/>
  <p188:author id="{73774ACC-E634-7920-5C7F-BD6D4A2E5C1D}" name="Mari Mathews" initials="MM" userId="S::mmathews@wested.org::6ec0170f-6d75-4854-b929-2545e21d6114" providerId="AD"/>
  <p188:author id="{EB4CEAF7-1FE2-0BB3-5845-F717BB7E137B}" name="OLALOYE Ramonda * ODE" initials="RO" userId="S::OlaloyeR@ode.oregon.gov::8a4db678-011e-4181-bc6a-7385b35f0eb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6600"/>
    <a:srgbClr val="C14B1F"/>
    <a:srgbClr val="9F2065"/>
    <a:srgbClr val="007F43"/>
    <a:srgbClr val="1B75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6C8B90-E0C7-4776-8FC9-011E44A0E7F6}" v="1214" dt="2026-02-03T20:40:12.886"/>
    <p1510:client id="{D5CC88A1-AE9C-4089-9670-002B8204A1DE}" v="36" dt="2026-02-04T16:52:15.614"/>
    <p1510:client id="{FF63DCA5-98E2-4D3E-B71E-61EABD7DA752}" v="896" dt="2026-02-04T00:35:48.3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424" autoAdjust="0"/>
  </p:normalViewPr>
  <p:slideViewPr>
    <p:cSldViewPr snapToGrid="0">
      <p:cViewPr varScale="1">
        <p:scale>
          <a:sx n="95" d="100"/>
          <a:sy n="95" d="100"/>
        </p:scale>
        <p:origin x="34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SLEY Tracy * ODE" userId="930e4931-8e8a-43c9-b185-5c98a8d3e820" providerId="ADAL" clId="{E1A87658-1994-42FA-A0B0-8E7A12B8C788}"/>
    <pc:docChg chg="undo redo custSel addSld delSld modSld sldOrd delMainMaster">
      <pc:chgData name="HENSLEY Tracy * ODE" userId="930e4931-8e8a-43c9-b185-5c98a8d3e820" providerId="ADAL" clId="{E1A87658-1994-42FA-A0B0-8E7A12B8C788}" dt="2026-02-04T16:52:15.614" v="5743" actId="20577"/>
      <pc:docMkLst>
        <pc:docMk/>
      </pc:docMkLst>
      <pc:sldChg chg="modNotesTx">
        <pc:chgData name="HENSLEY Tracy * ODE" userId="930e4931-8e8a-43c9-b185-5c98a8d3e820" providerId="ADAL" clId="{E1A87658-1994-42FA-A0B0-8E7A12B8C788}" dt="2026-01-21T23:38:42.995" v="3324" actId="20577"/>
        <pc:sldMkLst>
          <pc:docMk/>
          <pc:sldMk cId="0" sldId="261"/>
        </pc:sldMkLst>
      </pc:sldChg>
      <pc:sldChg chg="modNotesTx">
        <pc:chgData name="HENSLEY Tracy * ODE" userId="930e4931-8e8a-43c9-b185-5c98a8d3e820" providerId="ADAL" clId="{E1A87658-1994-42FA-A0B0-8E7A12B8C788}" dt="2026-01-21T21:36:06.738" v="2423" actId="113"/>
        <pc:sldMkLst>
          <pc:docMk/>
          <pc:sldMk cId="0" sldId="264"/>
        </pc:sldMkLst>
      </pc:sldChg>
      <pc:sldChg chg="modSp mod modShow modCm modNotesTx">
        <pc:chgData name="HENSLEY Tracy * ODE" userId="930e4931-8e8a-43c9-b185-5c98a8d3e820" providerId="ADAL" clId="{E1A87658-1994-42FA-A0B0-8E7A12B8C788}" dt="2026-02-03T20:32:00.377" v="5169" actId="20577"/>
        <pc:sldMkLst>
          <pc:docMk/>
          <pc:sldMk cId="3503007342" sldId="270"/>
        </pc:sldMkLst>
        <pc:spChg chg="mod">
          <ac:chgData name="HENSLEY Tracy * ODE" userId="930e4931-8e8a-43c9-b185-5c98a8d3e820" providerId="ADAL" clId="{E1A87658-1994-42FA-A0B0-8E7A12B8C788}" dt="2026-01-20T21:41:46.378" v="674" actId="20577"/>
          <ac:spMkLst>
            <pc:docMk/>
            <pc:sldMk cId="3503007342" sldId="270"/>
            <ac:spMk id="3" creationId="{00000000-0000-0000-0000-000000000000}"/>
          </ac:spMkLst>
        </pc:spChg>
        <pc:extLst>
          <p:ext xmlns:p="http://schemas.openxmlformats.org/presentationml/2006/main" uri="{D6D511B9-2390-475A-947B-AFAB55BFBCF1}">
            <pc226:cmChg xmlns:pc226="http://schemas.microsoft.com/office/powerpoint/2022/06/main/command" chg="mod">
              <pc226:chgData name="HENSLEY Tracy * ODE" userId="930e4931-8e8a-43c9-b185-5c98a8d3e820" providerId="ADAL" clId="{E1A87658-1994-42FA-A0B0-8E7A12B8C788}" dt="2026-01-16T20:31:18.426" v="117" actId="20577"/>
              <pc2:cmMkLst xmlns:pc2="http://schemas.microsoft.com/office/powerpoint/2019/9/main/command">
                <pc:docMk/>
                <pc:sldMk cId="3503007342" sldId="270"/>
                <pc2:cmMk id="{C8D3C4CE-FBA6-4ED9-91C4-BBAD52251F62}"/>
              </pc2:cmMkLst>
            </pc226:cmChg>
            <pc226:cmChg xmlns:pc226="http://schemas.microsoft.com/office/powerpoint/2022/06/main/command" chg="mod">
              <pc226:chgData name="HENSLEY Tracy * ODE" userId="930e4931-8e8a-43c9-b185-5c98a8d3e820" providerId="ADAL" clId="{E1A87658-1994-42FA-A0B0-8E7A12B8C788}" dt="2026-01-16T20:31:18.426" v="117" actId="20577"/>
              <pc2:cmMkLst xmlns:pc2="http://schemas.microsoft.com/office/powerpoint/2019/9/main/command">
                <pc:docMk/>
                <pc:sldMk cId="3503007342" sldId="270"/>
                <pc2:cmMk id="{F87B33FF-1CC7-4B65-8FD3-9BEC09A2F356}"/>
              </pc2:cmMkLst>
            </pc226:cmChg>
          </p:ext>
        </pc:extLst>
      </pc:sldChg>
      <pc:sldChg chg="addSp delSp modSp add del mod modNotesTx">
        <pc:chgData name="HENSLEY Tracy * ODE" userId="930e4931-8e8a-43c9-b185-5c98a8d3e820" providerId="ADAL" clId="{E1A87658-1994-42FA-A0B0-8E7A12B8C788}" dt="2026-01-22T21:05:11.977" v="3473" actId="47"/>
        <pc:sldMkLst>
          <pc:docMk/>
          <pc:sldMk cId="3974596655" sldId="273"/>
        </pc:sldMkLst>
        <pc:spChg chg="mod ord">
          <ac:chgData name="HENSLEY Tracy * ODE" userId="930e4931-8e8a-43c9-b185-5c98a8d3e820" providerId="ADAL" clId="{E1A87658-1994-42FA-A0B0-8E7A12B8C788}" dt="2026-01-21T23:22:05.116" v="3202" actId="166"/>
          <ac:spMkLst>
            <pc:docMk/>
            <pc:sldMk cId="3974596655" sldId="273"/>
            <ac:spMk id="4" creationId="{C7D9E95B-0754-43E2-654A-910E1A68C408}"/>
          </ac:spMkLst>
        </pc:spChg>
        <pc:spChg chg="mod">
          <ac:chgData name="HENSLEY Tracy * ODE" userId="930e4931-8e8a-43c9-b185-5c98a8d3e820" providerId="ADAL" clId="{E1A87658-1994-42FA-A0B0-8E7A12B8C788}" dt="2026-01-21T22:14:58.241" v="2893" actId="20577"/>
          <ac:spMkLst>
            <pc:docMk/>
            <pc:sldMk cId="3974596655" sldId="273"/>
            <ac:spMk id="625" creationId="{00000000-0000-0000-0000-000000000000}"/>
          </ac:spMkLst>
        </pc:spChg>
        <pc:spChg chg="mod">
          <ac:chgData name="HENSLEY Tracy * ODE" userId="930e4931-8e8a-43c9-b185-5c98a8d3e820" providerId="ADAL" clId="{E1A87658-1994-42FA-A0B0-8E7A12B8C788}" dt="2026-01-21T23:24:35.753" v="3240" actId="20577"/>
          <ac:spMkLst>
            <pc:docMk/>
            <pc:sldMk cId="3974596655" sldId="273"/>
            <ac:spMk id="626" creationId="{00000000-0000-0000-0000-000000000000}"/>
          </ac:spMkLst>
        </pc:spChg>
        <pc:picChg chg="add ord">
          <ac:chgData name="HENSLEY Tracy * ODE" userId="930e4931-8e8a-43c9-b185-5c98a8d3e820" providerId="ADAL" clId="{E1A87658-1994-42FA-A0B0-8E7A12B8C788}" dt="2026-01-21T23:22:02.153" v="3201" actId="166"/>
          <ac:picMkLst>
            <pc:docMk/>
            <pc:sldMk cId="3974596655" sldId="273"/>
            <ac:picMk id="9" creationId="{2B3434EF-49D0-A4AB-2E95-4E01EF583F78}"/>
          </ac:picMkLst>
        </pc:picChg>
      </pc:sldChg>
      <pc:sldChg chg="modSp mod modCm modNotesTx">
        <pc:chgData name="HENSLEY Tracy * ODE" userId="930e4931-8e8a-43c9-b185-5c98a8d3e820" providerId="ADAL" clId="{E1A87658-1994-42FA-A0B0-8E7A12B8C788}" dt="2026-01-21T23:53:42.057" v="3457" actId="20577"/>
        <pc:sldMkLst>
          <pc:docMk/>
          <pc:sldMk cId="992429457" sldId="274"/>
        </pc:sldMkLst>
        <pc:spChg chg="mod">
          <ac:chgData name="HENSLEY Tracy * ODE" userId="930e4931-8e8a-43c9-b185-5c98a8d3e820" providerId="ADAL" clId="{E1A87658-1994-42FA-A0B0-8E7A12B8C788}" dt="2026-01-21T21:26:03.709" v="2393" actId="20577"/>
          <ac:spMkLst>
            <pc:docMk/>
            <pc:sldMk cId="992429457" sldId="274"/>
            <ac:spMk id="625" creationId="{00000000-0000-0000-0000-000000000000}"/>
          </ac:spMkLst>
        </pc:spChg>
        <pc:spChg chg="mod">
          <ac:chgData name="HENSLEY Tracy * ODE" userId="930e4931-8e8a-43c9-b185-5c98a8d3e820" providerId="ADAL" clId="{E1A87658-1994-42FA-A0B0-8E7A12B8C788}" dt="2026-01-21T21:59:08.343" v="2454"/>
          <ac:spMkLst>
            <pc:docMk/>
            <pc:sldMk cId="992429457" sldId="274"/>
            <ac:spMk id="626" creationId="{00000000-0000-0000-0000-000000000000}"/>
          </ac:spMkLst>
        </pc:spChg>
        <pc:extLst>
          <p:ext xmlns:p="http://schemas.openxmlformats.org/presentationml/2006/main" uri="{D6D511B9-2390-475A-947B-AFAB55BFBCF1}">
            <pc226:cmChg xmlns:pc226="http://schemas.microsoft.com/office/powerpoint/2022/06/main/command" chg="mod">
              <pc226:chgData name="HENSLEY Tracy * ODE" userId="930e4931-8e8a-43c9-b185-5c98a8d3e820" providerId="ADAL" clId="{E1A87658-1994-42FA-A0B0-8E7A12B8C788}" dt="2026-01-16T21:26:47.936" v="142" actId="20577"/>
              <pc2:cmMkLst xmlns:pc2="http://schemas.microsoft.com/office/powerpoint/2019/9/main/command">
                <pc:docMk/>
                <pc:sldMk cId="992429457" sldId="274"/>
                <pc2:cmMk id="{A9F57322-8790-489B-A59E-185B25271F14}"/>
              </pc2:cmMkLst>
            </pc226:cmChg>
          </p:ext>
        </pc:extLst>
      </pc:sldChg>
      <pc:sldChg chg="modSp mod modCm">
        <pc:chgData name="HENSLEY Tracy * ODE" userId="930e4931-8e8a-43c9-b185-5c98a8d3e820" providerId="ADAL" clId="{E1A87658-1994-42FA-A0B0-8E7A12B8C788}" dt="2026-01-20T21:42:50.777" v="675" actId="20577"/>
        <pc:sldMkLst>
          <pc:docMk/>
          <pc:sldMk cId="3299689492" sldId="275"/>
        </pc:sldMkLst>
        <pc:spChg chg="mod">
          <ac:chgData name="HENSLEY Tracy * ODE" userId="930e4931-8e8a-43c9-b185-5c98a8d3e820" providerId="ADAL" clId="{E1A87658-1994-42FA-A0B0-8E7A12B8C788}" dt="2026-01-20T21:42:50.777" v="675" actId="20577"/>
          <ac:spMkLst>
            <pc:docMk/>
            <pc:sldMk cId="3299689492" sldId="275"/>
            <ac:spMk id="626" creationId="{00000000-0000-0000-0000-000000000000}"/>
          </ac:spMkLst>
        </pc:spChg>
        <pc:extLst>
          <p:ext xmlns:p="http://schemas.openxmlformats.org/presentationml/2006/main" uri="{D6D511B9-2390-475A-947B-AFAB55BFBCF1}">
            <pc226:cmChg xmlns:pc226="http://schemas.microsoft.com/office/powerpoint/2022/06/main/command" chg="mod">
              <pc226:chgData name="HENSLEY Tracy * ODE" userId="930e4931-8e8a-43c9-b185-5c98a8d3e820" providerId="ADAL" clId="{E1A87658-1994-42FA-A0B0-8E7A12B8C788}" dt="2026-01-20T18:07:21.094" v="362" actId="20577"/>
              <pc2:cmMkLst xmlns:pc2="http://schemas.microsoft.com/office/powerpoint/2019/9/main/command">
                <pc:docMk/>
                <pc:sldMk cId="3299689492" sldId="275"/>
                <pc2:cmMk id="{271CB67F-C8A6-4913-8F7C-39CD83704D9B}"/>
              </pc2:cmMkLst>
            </pc226:cmChg>
          </p:ext>
        </pc:extLst>
      </pc:sldChg>
      <pc:sldChg chg="modSp add del mod modNotesTx">
        <pc:chgData name="HENSLEY Tracy * ODE" userId="930e4931-8e8a-43c9-b185-5c98a8d3e820" providerId="ADAL" clId="{E1A87658-1994-42FA-A0B0-8E7A12B8C788}" dt="2026-02-03T20:53:03.363" v="5253" actId="20577"/>
        <pc:sldMkLst>
          <pc:docMk/>
          <pc:sldMk cId="3612871949" sldId="276"/>
        </pc:sldMkLst>
        <pc:spChg chg="mod">
          <ac:chgData name="HENSLEY Tracy * ODE" userId="930e4931-8e8a-43c9-b185-5c98a8d3e820" providerId="ADAL" clId="{E1A87658-1994-42FA-A0B0-8E7A12B8C788}" dt="2026-01-21T18:24:44.710" v="1095" actId="20577"/>
          <ac:spMkLst>
            <pc:docMk/>
            <pc:sldMk cId="3612871949" sldId="276"/>
            <ac:spMk id="2" creationId="{EDD54B2C-E7FB-F3AB-8487-2D8E57B09C63}"/>
          </ac:spMkLst>
        </pc:spChg>
        <pc:spChg chg="mod">
          <ac:chgData name="HENSLEY Tracy * ODE" userId="930e4931-8e8a-43c9-b185-5c98a8d3e820" providerId="ADAL" clId="{E1A87658-1994-42FA-A0B0-8E7A12B8C788}" dt="2026-01-21T20:12:16.219" v="1583"/>
          <ac:spMkLst>
            <pc:docMk/>
            <pc:sldMk cId="3612871949" sldId="276"/>
            <ac:spMk id="3" creationId="{E63F0CAC-7FFF-7DED-9D6A-14E59ED2D967}"/>
          </ac:spMkLst>
        </pc:spChg>
      </pc:sldChg>
      <pc:sldChg chg="modSp del mod modShow">
        <pc:chgData name="HENSLEY Tracy * ODE" userId="930e4931-8e8a-43c9-b185-5c98a8d3e820" providerId="ADAL" clId="{E1A87658-1994-42FA-A0B0-8E7A12B8C788}" dt="2026-02-04T16:37:35.165" v="5703" actId="2696"/>
        <pc:sldMkLst>
          <pc:docMk/>
          <pc:sldMk cId="983750110" sldId="277"/>
        </pc:sldMkLst>
      </pc:sldChg>
      <pc:sldChg chg="modSp mod ord modNotesTx">
        <pc:chgData name="HENSLEY Tracy * ODE" userId="930e4931-8e8a-43c9-b185-5c98a8d3e820" providerId="ADAL" clId="{E1A87658-1994-42FA-A0B0-8E7A12B8C788}" dt="2026-02-03T20:37:13.818" v="5252" actId="20577"/>
        <pc:sldMkLst>
          <pc:docMk/>
          <pc:sldMk cId="585763882" sldId="278"/>
        </pc:sldMkLst>
        <pc:spChg chg="mod">
          <ac:chgData name="HENSLEY Tracy * ODE" userId="930e4931-8e8a-43c9-b185-5c98a8d3e820" providerId="ADAL" clId="{E1A87658-1994-42FA-A0B0-8E7A12B8C788}" dt="2026-01-22T20:59:23.660" v="3465" actId="20577"/>
          <ac:spMkLst>
            <pc:docMk/>
            <pc:sldMk cId="585763882" sldId="278"/>
            <ac:spMk id="625" creationId="{8217501B-ABE9-0D4C-7F40-5DA73D2254E6}"/>
          </ac:spMkLst>
        </pc:spChg>
        <pc:graphicFrameChg chg="mod modGraphic">
          <ac:chgData name="HENSLEY Tracy * ODE" userId="930e4931-8e8a-43c9-b185-5c98a8d3e820" providerId="ADAL" clId="{E1A87658-1994-42FA-A0B0-8E7A12B8C788}" dt="2026-01-08T22:41:02.407" v="4"/>
          <ac:graphicFrameMkLst>
            <pc:docMk/>
            <pc:sldMk cId="585763882" sldId="278"/>
            <ac:graphicFrameMk id="2" creationId="{25F4CFD7-8D58-A0A9-ED71-710851583AEF}"/>
          </ac:graphicFrameMkLst>
        </pc:graphicFrameChg>
      </pc:sldChg>
      <pc:sldChg chg="delSp modSp add mod ord modCm modNotesTx">
        <pc:chgData name="HENSLEY Tracy * ODE" userId="930e4931-8e8a-43c9-b185-5c98a8d3e820" providerId="ADAL" clId="{E1A87658-1994-42FA-A0B0-8E7A12B8C788}" dt="2026-02-04T00:25:52.351" v="5254" actId="478"/>
        <pc:sldMkLst>
          <pc:docMk/>
          <pc:sldMk cId="0" sldId="281"/>
        </pc:sldMkLst>
        <pc:spChg chg="del">
          <ac:chgData name="HENSLEY Tracy * ODE" userId="930e4931-8e8a-43c9-b185-5c98a8d3e820" providerId="ADAL" clId="{E1A87658-1994-42FA-A0B0-8E7A12B8C788}" dt="2026-02-04T00:25:52.351" v="5254" actId="478"/>
          <ac:spMkLst>
            <pc:docMk/>
            <pc:sldMk cId="0" sldId="281"/>
            <ac:spMk id="4" creationId="{41A22119-7264-1F34-5EA1-69EC9A46EE7D}"/>
          </ac:spMkLst>
        </pc:spChg>
        <pc:spChg chg="mod">
          <ac:chgData name="HENSLEY Tracy * ODE" userId="930e4931-8e8a-43c9-b185-5c98a8d3e820" providerId="ADAL" clId="{E1A87658-1994-42FA-A0B0-8E7A12B8C788}" dt="2026-01-21T21:21:45.421" v="2236" actId="20577"/>
          <ac:spMkLst>
            <pc:docMk/>
            <pc:sldMk cId="0" sldId="281"/>
            <ac:spMk id="695" creationId="{00000000-0000-0000-0000-000000000000}"/>
          </ac:spMkLst>
        </pc:spChg>
        <pc:extLst>
          <p:ext xmlns:p="http://schemas.openxmlformats.org/presentationml/2006/main" uri="{D6D511B9-2390-475A-947B-AFAB55BFBCF1}">
            <pc226:cmChg xmlns:pc226="http://schemas.microsoft.com/office/powerpoint/2022/06/main/command" chg="mod">
              <pc226:chgData name="HENSLEY Tracy * ODE" userId="930e4931-8e8a-43c9-b185-5c98a8d3e820" providerId="ADAL" clId="{E1A87658-1994-42FA-A0B0-8E7A12B8C788}" dt="2026-01-21T21:21:45.421" v="2236" actId="20577"/>
              <pc2:cmMkLst xmlns:pc2="http://schemas.microsoft.com/office/powerpoint/2019/9/main/command">
                <pc:docMk/>
                <pc:sldMk cId="0" sldId="281"/>
                <pc2:cmMk id="{AF0A8457-9212-4DE2-A562-21BE53E22D6D}"/>
              </pc2:cmMkLst>
            </pc226:cmChg>
          </p:ext>
        </pc:extLst>
      </pc:sldChg>
      <pc:sldChg chg="addSp delSp modSp add del mod ord modNotesTx">
        <pc:chgData name="HENSLEY Tracy * ODE" userId="930e4931-8e8a-43c9-b185-5c98a8d3e820" providerId="ADAL" clId="{E1A87658-1994-42FA-A0B0-8E7A12B8C788}" dt="2026-02-04T16:37:49.235" v="5707"/>
        <pc:sldMkLst>
          <pc:docMk/>
          <pc:sldMk cId="4035150374" sldId="282"/>
        </pc:sldMkLst>
      </pc:sldChg>
      <pc:sldChg chg="modSp add del mod ord modShow modNotesTx">
        <pc:chgData name="HENSLEY Tracy * ODE" userId="930e4931-8e8a-43c9-b185-5c98a8d3e820" providerId="ADAL" clId="{E1A87658-1994-42FA-A0B0-8E7A12B8C788}" dt="2026-02-04T16:37:42.894" v="5705"/>
        <pc:sldMkLst>
          <pc:docMk/>
          <pc:sldMk cId="1144753933" sldId="283"/>
        </pc:sldMkLst>
      </pc:sldChg>
      <pc:sldChg chg="delSp modSp mod modNotesTx">
        <pc:chgData name="HENSLEY Tracy * ODE" userId="930e4931-8e8a-43c9-b185-5c98a8d3e820" providerId="ADAL" clId="{E1A87658-1994-42FA-A0B0-8E7A12B8C788}" dt="2026-01-28T21:15:00.509" v="4157" actId="20577"/>
        <pc:sldMkLst>
          <pc:docMk/>
          <pc:sldMk cId="281368665" sldId="284"/>
        </pc:sldMkLst>
        <pc:spChg chg="mod">
          <ac:chgData name="HENSLEY Tracy * ODE" userId="930e4931-8e8a-43c9-b185-5c98a8d3e820" providerId="ADAL" clId="{E1A87658-1994-42FA-A0B0-8E7A12B8C788}" dt="2026-01-21T18:12:16.028" v="810" actId="27636"/>
          <ac:spMkLst>
            <pc:docMk/>
            <pc:sldMk cId="281368665" sldId="284"/>
            <ac:spMk id="625" creationId="{9AF96FF4-E45E-C6FB-FD75-391A415F9A01}"/>
          </ac:spMkLst>
        </pc:spChg>
        <pc:spChg chg="mod">
          <ac:chgData name="HENSLEY Tracy * ODE" userId="930e4931-8e8a-43c9-b185-5c98a8d3e820" providerId="ADAL" clId="{E1A87658-1994-42FA-A0B0-8E7A12B8C788}" dt="2026-01-28T21:15:00.509" v="4157" actId="20577"/>
          <ac:spMkLst>
            <pc:docMk/>
            <pc:sldMk cId="281368665" sldId="284"/>
            <ac:spMk id="626" creationId="{5FC7615D-93BA-C986-F3F9-230DE1E7CA1A}"/>
          </ac:spMkLst>
        </pc:spChg>
      </pc:sldChg>
      <pc:sldChg chg="addSp modSp add mod ord modNotesTx">
        <pc:chgData name="HENSLEY Tracy * ODE" userId="930e4931-8e8a-43c9-b185-5c98a8d3e820" providerId="ADAL" clId="{E1A87658-1994-42FA-A0B0-8E7A12B8C788}" dt="2026-01-21T21:35:47.250" v="2422" actId="20577"/>
        <pc:sldMkLst>
          <pc:docMk/>
          <pc:sldMk cId="1996247572" sldId="359"/>
        </pc:sldMkLst>
        <pc:spChg chg="mod">
          <ac:chgData name="HENSLEY Tracy * ODE" userId="930e4931-8e8a-43c9-b185-5c98a8d3e820" providerId="ADAL" clId="{E1A87658-1994-42FA-A0B0-8E7A12B8C788}" dt="2026-01-21T20:06:10.061" v="1423"/>
          <ac:spMkLst>
            <pc:docMk/>
            <pc:sldMk cId="1996247572" sldId="359"/>
            <ac:spMk id="625" creationId="{EB2C739B-B6C2-6F59-CFE5-2B42FD431403}"/>
          </ac:spMkLst>
        </pc:spChg>
      </pc:sldChg>
      <pc:sldChg chg="add modNotesTx">
        <pc:chgData name="HENSLEY Tracy * ODE" userId="930e4931-8e8a-43c9-b185-5c98a8d3e820" providerId="ADAL" clId="{E1A87658-1994-42FA-A0B0-8E7A12B8C788}" dt="2026-01-21T23:52:58.864" v="3451" actId="20577"/>
        <pc:sldMkLst>
          <pc:docMk/>
          <pc:sldMk cId="94776634" sldId="360"/>
        </pc:sldMkLst>
      </pc:sldChg>
      <pc:sldChg chg="modSp add del mod modShow modCm modNotesTx">
        <pc:chgData name="HENSLEY Tracy * ODE" userId="930e4931-8e8a-43c9-b185-5c98a8d3e820" providerId="ADAL" clId="{E1A87658-1994-42FA-A0B0-8E7A12B8C788}" dt="2026-02-04T16:37:02.369" v="5702" actId="2696"/>
        <pc:sldMkLst>
          <pc:docMk/>
          <pc:sldMk cId="547499616" sldId="361"/>
        </pc:sldMkLst>
        <pc:extLst>
          <p:ext xmlns:p="http://schemas.openxmlformats.org/presentationml/2006/main" uri="{D6D511B9-2390-475A-947B-AFAB55BFBCF1}">
            <pc226:cmChg xmlns:pc226="http://schemas.microsoft.com/office/powerpoint/2022/06/main/command" chg="mod">
              <pc226:chgData name="HENSLEY Tracy * ODE" userId="930e4931-8e8a-43c9-b185-5c98a8d3e820" providerId="ADAL" clId="{E1A87658-1994-42FA-A0B0-8E7A12B8C788}" dt="2026-01-28T21:26:19.452" v="4403" actId="20577"/>
              <pc2:cmMkLst xmlns:pc2="http://schemas.microsoft.com/office/powerpoint/2019/9/main/command">
                <pc:docMk/>
                <pc:sldMk cId="547499616" sldId="361"/>
                <pc2:cmMk id="{4BF3051C-D7AC-4025-9BDE-0C493C5A0F1E}"/>
              </pc2:cmMkLst>
            </pc226:cmChg>
          </p:ext>
        </pc:extLst>
      </pc:sldChg>
      <pc:sldChg chg="modSp add mod modNotesTx">
        <pc:chgData name="HENSLEY Tracy * ODE" userId="930e4931-8e8a-43c9-b185-5c98a8d3e820" providerId="ADAL" clId="{E1A87658-1994-42FA-A0B0-8E7A12B8C788}" dt="2026-01-29T00:02:10.795" v="4821"/>
        <pc:sldMkLst>
          <pc:docMk/>
          <pc:sldMk cId="1464811703" sldId="362"/>
        </pc:sldMkLst>
        <pc:spChg chg="mod">
          <ac:chgData name="HENSLEY Tracy * ODE" userId="930e4931-8e8a-43c9-b185-5c98a8d3e820" providerId="ADAL" clId="{E1A87658-1994-42FA-A0B0-8E7A12B8C788}" dt="2026-01-28T23:48:54.142" v="4820" actId="20577"/>
          <ac:spMkLst>
            <pc:docMk/>
            <pc:sldMk cId="1464811703" sldId="362"/>
            <ac:spMk id="3" creationId="{403215F0-2630-9256-EBAB-B7AE8C75189B}"/>
          </ac:spMkLst>
        </pc:spChg>
      </pc:sldChg>
      <pc:sldChg chg="modNotesTx">
        <pc:chgData name="HENSLEY Tracy * ODE" userId="930e4931-8e8a-43c9-b185-5c98a8d3e820" providerId="ADAL" clId="{E1A87658-1994-42FA-A0B0-8E7A12B8C788}" dt="2026-02-04T16:52:15.614" v="5743" actId="20577"/>
        <pc:sldMkLst>
          <pc:docMk/>
          <pc:sldMk cId="4195172125" sldId="366"/>
        </pc:sldMkLst>
      </pc:sldChg>
      <pc:sldChg chg="modNotesTx">
        <pc:chgData name="HENSLEY Tracy * ODE" userId="930e4931-8e8a-43c9-b185-5c98a8d3e820" providerId="ADAL" clId="{E1A87658-1994-42FA-A0B0-8E7A12B8C788}" dt="2026-02-04T00:33:12.287" v="5592" actId="20577"/>
        <pc:sldMkLst>
          <pc:docMk/>
          <pc:sldMk cId="1973054861" sldId="367"/>
        </pc:sldMkLst>
      </pc:sldChg>
      <pc:sldChg chg="modNotesTx">
        <pc:chgData name="HENSLEY Tracy * ODE" userId="930e4931-8e8a-43c9-b185-5c98a8d3e820" providerId="ADAL" clId="{E1A87658-1994-42FA-A0B0-8E7A12B8C788}" dt="2026-02-04T00:35:01.240" v="5697" actId="20577"/>
        <pc:sldMkLst>
          <pc:docMk/>
          <pc:sldMk cId="3861676047" sldId="368"/>
        </pc:sldMkLst>
      </pc:sldChg>
      <pc:sldMasterChg chg="delSldLayout">
        <pc:chgData name="HENSLEY Tracy * ODE" userId="930e4931-8e8a-43c9-b185-5c98a8d3e820" providerId="ADAL" clId="{E1A87658-1994-42FA-A0B0-8E7A12B8C788}" dt="2026-01-21T20:09:55.109" v="1437" actId="2696"/>
        <pc:sldMasterMkLst>
          <pc:docMk/>
          <pc:sldMasterMk cId="0" sldId="2147483727"/>
        </pc:sldMasterMkLst>
      </pc:sldMasterChg>
      <pc:sldMasterChg chg="delSldLayout">
        <pc:chgData name="HENSLEY Tracy * ODE" userId="930e4931-8e8a-43c9-b185-5c98a8d3e820" providerId="ADAL" clId="{E1A87658-1994-42FA-A0B0-8E7A12B8C788}" dt="2026-01-21T21:09:16.605" v="2124" actId="2696"/>
        <pc:sldMasterMkLst>
          <pc:docMk/>
          <pc:sldMasterMk cId="0" sldId="2147483731"/>
        </pc:sldMasterMkLst>
      </pc:sldMasterChg>
    </pc:docChg>
  </pc:docChgLst>
  <pc:docChgLst>
    <pc:chgData name="JAGANI Sheel * ODE" userId="9743c055-8e6b-4fd3-a8d5-927f2de22cc7" providerId="ADAL" clId="{CFDD6AE2-CC7F-42FE-A092-01FC7F0EA109}"/>
    <pc:docChg chg="undo redo custSel addSld delSld modSld sldOrd">
      <pc:chgData name="JAGANI Sheel * ODE" userId="9743c055-8e6b-4fd3-a8d5-927f2de22cc7" providerId="ADAL" clId="{CFDD6AE2-CC7F-42FE-A092-01FC7F0EA109}" dt="2026-02-03T20:40:12.886" v="1195" actId="115"/>
      <pc:docMkLst>
        <pc:docMk/>
      </pc:docMkLst>
      <pc:sldChg chg="modSp mod">
        <pc:chgData name="JAGANI Sheel * ODE" userId="9743c055-8e6b-4fd3-a8d5-927f2de22cc7" providerId="ADAL" clId="{CFDD6AE2-CC7F-42FE-A092-01FC7F0EA109}" dt="2026-02-03T20:06:13.077" v="870" actId="207"/>
        <pc:sldMkLst>
          <pc:docMk/>
          <pc:sldMk cId="3974596655" sldId="273"/>
        </pc:sldMkLst>
        <pc:spChg chg="mod">
          <ac:chgData name="JAGANI Sheel * ODE" userId="9743c055-8e6b-4fd3-a8d5-927f2de22cc7" providerId="ADAL" clId="{CFDD6AE2-CC7F-42FE-A092-01FC7F0EA109}" dt="2026-02-03T20:06:13.077" v="870" actId="207"/>
          <ac:spMkLst>
            <pc:docMk/>
            <pc:sldMk cId="3974596655" sldId="273"/>
            <ac:spMk id="4" creationId="{C7D9E95B-0754-43E2-654A-910E1A68C408}"/>
          </ac:spMkLst>
        </pc:spChg>
        <pc:picChg chg="mod">
          <ac:chgData name="JAGANI Sheel * ODE" userId="9743c055-8e6b-4fd3-a8d5-927f2de22cc7" providerId="ADAL" clId="{CFDD6AE2-CC7F-42FE-A092-01FC7F0EA109}" dt="2026-02-03T20:05:56.374" v="862" actId="14100"/>
          <ac:picMkLst>
            <pc:docMk/>
            <pc:sldMk cId="3974596655" sldId="273"/>
            <ac:picMk id="9" creationId="{2B3434EF-49D0-A4AB-2E95-4E01EF583F78}"/>
          </ac:picMkLst>
        </pc:picChg>
      </pc:sldChg>
      <pc:sldChg chg="addSp delSp modSp mod modClrScheme chgLayout">
        <pc:chgData name="JAGANI Sheel * ODE" userId="9743c055-8e6b-4fd3-a8d5-927f2de22cc7" providerId="ADAL" clId="{CFDD6AE2-CC7F-42FE-A092-01FC7F0EA109}" dt="2026-02-03T20:30:40.661" v="1115" actId="478"/>
        <pc:sldMkLst>
          <pc:docMk/>
          <pc:sldMk cId="992429457" sldId="274"/>
        </pc:sldMkLst>
        <pc:spChg chg="add del mod ord">
          <ac:chgData name="JAGANI Sheel * ODE" userId="9743c055-8e6b-4fd3-a8d5-927f2de22cc7" providerId="ADAL" clId="{CFDD6AE2-CC7F-42FE-A092-01FC7F0EA109}" dt="2026-02-03T20:30:40.661" v="1115" actId="478"/>
          <ac:spMkLst>
            <pc:docMk/>
            <pc:sldMk cId="992429457" sldId="274"/>
            <ac:spMk id="2" creationId="{274D57FE-01E4-BF33-7A43-CB3FD839C984}"/>
          </ac:spMkLst>
        </pc:spChg>
        <pc:spChg chg="mod ord">
          <ac:chgData name="JAGANI Sheel * ODE" userId="9743c055-8e6b-4fd3-a8d5-927f2de22cc7" providerId="ADAL" clId="{CFDD6AE2-CC7F-42FE-A092-01FC7F0EA109}" dt="2026-02-03T20:30:36.925" v="1114" actId="700"/>
          <ac:spMkLst>
            <pc:docMk/>
            <pc:sldMk cId="992429457" sldId="274"/>
            <ac:spMk id="625" creationId="{00000000-0000-0000-0000-000000000000}"/>
          </ac:spMkLst>
        </pc:spChg>
        <pc:spChg chg="mod ord">
          <ac:chgData name="JAGANI Sheel * ODE" userId="9743c055-8e6b-4fd3-a8d5-927f2de22cc7" providerId="ADAL" clId="{CFDD6AE2-CC7F-42FE-A092-01FC7F0EA109}" dt="2026-02-03T20:30:36.925" v="1114" actId="700"/>
          <ac:spMkLst>
            <pc:docMk/>
            <pc:sldMk cId="992429457" sldId="274"/>
            <ac:spMk id="626" creationId="{00000000-0000-0000-0000-000000000000}"/>
          </ac:spMkLst>
        </pc:spChg>
        <pc:spChg chg="mod ord">
          <ac:chgData name="JAGANI Sheel * ODE" userId="9743c055-8e6b-4fd3-a8d5-927f2de22cc7" providerId="ADAL" clId="{CFDD6AE2-CC7F-42FE-A092-01FC7F0EA109}" dt="2026-02-03T20:30:36.925" v="1114" actId="700"/>
          <ac:spMkLst>
            <pc:docMk/>
            <pc:sldMk cId="992429457" sldId="274"/>
            <ac:spMk id="627" creationId="{00000000-0000-0000-0000-000000000000}"/>
          </ac:spMkLst>
        </pc:spChg>
        <pc:spChg chg="mod ord">
          <ac:chgData name="JAGANI Sheel * ODE" userId="9743c055-8e6b-4fd3-a8d5-927f2de22cc7" providerId="ADAL" clId="{CFDD6AE2-CC7F-42FE-A092-01FC7F0EA109}" dt="2026-02-03T20:30:36.925" v="1114" actId="700"/>
          <ac:spMkLst>
            <pc:docMk/>
            <pc:sldMk cId="992429457" sldId="274"/>
            <ac:spMk id="628" creationId="{00000000-0000-0000-0000-000000000000}"/>
          </ac:spMkLst>
        </pc:spChg>
      </pc:sldChg>
      <pc:sldChg chg="modSp mod modNotesTx">
        <pc:chgData name="JAGANI Sheel * ODE" userId="9743c055-8e6b-4fd3-a8d5-927f2de22cc7" providerId="ADAL" clId="{CFDD6AE2-CC7F-42FE-A092-01FC7F0EA109}" dt="2026-02-03T20:02:58.572" v="855" actId="20577"/>
        <pc:sldMkLst>
          <pc:docMk/>
          <pc:sldMk cId="3299689492" sldId="275"/>
        </pc:sldMkLst>
        <pc:spChg chg="mod">
          <ac:chgData name="JAGANI Sheel * ODE" userId="9743c055-8e6b-4fd3-a8d5-927f2de22cc7" providerId="ADAL" clId="{CFDD6AE2-CC7F-42FE-A092-01FC7F0EA109}" dt="2026-02-03T20:02:13.350" v="853" actId="5793"/>
          <ac:spMkLst>
            <pc:docMk/>
            <pc:sldMk cId="3299689492" sldId="275"/>
            <ac:spMk id="626" creationId="{00000000-0000-0000-0000-000000000000}"/>
          </ac:spMkLst>
        </pc:spChg>
      </pc:sldChg>
      <pc:sldChg chg="modSp mod modClrScheme chgLayout">
        <pc:chgData name="JAGANI Sheel * ODE" userId="9743c055-8e6b-4fd3-a8d5-927f2de22cc7" providerId="ADAL" clId="{CFDD6AE2-CC7F-42FE-A092-01FC7F0EA109}" dt="2026-02-03T20:31:51.047" v="1125" actId="700"/>
        <pc:sldMkLst>
          <pc:docMk/>
          <pc:sldMk cId="3612871949" sldId="276"/>
        </pc:sldMkLst>
        <pc:spChg chg="mod ord">
          <ac:chgData name="JAGANI Sheel * ODE" userId="9743c055-8e6b-4fd3-a8d5-927f2de22cc7" providerId="ADAL" clId="{CFDD6AE2-CC7F-42FE-A092-01FC7F0EA109}" dt="2026-02-03T20:31:51.047" v="1125" actId="700"/>
          <ac:spMkLst>
            <pc:docMk/>
            <pc:sldMk cId="3612871949" sldId="276"/>
            <ac:spMk id="2" creationId="{EDD54B2C-E7FB-F3AB-8487-2D8E57B09C63}"/>
          </ac:spMkLst>
        </pc:spChg>
        <pc:spChg chg="mod ord">
          <ac:chgData name="JAGANI Sheel * ODE" userId="9743c055-8e6b-4fd3-a8d5-927f2de22cc7" providerId="ADAL" clId="{CFDD6AE2-CC7F-42FE-A092-01FC7F0EA109}" dt="2026-02-03T20:31:51.047" v="1125" actId="700"/>
          <ac:spMkLst>
            <pc:docMk/>
            <pc:sldMk cId="3612871949" sldId="276"/>
            <ac:spMk id="3" creationId="{E63F0CAC-7FFF-7DED-9D6A-14E59ED2D967}"/>
          </ac:spMkLst>
        </pc:spChg>
        <pc:spChg chg="mod ord">
          <ac:chgData name="JAGANI Sheel * ODE" userId="9743c055-8e6b-4fd3-a8d5-927f2de22cc7" providerId="ADAL" clId="{CFDD6AE2-CC7F-42FE-A092-01FC7F0EA109}" dt="2026-02-03T20:31:51.047" v="1125" actId="700"/>
          <ac:spMkLst>
            <pc:docMk/>
            <pc:sldMk cId="3612871949" sldId="276"/>
            <ac:spMk id="4" creationId="{634A8D94-F6E2-3839-F3B9-1A1ADB98CA48}"/>
          </ac:spMkLst>
        </pc:spChg>
      </pc:sldChg>
      <pc:sldChg chg="modSp mod">
        <pc:chgData name="JAGANI Sheel * ODE" userId="9743c055-8e6b-4fd3-a8d5-927f2de22cc7" providerId="ADAL" clId="{CFDD6AE2-CC7F-42FE-A092-01FC7F0EA109}" dt="2026-02-03T18:54:58.912" v="40" actId="20577"/>
        <pc:sldMkLst>
          <pc:docMk/>
          <pc:sldMk cId="585763882" sldId="278"/>
        </pc:sldMkLst>
        <pc:graphicFrameChg chg="mod modGraphic">
          <ac:chgData name="JAGANI Sheel * ODE" userId="9743c055-8e6b-4fd3-a8d5-927f2de22cc7" providerId="ADAL" clId="{CFDD6AE2-CC7F-42FE-A092-01FC7F0EA109}" dt="2026-02-03T18:54:58.912" v="40" actId="20577"/>
          <ac:graphicFrameMkLst>
            <pc:docMk/>
            <pc:sldMk cId="585763882" sldId="278"/>
            <ac:graphicFrameMk id="2" creationId="{25F4CFD7-8D58-A0A9-ED71-710851583AEF}"/>
          </ac:graphicFrameMkLst>
        </pc:graphicFrameChg>
      </pc:sldChg>
      <pc:sldChg chg="modSp del mod">
        <pc:chgData name="JAGANI Sheel * ODE" userId="9743c055-8e6b-4fd3-a8d5-927f2de22cc7" providerId="ADAL" clId="{CFDD6AE2-CC7F-42FE-A092-01FC7F0EA109}" dt="2026-02-03T19:12:08.214" v="397" actId="47"/>
        <pc:sldMkLst>
          <pc:docMk/>
          <pc:sldMk cId="629302201" sldId="279"/>
        </pc:sldMkLst>
        <pc:graphicFrameChg chg="mod modGraphic">
          <ac:chgData name="JAGANI Sheel * ODE" userId="9743c055-8e6b-4fd3-a8d5-927f2de22cc7" providerId="ADAL" clId="{CFDD6AE2-CC7F-42FE-A092-01FC7F0EA109}" dt="2026-02-03T18:58:37.700" v="251" actId="20577"/>
          <ac:graphicFrameMkLst>
            <pc:docMk/>
            <pc:sldMk cId="629302201" sldId="279"/>
            <ac:graphicFrameMk id="2" creationId="{1DA27254-6068-B73E-6631-2E924702998A}"/>
          </ac:graphicFrameMkLst>
        </pc:graphicFrameChg>
      </pc:sldChg>
      <pc:sldChg chg="addSp modSp mod ord modClrScheme modCm chgLayout modNotesTx">
        <pc:chgData name="JAGANI Sheel * ODE" userId="9743c055-8e6b-4fd3-a8d5-927f2de22cc7" providerId="ADAL" clId="{CFDD6AE2-CC7F-42FE-A092-01FC7F0EA109}" dt="2026-02-03T20:40:12.886" v="1195" actId="115"/>
        <pc:sldMkLst>
          <pc:docMk/>
          <pc:sldMk cId="0" sldId="281"/>
        </pc:sldMkLst>
        <pc:spChg chg="mod ord">
          <ac:chgData name="JAGANI Sheel * ODE" userId="9743c055-8e6b-4fd3-a8d5-927f2de22cc7" providerId="ADAL" clId="{CFDD6AE2-CC7F-42FE-A092-01FC7F0EA109}" dt="2026-02-03T20:29:42.451" v="1062" actId="700"/>
          <ac:spMkLst>
            <pc:docMk/>
            <pc:sldMk cId="0" sldId="281"/>
            <ac:spMk id="2" creationId="{E41985BC-35CE-1D25-A225-7250EE41CDF4}"/>
          </ac:spMkLst>
        </pc:spChg>
        <pc:spChg chg="mod ord">
          <ac:chgData name="JAGANI Sheel * ODE" userId="9743c055-8e6b-4fd3-a8d5-927f2de22cc7" providerId="ADAL" clId="{CFDD6AE2-CC7F-42FE-A092-01FC7F0EA109}" dt="2026-02-03T20:29:42.451" v="1062" actId="700"/>
          <ac:spMkLst>
            <pc:docMk/>
            <pc:sldMk cId="0" sldId="281"/>
            <ac:spMk id="3" creationId="{FFEFAC33-20CE-7D3A-894E-0BE670563C0E}"/>
          </ac:spMkLst>
        </pc:spChg>
        <pc:spChg chg="add mod ord">
          <ac:chgData name="JAGANI Sheel * ODE" userId="9743c055-8e6b-4fd3-a8d5-927f2de22cc7" providerId="ADAL" clId="{CFDD6AE2-CC7F-42FE-A092-01FC7F0EA109}" dt="2026-02-03T20:29:42.451" v="1062" actId="700"/>
          <ac:spMkLst>
            <pc:docMk/>
            <pc:sldMk cId="0" sldId="281"/>
            <ac:spMk id="4" creationId="{41A22119-7264-1F34-5EA1-69EC9A46EE7D}"/>
          </ac:spMkLst>
        </pc:spChg>
        <pc:spChg chg="mod ord">
          <ac:chgData name="JAGANI Sheel * ODE" userId="9743c055-8e6b-4fd3-a8d5-927f2de22cc7" providerId="ADAL" clId="{CFDD6AE2-CC7F-42FE-A092-01FC7F0EA109}" dt="2026-02-03T20:29:42.451" v="1062" actId="700"/>
          <ac:spMkLst>
            <pc:docMk/>
            <pc:sldMk cId="0" sldId="281"/>
            <ac:spMk id="692" creationId="{00000000-0000-0000-0000-000000000000}"/>
          </ac:spMkLst>
        </pc:spChg>
        <pc:spChg chg="mod ord">
          <ac:chgData name="JAGANI Sheel * ODE" userId="9743c055-8e6b-4fd3-a8d5-927f2de22cc7" providerId="ADAL" clId="{CFDD6AE2-CC7F-42FE-A092-01FC7F0EA109}" dt="2026-02-03T20:40:12.886" v="1195" actId="115"/>
          <ac:spMkLst>
            <pc:docMk/>
            <pc:sldMk cId="0" sldId="281"/>
            <ac:spMk id="695" creationId="{00000000-0000-0000-0000-000000000000}"/>
          </ac:spMkLst>
        </pc:spChg>
        <pc:extLst>
          <p:ext xmlns:p="http://schemas.openxmlformats.org/presentationml/2006/main" uri="{D6D511B9-2390-475A-947B-AFAB55BFBCF1}">
            <pc226:cmChg xmlns:pc226="http://schemas.microsoft.com/office/powerpoint/2022/06/main/command" chg="mod">
              <pc226:chgData name="JAGANI Sheel * ODE" userId="9743c055-8e6b-4fd3-a8d5-927f2de22cc7" providerId="ADAL" clId="{CFDD6AE2-CC7F-42FE-A092-01FC7F0EA109}" dt="2026-02-03T20:30:05.339" v="1110" actId="20577"/>
              <pc2:cmMkLst xmlns:pc2="http://schemas.microsoft.com/office/powerpoint/2019/9/main/command">
                <pc:docMk/>
                <pc:sldMk cId="0" sldId="281"/>
                <pc2:cmMk id="{AF0A8457-9212-4DE2-A562-21BE53E22D6D}"/>
              </pc2:cmMkLst>
            </pc226:cmChg>
          </p:ext>
        </pc:extLst>
      </pc:sldChg>
      <pc:sldChg chg="modSp mod ord modShow">
        <pc:chgData name="JAGANI Sheel * ODE" userId="9743c055-8e6b-4fd3-a8d5-927f2de22cc7" providerId="ADAL" clId="{CFDD6AE2-CC7F-42FE-A092-01FC7F0EA109}" dt="2026-02-03T20:26:58.062" v="1017" actId="729"/>
        <pc:sldMkLst>
          <pc:docMk/>
          <pc:sldMk cId="4035150374" sldId="282"/>
        </pc:sldMkLst>
        <pc:picChg chg="mod">
          <ac:chgData name="JAGANI Sheel * ODE" userId="9743c055-8e6b-4fd3-a8d5-927f2de22cc7" providerId="ADAL" clId="{CFDD6AE2-CC7F-42FE-A092-01FC7F0EA109}" dt="2026-02-03T20:06:47.566" v="872" actId="1076"/>
          <ac:picMkLst>
            <pc:docMk/>
            <pc:sldMk cId="4035150374" sldId="282"/>
            <ac:picMk id="6" creationId="{86294BD2-744D-052E-259D-88A0DBB17A51}"/>
          </ac:picMkLst>
        </pc:picChg>
      </pc:sldChg>
      <pc:sldChg chg="modSp mod">
        <pc:chgData name="JAGANI Sheel * ODE" userId="9743c055-8e6b-4fd3-a8d5-927f2de22cc7" providerId="ADAL" clId="{CFDD6AE2-CC7F-42FE-A092-01FC7F0EA109}" dt="2026-02-03T18:59:09.136" v="252" actId="20577"/>
        <pc:sldMkLst>
          <pc:docMk/>
          <pc:sldMk cId="281368665" sldId="284"/>
        </pc:sldMkLst>
        <pc:spChg chg="mod">
          <ac:chgData name="JAGANI Sheel * ODE" userId="9743c055-8e6b-4fd3-a8d5-927f2de22cc7" providerId="ADAL" clId="{CFDD6AE2-CC7F-42FE-A092-01FC7F0EA109}" dt="2026-02-03T18:59:09.136" v="252" actId="20577"/>
          <ac:spMkLst>
            <pc:docMk/>
            <pc:sldMk cId="281368665" sldId="284"/>
            <ac:spMk id="626" creationId="{5FC7615D-93BA-C986-F3F9-230DE1E7CA1A}"/>
          </ac:spMkLst>
        </pc:spChg>
      </pc:sldChg>
      <pc:sldChg chg="addSp delSp modSp mod">
        <pc:chgData name="JAGANI Sheel * ODE" userId="9743c055-8e6b-4fd3-a8d5-927f2de22cc7" providerId="ADAL" clId="{CFDD6AE2-CC7F-42FE-A092-01FC7F0EA109}" dt="2026-02-03T20:01:11.154" v="836" actId="20577"/>
        <pc:sldMkLst>
          <pc:docMk/>
          <pc:sldMk cId="1996247572" sldId="359"/>
        </pc:sldMkLst>
        <pc:spChg chg="add del mod">
          <ac:chgData name="JAGANI Sheel * ODE" userId="9743c055-8e6b-4fd3-a8d5-927f2de22cc7" providerId="ADAL" clId="{CFDD6AE2-CC7F-42FE-A092-01FC7F0EA109}" dt="2026-02-03T19:59:23.947" v="801" actId="478"/>
          <ac:spMkLst>
            <pc:docMk/>
            <pc:sldMk cId="1996247572" sldId="359"/>
            <ac:spMk id="4" creationId="{09FE952D-9751-9D40-28EC-D2289827D473}"/>
          </ac:spMkLst>
        </pc:spChg>
        <pc:spChg chg="mod">
          <ac:chgData name="JAGANI Sheel * ODE" userId="9743c055-8e6b-4fd3-a8d5-927f2de22cc7" providerId="ADAL" clId="{CFDD6AE2-CC7F-42FE-A092-01FC7F0EA109}" dt="2026-02-03T19:56:50.917" v="550" actId="20577"/>
          <ac:spMkLst>
            <pc:docMk/>
            <pc:sldMk cId="1996247572" sldId="359"/>
            <ac:spMk id="625" creationId="{EB2C739B-B6C2-6F59-CFE5-2B42FD431403}"/>
          </ac:spMkLst>
        </pc:spChg>
        <pc:spChg chg="del mod">
          <ac:chgData name="JAGANI Sheel * ODE" userId="9743c055-8e6b-4fd3-a8d5-927f2de22cc7" providerId="ADAL" clId="{CFDD6AE2-CC7F-42FE-A092-01FC7F0EA109}" dt="2026-02-03T19:55:48.597" v="505" actId="478"/>
          <ac:spMkLst>
            <pc:docMk/>
            <pc:sldMk cId="1996247572" sldId="359"/>
            <ac:spMk id="626" creationId="{1C727602-6C40-983A-5F12-85E1009E1698}"/>
          </ac:spMkLst>
        </pc:spChg>
        <pc:graphicFrameChg chg="add mod modGraphic">
          <ac:chgData name="JAGANI Sheel * ODE" userId="9743c055-8e6b-4fd3-a8d5-927f2de22cc7" providerId="ADAL" clId="{CFDD6AE2-CC7F-42FE-A092-01FC7F0EA109}" dt="2026-02-03T20:00:44.335" v="831" actId="1076"/>
          <ac:graphicFrameMkLst>
            <pc:docMk/>
            <pc:sldMk cId="1996247572" sldId="359"/>
            <ac:graphicFrameMk id="3" creationId="{CD3AA069-EF15-E031-7EF1-B77C8A41668F}"/>
          </ac:graphicFrameMkLst>
        </pc:graphicFrameChg>
        <pc:graphicFrameChg chg="add del modGraphic">
          <ac:chgData name="JAGANI Sheel * ODE" userId="9743c055-8e6b-4fd3-a8d5-927f2de22cc7" providerId="ADAL" clId="{CFDD6AE2-CC7F-42FE-A092-01FC7F0EA109}" dt="2026-02-03T19:59:36.287" v="803" actId="1032"/>
          <ac:graphicFrameMkLst>
            <pc:docMk/>
            <pc:sldMk cId="1996247572" sldId="359"/>
            <ac:graphicFrameMk id="5" creationId="{E220B38B-CDDE-466A-EA73-1492FDD6DBAC}"/>
          </ac:graphicFrameMkLst>
        </pc:graphicFrameChg>
        <pc:graphicFrameChg chg="add mod modGraphic">
          <ac:chgData name="JAGANI Sheel * ODE" userId="9743c055-8e6b-4fd3-a8d5-927f2de22cc7" providerId="ADAL" clId="{CFDD6AE2-CC7F-42FE-A092-01FC7F0EA109}" dt="2026-02-03T20:01:11.154" v="836" actId="20577"/>
          <ac:graphicFrameMkLst>
            <pc:docMk/>
            <pc:sldMk cId="1996247572" sldId="359"/>
            <ac:graphicFrameMk id="6" creationId="{8957DB61-F312-BC86-8E6B-08CF40965C07}"/>
          </ac:graphicFrameMkLst>
        </pc:graphicFrameChg>
        <pc:picChg chg="del mod">
          <ac:chgData name="JAGANI Sheel * ODE" userId="9743c055-8e6b-4fd3-a8d5-927f2de22cc7" providerId="ADAL" clId="{CFDD6AE2-CC7F-42FE-A092-01FC7F0EA109}" dt="2026-02-03T19:56:57.141" v="551" actId="478"/>
          <ac:picMkLst>
            <pc:docMk/>
            <pc:sldMk cId="1996247572" sldId="359"/>
            <ac:picMk id="2" creationId="{51378BE0-E384-3796-C1B8-DB2E46CE8D6E}"/>
          </ac:picMkLst>
        </pc:picChg>
      </pc:sldChg>
      <pc:sldChg chg="modSp mod">
        <pc:chgData name="JAGANI Sheel * ODE" userId="9743c055-8e6b-4fd3-a8d5-927f2de22cc7" providerId="ADAL" clId="{CFDD6AE2-CC7F-42FE-A092-01FC7F0EA109}" dt="2026-02-03T20:29:15.862" v="1055" actId="14100"/>
        <pc:sldMkLst>
          <pc:docMk/>
          <pc:sldMk cId="94776634" sldId="360"/>
        </pc:sldMkLst>
        <pc:spChg chg="mod">
          <ac:chgData name="JAGANI Sheel * ODE" userId="9743c055-8e6b-4fd3-a8d5-927f2de22cc7" providerId="ADAL" clId="{CFDD6AE2-CC7F-42FE-A092-01FC7F0EA109}" dt="2026-02-03T20:29:15.862" v="1055" actId="14100"/>
          <ac:spMkLst>
            <pc:docMk/>
            <pc:sldMk cId="94776634" sldId="360"/>
            <ac:spMk id="4" creationId="{BB4C85B0-8272-41BF-94B7-562BA7CB4819}"/>
          </ac:spMkLst>
        </pc:spChg>
        <pc:picChg chg="mod">
          <ac:chgData name="JAGANI Sheel * ODE" userId="9743c055-8e6b-4fd3-a8d5-927f2de22cc7" providerId="ADAL" clId="{CFDD6AE2-CC7F-42FE-A092-01FC7F0EA109}" dt="2026-02-03T20:29:06.834" v="1053" actId="14100"/>
          <ac:picMkLst>
            <pc:docMk/>
            <pc:sldMk cId="94776634" sldId="360"/>
            <ac:picMk id="3" creationId="{ABC7041E-073C-34EE-569A-1F3149B0D87C}"/>
          </ac:picMkLst>
        </pc:picChg>
      </pc:sldChg>
      <pc:sldChg chg="modSp mod modClrScheme chgLayout">
        <pc:chgData name="JAGANI Sheel * ODE" userId="9743c055-8e6b-4fd3-a8d5-927f2de22cc7" providerId="ADAL" clId="{CFDD6AE2-CC7F-42FE-A092-01FC7F0EA109}" dt="2026-02-03T20:32:36.727" v="1126" actId="700"/>
        <pc:sldMkLst>
          <pc:docMk/>
          <pc:sldMk cId="1464811703" sldId="362"/>
        </pc:sldMkLst>
        <pc:spChg chg="mod ord">
          <ac:chgData name="JAGANI Sheel * ODE" userId="9743c055-8e6b-4fd3-a8d5-927f2de22cc7" providerId="ADAL" clId="{CFDD6AE2-CC7F-42FE-A092-01FC7F0EA109}" dt="2026-02-03T20:32:36.727" v="1126" actId="700"/>
          <ac:spMkLst>
            <pc:docMk/>
            <pc:sldMk cId="1464811703" sldId="362"/>
            <ac:spMk id="2" creationId="{31F601B2-6000-33FC-5D7D-E8C45A563386}"/>
          </ac:spMkLst>
        </pc:spChg>
        <pc:spChg chg="mod ord">
          <ac:chgData name="JAGANI Sheel * ODE" userId="9743c055-8e6b-4fd3-a8d5-927f2de22cc7" providerId="ADAL" clId="{CFDD6AE2-CC7F-42FE-A092-01FC7F0EA109}" dt="2026-02-03T20:32:36.727" v="1126" actId="700"/>
          <ac:spMkLst>
            <pc:docMk/>
            <pc:sldMk cId="1464811703" sldId="362"/>
            <ac:spMk id="3" creationId="{403215F0-2630-9256-EBAB-B7AE8C75189B}"/>
          </ac:spMkLst>
        </pc:spChg>
        <pc:spChg chg="mod ord">
          <ac:chgData name="JAGANI Sheel * ODE" userId="9743c055-8e6b-4fd3-a8d5-927f2de22cc7" providerId="ADAL" clId="{CFDD6AE2-CC7F-42FE-A092-01FC7F0EA109}" dt="2026-02-03T20:32:36.727" v="1126" actId="700"/>
          <ac:spMkLst>
            <pc:docMk/>
            <pc:sldMk cId="1464811703" sldId="362"/>
            <ac:spMk id="4" creationId="{9F731ABB-1574-2DEF-ED5B-E3E0A13D7D69}"/>
          </ac:spMkLst>
        </pc:spChg>
      </pc:sldChg>
      <pc:sldChg chg="modSp del mod ord">
        <pc:chgData name="JAGANI Sheel * ODE" userId="9743c055-8e6b-4fd3-a8d5-927f2de22cc7" providerId="ADAL" clId="{CFDD6AE2-CC7F-42FE-A092-01FC7F0EA109}" dt="2026-02-03T20:30:24.357" v="1111" actId="47"/>
        <pc:sldMkLst>
          <pc:docMk/>
          <pc:sldMk cId="2331733565" sldId="363"/>
        </pc:sldMkLst>
        <pc:spChg chg="mod">
          <ac:chgData name="JAGANI Sheel * ODE" userId="9743c055-8e6b-4fd3-a8d5-927f2de22cc7" providerId="ADAL" clId="{CFDD6AE2-CC7F-42FE-A092-01FC7F0EA109}" dt="2026-02-03T20:29:49.540" v="1063" actId="21"/>
          <ac:spMkLst>
            <pc:docMk/>
            <pc:sldMk cId="2331733565" sldId="363"/>
            <ac:spMk id="695" creationId="{57C06F2A-CC44-6EB1-D14F-4588810BBBC8}"/>
          </ac:spMkLst>
        </pc:spChg>
      </pc:sldChg>
      <pc:sldChg chg="addSp delSp modSp add mod">
        <pc:chgData name="JAGANI Sheel * ODE" userId="9743c055-8e6b-4fd3-a8d5-927f2de22cc7" providerId="ADAL" clId="{CFDD6AE2-CC7F-42FE-A092-01FC7F0EA109}" dt="2026-02-03T19:12:02.863" v="396" actId="113"/>
        <pc:sldMkLst>
          <pc:docMk/>
          <pc:sldMk cId="4009591296" sldId="364"/>
        </pc:sldMkLst>
        <pc:graphicFrameChg chg="del">
          <ac:chgData name="JAGANI Sheel * ODE" userId="9743c055-8e6b-4fd3-a8d5-927f2de22cc7" providerId="ADAL" clId="{CFDD6AE2-CC7F-42FE-A092-01FC7F0EA109}" dt="2026-02-03T19:03:53.091" v="254" actId="478"/>
          <ac:graphicFrameMkLst>
            <pc:docMk/>
            <pc:sldMk cId="4009591296" sldId="364"/>
            <ac:graphicFrameMk id="2" creationId="{39EE3391-40DC-FD9B-D250-78809B5572A3}"/>
          </ac:graphicFrameMkLst>
        </pc:graphicFrameChg>
        <pc:graphicFrameChg chg="add mod modGraphic">
          <ac:chgData name="JAGANI Sheel * ODE" userId="9743c055-8e6b-4fd3-a8d5-927f2de22cc7" providerId="ADAL" clId="{CFDD6AE2-CC7F-42FE-A092-01FC7F0EA109}" dt="2026-02-03T19:12:02.863" v="396" actId="113"/>
          <ac:graphicFrameMkLst>
            <pc:docMk/>
            <pc:sldMk cId="4009591296" sldId="364"/>
            <ac:graphicFrameMk id="3" creationId="{C8E09359-5439-5DC7-9A2E-51605889DC7C}"/>
          </ac:graphicFrameMkLst>
        </pc:graphicFrameChg>
      </pc:sldChg>
      <pc:sldChg chg="delSp modSp add del mod">
        <pc:chgData name="JAGANI Sheel * ODE" userId="9743c055-8e6b-4fd3-a8d5-927f2de22cc7" providerId="ADAL" clId="{CFDD6AE2-CC7F-42FE-A092-01FC7F0EA109}" dt="2026-02-03T20:24:20.907" v="961" actId="47"/>
        <pc:sldMkLst>
          <pc:docMk/>
          <pc:sldMk cId="2969594817" sldId="365"/>
        </pc:sldMkLst>
        <pc:spChg chg="mod">
          <ac:chgData name="JAGANI Sheel * ODE" userId="9743c055-8e6b-4fd3-a8d5-927f2de22cc7" providerId="ADAL" clId="{CFDD6AE2-CC7F-42FE-A092-01FC7F0EA109}" dt="2026-02-03T20:24:05.570" v="955" actId="6549"/>
          <ac:spMkLst>
            <pc:docMk/>
            <pc:sldMk cId="2969594817" sldId="365"/>
            <ac:spMk id="3" creationId="{3D49CC8F-711E-CA42-A6B6-4CA9E23DED64}"/>
          </ac:spMkLst>
        </pc:spChg>
        <pc:spChg chg="del">
          <ac:chgData name="JAGANI Sheel * ODE" userId="9743c055-8e6b-4fd3-a8d5-927f2de22cc7" providerId="ADAL" clId="{CFDD6AE2-CC7F-42FE-A092-01FC7F0EA109}" dt="2026-02-03T20:24:09.027" v="957" actId="478"/>
          <ac:spMkLst>
            <pc:docMk/>
            <pc:sldMk cId="2969594817" sldId="365"/>
            <ac:spMk id="14" creationId="{662929E5-3539-0E50-76F4-BFD71772E13F}"/>
          </ac:spMkLst>
        </pc:spChg>
        <pc:spChg chg="del">
          <ac:chgData name="JAGANI Sheel * ODE" userId="9743c055-8e6b-4fd3-a8d5-927f2de22cc7" providerId="ADAL" clId="{CFDD6AE2-CC7F-42FE-A092-01FC7F0EA109}" dt="2026-02-03T20:24:13.971" v="960" actId="478"/>
          <ac:spMkLst>
            <pc:docMk/>
            <pc:sldMk cId="2969594817" sldId="365"/>
            <ac:spMk id="15" creationId="{9F9EFC01-F455-3112-1122-0FA75AD4A6D5}"/>
          </ac:spMkLst>
        </pc:spChg>
        <pc:spChg chg="del">
          <ac:chgData name="JAGANI Sheel * ODE" userId="9743c055-8e6b-4fd3-a8d5-927f2de22cc7" providerId="ADAL" clId="{CFDD6AE2-CC7F-42FE-A092-01FC7F0EA109}" dt="2026-02-03T20:24:10.710" v="958" actId="478"/>
          <ac:spMkLst>
            <pc:docMk/>
            <pc:sldMk cId="2969594817" sldId="365"/>
            <ac:spMk id="20" creationId="{61501978-3D05-63F8-32D3-4CF553B88F3E}"/>
          </ac:spMkLst>
        </pc:spChg>
        <pc:spChg chg="del">
          <ac:chgData name="JAGANI Sheel * ODE" userId="9743c055-8e6b-4fd3-a8d5-927f2de22cc7" providerId="ADAL" clId="{CFDD6AE2-CC7F-42FE-A092-01FC7F0EA109}" dt="2026-02-03T20:24:12.120" v="959" actId="478"/>
          <ac:spMkLst>
            <pc:docMk/>
            <pc:sldMk cId="2969594817" sldId="365"/>
            <ac:spMk id="24" creationId="{93A9ADC4-3022-255C-D15B-B6197D5477D5}"/>
          </ac:spMkLst>
        </pc:spChg>
        <pc:spChg chg="del">
          <ac:chgData name="JAGANI Sheel * ODE" userId="9743c055-8e6b-4fd3-a8d5-927f2de22cc7" providerId="ADAL" clId="{CFDD6AE2-CC7F-42FE-A092-01FC7F0EA109}" dt="2026-02-03T20:24:07.576" v="956" actId="478"/>
          <ac:spMkLst>
            <pc:docMk/>
            <pc:sldMk cId="2969594817" sldId="365"/>
            <ac:spMk id="27" creationId="{571C9338-B2F3-0C5B-6249-83CC373012BC}"/>
          </ac:spMkLst>
        </pc:spChg>
      </pc:sldChg>
      <pc:sldChg chg="add del">
        <pc:chgData name="JAGANI Sheel * ODE" userId="9743c055-8e6b-4fd3-a8d5-927f2de22cc7" providerId="ADAL" clId="{CFDD6AE2-CC7F-42FE-A092-01FC7F0EA109}" dt="2026-02-03T19:19:12.700" v="470"/>
        <pc:sldMkLst>
          <pc:docMk/>
          <pc:sldMk cId="3288584101" sldId="365"/>
        </pc:sldMkLst>
      </pc:sldChg>
      <pc:sldChg chg="addSp delSp modSp add mod modClrScheme chgLayout">
        <pc:chgData name="JAGANI Sheel * ODE" userId="9743c055-8e6b-4fd3-a8d5-927f2de22cc7" providerId="ADAL" clId="{CFDD6AE2-CC7F-42FE-A092-01FC7F0EA109}" dt="2026-02-03T20:31:42.181" v="1124" actId="14100"/>
        <pc:sldMkLst>
          <pc:docMk/>
          <pc:sldMk cId="4195172125" sldId="366"/>
        </pc:sldMkLst>
        <pc:spChg chg="mod ord">
          <ac:chgData name="JAGANI Sheel * ODE" userId="9743c055-8e6b-4fd3-a8d5-927f2de22cc7" providerId="ADAL" clId="{CFDD6AE2-CC7F-42FE-A092-01FC7F0EA109}" dt="2026-02-03T20:31:37.025" v="1123" actId="700"/>
          <ac:spMkLst>
            <pc:docMk/>
            <pc:sldMk cId="4195172125" sldId="366"/>
            <ac:spMk id="2" creationId="{4D97CAAD-4783-EAF6-A24B-911C76BB4165}"/>
          </ac:spMkLst>
        </pc:spChg>
        <pc:spChg chg="mod ord">
          <ac:chgData name="JAGANI Sheel * ODE" userId="9743c055-8e6b-4fd3-a8d5-927f2de22cc7" providerId="ADAL" clId="{CFDD6AE2-CC7F-42FE-A092-01FC7F0EA109}" dt="2026-02-03T20:31:42.181" v="1124" actId="14100"/>
          <ac:spMkLst>
            <pc:docMk/>
            <pc:sldMk cId="4195172125" sldId="366"/>
            <ac:spMk id="3" creationId="{D178105A-EF32-4FFE-7993-16B49985B712}"/>
          </ac:spMkLst>
        </pc:spChg>
        <pc:spChg chg="add mod">
          <ac:chgData name="JAGANI Sheel * ODE" userId="9743c055-8e6b-4fd3-a8d5-927f2de22cc7" providerId="ADAL" clId="{CFDD6AE2-CC7F-42FE-A092-01FC7F0EA109}" dt="2026-02-03T20:22:46.117" v="943" actId="1076"/>
          <ac:spMkLst>
            <pc:docMk/>
            <pc:sldMk cId="4195172125" sldId="366"/>
            <ac:spMk id="4" creationId="{00D07561-1383-090B-C3D2-92FD2539780B}"/>
          </ac:spMkLst>
        </pc:spChg>
        <pc:spChg chg="add mod">
          <ac:chgData name="JAGANI Sheel * ODE" userId="9743c055-8e6b-4fd3-a8d5-927f2de22cc7" providerId="ADAL" clId="{CFDD6AE2-CC7F-42FE-A092-01FC7F0EA109}" dt="2026-02-03T20:23:33.416" v="952" actId="14100"/>
          <ac:spMkLst>
            <pc:docMk/>
            <pc:sldMk cId="4195172125" sldId="366"/>
            <ac:spMk id="9" creationId="{9C4B3492-94E0-2940-DB34-CD80D9C523B2}"/>
          </ac:spMkLst>
        </pc:spChg>
        <pc:spChg chg="del">
          <ac:chgData name="JAGANI Sheel * ODE" userId="9743c055-8e6b-4fd3-a8d5-927f2de22cc7" providerId="ADAL" clId="{CFDD6AE2-CC7F-42FE-A092-01FC7F0EA109}" dt="2026-02-03T20:18:43.326" v="876" actId="478"/>
          <ac:spMkLst>
            <pc:docMk/>
            <pc:sldMk cId="4195172125" sldId="366"/>
            <ac:spMk id="14" creationId="{00D002A7-E7E7-4C27-099F-EFDFD43BB7C5}"/>
          </ac:spMkLst>
        </pc:spChg>
        <pc:spChg chg="del">
          <ac:chgData name="JAGANI Sheel * ODE" userId="9743c055-8e6b-4fd3-a8d5-927f2de22cc7" providerId="ADAL" clId="{CFDD6AE2-CC7F-42FE-A092-01FC7F0EA109}" dt="2026-02-03T20:18:43.326" v="876" actId="478"/>
          <ac:spMkLst>
            <pc:docMk/>
            <pc:sldMk cId="4195172125" sldId="366"/>
            <ac:spMk id="15" creationId="{E07A88C0-0E97-9B4F-6C26-DE244513C10C}"/>
          </ac:spMkLst>
        </pc:spChg>
        <pc:spChg chg="del">
          <ac:chgData name="JAGANI Sheel * ODE" userId="9743c055-8e6b-4fd3-a8d5-927f2de22cc7" providerId="ADAL" clId="{CFDD6AE2-CC7F-42FE-A092-01FC7F0EA109}" dt="2026-02-03T20:19:18.131" v="886" actId="478"/>
          <ac:spMkLst>
            <pc:docMk/>
            <pc:sldMk cId="4195172125" sldId="366"/>
            <ac:spMk id="16" creationId="{09986792-6015-4D2A-28EB-22F879F3AE24}"/>
          </ac:spMkLst>
        </pc:spChg>
        <pc:spChg chg="del">
          <ac:chgData name="JAGANI Sheel * ODE" userId="9743c055-8e6b-4fd3-a8d5-927f2de22cc7" providerId="ADAL" clId="{CFDD6AE2-CC7F-42FE-A092-01FC7F0EA109}" dt="2026-02-03T20:19:19.721" v="887" actId="478"/>
          <ac:spMkLst>
            <pc:docMk/>
            <pc:sldMk cId="4195172125" sldId="366"/>
            <ac:spMk id="17" creationId="{D3AA3E38-4608-8322-7292-EA0B5601BD92}"/>
          </ac:spMkLst>
        </pc:spChg>
        <pc:spChg chg="del">
          <ac:chgData name="JAGANI Sheel * ODE" userId="9743c055-8e6b-4fd3-a8d5-927f2de22cc7" providerId="ADAL" clId="{CFDD6AE2-CC7F-42FE-A092-01FC7F0EA109}" dt="2026-02-03T20:19:16.470" v="885" actId="478"/>
          <ac:spMkLst>
            <pc:docMk/>
            <pc:sldMk cId="4195172125" sldId="366"/>
            <ac:spMk id="18" creationId="{A1B309E3-79BB-E9F0-7C31-0B6EC00F9BFD}"/>
          </ac:spMkLst>
        </pc:spChg>
        <pc:spChg chg="del">
          <ac:chgData name="JAGANI Sheel * ODE" userId="9743c055-8e6b-4fd3-a8d5-927f2de22cc7" providerId="ADAL" clId="{CFDD6AE2-CC7F-42FE-A092-01FC7F0EA109}" dt="2026-02-03T20:18:43.326" v="876" actId="478"/>
          <ac:spMkLst>
            <pc:docMk/>
            <pc:sldMk cId="4195172125" sldId="366"/>
            <ac:spMk id="20" creationId="{30EF46F4-CFDC-A6B0-144F-05F23EC2F023}"/>
          </ac:spMkLst>
        </pc:spChg>
        <pc:spChg chg="del">
          <ac:chgData name="JAGANI Sheel * ODE" userId="9743c055-8e6b-4fd3-a8d5-927f2de22cc7" providerId="ADAL" clId="{CFDD6AE2-CC7F-42FE-A092-01FC7F0EA109}" dt="2026-02-03T20:19:21.620" v="888" actId="478"/>
          <ac:spMkLst>
            <pc:docMk/>
            <pc:sldMk cId="4195172125" sldId="366"/>
            <ac:spMk id="21" creationId="{80D52058-F04E-7AB0-6559-D356BAB65CE8}"/>
          </ac:spMkLst>
        </pc:spChg>
        <pc:spChg chg="del">
          <ac:chgData name="JAGANI Sheel * ODE" userId="9743c055-8e6b-4fd3-a8d5-927f2de22cc7" providerId="ADAL" clId="{CFDD6AE2-CC7F-42FE-A092-01FC7F0EA109}" dt="2026-02-03T20:18:43.326" v="876" actId="478"/>
          <ac:spMkLst>
            <pc:docMk/>
            <pc:sldMk cId="4195172125" sldId="366"/>
            <ac:spMk id="24" creationId="{B6E767E8-0114-0640-963A-1501F047A951}"/>
          </ac:spMkLst>
        </pc:spChg>
        <pc:spChg chg="del mod">
          <ac:chgData name="JAGANI Sheel * ODE" userId="9743c055-8e6b-4fd3-a8d5-927f2de22cc7" providerId="ADAL" clId="{CFDD6AE2-CC7F-42FE-A092-01FC7F0EA109}" dt="2026-02-03T20:20:54.457" v="897" actId="478"/>
          <ac:spMkLst>
            <pc:docMk/>
            <pc:sldMk cId="4195172125" sldId="366"/>
            <ac:spMk id="27" creationId="{6947746C-72C9-EF79-B353-4021AEB0152C}"/>
          </ac:spMkLst>
        </pc:spChg>
        <pc:spChg chg="del">
          <ac:chgData name="JAGANI Sheel * ODE" userId="9743c055-8e6b-4fd3-a8d5-927f2de22cc7" providerId="ADAL" clId="{CFDD6AE2-CC7F-42FE-A092-01FC7F0EA109}" dt="2026-02-03T20:21:05.160" v="917" actId="478"/>
          <ac:spMkLst>
            <pc:docMk/>
            <pc:sldMk cId="4195172125" sldId="366"/>
            <ac:spMk id="28" creationId="{21EB1F6B-FA76-8EE7-BB21-C40ECEB1FBC9}"/>
          </ac:spMkLst>
        </pc:spChg>
        <pc:spChg chg="del">
          <ac:chgData name="JAGANI Sheel * ODE" userId="9743c055-8e6b-4fd3-a8d5-927f2de22cc7" providerId="ADAL" clId="{CFDD6AE2-CC7F-42FE-A092-01FC7F0EA109}" dt="2026-02-03T20:19:24.940" v="889" actId="478"/>
          <ac:spMkLst>
            <pc:docMk/>
            <pc:sldMk cId="4195172125" sldId="366"/>
            <ac:spMk id="29" creationId="{1C1D9EE8-DBD8-0C43-5DAF-AA111513B758}"/>
          </ac:spMkLst>
        </pc:spChg>
        <pc:picChg chg="mod">
          <ac:chgData name="JAGANI Sheel * ODE" userId="9743c055-8e6b-4fd3-a8d5-927f2de22cc7" providerId="ADAL" clId="{CFDD6AE2-CC7F-42FE-A092-01FC7F0EA109}" dt="2026-02-03T20:21:12.194" v="919" actId="1076"/>
          <ac:picMkLst>
            <pc:docMk/>
            <pc:sldMk cId="4195172125" sldId="366"/>
            <ac:picMk id="6" creationId="{2221D11F-0E42-4329-781C-6CE6E3BCD076}"/>
          </ac:picMkLst>
        </pc:picChg>
        <pc:cxnChg chg="add del mod">
          <ac:chgData name="JAGANI Sheel * ODE" userId="9743c055-8e6b-4fd3-a8d5-927f2de22cc7" providerId="ADAL" clId="{CFDD6AE2-CC7F-42FE-A092-01FC7F0EA109}" dt="2026-02-03T20:23:23.200" v="949" actId="478"/>
          <ac:cxnSpMkLst>
            <pc:docMk/>
            <pc:sldMk cId="4195172125" sldId="366"/>
            <ac:cxnSpMk id="7" creationId="{F2E7FE28-DFC4-0C0B-CD42-1E868AF75A75}"/>
          </ac:cxnSpMkLst>
        </pc:cxnChg>
      </pc:sldChg>
      <pc:sldChg chg="modSp add mod modClrScheme chgLayout">
        <pc:chgData name="JAGANI Sheel * ODE" userId="9743c055-8e6b-4fd3-a8d5-927f2de22cc7" providerId="ADAL" clId="{CFDD6AE2-CC7F-42FE-A092-01FC7F0EA109}" dt="2026-02-03T20:31:29.971" v="1122" actId="14100"/>
        <pc:sldMkLst>
          <pc:docMk/>
          <pc:sldMk cId="1973054861" sldId="367"/>
        </pc:sldMkLst>
        <pc:spChg chg="mod ord">
          <ac:chgData name="JAGANI Sheel * ODE" userId="9743c055-8e6b-4fd3-a8d5-927f2de22cc7" providerId="ADAL" clId="{CFDD6AE2-CC7F-42FE-A092-01FC7F0EA109}" dt="2026-02-03T20:31:12.256" v="1119" actId="700"/>
          <ac:spMkLst>
            <pc:docMk/>
            <pc:sldMk cId="1973054861" sldId="367"/>
            <ac:spMk id="2" creationId="{823466A7-91D1-A7A2-1B27-38BE72203E88}"/>
          </ac:spMkLst>
        </pc:spChg>
        <pc:spChg chg="mod ord">
          <ac:chgData name="JAGANI Sheel * ODE" userId="9743c055-8e6b-4fd3-a8d5-927f2de22cc7" providerId="ADAL" clId="{CFDD6AE2-CC7F-42FE-A092-01FC7F0EA109}" dt="2026-02-03T20:31:29.971" v="1122" actId="14100"/>
          <ac:spMkLst>
            <pc:docMk/>
            <pc:sldMk cId="1973054861" sldId="367"/>
            <ac:spMk id="3" creationId="{47E0E4A5-072C-5EC1-0E36-6D385B05182D}"/>
          </ac:spMkLst>
        </pc:spChg>
        <pc:spChg chg="mod">
          <ac:chgData name="JAGANI Sheel * ODE" userId="9743c055-8e6b-4fd3-a8d5-927f2de22cc7" providerId="ADAL" clId="{CFDD6AE2-CC7F-42FE-A092-01FC7F0EA109}" dt="2026-02-03T20:25:17.336" v="980" actId="1036"/>
          <ac:spMkLst>
            <pc:docMk/>
            <pc:sldMk cId="1973054861" sldId="367"/>
            <ac:spMk id="4" creationId="{32022AF6-3B93-C1CB-83D6-17FAFC17B774}"/>
          </ac:spMkLst>
        </pc:spChg>
        <pc:spChg chg="mod">
          <ac:chgData name="JAGANI Sheel * ODE" userId="9743c055-8e6b-4fd3-a8d5-927f2de22cc7" providerId="ADAL" clId="{CFDD6AE2-CC7F-42FE-A092-01FC7F0EA109}" dt="2026-02-03T20:25:23.782" v="1008" actId="1038"/>
          <ac:spMkLst>
            <pc:docMk/>
            <pc:sldMk cId="1973054861" sldId="367"/>
            <ac:spMk id="9" creationId="{8C7911F4-147E-A2EF-A588-322C273DB3A3}"/>
          </ac:spMkLst>
        </pc:spChg>
        <pc:picChg chg="mod">
          <ac:chgData name="JAGANI Sheel * ODE" userId="9743c055-8e6b-4fd3-a8d5-927f2de22cc7" providerId="ADAL" clId="{CFDD6AE2-CC7F-42FE-A092-01FC7F0EA109}" dt="2026-02-03T20:31:18.321" v="1121" actId="1076"/>
          <ac:picMkLst>
            <pc:docMk/>
            <pc:sldMk cId="1973054861" sldId="367"/>
            <ac:picMk id="6" creationId="{56B5A8C0-401C-625E-4093-41C2EE24C271}"/>
          </ac:picMkLst>
        </pc:picChg>
      </pc:sldChg>
      <pc:sldChg chg="modSp add mod modClrScheme chgLayout">
        <pc:chgData name="JAGANI Sheel * ODE" userId="9743c055-8e6b-4fd3-a8d5-927f2de22cc7" providerId="ADAL" clId="{CFDD6AE2-CC7F-42FE-A092-01FC7F0EA109}" dt="2026-02-03T20:31:07.498" v="1118" actId="14100"/>
        <pc:sldMkLst>
          <pc:docMk/>
          <pc:sldMk cId="3861676047" sldId="368"/>
        </pc:sldMkLst>
        <pc:spChg chg="mod ord">
          <ac:chgData name="JAGANI Sheel * ODE" userId="9743c055-8e6b-4fd3-a8d5-927f2de22cc7" providerId="ADAL" clId="{CFDD6AE2-CC7F-42FE-A092-01FC7F0EA109}" dt="2026-02-03T20:31:01.692" v="1117" actId="700"/>
          <ac:spMkLst>
            <pc:docMk/>
            <pc:sldMk cId="3861676047" sldId="368"/>
            <ac:spMk id="2" creationId="{C9A9467D-39E2-801D-8A41-38EE2FF50611}"/>
          </ac:spMkLst>
        </pc:spChg>
        <pc:spChg chg="mod ord">
          <ac:chgData name="JAGANI Sheel * ODE" userId="9743c055-8e6b-4fd3-a8d5-927f2de22cc7" providerId="ADAL" clId="{CFDD6AE2-CC7F-42FE-A092-01FC7F0EA109}" dt="2026-02-03T20:31:07.498" v="1118" actId="14100"/>
          <ac:spMkLst>
            <pc:docMk/>
            <pc:sldMk cId="3861676047" sldId="368"/>
            <ac:spMk id="3" creationId="{1C1C197F-AF1C-A0B0-AAB5-629A9A5864B4}"/>
          </ac:spMkLst>
        </pc:spChg>
        <pc:spChg chg="mod">
          <ac:chgData name="JAGANI Sheel * ODE" userId="9743c055-8e6b-4fd3-a8d5-927f2de22cc7" providerId="ADAL" clId="{CFDD6AE2-CC7F-42FE-A092-01FC7F0EA109}" dt="2026-02-03T20:25:45.722" v="1011" actId="14100"/>
          <ac:spMkLst>
            <pc:docMk/>
            <pc:sldMk cId="3861676047" sldId="368"/>
            <ac:spMk id="4" creationId="{5508EE63-8C61-A051-C5C1-248C011C9729}"/>
          </ac:spMkLst>
        </pc:spChg>
        <pc:spChg chg="mod">
          <ac:chgData name="JAGANI Sheel * ODE" userId="9743c055-8e6b-4fd3-a8d5-927f2de22cc7" providerId="ADAL" clId="{CFDD6AE2-CC7F-42FE-A092-01FC7F0EA109}" dt="2026-02-03T20:25:51.185" v="1014" actId="1076"/>
          <ac:spMkLst>
            <pc:docMk/>
            <pc:sldMk cId="3861676047" sldId="368"/>
            <ac:spMk id="9" creationId="{B30E5367-A301-ED06-D23E-1456B3FE1FCE}"/>
          </ac:spMkLst>
        </pc:spChg>
        <pc:picChg chg="mod">
          <ac:chgData name="JAGANI Sheel * ODE" userId="9743c055-8e6b-4fd3-a8d5-927f2de22cc7" providerId="ADAL" clId="{CFDD6AE2-CC7F-42FE-A092-01FC7F0EA109}" dt="2026-02-03T20:25:48.296" v="1013" actId="1076"/>
          <ac:picMkLst>
            <pc:docMk/>
            <pc:sldMk cId="3861676047" sldId="368"/>
            <ac:picMk id="6" creationId="{C0505826-20BE-4BA7-9EA0-DCCB06D0F0F5}"/>
          </ac:picMkLst>
        </pc:picChg>
      </pc:sldChg>
      <pc:sldMasterChg chg="delSldLayout">
        <pc:chgData name="JAGANI Sheel * ODE" userId="9743c055-8e6b-4fd3-a8d5-927f2de22cc7" providerId="ADAL" clId="{CFDD6AE2-CC7F-42FE-A092-01FC7F0EA109}" dt="2026-02-03T20:30:24.357" v="1111" actId="47"/>
        <pc:sldMasterMkLst>
          <pc:docMk/>
          <pc:sldMasterMk cId="0" sldId="2147483727"/>
        </pc:sldMasterMkLst>
        <pc:sldLayoutChg chg="del">
          <pc:chgData name="JAGANI Sheel * ODE" userId="9743c055-8e6b-4fd3-a8d5-927f2de22cc7" providerId="ADAL" clId="{CFDD6AE2-CC7F-42FE-A092-01FC7F0EA109}" dt="2026-02-03T20:30:24.357" v="1111" actId="47"/>
          <pc:sldLayoutMkLst>
            <pc:docMk/>
            <pc:sldMasterMk cId="0" sldId="2147483727"/>
            <pc:sldLayoutMk cId="0" sldId="2147483658"/>
          </pc:sldLayoutMkLst>
        </pc:sldLayoutChg>
      </pc:sldMasterChg>
    </pc:docChg>
  </pc:docChgLst>
  <pc:docChgLst>
    <pc:chgData name="HENSLEY Tracy * ODE" userId="S::tracy.hensley@ode.oregon.gov::930e4931-8e8a-43c9-b185-5c98a8d3e820" providerId="AD" clId="Web-{1908FF9B-E175-9CE2-6BCD-18313663D2C8}"/>
    <pc:docChg chg="modSld">
      <pc:chgData name="HENSLEY Tracy * ODE" userId="S::tracy.hensley@ode.oregon.gov::930e4931-8e8a-43c9-b185-5c98a8d3e820" providerId="AD" clId="Web-{1908FF9B-E175-9CE2-6BCD-18313663D2C8}" dt="2026-01-21T00:33:29.327" v="17" actId="1076"/>
      <pc:docMkLst>
        <pc:docMk/>
      </pc:docMkLst>
    </pc:docChg>
  </pc:docChgLst>
  <pc:docChgLst>
    <pc:chgData name="HENSLEY Tracy * ODE" userId="S::tracy.hensley@ode.oregon.gov::930e4931-8e8a-43c9-b185-5c98a8d3e820" providerId="AD" clId="Web-{64CBE546-7B2B-6561-0201-C4F0A65BAC28}"/>
    <pc:docChg chg="modSld">
      <pc:chgData name="HENSLEY Tracy * ODE" userId="S::tracy.hensley@ode.oregon.gov::930e4931-8e8a-43c9-b185-5c98a8d3e820" providerId="AD" clId="Web-{64CBE546-7B2B-6561-0201-C4F0A65BAC28}" dt="2026-01-29T16:10:59.151" v="12"/>
      <pc:docMkLst>
        <pc:docMk/>
      </pc:docMkLst>
      <pc:sldChg chg="modNotes">
        <pc:chgData name="HENSLEY Tracy * ODE" userId="S::tracy.hensley@ode.oregon.gov::930e4931-8e8a-43c9-b185-5c98a8d3e820" providerId="AD" clId="Web-{64CBE546-7B2B-6561-0201-C4F0A65BAC28}" dt="2026-01-29T16:10:59.151" v="12"/>
        <pc:sldMkLst>
          <pc:docMk/>
          <pc:sldMk cId="3503007342" sldId="270"/>
        </pc:sldMkLst>
      </pc:sldChg>
    </pc:docChg>
  </pc:docChgLst>
  <pc:docChgLst>
    <pc:chgData name="HENSLEY Tracy * ODE" userId="S::tracy.hensley@ode.oregon.gov::930e4931-8e8a-43c9-b185-5c98a8d3e820" providerId="AD" clId="Web-{161D2227-6731-36C6-A541-771C389BE026}"/>
    <pc:docChg chg="mod">
      <pc:chgData name="HENSLEY Tracy * ODE" userId="S::tracy.hensley@ode.oregon.gov::930e4931-8e8a-43c9-b185-5c98a8d3e820" providerId="AD" clId="Web-{161D2227-6731-36C6-A541-771C389BE026}" dt="2026-01-21T00:31:28.830" v="0"/>
      <pc:docMkLst>
        <pc:docMk/>
      </pc:docMkLst>
    </pc:docChg>
  </pc:docChgLst>
  <pc:docChgLst>
    <pc:chgData name="HENSLEY Tracy * ODE" userId="S::tracy.hensley@ode.oregon.gov::930e4931-8e8a-43c9-b185-5c98a8d3e820" providerId="AD" clId="Web-{84F68BBD-018C-9403-674E-777AD9E1F980}"/>
    <pc:docChg chg="addSld modSld">
      <pc:chgData name="HENSLEY Tracy * ODE" userId="S::tracy.hensley@ode.oregon.gov::930e4931-8e8a-43c9-b185-5c98a8d3e820" providerId="AD" clId="Web-{84F68BBD-018C-9403-674E-777AD9E1F980}" dt="2026-01-21T18:10:47.921" v="152" actId="20577"/>
      <pc:docMkLst>
        <pc:docMk/>
      </pc:docMkLst>
      <pc:sldChg chg="modNotes">
        <pc:chgData name="HENSLEY Tracy * ODE" userId="S::tracy.hensley@ode.oregon.gov::930e4931-8e8a-43c9-b185-5c98a8d3e820" providerId="AD" clId="Web-{84F68BBD-018C-9403-674E-777AD9E1F980}" dt="2026-01-21T18:06:08.515" v="115"/>
        <pc:sldMkLst>
          <pc:docMk/>
          <pc:sldMk cId="3503007342" sldId="270"/>
        </pc:sldMkLst>
      </pc:sldChg>
      <pc:sldChg chg="modSp modNotes">
        <pc:chgData name="HENSLEY Tracy * ODE" userId="S::tracy.hensley@ode.oregon.gov::930e4931-8e8a-43c9-b185-5c98a8d3e820" providerId="AD" clId="Web-{84F68BBD-018C-9403-674E-777AD9E1F980}" dt="2026-01-21T18:10:47.921" v="152" actId="20577"/>
        <pc:sldMkLst>
          <pc:docMk/>
          <pc:sldMk cId="585763882" sldId="278"/>
        </pc:sldMkLst>
        <pc:spChg chg="mod">
          <ac:chgData name="HENSLEY Tracy * ODE" userId="S::tracy.hensley@ode.oregon.gov::930e4931-8e8a-43c9-b185-5c98a8d3e820" providerId="AD" clId="Web-{84F68BBD-018C-9403-674E-777AD9E1F980}" dt="2026-01-21T18:10:47.921" v="152" actId="20577"/>
          <ac:spMkLst>
            <pc:docMk/>
            <pc:sldMk cId="585763882" sldId="278"/>
            <ac:spMk id="626" creationId="{64BFDE59-A5D5-DC70-DD24-87155E355130}"/>
          </ac:spMkLst>
        </pc:spChg>
      </pc:sldChg>
      <pc:sldChg chg="add replId">
        <pc:chgData name="HENSLEY Tracy * ODE" userId="S::tracy.hensley@ode.oregon.gov::930e4931-8e8a-43c9-b185-5c98a8d3e820" providerId="AD" clId="Web-{84F68BBD-018C-9403-674E-777AD9E1F980}" dt="2026-01-21T18:06:18.655" v="116"/>
        <pc:sldMkLst>
          <pc:docMk/>
          <pc:sldMk cId="281368665" sldId="284"/>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871715-D404-4434-B7ED-D31457F9325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20D3A06-57B3-423C-BBCC-4E37525082D4}">
      <dgm:prSet phldrT="[Text]"/>
      <dgm:spPr/>
      <dgm:t>
        <a:bodyPr/>
        <a:lstStyle/>
        <a:p>
          <a:r>
            <a:rPr lang="en-US" dirty="0"/>
            <a:t>Excess Cost calculations determine the proper expenditure of IDEA funds. </a:t>
          </a:r>
        </a:p>
      </dgm:t>
      <dgm:extLst>
        <a:ext uri="{E40237B7-FDA0-4F09-8148-C483321AD2D9}">
          <dgm14:cNvPr xmlns:dgm14="http://schemas.microsoft.com/office/drawing/2010/diagram" id="0" name="" descr="Excess Cost calculations determine the proper expenditure of IDEA funds. &#10;Excess cost guidelines ensure IDEA funds supplement, rather than supplant, general education funding. &#10;Local Education Agencies (LEAs) must ensure they have spent an equal amount of non-IDEA funding on students with disabilities as they have on general education students.&#10;"/>
        </a:ext>
      </dgm:extLst>
    </dgm:pt>
    <dgm:pt modelId="{8F164129-5674-49AA-B141-92852CB8FC3E}" type="parTrans" cxnId="{E11A6DEF-7215-44BB-AE84-4D821FD4472E}">
      <dgm:prSet/>
      <dgm:spPr/>
      <dgm:t>
        <a:bodyPr/>
        <a:lstStyle/>
        <a:p>
          <a:endParaRPr lang="en-US"/>
        </a:p>
      </dgm:t>
    </dgm:pt>
    <dgm:pt modelId="{0EFA4190-5432-4608-BA26-FAC32C2F41C4}" type="sibTrans" cxnId="{E11A6DEF-7215-44BB-AE84-4D821FD4472E}">
      <dgm:prSet/>
      <dgm:spPr/>
      <dgm:t>
        <a:bodyPr/>
        <a:lstStyle/>
        <a:p>
          <a:endParaRPr lang="en-US"/>
        </a:p>
      </dgm:t>
    </dgm:pt>
    <dgm:pt modelId="{719C9F22-C62B-489B-9794-69295B57A218}">
      <dgm:prSet phldrT="[Text]"/>
      <dgm:spPr/>
      <dgm:t>
        <a:bodyPr/>
        <a:lstStyle/>
        <a:p>
          <a:r>
            <a:rPr lang="en-US" dirty="0"/>
            <a:t>Local Education Agencies (LEAs) must ensure they have spent an equal amount of non-IDEA funding on students with disabilities as they have on general education students.</a:t>
          </a:r>
        </a:p>
      </dgm:t>
      <dgm:extLst>
        <a:ext uri="{E40237B7-FDA0-4F09-8148-C483321AD2D9}">
          <dgm14:cNvPr xmlns:dgm14="http://schemas.microsoft.com/office/drawing/2010/diagram" id="0" name="" descr="Excess Cost calculations determine the proper expenditure of IDEA funds. &#10;Excess cost guidelines ensure IDEA funds supplement, rather than supplant, general education funding. &#10;Local Education Agencies (LEAs) must ensure they have spent an equal amount of non-IDEA funding on students with disabilities as they have on general education students.&#10;"/>
        </a:ext>
      </dgm:extLst>
    </dgm:pt>
    <dgm:pt modelId="{38CB59AA-DB14-4C78-A542-DFEB355D9DB8}" type="parTrans" cxnId="{3CE36CBB-7879-4773-8B12-376A953E3B73}">
      <dgm:prSet/>
      <dgm:spPr/>
      <dgm:t>
        <a:bodyPr/>
        <a:lstStyle/>
        <a:p>
          <a:endParaRPr lang="en-US"/>
        </a:p>
      </dgm:t>
    </dgm:pt>
    <dgm:pt modelId="{17E59CB4-D657-43D0-ACCF-1FCB1C25B0F4}" type="sibTrans" cxnId="{3CE36CBB-7879-4773-8B12-376A953E3B73}">
      <dgm:prSet/>
      <dgm:spPr/>
      <dgm:t>
        <a:bodyPr/>
        <a:lstStyle/>
        <a:p>
          <a:endParaRPr lang="en-US"/>
        </a:p>
      </dgm:t>
    </dgm:pt>
    <dgm:pt modelId="{207E205E-EA13-4378-BE64-F906FA2E678A}">
      <dgm:prSet phldrT="[Text]"/>
      <dgm:spPr/>
      <dgm:t>
        <a:bodyPr/>
        <a:lstStyle/>
        <a:p>
          <a:r>
            <a:rPr lang="en-US" dirty="0"/>
            <a:t>Excess cost guidelines ensure IDEA funds supplement, rather than supplant, general education funding. </a:t>
          </a:r>
        </a:p>
      </dgm:t>
      <dgm:extLst>
        <a:ext uri="{E40237B7-FDA0-4F09-8148-C483321AD2D9}">
          <dgm14:cNvPr xmlns:dgm14="http://schemas.microsoft.com/office/drawing/2010/diagram" id="0" name="" descr="Excess Cost calculations determine the proper expenditure of IDEA funds. &#10;Excess cost guidelines ensure IDEA funds supplement, rather than supplant, general education funding. &#10;Local Education Agencies (LEAs) must ensure they have spent an equal amount of non-IDEA funding on students with disabilities as they have on general education students.&#10;"/>
        </a:ext>
      </dgm:extLst>
    </dgm:pt>
    <dgm:pt modelId="{3E8AD498-E2F7-48D9-BE6E-E824C1440036}" type="parTrans" cxnId="{6B97AF09-1477-4D78-AD07-4B55DF1E68D0}">
      <dgm:prSet/>
      <dgm:spPr/>
      <dgm:t>
        <a:bodyPr/>
        <a:lstStyle/>
        <a:p>
          <a:endParaRPr lang="en-US"/>
        </a:p>
      </dgm:t>
    </dgm:pt>
    <dgm:pt modelId="{F33BC623-F841-480F-8B63-4D18FE59F86E}" type="sibTrans" cxnId="{6B97AF09-1477-4D78-AD07-4B55DF1E68D0}">
      <dgm:prSet/>
      <dgm:spPr/>
      <dgm:t>
        <a:bodyPr/>
        <a:lstStyle/>
        <a:p>
          <a:endParaRPr lang="en-US"/>
        </a:p>
      </dgm:t>
    </dgm:pt>
    <dgm:pt modelId="{471AB22F-9EB8-4BC2-BB35-DAC73F7FF5C3}" type="pres">
      <dgm:prSet presAssocID="{AF871715-D404-4434-B7ED-D31457F93252}" presName="linear" presStyleCnt="0">
        <dgm:presLayoutVars>
          <dgm:animLvl val="lvl"/>
          <dgm:resizeHandles val="exact"/>
        </dgm:presLayoutVars>
      </dgm:prSet>
      <dgm:spPr/>
    </dgm:pt>
    <dgm:pt modelId="{C5D01A94-A913-428B-ADFA-7E22A6D67552}" type="pres">
      <dgm:prSet presAssocID="{720D3A06-57B3-423C-BBCC-4E37525082D4}" presName="parentText" presStyleLbl="node1" presStyleIdx="0" presStyleCnt="3">
        <dgm:presLayoutVars>
          <dgm:chMax val="0"/>
          <dgm:bulletEnabled val="1"/>
        </dgm:presLayoutVars>
      </dgm:prSet>
      <dgm:spPr/>
    </dgm:pt>
    <dgm:pt modelId="{664D0DF5-C8BC-4D1E-A732-05DCC5097DA2}" type="pres">
      <dgm:prSet presAssocID="{0EFA4190-5432-4608-BA26-FAC32C2F41C4}" presName="spacer" presStyleCnt="0"/>
      <dgm:spPr/>
    </dgm:pt>
    <dgm:pt modelId="{18A9EB7B-8C50-4136-B03C-1C9DB033CDD0}" type="pres">
      <dgm:prSet presAssocID="{207E205E-EA13-4378-BE64-F906FA2E678A}" presName="parentText" presStyleLbl="node1" presStyleIdx="1" presStyleCnt="3">
        <dgm:presLayoutVars>
          <dgm:chMax val="0"/>
          <dgm:bulletEnabled val="1"/>
        </dgm:presLayoutVars>
      </dgm:prSet>
      <dgm:spPr/>
    </dgm:pt>
    <dgm:pt modelId="{34C344CB-61D7-4E66-8994-DD2FCA9B0A75}" type="pres">
      <dgm:prSet presAssocID="{F33BC623-F841-480F-8B63-4D18FE59F86E}" presName="spacer" presStyleCnt="0"/>
      <dgm:spPr/>
    </dgm:pt>
    <dgm:pt modelId="{C50E4A34-6433-41CB-A030-DEC83F26BAFF}" type="pres">
      <dgm:prSet presAssocID="{719C9F22-C62B-489B-9794-69295B57A218}" presName="parentText" presStyleLbl="node1" presStyleIdx="2" presStyleCnt="3">
        <dgm:presLayoutVars>
          <dgm:chMax val="0"/>
          <dgm:bulletEnabled val="1"/>
        </dgm:presLayoutVars>
      </dgm:prSet>
      <dgm:spPr/>
    </dgm:pt>
  </dgm:ptLst>
  <dgm:cxnLst>
    <dgm:cxn modelId="{6B97AF09-1477-4D78-AD07-4B55DF1E68D0}" srcId="{AF871715-D404-4434-B7ED-D31457F93252}" destId="{207E205E-EA13-4378-BE64-F906FA2E678A}" srcOrd="1" destOrd="0" parTransId="{3E8AD498-E2F7-48D9-BE6E-E824C1440036}" sibTransId="{F33BC623-F841-480F-8B63-4D18FE59F86E}"/>
    <dgm:cxn modelId="{30DEB766-2421-4745-9CC0-E98642528157}" type="presOf" srcId="{720D3A06-57B3-423C-BBCC-4E37525082D4}" destId="{C5D01A94-A913-428B-ADFA-7E22A6D67552}" srcOrd="0" destOrd="0" presId="urn:microsoft.com/office/officeart/2005/8/layout/vList2"/>
    <dgm:cxn modelId="{8FC1D77D-1947-4023-9FA1-08294D9F8B11}" type="presOf" srcId="{AF871715-D404-4434-B7ED-D31457F93252}" destId="{471AB22F-9EB8-4BC2-BB35-DAC73F7FF5C3}" srcOrd="0" destOrd="0" presId="urn:microsoft.com/office/officeart/2005/8/layout/vList2"/>
    <dgm:cxn modelId="{66B60997-F369-4D64-9110-44F6719456CB}" type="presOf" srcId="{207E205E-EA13-4378-BE64-F906FA2E678A}" destId="{18A9EB7B-8C50-4136-B03C-1C9DB033CDD0}" srcOrd="0" destOrd="0" presId="urn:microsoft.com/office/officeart/2005/8/layout/vList2"/>
    <dgm:cxn modelId="{3CE36CBB-7879-4773-8B12-376A953E3B73}" srcId="{AF871715-D404-4434-B7ED-D31457F93252}" destId="{719C9F22-C62B-489B-9794-69295B57A218}" srcOrd="2" destOrd="0" parTransId="{38CB59AA-DB14-4C78-A542-DFEB355D9DB8}" sibTransId="{17E59CB4-D657-43D0-ACCF-1FCB1C25B0F4}"/>
    <dgm:cxn modelId="{7C05C9D0-280A-4BB9-823A-6B3EAE789EBC}" type="presOf" srcId="{719C9F22-C62B-489B-9794-69295B57A218}" destId="{C50E4A34-6433-41CB-A030-DEC83F26BAFF}" srcOrd="0" destOrd="0" presId="urn:microsoft.com/office/officeart/2005/8/layout/vList2"/>
    <dgm:cxn modelId="{E11A6DEF-7215-44BB-AE84-4D821FD4472E}" srcId="{AF871715-D404-4434-B7ED-D31457F93252}" destId="{720D3A06-57B3-423C-BBCC-4E37525082D4}" srcOrd="0" destOrd="0" parTransId="{8F164129-5674-49AA-B141-92852CB8FC3E}" sibTransId="{0EFA4190-5432-4608-BA26-FAC32C2F41C4}"/>
    <dgm:cxn modelId="{2A34CEC5-F052-4224-9A3E-32959145C28F}" type="presParOf" srcId="{471AB22F-9EB8-4BC2-BB35-DAC73F7FF5C3}" destId="{C5D01A94-A913-428B-ADFA-7E22A6D67552}" srcOrd="0" destOrd="0" presId="urn:microsoft.com/office/officeart/2005/8/layout/vList2"/>
    <dgm:cxn modelId="{52F837B0-74D6-4F04-9445-8860D9B539DB}" type="presParOf" srcId="{471AB22F-9EB8-4BC2-BB35-DAC73F7FF5C3}" destId="{664D0DF5-C8BC-4D1E-A732-05DCC5097DA2}" srcOrd="1" destOrd="0" presId="urn:microsoft.com/office/officeart/2005/8/layout/vList2"/>
    <dgm:cxn modelId="{C1386DB4-506A-4BB4-9805-A82B6B486017}" type="presParOf" srcId="{471AB22F-9EB8-4BC2-BB35-DAC73F7FF5C3}" destId="{18A9EB7B-8C50-4136-B03C-1C9DB033CDD0}" srcOrd="2" destOrd="0" presId="urn:microsoft.com/office/officeart/2005/8/layout/vList2"/>
    <dgm:cxn modelId="{98B0FF3B-0F65-4B78-BD0E-85C965EB8A72}" type="presParOf" srcId="{471AB22F-9EB8-4BC2-BB35-DAC73F7FF5C3}" destId="{34C344CB-61D7-4E66-8994-DD2FCA9B0A75}" srcOrd="3" destOrd="0" presId="urn:microsoft.com/office/officeart/2005/8/layout/vList2"/>
    <dgm:cxn modelId="{C374A866-9A39-4FEB-9B44-5B5823FE9DCE}" type="presParOf" srcId="{471AB22F-9EB8-4BC2-BB35-DAC73F7FF5C3}" destId="{C50E4A34-6433-41CB-A030-DEC83F26BAFF}"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A1DA769-1267-4922-8EDB-5F4451D51EA8}"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64C0019B-B0A9-43C6-AEDC-3E3FB81EDE23}">
      <dgm:prSet/>
      <dgm:spPr/>
      <dgm:t>
        <a:bodyPr/>
        <a:lstStyle/>
        <a:p>
          <a:r>
            <a:rPr lang="en-US" b="1" dirty="0"/>
            <a:t>Collection opened: </a:t>
          </a:r>
        </a:p>
        <a:p>
          <a:r>
            <a:rPr lang="en-US" dirty="0"/>
            <a:t>Thursday, January 15, 2026</a:t>
          </a:r>
        </a:p>
      </dgm:t>
      <dgm:extLst>
        <a:ext uri="{E40237B7-FDA0-4F09-8148-C483321AD2D9}">
          <dgm14:cNvPr xmlns:dgm14="http://schemas.microsoft.com/office/drawing/2010/diagram" id="0" name="" descr="Collection opened: &#10;Thursday, January 15, 2026&#10;Collection closes: &#10;Friday, March 13, 2026.  &#10;"/>
        </a:ext>
      </dgm:extLst>
    </dgm:pt>
    <dgm:pt modelId="{7C89478B-B99B-4F28-A343-047AAD07397C}" type="parTrans" cxnId="{5C4B5A8F-D738-4749-B3D3-82FF694A1B6F}">
      <dgm:prSet/>
      <dgm:spPr/>
      <dgm:t>
        <a:bodyPr/>
        <a:lstStyle/>
        <a:p>
          <a:endParaRPr lang="en-US"/>
        </a:p>
      </dgm:t>
    </dgm:pt>
    <dgm:pt modelId="{C568393D-1704-4FDC-ACA5-B7663FE3E1E9}" type="sibTrans" cxnId="{5C4B5A8F-D738-4749-B3D3-82FF694A1B6F}">
      <dgm:prSet/>
      <dgm:spPr/>
      <dgm:t>
        <a:bodyPr/>
        <a:lstStyle/>
        <a:p>
          <a:endParaRPr lang="en-US"/>
        </a:p>
      </dgm:t>
    </dgm:pt>
    <dgm:pt modelId="{23F55CC8-578C-487C-80A0-DBCA03B4444D}">
      <dgm:prSet/>
      <dgm:spPr/>
      <dgm:t>
        <a:bodyPr/>
        <a:lstStyle/>
        <a:p>
          <a:r>
            <a:rPr lang="en-US" b="1" dirty="0"/>
            <a:t>Collection closes: </a:t>
          </a:r>
        </a:p>
        <a:p>
          <a:r>
            <a:rPr lang="en-US" dirty="0"/>
            <a:t>Friday, March 13, 2026.  </a:t>
          </a:r>
        </a:p>
      </dgm:t>
      <dgm:extLst>
        <a:ext uri="{E40237B7-FDA0-4F09-8148-C483321AD2D9}">
          <dgm14:cNvPr xmlns:dgm14="http://schemas.microsoft.com/office/drawing/2010/diagram" id="0" name="" descr="Collection opened: &#10;Thursday, January 15, 2026&#10;Collection closes: &#10;Friday, March 13, 2026.  &#10;"/>
        </a:ext>
      </dgm:extLst>
    </dgm:pt>
    <dgm:pt modelId="{F5B18982-9127-4D4A-98B0-B0DBE039CA6D}" type="parTrans" cxnId="{4D28793D-A064-484C-8D76-EEFB620E8B92}">
      <dgm:prSet/>
      <dgm:spPr/>
      <dgm:t>
        <a:bodyPr/>
        <a:lstStyle/>
        <a:p>
          <a:endParaRPr lang="en-US"/>
        </a:p>
      </dgm:t>
    </dgm:pt>
    <dgm:pt modelId="{6E9B1FF4-19A0-4F1E-8F1F-DE91FE1DBFB9}" type="sibTrans" cxnId="{4D28793D-A064-484C-8D76-EEFB620E8B92}">
      <dgm:prSet/>
      <dgm:spPr/>
      <dgm:t>
        <a:bodyPr/>
        <a:lstStyle/>
        <a:p>
          <a:endParaRPr lang="en-US"/>
        </a:p>
      </dgm:t>
    </dgm:pt>
    <dgm:pt modelId="{3405DDD2-9475-43FF-B7FE-12B8661BB503}" type="pres">
      <dgm:prSet presAssocID="{2A1DA769-1267-4922-8EDB-5F4451D51EA8}" presName="Name0" presStyleCnt="0">
        <dgm:presLayoutVars>
          <dgm:dir/>
          <dgm:resizeHandles val="exact"/>
        </dgm:presLayoutVars>
      </dgm:prSet>
      <dgm:spPr/>
    </dgm:pt>
    <dgm:pt modelId="{6FCF7EED-FE86-41FC-B5F4-4D15107D4FFB}" type="pres">
      <dgm:prSet presAssocID="{64C0019B-B0A9-43C6-AEDC-3E3FB81EDE23}" presName="node" presStyleLbl="node1" presStyleIdx="0" presStyleCnt="2">
        <dgm:presLayoutVars>
          <dgm:bulletEnabled val="1"/>
        </dgm:presLayoutVars>
      </dgm:prSet>
      <dgm:spPr/>
    </dgm:pt>
    <dgm:pt modelId="{4E4FE467-E326-422F-B67F-9F9ACD08EF8E}" type="pres">
      <dgm:prSet presAssocID="{C568393D-1704-4FDC-ACA5-B7663FE3E1E9}" presName="sibTrans" presStyleLbl="sibTrans2D1" presStyleIdx="0" presStyleCnt="1"/>
      <dgm:spPr/>
    </dgm:pt>
    <dgm:pt modelId="{007F69D9-C3BC-4CC4-A94B-E6C2193E97FB}" type="pres">
      <dgm:prSet presAssocID="{C568393D-1704-4FDC-ACA5-B7663FE3E1E9}" presName="connectorText" presStyleLbl="sibTrans2D1" presStyleIdx="0" presStyleCnt="1"/>
      <dgm:spPr/>
    </dgm:pt>
    <dgm:pt modelId="{C1480D2F-A62A-4AD8-B39F-0B516839993C}" type="pres">
      <dgm:prSet presAssocID="{23F55CC8-578C-487C-80A0-DBCA03B4444D}" presName="node" presStyleLbl="node1" presStyleIdx="1" presStyleCnt="2">
        <dgm:presLayoutVars>
          <dgm:bulletEnabled val="1"/>
        </dgm:presLayoutVars>
      </dgm:prSet>
      <dgm:spPr/>
    </dgm:pt>
  </dgm:ptLst>
  <dgm:cxnLst>
    <dgm:cxn modelId="{20E4A205-18D5-41AD-8124-4A66509507F4}" type="presOf" srcId="{23F55CC8-578C-487C-80A0-DBCA03B4444D}" destId="{C1480D2F-A62A-4AD8-B39F-0B516839993C}" srcOrd="0" destOrd="0" presId="urn:microsoft.com/office/officeart/2005/8/layout/process1"/>
    <dgm:cxn modelId="{D0A99B0E-7BCF-4B41-B4F3-3D1BA1C19C47}" type="presOf" srcId="{64C0019B-B0A9-43C6-AEDC-3E3FB81EDE23}" destId="{6FCF7EED-FE86-41FC-B5F4-4D15107D4FFB}" srcOrd="0" destOrd="0" presId="urn:microsoft.com/office/officeart/2005/8/layout/process1"/>
    <dgm:cxn modelId="{4D28793D-A064-484C-8D76-EEFB620E8B92}" srcId="{2A1DA769-1267-4922-8EDB-5F4451D51EA8}" destId="{23F55CC8-578C-487C-80A0-DBCA03B4444D}" srcOrd="1" destOrd="0" parTransId="{F5B18982-9127-4D4A-98B0-B0DBE039CA6D}" sibTransId="{6E9B1FF4-19A0-4F1E-8F1F-DE91FE1DBFB9}"/>
    <dgm:cxn modelId="{9641BF4E-EAD8-442D-9C05-83969ADE5EDD}" type="presOf" srcId="{2A1DA769-1267-4922-8EDB-5F4451D51EA8}" destId="{3405DDD2-9475-43FF-B7FE-12B8661BB503}" srcOrd="0" destOrd="0" presId="urn:microsoft.com/office/officeart/2005/8/layout/process1"/>
    <dgm:cxn modelId="{EEE0E772-4A3B-4A0D-94CE-D3AA0DE48299}" type="presOf" srcId="{C568393D-1704-4FDC-ACA5-B7663FE3E1E9}" destId="{4E4FE467-E326-422F-B67F-9F9ACD08EF8E}" srcOrd="0" destOrd="0" presId="urn:microsoft.com/office/officeart/2005/8/layout/process1"/>
    <dgm:cxn modelId="{5C4B5A8F-D738-4749-B3D3-82FF694A1B6F}" srcId="{2A1DA769-1267-4922-8EDB-5F4451D51EA8}" destId="{64C0019B-B0A9-43C6-AEDC-3E3FB81EDE23}" srcOrd="0" destOrd="0" parTransId="{7C89478B-B99B-4F28-A343-047AAD07397C}" sibTransId="{C568393D-1704-4FDC-ACA5-B7663FE3E1E9}"/>
    <dgm:cxn modelId="{62CFE7B1-BBA1-487D-90C4-9C68970D8B96}" type="presOf" srcId="{C568393D-1704-4FDC-ACA5-B7663FE3E1E9}" destId="{007F69D9-C3BC-4CC4-A94B-E6C2193E97FB}" srcOrd="1" destOrd="0" presId="urn:microsoft.com/office/officeart/2005/8/layout/process1"/>
    <dgm:cxn modelId="{EB616616-2AF4-414D-A2AE-97F15329829D}" type="presParOf" srcId="{3405DDD2-9475-43FF-B7FE-12B8661BB503}" destId="{6FCF7EED-FE86-41FC-B5F4-4D15107D4FFB}" srcOrd="0" destOrd="0" presId="urn:microsoft.com/office/officeart/2005/8/layout/process1"/>
    <dgm:cxn modelId="{1F26CE87-74DE-490D-B661-DAFC340B03AF}" type="presParOf" srcId="{3405DDD2-9475-43FF-B7FE-12B8661BB503}" destId="{4E4FE467-E326-422F-B67F-9F9ACD08EF8E}" srcOrd="1" destOrd="0" presId="urn:microsoft.com/office/officeart/2005/8/layout/process1"/>
    <dgm:cxn modelId="{BC02DD05-E060-4250-908B-0F785FC05537}" type="presParOf" srcId="{4E4FE467-E326-422F-B67F-9F9ACD08EF8E}" destId="{007F69D9-C3BC-4CC4-A94B-E6C2193E97FB}" srcOrd="0" destOrd="0" presId="urn:microsoft.com/office/officeart/2005/8/layout/process1"/>
    <dgm:cxn modelId="{BBA2CF0B-2D40-4B11-90F4-FCD9561E1D55}" type="presParOf" srcId="{3405DDD2-9475-43FF-B7FE-12B8661BB503}" destId="{C1480D2F-A62A-4AD8-B39F-0B516839993C}"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3B13CA8-FFD2-4DCA-923F-A7CA27DEBCD2}"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en-US"/>
        </a:p>
      </dgm:t>
    </dgm:pt>
    <dgm:pt modelId="{4D83D01B-050A-499F-B9DE-4CC9DF0354FD}">
      <dgm:prSet phldrT="[Text]"/>
      <dgm:spPr/>
      <dgm:t>
        <a:bodyPr/>
        <a:lstStyle/>
        <a:p>
          <a:r>
            <a:rPr lang="en-US" dirty="0"/>
            <a:t>Completing the Excess Cost Report can be a time-intensive task. </a:t>
          </a:r>
        </a:p>
        <a:p>
          <a:r>
            <a:rPr lang="en-US" dirty="0"/>
            <a:t>Allow time for:</a:t>
          </a:r>
        </a:p>
      </dgm:t>
      <dgm:extLst>
        <a:ext uri="{E40237B7-FDA0-4F09-8148-C483321AD2D9}">
          <dgm14:cNvPr xmlns:dgm14="http://schemas.microsoft.com/office/drawing/2010/diagram" id="0" name="" descr="Completing the Excess Cost Report can be a time-intensive task. &#10;Allow time for:&#10;Collecting information and performing calculations, completing the report, contacting ODE for questions, receiving support prior to the submission deadline"/>
        </a:ext>
      </dgm:extLst>
    </dgm:pt>
    <dgm:pt modelId="{A590E742-5E3E-4D1F-AE0D-A4BA0E40074B}" type="parTrans" cxnId="{F4E6FF15-FFC9-4F61-A97F-20F39F0CBEC1}">
      <dgm:prSet/>
      <dgm:spPr/>
      <dgm:t>
        <a:bodyPr/>
        <a:lstStyle/>
        <a:p>
          <a:endParaRPr lang="en-US"/>
        </a:p>
      </dgm:t>
    </dgm:pt>
    <dgm:pt modelId="{C8093B4F-A78C-42D0-9308-9B5B0E8838BA}" type="sibTrans" cxnId="{F4E6FF15-FFC9-4F61-A97F-20F39F0CBEC1}">
      <dgm:prSet/>
      <dgm:spPr/>
      <dgm:t>
        <a:bodyPr/>
        <a:lstStyle/>
        <a:p>
          <a:endParaRPr lang="en-US"/>
        </a:p>
      </dgm:t>
    </dgm:pt>
    <dgm:pt modelId="{B25E9A24-90D7-402D-B9A4-5033F7673E95}">
      <dgm:prSet/>
      <dgm:spPr/>
      <dgm:t>
        <a:bodyPr/>
        <a:lstStyle/>
        <a:p>
          <a:r>
            <a:rPr lang="en-US" dirty="0"/>
            <a:t>Collecting information and performing calculations </a:t>
          </a:r>
        </a:p>
      </dgm:t>
      <dgm:extLst>
        <a:ext uri="{E40237B7-FDA0-4F09-8148-C483321AD2D9}">
          <dgm14:cNvPr xmlns:dgm14="http://schemas.microsoft.com/office/drawing/2010/diagram" id="0" name="" descr="Completing the Excess Cost Report can be a time-intensive task. &#10;Allow time for:&#10;Collecting information and performing calculations, completing the report, contacting ODE for questions, receiving support prior to the submission deadline"/>
        </a:ext>
      </dgm:extLst>
    </dgm:pt>
    <dgm:pt modelId="{8F2752F9-5434-4B36-A379-5CE9CAC36429}" type="parTrans" cxnId="{12D2F8CA-F6C5-4BB2-915B-F4D7811CD02B}">
      <dgm:prSet/>
      <dgm:spPr/>
      <dgm:t>
        <a:bodyPr/>
        <a:lstStyle/>
        <a:p>
          <a:endParaRPr lang="en-US"/>
        </a:p>
      </dgm:t>
    </dgm:pt>
    <dgm:pt modelId="{86F0D97F-6B33-4836-A8A1-6FA5EE7AC4FD}" type="sibTrans" cxnId="{12D2F8CA-F6C5-4BB2-915B-F4D7811CD02B}">
      <dgm:prSet/>
      <dgm:spPr/>
      <dgm:t>
        <a:bodyPr/>
        <a:lstStyle/>
        <a:p>
          <a:endParaRPr lang="en-US"/>
        </a:p>
      </dgm:t>
    </dgm:pt>
    <dgm:pt modelId="{101D2D44-EDB6-45DB-94A9-BF5A4F8DA726}">
      <dgm:prSet/>
      <dgm:spPr/>
      <dgm:t>
        <a:bodyPr/>
        <a:lstStyle/>
        <a:p>
          <a:r>
            <a:rPr lang="en-US" dirty="0"/>
            <a:t>Completing the report </a:t>
          </a:r>
        </a:p>
      </dgm:t>
      <dgm:extLst>
        <a:ext uri="{E40237B7-FDA0-4F09-8148-C483321AD2D9}">
          <dgm14:cNvPr xmlns:dgm14="http://schemas.microsoft.com/office/drawing/2010/diagram" id="0" name="" descr="Completing the Excess Cost Report can be a time-intensive task. &#10;Allow time for:&#10;Collecting information and performing calculations, completing the report, contacting ODE for questions, receiving support prior to the submission deadline"/>
        </a:ext>
      </dgm:extLst>
    </dgm:pt>
    <dgm:pt modelId="{809BD6CC-C3DF-46A4-AF78-0B09E7BC6D31}" type="parTrans" cxnId="{594A400F-7BF9-45C3-B645-7FD63E680AD1}">
      <dgm:prSet/>
      <dgm:spPr/>
      <dgm:t>
        <a:bodyPr/>
        <a:lstStyle/>
        <a:p>
          <a:endParaRPr lang="en-US"/>
        </a:p>
      </dgm:t>
    </dgm:pt>
    <dgm:pt modelId="{476A27B1-8172-456A-A8A4-DC71D42812CD}" type="sibTrans" cxnId="{594A400F-7BF9-45C3-B645-7FD63E680AD1}">
      <dgm:prSet/>
      <dgm:spPr/>
      <dgm:t>
        <a:bodyPr/>
        <a:lstStyle/>
        <a:p>
          <a:endParaRPr lang="en-US"/>
        </a:p>
      </dgm:t>
    </dgm:pt>
    <dgm:pt modelId="{6F00BF87-FFF4-447D-88CC-A2C7CE92D7AA}">
      <dgm:prSet/>
      <dgm:spPr/>
      <dgm:t>
        <a:bodyPr/>
        <a:lstStyle/>
        <a:p>
          <a:r>
            <a:rPr lang="en-US" dirty="0"/>
            <a:t>Contacting ODE for questions </a:t>
          </a:r>
        </a:p>
      </dgm:t>
      <dgm:extLst>
        <a:ext uri="{E40237B7-FDA0-4F09-8148-C483321AD2D9}">
          <dgm14:cNvPr xmlns:dgm14="http://schemas.microsoft.com/office/drawing/2010/diagram" id="0" name="" descr="Completing the Excess Cost Report can be a time-intensive task. &#10;Allow time for:&#10;Collecting information and performing calculations, completing the report, contacting ODE for questions, receiving support prior to the submission deadline"/>
        </a:ext>
      </dgm:extLst>
    </dgm:pt>
    <dgm:pt modelId="{219AAC47-D048-4FF5-940C-09EA41746146}" type="parTrans" cxnId="{7E35A340-C971-462B-B309-5F607E5EB5F8}">
      <dgm:prSet/>
      <dgm:spPr/>
      <dgm:t>
        <a:bodyPr/>
        <a:lstStyle/>
        <a:p>
          <a:endParaRPr lang="en-US"/>
        </a:p>
      </dgm:t>
    </dgm:pt>
    <dgm:pt modelId="{34DDEA5D-A0F0-4440-AA55-4187CA4D7F22}" type="sibTrans" cxnId="{7E35A340-C971-462B-B309-5F607E5EB5F8}">
      <dgm:prSet/>
      <dgm:spPr/>
      <dgm:t>
        <a:bodyPr/>
        <a:lstStyle/>
        <a:p>
          <a:endParaRPr lang="en-US"/>
        </a:p>
      </dgm:t>
    </dgm:pt>
    <dgm:pt modelId="{500F87B7-B3EB-433C-B918-31DFAE3B5476}">
      <dgm:prSet/>
      <dgm:spPr/>
      <dgm:t>
        <a:bodyPr/>
        <a:lstStyle/>
        <a:p>
          <a:r>
            <a:rPr lang="en-US" dirty="0"/>
            <a:t>Receiving support prior to the submission deadline</a:t>
          </a:r>
        </a:p>
      </dgm:t>
      <dgm:extLst>
        <a:ext uri="{E40237B7-FDA0-4F09-8148-C483321AD2D9}">
          <dgm14:cNvPr xmlns:dgm14="http://schemas.microsoft.com/office/drawing/2010/diagram" id="0" name="" descr="Completing the Excess Cost Report can be a time-intensive task. &#10;Allow time for:&#10;Collecting information and performing calculations, completing the report, contacting ODE for questions, receiving support prior to the submission deadline"/>
        </a:ext>
      </dgm:extLst>
    </dgm:pt>
    <dgm:pt modelId="{22B9E243-6A9C-442A-B837-D8BE8A8A3E3A}" type="parTrans" cxnId="{06813737-204E-4FCB-9D3E-7A8D5A20FC09}">
      <dgm:prSet/>
      <dgm:spPr/>
      <dgm:t>
        <a:bodyPr/>
        <a:lstStyle/>
        <a:p>
          <a:endParaRPr lang="en-US"/>
        </a:p>
      </dgm:t>
    </dgm:pt>
    <dgm:pt modelId="{AEE18D21-00C1-4813-9D1B-FF442B679B67}" type="sibTrans" cxnId="{06813737-204E-4FCB-9D3E-7A8D5A20FC09}">
      <dgm:prSet/>
      <dgm:spPr/>
      <dgm:t>
        <a:bodyPr/>
        <a:lstStyle/>
        <a:p>
          <a:endParaRPr lang="en-US"/>
        </a:p>
      </dgm:t>
    </dgm:pt>
    <dgm:pt modelId="{5923D6A9-921A-4CFE-975A-90A2571A3D75}" type="pres">
      <dgm:prSet presAssocID="{D3B13CA8-FFD2-4DCA-923F-A7CA27DEBCD2}" presName="Name0" presStyleCnt="0">
        <dgm:presLayoutVars>
          <dgm:chPref val="1"/>
          <dgm:dir/>
          <dgm:animOne val="branch"/>
          <dgm:animLvl val="lvl"/>
          <dgm:resizeHandles/>
        </dgm:presLayoutVars>
      </dgm:prSet>
      <dgm:spPr/>
    </dgm:pt>
    <dgm:pt modelId="{AE68A999-3F8E-44C3-92B6-123D8B481BB7}" type="pres">
      <dgm:prSet presAssocID="{4D83D01B-050A-499F-B9DE-4CC9DF0354FD}" presName="vertOne" presStyleCnt="0"/>
      <dgm:spPr/>
    </dgm:pt>
    <dgm:pt modelId="{F1C6C2F8-86A4-4844-AC05-9A2CC59FB716}" type="pres">
      <dgm:prSet presAssocID="{4D83D01B-050A-499F-B9DE-4CC9DF0354FD}" presName="txOne" presStyleLbl="node0" presStyleIdx="0" presStyleCnt="1" custLinFactNeighborX="1751" custLinFactNeighborY="-65447">
        <dgm:presLayoutVars>
          <dgm:chPref val="3"/>
        </dgm:presLayoutVars>
      </dgm:prSet>
      <dgm:spPr/>
    </dgm:pt>
    <dgm:pt modelId="{7E18CCC3-7D0A-4C7E-A88E-69D13E7C6813}" type="pres">
      <dgm:prSet presAssocID="{4D83D01B-050A-499F-B9DE-4CC9DF0354FD}" presName="parTransOne" presStyleCnt="0"/>
      <dgm:spPr/>
    </dgm:pt>
    <dgm:pt modelId="{4B74B45B-E7F5-4786-8FA3-2CBE631067AB}" type="pres">
      <dgm:prSet presAssocID="{4D83D01B-050A-499F-B9DE-4CC9DF0354FD}" presName="horzOne" presStyleCnt="0"/>
      <dgm:spPr/>
    </dgm:pt>
    <dgm:pt modelId="{134BD84D-88C3-4ECE-8006-FA6A2F9980CF}" type="pres">
      <dgm:prSet presAssocID="{B25E9A24-90D7-402D-B9A4-5033F7673E95}" presName="vertTwo" presStyleCnt="0"/>
      <dgm:spPr/>
    </dgm:pt>
    <dgm:pt modelId="{3E1893C5-C4BA-4223-A15A-6219FBDD5224}" type="pres">
      <dgm:prSet presAssocID="{B25E9A24-90D7-402D-B9A4-5033F7673E95}" presName="txTwo" presStyleLbl="node2" presStyleIdx="0" presStyleCnt="4">
        <dgm:presLayoutVars>
          <dgm:chPref val="3"/>
        </dgm:presLayoutVars>
      </dgm:prSet>
      <dgm:spPr/>
    </dgm:pt>
    <dgm:pt modelId="{5D69FD02-17D3-4F49-84A2-D02E14830F17}" type="pres">
      <dgm:prSet presAssocID="{B25E9A24-90D7-402D-B9A4-5033F7673E95}" presName="horzTwo" presStyleCnt="0"/>
      <dgm:spPr/>
    </dgm:pt>
    <dgm:pt modelId="{43F52886-341B-42E4-84DF-E48FA1FC2789}" type="pres">
      <dgm:prSet presAssocID="{86F0D97F-6B33-4836-A8A1-6FA5EE7AC4FD}" presName="sibSpaceTwo" presStyleCnt="0"/>
      <dgm:spPr/>
    </dgm:pt>
    <dgm:pt modelId="{1559AE8B-95EB-4EDE-A47C-20FE2C36BEA7}" type="pres">
      <dgm:prSet presAssocID="{101D2D44-EDB6-45DB-94A9-BF5A4F8DA726}" presName="vertTwo" presStyleCnt="0"/>
      <dgm:spPr/>
    </dgm:pt>
    <dgm:pt modelId="{8C883488-0316-4419-A3F6-B0CFEACF67CB}" type="pres">
      <dgm:prSet presAssocID="{101D2D44-EDB6-45DB-94A9-BF5A4F8DA726}" presName="txTwo" presStyleLbl="node2" presStyleIdx="1" presStyleCnt="4">
        <dgm:presLayoutVars>
          <dgm:chPref val="3"/>
        </dgm:presLayoutVars>
      </dgm:prSet>
      <dgm:spPr/>
    </dgm:pt>
    <dgm:pt modelId="{6C532C3E-9263-4002-8C81-BF1BFB7F246B}" type="pres">
      <dgm:prSet presAssocID="{101D2D44-EDB6-45DB-94A9-BF5A4F8DA726}" presName="horzTwo" presStyleCnt="0"/>
      <dgm:spPr/>
    </dgm:pt>
    <dgm:pt modelId="{9A979772-03FE-4792-9E19-5C885C9231AB}" type="pres">
      <dgm:prSet presAssocID="{476A27B1-8172-456A-A8A4-DC71D42812CD}" presName="sibSpaceTwo" presStyleCnt="0"/>
      <dgm:spPr/>
    </dgm:pt>
    <dgm:pt modelId="{E5F21770-68CA-4B1D-8DBA-66CBB8212904}" type="pres">
      <dgm:prSet presAssocID="{6F00BF87-FFF4-447D-88CC-A2C7CE92D7AA}" presName="vertTwo" presStyleCnt="0"/>
      <dgm:spPr/>
    </dgm:pt>
    <dgm:pt modelId="{277D5BCA-BD1B-401D-8F42-C51930FE92EA}" type="pres">
      <dgm:prSet presAssocID="{6F00BF87-FFF4-447D-88CC-A2C7CE92D7AA}" presName="txTwo" presStyleLbl="node2" presStyleIdx="2" presStyleCnt="4">
        <dgm:presLayoutVars>
          <dgm:chPref val="3"/>
        </dgm:presLayoutVars>
      </dgm:prSet>
      <dgm:spPr/>
    </dgm:pt>
    <dgm:pt modelId="{3720A17F-9638-4177-B7B8-FCD1377EB7CD}" type="pres">
      <dgm:prSet presAssocID="{6F00BF87-FFF4-447D-88CC-A2C7CE92D7AA}" presName="horzTwo" presStyleCnt="0"/>
      <dgm:spPr/>
    </dgm:pt>
    <dgm:pt modelId="{EDF43DEA-2020-4B58-8362-DF5EAC9158F1}" type="pres">
      <dgm:prSet presAssocID="{34DDEA5D-A0F0-4440-AA55-4187CA4D7F22}" presName="sibSpaceTwo" presStyleCnt="0"/>
      <dgm:spPr/>
    </dgm:pt>
    <dgm:pt modelId="{3A40272E-2A2F-42B6-9D94-87BD077A9B7B}" type="pres">
      <dgm:prSet presAssocID="{500F87B7-B3EB-433C-B918-31DFAE3B5476}" presName="vertTwo" presStyleCnt="0"/>
      <dgm:spPr/>
    </dgm:pt>
    <dgm:pt modelId="{A4A2DB14-E85A-47C2-980B-218D66232492}" type="pres">
      <dgm:prSet presAssocID="{500F87B7-B3EB-433C-B918-31DFAE3B5476}" presName="txTwo" presStyleLbl="node2" presStyleIdx="3" presStyleCnt="4">
        <dgm:presLayoutVars>
          <dgm:chPref val="3"/>
        </dgm:presLayoutVars>
      </dgm:prSet>
      <dgm:spPr/>
    </dgm:pt>
    <dgm:pt modelId="{2CC21D9F-CD10-4BCD-9E60-A2E1E6F14F06}" type="pres">
      <dgm:prSet presAssocID="{500F87B7-B3EB-433C-B918-31DFAE3B5476}" presName="horzTwo" presStyleCnt="0"/>
      <dgm:spPr/>
    </dgm:pt>
  </dgm:ptLst>
  <dgm:cxnLst>
    <dgm:cxn modelId="{594A400F-7BF9-45C3-B645-7FD63E680AD1}" srcId="{4D83D01B-050A-499F-B9DE-4CC9DF0354FD}" destId="{101D2D44-EDB6-45DB-94A9-BF5A4F8DA726}" srcOrd="1" destOrd="0" parTransId="{809BD6CC-C3DF-46A4-AF78-0B09E7BC6D31}" sibTransId="{476A27B1-8172-456A-A8A4-DC71D42812CD}"/>
    <dgm:cxn modelId="{F4E6FF15-FFC9-4F61-A97F-20F39F0CBEC1}" srcId="{D3B13CA8-FFD2-4DCA-923F-A7CA27DEBCD2}" destId="{4D83D01B-050A-499F-B9DE-4CC9DF0354FD}" srcOrd="0" destOrd="0" parTransId="{A590E742-5E3E-4D1F-AE0D-A4BA0E40074B}" sibTransId="{C8093B4F-A78C-42D0-9308-9B5B0E8838BA}"/>
    <dgm:cxn modelId="{06813737-204E-4FCB-9D3E-7A8D5A20FC09}" srcId="{4D83D01B-050A-499F-B9DE-4CC9DF0354FD}" destId="{500F87B7-B3EB-433C-B918-31DFAE3B5476}" srcOrd="3" destOrd="0" parTransId="{22B9E243-6A9C-442A-B837-D8BE8A8A3E3A}" sibTransId="{AEE18D21-00C1-4813-9D1B-FF442B679B67}"/>
    <dgm:cxn modelId="{C2559B3F-848A-4212-B387-4D5F8D576C8A}" type="presOf" srcId="{6F00BF87-FFF4-447D-88CC-A2C7CE92D7AA}" destId="{277D5BCA-BD1B-401D-8F42-C51930FE92EA}" srcOrd="0" destOrd="0" presId="urn:microsoft.com/office/officeart/2005/8/layout/hierarchy4"/>
    <dgm:cxn modelId="{75C09540-3220-4A59-91DC-C65F177EAB80}" type="presOf" srcId="{500F87B7-B3EB-433C-B918-31DFAE3B5476}" destId="{A4A2DB14-E85A-47C2-980B-218D66232492}" srcOrd="0" destOrd="0" presId="urn:microsoft.com/office/officeart/2005/8/layout/hierarchy4"/>
    <dgm:cxn modelId="{7E35A340-C971-462B-B309-5F607E5EB5F8}" srcId="{4D83D01B-050A-499F-B9DE-4CC9DF0354FD}" destId="{6F00BF87-FFF4-447D-88CC-A2C7CE92D7AA}" srcOrd="2" destOrd="0" parTransId="{219AAC47-D048-4FF5-940C-09EA41746146}" sibTransId="{34DDEA5D-A0F0-4440-AA55-4187CA4D7F22}"/>
    <dgm:cxn modelId="{CC326B5C-2BEB-44FD-98FD-CA8536705B89}" type="presOf" srcId="{B25E9A24-90D7-402D-B9A4-5033F7673E95}" destId="{3E1893C5-C4BA-4223-A15A-6219FBDD5224}" srcOrd="0" destOrd="0" presId="urn:microsoft.com/office/officeart/2005/8/layout/hierarchy4"/>
    <dgm:cxn modelId="{39DE839C-4274-4B3B-8D28-96B4B950A4F8}" type="presOf" srcId="{101D2D44-EDB6-45DB-94A9-BF5A4F8DA726}" destId="{8C883488-0316-4419-A3F6-B0CFEACF67CB}" srcOrd="0" destOrd="0" presId="urn:microsoft.com/office/officeart/2005/8/layout/hierarchy4"/>
    <dgm:cxn modelId="{7F6F97AA-58E2-4CC6-B1AB-3DD946DEDCBF}" type="presOf" srcId="{D3B13CA8-FFD2-4DCA-923F-A7CA27DEBCD2}" destId="{5923D6A9-921A-4CFE-975A-90A2571A3D75}" srcOrd="0" destOrd="0" presId="urn:microsoft.com/office/officeart/2005/8/layout/hierarchy4"/>
    <dgm:cxn modelId="{92863BB5-FBF4-41BA-BA46-9DF06B7BE146}" type="presOf" srcId="{4D83D01B-050A-499F-B9DE-4CC9DF0354FD}" destId="{F1C6C2F8-86A4-4844-AC05-9A2CC59FB716}" srcOrd="0" destOrd="0" presId="urn:microsoft.com/office/officeart/2005/8/layout/hierarchy4"/>
    <dgm:cxn modelId="{12D2F8CA-F6C5-4BB2-915B-F4D7811CD02B}" srcId="{4D83D01B-050A-499F-B9DE-4CC9DF0354FD}" destId="{B25E9A24-90D7-402D-B9A4-5033F7673E95}" srcOrd="0" destOrd="0" parTransId="{8F2752F9-5434-4B36-A379-5CE9CAC36429}" sibTransId="{86F0D97F-6B33-4836-A8A1-6FA5EE7AC4FD}"/>
    <dgm:cxn modelId="{ED665D17-15D8-4BFB-9627-1E0D738A2DC1}" type="presParOf" srcId="{5923D6A9-921A-4CFE-975A-90A2571A3D75}" destId="{AE68A999-3F8E-44C3-92B6-123D8B481BB7}" srcOrd="0" destOrd="0" presId="urn:microsoft.com/office/officeart/2005/8/layout/hierarchy4"/>
    <dgm:cxn modelId="{5E69972D-3B9A-4AA5-AAD5-FB2593BCA013}" type="presParOf" srcId="{AE68A999-3F8E-44C3-92B6-123D8B481BB7}" destId="{F1C6C2F8-86A4-4844-AC05-9A2CC59FB716}" srcOrd="0" destOrd="0" presId="urn:microsoft.com/office/officeart/2005/8/layout/hierarchy4"/>
    <dgm:cxn modelId="{F649C1E6-D300-40E0-9E8E-44D330A5071F}" type="presParOf" srcId="{AE68A999-3F8E-44C3-92B6-123D8B481BB7}" destId="{7E18CCC3-7D0A-4C7E-A88E-69D13E7C6813}" srcOrd="1" destOrd="0" presId="urn:microsoft.com/office/officeart/2005/8/layout/hierarchy4"/>
    <dgm:cxn modelId="{DCFC3CCC-1C25-4691-A6DD-C116380C4117}" type="presParOf" srcId="{AE68A999-3F8E-44C3-92B6-123D8B481BB7}" destId="{4B74B45B-E7F5-4786-8FA3-2CBE631067AB}" srcOrd="2" destOrd="0" presId="urn:microsoft.com/office/officeart/2005/8/layout/hierarchy4"/>
    <dgm:cxn modelId="{8DBE017B-C2DE-4B38-A595-098A1C2951F4}" type="presParOf" srcId="{4B74B45B-E7F5-4786-8FA3-2CBE631067AB}" destId="{134BD84D-88C3-4ECE-8006-FA6A2F9980CF}" srcOrd="0" destOrd="0" presId="urn:microsoft.com/office/officeart/2005/8/layout/hierarchy4"/>
    <dgm:cxn modelId="{9BC053B8-FB55-4807-B2C3-532525DC4A5F}" type="presParOf" srcId="{134BD84D-88C3-4ECE-8006-FA6A2F9980CF}" destId="{3E1893C5-C4BA-4223-A15A-6219FBDD5224}" srcOrd="0" destOrd="0" presId="urn:microsoft.com/office/officeart/2005/8/layout/hierarchy4"/>
    <dgm:cxn modelId="{6A8F9BF9-C5D0-4298-B9F0-332ECC6482B1}" type="presParOf" srcId="{134BD84D-88C3-4ECE-8006-FA6A2F9980CF}" destId="{5D69FD02-17D3-4F49-84A2-D02E14830F17}" srcOrd="1" destOrd="0" presId="urn:microsoft.com/office/officeart/2005/8/layout/hierarchy4"/>
    <dgm:cxn modelId="{E32202DB-A8D0-48BB-97DE-1BE0524CC930}" type="presParOf" srcId="{4B74B45B-E7F5-4786-8FA3-2CBE631067AB}" destId="{43F52886-341B-42E4-84DF-E48FA1FC2789}" srcOrd="1" destOrd="0" presId="urn:microsoft.com/office/officeart/2005/8/layout/hierarchy4"/>
    <dgm:cxn modelId="{54C77339-D5C0-4BA8-B7C0-9162B9DB9042}" type="presParOf" srcId="{4B74B45B-E7F5-4786-8FA3-2CBE631067AB}" destId="{1559AE8B-95EB-4EDE-A47C-20FE2C36BEA7}" srcOrd="2" destOrd="0" presId="urn:microsoft.com/office/officeart/2005/8/layout/hierarchy4"/>
    <dgm:cxn modelId="{CC5A15D0-C567-4B6A-AC83-94F4ED1000DC}" type="presParOf" srcId="{1559AE8B-95EB-4EDE-A47C-20FE2C36BEA7}" destId="{8C883488-0316-4419-A3F6-B0CFEACF67CB}" srcOrd="0" destOrd="0" presId="urn:microsoft.com/office/officeart/2005/8/layout/hierarchy4"/>
    <dgm:cxn modelId="{9C974FA2-113D-4436-80E9-5A77EAA6EA78}" type="presParOf" srcId="{1559AE8B-95EB-4EDE-A47C-20FE2C36BEA7}" destId="{6C532C3E-9263-4002-8C81-BF1BFB7F246B}" srcOrd="1" destOrd="0" presId="urn:microsoft.com/office/officeart/2005/8/layout/hierarchy4"/>
    <dgm:cxn modelId="{A61EDF20-7258-48EA-92AD-4F28BF0EF230}" type="presParOf" srcId="{4B74B45B-E7F5-4786-8FA3-2CBE631067AB}" destId="{9A979772-03FE-4792-9E19-5C885C9231AB}" srcOrd="3" destOrd="0" presId="urn:microsoft.com/office/officeart/2005/8/layout/hierarchy4"/>
    <dgm:cxn modelId="{6D199ED6-59AF-4F99-9877-985A47ABB050}" type="presParOf" srcId="{4B74B45B-E7F5-4786-8FA3-2CBE631067AB}" destId="{E5F21770-68CA-4B1D-8DBA-66CBB8212904}" srcOrd="4" destOrd="0" presId="urn:microsoft.com/office/officeart/2005/8/layout/hierarchy4"/>
    <dgm:cxn modelId="{71A72E2F-D46D-43E1-B4EC-CCE7397F1D1E}" type="presParOf" srcId="{E5F21770-68CA-4B1D-8DBA-66CBB8212904}" destId="{277D5BCA-BD1B-401D-8F42-C51930FE92EA}" srcOrd="0" destOrd="0" presId="urn:microsoft.com/office/officeart/2005/8/layout/hierarchy4"/>
    <dgm:cxn modelId="{C2D9EB92-3755-4824-8133-9B3BC68174AE}" type="presParOf" srcId="{E5F21770-68CA-4B1D-8DBA-66CBB8212904}" destId="{3720A17F-9638-4177-B7B8-FCD1377EB7CD}" srcOrd="1" destOrd="0" presId="urn:microsoft.com/office/officeart/2005/8/layout/hierarchy4"/>
    <dgm:cxn modelId="{F79596B2-33AF-420B-B0B1-5A9C39139730}" type="presParOf" srcId="{4B74B45B-E7F5-4786-8FA3-2CBE631067AB}" destId="{EDF43DEA-2020-4B58-8362-DF5EAC9158F1}" srcOrd="5" destOrd="0" presId="urn:microsoft.com/office/officeart/2005/8/layout/hierarchy4"/>
    <dgm:cxn modelId="{2F0E003F-EA61-4263-83FB-59D212D7578F}" type="presParOf" srcId="{4B74B45B-E7F5-4786-8FA3-2CBE631067AB}" destId="{3A40272E-2A2F-42B6-9D94-87BD077A9B7B}" srcOrd="6" destOrd="0" presId="urn:microsoft.com/office/officeart/2005/8/layout/hierarchy4"/>
    <dgm:cxn modelId="{24019D62-2E93-4A25-9083-13761FE59144}" type="presParOf" srcId="{3A40272E-2A2F-42B6-9D94-87BD077A9B7B}" destId="{A4A2DB14-E85A-47C2-980B-218D66232492}" srcOrd="0" destOrd="0" presId="urn:microsoft.com/office/officeart/2005/8/layout/hierarchy4"/>
    <dgm:cxn modelId="{19E09BC0-1542-4574-ABBF-0383F1F73E69}" type="presParOf" srcId="{3A40272E-2A2F-42B6-9D94-87BD077A9B7B}" destId="{2CC21D9F-CD10-4BCD-9E60-A2E1E6F14F06}" srcOrd="1" destOrd="0" presId="urn:microsoft.com/office/officeart/2005/8/layout/hierarchy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D01A94-A913-428B-ADFA-7E22A6D67552}">
      <dsp:nvSpPr>
        <dsp:cNvPr id="0" name=""/>
        <dsp:cNvSpPr/>
      </dsp:nvSpPr>
      <dsp:spPr>
        <a:xfrm>
          <a:off x="0" y="10319"/>
          <a:ext cx="9964800" cy="104568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Excess Cost calculations determine the proper expenditure of IDEA funds. </a:t>
          </a:r>
        </a:p>
      </dsp:txBody>
      <dsp:txXfrm>
        <a:off x="51046" y="61365"/>
        <a:ext cx="9862708" cy="943595"/>
      </dsp:txXfrm>
    </dsp:sp>
    <dsp:sp modelId="{18A9EB7B-8C50-4136-B03C-1C9DB033CDD0}">
      <dsp:nvSpPr>
        <dsp:cNvPr id="0" name=""/>
        <dsp:cNvSpPr/>
      </dsp:nvSpPr>
      <dsp:spPr>
        <a:xfrm>
          <a:off x="0" y="1113606"/>
          <a:ext cx="9964800" cy="104568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Excess cost guidelines ensure IDEA funds supplement, rather than supplant, general education funding. </a:t>
          </a:r>
        </a:p>
      </dsp:txBody>
      <dsp:txXfrm>
        <a:off x="51046" y="1164652"/>
        <a:ext cx="9862708" cy="943595"/>
      </dsp:txXfrm>
    </dsp:sp>
    <dsp:sp modelId="{C50E4A34-6433-41CB-A030-DEC83F26BAFF}">
      <dsp:nvSpPr>
        <dsp:cNvPr id="0" name=""/>
        <dsp:cNvSpPr/>
      </dsp:nvSpPr>
      <dsp:spPr>
        <a:xfrm>
          <a:off x="0" y="2216894"/>
          <a:ext cx="9964800" cy="104568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Local Education Agencies (LEAs) must ensure they have spent an equal amount of non-IDEA funding on students with disabilities as they have on general education students.</a:t>
          </a:r>
        </a:p>
      </dsp:txBody>
      <dsp:txXfrm>
        <a:off x="51046" y="2267940"/>
        <a:ext cx="9862708" cy="9435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CF7EED-FE86-41FC-B5F4-4D15107D4FFB}">
      <dsp:nvSpPr>
        <dsp:cNvPr id="0" name=""/>
        <dsp:cNvSpPr/>
      </dsp:nvSpPr>
      <dsp:spPr>
        <a:xfrm>
          <a:off x="1700" y="0"/>
          <a:ext cx="3626324" cy="10264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dirty="0"/>
            <a:t>Collection opened: </a:t>
          </a:r>
        </a:p>
        <a:p>
          <a:pPr marL="0" lvl="0" indent="0" algn="ctr" defTabSz="933450">
            <a:lnSpc>
              <a:spcPct val="90000"/>
            </a:lnSpc>
            <a:spcBef>
              <a:spcPct val="0"/>
            </a:spcBef>
            <a:spcAft>
              <a:spcPct val="35000"/>
            </a:spcAft>
            <a:buNone/>
          </a:pPr>
          <a:r>
            <a:rPr lang="en-US" sz="2100" kern="1200" dirty="0"/>
            <a:t>Thursday, January 15, 2026</a:t>
          </a:r>
        </a:p>
      </dsp:txBody>
      <dsp:txXfrm>
        <a:off x="31764" y="30064"/>
        <a:ext cx="3566196" cy="966332"/>
      </dsp:txXfrm>
    </dsp:sp>
    <dsp:sp modelId="{4E4FE467-E326-422F-B67F-9F9ACD08EF8E}">
      <dsp:nvSpPr>
        <dsp:cNvPr id="0" name=""/>
        <dsp:cNvSpPr/>
      </dsp:nvSpPr>
      <dsp:spPr>
        <a:xfrm>
          <a:off x="3990657" y="63565"/>
          <a:ext cx="768780" cy="8993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3990657" y="243431"/>
        <a:ext cx="538146" cy="539596"/>
      </dsp:txXfrm>
    </dsp:sp>
    <dsp:sp modelId="{C1480D2F-A62A-4AD8-B39F-0B516839993C}">
      <dsp:nvSpPr>
        <dsp:cNvPr id="0" name=""/>
        <dsp:cNvSpPr/>
      </dsp:nvSpPr>
      <dsp:spPr>
        <a:xfrm>
          <a:off x="5078554" y="0"/>
          <a:ext cx="3626324" cy="102646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b="1" kern="1200" dirty="0"/>
            <a:t>Collection closes: </a:t>
          </a:r>
        </a:p>
        <a:p>
          <a:pPr marL="0" lvl="0" indent="0" algn="ctr" defTabSz="933450">
            <a:lnSpc>
              <a:spcPct val="90000"/>
            </a:lnSpc>
            <a:spcBef>
              <a:spcPct val="0"/>
            </a:spcBef>
            <a:spcAft>
              <a:spcPct val="35000"/>
            </a:spcAft>
            <a:buNone/>
          </a:pPr>
          <a:r>
            <a:rPr lang="en-US" sz="2100" kern="1200" dirty="0"/>
            <a:t>Friday, March 13, 2026.  </a:t>
          </a:r>
        </a:p>
      </dsp:txBody>
      <dsp:txXfrm>
        <a:off x="5108618" y="30064"/>
        <a:ext cx="3566196" cy="96633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C6C2F8-86A4-4844-AC05-9A2CC59FB716}">
      <dsp:nvSpPr>
        <dsp:cNvPr id="0" name=""/>
        <dsp:cNvSpPr/>
      </dsp:nvSpPr>
      <dsp:spPr>
        <a:xfrm>
          <a:off x="2814" y="0"/>
          <a:ext cx="8703764" cy="107371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Completing the Excess Cost Report can be a time-intensive task. </a:t>
          </a:r>
        </a:p>
        <a:p>
          <a:pPr marL="0" lvl="0" indent="0" algn="ctr" defTabSz="1022350">
            <a:lnSpc>
              <a:spcPct val="90000"/>
            </a:lnSpc>
            <a:spcBef>
              <a:spcPct val="0"/>
            </a:spcBef>
            <a:spcAft>
              <a:spcPct val="35000"/>
            </a:spcAft>
            <a:buNone/>
          </a:pPr>
          <a:r>
            <a:rPr lang="en-US" sz="2300" kern="1200" dirty="0"/>
            <a:t>Allow time for:</a:t>
          </a:r>
        </a:p>
      </dsp:txBody>
      <dsp:txXfrm>
        <a:off x="34262" y="31448"/>
        <a:ext cx="8640868" cy="1010819"/>
      </dsp:txXfrm>
    </dsp:sp>
    <dsp:sp modelId="{3E1893C5-C4BA-4223-A15A-6219FBDD5224}">
      <dsp:nvSpPr>
        <dsp:cNvPr id="0" name=""/>
        <dsp:cNvSpPr/>
      </dsp:nvSpPr>
      <dsp:spPr>
        <a:xfrm>
          <a:off x="1407" y="1295253"/>
          <a:ext cx="2046981" cy="107371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Collecting information and performing calculations </a:t>
          </a:r>
        </a:p>
      </dsp:txBody>
      <dsp:txXfrm>
        <a:off x="32855" y="1326701"/>
        <a:ext cx="1984085" cy="1010819"/>
      </dsp:txXfrm>
    </dsp:sp>
    <dsp:sp modelId="{8C883488-0316-4419-A3F6-B0CFEACF67CB}">
      <dsp:nvSpPr>
        <dsp:cNvPr id="0" name=""/>
        <dsp:cNvSpPr/>
      </dsp:nvSpPr>
      <dsp:spPr>
        <a:xfrm>
          <a:off x="2220334" y="1295253"/>
          <a:ext cx="2046981" cy="107371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Completing the report </a:t>
          </a:r>
        </a:p>
      </dsp:txBody>
      <dsp:txXfrm>
        <a:off x="2251782" y="1326701"/>
        <a:ext cx="1984085" cy="1010819"/>
      </dsp:txXfrm>
    </dsp:sp>
    <dsp:sp modelId="{277D5BCA-BD1B-401D-8F42-C51930FE92EA}">
      <dsp:nvSpPr>
        <dsp:cNvPr id="0" name=""/>
        <dsp:cNvSpPr/>
      </dsp:nvSpPr>
      <dsp:spPr>
        <a:xfrm>
          <a:off x="4439262" y="1295253"/>
          <a:ext cx="2046981" cy="107371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Contacting ODE for questions </a:t>
          </a:r>
        </a:p>
      </dsp:txBody>
      <dsp:txXfrm>
        <a:off x="4470710" y="1326701"/>
        <a:ext cx="1984085" cy="1010819"/>
      </dsp:txXfrm>
    </dsp:sp>
    <dsp:sp modelId="{A4A2DB14-E85A-47C2-980B-218D66232492}">
      <dsp:nvSpPr>
        <dsp:cNvPr id="0" name=""/>
        <dsp:cNvSpPr/>
      </dsp:nvSpPr>
      <dsp:spPr>
        <a:xfrm>
          <a:off x="6658190" y="1295253"/>
          <a:ext cx="2046981" cy="107371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Receiving support prior to the submission deadline</a:t>
          </a:r>
        </a:p>
      </dsp:txBody>
      <dsp:txXfrm>
        <a:off x="6689638" y="1326701"/>
        <a:ext cx="1984085" cy="101081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Good morning, and welcome to this training on the Excess Cost Collection.</a:t>
            </a:r>
          </a:p>
          <a:p>
            <a:r>
              <a:rPr lang="en-US"/>
              <a:t>This session is intended for staff who are responsible for submitting the Excess Cost Collection.</a:t>
            </a:r>
          </a:p>
          <a:p>
            <a:r>
              <a:rPr lang="en-US"/>
              <a:t>My name is Tracy Hensley.</a:t>
            </a:r>
          </a:p>
          <a:p>
            <a:r>
              <a:rPr lang="en-US"/>
              <a:t>Thea Donovan is here to assist with answering questions. </a:t>
            </a:r>
          </a:p>
          <a:p>
            <a:r>
              <a:rPr lang="en-US"/>
              <a:t>Monitoring the chat and taking notes is Barb O’Neill.</a:t>
            </a:r>
          </a:p>
          <a:p>
            <a:r>
              <a:rPr lang="en-US"/>
              <a:t>We are Program Analysts with the Oregon Department of Education, Office of Enhancing Student Opportunities.</a:t>
            </a:r>
          </a:p>
          <a:p>
            <a:r>
              <a:rPr lang="en-US"/>
              <a:t>Today, we’ll provide an overview of Excess Cost, walk through the components of the Excess Cost Report, and answer your questions.</a:t>
            </a:r>
          </a:p>
          <a:p>
            <a:r>
              <a:rPr lang="en-US"/>
              <a:t>This training is for you, so please feel free to ask questions at any time—either by raising your hand or typing them into the chat.</a:t>
            </a:r>
          </a:p>
          <a:p>
            <a:r>
              <a:rPr lang="en-US"/>
              <a:t>Please note that we will not be recording this session due to confidentiality considerations related to FERPA.</a:t>
            </a:r>
          </a:p>
          <a:p>
            <a:endParaRPr lang="en-US"/>
          </a:p>
          <a:p>
            <a:r>
              <a:rPr lang="en-US"/>
              <a:t>We will drop in the chat the IDEA Excess Cost Calculation collection website with links to access the collection submission portal, the Excess Cost Template, and the Excess Cost Q&amp;A document.</a:t>
            </a:r>
          </a:p>
          <a:p>
            <a:endParaRPr lang="en-US"/>
          </a:p>
          <a:p>
            <a:r>
              <a:rPr lang="en-US"/>
              <a:t>IDEA Excess Cost Calculation: https://odedistrict.oregon.gov/CollectionsValidations/Collections/Pages/IDEA-ExcessCostCalculation.aspx?utm_medium=email&amp;utm_source=govdelivery</a:t>
            </a:r>
          </a:p>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654457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C47D6B-C911-0635-EF2D-C2D14AA449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94403B-D892-2C04-1CEC-A1F38306E7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22F06E-52B0-163F-3398-F09C24AF3FB6}"/>
              </a:ext>
            </a:extLst>
          </p:cNvPr>
          <p:cNvSpPr>
            <a:spLocks noGrp="1"/>
          </p:cNvSpPr>
          <p:nvPr>
            <p:ph type="body" idx="1"/>
          </p:nvPr>
        </p:nvSpPr>
        <p:spPr/>
        <p:txBody>
          <a:bodyPr/>
          <a:lstStyle/>
          <a:p>
            <a:r>
              <a:rPr lang="en-US"/>
              <a:t>Our final example is the field labeled ‘IDEA Part B allocation spent in audit year.’</a:t>
            </a:r>
          </a:p>
          <a:p>
            <a:r>
              <a:rPr lang="en-US"/>
              <a:t>Here, the support text and the circled cell indicate that you should refer to the Schedule of Expenditures of Federal Awards (SEFA) from your ACFR or audited financial statements to locate this information.</a:t>
            </a:r>
          </a:p>
          <a:p>
            <a:endParaRPr lang="en-US"/>
          </a:p>
          <a:p>
            <a:r>
              <a:rPr lang="en-US"/>
              <a:t>These examples illustrate how the references to the required data sources in the Excess Cost Template guide you through the tool to help ensure that the correct information is entered.</a:t>
            </a:r>
          </a:p>
          <a:p>
            <a:endParaRPr lang="en-US"/>
          </a:p>
          <a:p>
            <a:r>
              <a:rPr lang="en-US"/>
              <a:t>Any questions before we move on?</a:t>
            </a:r>
          </a:p>
        </p:txBody>
      </p:sp>
      <p:sp>
        <p:nvSpPr>
          <p:cNvPr id="4" name="Slide Number Placeholder 3">
            <a:extLst>
              <a:ext uri="{FF2B5EF4-FFF2-40B4-BE49-F238E27FC236}">
                <a16:creationId xmlns:a16="http://schemas.microsoft.com/office/drawing/2014/main" id="{0AE44DA2-7F35-1643-7924-3225C4BBD608}"/>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606570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16D32-931B-E1A0-56F6-075CBAF6E2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CBAAB8-0327-53D8-3E0A-90A47C7E55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BE60B2-32AD-5BB1-BE8D-F0A40103985B}"/>
              </a:ext>
            </a:extLst>
          </p:cNvPr>
          <p:cNvSpPr>
            <a:spLocks noGrp="1"/>
          </p:cNvSpPr>
          <p:nvPr>
            <p:ph type="body" idx="1"/>
          </p:nvPr>
        </p:nvSpPr>
        <p:spPr/>
        <p:txBody>
          <a:bodyPr/>
          <a:lstStyle/>
          <a:p>
            <a:r>
              <a:rPr lang="en-US"/>
              <a:t>Appendix A to Part 300 provides an example of how to calculate Excess Costs for the elementary school portion, and the same principles apply when calculating for secondary school portion as well. </a:t>
            </a:r>
          </a:p>
          <a:p>
            <a:endParaRPr lang="en-US"/>
          </a:p>
          <a:p>
            <a:r>
              <a:rPr lang="en-US"/>
              <a:t>The appendix explains that the first step in the calculation is for the LEA to determine the total amount of its expenditures for elementary school students from all funding sources—local, State, and Federal, including IDEA Part B—for the preceding school year.</a:t>
            </a:r>
          </a:p>
          <a:p>
            <a:r>
              <a:rPr lang="en-US"/>
              <a:t>The only expenditures that are excluded from this total are capital outlay and debt services.</a:t>
            </a:r>
          </a:p>
          <a:p>
            <a:endParaRPr lang="en-US"/>
          </a:p>
          <a:p>
            <a:r>
              <a:rPr lang="en-US"/>
              <a:t>This establishes the baseline expenditure level for general education, which is necessary in order to determine the amount that qualifies as Excess Cost.</a:t>
            </a:r>
          </a:p>
        </p:txBody>
      </p:sp>
      <p:sp>
        <p:nvSpPr>
          <p:cNvPr id="4" name="Slide Number Placeholder 3">
            <a:extLst>
              <a:ext uri="{FF2B5EF4-FFF2-40B4-BE49-F238E27FC236}">
                <a16:creationId xmlns:a16="http://schemas.microsoft.com/office/drawing/2014/main" id="{9C8B460D-E8E6-4327-B817-7342EA82C6C2}"/>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963527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p:cNvGrpSpPr/>
        <p:nvPr/>
      </p:nvGrpSpPr>
      <p:grpSpPr>
        <a:xfrm>
          <a:off x="0" y="0"/>
          <a:ext cx="0" cy="0"/>
          <a:chOff x="0" y="0"/>
          <a:chExt cx="0" cy="0"/>
        </a:xfrm>
      </p:grpSpPr>
      <p:sp>
        <p:nvSpPr>
          <p:cNvPr id="622" name="Google Shape;622;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fontAlgn="t"/>
            <a:r>
              <a:rPr lang="en-US" sz="1200" b="0" i="0" u="none" strike="noStrike" cap="none">
                <a:solidFill>
                  <a:schemeClr val="dk1"/>
                </a:solidFill>
                <a:effectLst/>
                <a:latin typeface="Calibri"/>
                <a:ea typeface="Calibri"/>
                <a:cs typeface="Calibri"/>
                <a:sym typeface="Calibri"/>
              </a:rPr>
              <a:t>Once a district has used the Excess Cost Template to generate the data needed for submission, the next step is to submit that information through </a:t>
            </a:r>
            <a:r>
              <a:rPr lang="en-US" sz="1200" b="1" i="0" u="none" strike="noStrike" cap="none">
                <a:solidFill>
                  <a:schemeClr val="dk1"/>
                </a:solidFill>
                <a:effectLst/>
                <a:latin typeface="Calibri"/>
                <a:ea typeface="Calibri"/>
                <a:cs typeface="Calibri"/>
                <a:sym typeface="Calibri"/>
              </a:rPr>
              <a:t>Central Login</a:t>
            </a:r>
            <a:r>
              <a:rPr lang="en-US" sz="1200" b="0" i="0" u="none" strike="noStrike" cap="none">
                <a:solidFill>
                  <a:schemeClr val="dk1"/>
                </a:solidFill>
                <a:effectLst/>
                <a:latin typeface="Calibri"/>
                <a:ea typeface="Calibri"/>
                <a:cs typeface="Calibri"/>
                <a:sym typeface="Calibri"/>
              </a:rPr>
              <a:t>.</a:t>
            </a:r>
          </a:p>
          <a:p>
            <a:pPr fontAlgn="t"/>
            <a:r>
              <a:rPr lang="en-US" sz="1200" b="0" i="0" u="none" strike="noStrike" cap="none">
                <a:solidFill>
                  <a:schemeClr val="dk1"/>
                </a:solidFill>
                <a:effectLst/>
                <a:latin typeface="Calibri"/>
                <a:ea typeface="Calibri"/>
                <a:cs typeface="Calibri"/>
                <a:sym typeface="Calibri"/>
              </a:rPr>
              <a:t>We have provided the link to Central Login so you can easily access the system.</a:t>
            </a:r>
          </a:p>
          <a:p>
            <a:pPr fontAlgn="t"/>
            <a:r>
              <a:rPr lang="en-US" sz="1200" b="0" i="0" u="none" strike="noStrike" cap="none">
                <a:solidFill>
                  <a:schemeClr val="dk1"/>
                </a:solidFill>
                <a:effectLst/>
                <a:latin typeface="Calibri"/>
                <a:ea typeface="Calibri"/>
                <a:cs typeface="Calibri"/>
                <a:sym typeface="Calibri"/>
              </a:rPr>
              <a:t>After you have logged in, you will go to your list of applications and select </a:t>
            </a:r>
            <a:r>
              <a:rPr lang="en-US" sz="1200" b="1" i="0" u="none" strike="noStrike" cap="none">
                <a:solidFill>
                  <a:schemeClr val="dk1"/>
                </a:solidFill>
                <a:effectLst/>
                <a:latin typeface="Calibri"/>
                <a:ea typeface="Calibri"/>
                <a:cs typeface="Calibri"/>
                <a:sym typeface="Calibri"/>
              </a:rPr>
              <a:t>Consolidated Collections</a:t>
            </a:r>
            <a:r>
              <a:rPr lang="en-US" sz="1200" b="0" i="0" u="none" strike="noStrike" cap="none">
                <a:solidFill>
                  <a:schemeClr val="dk1"/>
                </a:solidFill>
                <a:effectLst/>
                <a:latin typeface="Calibri"/>
                <a:ea typeface="Calibri"/>
                <a:cs typeface="Calibri"/>
                <a:sym typeface="Calibri"/>
              </a:rPr>
              <a:t>.</a:t>
            </a:r>
          </a:p>
          <a:p>
            <a:pPr fontAlgn="t"/>
            <a:r>
              <a:rPr lang="en-US" sz="1200" b="0" i="0" u="none" strike="noStrike" cap="none">
                <a:solidFill>
                  <a:schemeClr val="dk1"/>
                </a:solidFill>
                <a:effectLst/>
                <a:latin typeface="Calibri"/>
                <a:ea typeface="Calibri"/>
                <a:cs typeface="Calibri"/>
                <a:sym typeface="Calibri"/>
              </a:rPr>
              <a:t>Within that menu, you will find </a:t>
            </a:r>
            <a:r>
              <a:rPr lang="en-US" sz="1200" b="1" i="0" u="none" strike="noStrike" cap="none">
                <a:solidFill>
                  <a:schemeClr val="dk1"/>
                </a:solidFill>
                <a:effectLst/>
                <a:latin typeface="Calibri"/>
                <a:ea typeface="Calibri"/>
                <a:cs typeface="Calibri"/>
                <a:sym typeface="Calibri"/>
              </a:rPr>
              <a:t>Excess Cost</a:t>
            </a:r>
            <a:r>
              <a:rPr lang="en-US" sz="1200" b="0" i="0" u="none" strike="noStrike" cap="none">
                <a:solidFill>
                  <a:schemeClr val="dk1"/>
                </a:solidFill>
                <a:effectLst/>
                <a:latin typeface="Calibri"/>
                <a:ea typeface="Calibri"/>
                <a:cs typeface="Calibri"/>
                <a:sym typeface="Calibri"/>
              </a:rPr>
              <a:t> listed under the </a:t>
            </a:r>
            <a:r>
              <a:rPr lang="en-US" sz="1200" b="1" i="0" u="none" strike="noStrike" cap="none">
                <a:solidFill>
                  <a:schemeClr val="dk1"/>
                </a:solidFill>
                <a:effectLst/>
                <a:latin typeface="Calibri"/>
                <a:ea typeface="Calibri"/>
                <a:cs typeface="Calibri"/>
                <a:sym typeface="Calibri"/>
              </a:rPr>
              <a:t>Institution Collections</a:t>
            </a:r>
            <a:r>
              <a:rPr lang="en-US" sz="1200" b="0" i="0" u="none" strike="noStrike" cap="none">
                <a:solidFill>
                  <a:schemeClr val="dk1"/>
                </a:solidFill>
                <a:effectLst/>
                <a:latin typeface="Calibri"/>
                <a:ea typeface="Calibri"/>
                <a:cs typeface="Calibri"/>
                <a:sym typeface="Calibri"/>
              </a:rPr>
              <a:t> section.</a:t>
            </a:r>
          </a:p>
          <a:p>
            <a:pPr fontAlgn="t"/>
            <a:r>
              <a:rPr lang="en-US" sz="1200" b="0" i="0" u="none" strike="noStrike" cap="none">
                <a:solidFill>
                  <a:schemeClr val="dk1"/>
                </a:solidFill>
                <a:effectLst/>
                <a:latin typeface="Calibri"/>
                <a:ea typeface="Calibri"/>
                <a:cs typeface="Calibri"/>
                <a:sym typeface="Calibri"/>
              </a:rPr>
              <a:t>That is where you will upload your completed information and finalize your submission.</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br>
              <a:rPr lang="en-US"/>
            </a:br>
            <a:endParaRPr lang="en-US"/>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a:p>
          <a:p>
            <a:pPr marL="0" lvl="0" indent="0" algn="l" rtl="0">
              <a:spcBef>
                <a:spcPts val="0"/>
              </a:spcBef>
              <a:spcAft>
                <a:spcPts val="0"/>
              </a:spcAft>
              <a:buNone/>
            </a:pPr>
            <a:endParaRPr/>
          </a:p>
        </p:txBody>
      </p:sp>
      <p:sp>
        <p:nvSpPr>
          <p:cNvPr id="623" name="Google Shape;62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136505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a:extLst>
            <a:ext uri="{FF2B5EF4-FFF2-40B4-BE49-F238E27FC236}">
              <a16:creationId xmlns:a16="http://schemas.microsoft.com/office/drawing/2014/main" id="{1CCD20C6-D46E-D6D6-3113-99065755E193}"/>
            </a:ext>
          </a:extLst>
        </p:cNvPr>
        <p:cNvGrpSpPr/>
        <p:nvPr/>
      </p:nvGrpSpPr>
      <p:grpSpPr>
        <a:xfrm>
          <a:off x="0" y="0"/>
          <a:ext cx="0" cy="0"/>
          <a:chOff x="0" y="0"/>
          <a:chExt cx="0" cy="0"/>
        </a:xfrm>
      </p:grpSpPr>
      <p:sp>
        <p:nvSpPr>
          <p:cNvPr id="622" name="Google Shape;622;p3:notes">
            <a:extLst>
              <a:ext uri="{FF2B5EF4-FFF2-40B4-BE49-F238E27FC236}">
                <a16:creationId xmlns:a16="http://schemas.microsoft.com/office/drawing/2014/main" id="{AC46FCCF-D0C9-871A-7689-0267CBEC070D}"/>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fontAlgn="t"/>
            <a:r>
              <a:rPr lang="en-US" sz="1200" b="0" i="0" u="none" strike="noStrike" cap="none">
                <a:solidFill>
                  <a:schemeClr val="dk1"/>
                </a:solidFill>
                <a:effectLst/>
                <a:latin typeface="Calibri"/>
                <a:ea typeface="Calibri"/>
                <a:cs typeface="Calibri"/>
                <a:sym typeface="Calibri"/>
              </a:rPr>
              <a:t>Verifying the submission is an important step in the process, and it is one that is often overlooked.</a:t>
            </a:r>
          </a:p>
          <a:p>
            <a:pPr fontAlgn="t"/>
            <a:r>
              <a:rPr lang="en-US" sz="1200" b="0" i="0" u="none" strike="noStrike" cap="none">
                <a:solidFill>
                  <a:schemeClr val="dk1"/>
                </a:solidFill>
                <a:effectLst/>
                <a:latin typeface="Calibri"/>
                <a:ea typeface="Calibri"/>
                <a:cs typeface="Calibri"/>
                <a:sym typeface="Calibri"/>
              </a:rPr>
              <a:t>After the data has been entered into the collection, it still needs to be </a:t>
            </a:r>
            <a:r>
              <a:rPr lang="en-US" sz="1200" b="1" i="0" u="none" strike="noStrike" cap="none">
                <a:solidFill>
                  <a:schemeClr val="dk1"/>
                </a:solidFill>
                <a:effectLst/>
                <a:latin typeface="Calibri"/>
                <a:ea typeface="Calibri"/>
                <a:cs typeface="Calibri"/>
                <a:sym typeface="Calibri"/>
              </a:rPr>
              <a:t>validated</a:t>
            </a:r>
            <a:r>
              <a:rPr lang="en-US" sz="1200" b="0" i="0" u="none" strike="noStrike" cap="none">
                <a:solidFill>
                  <a:schemeClr val="dk1"/>
                </a:solidFill>
                <a:effectLst/>
                <a:latin typeface="Calibri"/>
                <a:ea typeface="Calibri"/>
                <a:cs typeface="Calibri"/>
                <a:sym typeface="Calibri"/>
              </a:rPr>
              <a:t>. This validation step is essential because it completes the submission process and ensures that the information has been received accurately.</a:t>
            </a:r>
          </a:p>
          <a:p>
            <a:pPr fontAlgn="t"/>
            <a:r>
              <a:rPr lang="en-US" sz="1200" b="0" i="0" u="none" strike="noStrike" cap="none">
                <a:solidFill>
                  <a:schemeClr val="dk1"/>
                </a:solidFill>
                <a:effectLst/>
                <a:latin typeface="Calibri"/>
                <a:ea typeface="Calibri"/>
                <a:cs typeface="Calibri"/>
                <a:sym typeface="Calibri"/>
              </a:rPr>
              <a:t>Without validation, the submission remains incomplete, so it is always a good idea to double‑check this step before logging out.</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br>
              <a:rPr lang="en-US"/>
            </a:br>
            <a:endParaRPr lang="en-US"/>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a:p>
          <a:p>
            <a:pPr marL="0" lvl="0" indent="0" algn="l" rtl="0">
              <a:spcBef>
                <a:spcPts val="0"/>
              </a:spcBef>
              <a:spcAft>
                <a:spcPts val="0"/>
              </a:spcAft>
              <a:buNone/>
            </a:pPr>
            <a:endParaRPr/>
          </a:p>
        </p:txBody>
      </p:sp>
      <p:sp>
        <p:nvSpPr>
          <p:cNvPr id="623" name="Google Shape;623;p3:notes">
            <a:extLst>
              <a:ext uri="{FF2B5EF4-FFF2-40B4-BE49-F238E27FC236}">
                <a16:creationId xmlns:a16="http://schemas.microsoft.com/office/drawing/2014/main" id="{D01B23D2-C321-135C-D02B-10F4F4E3C53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095581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p:cNvGrpSpPr/>
        <p:nvPr/>
      </p:nvGrpSpPr>
      <p:grpSpPr>
        <a:xfrm>
          <a:off x="0" y="0"/>
          <a:ext cx="0" cy="0"/>
          <a:chOff x="0" y="0"/>
          <a:chExt cx="0" cy="0"/>
        </a:xfrm>
      </p:grpSpPr>
      <p:sp>
        <p:nvSpPr>
          <p:cNvPr id="622" name="Google Shape;622;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fontAlgn="t"/>
            <a:r>
              <a:rPr lang="en-US" sz="1200" b="0" i="0" u="none" strike="noStrike" cap="none">
                <a:solidFill>
                  <a:schemeClr val="dk1"/>
                </a:solidFill>
                <a:effectLst/>
                <a:latin typeface="Calibri"/>
                <a:ea typeface="Calibri"/>
                <a:cs typeface="Calibri"/>
                <a:sym typeface="Calibri"/>
              </a:rPr>
              <a:t>Here are the links to the </a:t>
            </a:r>
            <a:r>
              <a:rPr lang="en-US" sz="1200" b="1" i="0" u="none" strike="noStrike" cap="none">
                <a:solidFill>
                  <a:schemeClr val="dk1"/>
                </a:solidFill>
                <a:effectLst/>
                <a:latin typeface="Calibri"/>
                <a:ea typeface="Calibri"/>
                <a:cs typeface="Calibri"/>
                <a:sym typeface="Calibri"/>
              </a:rPr>
              <a:t>IDEA Excess Cost Template</a:t>
            </a:r>
            <a:r>
              <a:rPr lang="en-US" sz="1200" b="0" i="0" u="none" strike="noStrike" cap="none">
                <a:solidFill>
                  <a:schemeClr val="dk1"/>
                </a:solidFill>
                <a:effectLst/>
                <a:latin typeface="Calibri"/>
                <a:ea typeface="Calibri"/>
                <a:cs typeface="Calibri"/>
                <a:sym typeface="Calibri"/>
              </a:rPr>
              <a:t> and the </a:t>
            </a:r>
            <a:r>
              <a:rPr lang="en-US" sz="1200" b="1" i="0" u="none" strike="noStrike" cap="none">
                <a:solidFill>
                  <a:schemeClr val="dk1"/>
                </a:solidFill>
                <a:effectLst/>
                <a:latin typeface="Calibri"/>
                <a:ea typeface="Calibri"/>
                <a:cs typeface="Calibri"/>
                <a:sym typeface="Calibri"/>
              </a:rPr>
              <a:t>Excess Cost Question and Answer document</a:t>
            </a:r>
            <a:r>
              <a:rPr lang="en-US" sz="1200" b="0" i="0" u="none" strike="noStrike" cap="none">
                <a:solidFill>
                  <a:schemeClr val="dk1"/>
                </a:solidFill>
                <a:effectLst/>
                <a:latin typeface="Calibri"/>
                <a:ea typeface="Calibri"/>
                <a:cs typeface="Calibri"/>
                <a:sym typeface="Calibri"/>
              </a:rPr>
              <a:t>.</a:t>
            </a:r>
          </a:p>
          <a:p>
            <a:pPr fontAlgn="t"/>
            <a:r>
              <a:rPr lang="en-US" sz="1200" b="0" i="0" u="none" strike="noStrike" cap="none">
                <a:solidFill>
                  <a:schemeClr val="dk1"/>
                </a:solidFill>
                <a:effectLst/>
                <a:latin typeface="Calibri"/>
                <a:ea typeface="Calibri"/>
                <a:cs typeface="Calibri"/>
                <a:sym typeface="Calibri"/>
              </a:rPr>
              <a:t>The Excess Cost Template is the tool you will use to </a:t>
            </a:r>
            <a:r>
              <a:rPr lang="en-US" sz="1200" b="1" i="0" u="none" strike="noStrike" cap="none">
                <a:solidFill>
                  <a:schemeClr val="dk1"/>
                </a:solidFill>
                <a:effectLst/>
                <a:latin typeface="Calibri"/>
                <a:ea typeface="Calibri"/>
                <a:cs typeface="Calibri"/>
                <a:sym typeface="Calibri"/>
              </a:rPr>
              <a:t>create the data needed for submission</a:t>
            </a:r>
            <a:r>
              <a:rPr lang="en-US" sz="1200" b="0" i="0" u="none" strike="noStrike" cap="none">
                <a:solidFill>
                  <a:schemeClr val="dk1"/>
                </a:solidFill>
                <a:effectLst/>
                <a:latin typeface="Calibri"/>
                <a:ea typeface="Calibri"/>
                <a:cs typeface="Calibri"/>
                <a:sym typeface="Calibri"/>
              </a:rPr>
              <a:t>. This is where you enter your district’s information so the required calculation can be generated.</a:t>
            </a:r>
          </a:p>
          <a:p>
            <a:pPr fontAlgn="t"/>
            <a:r>
              <a:rPr lang="en-US" sz="1200" b="0" i="0" u="none" strike="noStrike" cap="none">
                <a:solidFill>
                  <a:schemeClr val="dk1"/>
                </a:solidFill>
                <a:effectLst/>
                <a:latin typeface="Calibri"/>
                <a:ea typeface="Calibri"/>
                <a:cs typeface="Calibri"/>
                <a:sym typeface="Calibri"/>
              </a:rPr>
              <a:t>The Question and Answer document is also a helpful resource. It can </a:t>
            </a:r>
            <a:r>
              <a:rPr lang="en-US" sz="1200" b="1" i="0" u="none" strike="noStrike" cap="none">
                <a:solidFill>
                  <a:schemeClr val="dk1"/>
                </a:solidFill>
                <a:effectLst/>
                <a:latin typeface="Calibri"/>
                <a:ea typeface="Calibri"/>
                <a:cs typeface="Calibri"/>
                <a:sym typeface="Calibri"/>
              </a:rPr>
              <a:t>address additional questions</a:t>
            </a:r>
            <a:r>
              <a:rPr lang="en-US" sz="1200" b="0" i="0" u="none" strike="noStrike" cap="none">
                <a:solidFill>
                  <a:schemeClr val="dk1"/>
                </a:solidFill>
                <a:effectLst/>
                <a:latin typeface="Calibri"/>
                <a:ea typeface="Calibri"/>
                <a:cs typeface="Calibri"/>
                <a:sym typeface="Calibri"/>
              </a:rPr>
              <a:t> you may have and provide </a:t>
            </a:r>
            <a:r>
              <a:rPr lang="en-US" sz="1200" b="1" i="0" u="none" strike="noStrike" cap="none">
                <a:solidFill>
                  <a:schemeClr val="dk1"/>
                </a:solidFill>
                <a:effectLst/>
                <a:latin typeface="Calibri"/>
                <a:ea typeface="Calibri"/>
                <a:cs typeface="Calibri"/>
                <a:sym typeface="Calibri"/>
              </a:rPr>
              <a:t>further insight into the overall process</a:t>
            </a:r>
            <a:r>
              <a:rPr lang="en-US" sz="1200" b="0" i="0" u="none" strike="noStrike" cap="none">
                <a:solidFill>
                  <a:schemeClr val="dk1"/>
                </a:solidFill>
                <a:effectLst/>
                <a:latin typeface="Calibri"/>
                <a:ea typeface="Calibri"/>
                <a:cs typeface="Calibri"/>
                <a:sym typeface="Calibri"/>
              </a:rPr>
              <a:t>.</a:t>
            </a:r>
          </a:p>
          <a:p>
            <a:pPr fontAlgn="t"/>
            <a:r>
              <a:rPr lang="en-US" sz="1200" b="0" i="0" u="none" strike="noStrike" cap="none">
                <a:solidFill>
                  <a:schemeClr val="dk1"/>
                </a:solidFill>
                <a:effectLst/>
                <a:latin typeface="Calibri"/>
                <a:ea typeface="Calibri"/>
                <a:cs typeface="Calibri"/>
                <a:sym typeface="Calibri"/>
              </a:rPr>
              <a:t>Both documents are designed to support you as you complete the Excess Cost requirements.</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US" sz="1200" b="0" i="0" u="none" strike="noStrike" cap="none">
              <a:solidFill>
                <a:schemeClr val="dk1"/>
              </a:solidFill>
              <a:effectLst/>
              <a:latin typeface="Calibri"/>
              <a:ea typeface="Calibri"/>
              <a:cs typeface="Calibri"/>
              <a:sym typeface="Calibri"/>
            </a:endParaRPr>
          </a:p>
          <a:p>
            <a:pPr marL="0" lvl="0" indent="0" algn="l" rtl="0">
              <a:spcBef>
                <a:spcPts val="0"/>
              </a:spcBef>
              <a:spcAft>
                <a:spcPts val="0"/>
              </a:spcAft>
              <a:buNone/>
            </a:pPr>
            <a:endParaRPr/>
          </a:p>
        </p:txBody>
      </p:sp>
      <p:sp>
        <p:nvSpPr>
          <p:cNvPr id="623" name="Google Shape;62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32754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8"/>
        <p:cNvGrpSpPr/>
        <p:nvPr/>
      </p:nvGrpSpPr>
      <p:grpSpPr>
        <a:xfrm>
          <a:off x="0" y="0"/>
          <a:ext cx="0" cy="0"/>
          <a:chOff x="0" y="0"/>
          <a:chExt cx="0" cy="0"/>
        </a:xfrm>
      </p:grpSpPr>
      <p:sp>
        <p:nvSpPr>
          <p:cNvPr id="689" name="Google Shape;689;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fontAlgn="t"/>
            <a:r>
              <a:rPr lang="en-US" sz="1200" b="0" i="0" u="none" strike="noStrike" cap="none">
                <a:solidFill>
                  <a:schemeClr val="dk1"/>
                </a:solidFill>
                <a:effectLst/>
                <a:latin typeface="Calibri"/>
                <a:ea typeface="Calibri"/>
                <a:cs typeface="Calibri"/>
                <a:sym typeface="Calibri"/>
              </a:rPr>
              <a:t>Customer service is important to us!</a:t>
            </a:r>
          </a:p>
          <a:p>
            <a:pPr fontAlgn="t"/>
            <a:r>
              <a:rPr lang="en-US" sz="1200" b="0" i="0" u="none" strike="noStrike" cap="none">
                <a:solidFill>
                  <a:schemeClr val="dk1"/>
                </a:solidFill>
                <a:effectLst/>
                <a:latin typeface="Calibri"/>
                <a:ea typeface="Calibri"/>
                <a:cs typeface="Calibri"/>
                <a:sym typeface="Calibri"/>
              </a:rPr>
              <a:t>If you need any assistance with your Excess Cost Collection, please feel free to reach out using the contact information shown below. You can call or email us anytime—the IDEA Fiscal Team is here to support you.</a:t>
            </a:r>
          </a:p>
          <a:p>
            <a:pPr fontAlgn="t"/>
            <a:endParaRPr lang="en-US" sz="1200" b="0" i="0" u="none" strike="noStrike" cap="none">
              <a:solidFill>
                <a:schemeClr val="dk1"/>
              </a:solidFill>
              <a:effectLst/>
              <a:latin typeface="Calibri"/>
              <a:ea typeface="Calibri"/>
              <a:cs typeface="Calibri"/>
              <a:sym typeface="Calibri"/>
            </a:endParaRPr>
          </a:p>
          <a:p>
            <a:pPr marL="457200" marR="0" lvl="0" indent="-228600" algn="l" defTabSz="914400" rtl="0" eaLnBrk="1" fontAlgn="t" latinLnBrk="0" hangingPunct="1">
              <a:lnSpc>
                <a:spcPct val="100000"/>
              </a:lnSpc>
              <a:spcBef>
                <a:spcPts val="0"/>
              </a:spcBef>
              <a:spcAft>
                <a:spcPts val="0"/>
              </a:spcAft>
              <a:buClr>
                <a:srgbClr val="000000"/>
              </a:buClr>
              <a:buSzPts val="1400"/>
              <a:buFont typeface="Arial"/>
              <a:buNone/>
              <a:tabLst/>
              <a:defRPr/>
            </a:pPr>
            <a:r>
              <a:rPr lang="en-US" sz="1200" b="0" i="0" u="none" strike="noStrike" cap="none">
                <a:solidFill>
                  <a:schemeClr val="dk1"/>
                </a:solidFill>
                <a:effectLst/>
                <a:latin typeface="Calibri"/>
                <a:ea typeface="Calibri"/>
                <a:cs typeface="Calibri"/>
                <a:sym typeface="Calibri"/>
              </a:rPr>
              <a:t>The IDEA Fiscal Team will have office hours over the next couple of weeks to provide support.</a:t>
            </a:r>
          </a:p>
          <a:p>
            <a:pPr fontAlgn="t"/>
            <a:endParaRPr lang="en-US" sz="1200" b="0" i="0" u="none" strike="noStrike" cap="none">
              <a:solidFill>
                <a:schemeClr val="dk1"/>
              </a:solidFill>
              <a:effectLst/>
              <a:latin typeface="Calibri"/>
              <a:ea typeface="Calibri"/>
              <a:cs typeface="Calibri"/>
              <a:sym typeface="Calibri"/>
            </a:endParaRPr>
          </a:p>
        </p:txBody>
      </p:sp>
      <p:sp>
        <p:nvSpPr>
          <p:cNvPr id="690" name="Google Shape;69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2"/>
        <p:cNvGrpSpPr/>
        <p:nvPr/>
      </p:nvGrpSpPr>
      <p:grpSpPr>
        <a:xfrm>
          <a:off x="0" y="0"/>
          <a:ext cx="0" cy="0"/>
          <a:chOff x="0" y="0"/>
          <a:chExt cx="0" cy="0"/>
        </a:xfrm>
      </p:grpSpPr>
      <p:sp>
        <p:nvSpPr>
          <p:cNvPr id="673" name="Google Shape;673;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fontAlgn="t"/>
            <a:r>
              <a:rPr lang="en-US"/>
              <a:t>Before we wrap up, are there any final questions?</a:t>
            </a:r>
          </a:p>
          <a:p>
            <a:pPr fontAlgn="t"/>
            <a:r>
              <a:rPr lang="en-US"/>
              <a:t>We want to thank you for spending your time with us today. We appreciate your engagement and the work you do.</a:t>
            </a:r>
            <a:endParaRPr/>
          </a:p>
        </p:txBody>
      </p:sp>
      <p:sp>
        <p:nvSpPr>
          <p:cNvPr id="674" name="Google Shape;674;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6"/>
        <p:cNvGrpSpPr/>
        <p:nvPr/>
      </p:nvGrpSpPr>
      <p:grpSpPr>
        <a:xfrm>
          <a:off x="0" y="0"/>
          <a:ext cx="0" cy="0"/>
          <a:chOff x="0" y="0"/>
          <a:chExt cx="0" cy="0"/>
        </a:xfrm>
      </p:grpSpPr>
      <p:sp>
        <p:nvSpPr>
          <p:cNvPr id="697" name="Google Shape;697;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Thank you so much for joining us today.</a:t>
            </a:r>
          </a:p>
          <a:p>
            <a:pPr marL="0" lvl="0" indent="0" algn="l" rtl="0">
              <a:spcBef>
                <a:spcPts val="0"/>
              </a:spcBef>
              <a:spcAft>
                <a:spcPts val="0"/>
              </a:spcAft>
              <a:buNone/>
            </a:pPr>
            <a:r>
              <a:rPr lang="en-US"/>
              <a:t>We truly appreciate the work you do, and we hope you have a wonderful day.</a:t>
            </a:r>
            <a:endParaRPr/>
          </a:p>
        </p:txBody>
      </p:sp>
      <p:sp>
        <p:nvSpPr>
          <p:cNvPr id="698" name="Google Shape;698;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a:extLst>
            <a:ext uri="{FF2B5EF4-FFF2-40B4-BE49-F238E27FC236}">
              <a16:creationId xmlns:a16="http://schemas.microsoft.com/office/drawing/2014/main" id="{10201A02-F2BF-4098-E67D-EBA64FD38DA8}"/>
            </a:ext>
          </a:extLst>
        </p:cNvPr>
        <p:cNvGrpSpPr/>
        <p:nvPr/>
      </p:nvGrpSpPr>
      <p:grpSpPr>
        <a:xfrm>
          <a:off x="0" y="0"/>
          <a:ext cx="0" cy="0"/>
          <a:chOff x="0" y="0"/>
          <a:chExt cx="0" cy="0"/>
        </a:xfrm>
      </p:grpSpPr>
      <p:sp>
        <p:nvSpPr>
          <p:cNvPr id="622" name="Google Shape;622;p3:notes">
            <a:extLst>
              <a:ext uri="{FF2B5EF4-FFF2-40B4-BE49-F238E27FC236}">
                <a16:creationId xmlns:a16="http://schemas.microsoft.com/office/drawing/2014/main" id="{426D2F7C-E40A-E068-19D7-ED9CF4AD8D2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fontAlgn="t"/>
            <a:r>
              <a:rPr lang="en-US" sz="1200" b="0" i="0" u="none" strike="noStrike" cap="none">
                <a:solidFill>
                  <a:schemeClr val="dk1"/>
                </a:solidFill>
                <a:effectLst/>
                <a:latin typeface="Calibri"/>
                <a:ea typeface="Calibri"/>
                <a:cs typeface="Calibri"/>
                <a:sym typeface="Calibri"/>
              </a:rPr>
              <a:t>These are the topics we will be reviewing today.</a:t>
            </a:r>
          </a:p>
        </p:txBody>
      </p:sp>
      <p:sp>
        <p:nvSpPr>
          <p:cNvPr id="623" name="Google Shape;623;p3:notes">
            <a:extLst>
              <a:ext uri="{FF2B5EF4-FFF2-40B4-BE49-F238E27FC236}">
                <a16:creationId xmlns:a16="http://schemas.microsoft.com/office/drawing/2014/main" id="{977AA7AF-CD26-AA35-6BDF-67F4DDF8BD3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14545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a:extLst>
            <a:ext uri="{FF2B5EF4-FFF2-40B4-BE49-F238E27FC236}">
              <a16:creationId xmlns:a16="http://schemas.microsoft.com/office/drawing/2014/main" id="{4075DA2B-E361-622F-1783-ABA8BC084556}"/>
            </a:ext>
          </a:extLst>
        </p:cNvPr>
        <p:cNvGrpSpPr/>
        <p:nvPr/>
      </p:nvGrpSpPr>
      <p:grpSpPr>
        <a:xfrm>
          <a:off x="0" y="0"/>
          <a:ext cx="0" cy="0"/>
          <a:chOff x="0" y="0"/>
          <a:chExt cx="0" cy="0"/>
        </a:xfrm>
      </p:grpSpPr>
      <p:sp>
        <p:nvSpPr>
          <p:cNvPr id="622" name="Google Shape;622;p3:notes">
            <a:extLst>
              <a:ext uri="{FF2B5EF4-FFF2-40B4-BE49-F238E27FC236}">
                <a16:creationId xmlns:a16="http://schemas.microsoft.com/office/drawing/2014/main" id="{A603E1C9-D9DD-29E3-1722-03B07CEDE14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fontAlgn="t"/>
            <a:r>
              <a:rPr lang="en-US" sz="1200" b="0" i="0" u="none" strike="noStrike" cap="none">
                <a:solidFill>
                  <a:schemeClr val="dk1"/>
                </a:solidFill>
                <a:effectLst/>
                <a:latin typeface="Calibri"/>
                <a:ea typeface="Calibri"/>
                <a:cs typeface="Calibri"/>
                <a:sym typeface="Calibri"/>
              </a:rPr>
              <a:t>Next, we are going to talk </a:t>
            </a:r>
            <a:r>
              <a:rPr lang="en-US" sz="1200" b="1" i="0" u="none" strike="noStrike" cap="none">
                <a:solidFill>
                  <a:schemeClr val="dk1"/>
                </a:solidFill>
                <a:effectLst/>
                <a:latin typeface="Calibri"/>
                <a:ea typeface="Calibri"/>
                <a:cs typeface="Calibri"/>
                <a:sym typeface="Calibri"/>
              </a:rPr>
              <a:t>about Excess Cost</a:t>
            </a:r>
            <a:r>
              <a:rPr lang="en-US" sz="1200" b="0" i="0" u="none" strike="noStrike" cap="none">
                <a:solidFill>
                  <a:schemeClr val="dk1"/>
                </a:solidFill>
                <a:effectLst/>
                <a:latin typeface="Calibri"/>
                <a:ea typeface="Calibri"/>
                <a:cs typeface="Calibri"/>
                <a:sym typeface="Calibri"/>
              </a:rPr>
              <a:t> and what it means in the context of Individuals with Disabilities Education Act (IDEA) funding.</a:t>
            </a:r>
          </a:p>
          <a:p>
            <a:pPr fontAlgn="t"/>
            <a:endParaRPr lang="en-US" sz="1200" b="0" i="0" u="none" strike="noStrike" cap="none">
              <a:solidFill>
                <a:schemeClr val="dk1"/>
              </a:solidFill>
              <a:effectLst/>
              <a:latin typeface="Calibri"/>
              <a:ea typeface="Calibri"/>
              <a:cs typeface="Calibri"/>
              <a:sym typeface="Calibri"/>
            </a:endParaRPr>
          </a:p>
          <a:p>
            <a:pPr fontAlgn="t"/>
            <a:r>
              <a:rPr lang="en-US" sz="1200" b="0" i="0" u="none" strike="noStrike" cap="none">
                <a:solidFill>
                  <a:schemeClr val="dk1"/>
                </a:solidFill>
                <a:effectLst/>
                <a:latin typeface="Calibri"/>
                <a:ea typeface="Calibri"/>
                <a:cs typeface="Calibri"/>
                <a:sym typeface="Calibri"/>
              </a:rPr>
              <a:t>Excess Cost is essentially a </a:t>
            </a:r>
            <a:r>
              <a:rPr lang="en-US" sz="1200" b="1" i="0" u="none" strike="noStrike" cap="none">
                <a:solidFill>
                  <a:schemeClr val="dk1"/>
                </a:solidFill>
                <a:effectLst/>
                <a:latin typeface="Calibri"/>
                <a:ea typeface="Calibri"/>
                <a:cs typeface="Calibri"/>
                <a:sym typeface="Calibri"/>
              </a:rPr>
              <a:t>calculation used to ensure that IDEA funds are being spent appropriately</a:t>
            </a:r>
            <a:r>
              <a:rPr lang="en-US" sz="1200" b="0" i="0" u="none" strike="noStrike" cap="none">
                <a:solidFill>
                  <a:schemeClr val="dk1"/>
                </a:solidFill>
                <a:effectLst/>
                <a:latin typeface="Calibri"/>
                <a:ea typeface="Calibri"/>
                <a:cs typeface="Calibri"/>
                <a:sym typeface="Calibri"/>
              </a:rPr>
              <a:t>. The key purpose is to make sure that IDEA funds are used to </a:t>
            </a:r>
            <a:r>
              <a:rPr lang="en-US" sz="1200" b="0" i="1" u="none" strike="noStrike" cap="none">
                <a:solidFill>
                  <a:schemeClr val="dk1"/>
                </a:solidFill>
                <a:effectLst/>
                <a:latin typeface="Calibri"/>
                <a:ea typeface="Calibri"/>
                <a:cs typeface="Calibri"/>
                <a:sym typeface="Calibri"/>
              </a:rPr>
              <a:t>supplement</a:t>
            </a:r>
            <a:r>
              <a:rPr lang="en-US" sz="1200" b="0" i="0" u="none" strike="noStrike" cap="none">
                <a:solidFill>
                  <a:schemeClr val="dk1"/>
                </a:solidFill>
                <a:effectLst/>
                <a:latin typeface="Calibri"/>
                <a:ea typeface="Calibri"/>
                <a:cs typeface="Calibri"/>
                <a:sym typeface="Calibri"/>
              </a:rPr>
              <a:t>—not </a:t>
            </a:r>
            <a:r>
              <a:rPr lang="en-US" sz="1200" b="0" i="1" u="none" strike="noStrike" cap="none">
                <a:solidFill>
                  <a:schemeClr val="dk1"/>
                </a:solidFill>
                <a:effectLst/>
                <a:latin typeface="Calibri"/>
                <a:ea typeface="Calibri"/>
                <a:cs typeface="Calibri"/>
                <a:sym typeface="Calibri"/>
              </a:rPr>
              <a:t>supplant</a:t>
            </a:r>
            <a:r>
              <a:rPr lang="en-US" sz="1200" b="0" i="0" u="none" strike="noStrike" cap="none">
                <a:solidFill>
                  <a:schemeClr val="dk1"/>
                </a:solidFill>
                <a:effectLst/>
                <a:latin typeface="Calibri"/>
                <a:ea typeface="Calibri"/>
                <a:cs typeface="Calibri"/>
                <a:sym typeface="Calibri"/>
              </a:rPr>
              <a:t>—general education funding. In other words, IDEA funds should add to the services provided to students with disabilities, not replace funding that should already be provided through general education sources.</a:t>
            </a:r>
          </a:p>
          <a:p>
            <a:pPr fontAlgn="t"/>
            <a:endParaRPr lang="en-US" sz="1200" b="0" i="0" u="none" strike="noStrike" cap="none">
              <a:solidFill>
                <a:schemeClr val="dk1"/>
              </a:solidFill>
              <a:effectLst/>
              <a:latin typeface="Calibri"/>
              <a:ea typeface="Calibri"/>
              <a:cs typeface="Calibri"/>
              <a:sym typeface="Calibri"/>
            </a:endParaRPr>
          </a:p>
          <a:p>
            <a:pPr fontAlgn="t"/>
            <a:r>
              <a:rPr lang="en-US" sz="1200" b="0" i="0" u="none" strike="noStrike" cap="none">
                <a:solidFill>
                  <a:schemeClr val="dk1"/>
                </a:solidFill>
                <a:effectLst/>
                <a:latin typeface="Calibri"/>
                <a:ea typeface="Calibri"/>
                <a:cs typeface="Calibri"/>
                <a:sym typeface="Calibri"/>
              </a:rPr>
              <a:t>For this requirement, </a:t>
            </a:r>
            <a:r>
              <a:rPr lang="en-US" sz="1200" b="1" i="0" u="none" strike="noStrike" cap="none">
                <a:solidFill>
                  <a:schemeClr val="dk1"/>
                </a:solidFill>
                <a:effectLst/>
                <a:latin typeface="Calibri"/>
                <a:ea typeface="Calibri"/>
                <a:cs typeface="Calibri"/>
                <a:sym typeface="Calibri"/>
              </a:rPr>
              <a:t>Local Education Agencies, or LEAs</a:t>
            </a:r>
            <a:r>
              <a:rPr lang="en-US" sz="1200" b="0" i="0" u="none" strike="noStrike" cap="none">
                <a:solidFill>
                  <a:schemeClr val="dk1"/>
                </a:solidFill>
                <a:effectLst/>
                <a:latin typeface="Calibri"/>
                <a:ea typeface="Calibri"/>
                <a:cs typeface="Calibri"/>
                <a:sym typeface="Calibri"/>
              </a:rPr>
              <a:t>, must show that they have spent at least the same amount of </a:t>
            </a:r>
            <a:r>
              <a:rPr lang="en-US" sz="1200" b="1" i="0" u="none" strike="noStrike" cap="none">
                <a:solidFill>
                  <a:schemeClr val="dk1"/>
                </a:solidFill>
                <a:effectLst/>
                <a:latin typeface="Calibri"/>
                <a:ea typeface="Calibri"/>
                <a:cs typeface="Calibri"/>
                <a:sym typeface="Calibri"/>
              </a:rPr>
              <a:t>non‑IDEA funds</a:t>
            </a:r>
            <a:r>
              <a:rPr lang="en-US" sz="1200" b="0" i="0" u="none" strike="noStrike" cap="none">
                <a:solidFill>
                  <a:schemeClr val="dk1"/>
                </a:solidFill>
                <a:effectLst/>
                <a:latin typeface="Calibri"/>
                <a:ea typeface="Calibri"/>
                <a:cs typeface="Calibri"/>
                <a:sym typeface="Calibri"/>
              </a:rPr>
              <a:t> on students with disabilities as they have spent on general education students. This comparison ensures that students with disabilities receive their fair share of the district’s general education resources </a:t>
            </a:r>
            <a:r>
              <a:rPr lang="en-US" sz="1200" b="0" i="1" u="none" strike="noStrike" cap="none">
                <a:solidFill>
                  <a:schemeClr val="dk1"/>
                </a:solidFill>
                <a:effectLst/>
                <a:latin typeface="Calibri"/>
                <a:ea typeface="Calibri"/>
                <a:cs typeface="Calibri"/>
                <a:sym typeface="Calibri"/>
              </a:rPr>
              <a:t>before</a:t>
            </a:r>
            <a:r>
              <a:rPr lang="en-US" sz="1200" b="0" i="0" u="none" strike="noStrike" cap="none">
                <a:solidFill>
                  <a:schemeClr val="dk1"/>
                </a:solidFill>
                <a:effectLst/>
                <a:latin typeface="Calibri"/>
                <a:ea typeface="Calibri"/>
                <a:cs typeface="Calibri"/>
                <a:sym typeface="Calibri"/>
              </a:rPr>
              <a:t> IDEA dollars are applied.</a:t>
            </a:r>
          </a:p>
          <a:p>
            <a:pPr fontAlgn="t"/>
            <a:endParaRPr lang="en-US" sz="1200" b="0" i="0" u="none" strike="noStrike" cap="none">
              <a:solidFill>
                <a:schemeClr val="dk1"/>
              </a:solidFill>
              <a:effectLst/>
              <a:latin typeface="Calibri"/>
              <a:ea typeface="Calibri"/>
              <a:cs typeface="Calibri"/>
              <a:sym typeface="Calibri"/>
            </a:endParaRPr>
          </a:p>
          <a:p>
            <a:pPr fontAlgn="t"/>
            <a:r>
              <a:rPr lang="en-US" sz="1200" b="0" i="0" u="none" strike="noStrike" cap="none">
                <a:solidFill>
                  <a:schemeClr val="dk1"/>
                </a:solidFill>
                <a:effectLst/>
                <a:latin typeface="Calibri"/>
                <a:ea typeface="Calibri"/>
                <a:cs typeface="Calibri"/>
                <a:sym typeface="Calibri"/>
              </a:rPr>
              <a:t>The rules around the Excess Cost calculation itself are outlined in federal statute.</a:t>
            </a:r>
            <a:br>
              <a:rPr lang="en-US" sz="1200" b="0" i="0" u="none" strike="noStrike" cap="none">
                <a:solidFill>
                  <a:schemeClr val="dk1"/>
                </a:solidFill>
                <a:effectLst/>
                <a:latin typeface="Calibri"/>
                <a:ea typeface="Calibri"/>
                <a:cs typeface="Calibri"/>
                <a:sym typeface="Calibri"/>
              </a:rPr>
            </a:br>
            <a:r>
              <a:rPr lang="en-US" sz="1200" b="0" i="0" u="none" strike="noStrike" cap="none">
                <a:solidFill>
                  <a:schemeClr val="dk1"/>
                </a:solidFill>
                <a:effectLst/>
                <a:latin typeface="Calibri"/>
                <a:ea typeface="Calibri"/>
                <a:cs typeface="Calibri"/>
                <a:sym typeface="Calibri"/>
              </a:rPr>
              <a:t>You can find the calculation guidelines in </a:t>
            </a:r>
            <a:r>
              <a:rPr lang="en-US" sz="1200" b="1" i="0" u="none" strike="noStrike" cap="none">
                <a:solidFill>
                  <a:schemeClr val="dk1"/>
                </a:solidFill>
                <a:effectLst/>
                <a:latin typeface="Calibri"/>
                <a:ea typeface="Calibri"/>
                <a:cs typeface="Calibri"/>
                <a:sym typeface="Calibri"/>
              </a:rPr>
              <a:t>Appendix A to Part 300</a:t>
            </a:r>
            <a:r>
              <a:rPr lang="en-US" sz="1200" b="0" i="0" u="none" strike="noStrike" cap="none">
                <a:solidFill>
                  <a:schemeClr val="dk1"/>
                </a:solidFill>
                <a:effectLst/>
                <a:latin typeface="Calibri"/>
                <a:ea typeface="Calibri"/>
                <a:cs typeface="Calibri"/>
                <a:sym typeface="Calibri"/>
              </a:rPr>
              <a:t> of the IDEA regulations.</a:t>
            </a:r>
            <a:br>
              <a:rPr lang="en-US" sz="1200" b="0" i="0" u="none" strike="noStrike" cap="none">
                <a:solidFill>
                  <a:schemeClr val="dk1"/>
                </a:solidFill>
                <a:effectLst/>
                <a:latin typeface="Calibri"/>
                <a:ea typeface="Calibri"/>
                <a:cs typeface="Calibri"/>
                <a:sym typeface="Calibri"/>
              </a:rPr>
            </a:br>
            <a:r>
              <a:rPr lang="en-US" sz="1200" b="0" i="0" u="none" strike="noStrike" cap="none">
                <a:solidFill>
                  <a:schemeClr val="dk1"/>
                </a:solidFill>
                <a:effectLst/>
                <a:latin typeface="Calibri"/>
                <a:ea typeface="Calibri"/>
                <a:cs typeface="Calibri"/>
                <a:sym typeface="Calibri"/>
              </a:rPr>
              <a:t>The legal requirement that IDEA funds must supplement, not supplant, is located in </a:t>
            </a:r>
            <a:r>
              <a:rPr lang="en-US" sz="1200" b="1" i="0" u="none" strike="noStrike" cap="none">
                <a:solidFill>
                  <a:schemeClr val="dk1"/>
                </a:solidFill>
                <a:effectLst/>
                <a:latin typeface="Calibri"/>
                <a:ea typeface="Calibri"/>
                <a:cs typeface="Calibri"/>
                <a:sym typeface="Calibri"/>
              </a:rPr>
              <a:t>34 CFR §300.202</a:t>
            </a:r>
          </a:p>
          <a:p>
            <a:pPr fontAlgn="t"/>
            <a:endParaRPr lang="en-US" sz="1200" b="1" i="0" u="none" strike="noStrike" cap="none">
              <a:solidFill>
                <a:schemeClr val="dk1"/>
              </a:solidFill>
              <a:effectLst/>
              <a:latin typeface="Calibri"/>
              <a:ea typeface="Calibri"/>
              <a:cs typeface="Calibri"/>
              <a:sym typeface="Calibri"/>
            </a:endParaRPr>
          </a:p>
          <a:p>
            <a:pPr fontAlgn="t"/>
            <a:r>
              <a:rPr lang="en-US" sz="1200" b="0" i="0" u="none" strike="noStrike" cap="none">
                <a:solidFill>
                  <a:schemeClr val="dk1"/>
                </a:solidFill>
                <a:effectLst/>
                <a:latin typeface="Calibri"/>
                <a:ea typeface="Calibri"/>
                <a:cs typeface="Calibri"/>
                <a:sym typeface="Calibri"/>
              </a:rPr>
              <a:t>Both links are included for you. </a:t>
            </a:r>
          </a:p>
          <a:p>
            <a:pPr fontAlgn="t"/>
            <a:endParaRPr lang="en-US" sz="1200" b="1" i="0" u="none" strike="noStrike" cap="none">
              <a:solidFill>
                <a:schemeClr val="dk1"/>
              </a:solidFill>
              <a:effectLst/>
              <a:latin typeface="Calibri"/>
              <a:ea typeface="Calibri"/>
              <a:cs typeface="Calibri"/>
              <a:sym typeface="Calibri"/>
            </a:endParaRPr>
          </a:p>
          <a:p>
            <a:pPr fontAlgn="t"/>
            <a:r>
              <a:rPr lang="en-US" sz="1200" b="0" i="0" u="none" strike="noStrike" cap="none">
                <a:solidFill>
                  <a:schemeClr val="dk1"/>
                </a:solidFill>
                <a:effectLst/>
                <a:latin typeface="Calibri"/>
                <a:ea typeface="Calibri"/>
                <a:cs typeface="Calibri"/>
                <a:sym typeface="Calibri"/>
              </a:rPr>
              <a:t>This gives the big picture of why the Excess Cost calculation exists and how it fits into IDEA fiscal requirements.</a:t>
            </a:r>
          </a:p>
        </p:txBody>
      </p:sp>
      <p:sp>
        <p:nvSpPr>
          <p:cNvPr id="623" name="Google Shape;623;p3:notes">
            <a:extLst>
              <a:ext uri="{FF2B5EF4-FFF2-40B4-BE49-F238E27FC236}">
                <a16:creationId xmlns:a16="http://schemas.microsoft.com/office/drawing/2014/main" id="{E544CBC9-3F5F-3F83-4E43-D37B841131E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545882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p:cNvGrpSpPr/>
        <p:nvPr/>
      </p:nvGrpSpPr>
      <p:grpSpPr>
        <a:xfrm>
          <a:off x="0" y="0"/>
          <a:ext cx="0" cy="0"/>
          <a:chOff x="0" y="0"/>
          <a:chExt cx="0" cy="0"/>
        </a:xfrm>
      </p:grpSpPr>
      <p:sp>
        <p:nvSpPr>
          <p:cNvPr id="622" name="Google Shape;622;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fontAlgn="t"/>
            <a:r>
              <a:rPr lang="en-US" sz="1200" b="0" i="0" u="none" strike="noStrike" cap="none">
                <a:solidFill>
                  <a:schemeClr val="dk1"/>
                </a:solidFill>
                <a:effectLst/>
                <a:latin typeface="Calibri"/>
                <a:ea typeface="Calibri"/>
                <a:cs typeface="Calibri"/>
                <a:sym typeface="Calibri"/>
              </a:rPr>
              <a:t>Now let’s talk about the </a:t>
            </a:r>
            <a:r>
              <a:rPr lang="en-US" sz="1200" b="1" i="0" u="none" strike="noStrike" cap="none">
                <a:solidFill>
                  <a:schemeClr val="dk1"/>
                </a:solidFill>
                <a:effectLst/>
                <a:latin typeface="Calibri"/>
                <a:ea typeface="Calibri"/>
                <a:cs typeface="Calibri"/>
                <a:sym typeface="Calibri"/>
              </a:rPr>
              <a:t>purpose</a:t>
            </a:r>
            <a:r>
              <a:rPr lang="en-US" sz="1200" b="0" i="0" u="none" strike="noStrike" cap="none">
                <a:solidFill>
                  <a:schemeClr val="dk1"/>
                </a:solidFill>
                <a:effectLst/>
                <a:latin typeface="Calibri"/>
                <a:ea typeface="Calibri"/>
                <a:cs typeface="Calibri"/>
                <a:sym typeface="Calibri"/>
              </a:rPr>
              <a:t> of the Excess Cost calculation.</a:t>
            </a:r>
          </a:p>
          <a:p>
            <a:pPr fontAlgn="t"/>
            <a:r>
              <a:rPr lang="en-US" sz="1200" b="0" i="0" u="none" strike="noStrike" cap="none">
                <a:solidFill>
                  <a:schemeClr val="dk1"/>
                </a:solidFill>
                <a:effectLst/>
                <a:latin typeface="Calibri"/>
                <a:ea typeface="Calibri"/>
                <a:cs typeface="Calibri"/>
                <a:sym typeface="Calibri"/>
              </a:rPr>
              <a:t>The Excess Cost calculation is an </a:t>
            </a:r>
            <a:r>
              <a:rPr lang="en-US" sz="1200" b="1" i="0" u="none" strike="noStrike" cap="none">
                <a:solidFill>
                  <a:schemeClr val="dk1"/>
                </a:solidFill>
                <a:effectLst/>
                <a:latin typeface="Calibri"/>
                <a:ea typeface="Calibri"/>
                <a:cs typeface="Calibri"/>
                <a:sym typeface="Calibri"/>
              </a:rPr>
              <a:t>annual reporting requirement</a:t>
            </a:r>
            <a:r>
              <a:rPr lang="en-US" sz="1200" b="0" i="0" u="none" strike="noStrike" cap="none">
                <a:solidFill>
                  <a:schemeClr val="dk1"/>
                </a:solidFill>
                <a:effectLst/>
                <a:latin typeface="Calibri"/>
                <a:ea typeface="Calibri"/>
                <a:cs typeface="Calibri"/>
                <a:sym typeface="Calibri"/>
              </a:rPr>
              <a:t> designed to make sure that students receiving special education services are supported with the </a:t>
            </a:r>
            <a:r>
              <a:rPr lang="en-US" sz="1200" b="1" i="0" u="none" strike="noStrike" cap="none">
                <a:solidFill>
                  <a:schemeClr val="dk1"/>
                </a:solidFill>
                <a:effectLst/>
                <a:latin typeface="Calibri"/>
                <a:ea typeface="Calibri"/>
                <a:cs typeface="Calibri"/>
                <a:sym typeface="Calibri"/>
              </a:rPr>
              <a:t>same amount of non‑IDEA funding</a:t>
            </a:r>
            <a:r>
              <a:rPr lang="en-US" sz="1200" b="0" i="0" u="none" strike="noStrike" cap="none">
                <a:solidFill>
                  <a:schemeClr val="dk1"/>
                </a:solidFill>
                <a:effectLst/>
                <a:latin typeface="Calibri"/>
                <a:ea typeface="Calibri"/>
                <a:cs typeface="Calibri"/>
                <a:sym typeface="Calibri"/>
              </a:rPr>
              <a:t> as their peers in general education </a:t>
            </a:r>
            <a:r>
              <a:rPr lang="en-US" sz="1200" b="0" i="1" u="none" strike="noStrike" cap="none">
                <a:solidFill>
                  <a:schemeClr val="dk1"/>
                </a:solidFill>
                <a:effectLst/>
                <a:latin typeface="Calibri"/>
                <a:ea typeface="Calibri"/>
                <a:cs typeface="Calibri"/>
                <a:sym typeface="Calibri"/>
              </a:rPr>
              <a:t>before</a:t>
            </a:r>
            <a:r>
              <a:rPr lang="en-US" sz="1200" b="0" i="0" u="none" strike="noStrike" cap="none">
                <a:solidFill>
                  <a:schemeClr val="dk1"/>
                </a:solidFill>
                <a:effectLst/>
                <a:latin typeface="Calibri"/>
                <a:ea typeface="Calibri"/>
                <a:cs typeface="Calibri"/>
                <a:sym typeface="Calibri"/>
              </a:rPr>
              <a:t> federal IDEA dollars are used. This helps ensure that IDEA funds are truly supplementing services rather than replacing the general education funds that should already be provided.</a:t>
            </a:r>
          </a:p>
          <a:p>
            <a:pPr fontAlgn="t"/>
            <a:r>
              <a:rPr lang="en-US" sz="1200" b="0" i="0" u="none" strike="noStrike" cap="none">
                <a:solidFill>
                  <a:schemeClr val="dk1"/>
                </a:solidFill>
                <a:effectLst/>
                <a:latin typeface="Calibri"/>
                <a:ea typeface="Calibri"/>
                <a:cs typeface="Calibri"/>
                <a:sym typeface="Calibri"/>
              </a:rPr>
              <a:t>The Excess Cost report also shows </a:t>
            </a:r>
            <a:r>
              <a:rPr lang="en-US" sz="1200" b="1" i="0" u="none" strike="noStrike" cap="none">
                <a:solidFill>
                  <a:schemeClr val="dk1"/>
                </a:solidFill>
                <a:effectLst/>
                <a:latin typeface="Calibri"/>
                <a:ea typeface="Calibri"/>
                <a:cs typeface="Calibri"/>
                <a:sym typeface="Calibri"/>
              </a:rPr>
              <a:t>how much non‑IDEA funding must be spent</a:t>
            </a:r>
            <a:r>
              <a:rPr lang="en-US" sz="1200" b="0" i="0" u="none" strike="noStrike" cap="none">
                <a:solidFill>
                  <a:schemeClr val="dk1"/>
                </a:solidFill>
                <a:effectLst/>
                <a:latin typeface="Calibri"/>
                <a:ea typeface="Calibri"/>
                <a:cs typeface="Calibri"/>
                <a:sym typeface="Calibri"/>
              </a:rPr>
              <a:t> before an LEA can begin expending IDEA funds.</a:t>
            </a:r>
          </a:p>
          <a:p>
            <a:pPr fontAlgn="t"/>
            <a:r>
              <a:rPr lang="en-US" sz="1200" b="0" i="0" u="none" strike="noStrike" cap="none">
                <a:solidFill>
                  <a:schemeClr val="dk1"/>
                </a:solidFill>
                <a:effectLst/>
                <a:latin typeface="Calibri"/>
                <a:ea typeface="Calibri"/>
                <a:cs typeface="Calibri"/>
                <a:sym typeface="Calibri"/>
              </a:rPr>
              <a:t>It’s important to note that these funds </a:t>
            </a:r>
            <a:r>
              <a:rPr lang="en-US" sz="1200" b="1" i="0" u="none" strike="noStrike" cap="none">
                <a:solidFill>
                  <a:schemeClr val="dk1"/>
                </a:solidFill>
                <a:effectLst/>
                <a:latin typeface="Calibri"/>
                <a:ea typeface="Calibri"/>
                <a:cs typeface="Calibri"/>
                <a:sym typeface="Calibri"/>
              </a:rPr>
              <a:t>can be spent at the same time</a:t>
            </a:r>
            <a:r>
              <a:rPr lang="en-US" sz="1200" b="0" i="0" u="none" strike="noStrike" cap="none">
                <a:solidFill>
                  <a:schemeClr val="dk1"/>
                </a:solidFill>
                <a:effectLst/>
                <a:latin typeface="Calibri"/>
                <a:ea typeface="Calibri"/>
                <a:cs typeface="Calibri"/>
                <a:sym typeface="Calibri"/>
              </a:rPr>
              <a:t>, as long as the LEA is meeting its general fund expenditure requirement. In other words, IDEA and non‑IDEA dollars can run concurrently—what matters is that the LEA demonstrates it has met the required level of non‑IDEA spending.</a:t>
            </a:r>
          </a:p>
          <a:p>
            <a:pPr marL="0" lvl="0" indent="0" algn="l" rtl="0">
              <a:spcBef>
                <a:spcPts val="0"/>
              </a:spcBef>
              <a:spcAft>
                <a:spcPts val="0"/>
              </a:spcAft>
              <a:buNone/>
            </a:pPr>
            <a:endParaRPr lang="en-US"/>
          </a:p>
          <a:p>
            <a:r>
              <a:rPr lang="en-US"/>
              <a:t>Before we walk through the components of the Excess Cost report, I want to point out an important note:</a:t>
            </a:r>
          </a:p>
          <a:p>
            <a:r>
              <a:rPr lang="en-US"/>
              <a:t>Education Service Districts, or ESDs, are not required to complete the Excess Cost Collection unless they are serving as the fiscal manager for a district. If an ESD is acting in that fiscal manager role, then they will complete the collection for the districts they serve as the fiscal manager.</a:t>
            </a:r>
          </a:p>
          <a:p>
            <a:pPr marL="0" lvl="0" indent="0" algn="l" rtl="0">
              <a:spcBef>
                <a:spcPts val="0"/>
              </a:spcBef>
              <a:spcAft>
                <a:spcPts val="0"/>
              </a:spcAft>
              <a:buNone/>
            </a:pPr>
            <a:endParaRPr lang="en-US"/>
          </a:p>
        </p:txBody>
      </p:sp>
      <p:sp>
        <p:nvSpPr>
          <p:cNvPr id="623" name="Google Shape;62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72341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a:extLst>
            <a:ext uri="{FF2B5EF4-FFF2-40B4-BE49-F238E27FC236}">
              <a16:creationId xmlns:a16="http://schemas.microsoft.com/office/drawing/2014/main" id="{D80F9783-3742-57E7-0805-535FCBA118F7}"/>
            </a:ext>
          </a:extLst>
        </p:cNvPr>
        <p:cNvGrpSpPr/>
        <p:nvPr/>
      </p:nvGrpSpPr>
      <p:grpSpPr>
        <a:xfrm>
          <a:off x="0" y="0"/>
          <a:ext cx="0" cy="0"/>
          <a:chOff x="0" y="0"/>
          <a:chExt cx="0" cy="0"/>
        </a:xfrm>
      </p:grpSpPr>
      <p:sp>
        <p:nvSpPr>
          <p:cNvPr id="622" name="Google Shape;622;p3:notes">
            <a:extLst>
              <a:ext uri="{FF2B5EF4-FFF2-40B4-BE49-F238E27FC236}">
                <a16:creationId xmlns:a16="http://schemas.microsoft.com/office/drawing/2014/main" id="{323EF4C5-FDAC-BB28-69B4-D90CD46A905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a:t>Next, let us take a moment to clarify the difference between Excess Cost and Maintenance of Effort, because although they both relate to IDEA fiscal requirements, they serve different purposes.</a:t>
            </a:r>
          </a:p>
          <a:p>
            <a:pPr marL="0" lvl="0" indent="0" algn="l" rtl="0">
              <a:spcBef>
                <a:spcPts val="0"/>
              </a:spcBef>
              <a:spcAft>
                <a:spcPts val="0"/>
              </a:spcAft>
              <a:buNone/>
            </a:pPr>
            <a:endParaRPr lang="en-US"/>
          </a:p>
          <a:p>
            <a:pPr marL="0" lvl="0" indent="0" algn="l" rtl="0">
              <a:spcBef>
                <a:spcPts val="0"/>
              </a:spcBef>
              <a:spcAft>
                <a:spcPts val="0"/>
              </a:spcAft>
              <a:buNone/>
            </a:pPr>
            <a:r>
              <a:rPr lang="en-US"/>
              <a:t>Excess Cost looks at spending within a single year.</a:t>
            </a:r>
          </a:p>
          <a:p>
            <a:pPr marL="0" lvl="0" indent="0" algn="l" rtl="0">
              <a:spcBef>
                <a:spcPts val="0"/>
              </a:spcBef>
              <a:spcAft>
                <a:spcPts val="0"/>
              </a:spcAft>
              <a:buNone/>
            </a:pPr>
            <a:endParaRPr lang="en-US"/>
          </a:p>
          <a:p>
            <a:pPr marL="0" lvl="0" indent="0" algn="l" rtl="0">
              <a:spcBef>
                <a:spcPts val="0"/>
              </a:spcBef>
              <a:spcAft>
                <a:spcPts val="0"/>
              </a:spcAft>
              <a:buNone/>
            </a:pPr>
            <a:r>
              <a:rPr lang="en-US"/>
              <a:t>It compares per‑pupil expenditures for students in general education to per‑pupil expenditures for students with disabilities. The goal is to ensure that IDEA funds are used only for costs above and beyond what is provided to all students through general education funding.</a:t>
            </a:r>
          </a:p>
          <a:p>
            <a:pPr marL="0" lvl="0" indent="0" algn="l" rtl="0">
              <a:spcBef>
                <a:spcPts val="0"/>
              </a:spcBef>
              <a:spcAft>
                <a:spcPts val="0"/>
              </a:spcAft>
              <a:buNone/>
            </a:pPr>
            <a:endParaRPr lang="en-US"/>
          </a:p>
          <a:p>
            <a:pPr marL="0" lvl="0" indent="0" algn="l" rtl="0">
              <a:spcBef>
                <a:spcPts val="0"/>
              </a:spcBef>
              <a:spcAft>
                <a:spcPts val="0"/>
              </a:spcAft>
              <a:buNone/>
            </a:pPr>
            <a:r>
              <a:rPr lang="en-US"/>
              <a:t>In other words, Excess Cost ensures that an LEA spends at least the same amount from state, local, and other federal funds on students with disabilities as it spends on students without disabilities before IDEA funds are used.</a:t>
            </a:r>
          </a:p>
          <a:p>
            <a:pPr marL="0" lvl="0" indent="0" algn="l" rtl="0">
              <a:spcBef>
                <a:spcPts val="0"/>
              </a:spcBef>
              <a:spcAft>
                <a:spcPts val="0"/>
              </a:spcAft>
              <a:buNone/>
            </a:pPr>
            <a:endParaRPr lang="en-US"/>
          </a:p>
          <a:p>
            <a:pPr marL="0" lvl="0" indent="0" algn="l" rtl="0">
              <a:spcBef>
                <a:spcPts val="0"/>
              </a:spcBef>
              <a:spcAft>
                <a:spcPts val="0"/>
              </a:spcAft>
              <a:buNone/>
            </a:pPr>
            <a:r>
              <a:rPr lang="en-US"/>
              <a:t>On the other hand, Maintenance of Effort, or MOE, is a year‑over‑year comparison.</a:t>
            </a:r>
          </a:p>
          <a:p>
            <a:pPr marL="0" lvl="0" indent="0" algn="l" rtl="0">
              <a:spcBef>
                <a:spcPts val="0"/>
              </a:spcBef>
              <a:spcAft>
                <a:spcPts val="0"/>
              </a:spcAft>
              <a:buNone/>
            </a:pPr>
            <a:endParaRPr lang="en-US"/>
          </a:p>
          <a:p>
            <a:pPr marL="0" lvl="0" indent="0" algn="l" rtl="0">
              <a:spcBef>
                <a:spcPts val="0"/>
              </a:spcBef>
              <a:spcAft>
                <a:spcPts val="0"/>
              </a:spcAft>
              <a:buNone/>
            </a:pPr>
            <a:r>
              <a:rPr lang="en-US"/>
              <a:t>MOE requires LEAs to maintain their level of state and local financial support for special education from one year to the next. Its purpose is to prevent reductions in special education funding over time, ensuring stability and consistency in the services provided.</a:t>
            </a:r>
          </a:p>
          <a:p>
            <a:pPr marL="0" lvl="0" indent="0" algn="l" rtl="0">
              <a:spcBef>
                <a:spcPts val="0"/>
              </a:spcBef>
              <a:spcAft>
                <a:spcPts val="0"/>
              </a:spcAft>
              <a:buNone/>
            </a:pPr>
            <a:endParaRPr lang="en-US"/>
          </a:p>
          <a:p>
            <a:pPr marL="0" lvl="0" indent="0" algn="l" rtl="0">
              <a:spcBef>
                <a:spcPts val="0"/>
              </a:spcBef>
              <a:spcAft>
                <a:spcPts val="0"/>
              </a:spcAft>
              <a:buNone/>
            </a:pPr>
            <a:r>
              <a:rPr lang="en-US"/>
              <a:t>In summary:</a:t>
            </a:r>
          </a:p>
          <a:p>
            <a:pPr marL="0" lvl="0" indent="0" algn="l" rtl="0">
              <a:spcBef>
                <a:spcPts val="0"/>
              </a:spcBef>
              <a:spcAft>
                <a:spcPts val="0"/>
              </a:spcAft>
              <a:buNone/>
            </a:pPr>
            <a:endParaRPr lang="en-US"/>
          </a:p>
          <a:p>
            <a:pPr marL="0" lvl="0" indent="0" algn="l" rtl="0">
              <a:spcBef>
                <a:spcPts val="0"/>
              </a:spcBef>
              <a:spcAft>
                <a:spcPts val="0"/>
              </a:spcAft>
              <a:buNone/>
            </a:pPr>
            <a:r>
              <a:rPr lang="en-US"/>
              <a:t>Excess Cost compares within the year.</a:t>
            </a:r>
          </a:p>
          <a:p>
            <a:pPr marL="0" lvl="0" indent="0" algn="l" rtl="0">
              <a:spcBef>
                <a:spcPts val="0"/>
              </a:spcBef>
              <a:spcAft>
                <a:spcPts val="0"/>
              </a:spcAft>
              <a:buNone/>
            </a:pPr>
            <a:r>
              <a:rPr lang="en-US"/>
              <a:t>MOE compares across years.</a:t>
            </a:r>
          </a:p>
          <a:p>
            <a:pPr marL="0" lvl="0" indent="0" algn="l" rtl="0">
              <a:spcBef>
                <a:spcPts val="0"/>
              </a:spcBef>
              <a:spcAft>
                <a:spcPts val="0"/>
              </a:spcAft>
              <a:buNone/>
            </a:pPr>
            <a:endParaRPr lang="en-US"/>
          </a:p>
          <a:p>
            <a:pPr marL="0" lvl="0" indent="0" algn="l" rtl="0">
              <a:spcBef>
                <a:spcPts val="0"/>
              </a:spcBef>
              <a:spcAft>
                <a:spcPts val="0"/>
              </a:spcAft>
              <a:buNone/>
            </a:pPr>
            <a:r>
              <a:rPr lang="en-US"/>
              <a:t>Both requirements work together to ensure that IDEA funds are used appropriately and that students with disabilities receive the support they need.</a:t>
            </a:r>
            <a:endParaRPr/>
          </a:p>
        </p:txBody>
      </p:sp>
      <p:sp>
        <p:nvSpPr>
          <p:cNvPr id="623" name="Google Shape;623;p3:notes">
            <a:extLst>
              <a:ext uri="{FF2B5EF4-FFF2-40B4-BE49-F238E27FC236}">
                <a16:creationId xmlns:a16="http://schemas.microsoft.com/office/drawing/2014/main" id="{BD987B77-CB6D-E46E-89F6-510B321DDFA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907928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a:extLst>
            <a:ext uri="{FF2B5EF4-FFF2-40B4-BE49-F238E27FC236}">
              <a16:creationId xmlns:a16="http://schemas.microsoft.com/office/drawing/2014/main" id="{109EC9EC-32D4-46B8-E700-6698E54F8BE4}"/>
            </a:ext>
          </a:extLst>
        </p:cNvPr>
        <p:cNvGrpSpPr/>
        <p:nvPr/>
      </p:nvGrpSpPr>
      <p:grpSpPr>
        <a:xfrm>
          <a:off x="0" y="0"/>
          <a:ext cx="0" cy="0"/>
          <a:chOff x="0" y="0"/>
          <a:chExt cx="0" cy="0"/>
        </a:xfrm>
      </p:grpSpPr>
      <p:sp>
        <p:nvSpPr>
          <p:cNvPr id="622" name="Google Shape;622;p3:notes">
            <a:extLst>
              <a:ext uri="{FF2B5EF4-FFF2-40B4-BE49-F238E27FC236}">
                <a16:creationId xmlns:a16="http://schemas.microsoft.com/office/drawing/2014/main" id="{7AF04C3D-D79B-FC1A-E83A-D90E86ED0C84}"/>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endParaRPr lang="en-US"/>
          </a:p>
          <a:p>
            <a:r>
              <a:rPr lang="en-US"/>
              <a:t>IDEA Excess Cost Collection opens on Thursday, January 15, 2026, and closes on Friday, March 13, 2026.   </a:t>
            </a:r>
          </a:p>
          <a:p>
            <a:endParaRPr lang="en-US"/>
          </a:p>
          <a:p>
            <a:r>
              <a:rPr lang="en-US"/>
              <a:t>Before we delve into the Excess Cost Collection, just a few tips:​</a:t>
            </a:r>
          </a:p>
          <a:p>
            <a:r>
              <a:rPr lang="en-US"/>
              <a:t>It is best not to wait for the last week to work on the collection, completing the Excess Cost Report can be a time-intensive task.</a:t>
            </a:r>
          </a:p>
          <a:p>
            <a:r>
              <a:rPr lang="en-US"/>
              <a:t>A week before the Excess Cost Collection closes, we send out a listserv and contact all who are not done. </a:t>
            </a:r>
          </a:p>
          <a:p>
            <a:r>
              <a:rPr lang="en-US"/>
              <a:t>Please respond to a call or email from us so we know you are working on completing the collection. We do not want anyone to be late.</a:t>
            </a:r>
          </a:p>
          <a:p>
            <a:endParaRPr lang="en-US"/>
          </a:p>
          <a:p>
            <a:pPr marL="0" lvl="0" indent="0" algn="l" rtl="0">
              <a:spcBef>
                <a:spcPts val="0"/>
              </a:spcBef>
              <a:spcAft>
                <a:spcPts val="0"/>
              </a:spcAft>
              <a:buNone/>
            </a:pPr>
            <a:endParaRPr/>
          </a:p>
        </p:txBody>
      </p:sp>
      <p:sp>
        <p:nvSpPr>
          <p:cNvPr id="623" name="Google Shape;623;p3:notes">
            <a:extLst>
              <a:ext uri="{FF2B5EF4-FFF2-40B4-BE49-F238E27FC236}">
                <a16:creationId xmlns:a16="http://schemas.microsoft.com/office/drawing/2014/main" id="{3B56FB64-06BE-04E5-9927-02F4B581AD1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63568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To complete the Excess Cost Template, you will need several documents and data sources from the 2024–25 fiscal year and school year presented here on the slide.</a:t>
            </a:r>
          </a:p>
          <a:p>
            <a:r>
              <a:rPr lang="en-US"/>
              <a:t>All of these resources work together to provide the data needed to complete the Excess Cost calculation accurately.</a:t>
            </a:r>
          </a:p>
          <a:p>
            <a:endParaRPr lang="en-US"/>
          </a:p>
          <a:p>
            <a:endParaRPr lang="en-US"/>
          </a:p>
          <a:p>
            <a:r>
              <a:rPr lang="en-US"/>
              <a:t>[Resources listed on the screen:</a:t>
            </a:r>
          </a:p>
          <a:p>
            <a:endParaRPr lang="en-US"/>
          </a:p>
          <a:p>
            <a:r>
              <a:rPr lang="en-US"/>
              <a:t>Your Annual Comprehensive Financial Report, or ACFR, your audit report, or your audited financial statements.</a:t>
            </a:r>
          </a:p>
          <a:p>
            <a:r>
              <a:rPr lang="en-US"/>
              <a:t>The Special Education Child Count report from December 1 of the 2024–25 school year.</a:t>
            </a:r>
          </a:p>
          <a:p>
            <a:r>
              <a:rPr lang="en-US"/>
              <a:t>The Schedule of Expenditures of Federal Awards, or SEFA, from your ACFR or your audited financial statements.</a:t>
            </a:r>
          </a:p>
          <a:p>
            <a:r>
              <a:rPr lang="en-US"/>
              <a:t>Fall Membership for the 2024–25 school year.</a:t>
            </a:r>
          </a:p>
          <a:p>
            <a:r>
              <a:rPr lang="en-US"/>
              <a:t>A summary of 5110 function expenditures from your system for the 2024–25 fiscal year.</a:t>
            </a:r>
          </a:p>
          <a:p>
            <a:r>
              <a:rPr lang="en-US"/>
              <a:t>A summary of 500 object expenditures for the same fiscal year.</a:t>
            </a:r>
          </a:p>
          <a:p>
            <a:r>
              <a:rPr lang="en-US"/>
              <a:t>A summary of 320 area expenditures from your system for 2024–25.</a:t>
            </a:r>
          </a:p>
          <a:p>
            <a:r>
              <a:rPr lang="en-US"/>
              <a:t>And finally, the ESD portion of the 2024–25 fiscal year Maintenance of Effort, if applicable.]</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306981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23E50-3E46-D8DE-3E71-2BB5782876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DBE746-FF5C-97F7-73D7-C61366E649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FE6C9D-D1C5-0AB1-0BF6-80711BB631D2}"/>
              </a:ext>
            </a:extLst>
          </p:cNvPr>
          <p:cNvSpPr>
            <a:spLocks noGrp="1"/>
          </p:cNvSpPr>
          <p:nvPr>
            <p:ph type="body" idx="1"/>
          </p:nvPr>
        </p:nvSpPr>
        <p:spPr/>
        <p:txBody>
          <a:bodyPr/>
          <a:lstStyle/>
          <a:p>
            <a:r>
              <a:rPr lang="en-US"/>
              <a:t>Now that you have gathered all of your report components, the next step is to use the IDEA Excess Cost Template to develop your submission materials.</a:t>
            </a:r>
          </a:p>
          <a:p>
            <a:r>
              <a:rPr lang="en-US"/>
              <a:t>This template is available on the IDEA Excess Cost Calculation website we shared at the beginning of the webinar, and it is also linked on the Resources slide.</a:t>
            </a:r>
          </a:p>
          <a:p>
            <a:endParaRPr lang="en-US"/>
          </a:p>
          <a:p>
            <a:r>
              <a:rPr lang="en-US"/>
              <a:t>To walk through how the template works, let us look at the ‘3. Combined’ sheet as an example.</a:t>
            </a:r>
          </a:p>
          <a:p>
            <a:r>
              <a:rPr lang="en-US"/>
              <a:t>On this slide, you will see several note boxes—each one points to one or more specific data sources you will use to populate the fields in the template.</a:t>
            </a:r>
          </a:p>
          <a:p>
            <a:r>
              <a:rPr lang="en-US"/>
              <a:t>For example, let us look at the section labeled ‘Capital outlay and debt in audit year highlighted in red.</a:t>
            </a:r>
          </a:p>
          <a:p>
            <a:endParaRPr lang="en-US"/>
          </a:p>
          <a:p>
            <a:r>
              <a:rPr lang="en-US"/>
              <a:t>The circled cell will use the following pieces of data: </a:t>
            </a:r>
          </a:p>
          <a:p>
            <a:pPr>
              <a:buFont typeface="Arial" panose="020B0604020202020204" pitchFamily="34" charset="0"/>
              <a:buChar char="•"/>
            </a:pPr>
            <a:r>
              <a:rPr lang="en-US"/>
              <a:t>The Annual Comprehensive Financial Report (ACFR), audit report, or audited financial statements—in this case, the total expenditures in Fund 400.</a:t>
            </a:r>
          </a:p>
          <a:p>
            <a:pPr>
              <a:buFont typeface="Arial" panose="020B0604020202020204" pitchFamily="34" charset="0"/>
              <a:buChar char="•"/>
            </a:pPr>
            <a:r>
              <a:rPr lang="en-US"/>
              <a:t>500-object expenditures (Capital Outlay) in all other fund types from your financial management system.</a:t>
            </a:r>
          </a:p>
          <a:p>
            <a:pPr>
              <a:buFont typeface="Arial" panose="020B0604020202020204" pitchFamily="34" charset="0"/>
              <a:buChar char="•"/>
            </a:pPr>
            <a:r>
              <a:rPr lang="en-US"/>
              <a:t>All 5110 (Debt Service) function expenditures from your system.</a:t>
            </a:r>
          </a:p>
          <a:p>
            <a:endParaRPr lang="en-US"/>
          </a:p>
          <a:p>
            <a:r>
              <a:rPr lang="en-US"/>
              <a:t>A district might only have 500 object expenditures or 5110 function expenditures to report, or it might have all three pieces of data—and that is completely fine. Also, while your 500 object or 5110 function expenditures may appear in the ACFR, they will always be present in your own fiscal management system.</a:t>
            </a:r>
          </a:p>
        </p:txBody>
      </p:sp>
      <p:sp>
        <p:nvSpPr>
          <p:cNvPr id="4" name="Slide Number Placeholder 3">
            <a:extLst>
              <a:ext uri="{FF2B5EF4-FFF2-40B4-BE49-F238E27FC236}">
                <a16:creationId xmlns:a16="http://schemas.microsoft.com/office/drawing/2014/main" id="{1BEBE877-0C82-E5B2-AEC6-8CD4CF04E052}"/>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238001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5395B-D8A0-4638-0CEB-F276776F5D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09147F-21B3-496A-767C-1603FB971F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6F5A4D-3A69-4D34-D015-C301D37F1A9B}"/>
              </a:ext>
            </a:extLst>
          </p:cNvPr>
          <p:cNvSpPr>
            <a:spLocks noGrp="1"/>
          </p:cNvSpPr>
          <p:nvPr>
            <p:ph type="body" idx="1"/>
          </p:nvPr>
        </p:nvSpPr>
        <p:spPr/>
        <p:txBody>
          <a:bodyPr/>
          <a:lstStyle/>
          <a:p>
            <a:r>
              <a:rPr lang="en-US"/>
              <a:t>Let us look at another example: the field for ‘Number of children with disabilities enrolled in elementary/secondary schools in the audit year.’</a:t>
            </a:r>
          </a:p>
          <a:p>
            <a:r>
              <a:rPr lang="en-US"/>
              <a:t>For this, the notes indicate that we use the Special Education Child Count (SECC) report. On the slide, you will see the circled cells showing where to enter the Elementary and Secondary numbers. In this case, you are using one source of data to fill in two sections of the template.</a:t>
            </a:r>
          </a:p>
          <a:p>
            <a:endParaRPr lang="en-US"/>
          </a:p>
          <a:p>
            <a:r>
              <a:rPr lang="en-US"/>
              <a:t>In Oregon, according to Oregon Administrative Rule Chapter 581 Division 22 (24) (OAR 581‑022‑0102 (24)), “"Elementary School“: any combination of grades K through 8.</a:t>
            </a:r>
          </a:p>
          <a:p>
            <a:r>
              <a:rPr lang="en-US"/>
              <a:t>For the Excess Cost template, Elementary and Secondary levels are defined by the district.</a:t>
            </a:r>
          </a:p>
          <a:p>
            <a:r>
              <a:rPr lang="en-US"/>
              <a:t>(Reference link: https://secure.sos.state.or.us/oard/viewSingleRule.action?ruleVrsnRsn=314718)</a:t>
            </a:r>
          </a:p>
        </p:txBody>
      </p:sp>
      <p:sp>
        <p:nvSpPr>
          <p:cNvPr id="4" name="Slide Number Placeholder 3">
            <a:extLst>
              <a:ext uri="{FF2B5EF4-FFF2-40B4-BE49-F238E27FC236}">
                <a16:creationId xmlns:a16="http://schemas.microsoft.com/office/drawing/2014/main" id="{035034E5-0F24-0F4E-54C4-8F926287DE33}"/>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00981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2"/>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9" name="Google Shape;19;p2"/>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0" name="Google Shape;20;p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accent3"/>
        </a:solidFill>
        <a:effectLst/>
      </p:bgPr>
    </p:bg>
    <p:spTree>
      <p:nvGrpSpPr>
        <p:cNvPr id="1" name="Shape 130"/>
        <p:cNvGrpSpPr/>
        <p:nvPr/>
      </p:nvGrpSpPr>
      <p:grpSpPr>
        <a:xfrm>
          <a:off x="0" y="0"/>
          <a:ext cx="0" cy="0"/>
          <a:chOff x="0" y="0"/>
          <a:chExt cx="0" cy="0"/>
        </a:xfrm>
      </p:grpSpPr>
      <p:sp>
        <p:nvSpPr>
          <p:cNvPr id="131" name="Google Shape;131;p16"/>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2" name="Google Shape;132;p16"/>
          <p:cNvSpPr/>
          <p:nvPr/>
        </p:nvSpPr>
        <p:spPr>
          <a:xfrm>
            <a:off x="206187" y="2488757"/>
            <a:ext cx="11775141" cy="1900363"/>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0" i="0" u="none" strike="noStrike" cap="none">
              <a:solidFill>
                <a:schemeClr val="lt1"/>
              </a:solidFill>
              <a:latin typeface="Calibri"/>
              <a:ea typeface="Calibri"/>
              <a:cs typeface="Calibri"/>
              <a:sym typeface="Calibri"/>
            </a:endParaRPr>
          </a:p>
        </p:txBody>
      </p:sp>
      <p:sp>
        <p:nvSpPr>
          <p:cNvPr id="133" name="Google Shape;133;p16"/>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accent3"/>
              </a:buClr>
              <a:buSzPts val="6800"/>
              <a:buFont typeface="Calibri"/>
              <a:buNone/>
              <a:defRPr sz="6800">
                <a:solidFill>
                  <a:schemeClr val="accent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4" name="Google Shape;134;p16"/>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5" name="Google Shape;135;p1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6" name="Google Shape;136;p1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37" name="Google Shape;137;p16" descr="Oregon Department of Education Logo"/>
          <p:cNvPicPr preferRelativeResize="0"/>
          <p:nvPr/>
        </p:nvPicPr>
        <p:blipFill rotWithShape="1">
          <a:blip r:embed="rId2">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accent3"/>
        </a:solidFill>
        <a:effectLst/>
      </p:bgPr>
    </p:bg>
    <p:spTree>
      <p:nvGrpSpPr>
        <p:cNvPr id="1" name="Shape 138"/>
        <p:cNvGrpSpPr/>
        <p:nvPr/>
      </p:nvGrpSpPr>
      <p:grpSpPr>
        <a:xfrm>
          <a:off x="0" y="0"/>
          <a:ext cx="0" cy="0"/>
          <a:chOff x="0" y="0"/>
          <a:chExt cx="0" cy="0"/>
        </a:xfrm>
      </p:grpSpPr>
      <p:sp>
        <p:nvSpPr>
          <p:cNvPr id="139" name="Google Shape;139;p17"/>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0" name="Google Shape;140;p17"/>
          <p:cNvSpPr/>
          <p:nvPr/>
        </p:nvSpPr>
        <p:spPr>
          <a:xfrm>
            <a:off x="206188" y="215153"/>
            <a:ext cx="11775141" cy="1397364"/>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1" name="Google Shape;141;p17"/>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2" name="Google Shape;142;p17"/>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3" name="Google Shape;143;p1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4" name="Google Shape;144;p1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45" name="Google Shape;145;p1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accent3"/>
        </a:solidFill>
        <a:effectLst/>
      </p:bgPr>
    </p:bg>
    <p:spTree>
      <p:nvGrpSpPr>
        <p:cNvPr id="1" name="Shape 146"/>
        <p:cNvGrpSpPr/>
        <p:nvPr/>
      </p:nvGrpSpPr>
      <p:grpSpPr>
        <a:xfrm>
          <a:off x="0" y="0"/>
          <a:ext cx="0" cy="0"/>
          <a:chOff x="0" y="0"/>
          <a:chExt cx="0" cy="0"/>
        </a:xfrm>
      </p:grpSpPr>
      <p:sp>
        <p:nvSpPr>
          <p:cNvPr id="147" name="Google Shape;147;p18"/>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8" name="Google Shape;148;p18"/>
          <p:cNvSpPr/>
          <p:nvPr/>
        </p:nvSpPr>
        <p:spPr>
          <a:xfrm>
            <a:off x="206189" y="215153"/>
            <a:ext cx="4730470" cy="6432176"/>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9" name="Google Shape;149;p18"/>
          <p:cNvSpPr txBox="1">
            <a:spLocks noGrp="1"/>
          </p:cNvSpPr>
          <p:nvPr>
            <p:ph type="title"/>
          </p:nvPr>
        </p:nvSpPr>
        <p:spPr>
          <a:xfrm>
            <a:off x="717177" y="779646"/>
            <a:ext cx="3931826" cy="2534006"/>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3"/>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0" name="Google Shape;150;p18"/>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51" name="Google Shape;151;p1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2" name="Google Shape;152;p1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3" name="Google Shape;153;p1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54" name="Google Shape;154;p18"/>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accent3"/>
        </a:solidFill>
        <a:effectLst/>
      </p:bgPr>
    </p:bg>
    <p:spTree>
      <p:nvGrpSpPr>
        <p:cNvPr id="1" name="Shape 155"/>
        <p:cNvGrpSpPr/>
        <p:nvPr/>
      </p:nvGrpSpPr>
      <p:grpSpPr>
        <a:xfrm>
          <a:off x="0" y="0"/>
          <a:ext cx="0" cy="0"/>
          <a:chOff x="0" y="0"/>
          <a:chExt cx="0" cy="0"/>
        </a:xfrm>
      </p:grpSpPr>
      <p:sp>
        <p:nvSpPr>
          <p:cNvPr id="156" name="Google Shape;156;p1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7" name="Google Shape;157;p19"/>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8" name="Google Shape;158;p1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9" name="Google Shape;159;p1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0" name="Google Shape;160;p1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solidFill>
          <a:schemeClr val="accent3"/>
        </a:solidFill>
        <a:effectLst/>
      </p:bgPr>
    </p:bg>
    <p:spTree>
      <p:nvGrpSpPr>
        <p:cNvPr id="1" name="Shape 161"/>
        <p:cNvGrpSpPr/>
        <p:nvPr/>
      </p:nvGrpSpPr>
      <p:grpSpPr>
        <a:xfrm>
          <a:off x="0" y="0"/>
          <a:ext cx="0" cy="0"/>
          <a:chOff x="0" y="0"/>
          <a:chExt cx="0" cy="0"/>
        </a:xfrm>
      </p:grpSpPr>
      <p:sp>
        <p:nvSpPr>
          <p:cNvPr id="162" name="Google Shape;162;p2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3" name="Google Shape;163;p20"/>
          <p:cNvSpPr txBox="1">
            <a:spLocks noGrp="1"/>
          </p:cNvSpPr>
          <p:nvPr>
            <p:ph type="body" idx="1"/>
          </p:nvPr>
        </p:nvSpPr>
        <p:spPr>
          <a:xfrm>
            <a:off x="717176" y="1825625"/>
            <a:ext cx="5302624"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4" name="Google Shape;164;p20"/>
          <p:cNvSpPr txBox="1">
            <a:spLocks noGrp="1"/>
          </p:cNvSpPr>
          <p:nvPr>
            <p:ph type="body" idx="2"/>
          </p:nvPr>
        </p:nvSpPr>
        <p:spPr>
          <a:xfrm>
            <a:off x="6172200" y="1825625"/>
            <a:ext cx="5329518"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5" name="Google Shape;165;p2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6" name="Google Shape;166;p2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7" name="Google Shape;167;p2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Comparison">
  <p:cSld name="Comparison">
    <p:bg>
      <p:bgPr>
        <a:solidFill>
          <a:schemeClr val="accent3"/>
        </a:solidFill>
        <a:effectLst/>
      </p:bgPr>
    </p:bg>
    <p:spTree>
      <p:nvGrpSpPr>
        <p:cNvPr id="1" name="Shape 168"/>
        <p:cNvGrpSpPr/>
        <p:nvPr/>
      </p:nvGrpSpPr>
      <p:grpSpPr>
        <a:xfrm>
          <a:off x="0" y="0"/>
          <a:ext cx="0" cy="0"/>
          <a:chOff x="0" y="0"/>
          <a:chExt cx="0" cy="0"/>
        </a:xfrm>
      </p:grpSpPr>
      <p:sp>
        <p:nvSpPr>
          <p:cNvPr id="169" name="Google Shape;169;p21"/>
          <p:cNvSpPr txBox="1">
            <a:spLocks noGrp="1"/>
          </p:cNvSpPr>
          <p:nvPr>
            <p:ph type="body" idx="1"/>
          </p:nvPr>
        </p:nvSpPr>
        <p:spPr>
          <a:xfrm>
            <a:off x="717176" y="1681163"/>
            <a:ext cx="5280399"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3"/>
              </a:buClr>
              <a:buSzPts val="3200"/>
              <a:buNone/>
              <a:defRPr sz="3200" b="0">
                <a:solidFill>
                  <a:schemeClr val="accent3"/>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70" name="Google Shape;170;p21"/>
          <p:cNvSpPr txBox="1">
            <a:spLocks noGrp="1"/>
          </p:cNvSpPr>
          <p:nvPr>
            <p:ph type="body" idx="2"/>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1" name="Google Shape;171;p21"/>
          <p:cNvSpPr txBox="1">
            <a:spLocks noGrp="1"/>
          </p:cNvSpPr>
          <p:nvPr>
            <p:ph type="body" idx="3"/>
          </p:nvPr>
        </p:nvSpPr>
        <p:spPr>
          <a:xfrm>
            <a:off x="6172200" y="1681163"/>
            <a:ext cx="5329518"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3"/>
              </a:buClr>
              <a:buSzPts val="3200"/>
              <a:buNone/>
              <a:defRPr sz="3200" b="0">
                <a:solidFill>
                  <a:schemeClr val="accent3"/>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72" name="Google Shape;172;p21"/>
          <p:cNvSpPr txBox="1">
            <a:spLocks noGrp="1"/>
          </p:cNvSpPr>
          <p:nvPr>
            <p:ph type="body" idx="4"/>
          </p:nvPr>
        </p:nvSpPr>
        <p:spPr>
          <a:xfrm>
            <a:off x="6172200" y="2505075"/>
            <a:ext cx="5329518"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3" name="Google Shape;173;p2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4" name="Google Shape;174;p2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5" name="Google Shape;175;p2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76" name="Google Shape;176;p21"/>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matchingName="Title Only">
  <p:cSld name="Title Only">
    <p:bg>
      <p:bgPr>
        <a:solidFill>
          <a:schemeClr val="accent3"/>
        </a:solidFill>
        <a:effectLst/>
      </p:bgPr>
    </p:bg>
    <p:spTree>
      <p:nvGrpSpPr>
        <p:cNvPr id="1" name="Shape 177"/>
        <p:cNvGrpSpPr/>
        <p:nvPr/>
      </p:nvGrpSpPr>
      <p:grpSpPr>
        <a:xfrm>
          <a:off x="0" y="0"/>
          <a:ext cx="0" cy="0"/>
          <a:chOff x="0" y="0"/>
          <a:chExt cx="0" cy="0"/>
        </a:xfrm>
      </p:grpSpPr>
      <p:sp>
        <p:nvSpPr>
          <p:cNvPr id="178" name="Google Shape;178;p2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79" name="Google Shape;179;p2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0" name="Google Shape;180;p2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1" name="Google Shape;181;p2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82" name="Google Shape;182;p22"/>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matchingName="Blank">
  <p:cSld name="Blank">
    <p:bg>
      <p:bgPr>
        <a:solidFill>
          <a:schemeClr val="accent3"/>
        </a:solidFill>
        <a:effectLst/>
      </p:bgPr>
    </p:bg>
    <p:spTree>
      <p:nvGrpSpPr>
        <p:cNvPr id="1" name="Shape 183"/>
        <p:cNvGrpSpPr/>
        <p:nvPr/>
      </p:nvGrpSpPr>
      <p:grpSpPr>
        <a:xfrm>
          <a:off x="0" y="0"/>
          <a:ext cx="0" cy="0"/>
          <a:chOff x="0" y="0"/>
          <a:chExt cx="0" cy="0"/>
        </a:xfrm>
      </p:grpSpPr>
      <p:sp>
        <p:nvSpPr>
          <p:cNvPr id="184" name="Google Shape;184;p2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Calibri"/>
                <a:ea typeface="Calibri"/>
                <a:cs typeface="Calibri"/>
                <a:sym typeface="Calibri"/>
              </a:rPr>
              <a:t>v</a:t>
            </a:r>
            <a:endParaRPr sz="1800" b="0" i="0" u="none" strike="noStrike" cap="none">
              <a:solidFill>
                <a:schemeClr val="lt1"/>
              </a:solidFill>
              <a:latin typeface="Calibri"/>
              <a:ea typeface="Calibri"/>
              <a:cs typeface="Calibri"/>
              <a:sym typeface="Calibri"/>
            </a:endParaRPr>
          </a:p>
        </p:txBody>
      </p:sp>
      <p:sp>
        <p:nvSpPr>
          <p:cNvPr id="185" name="Google Shape;185;p2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6" name="Google Shape;186;p2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7" name="Google Shape;187;p2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88" name="Google Shape;188;p23"/>
          <p:cNvSpPr txBox="1">
            <a:spLocks noGrp="1"/>
          </p:cNvSpPr>
          <p:nvPr>
            <p:ph type="body" idx="1"/>
          </p:nvPr>
        </p:nvSpPr>
        <p:spPr>
          <a:xfrm>
            <a:off x="717176" y="659958"/>
            <a:ext cx="10784542" cy="539893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matchingName="Follow Us">
  <p:cSld name="Follow Us">
    <p:bg>
      <p:bgPr>
        <a:solidFill>
          <a:schemeClr val="accent3"/>
        </a:solidFill>
        <a:effectLst/>
      </p:bgPr>
    </p:bg>
    <p:spTree>
      <p:nvGrpSpPr>
        <p:cNvPr id="1" name="Shape 189"/>
        <p:cNvGrpSpPr/>
        <p:nvPr/>
      </p:nvGrpSpPr>
      <p:grpSpPr>
        <a:xfrm>
          <a:off x="0" y="0"/>
          <a:ext cx="0" cy="0"/>
          <a:chOff x="0" y="0"/>
          <a:chExt cx="0" cy="0"/>
        </a:xfrm>
      </p:grpSpPr>
      <p:sp>
        <p:nvSpPr>
          <p:cNvPr id="190" name="Google Shape;190;p24"/>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91" name="Google Shape;191;p24"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192" name="Google Shape;192;p24"/>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3"/>
              </a:buClr>
              <a:buSzPts val="12000"/>
              <a:buFont typeface="Calibri"/>
              <a:buNone/>
              <a:defRPr sz="12000">
                <a:solidFill>
                  <a:schemeClr val="accent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3" name="Google Shape;193;p2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4" name="Google Shape;194;p2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5" name="Google Shape;195;p2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96" name="Google Shape;196;p24" descr="Twitter icon"/>
          <p:cNvPicPr preferRelativeResize="0"/>
          <p:nvPr/>
        </p:nvPicPr>
        <p:blipFill rotWithShape="1">
          <a:blip r:embed="rId3">
            <a:alphaModFix/>
          </a:blip>
          <a:srcRect/>
          <a:stretch/>
        </p:blipFill>
        <p:spPr>
          <a:xfrm>
            <a:off x="2718290" y="4043402"/>
            <a:ext cx="500040" cy="500040"/>
          </a:xfrm>
          <a:prstGeom prst="rect">
            <a:avLst/>
          </a:prstGeom>
          <a:noFill/>
          <a:ln>
            <a:noFill/>
          </a:ln>
        </p:spPr>
      </p:pic>
      <p:pic>
        <p:nvPicPr>
          <p:cNvPr id="197" name="Google Shape;197;p24" descr="Facebook icon"/>
          <p:cNvPicPr preferRelativeResize="0"/>
          <p:nvPr/>
        </p:nvPicPr>
        <p:blipFill rotWithShape="1">
          <a:blip r:embed="rId4">
            <a:alphaModFix/>
          </a:blip>
          <a:srcRect/>
          <a:stretch/>
        </p:blipFill>
        <p:spPr>
          <a:xfrm>
            <a:off x="9024960" y="4043402"/>
            <a:ext cx="500040" cy="500040"/>
          </a:xfrm>
          <a:prstGeom prst="rect">
            <a:avLst/>
          </a:prstGeom>
          <a:noFill/>
          <a:ln>
            <a:noFill/>
          </a:ln>
        </p:spPr>
      </p:pic>
      <p:sp>
        <p:nvSpPr>
          <p:cNvPr id="198" name="Google Shape;198;p24"/>
          <p:cNvSpPr txBox="1"/>
          <p:nvPr/>
        </p:nvSpPr>
        <p:spPr>
          <a:xfrm>
            <a:off x="2718290" y="4043402"/>
            <a:ext cx="6806709"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b="0" i="0" u="none" strike="noStrike" cap="none">
                <a:solidFill>
                  <a:schemeClr val="accent1"/>
                </a:solidFill>
                <a:latin typeface="Calibri"/>
                <a:ea typeface="Calibri"/>
                <a:cs typeface="Calibri"/>
                <a:sym typeface="Calibri"/>
              </a:rPr>
              <a:t>twitter.com/ORDeptEd | fb.com/ORDeptEd</a:t>
            </a:r>
            <a:endParaRPr sz="2400" b="0" i="0" u="none" strike="noStrike" cap="none">
              <a:solidFill>
                <a:schemeClr val="accent1"/>
              </a:solidFill>
              <a:latin typeface="Calibri"/>
              <a:ea typeface="Calibri"/>
              <a:cs typeface="Calibri"/>
              <a:sym typeface="Calibri"/>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accent5"/>
        </a:solidFill>
        <a:effectLst/>
      </p:bgPr>
    </p:bg>
    <p:spTree>
      <p:nvGrpSpPr>
        <p:cNvPr id="1" name="Shape 396"/>
        <p:cNvGrpSpPr/>
        <p:nvPr/>
      </p:nvGrpSpPr>
      <p:grpSpPr>
        <a:xfrm>
          <a:off x="0" y="0"/>
          <a:ext cx="0" cy="0"/>
          <a:chOff x="0" y="0"/>
          <a:chExt cx="0" cy="0"/>
        </a:xfrm>
      </p:grpSpPr>
      <p:sp>
        <p:nvSpPr>
          <p:cNvPr id="397" name="Google Shape;397;p50"/>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398" name="Google Shape;398;p50"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399" name="Google Shape;399;p50"/>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5"/>
              </a:buClr>
              <a:buSzPts val="12000"/>
              <a:buFont typeface="Calibri"/>
              <a:buNone/>
              <a:defRPr sz="12000">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0" name="Google Shape;400;p5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1" name="Google Shape;401;p5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2" name="Google Shape;402;p5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03" name="Google Shape;403;p50"/>
          <p:cNvSpPr txBox="1">
            <a:spLocks noGrp="1"/>
          </p:cNvSpPr>
          <p:nvPr>
            <p:ph type="subTitle" idx="1"/>
          </p:nvPr>
        </p:nvSpPr>
        <p:spPr>
          <a:xfrm>
            <a:off x="1524000" y="4003184"/>
            <a:ext cx="9144000" cy="88060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5"/>
              </a:buClr>
              <a:buSzPts val="2400"/>
              <a:buNone/>
              <a:defRPr sz="2400">
                <a:solidFill>
                  <a:schemeClr val="accent5"/>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accent1"/>
        </a:solidFill>
        <a:effectLst/>
      </p:bgPr>
    </p:bg>
    <p:spTree>
      <p:nvGrpSpPr>
        <p:cNvPr id="1" name="Shape 40"/>
        <p:cNvGrpSpPr/>
        <p:nvPr/>
      </p:nvGrpSpPr>
      <p:grpSpPr>
        <a:xfrm>
          <a:off x="0" y="0"/>
          <a:ext cx="0" cy="0"/>
          <a:chOff x="0" y="0"/>
          <a:chExt cx="0" cy="0"/>
        </a:xfrm>
      </p:grpSpPr>
      <p:sp>
        <p:nvSpPr>
          <p:cNvPr id="41" name="Google Shape;41;p5"/>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2" name="Google Shape;42;p5"/>
          <p:cNvSpPr/>
          <p:nvPr/>
        </p:nvSpPr>
        <p:spPr>
          <a:xfrm>
            <a:off x="206188" y="5948082"/>
            <a:ext cx="11775141" cy="699247"/>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43" name="Google Shape;43;p5" descr="Decorative line break"/>
          <p:cNvPicPr preferRelativeResize="0"/>
          <p:nvPr/>
        </p:nvPicPr>
        <p:blipFill rotWithShape="1">
          <a:blip r:embed="rId2">
            <a:alphaModFix/>
          </a:blip>
          <a:srcRect/>
          <a:stretch/>
        </p:blipFill>
        <p:spPr>
          <a:xfrm>
            <a:off x="5452870" y="3472133"/>
            <a:ext cx="1286259" cy="24384"/>
          </a:xfrm>
          <a:prstGeom prst="rect">
            <a:avLst/>
          </a:prstGeom>
          <a:noFill/>
          <a:ln>
            <a:noFill/>
          </a:ln>
        </p:spPr>
      </p:pic>
      <p:sp>
        <p:nvSpPr>
          <p:cNvPr id="44" name="Google Shape;44;p5"/>
          <p:cNvSpPr txBox="1">
            <a:spLocks noGrp="1"/>
          </p:cNvSpPr>
          <p:nvPr>
            <p:ph type="ctrTitle"/>
          </p:nvPr>
        </p:nvSpPr>
        <p:spPr>
          <a:xfrm>
            <a:off x="1524000" y="2486701"/>
            <a:ext cx="9144000" cy="102326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1"/>
              </a:buClr>
              <a:buSzPts val="5400"/>
              <a:buFont typeface="Calibri"/>
              <a:buNone/>
              <a:defRPr sz="54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5" name="Google Shape;45;p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1"/>
              </a:buClr>
              <a:buSzPts val="2400"/>
              <a:buNone/>
              <a:defRPr sz="2400">
                <a:solidFill>
                  <a:schemeClr val="accen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sp>
        <p:nvSpPr>
          <p:cNvPr id="46" name="Google Shape;46;p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49" name="Google Shape;49;p5" descr="Oregon Department of Education Logo"/>
          <p:cNvPicPr preferRelativeResize="0"/>
          <p:nvPr/>
        </p:nvPicPr>
        <p:blipFill rotWithShape="1">
          <a:blip r:embed="rId3">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accent5"/>
        </a:solidFill>
        <a:effectLst/>
      </p:bgPr>
    </p:bg>
    <p:spTree>
      <p:nvGrpSpPr>
        <p:cNvPr id="1" name="Shape 404"/>
        <p:cNvGrpSpPr/>
        <p:nvPr/>
      </p:nvGrpSpPr>
      <p:grpSpPr>
        <a:xfrm>
          <a:off x="0" y="0"/>
          <a:ext cx="0" cy="0"/>
          <a:chOff x="0" y="0"/>
          <a:chExt cx="0" cy="0"/>
        </a:xfrm>
      </p:grpSpPr>
      <p:sp>
        <p:nvSpPr>
          <p:cNvPr id="405" name="Google Shape;405;p5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06" name="Google Shape;406;p51"/>
          <p:cNvSpPr/>
          <p:nvPr/>
        </p:nvSpPr>
        <p:spPr>
          <a:xfrm>
            <a:off x="206188" y="5948082"/>
            <a:ext cx="11775141" cy="699247"/>
          </a:xfrm>
          <a:prstGeom prst="rect">
            <a:avLst/>
          </a:prstGeom>
          <a:solidFill>
            <a:srgbClr val="F0F4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407" name="Google Shape;407;p51" descr="Decorative line break"/>
          <p:cNvPicPr preferRelativeResize="0"/>
          <p:nvPr/>
        </p:nvPicPr>
        <p:blipFill rotWithShape="1">
          <a:blip r:embed="rId2">
            <a:alphaModFix/>
          </a:blip>
          <a:srcRect/>
          <a:stretch/>
        </p:blipFill>
        <p:spPr>
          <a:xfrm>
            <a:off x="5452870" y="3472133"/>
            <a:ext cx="1286259" cy="24384"/>
          </a:xfrm>
          <a:prstGeom prst="rect">
            <a:avLst/>
          </a:prstGeom>
          <a:noFill/>
          <a:ln>
            <a:noFill/>
          </a:ln>
        </p:spPr>
      </p:pic>
      <p:sp>
        <p:nvSpPr>
          <p:cNvPr id="408" name="Google Shape;408;p51"/>
          <p:cNvSpPr txBox="1">
            <a:spLocks noGrp="1"/>
          </p:cNvSpPr>
          <p:nvPr>
            <p:ph type="ctrTitle"/>
          </p:nvPr>
        </p:nvSpPr>
        <p:spPr>
          <a:xfrm>
            <a:off x="1524000" y="2486701"/>
            <a:ext cx="9144000" cy="102326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5"/>
              </a:buClr>
              <a:buSzPts val="5400"/>
              <a:buFont typeface="Calibri"/>
              <a:buNone/>
              <a:defRPr sz="5400">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9" name="Google Shape;409;p5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5"/>
              </a:buClr>
              <a:buSzPts val="2400"/>
              <a:buNone/>
              <a:defRPr sz="2400">
                <a:solidFill>
                  <a:schemeClr val="accent5"/>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410" name="Google Shape;410;p5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1" name="Google Shape;411;p5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2" name="Google Shape;412;p5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413" name="Google Shape;413;p51" descr="Oregon Department of Education Logo"/>
          <p:cNvPicPr preferRelativeResize="0"/>
          <p:nvPr/>
        </p:nvPicPr>
        <p:blipFill rotWithShape="1">
          <a:blip r:embed="rId3">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accent5"/>
        </a:solidFill>
        <a:effectLst/>
      </p:bgPr>
    </p:bg>
    <p:spTree>
      <p:nvGrpSpPr>
        <p:cNvPr id="1" name="Shape 414"/>
        <p:cNvGrpSpPr/>
        <p:nvPr/>
      </p:nvGrpSpPr>
      <p:grpSpPr>
        <a:xfrm>
          <a:off x="0" y="0"/>
          <a:ext cx="0" cy="0"/>
          <a:chOff x="0" y="0"/>
          <a:chExt cx="0" cy="0"/>
        </a:xfrm>
      </p:grpSpPr>
      <p:sp>
        <p:nvSpPr>
          <p:cNvPr id="415" name="Google Shape;415;p5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16" name="Google Shape;416;p52"/>
          <p:cNvSpPr/>
          <p:nvPr/>
        </p:nvSpPr>
        <p:spPr>
          <a:xfrm>
            <a:off x="206187" y="2488757"/>
            <a:ext cx="11775141" cy="1900363"/>
          </a:xfrm>
          <a:prstGeom prst="rect">
            <a:avLst/>
          </a:prstGeom>
          <a:solidFill>
            <a:srgbClr val="F0F4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0" i="0" u="none" strike="noStrike" cap="none">
              <a:solidFill>
                <a:schemeClr val="lt1"/>
              </a:solidFill>
              <a:latin typeface="Calibri"/>
              <a:ea typeface="Calibri"/>
              <a:cs typeface="Calibri"/>
              <a:sym typeface="Calibri"/>
            </a:endParaRPr>
          </a:p>
        </p:txBody>
      </p:sp>
      <p:sp>
        <p:nvSpPr>
          <p:cNvPr id="417" name="Google Shape;417;p52"/>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accent5"/>
              </a:buClr>
              <a:buSzPts val="6800"/>
              <a:buFont typeface="Calibri"/>
              <a:buNone/>
              <a:defRPr sz="6800">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8" name="Google Shape;418;p5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9" name="Google Shape;419;p5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0" name="Google Shape;420;p5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421" name="Google Shape;421;p52" descr="Oregon Department of Education Logo"/>
          <p:cNvPicPr preferRelativeResize="0"/>
          <p:nvPr/>
        </p:nvPicPr>
        <p:blipFill rotWithShape="1">
          <a:blip r:embed="rId2">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accent5"/>
        </a:solidFill>
        <a:effectLst/>
      </p:bgPr>
    </p:bg>
    <p:spTree>
      <p:nvGrpSpPr>
        <p:cNvPr id="1" name="Shape 422"/>
        <p:cNvGrpSpPr/>
        <p:nvPr/>
      </p:nvGrpSpPr>
      <p:grpSpPr>
        <a:xfrm>
          <a:off x="0" y="0"/>
          <a:ext cx="0" cy="0"/>
          <a:chOff x="0" y="0"/>
          <a:chExt cx="0" cy="0"/>
        </a:xfrm>
      </p:grpSpPr>
      <p:sp>
        <p:nvSpPr>
          <p:cNvPr id="423" name="Google Shape;423;p5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24" name="Google Shape;424;p53"/>
          <p:cNvSpPr/>
          <p:nvPr/>
        </p:nvSpPr>
        <p:spPr>
          <a:xfrm>
            <a:off x="206188" y="215153"/>
            <a:ext cx="11775141" cy="1397364"/>
          </a:xfrm>
          <a:prstGeom prst="rect">
            <a:avLst/>
          </a:prstGeom>
          <a:solidFill>
            <a:srgbClr val="F0F4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25" name="Google Shape;425;p53"/>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6" name="Google Shape;426;p5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7" name="Google Shape;427;p5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8" name="Google Shape;428;p5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29" name="Google Shape;429;p53"/>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accent5"/>
        </a:solidFill>
        <a:effectLst/>
      </p:bgPr>
    </p:bg>
    <p:spTree>
      <p:nvGrpSpPr>
        <p:cNvPr id="1" name="Shape 430"/>
        <p:cNvGrpSpPr/>
        <p:nvPr/>
      </p:nvGrpSpPr>
      <p:grpSpPr>
        <a:xfrm>
          <a:off x="0" y="0"/>
          <a:ext cx="0" cy="0"/>
          <a:chOff x="0" y="0"/>
          <a:chExt cx="0" cy="0"/>
        </a:xfrm>
      </p:grpSpPr>
      <p:sp>
        <p:nvSpPr>
          <p:cNvPr id="431" name="Google Shape;431;p54"/>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32" name="Google Shape;432;p54"/>
          <p:cNvSpPr/>
          <p:nvPr/>
        </p:nvSpPr>
        <p:spPr>
          <a:xfrm>
            <a:off x="206189" y="215153"/>
            <a:ext cx="4730470" cy="6432176"/>
          </a:xfrm>
          <a:prstGeom prst="rect">
            <a:avLst/>
          </a:prstGeom>
          <a:solidFill>
            <a:srgbClr val="F0F4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33" name="Google Shape;433;p54"/>
          <p:cNvSpPr txBox="1">
            <a:spLocks noGrp="1"/>
          </p:cNvSpPr>
          <p:nvPr>
            <p:ph type="title"/>
          </p:nvPr>
        </p:nvSpPr>
        <p:spPr>
          <a:xfrm>
            <a:off x="717177" y="779645"/>
            <a:ext cx="3931826" cy="254239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5"/>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4" name="Google Shape;434;p54"/>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35" name="Google Shape;435;p5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6" name="Google Shape;436;p5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7" name="Google Shape;437;p5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38" name="Google Shape;438;p54"/>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solidFill>
          <a:schemeClr val="accent5"/>
        </a:solidFill>
        <a:effectLst/>
      </p:bgPr>
    </p:bg>
    <p:spTree>
      <p:nvGrpSpPr>
        <p:cNvPr id="1" name="Shape 445"/>
        <p:cNvGrpSpPr/>
        <p:nvPr/>
      </p:nvGrpSpPr>
      <p:grpSpPr>
        <a:xfrm>
          <a:off x="0" y="0"/>
          <a:ext cx="0" cy="0"/>
          <a:chOff x="0" y="0"/>
          <a:chExt cx="0" cy="0"/>
        </a:xfrm>
      </p:grpSpPr>
      <p:sp>
        <p:nvSpPr>
          <p:cNvPr id="446" name="Google Shape;446;p5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7" name="Google Shape;447;p56"/>
          <p:cNvSpPr txBox="1">
            <a:spLocks noGrp="1"/>
          </p:cNvSpPr>
          <p:nvPr>
            <p:ph type="body" idx="1"/>
          </p:nvPr>
        </p:nvSpPr>
        <p:spPr>
          <a:xfrm>
            <a:off x="717176" y="1825625"/>
            <a:ext cx="5302624"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8" name="Google Shape;448;p56"/>
          <p:cNvSpPr txBox="1">
            <a:spLocks noGrp="1"/>
          </p:cNvSpPr>
          <p:nvPr>
            <p:ph type="body" idx="2"/>
          </p:nvPr>
        </p:nvSpPr>
        <p:spPr>
          <a:xfrm>
            <a:off x="6172200" y="1825625"/>
            <a:ext cx="5329518"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9" name="Google Shape;449;p56"/>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0" name="Google Shape;450;p5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1" name="Google Shape;451;p5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Comparison">
  <p:cSld name="Comparison">
    <p:bg>
      <p:bgPr>
        <a:solidFill>
          <a:schemeClr val="accent5"/>
        </a:solidFill>
        <a:effectLst/>
      </p:bgPr>
    </p:bg>
    <p:spTree>
      <p:nvGrpSpPr>
        <p:cNvPr id="1" name="Shape 452"/>
        <p:cNvGrpSpPr/>
        <p:nvPr/>
      </p:nvGrpSpPr>
      <p:grpSpPr>
        <a:xfrm>
          <a:off x="0" y="0"/>
          <a:ext cx="0" cy="0"/>
          <a:chOff x="0" y="0"/>
          <a:chExt cx="0" cy="0"/>
        </a:xfrm>
      </p:grpSpPr>
      <p:sp>
        <p:nvSpPr>
          <p:cNvPr id="453" name="Google Shape;453;p57"/>
          <p:cNvSpPr txBox="1">
            <a:spLocks noGrp="1"/>
          </p:cNvSpPr>
          <p:nvPr>
            <p:ph type="body" idx="1"/>
          </p:nvPr>
        </p:nvSpPr>
        <p:spPr>
          <a:xfrm>
            <a:off x="717176" y="1681163"/>
            <a:ext cx="5280399"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5"/>
              </a:buClr>
              <a:buSzPts val="3200"/>
              <a:buNone/>
              <a:defRPr sz="3200" b="0">
                <a:solidFill>
                  <a:schemeClr val="accent5"/>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4" name="Google Shape;454;p57"/>
          <p:cNvSpPr txBox="1">
            <a:spLocks noGrp="1"/>
          </p:cNvSpPr>
          <p:nvPr>
            <p:ph type="body" idx="2"/>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5" name="Google Shape;455;p57"/>
          <p:cNvSpPr txBox="1">
            <a:spLocks noGrp="1"/>
          </p:cNvSpPr>
          <p:nvPr>
            <p:ph type="body" idx="3"/>
          </p:nvPr>
        </p:nvSpPr>
        <p:spPr>
          <a:xfrm>
            <a:off x="6172200" y="1681163"/>
            <a:ext cx="5329518"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5"/>
              </a:buClr>
              <a:buSzPts val="3200"/>
              <a:buNone/>
              <a:defRPr sz="3200" b="0">
                <a:solidFill>
                  <a:schemeClr val="accent5"/>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6" name="Google Shape;456;p57"/>
          <p:cNvSpPr txBox="1">
            <a:spLocks noGrp="1"/>
          </p:cNvSpPr>
          <p:nvPr>
            <p:ph type="body" idx="4"/>
          </p:nvPr>
        </p:nvSpPr>
        <p:spPr>
          <a:xfrm>
            <a:off x="6172200" y="2505075"/>
            <a:ext cx="5329518"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7" name="Google Shape;457;p57"/>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8" name="Google Shape;458;p5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9" name="Google Shape;459;p5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60" name="Google Shape;460;p5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matchingName="Title Only">
  <p:cSld name="Title Only">
    <p:bg>
      <p:bgPr>
        <a:solidFill>
          <a:schemeClr val="accent5"/>
        </a:solidFill>
        <a:effectLst/>
      </p:bgPr>
    </p:bg>
    <p:spTree>
      <p:nvGrpSpPr>
        <p:cNvPr id="1" name="Shape 461"/>
        <p:cNvGrpSpPr/>
        <p:nvPr/>
      </p:nvGrpSpPr>
      <p:grpSpPr>
        <a:xfrm>
          <a:off x="0" y="0"/>
          <a:ext cx="0" cy="0"/>
          <a:chOff x="0" y="0"/>
          <a:chExt cx="0" cy="0"/>
        </a:xfrm>
      </p:grpSpPr>
      <p:sp>
        <p:nvSpPr>
          <p:cNvPr id="462" name="Google Shape;462;p58"/>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63" name="Google Shape;463;p5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4" name="Google Shape;464;p5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5" name="Google Shape;465;p5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66" name="Google Shape;466;p5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matchingName="Blank">
  <p:cSld name="Blank">
    <p:bg>
      <p:bgPr>
        <a:solidFill>
          <a:schemeClr val="accent5"/>
        </a:solidFill>
        <a:effectLst/>
      </p:bgPr>
    </p:bg>
    <p:spTree>
      <p:nvGrpSpPr>
        <p:cNvPr id="1" name="Shape 467"/>
        <p:cNvGrpSpPr/>
        <p:nvPr/>
      </p:nvGrpSpPr>
      <p:grpSpPr>
        <a:xfrm>
          <a:off x="0" y="0"/>
          <a:ext cx="0" cy="0"/>
          <a:chOff x="0" y="0"/>
          <a:chExt cx="0" cy="0"/>
        </a:xfrm>
      </p:grpSpPr>
      <p:sp>
        <p:nvSpPr>
          <p:cNvPr id="468" name="Google Shape;468;p59"/>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Calibri"/>
                <a:ea typeface="Calibri"/>
                <a:cs typeface="Calibri"/>
                <a:sym typeface="Calibri"/>
              </a:rPr>
              <a:t>v</a:t>
            </a:r>
            <a:endParaRPr sz="1800" b="0" i="0" u="none" strike="noStrike" cap="none">
              <a:solidFill>
                <a:schemeClr val="lt1"/>
              </a:solidFill>
              <a:latin typeface="Calibri"/>
              <a:ea typeface="Calibri"/>
              <a:cs typeface="Calibri"/>
              <a:sym typeface="Calibri"/>
            </a:endParaRPr>
          </a:p>
        </p:txBody>
      </p:sp>
      <p:sp>
        <p:nvSpPr>
          <p:cNvPr id="469" name="Google Shape;469;p5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0" name="Google Shape;470;p5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1" name="Google Shape;471;p5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472" name="Google Shape;472;p59"/>
          <p:cNvSpPr txBox="1">
            <a:spLocks noGrp="1"/>
          </p:cNvSpPr>
          <p:nvPr>
            <p:ph type="body" idx="1"/>
          </p:nvPr>
        </p:nvSpPr>
        <p:spPr>
          <a:xfrm>
            <a:off x="717176" y="659958"/>
            <a:ext cx="10784542" cy="539893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matchingName="Follow Us">
  <p:cSld name="Follow Us">
    <p:bg>
      <p:bgPr>
        <a:solidFill>
          <a:schemeClr val="accent5"/>
        </a:solidFill>
        <a:effectLst/>
      </p:bgPr>
    </p:bg>
    <p:spTree>
      <p:nvGrpSpPr>
        <p:cNvPr id="1" name="Shape 473"/>
        <p:cNvGrpSpPr/>
        <p:nvPr/>
      </p:nvGrpSpPr>
      <p:grpSpPr>
        <a:xfrm>
          <a:off x="0" y="0"/>
          <a:ext cx="0" cy="0"/>
          <a:chOff x="0" y="0"/>
          <a:chExt cx="0" cy="0"/>
        </a:xfrm>
      </p:grpSpPr>
      <p:sp>
        <p:nvSpPr>
          <p:cNvPr id="474" name="Google Shape;474;p60"/>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475" name="Google Shape;475;p60"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476" name="Google Shape;476;p60"/>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5"/>
              </a:buClr>
              <a:buSzPts val="12000"/>
              <a:buFont typeface="Calibri"/>
              <a:buNone/>
              <a:defRPr sz="12000">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7" name="Google Shape;477;p6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8" name="Google Shape;478;p6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9" name="Google Shape;479;p6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480" name="Google Shape;480;p60" descr="Twitter icon"/>
          <p:cNvPicPr preferRelativeResize="0"/>
          <p:nvPr/>
        </p:nvPicPr>
        <p:blipFill rotWithShape="1">
          <a:blip r:embed="rId3">
            <a:alphaModFix/>
          </a:blip>
          <a:srcRect/>
          <a:stretch/>
        </p:blipFill>
        <p:spPr>
          <a:xfrm>
            <a:off x="2718290" y="4043402"/>
            <a:ext cx="500040" cy="500040"/>
          </a:xfrm>
          <a:prstGeom prst="rect">
            <a:avLst/>
          </a:prstGeom>
          <a:noFill/>
          <a:ln>
            <a:noFill/>
          </a:ln>
        </p:spPr>
      </p:pic>
      <p:pic>
        <p:nvPicPr>
          <p:cNvPr id="481" name="Google Shape;481;p60" descr="Facebook icon"/>
          <p:cNvPicPr preferRelativeResize="0"/>
          <p:nvPr/>
        </p:nvPicPr>
        <p:blipFill rotWithShape="1">
          <a:blip r:embed="rId4">
            <a:alphaModFix/>
          </a:blip>
          <a:srcRect/>
          <a:stretch/>
        </p:blipFill>
        <p:spPr>
          <a:xfrm>
            <a:off x="9024960" y="4043402"/>
            <a:ext cx="500040" cy="500040"/>
          </a:xfrm>
          <a:prstGeom prst="rect">
            <a:avLst/>
          </a:prstGeom>
          <a:noFill/>
          <a:ln>
            <a:noFill/>
          </a:ln>
        </p:spPr>
      </p:pic>
      <p:sp>
        <p:nvSpPr>
          <p:cNvPr id="482" name="Google Shape;482;p60"/>
          <p:cNvSpPr txBox="1"/>
          <p:nvPr/>
        </p:nvSpPr>
        <p:spPr>
          <a:xfrm>
            <a:off x="2718290" y="4043402"/>
            <a:ext cx="6806709"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b="0" i="0" u="none" strike="noStrike" cap="none">
                <a:solidFill>
                  <a:schemeClr val="accent1"/>
                </a:solidFill>
                <a:latin typeface="Calibri"/>
                <a:ea typeface="Calibri"/>
                <a:cs typeface="Calibri"/>
                <a:sym typeface="Calibri"/>
              </a:rPr>
              <a:t>twitter.com/ORDeptEd | fb.com/ORDeptEd</a:t>
            </a:r>
            <a:endParaRPr sz="2400" b="0" i="0" u="none" strike="noStrike" cap="none">
              <a:solidFill>
                <a:schemeClr val="accent1"/>
              </a:solidFill>
              <a:latin typeface="Calibri"/>
              <a:ea typeface="Calibri"/>
              <a:cs typeface="Calibri"/>
              <a:sym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829B781-A755-4819-BC29-540BFF075356}" type="datetime1">
              <a:rPr lang="en-US" smtClean="0"/>
              <a:t>2/5/2026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accent1"/>
        </a:solidFill>
        <a:effectLst/>
      </p:bgPr>
    </p:bg>
    <p:spTree>
      <p:nvGrpSpPr>
        <p:cNvPr id="1" name="Shape 50"/>
        <p:cNvGrpSpPr/>
        <p:nvPr/>
      </p:nvGrpSpPr>
      <p:grpSpPr>
        <a:xfrm>
          <a:off x="0" y="0"/>
          <a:ext cx="0" cy="0"/>
          <a:chOff x="0" y="0"/>
          <a:chExt cx="0" cy="0"/>
        </a:xfrm>
      </p:grpSpPr>
      <p:sp>
        <p:nvSpPr>
          <p:cNvPr id="51" name="Google Shape;51;p6"/>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2" name="Google Shape;52;p6"/>
          <p:cNvSpPr/>
          <p:nvPr/>
        </p:nvSpPr>
        <p:spPr>
          <a:xfrm>
            <a:off x="206187" y="2488757"/>
            <a:ext cx="11775141" cy="1900363"/>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0" i="0" u="none" strike="noStrike" cap="none">
              <a:solidFill>
                <a:schemeClr val="lt1"/>
              </a:solidFill>
              <a:latin typeface="Calibri"/>
              <a:ea typeface="Calibri"/>
              <a:cs typeface="Calibri"/>
              <a:sym typeface="Calibri"/>
            </a:endParaRPr>
          </a:p>
        </p:txBody>
      </p:sp>
      <p:sp>
        <p:nvSpPr>
          <p:cNvPr id="53" name="Google Shape;53;p6"/>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accent1"/>
              </a:buClr>
              <a:buSzPts val="6800"/>
              <a:buFont typeface="Calibri"/>
              <a:buNone/>
              <a:defRPr sz="68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54" name="Google Shape;54;p6"/>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57" name="Google Shape;57;p6" descr="Oregon Department of Education Logo"/>
          <p:cNvPicPr preferRelativeResize="0"/>
          <p:nvPr/>
        </p:nvPicPr>
        <p:blipFill rotWithShape="1">
          <a:blip r:embed="rId2">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2/5/2026</a:t>
            </a:fld>
            <a:endParaRPr lang="en-US"/>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879103-F9E0-4F46-ADC2-B8CD67C56AE7}" type="datetime1">
              <a:rPr lang="en-US" smtClean="0"/>
              <a:pPr/>
              <a:t>2/5/2026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522581207"/>
      </p:ext>
    </p:extLst>
  </p:cSld>
  <p:clrMapOvr>
    <a:masterClrMapping/>
  </p:clrMapOvr>
  <p:hf hdr="0" dt="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EB4264E-747B-4A66-8046-612678D808F9}" type="datetime1">
              <a:rPr lang="en-US" smtClean="0"/>
              <a:t>2/5/2026</a:t>
            </a:fld>
            <a:endParaRPr lang="en-US"/>
          </a:p>
        </p:txBody>
      </p:sp>
      <p:sp>
        <p:nvSpPr>
          <p:cNvPr id="6" name="Footer Placeholder 5"/>
          <p:cNvSpPr>
            <a:spLocks noGrp="1"/>
          </p:cNvSpPr>
          <p:nvPr>
            <p:ph type="ftr" sz="quarter" idx="11"/>
          </p:nvPr>
        </p:nvSpPr>
        <p:spPr/>
        <p:txBody>
          <a:bodyPr/>
          <a:lstStyle/>
          <a:p>
            <a:r>
              <a:rPr lang="en-US"/>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16338616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E4CE9B-FC86-4B75-8677-1AF147A5D684}" type="datetime1">
              <a:rPr lang="en-US" smtClean="0"/>
              <a:t>2/5/2026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252853951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2/5/2026</a:t>
            </a:fld>
            <a:endParaRPr lang="en-US"/>
          </a:p>
        </p:txBody>
      </p:sp>
      <p:sp>
        <p:nvSpPr>
          <p:cNvPr id="6" name="Footer Placeholder 5"/>
          <p:cNvSpPr>
            <a:spLocks noGrp="1"/>
          </p:cNvSpPr>
          <p:nvPr>
            <p:ph type="ftr" sz="quarter" idx="11"/>
          </p:nvPr>
        </p:nvSpPr>
        <p:spPr/>
        <p:txBody>
          <a:bodyPr/>
          <a:lstStyle/>
          <a:p>
            <a:r>
              <a:rPr lang="en-US"/>
              <a:t>Oregon Department of Education</a:t>
            </a:r>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a:p>
        </p:txBody>
      </p:sp>
    </p:spTree>
    <p:extLst>
      <p:ext uri="{BB962C8B-B14F-4D97-AF65-F5344CB8AC3E}">
        <p14:creationId xmlns:p14="http://schemas.microsoft.com/office/powerpoint/2010/main" val="43181327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2/5/2026</a:t>
            </a:fld>
            <a:endParaRPr lang="en-US"/>
          </a:p>
        </p:txBody>
      </p:sp>
      <p:sp>
        <p:nvSpPr>
          <p:cNvPr id="8" name="Footer Placeholder 7"/>
          <p:cNvSpPr>
            <a:spLocks noGrp="1"/>
          </p:cNvSpPr>
          <p:nvPr>
            <p:ph type="ftr" sz="quarter" idx="11"/>
          </p:nvPr>
        </p:nvSpPr>
        <p:spPr/>
        <p:txBody>
          <a:bodyPr/>
          <a:lstStyle/>
          <a:p>
            <a:r>
              <a:rPr lang="en-US"/>
              <a:t>Oregon Department of Education</a:t>
            </a:r>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6427311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2/5/2026</a:t>
            </a:fld>
            <a:endParaRPr lang="en-US"/>
          </a:p>
        </p:txBody>
      </p:sp>
      <p:sp>
        <p:nvSpPr>
          <p:cNvPr id="4" name="Footer Placeholder 3"/>
          <p:cNvSpPr>
            <a:spLocks noGrp="1"/>
          </p:cNvSpPr>
          <p:nvPr>
            <p:ph type="ftr" sz="quarter" idx="11"/>
          </p:nvPr>
        </p:nvSpPr>
        <p:spPr/>
        <p:txBody>
          <a:bodyPr/>
          <a:lstStyle/>
          <a:p>
            <a:r>
              <a:rPr lang="en-US"/>
              <a:t>Oregon Department of Education</a:t>
            </a:r>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v</a:t>
            </a:r>
          </a:p>
        </p:txBody>
      </p:sp>
      <p:sp>
        <p:nvSpPr>
          <p:cNvPr id="2" name="Date Placeholder 1"/>
          <p:cNvSpPr>
            <a:spLocks noGrp="1"/>
          </p:cNvSpPr>
          <p:nvPr>
            <p:ph type="dt" sz="half" idx="10"/>
          </p:nvPr>
        </p:nvSpPr>
        <p:spPr/>
        <p:txBody>
          <a:bodyPr/>
          <a:lstStyle/>
          <a:p>
            <a:fld id="{80DF8147-9298-48DB-8898-31538F48B62E}" type="datetime1">
              <a:rPr lang="en-US" smtClean="0"/>
              <a:t>2/5/2026</a:t>
            </a:fld>
            <a:endParaRPr lang="en-US"/>
          </a:p>
        </p:txBody>
      </p:sp>
      <p:sp>
        <p:nvSpPr>
          <p:cNvPr id="3" name="Footer Placeholder 2"/>
          <p:cNvSpPr>
            <a:spLocks noGrp="1"/>
          </p:cNvSpPr>
          <p:nvPr>
            <p:ph type="ftr" sz="quarter" idx="11"/>
          </p:nvPr>
        </p:nvSpPr>
        <p:spPr/>
        <p:txBody>
          <a:bodyPr/>
          <a:lstStyle/>
          <a:p>
            <a:r>
              <a:rPr lang="en-US"/>
              <a:t>Oregon Department of Education</a:t>
            </a:r>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394595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a:t>Text here</a:t>
            </a:r>
          </a:p>
        </p:txBody>
      </p:sp>
      <p:sp>
        <p:nvSpPr>
          <p:cNvPr id="4" name="Date Placeholder 3"/>
          <p:cNvSpPr>
            <a:spLocks noGrp="1"/>
          </p:cNvSpPr>
          <p:nvPr>
            <p:ph type="dt" sz="half" idx="10"/>
          </p:nvPr>
        </p:nvSpPr>
        <p:spPr/>
        <p:txBody>
          <a:bodyPr/>
          <a:lstStyle/>
          <a:p>
            <a:fld id="{7829B781-A755-4819-BC29-540BFF075356}" type="datetime1">
              <a:rPr lang="en-US" smtClean="0"/>
              <a:t>2/5/2026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05103458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a:t>Text here</a:t>
            </a:r>
          </a:p>
        </p:txBody>
      </p:sp>
      <p:sp>
        <p:nvSpPr>
          <p:cNvPr id="4" name="Date Placeholder 3"/>
          <p:cNvSpPr>
            <a:spLocks noGrp="1"/>
          </p:cNvSpPr>
          <p:nvPr>
            <p:ph type="dt" sz="half" idx="10"/>
          </p:nvPr>
        </p:nvSpPr>
        <p:spPr/>
        <p:txBody>
          <a:bodyPr/>
          <a:lstStyle/>
          <a:p>
            <a:fld id="{7829B781-A755-4819-BC29-540BFF075356}" type="datetime1">
              <a:rPr lang="en-US" smtClean="0"/>
              <a:t>2/5/2026</a:t>
            </a:fld>
            <a:endParaRPr lang="en-US"/>
          </a:p>
        </p:txBody>
      </p:sp>
      <p:sp>
        <p:nvSpPr>
          <p:cNvPr id="5" name="Footer Placeholder 4"/>
          <p:cNvSpPr>
            <a:spLocks noGrp="1"/>
          </p:cNvSpPr>
          <p:nvPr>
            <p:ph type="ftr" sz="quarter" idx="11"/>
          </p:nvPr>
        </p:nvSpPr>
        <p:spPr/>
        <p:txBody>
          <a:bodyPr/>
          <a:lstStyle/>
          <a:p>
            <a:r>
              <a:rPr lang="en-US"/>
              <a:t>Oregon Department of Education</a:t>
            </a:r>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a:solidFill>
                  <a:schemeClr val="accent1"/>
                </a:solidFill>
              </a:rPr>
              <a:t>twitter.com/</a:t>
            </a:r>
            <a:r>
              <a:rPr lang="en-US" sz="2400" err="1">
                <a:solidFill>
                  <a:schemeClr val="accent1"/>
                </a:solidFill>
              </a:rPr>
              <a:t>ORDeptEd</a:t>
            </a:r>
            <a:r>
              <a:rPr lang="en-US" sz="2400">
                <a:solidFill>
                  <a:schemeClr val="accent1"/>
                </a:solidFill>
              </a:rPr>
              <a:t> | fb.com/</a:t>
            </a:r>
            <a:r>
              <a:rPr lang="en-US" sz="2400" err="1">
                <a:solidFill>
                  <a:schemeClr val="accent1"/>
                </a:solidFill>
              </a:rPr>
              <a:t>ORDeptEd</a:t>
            </a:r>
            <a:endParaRPr lang="en-US" sz="240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accent1"/>
        </a:solidFill>
        <a:effectLst/>
      </p:bgPr>
    </p:bg>
    <p:spTree>
      <p:nvGrpSpPr>
        <p:cNvPr id="1" name="Shape 66"/>
        <p:cNvGrpSpPr/>
        <p:nvPr/>
      </p:nvGrpSpPr>
      <p:grpSpPr>
        <a:xfrm>
          <a:off x="0" y="0"/>
          <a:ext cx="0" cy="0"/>
          <a:chOff x="0" y="0"/>
          <a:chExt cx="0" cy="0"/>
        </a:xfrm>
      </p:grpSpPr>
      <p:sp>
        <p:nvSpPr>
          <p:cNvPr id="67" name="Google Shape;67;p8"/>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8" name="Google Shape;68;p8"/>
          <p:cNvSpPr/>
          <p:nvPr/>
        </p:nvSpPr>
        <p:spPr>
          <a:xfrm>
            <a:off x="206189" y="215153"/>
            <a:ext cx="4730470" cy="6432176"/>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9" name="Google Shape;69;p8"/>
          <p:cNvSpPr txBox="1">
            <a:spLocks noGrp="1"/>
          </p:cNvSpPr>
          <p:nvPr>
            <p:ph type="title"/>
          </p:nvPr>
        </p:nvSpPr>
        <p:spPr>
          <a:xfrm>
            <a:off x="717177" y="779645"/>
            <a:ext cx="3931826" cy="2525617"/>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1"/>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70" name="Google Shape;70;p8"/>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pPr lvl="0"/>
            <a:r>
              <a:rPr lang="en-US"/>
              <a:t>Click to edit Master text styles</a:t>
            </a:r>
          </a:p>
        </p:txBody>
      </p:sp>
      <p:sp>
        <p:nvSpPr>
          <p:cNvPr id="71" name="Google Shape;71;p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74" name="Google Shape;74;p8"/>
          <p:cNvSpPr>
            <a:spLocks noGrp="1"/>
          </p:cNvSpPr>
          <p:nvPr>
            <p:ph type="pic" idx="2"/>
          </p:nvPr>
        </p:nvSpPr>
        <p:spPr>
          <a:xfrm>
            <a:off x="717177" y="3540125"/>
            <a:ext cx="3931826" cy="2320926"/>
          </a:xfrm>
          <a:prstGeom prst="rect">
            <a:avLst/>
          </a:prstGeom>
          <a:noFill/>
          <a:ln>
            <a:noFill/>
          </a:ln>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75"/>
        <p:cNvGrpSpPr/>
        <p:nvPr/>
      </p:nvGrpSpPr>
      <p:grpSpPr>
        <a:xfrm>
          <a:off x="0" y="0"/>
          <a:ext cx="0" cy="0"/>
          <a:chOff x="0" y="0"/>
          <a:chExt cx="0" cy="0"/>
        </a:xfrm>
      </p:grpSpPr>
      <p:sp>
        <p:nvSpPr>
          <p:cNvPr id="76" name="Google Shape;76;p9"/>
          <p:cNvSpPr txBox="1">
            <a:spLocks noGrp="1"/>
          </p:cNvSpPr>
          <p:nvPr>
            <p:ph type="body" idx="1"/>
          </p:nvPr>
        </p:nvSpPr>
        <p:spPr>
          <a:xfrm>
            <a:off x="717176" y="1681163"/>
            <a:ext cx="5280399"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1"/>
              </a:buClr>
              <a:buSzPts val="3200"/>
              <a:buNone/>
              <a:defRPr sz="3200" b="0">
                <a:solidFill>
                  <a:schemeClr val="accent1"/>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Master text styles</a:t>
            </a:r>
          </a:p>
        </p:txBody>
      </p:sp>
      <p:sp>
        <p:nvSpPr>
          <p:cNvPr id="77" name="Google Shape;77;p9"/>
          <p:cNvSpPr txBox="1">
            <a:spLocks noGrp="1"/>
          </p:cNvSpPr>
          <p:nvPr>
            <p:ph type="body" idx="2"/>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78" name="Google Shape;78;p9"/>
          <p:cNvSpPr txBox="1">
            <a:spLocks noGrp="1"/>
          </p:cNvSpPr>
          <p:nvPr>
            <p:ph type="body" idx="3"/>
          </p:nvPr>
        </p:nvSpPr>
        <p:spPr>
          <a:xfrm>
            <a:off x="6172200" y="1681163"/>
            <a:ext cx="5329518"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1"/>
              </a:buClr>
              <a:buSzPts val="3200"/>
              <a:buNone/>
              <a:defRPr sz="3200" b="0">
                <a:solidFill>
                  <a:schemeClr val="accent1"/>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Master text styles</a:t>
            </a:r>
          </a:p>
        </p:txBody>
      </p:sp>
      <p:sp>
        <p:nvSpPr>
          <p:cNvPr id="79" name="Google Shape;79;p9"/>
          <p:cNvSpPr txBox="1">
            <a:spLocks noGrp="1"/>
          </p:cNvSpPr>
          <p:nvPr>
            <p:ph type="body" idx="4"/>
          </p:nvPr>
        </p:nvSpPr>
        <p:spPr>
          <a:xfrm>
            <a:off x="6172200" y="2505075"/>
            <a:ext cx="5329518"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80" name="Google Shape;80;p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83" name="Google Shape;83;p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Title Only">
  <p:cSld name="Title Only">
    <p:spTree>
      <p:nvGrpSpPr>
        <p:cNvPr id="1" name="Shape 84"/>
        <p:cNvGrpSpPr/>
        <p:nvPr/>
      </p:nvGrpSpPr>
      <p:grpSpPr>
        <a:xfrm>
          <a:off x="0" y="0"/>
          <a:ext cx="0" cy="0"/>
          <a:chOff x="0" y="0"/>
          <a:chExt cx="0" cy="0"/>
        </a:xfrm>
      </p:grpSpPr>
      <p:sp>
        <p:nvSpPr>
          <p:cNvPr id="85" name="Google Shape;85;p10"/>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6" name="Google Shape;86;p1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89" name="Google Shape;89;p1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Blank">
  <p:cSld name="Blank">
    <p:spTree>
      <p:nvGrpSpPr>
        <p:cNvPr id="1" name="Shape 90"/>
        <p:cNvGrpSpPr/>
        <p:nvPr/>
      </p:nvGrpSpPr>
      <p:grpSpPr>
        <a:xfrm>
          <a:off x="0" y="0"/>
          <a:ext cx="0" cy="0"/>
          <a:chOff x="0" y="0"/>
          <a:chExt cx="0" cy="0"/>
        </a:xfrm>
      </p:grpSpPr>
      <p:sp>
        <p:nvSpPr>
          <p:cNvPr id="91" name="Google Shape;91;p1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Calibri"/>
                <a:ea typeface="Calibri"/>
                <a:cs typeface="Calibri"/>
                <a:sym typeface="Calibri"/>
              </a:rPr>
              <a:t>v</a:t>
            </a:r>
            <a:endParaRPr sz="1800" b="0" i="0" u="none" strike="noStrike" cap="none">
              <a:solidFill>
                <a:schemeClr val="lt1"/>
              </a:solidFill>
              <a:latin typeface="Calibri"/>
              <a:ea typeface="Calibri"/>
              <a:cs typeface="Calibri"/>
              <a:sym typeface="Calibri"/>
            </a:endParaRPr>
          </a:p>
        </p:txBody>
      </p:sp>
      <p:sp>
        <p:nvSpPr>
          <p:cNvPr id="92" name="Google Shape;92;p1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3" name="Google Shape;93;p1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1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95" name="Google Shape;95;p11"/>
          <p:cNvSpPr txBox="1">
            <a:spLocks noGrp="1"/>
          </p:cNvSpPr>
          <p:nvPr>
            <p:ph type="body" idx="1"/>
          </p:nvPr>
        </p:nvSpPr>
        <p:spPr>
          <a:xfrm>
            <a:off x="717176" y="659958"/>
            <a:ext cx="10784542" cy="539893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accent3"/>
        </a:solidFill>
        <a:effectLst/>
      </p:bgPr>
    </p:bg>
    <p:spTree>
      <p:nvGrpSpPr>
        <p:cNvPr id="1" name="Shape 112"/>
        <p:cNvGrpSpPr/>
        <p:nvPr/>
      </p:nvGrpSpPr>
      <p:grpSpPr>
        <a:xfrm>
          <a:off x="0" y="0"/>
          <a:ext cx="0" cy="0"/>
          <a:chOff x="0" y="0"/>
          <a:chExt cx="0" cy="0"/>
        </a:xfrm>
      </p:grpSpPr>
      <p:sp>
        <p:nvSpPr>
          <p:cNvPr id="113" name="Google Shape;113;p14"/>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14" name="Google Shape;114;p14"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115" name="Google Shape;115;p14"/>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3"/>
              </a:buClr>
              <a:buSzPts val="12000"/>
              <a:buFont typeface="Calibri"/>
              <a:buNone/>
              <a:defRPr sz="12000">
                <a:solidFill>
                  <a:schemeClr val="accent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6" name="Google Shape;116;p1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7" name="Google Shape;117;p1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8" name="Google Shape;118;p1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119" name="Google Shape;119;p14"/>
          <p:cNvSpPr txBox="1">
            <a:spLocks noGrp="1"/>
          </p:cNvSpPr>
          <p:nvPr>
            <p:ph type="subTitle" idx="1"/>
          </p:nvPr>
        </p:nvSpPr>
        <p:spPr>
          <a:xfrm>
            <a:off x="1524000" y="4003184"/>
            <a:ext cx="9144000" cy="88060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3"/>
              </a:buClr>
              <a:buSzPts val="2400"/>
              <a:buNone/>
              <a:defRPr sz="2400">
                <a:solidFill>
                  <a:schemeClr val="accent3"/>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accent3"/>
        </a:solidFill>
        <a:effectLst/>
      </p:bgPr>
    </p:bg>
    <p:spTree>
      <p:nvGrpSpPr>
        <p:cNvPr id="1" name="Shape 120"/>
        <p:cNvGrpSpPr/>
        <p:nvPr/>
      </p:nvGrpSpPr>
      <p:grpSpPr>
        <a:xfrm>
          <a:off x="0" y="0"/>
          <a:ext cx="0" cy="0"/>
          <a:chOff x="0" y="0"/>
          <a:chExt cx="0" cy="0"/>
        </a:xfrm>
      </p:grpSpPr>
      <p:sp>
        <p:nvSpPr>
          <p:cNvPr id="121" name="Google Shape;121;p15"/>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2" name="Google Shape;122;p15"/>
          <p:cNvSpPr/>
          <p:nvPr/>
        </p:nvSpPr>
        <p:spPr>
          <a:xfrm>
            <a:off x="206188" y="5948082"/>
            <a:ext cx="11775141" cy="699247"/>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23" name="Google Shape;123;p15" descr="Decorative line break"/>
          <p:cNvPicPr preferRelativeResize="0"/>
          <p:nvPr/>
        </p:nvPicPr>
        <p:blipFill rotWithShape="1">
          <a:blip r:embed="rId2">
            <a:alphaModFix/>
          </a:blip>
          <a:srcRect/>
          <a:stretch/>
        </p:blipFill>
        <p:spPr>
          <a:xfrm>
            <a:off x="5452870" y="3472133"/>
            <a:ext cx="1286259" cy="24384"/>
          </a:xfrm>
          <a:prstGeom prst="rect">
            <a:avLst/>
          </a:prstGeom>
          <a:noFill/>
          <a:ln>
            <a:noFill/>
          </a:ln>
        </p:spPr>
      </p:pic>
      <p:sp>
        <p:nvSpPr>
          <p:cNvPr id="124" name="Google Shape;124;p15"/>
          <p:cNvSpPr txBox="1">
            <a:spLocks noGrp="1"/>
          </p:cNvSpPr>
          <p:nvPr>
            <p:ph type="ctrTitle"/>
          </p:nvPr>
        </p:nvSpPr>
        <p:spPr>
          <a:xfrm>
            <a:off x="1524000" y="2486701"/>
            <a:ext cx="9144000" cy="102326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3"/>
              </a:buClr>
              <a:buSzPts val="5400"/>
              <a:buFont typeface="Calibri"/>
              <a:buNone/>
              <a:defRPr sz="5400">
                <a:solidFill>
                  <a:schemeClr val="accent3"/>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5" name="Google Shape;125;p1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3"/>
              </a:buClr>
              <a:buSzPts val="2400"/>
              <a:buNone/>
              <a:defRPr sz="2400">
                <a:solidFill>
                  <a:schemeClr val="accent3"/>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26" name="Google Shape;126;p1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7" name="Google Shape;127;p1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8" name="Google Shape;128;p1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29" name="Google Shape;129;p15" descr="Oregon Department of Education Logo"/>
          <p:cNvPicPr preferRelativeResize="0"/>
          <p:nvPr/>
        </p:nvPicPr>
        <p:blipFill rotWithShape="1">
          <a:blip r:embed="rId3">
            <a:alphaModFix/>
          </a:blip>
          <a:srcRect/>
          <a:stretch/>
        </p:blipFill>
        <p:spPr>
          <a:xfrm>
            <a:off x="5033770" y="214049"/>
            <a:ext cx="2124460" cy="216713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image" Target="../media/image1.png"/><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image" Target="../media/image1.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theme" Target="../theme/theme3.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image" Target="../media/image1.png"/><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4.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9"/>
        <p:cNvGrpSpPr/>
        <p:nvPr/>
      </p:nvGrpSpPr>
      <p:grpSpPr>
        <a:xfrm>
          <a:off x="0" y="0"/>
          <a:ext cx="0" cy="0"/>
          <a:chOff x="0" y="0"/>
          <a:chExt cx="0" cy="0"/>
        </a:xfrm>
      </p:grpSpPr>
      <p:sp>
        <p:nvSpPr>
          <p:cNvPr id="10" name="Google Shape;10;p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595959"/>
              </a:solidFill>
              <a:latin typeface="Calibri"/>
              <a:ea typeface="Calibri"/>
              <a:cs typeface="Calibri"/>
              <a:sym typeface="Calibri"/>
            </a:endParaRPr>
          </a:p>
        </p:txBody>
      </p:sp>
      <p:sp>
        <p:nvSpPr>
          <p:cNvPr id="11" name="Google Shape;11;p1"/>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accent1"/>
              </a:buClr>
              <a:buSzPts val="4400"/>
              <a:buFont typeface="Calibri"/>
              <a:buNone/>
              <a:defRPr sz="4400" b="0"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595959"/>
                </a:solidFill>
                <a:latin typeface="Calibri"/>
                <a:ea typeface="Calibri"/>
                <a:cs typeface="Calibri"/>
                <a:sym typeface="Calibri"/>
              </a:defRPr>
            </a:lvl1pPr>
            <a:lvl2pPr marL="0" marR="0" lvl="1" indent="0" algn="r" rtl="0">
              <a:spcBef>
                <a:spcPts val="0"/>
              </a:spcBef>
              <a:buNone/>
              <a:defRPr sz="1200" b="0" i="0" u="none" strike="noStrike" cap="none">
                <a:solidFill>
                  <a:srgbClr val="595959"/>
                </a:solidFill>
                <a:latin typeface="Calibri"/>
                <a:ea typeface="Calibri"/>
                <a:cs typeface="Calibri"/>
                <a:sym typeface="Calibri"/>
              </a:defRPr>
            </a:lvl2pPr>
            <a:lvl3pPr marL="0" marR="0" lvl="2" indent="0" algn="r" rtl="0">
              <a:spcBef>
                <a:spcPts val="0"/>
              </a:spcBef>
              <a:buNone/>
              <a:defRPr sz="1200" b="0" i="0" u="none" strike="noStrike" cap="none">
                <a:solidFill>
                  <a:srgbClr val="595959"/>
                </a:solidFill>
                <a:latin typeface="Calibri"/>
                <a:ea typeface="Calibri"/>
                <a:cs typeface="Calibri"/>
                <a:sym typeface="Calibri"/>
              </a:defRPr>
            </a:lvl3pPr>
            <a:lvl4pPr marL="0" marR="0" lvl="3" indent="0" algn="r" rtl="0">
              <a:spcBef>
                <a:spcPts val="0"/>
              </a:spcBef>
              <a:buNone/>
              <a:defRPr sz="1200" b="0" i="0" u="none" strike="noStrike" cap="none">
                <a:solidFill>
                  <a:srgbClr val="595959"/>
                </a:solidFill>
                <a:latin typeface="Calibri"/>
                <a:ea typeface="Calibri"/>
                <a:cs typeface="Calibri"/>
                <a:sym typeface="Calibri"/>
              </a:defRPr>
            </a:lvl4pPr>
            <a:lvl5pPr marL="0" marR="0" lvl="4" indent="0" algn="r" rtl="0">
              <a:spcBef>
                <a:spcPts val="0"/>
              </a:spcBef>
              <a:buNone/>
              <a:defRPr sz="1200" b="0" i="0" u="none" strike="noStrike" cap="none">
                <a:solidFill>
                  <a:srgbClr val="595959"/>
                </a:solidFill>
                <a:latin typeface="Calibri"/>
                <a:ea typeface="Calibri"/>
                <a:cs typeface="Calibri"/>
                <a:sym typeface="Calibri"/>
              </a:defRPr>
            </a:lvl5pPr>
            <a:lvl6pPr marL="0" marR="0" lvl="5" indent="0" algn="r" rtl="0">
              <a:spcBef>
                <a:spcPts val="0"/>
              </a:spcBef>
              <a:buNone/>
              <a:defRPr sz="1200" b="0" i="0" u="none" strike="noStrike" cap="none">
                <a:solidFill>
                  <a:srgbClr val="595959"/>
                </a:solidFill>
                <a:latin typeface="Calibri"/>
                <a:ea typeface="Calibri"/>
                <a:cs typeface="Calibri"/>
                <a:sym typeface="Calibri"/>
              </a:defRPr>
            </a:lvl6pPr>
            <a:lvl7pPr marL="0" marR="0" lvl="6" indent="0" algn="r" rtl="0">
              <a:spcBef>
                <a:spcPts val="0"/>
              </a:spcBef>
              <a:buNone/>
              <a:defRPr sz="1200" b="0" i="0" u="none" strike="noStrike" cap="none">
                <a:solidFill>
                  <a:srgbClr val="595959"/>
                </a:solidFill>
                <a:latin typeface="Calibri"/>
                <a:ea typeface="Calibri"/>
                <a:cs typeface="Calibri"/>
                <a:sym typeface="Calibri"/>
              </a:defRPr>
            </a:lvl7pPr>
            <a:lvl8pPr marL="0" marR="0" lvl="7" indent="0" algn="r" rtl="0">
              <a:spcBef>
                <a:spcPts val="0"/>
              </a:spcBef>
              <a:buNone/>
              <a:defRPr sz="1200" b="0" i="0" u="none" strike="noStrike" cap="none">
                <a:solidFill>
                  <a:srgbClr val="595959"/>
                </a:solidFill>
                <a:latin typeface="Calibri"/>
                <a:ea typeface="Calibri"/>
                <a:cs typeface="Calibri"/>
                <a:sym typeface="Calibri"/>
              </a:defRPr>
            </a:lvl8pPr>
            <a:lvl9pPr marL="0" marR="0" lvl="8" indent="0" algn="r" rtl="0">
              <a:spcBef>
                <a:spcPts val="0"/>
              </a:spcBef>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6" name="Google Shape;16;p1" descr="Decorative line break"/>
          <p:cNvPicPr preferRelativeResize="0"/>
          <p:nvPr/>
        </p:nvPicPr>
        <p:blipFill rotWithShape="1">
          <a:blip r:embed="rId9">
            <a:alphaModFix/>
          </a:blip>
          <a:srcRect/>
          <a:stretch/>
        </p:blipFill>
        <p:spPr>
          <a:xfrm>
            <a:off x="804670" y="1558360"/>
            <a:ext cx="1286259" cy="243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4" r:id="rId4"/>
    <p:sldLayoutId id="2147483655" r:id="rId5"/>
    <p:sldLayoutId id="2147483656" r:id="rId6"/>
    <p:sldLayoutId id="2147483657" r:id="rId7"/>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Shape 104"/>
        <p:cNvGrpSpPr/>
        <p:nvPr/>
      </p:nvGrpSpPr>
      <p:grpSpPr>
        <a:xfrm>
          <a:off x="0" y="0"/>
          <a:ext cx="0" cy="0"/>
          <a:chOff x="0" y="0"/>
          <a:chExt cx="0" cy="0"/>
        </a:xfrm>
      </p:grpSpPr>
      <p:sp>
        <p:nvSpPr>
          <p:cNvPr id="105" name="Google Shape;105;p13"/>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6" name="Google Shape;106;p13"/>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accent3"/>
              </a:buClr>
              <a:buSzPts val="4400"/>
              <a:buFont typeface="Calibri"/>
              <a:buNone/>
              <a:defRPr sz="4400" b="0" i="0" u="none" strike="noStrike" cap="none">
                <a:solidFill>
                  <a:schemeClr val="accent3"/>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07" name="Google Shape;107;p13"/>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8" name="Google Shape;108;p1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9" name="Google Shape;109;p1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0" name="Google Shape;110;p1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595959"/>
                </a:solidFill>
                <a:latin typeface="Calibri"/>
                <a:ea typeface="Calibri"/>
                <a:cs typeface="Calibri"/>
                <a:sym typeface="Calibri"/>
              </a:defRPr>
            </a:lvl1pPr>
            <a:lvl2pPr marL="0" marR="0" lvl="1" indent="0" algn="r" rtl="0">
              <a:spcBef>
                <a:spcPts val="0"/>
              </a:spcBef>
              <a:buNone/>
              <a:defRPr sz="1200" b="0" i="0" u="none" strike="noStrike" cap="none">
                <a:solidFill>
                  <a:srgbClr val="595959"/>
                </a:solidFill>
                <a:latin typeface="Calibri"/>
                <a:ea typeface="Calibri"/>
                <a:cs typeface="Calibri"/>
                <a:sym typeface="Calibri"/>
              </a:defRPr>
            </a:lvl2pPr>
            <a:lvl3pPr marL="0" marR="0" lvl="2" indent="0" algn="r" rtl="0">
              <a:spcBef>
                <a:spcPts val="0"/>
              </a:spcBef>
              <a:buNone/>
              <a:defRPr sz="1200" b="0" i="0" u="none" strike="noStrike" cap="none">
                <a:solidFill>
                  <a:srgbClr val="595959"/>
                </a:solidFill>
                <a:latin typeface="Calibri"/>
                <a:ea typeface="Calibri"/>
                <a:cs typeface="Calibri"/>
                <a:sym typeface="Calibri"/>
              </a:defRPr>
            </a:lvl3pPr>
            <a:lvl4pPr marL="0" marR="0" lvl="3" indent="0" algn="r" rtl="0">
              <a:spcBef>
                <a:spcPts val="0"/>
              </a:spcBef>
              <a:buNone/>
              <a:defRPr sz="1200" b="0" i="0" u="none" strike="noStrike" cap="none">
                <a:solidFill>
                  <a:srgbClr val="595959"/>
                </a:solidFill>
                <a:latin typeface="Calibri"/>
                <a:ea typeface="Calibri"/>
                <a:cs typeface="Calibri"/>
                <a:sym typeface="Calibri"/>
              </a:defRPr>
            </a:lvl4pPr>
            <a:lvl5pPr marL="0" marR="0" lvl="4" indent="0" algn="r" rtl="0">
              <a:spcBef>
                <a:spcPts val="0"/>
              </a:spcBef>
              <a:buNone/>
              <a:defRPr sz="1200" b="0" i="0" u="none" strike="noStrike" cap="none">
                <a:solidFill>
                  <a:srgbClr val="595959"/>
                </a:solidFill>
                <a:latin typeface="Calibri"/>
                <a:ea typeface="Calibri"/>
                <a:cs typeface="Calibri"/>
                <a:sym typeface="Calibri"/>
              </a:defRPr>
            </a:lvl5pPr>
            <a:lvl6pPr marL="0" marR="0" lvl="5" indent="0" algn="r" rtl="0">
              <a:spcBef>
                <a:spcPts val="0"/>
              </a:spcBef>
              <a:buNone/>
              <a:defRPr sz="1200" b="0" i="0" u="none" strike="noStrike" cap="none">
                <a:solidFill>
                  <a:srgbClr val="595959"/>
                </a:solidFill>
                <a:latin typeface="Calibri"/>
                <a:ea typeface="Calibri"/>
                <a:cs typeface="Calibri"/>
                <a:sym typeface="Calibri"/>
              </a:defRPr>
            </a:lvl6pPr>
            <a:lvl7pPr marL="0" marR="0" lvl="6" indent="0" algn="r" rtl="0">
              <a:spcBef>
                <a:spcPts val="0"/>
              </a:spcBef>
              <a:buNone/>
              <a:defRPr sz="1200" b="0" i="0" u="none" strike="noStrike" cap="none">
                <a:solidFill>
                  <a:srgbClr val="595959"/>
                </a:solidFill>
                <a:latin typeface="Calibri"/>
                <a:ea typeface="Calibri"/>
                <a:cs typeface="Calibri"/>
                <a:sym typeface="Calibri"/>
              </a:defRPr>
            </a:lvl7pPr>
            <a:lvl8pPr marL="0" marR="0" lvl="7" indent="0" algn="r" rtl="0">
              <a:spcBef>
                <a:spcPts val="0"/>
              </a:spcBef>
              <a:buNone/>
              <a:defRPr sz="1200" b="0" i="0" u="none" strike="noStrike" cap="none">
                <a:solidFill>
                  <a:srgbClr val="595959"/>
                </a:solidFill>
                <a:latin typeface="Calibri"/>
                <a:ea typeface="Calibri"/>
                <a:cs typeface="Calibri"/>
                <a:sym typeface="Calibri"/>
              </a:defRPr>
            </a:lvl8pPr>
            <a:lvl9pPr marL="0" marR="0" lvl="8" indent="0" algn="r" rtl="0">
              <a:spcBef>
                <a:spcPts val="0"/>
              </a:spcBef>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11" name="Google Shape;111;p13" descr="Decorative line break"/>
          <p:cNvPicPr preferRelativeResize="0"/>
          <p:nvPr/>
        </p:nvPicPr>
        <p:blipFill rotWithShape="1">
          <a:blip r:embed="rId13">
            <a:alphaModFix/>
          </a:blip>
          <a:srcRect/>
          <a:stretch/>
        </p:blipFill>
        <p:spPr>
          <a:xfrm>
            <a:off x="804670" y="1558360"/>
            <a:ext cx="1286259" cy="243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388"/>
        <p:cNvGrpSpPr/>
        <p:nvPr/>
      </p:nvGrpSpPr>
      <p:grpSpPr>
        <a:xfrm>
          <a:off x="0" y="0"/>
          <a:ext cx="0" cy="0"/>
          <a:chOff x="0" y="0"/>
          <a:chExt cx="0" cy="0"/>
        </a:xfrm>
      </p:grpSpPr>
      <p:sp>
        <p:nvSpPr>
          <p:cNvPr id="389" name="Google Shape;389;p49"/>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90" name="Google Shape;390;p4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accent5"/>
              </a:buClr>
              <a:buSzPts val="4400"/>
              <a:buFont typeface="Calibri"/>
              <a:buNone/>
              <a:defRPr sz="4400" b="0" i="0" u="none" strike="noStrike" cap="none">
                <a:solidFill>
                  <a:schemeClr val="accent5"/>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91" name="Google Shape;391;p49"/>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92" name="Google Shape;392;p4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93" name="Google Shape;393;p4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94" name="Google Shape;394;p4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595959"/>
                </a:solidFill>
                <a:latin typeface="Calibri"/>
                <a:ea typeface="Calibri"/>
                <a:cs typeface="Calibri"/>
                <a:sym typeface="Calibri"/>
              </a:defRPr>
            </a:lvl1pPr>
            <a:lvl2pPr marL="0" marR="0" lvl="1" indent="0" algn="r" rtl="0">
              <a:spcBef>
                <a:spcPts val="0"/>
              </a:spcBef>
              <a:buNone/>
              <a:defRPr sz="1200" b="0" i="0" u="none" strike="noStrike" cap="none">
                <a:solidFill>
                  <a:srgbClr val="595959"/>
                </a:solidFill>
                <a:latin typeface="Calibri"/>
                <a:ea typeface="Calibri"/>
                <a:cs typeface="Calibri"/>
                <a:sym typeface="Calibri"/>
              </a:defRPr>
            </a:lvl2pPr>
            <a:lvl3pPr marL="0" marR="0" lvl="2" indent="0" algn="r" rtl="0">
              <a:spcBef>
                <a:spcPts val="0"/>
              </a:spcBef>
              <a:buNone/>
              <a:defRPr sz="1200" b="0" i="0" u="none" strike="noStrike" cap="none">
                <a:solidFill>
                  <a:srgbClr val="595959"/>
                </a:solidFill>
                <a:latin typeface="Calibri"/>
                <a:ea typeface="Calibri"/>
                <a:cs typeface="Calibri"/>
                <a:sym typeface="Calibri"/>
              </a:defRPr>
            </a:lvl3pPr>
            <a:lvl4pPr marL="0" marR="0" lvl="3" indent="0" algn="r" rtl="0">
              <a:spcBef>
                <a:spcPts val="0"/>
              </a:spcBef>
              <a:buNone/>
              <a:defRPr sz="1200" b="0" i="0" u="none" strike="noStrike" cap="none">
                <a:solidFill>
                  <a:srgbClr val="595959"/>
                </a:solidFill>
                <a:latin typeface="Calibri"/>
                <a:ea typeface="Calibri"/>
                <a:cs typeface="Calibri"/>
                <a:sym typeface="Calibri"/>
              </a:defRPr>
            </a:lvl4pPr>
            <a:lvl5pPr marL="0" marR="0" lvl="4" indent="0" algn="r" rtl="0">
              <a:spcBef>
                <a:spcPts val="0"/>
              </a:spcBef>
              <a:buNone/>
              <a:defRPr sz="1200" b="0" i="0" u="none" strike="noStrike" cap="none">
                <a:solidFill>
                  <a:srgbClr val="595959"/>
                </a:solidFill>
                <a:latin typeface="Calibri"/>
                <a:ea typeface="Calibri"/>
                <a:cs typeface="Calibri"/>
                <a:sym typeface="Calibri"/>
              </a:defRPr>
            </a:lvl5pPr>
            <a:lvl6pPr marL="0" marR="0" lvl="5" indent="0" algn="r" rtl="0">
              <a:spcBef>
                <a:spcPts val="0"/>
              </a:spcBef>
              <a:buNone/>
              <a:defRPr sz="1200" b="0" i="0" u="none" strike="noStrike" cap="none">
                <a:solidFill>
                  <a:srgbClr val="595959"/>
                </a:solidFill>
                <a:latin typeface="Calibri"/>
                <a:ea typeface="Calibri"/>
                <a:cs typeface="Calibri"/>
                <a:sym typeface="Calibri"/>
              </a:defRPr>
            </a:lvl6pPr>
            <a:lvl7pPr marL="0" marR="0" lvl="6" indent="0" algn="r" rtl="0">
              <a:spcBef>
                <a:spcPts val="0"/>
              </a:spcBef>
              <a:buNone/>
              <a:defRPr sz="1200" b="0" i="0" u="none" strike="noStrike" cap="none">
                <a:solidFill>
                  <a:srgbClr val="595959"/>
                </a:solidFill>
                <a:latin typeface="Calibri"/>
                <a:ea typeface="Calibri"/>
                <a:cs typeface="Calibri"/>
                <a:sym typeface="Calibri"/>
              </a:defRPr>
            </a:lvl7pPr>
            <a:lvl8pPr marL="0" marR="0" lvl="7" indent="0" algn="r" rtl="0">
              <a:spcBef>
                <a:spcPts val="0"/>
              </a:spcBef>
              <a:buNone/>
              <a:defRPr sz="1200" b="0" i="0" u="none" strike="noStrike" cap="none">
                <a:solidFill>
                  <a:srgbClr val="595959"/>
                </a:solidFill>
                <a:latin typeface="Calibri"/>
                <a:ea typeface="Calibri"/>
                <a:cs typeface="Calibri"/>
                <a:sym typeface="Calibri"/>
              </a:defRPr>
            </a:lvl8pPr>
            <a:lvl9pPr marL="0" marR="0" lvl="8" indent="0" algn="r" rtl="0">
              <a:spcBef>
                <a:spcPts val="0"/>
              </a:spcBef>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395" name="Google Shape;395;p49" descr="Decorative line break"/>
          <p:cNvPicPr preferRelativeResize="0"/>
          <p:nvPr/>
        </p:nvPicPr>
        <p:blipFill rotWithShape="1">
          <a:blip r:embed="rId12">
            <a:alphaModFix/>
          </a:blip>
          <a:srcRect/>
          <a:stretch/>
        </p:blipFill>
        <p:spPr>
          <a:xfrm>
            <a:off x="804670" y="1558360"/>
            <a:ext cx="1286259" cy="243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8" r:id="rId6"/>
    <p:sldLayoutId id="2147483699" r:id="rId7"/>
    <p:sldLayoutId id="2147483700" r:id="rId8"/>
    <p:sldLayoutId id="2147483701" r:id="rId9"/>
    <p:sldLayoutId id="2147483702"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2/5/2026</a:t>
            </a:fld>
            <a:endParaRPr lang="en-US"/>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3" Type="http://schemas.openxmlformats.org/officeDocument/2006/relationships/hyperlink" Target="https://www.ecfr.gov/current/title-34/subtitle-B/chapter-III/part-300/appendix-Appendix%20A%20to%20Part%20300"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district.ode.state.or.us/CentralLogin/"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odedistrict.oregon.gov/CollectionsValidations/Collections/Documents/2025-26ExcessCostTemplate.xlsx"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hyperlink" Target="https://odedistrict.oregon.gov/CollectionsValidations/Collections/Documents/2025-2026ExcessCostQA.docx"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mailto:Tracy.Hensley@ode.oregon.gov" TargetMode="External"/><Relationship Id="rId7" Type="http://schemas.openxmlformats.org/officeDocument/2006/relationships/hyperlink" Target="https://www.zoomgov.com/j/1616342146"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hyperlink" Target="https://www.zoomgov.com/j/1605112522" TargetMode="External"/><Relationship Id="rId5" Type="http://schemas.openxmlformats.org/officeDocument/2006/relationships/hyperlink" Target="https://www.zoomgov.com/j/1600487238" TargetMode="External"/><Relationship Id="rId4" Type="http://schemas.openxmlformats.org/officeDocument/2006/relationships/hyperlink" Target="mailto:Barbara.Oneill@ode.Oregon.gov"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hyperlink" Target="https://www.ecfr.gov/current/title-34/subtitle-B/chapter-III/part-300/appendix-Appendix%20A%20to%20Part%20300" TargetMode="Externa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hyperlink" Target="https://www.ecfr.gov/current/title-34/subtitle-B/chapter-III/part-300/subpart-C/section-300.202"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Excess Cost</a:t>
            </a:r>
          </a:p>
        </p:txBody>
      </p:sp>
      <p:sp>
        <p:nvSpPr>
          <p:cNvPr id="3" name="Subtitle 2"/>
          <p:cNvSpPr>
            <a:spLocks noGrp="1"/>
          </p:cNvSpPr>
          <p:nvPr>
            <p:ph type="subTitle" idx="1"/>
          </p:nvPr>
        </p:nvSpPr>
        <p:spPr/>
        <p:txBody>
          <a:bodyPr vert="horz" lIns="91440" tIns="45720" rIns="91440" bIns="45720" rtlCol="0" anchor="t">
            <a:normAutofit/>
          </a:bodyPr>
          <a:lstStyle/>
          <a:p>
            <a:r>
              <a:rPr lang="en-US">
                <a:ea typeface="Calibri"/>
                <a:cs typeface="Calibri"/>
              </a:rPr>
              <a:t>February 2026</a:t>
            </a:r>
          </a:p>
          <a:p>
            <a:r>
              <a:rPr lang="en-US">
                <a:ea typeface="Calibri"/>
                <a:cs typeface="Calibri"/>
              </a:rPr>
              <a:t>Office of Enhancing Student Opportunities</a:t>
            </a:r>
          </a:p>
          <a:p>
            <a:r>
              <a:rPr lang="en-US">
                <a:ea typeface="Calibri"/>
                <a:cs typeface="Calibri"/>
              </a:rPr>
              <a:t>IDEA Fiscal Team</a:t>
            </a:r>
          </a:p>
        </p:txBody>
      </p:sp>
      <p:sp>
        <p:nvSpPr>
          <p:cNvPr id="4" name="Footer Placeholder 3"/>
          <p:cNvSpPr>
            <a:spLocks noGrp="1"/>
          </p:cNvSpPr>
          <p:nvPr>
            <p:ph type="ftr" sz="quarter" idx="11"/>
          </p:nvPr>
        </p:nvSpPr>
        <p:spPr/>
        <p:txBody>
          <a:bodyPr/>
          <a:lstStyle/>
          <a:p>
            <a:r>
              <a:rPr lang="en-US"/>
              <a:t>Oregon Department of Education</a:t>
            </a:r>
          </a:p>
        </p:txBody>
      </p:sp>
      <p:sp>
        <p:nvSpPr>
          <p:cNvPr id="5" name="Slide Number Placeholder 4"/>
          <p:cNvSpPr>
            <a:spLocks noGrp="1"/>
          </p:cNvSpPr>
          <p:nvPr>
            <p:ph type="sldNum" sz="quarter" idx="12"/>
          </p:nvPr>
        </p:nvSpPr>
        <p:spPr/>
        <p:txBody>
          <a:bodyPr/>
          <a:lstStyle/>
          <a:p>
            <a:fld id="{357F5B69-6281-4C1F-8C38-6DA0F56DA430}" type="slidenum">
              <a:rPr lang="en-US" smtClean="0"/>
              <a:t>1</a:t>
            </a:fld>
            <a:endParaRPr lang="en-US"/>
          </a:p>
        </p:txBody>
      </p:sp>
    </p:spTree>
    <p:extLst>
      <p:ext uri="{BB962C8B-B14F-4D97-AF65-F5344CB8AC3E}">
        <p14:creationId xmlns:p14="http://schemas.microsoft.com/office/powerpoint/2010/main" val="3503007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1BAEA4-0CE4-9731-837D-6EF20C035C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A9467D-39E2-801D-8A41-38EE2FF50611}"/>
              </a:ext>
              <a:ext uri="{C183D7F6-B498-43B3-948B-1728B52AA6E4}">
                <adec:decorative xmlns:adec="http://schemas.microsoft.com/office/drawing/2017/decorative" val="1"/>
              </a:ext>
            </a:extLst>
          </p:cNvPr>
          <p:cNvSpPr>
            <a:spLocks noGrp="1"/>
          </p:cNvSpPr>
          <p:nvPr>
            <p:ph type="title"/>
          </p:nvPr>
        </p:nvSpPr>
        <p:spPr/>
        <p:txBody>
          <a:bodyPr>
            <a:normAutofit/>
          </a:bodyPr>
          <a:lstStyle/>
          <a:p>
            <a:r>
              <a:rPr lang="en-US" dirty="0"/>
              <a:t>Report Components Part 4</a:t>
            </a:r>
          </a:p>
        </p:txBody>
      </p:sp>
      <p:sp>
        <p:nvSpPr>
          <p:cNvPr id="3" name="Text Placeholder 2">
            <a:extLst>
              <a:ext uri="{FF2B5EF4-FFF2-40B4-BE49-F238E27FC236}">
                <a16:creationId xmlns:a16="http://schemas.microsoft.com/office/drawing/2014/main" id="{1C1C197F-AF1C-A0B0-AAB5-629A9A5864B4}"/>
              </a:ext>
              <a:ext uri="{C183D7F6-B498-43B3-948B-1728B52AA6E4}">
                <adec:decorative xmlns:adec="http://schemas.microsoft.com/office/drawing/2017/decorative" val="1"/>
              </a:ext>
            </a:extLst>
          </p:cNvPr>
          <p:cNvSpPr>
            <a:spLocks noGrp="1"/>
          </p:cNvSpPr>
          <p:nvPr>
            <p:ph type="body" idx="1"/>
          </p:nvPr>
        </p:nvSpPr>
        <p:spPr>
          <a:xfrm>
            <a:off x="717176" y="2687743"/>
            <a:ext cx="10784542" cy="3246892"/>
          </a:xfrm>
        </p:spPr>
        <p:txBody>
          <a:bodyPr>
            <a:noAutofit/>
          </a:bodyPr>
          <a:lstStyle/>
          <a:p>
            <a:pPr marL="571500" lvl="1" indent="0">
              <a:buNone/>
            </a:pPr>
            <a:endParaRPr lang="en-US"/>
          </a:p>
          <a:p>
            <a:pPr marL="571500" lvl="1" indent="0">
              <a:buNone/>
            </a:pPr>
            <a:endParaRPr lang="en-US" sz="1400"/>
          </a:p>
          <a:p>
            <a:pPr marL="571500" lvl="1" indent="0">
              <a:buNone/>
            </a:pPr>
            <a:endParaRPr lang="en-US" sz="1400"/>
          </a:p>
          <a:p>
            <a:pPr marL="571500" lvl="1" indent="0">
              <a:buNone/>
            </a:pPr>
            <a:endParaRPr lang="en-US" sz="1400"/>
          </a:p>
          <a:p>
            <a:pPr marL="571500" lvl="1" indent="0">
              <a:buNone/>
            </a:pPr>
            <a:endParaRPr lang="en-US" sz="1400"/>
          </a:p>
          <a:p>
            <a:pPr marL="571500" lvl="1" indent="0">
              <a:buNone/>
            </a:pPr>
            <a:endParaRPr lang="en-US" sz="1400"/>
          </a:p>
          <a:p>
            <a:pPr marL="571500" lvl="1" indent="0">
              <a:buNone/>
            </a:pPr>
            <a:endParaRPr lang="en-US" sz="1400"/>
          </a:p>
          <a:p>
            <a:pPr marL="571500" lvl="1" indent="0">
              <a:buNone/>
            </a:pPr>
            <a:endParaRPr lang="en-US" sz="1400"/>
          </a:p>
          <a:p>
            <a:pPr marL="571500" lvl="1" indent="0">
              <a:buNone/>
            </a:pPr>
            <a:endParaRPr lang="en-US" sz="1400"/>
          </a:p>
          <a:p>
            <a:pPr marL="571500" lvl="1" indent="0">
              <a:buNone/>
            </a:pPr>
            <a:endParaRPr lang="en-US" sz="1400"/>
          </a:p>
          <a:p>
            <a:r>
              <a:rPr lang="en-US" sz="2000"/>
              <a:t>Schedule of Expenditures of Federal Awards (SEFA) from ACFR or audited financial statements from the 2024-25 fiscal year.</a:t>
            </a:r>
          </a:p>
          <a:p>
            <a:pPr marL="571500" lvl="1" indent="0">
              <a:buNone/>
            </a:pPr>
            <a:endParaRPr lang="en-US"/>
          </a:p>
        </p:txBody>
      </p:sp>
      <p:pic>
        <p:nvPicPr>
          <p:cNvPr id="6" name="Picture 5">
            <a:extLst>
              <a:ext uri="{FF2B5EF4-FFF2-40B4-BE49-F238E27FC236}">
                <a16:creationId xmlns:a16="http://schemas.microsoft.com/office/drawing/2014/main" id="{C0505826-20BE-4BA7-9EA0-DCCB06D0F0F5}"/>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889233" y="1805554"/>
            <a:ext cx="10064676" cy="3246891"/>
          </a:xfrm>
          <a:prstGeom prst="rect">
            <a:avLst/>
          </a:prstGeom>
        </p:spPr>
      </p:pic>
      <p:sp>
        <p:nvSpPr>
          <p:cNvPr id="4" name="Rectangle 3">
            <a:extLst>
              <a:ext uri="{FF2B5EF4-FFF2-40B4-BE49-F238E27FC236}">
                <a16:creationId xmlns:a16="http://schemas.microsoft.com/office/drawing/2014/main" id="{5508EE63-8C61-A051-C5C1-248C011C9729}"/>
              </a:ext>
              <a:ext uri="{C183D7F6-B498-43B3-948B-1728B52AA6E4}">
                <adec:decorative xmlns:adec="http://schemas.microsoft.com/office/drawing/2017/decorative" val="1"/>
              </a:ext>
            </a:extLst>
          </p:cNvPr>
          <p:cNvSpPr/>
          <p:nvPr/>
        </p:nvSpPr>
        <p:spPr>
          <a:xfrm>
            <a:off x="7021585" y="4888905"/>
            <a:ext cx="822121" cy="228380"/>
          </a:xfrm>
          <a:prstGeom prst="rect">
            <a:avLst/>
          </a:prstGeom>
          <a:noFill/>
          <a:ln w="762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30E5367-A301-ED06-D23E-1456B3FE1FCE}"/>
              </a:ext>
              <a:ext uri="{C183D7F6-B498-43B3-948B-1728B52AA6E4}">
                <adec:decorative xmlns:adec="http://schemas.microsoft.com/office/drawing/2017/decorative" val="1"/>
              </a:ext>
            </a:extLst>
          </p:cNvPr>
          <p:cNvSpPr/>
          <p:nvPr/>
        </p:nvSpPr>
        <p:spPr>
          <a:xfrm>
            <a:off x="8205831" y="4512161"/>
            <a:ext cx="2748078" cy="490934"/>
          </a:xfrm>
          <a:prstGeom prst="rect">
            <a:avLst/>
          </a:prstGeom>
          <a:noFill/>
          <a:ln w="762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61676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3BB81-40F6-7028-B3F0-6D73D15BA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F601B2-6000-33FC-5D7D-E8C45A563386}"/>
              </a:ext>
            </a:extLst>
          </p:cNvPr>
          <p:cNvSpPr>
            <a:spLocks noGrp="1"/>
          </p:cNvSpPr>
          <p:nvPr>
            <p:ph type="title"/>
          </p:nvPr>
        </p:nvSpPr>
        <p:spPr/>
        <p:txBody>
          <a:bodyPr>
            <a:normAutofit/>
          </a:bodyPr>
          <a:lstStyle/>
          <a:p>
            <a:r>
              <a:rPr lang="en-US"/>
              <a:t>Report Revenues and Expenditures to Include</a:t>
            </a:r>
          </a:p>
        </p:txBody>
      </p:sp>
      <p:sp>
        <p:nvSpPr>
          <p:cNvPr id="3" name="Text Placeholder 2">
            <a:extLst>
              <a:ext uri="{FF2B5EF4-FFF2-40B4-BE49-F238E27FC236}">
                <a16:creationId xmlns:a16="http://schemas.microsoft.com/office/drawing/2014/main" id="{403215F0-2630-9256-EBAB-B7AE8C75189B}"/>
              </a:ext>
            </a:extLst>
          </p:cNvPr>
          <p:cNvSpPr>
            <a:spLocks noGrp="1"/>
          </p:cNvSpPr>
          <p:nvPr>
            <p:ph type="body" idx="1"/>
          </p:nvPr>
        </p:nvSpPr>
        <p:spPr/>
        <p:txBody>
          <a:bodyPr>
            <a:normAutofit/>
          </a:bodyPr>
          <a:lstStyle/>
          <a:p>
            <a:r>
              <a:rPr lang="en-US">
                <a:hlinkClick r:id="rId3"/>
              </a:rPr>
              <a:t>Code of Federal Regulations Appendix A to Part 300</a:t>
            </a:r>
            <a:r>
              <a:rPr lang="en-US"/>
              <a:t> – Excess Costs Calculation provides an example of how to calculate excess costs for the elementary school portion. The same data sources apply to both elementary and secondary school students.</a:t>
            </a:r>
          </a:p>
          <a:p>
            <a:endParaRPr lang="en-US"/>
          </a:p>
          <a:p>
            <a:r>
              <a:rPr lang="en-US"/>
              <a:t>“First the LEA must determine the total amount of its expenditures for elementary school students from all sources—local, State, and Federal (including Part B)—in the preceding school year. Only capital outlay and debt services are excluded.” </a:t>
            </a:r>
          </a:p>
        </p:txBody>
      </p:sp>
      <p:sp>
        <p:nvSpPr>
          <p:cNvPr id="4" name="Slide Number Placeholder 3">
            <a:extLst>
              <a:ext uri="{FF2B5EF4-FFF2-40B4-BE49-F238E27FC236}">
                <a16:creationId xmlns:a16="http://schemas.microsoft.com/office/drawing/2014/main" id="{9F731ABB-1574-2DEF-ED5B-E3E0A13D7D6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t>11</a:t>
            </a:fld>
            <a:endParaRPr lang="en-US"/>
          </a:p>
        </p:txBody>
      </p:sp>
    </p:spTree>
    <p:extLst>
      <p:ext uri="{BB962C8B-B14F-4D97-AF65-F5344CB8AC3E}">
        <p14:creationId xmlns:p14="http://schemas.microsoft.com/office/powerpoint/2010/main" val="1464811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24"/>
        <p:cNvGrpSpPr/>
        <p:nvPr/>
      </p:nvGrpSpPr>
      <p:grpSpPr>
        <a:xfrm>
          <a:off x="0" y="0"/>
          <a:ext cx="0" cy="0"/>
          <a:chOff x="0" y="0"/>
          <a:chExt cx="0" cy="0"/>
        </a:xfrm>
      </p:grpSpPr>
      <p:sp>
        <p:nvSpPr>
          <p:cNvPr id="625" name="Google Shape;625;p7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a:t>Submit</a:t>
            </a:r>
            <a:endParaRPr/>
          </a:p>
        </p:txBody>
      </p:sp>
      <p:sp>
        <p:nvSpPr>
          <p:cNvPr id="626" name="Google Shape;626;p76"/>
          <p:cNvSpPr txBox="1">
            <a:spLocks noGrp="1"/>
          </p:cNvSpPr>
          <p:nvPr>
            <p:ph type="body" idx="1"/>
          </p:nvPr>
        </p:nvSpPr>
        <p:spPr>
          <a:xfrm>
            <a:off x="717176" y="4776537"/>
            <a:ext cx="10784542" cy="115809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br>
              <a:rPr lang="en-US"/>
            </a:br>
            <a:endParaRPr lang="en-US"/>
          </a:p>
          <a:p>
            <a:pPr marL="228600" lvl="0" indent="-228600">
              <a:spcBef>
                <a:spcPts val="0"/>
              </a:spcBef>
              <a:buSzPts val="2400"/>
            </a:pPr>
            <a:r>
              <a:rPr lang="en-US"/>
              <a:t>Central Login: </a:t>
            </a:r>
            <a:r>
              <a:rPr lang="en-US">
                <a:hlinkClick r:id="rId3"/>
              </a:rPr>
              <a:t>https://district.ode.state.or.us/CentralLogin/</a:t>
            </a:r>
            <a:endParaRPr lang="en-US"/>
          </a:p>
        </p:txBody>
      </p:sp>
      <p:sp>
        <p:nvSpPr>
          <p:cNvPr id="627" name="Google Shape;627;p7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28" name="Google Shape;628;p7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12</a:t>
            </a:fld>
            <a:endParaRPr/>
          </a:p>
        </p:txBody>
      </p:sp>
      <p:pic>
        <p:nvPicPr>
          <p:cNvPr id="9" name="Picture 8">
            <a:extLst>
              <a:ext uri="{FF2B5EF4-FFF2-40B4-BE49-F238E27FC236}">
                <a16:creationId xmlns:a16="http://schemas.microsoft.com/office/drawing/2014/main" id="{2B3434EF-49D0-A4AB-2E95-4E01EF583F7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717176" y="1705531"/>
            <a:ext cx="10281303" cy="3294308"/>
          </a:xfrm>
          <a:prstGeom prst="rect">
            <a:avLst/>
          </a:prstGeom>
        </p:spPr>
      </p:pic>
      <p:sp>
        <p:nvSpPr>
          <p:cNvPr id="4" name="Arrow: Right 3">
            <a:extLst>
              <a:ext uri="{FF2B5EF4-FFF2-40B4-BE49-F238E27FC236}">
                <a16:creationId xmlns:a16="http://schemas.microsoft.com/office/drawing/2014/main" id="{C7D9E95B-0754-43E2-654A-910E1A68C408}"/>
              </a:ext>
              <a:ext uri="{C183D7F6-B498-43B3-948B-1728B52AA6E4}">
                <adec:decorative xmlns:adec="http://schemas.microsoft.com/office/drawing/2017/decorative" val="1"/>
              </a:ext>
            </a:extLst>
          </p:cNvPr>
          <p:cNvSpPr/>
          <p:nvPr/>
        </p:nvSpPr>
        <p:spPr>
          <a:xfrm rot="10800000">
            <a:off x="10365874" y="4290687"/>
            <a:ext cx="1030439" cy="427289"/>
          </a:xfrm>
          <a:prstGeom prst="rightArrow">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74596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24">
          <a:extLst>
            <a:ext uri="{FF2B5EF4-FFF2-40B4-BE49-F238E27FC236}">
              <a16:creationId xmlns:a16="http://schemas.microsoft.com/office/drawing/2014/main" id="{96E75879-A1D8-F675-E2E5-32EBE3838E63}"/>
            </a:ext>
          </a:extLst>
        </p:cNvPr>
        <p:cNvGrpSpPr/>
        <p:nvPr/>
      </p:nvGrpSpPr>
      <p:grpSpPr>
        <a:xfrm>
          <a:off x="0" y="0"/>
          <a:ext cx="0" cy="0"/>
          <a:chOff x="0" y="0"/>
          <a:chExt cx="0" cy="0"/>
        </a:xfrm>
      </p:grpSpPr>
      <p:sp>
        <p:nvSpPr>
          <p:cNvPr id="625" name="Google Shape;625;p76">
            <a:extLst>
              <a:ext uri="{FF2B5EF4-FFF2-40B4-BE49-F238E27FC236}">
                <a16:creationId xmlns:a16="http://schemas.microsoft.com/office/drawing/2014/main" id="{A4A38A4F-476C-DD94-1369-44963A3F1D8B}"/>
              </a:ext>
            </a:extLst>
          </p:cNvPr>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a:t>Verify Submission</a:t>
            </a:r>
            <a:endParaRPr/>
          </a:p>
        </p:txBody>
      </p:sp>
      <p:sp>
        <p:nvSpPr>
          <p:cNvPr id="626" name="Google Shape;626;p76">
            <a:extLst>
              <a:ext uri="{FF2B5EF4-FFF2-40B4-BE49-F238E27FC236}">
                <a16:creationId xmlns:a16="http://schemas.microsoft.com/office/drawing/2014/main" id="{A6B069DC-9DFD-D7F0-36A3-D32931533FF1}"/>
              </a:ext>
              <a:ext uri="{C183D7F6-B498-43B3-948B-1728B52AA6E4}">
                <adec:decorative xmlns:adec="http://schemas.microsoft.com/office/drawing/2017/decorative" val="1"/>
              </a:ext>
            </a:extLst>
          </p:cNvPr>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br>
              <a:rPr lang="en-US"/>
            </a:br>
            <a:endParaRPr lang="en-US"/>
          </a:p>
          <a:p>
            <a:pPr marL="228600" lvl="0" indent="-228600" algn="l" rtl="0">
              <a:lnSpc>
                <a:spcPct val="90000"/>
              </a:lnSpc>
              <a:spcBef>
                <a:spcPts val="0"/>
              </a:spcBef>
              <a:spcAft>
                <a:spcPts val="0"/>
              </a:spcAft>
              <a:buClr>
                <a:schemeClr val="dk1"/>
              </a:buClr>
              <a:buSzPts val="2400"/>
              <a:buChar char="•"/>
            </a:pPr>
            <a:endParaRPr lang="en-US"/>
          </a:p>
        </p:txBody>
      </p:sp>
      <p:sp>
        <p:nvSpPr>
          <p:cNvPr id="627" name="Google Shape;627;p76">
            <a:extLst>
              <a:ext uri="{FF2B5EF4-FFF2-40B4-BE49-F238E27FC236}">
                <a16:creationId xmlns:a16="http://schemas.microsoft.com/office/drawing/2014/main" id="{C98B8AE2-9B9F-782A-B419-4882025DB20C}"/>
              </a:ext>
            </a:extLst>
          </p:cNvPr>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28" name="Google Shape;628;p76">
            <a:extLst>
              <a:ext uri="{FF2B5EF4-FFF2-40B4-BE49-F238E27FC236}">
                <a16:creationId xmlns:a16="http://schemas.microsoft.com/office/drawing/2014/main" id="{423AB588-9552-D2AF-B59A-1233DC8C0548}"/>
              </a:ext>
            </a:extLst>
          </p:cNvPr>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13</a:t>
            </a:fld>
            <a:endParaRPr/>
          </a:p>
        </p:txBody>
      </p:sp>
      <p:pic>
        <p:nvPicPr>
          <p:cNvPr id="3" name="Picture 2">
            <a:extLst>
              <a:ext uri="{FF2B5EF4-FFF2-40B4-BE49-F238E27FC236}">
                <a16:creationId xmlns:a16="http://schemas.microsoft.com/office/drawing/2014/main" id="{ABC7041E-073C-34EE-569A-1F3149B0D87C}"/>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75243" y="2537036"/>
            <a:ext cx="9868407" cy="2686188"/>
          </a:xfrm>
          <a:prstGeom prst="rect">
            <a:avLst/>
          </a:prstGeom>
        </p:spPr>
      </p:pic>
      <p:sp>
        <p:nvSpPr>
          <p:cNvPr id="4" name="Arrow: Right 3">
            <a:extLst>
              <a:ext uri="{FF2B5EF4-FFF2-40B4-BE49-F238E27FC236}">
                <a16:creationId xmlns:a16="http://schemas.microsoft.com/office/drawing/2014/main" id="{BB4C85B0-8272-41BF-94B7-562BA7CB4819}"/>
              </a:ext>
              <a:ext uri="{C183D7F6-B498-43B3-948B-1728B52AA6E4}">
                <adec:decorative xmlns:adec="http://schemas.microsoft.com/office/drawing/2017/decorative" val="1"/>
              </a:ext>
            </a:extLst>
          </p:cNvPr>
          <p:cNvSpPr/>
          <p:nvPr/>
        </p:nvSpPr>
        <p:spPr>
          <a:xfrm>
            <a:off x="430990" y="3940290"/>
            <a:ext cx="1120973" cy="427289"/>
          </a:xfrm>
          <a:prstGeom prst="rightArrow">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4776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24"/>
        <p:cNvGrpSpPr/>
        <p:nvPr/>
      </p:nvGrpSpPr>
      <p:grpSpPr>
        <a:xfrm>
          <a:off x="0" y="0"/>
          <a:ext cx="0" cy="0"/>
          <a:chOff x="0" y="0"/>
          <a:chExt cx="0" cy="0"/>
        </a:xfrm>
      </p:grpSpPr>
      <p:sp>
        <p:nvSpPr>
          <p:cNvPr id="625" name="Google Shape;625;p76"/>
          <p:cNvSpPr txBox="1">
            <a:spLocks noGrp="1"/>
          </p:cNvSpPr>
          <p:nvPr>
            <p:ph type="title"/>
          </p:nvPr>
        </p:nvSpPr>
        <p:spPr>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a:t>Resources</a:t>
            </a:r>
            <a:endParaRPr/>
          </a:p>
        </p:txBody>
      </p:sp>
      <p:sp>
        <p:nvSpPr>
          <p:cNvPr id="626" name="Google Shape;626;p76"/>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228600" indent="-228600">
              <a:spcBef>
                <a:spcPts val="0"/>
              </a:spcBef>
              <a:buSzPts val="2400"/>
            </a:pPr>
            <a:r>
              <a:rPr lang="en-US"/>
              <a:t>Excess Cost Template: </a:t>
            </a:r>
            <a:r>
              <a:rPr lang="en-US">
                <a:hlinkClick r:id="rId3"/>
              </a:rPr>
              <a:t>https://odedistrict.oregon.gov/CollectionsValidations/Collections/Documents/2025-26ExcessCostTemplate.xlsx</a:t>
            </a:r>
            <a:endParaRPr lang="en-US"/>
          </a:p>
          <a:p>
            <a:pPr marL="0" indent="0">
              <a:spcBef>
                <a:spcPts val="0"/>
              </a:spcBef>
              <a:buSzPts val="2400"/>
              <a:buNone/>
            </a:pPr>
            <a:endParaRPr lang="en-US"/>
          </a:p>
          <a:p>
            <a:pPr marL="228600" indent="-228600">
              <a:spcBef>
                <a:spcPts val="0"/>
              </a:spcBef>
              <a:buSzPts val="2400"/>
            </a:pPr>
            <a:r>
              <a:rPr lang="en-US"/>
              <a:t>IDEA Excess Cost Q&amp;A: </a:t>
            </a:r>
            <a:r>
              <a:rPr lang="en-US">
                <a:hlinkClick r:id="rId4"/>
              </a:rPr>
              <a:t>https://odedistrict.oregon.gov/CollectionsValidations/Collections/Documents/2025-2026ExcessCostQA.docx</a:t>
            </a:r>
            <a:endParaRPr lang="en-US"/>
          </a:p>
          <a:p>
            <a:pPr marL="0" indent="0">
              <a:spcBef>
                <a:spcPts val="0"/>
              </a:spcBef>
              <a:buSzPts val="2400"/>
              <a:buNone/>
            </a:pPr>
            <a:br>
              <a:rPr lang="en-US"/>
            </a:br>
            <a:endParaRPr lang="en-US"/>
          </a:p>
          <a:p>
            <a:pPr marL="0" lvl="0" indent="0" algn="l" rtl="0">
              <a:lnSpc>
                <a:spcPct val="90000"/>
              </a:lnSpc>
              <a:spcBef>
                <a:spcPts val="0"/>
              </a:spcBef>
              <a:spcAft>
                <a:spcPts val="0"/>
              </a:spcAft>
              <a:buClr>
                <a:schemeClr val="dk1"/>
              </a:buClr>
              <a:buSzPts val="2400"/>
              <a:buNone/>
            </a:pPr>
            <a:endParaRPr lang="en-US"/>
          </a:p>
        </p:txBody>
      </p:sp>
      <p:sp>
        <p:nvSpPr>
          <p:cNvPr id="627" name="Google Shape;627;p76"/>
          <p:cNvSpPr txBox="1">
            <a:spLocks noGrp="1"/>
          </p:cNvSpPr>
          <p:nvPr>
            <p:ph type="ftr" idx="11"/>
          </p:nvPr>
        </p:nvSpPr>
        <p:spPr>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28" name="Google Shape;628;p76"/>
          <p:cNvSpPr txBox="1">
            <a:spLocks noGrp="1"/>
          </p:cNvSpPr>
          <p:nvPr>
            <p:ph type="sldNum"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14</a:t>
            </a:fld>
            <a:endParaRPr/>
          </a:p>
        </p:txBody>
      </p:sp>
    </p:spTree>
    <p:extLst>
      <p:ext uri="{BB962C8B-B14F-4D97-AF65-F5344CB8AC3E}">
        <p14:creationId xmlns:p14="http://schemas.microsoft.com/office/powerpoint/2010/main" val="9924294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91"/>
        <p:cNvGrpSpPr/>
        <p:nvPr/>
      </p:nvGrpSpPr>
      <p:grpSpPr>
        <a:xfrm>
          <a:off x="0" y="0"/>
          <a:ext cx="0" cy="0"/>
          <a:chOff x="0" y="0"/>
          <a:chExt cx="0" cy="0"/>
        </a:xfrm>
      </p:grpSpPr>
      <p:sp>
        <p:nvSpPr>
          <p:cNvPr id="692" name="Google Shape;692;p80"/>
          <p:cNvSpPr txBox="1">
            <a:spLocks noGrp="1"/>
          </p:cNvSpPr>
          <p:nvPr>
            <p:ph type="title"/>
          </p:nvPr>
        </p:nvSpPr>
        <p:spPr>
          <a:noFill/>
          <a:ln>
            <a:noFill/>
          </a:ln>
        </p:spPr>
        <p:txBody>
          <a:bodyPr spcFirstLastPara="1" wrap="square" lIns="91425" tIns="45700" rIns="91425" bIns="45700" anchor="b" anchorCtr="0">
            <a:noAutofit/>
          </a:bodyPr>
          <a:lstStyle/>
          <a:p>
            <a:pPr lvl="0"/>
            <a:r>
              <a:rPr lang="en-US"/>
              <a:t>Here to Help</a:t>
            </a:r>
          </a:p>
        </p:txBody>
      </p:sp>
      <p:sp>
        <p:nvSpPr>
          <p:cNvPr id="695" name="Google Shape;695;p80"/>
          <p:cNvSpPr txBox="1">
            <a:spLocks noGrp="1"/>
          </p:cNvSpPr>
          <p:nvPr>
            <p:ph type="body" idx="1"/>
          </p:nvPr>
        </p:nvSpPr>
        <p:spPr>
          <a:xfrm>
            <a:off x="5183187" y="353082"/>
            <a:ext cx="6779513" cy="5786711"/>
          </a:xfrm>
          <a:noFill/>
          <a:ln>
            <a:noFill/>
          </a:ln>
        </p:spPr>
        <p:txBody>
          <a:bodyPr spcFirstLastPara="1" wrap="square" lIns="91425" tIns="45700" rIns="91425" bIns="45700" anchor="t" anchorCtr="0">
            <a:normAutofit lnSpcReduction="10000"/>
          </a:bodyPr>
          <a:lstStyle/>
          <a:p>
            <a:pPr marL="76200" lvl="0" indent="0">
              <a:buNone/>
            </a:pPr>
            <a:r>
              <a:rPr lang="en-US"/>
              <a:t>Tracy Hensley| IDEA Fiscal Team Lead</a:t>
            </a:r>
          </a:p>
          <a:p>
            <a:pPr marL="76200" lvl="0" indent="0">
              <a:buNone/>
            </a:pPr>
            <a:r>
              <a:rPr lang="en-US"/>
              <a:t>	971.208.0399 	</a:t>
            </a:r>
            <a:r>
              <a:rPr lang="en-US" u="sng">
                <a:hlinkClick r:id="rId3"/>
              </a:rPr>
              <a:t>Tracy.Hensley@ode.oregon.gov</a:t>
            </a:r>
            <a:endParaRPr lang="en-US" u="sng"/>
          </a:p>
          <a:p>
            <a:pPr marL="76200" lvl="0" indent="0">
              <a:buNone/>
            </a:pPr>
            <a:endParaRPr lang="en-US"/>
          </a:p>
          <a:p>
            <a:pPr marL="76200" lvl="0" indent="0">
              <a:buNone/>
            </a:pPr>
            <a:r>
              <a:rPr lang="en-US"/>
              <a:t>Barb O’Neill| Program Analyst</a:t>
            </a:r>
          </a:p>
          <a:p>
            <a:pPr marL="76200" lvl="0" indent="0">
              <a:buNone/>
            </a:pPr>
            <a:r>
              <a:rPr lang="en-US"/>
              <a:t>	971-208-0440 	</a:t>
            </a:r>
            <a:r>
              <a:rPr lang="en-US" u="sng">
                <a:hlinkClick r:id="rId4"/>
              </a:rPr>
              <a:t>Barbara.Oneill@ode.Oregon.gov</a:t>
            </a:r>
            <a:endParaRPr lang="en-US" u="sng"/>
          </a:p>
          <a:p>
            <a:pPr lvl="0"/>
            <a:endParaRPr lang="en-US" u="sng"/>
          </a:p>
          <a:p>
            <a:pPr marL="76200" lvl="0" indent="0">
              <a:buNone/>
            </a:pPr>
            <a:r>
              <a:rPr lang="en-US"/>
              <a:t>Excess Cost Calculation Office Hours</a:t>
            </a:r>
          </a:p>
          <a:p>
            <a:pPr lvl="1">
              <a:buFont typeface="Arial" panose="020B0604020202020204" pitchFamily="34" charset="0"/>
              <a:buChar char="•"/>
            </a:pPr>
            <a:r>
              <a:rPr lang="en-US"/>
              <a:t>February 19</a:t>
            </a:r>
            <a:r>
              <a:rPr lang="en-US" baseline="30000"/>
              <a:t>th</a:t>
            </a:r>
            <a:r>
              <a:rPr lang="en-US"/>
              <a:t>, 2026, 1-2 PM: </a:t>
            </a:r>
            <a:r>
              <a:rPr lang="en-US">
                <a:hlinkClick r:id="rId5"/>
              </a:rPr>
              <a:t>https://www.zoomgov.com/j/1600487238</a:t>
            </a:r>
            <a:r>
              <a:rPr lang="en-US"/>
              <a:t> </a:t>
            </a:r>
          </a:p>
          <a:p>
            <a:pPr lvl="1">
              <a:buFont typeface="Arial" panose="020B0604020202020204" pitchFamily="34" charset="0"/>
              <a:buChar char="•"/>
            </a:pPr>
            <a:r>
              <a:rPr lang="en-US"/>
              <a:t>February 26</a:t>
            </a:r>
            <a:r>
              <a:rPr lang="en-US" baseline="30000"/>
              <a:t>th</a:t>
            </a:r>
            <a:r>
              <a:rPr lang="en-US"/>
              <a:t>, 2026, 9-10 AM</a:t>
            </a:r>
          </a:p>
          <a:p>
            <a:pPr marL="533400" lvl="1" indent="0">
              <a:buNone/>
            </a:pPr>
            <a:r>
              <a:rPr lang="en-US"/>
              <a:t>	</a:t>
            </a:r>
            <a:r>
              <a:rPr lang="en-US">
                <a:hlinkClick r:id="rId6"/>
              </a:rPr>
              <a:t>https://www.zoomgov.com/j/1605112522</a:t>
            </a:r>
            <a:r>
              <a:rPr lang="en-US"/>
              <a:t> </a:t>
            </a:r>
          </a:p>
          <a:p>
            <a:pPr lvl="1">
              <a:buFont typeface="Arial" panose="020B0604020202020204" pitchFamily="34" charset="0"/>
              <a:buChar char="•"/>
            </a:pPr>
            <a:r>
              <a:rPr lang="en-US"/>
              <a:t>March 11</a:t>
            </a:r>
            <a:r>
              <a:rPr lang="en-US" baseline="30000"/>
              <a:t>th</a:t>
            </a:r>
            <a:r>
              <a:rPr lang="en-US"/>
              <a:t>, 2026, 11-12 AM</a:t>
            </a:r>
          </a:p>
          <a:p>
            <a:pPr marL="533400" lvl="1" indent="0">
              <a:buNone/>
            </a:pPr>
            <a:r>
              <a:rPr lang="en-US"/>
              <a:t>	</a:t>
            </a:r>
            <a:r>
              <a:rPr lang="en-US">
                <a:hlinkClick r:id="rId7"/>
              </a:rPr>
              <a:t>https://www.zoomgov.com/j/1616342146</a:t>
            </a:r>
            <a:r>
              <a:rPr lang="en-US"/>
              <a:t> </a:t>
            </a:r>
          </a:p>
          <a:p>
            <a:pPr lvl="1">
              <a:buFont typeface="Arial" panose="020B0604020202020204" pitchFamily="34" charset="0"/>
              <a:buChar char="•"/>
            </a:pPr>
            <a:endParaRPr lang="en-US" u="sng"/>
          </a:p>
          <a:p>
            <a:pPr lvl="0"/>
            <a:endParaRPr lang="en-US"/>
          </a:p>
          <a:p>
            <a:pPr lvl="0"/>
            <a:endParaRPr lang="en-US" u="sng"/>
          </a:p>
          <a:p>
            <a:pPr lvl="0"/>
            <a:endParaRPr lang="en-US"/>
          </a:p>
        </p:txBody>
      </p:sp>
      <p:sp>
        <p:nvSpPr>
          <p:cNvPr id="2" name="Footer Placeholder 1">
            <a:extLst>
              <a:ext uri="{FF2B5EF4-FFF2-40B4-BE49-F238E27FC236}">
                <a16:creationId xmlns:a16="http://schemas.microsoft.com/office/drawing/2014/main" id="{E41985BC-35CE-1D25-A225-7250EE41CDF4}"/>
              </a:ext>
            </a:extLst>
          </p:cNvPr>
          <p:cNvSpPr>
            <a:spLocks noGrp="1"/>
          </p:cNvSpPr>
          <p:nvPr>
            <p:ph type="ftr" idx="11"/>
          </p:nvPr>
        </p:nvSpPr>
        <p:spPr/>
        <p:txBody>
          <a:bodyPr/>
          <a:lstStyle/>
          <a:p>
            <a:r>
              <a:rPr lang="en-US"/>
              <a:t>Oregon Department of Education</a:t>
            </a:r>
          </a:p>
        </p:txBody>
      </p:sp>
      <p:sp>
        <p:nvSpPr>
          <p:cNvPr id="3" name="Slide Number Placeholder 2">
            <a:extLst>
              <a:ext uri="{FF2B5EF4-FFF2-40B4-BE49-F238E27FC236}">
                <a16:creationId xmlns:a16="http://schemas.microsoft.com/office/drawing/2014/main" id="{FFEFAC33-20CE-7D3A-894E-0BE670563C0E}"/>
              </a:ext>
            </a:extLst>
          </p:cNvPr>
          <p:cNvSpPr>
            <a:spLocks noGrp="1"/>
          </p:cNvSpPr>
          <p:nvPr>
            <p:ph type="sldNum" idx="12"/>
          </p:nvPr>
        </p:nvSpPr>
        <p:spPr/>
        <p:txBody>
          <a:bodyPr/>
          <a:lstStyle/>
          <a:p>
            <a:fld id="{357F5B69-6281-4C1F-8C38-6DA0F56DA430}"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75"/>
        <p:cNvGrpSpPr/>
        <p:nvPr/>
      </p:nvGrpSpPr>
      <p:grpSpPr>
        <a:xfrm>
          <a:off x="0" y="0"/>
          <a:ext cx="0" cy="0"/>
          <a:chOff x="0" y="0"/>
          <a:chExt cx="0" cy="0"/>
        </a:xfrm>
      </p:grpSpPr>
      <p:sp>
        <p:nvSpPr>
          <p:cNvPr id="676" name="Google Shape;676;p78"/>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accent3"/>
              </a:buClr>
              <a:buSzPts val="12000"/>
              <a:buFont typeface="Calibri"/>
              <a:buNone/>
            </a:pPr>
            <a:r>
              <a:rPr lang="en-US"/>
              <a:t>Questions</a:t>
            </a:r>
            <a:endParaRPr/>
          </a:p>
        </p:txBody>
      </p:sp>
      <p:sp>
        <p:nvSpPr>
          <p:cNvPr id="677" name="Google Shape;677;p7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78" name="Google Shape;678;p7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99"/>
        <p:cNvGrpSpPr/>
        <p:nvPr/>
      </p:nvGrpSpPr>
      <p:grpSpPr>
        <a:xfrm>
          <a:off x="0" y="0"/>
          <a:ext cx="0" cy="0"/>
          <a:chOff x="0" y="0"/>
          <a:chExt cx="0" cy="0"/>
        </a:xfrm>
      </p:grpSpPr>
      <p:sp>
        <p:nvSpPr>
          <p:cNvPr id="700" name="Google Shape;700;p81"/>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accent5"/>
              </a:buClr>
              <a:buSzPts val="12000"/>
              <a:buFont typeface="Calibri"/>
              <a:buNone/>
            </a:pPr>
            <a:r>
              <a:rPr lang="en-US"/>
              <a:t>Thank You</a:t>
            </a:r>
            <a:endParaRPr/>
          </a:p>
        </p:txBody>
      </p:sp>
      <p:sp>
        <p:nvSpPr>
          <p:cNvPr id="701" name="Google Shape;701;p8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702" name="Google Shape;702;p8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17</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4">
          <a:extLst>
            <a:ext uri="{FF2B5EF4-FFF2-40B4-BE49-F238E27FC236}">
              <a16:creationId xmlns:a16="http://schemas.microsoft.com/office/drawing/2014/main" id="{5CD046F2-DBB5-844E-52E5-BB1BABB351A1}"/>
            </a:ext>
          </a:extLst>
        </p:cNvPr>
        <p:cNvGrpSpPr/>
        <p:nvPr/>
      </p:nvGrpSpPr>
      <p:grpSpPr>
        <a:xfrm>
          <a:off x="0" y="0"/>
          <a:ext cx="0" cy="0"/>
          <a:chOff x="0" y="0"/>
          <a:chExt cx="0" cy="0"/>
        </a:xfrm>
      </p:grpSpPr>
      <p:sp>
        <p:nvSpPr>
          <p:cNvPr id="625" name="Google Shape;625;p76">
            <a:extLst>
              <a:ext uri="{FF2B5EF4-FFF2-40B4-BE49-F238E27FC236}">
                <a16:creationId xmlns:a16="http://schemas.microsoft.com/office/drawing/2014/main" id="{9AF96FF4-E45E-C6FB-FD75-391A415F9A01}"/>
              </a:ext>
            </a:extLst>
          </p:cNvPr>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a:t>Agenda</a:t>
            </a:r>
            <a:endParaRPr/>
          </a:p>
        </p:txBody>
      </p:sp>
      <p:sp>
        <p:nvSpPr>
          <p:cNvPr id="626" name="Google Shape;626;p76">
            <a:extLst>
              <a:ext uri="{FF2B5EF4-FFF2-40B4-BE49-F238E27FC236}">
                <a16:creationId xmlns:a16="http://schemas.microsoft.com/office/drawing/2014/main" id="{5FC7615D-93BA-C986-F3F9-230DE1E7CA1A}"/>
              </a:ext>
            </a:extLst>
          </p:cNvPr>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228600" indent="-228600">
              <a:spcBef>
                <a:spcPts val="0"/>
              </a:spcBef>
              <a:buSzPts val="2400"/>
            </a:pPr>
            <a:endParaRPr lang="en-US"/>
          </a:p>
          <a:p>
            <a:pPr marL="228600" indent="-228600">
              <a:spcBef>
                <a:spcPts val="0"/>
              </a:spcBef>
              <a:buSzPts val="2400"/>
            </a:pPr>
            <a:r>
              <a:rPr lang="en-US"/>
              <a:t>About Excess Cost</a:t>
            </a:r>
          </a:p>
          <a:p>
            <a:pPr marL="228600" indent="-228600">
              <a:spcBef>
                <a:spcPts val="0"/>
              </a:spcBef>
              <a:buSzPts val="2400"/>
            </a:pPr>
            <a:r>
              <a:rPr lang="en-US"/>
              <a:t>Purpose</a:t>
            </a:r>
          </a:p>
          <a:p>
            <a:pPr marL="228600" indent="-228600">
              <a:spcBef>
                <a:spcPts val="0"/>
              </a:spcBef>
              <a:buSzPts val="2400"/>
            </a:pPr>
            <a:r>
              <a:rPr lang="en-US"/>
              <a:t>Excess Cost vs. Maintenance of Effort</a:t>
            </a:r>
          </a:p>
          <a:p>
            <a:pPr marL="228600" indent="-228600">
              <a:spcBef>
                <a:spcPts val="0"/>
              </a:spcBef>
              <a:buSzPts val="2400"/>
            </a:pPr>
            <a:r>
              <a:rPr lang="en-US"/>
              <a:t>Collection Timeline</a:t>
            </a:r>
          </a:p>
          <a:p>
            <a:pPr marL="228600" indent="-228600">
              <a:spcBef>
                <a:spcPts val="0"/>
              </a:spcBef>
              <a:buSzPts val="2400"/>
            </a:pPr>
            <a:r>
              <a:rPr lang="en-US"/>
              <a:t>Report Components</a:t>
            </a:r>
          </a:p>
          <a:p>
            <a:pPr marL="228600" indent="-228600">
              <a:spcBef>
                <a:spcPts val="0"/>
              </a:spcBef>
              <a:buSzPts val="2400"/>
            </a:pPr>
            <a:r>
              <a:rPr lang="en-US"/>
              <a:t>Report Revenues and Expenditures to Include</a:t>
            </a:r>
          </a:p>
          <a:p>
            <a:pPr marL="228600" indent="-228600">
              <a:spcBef>
                <a:spcPts val="0"/>
              </a:spcBef>
              <a:buSzPts val="2400"/>
            </a:pPr>
            <a:r>
              <a:rPr lang="en-US"/>
              <a:t>Submit</a:t>
            </a:r>
          </a:p>
          <a:p>
            <a:pPr marL="228600" indent="-228600">
              <a:spcBef>
                <a:spcPts val="0"/>
              </a:spcBef>
              <a:buSzPts val="2400"/>
            </a:pPr>
            <a:r>
              <a:rPr lang="en-US"/>
              <a:t>Verify Submission</a:t>
            </a:r>
          </a:p>
          <a:p>
            <a:pPr marL="228600" indent="-228600">
              <a:spcBef>
                <a:spcPts val="0"/>
              </a:spcBef>
              <a:buSzPts val="2400"/>
            </a:pPr>
            <a:r>
              <a:rPr lang="en-US"/>
              <a:t>Resources</a:t>
            </a:r>
          </a:p>
          <a:p>
            <a:pPr marL="228600" indent="-228600">
              <a:spcBef>
                <a:spcPts val="0"/>
              </a:spcBef>
              <a:buSzPts val="2400"/>
            </a:pPr>
            <a:endParaRPr lang="en-US"/>
          </a:p>
          <a:p>
            <a:pPr marL="228600" indent="-228600">
              <a:spcBef>
                <a:spcPts val="0"/>
              </a:spcBef>
              <a:buSzPts val="2400"/>
            </a:pPr>
            <a:endParaRPr lang="en-US"/>
          </a:p>
          <a:p>
            <a:pPr marL="228600" indent="-228600">
              <a:spcBef>
                <a:spcPts val="0"/>
              </a:spcBef>
              <a:buSzPts val="2400"/>
            </a:pPr>
            <a:endParaRPr lang="en-US"/>
          </a:p>
          <a:p>
            <a:pPr marL="228600" indent="-228600">
              <a:spcBef>
                <a:spcPts val="0"/>
              </a:spcBef>
              <a:buSzPts val="2400"/>
            </a:pPr>
            <a:endParaRPr lang="en-US"/>
          </a:p>
          <a:p>
            <a:pPr marL="228600" indent="-228600">
              <a:spcBef>
                <a:spcPts val="0"/>
              </a:spcBef>
              <a:buSzPts val="2400"/>
            </a:pPr>
            <a:endParaRPr lang="en-US"/>
          </a:p>
          <a:p>
            <a:pPr marL="228600" indent="-228600">
              <a:spcBef>
                <a:spcPts val="0"/>
              </a:spcBef>
              <a:buSzPts val="2400"/>
            </a:pPr>
            <a:endParaRPr lang="en-US"/>
          </a:p>
          <a:p>
            <a:pPr marL="228600" indent="-228600">
              <a:spcBef>
                <a:spcPts val="0"/>
              </a:spcBef>
              <a:buSzPts val="2400"/>
            </a:pPr>
            <a:endParaRPr lang="en-US"/>
          </a:p>
          <a:p>
            <a:pPr marL="228600" lvl="0" indent="-228600" algn="l" rtl="0">
              <a:lnSpc>
                <a:spcPct val="90000"/>
              </a:lnSpc>
              <a:spcBef>
                <a:spcPts val="0"/>
              </a:spcBef>
              <a:spcAft>
                <a:spcPts val="0"/>
              </a:spcAft>
              <a:buClr>
                <a:schemeClr val="dk1"/>
              </a:buClr>
              <a:buSzPts val="2400"/>
              <a:buChar char="•"/>
            </a:pPr>
            <a:endParaRPr lang="en-US"/>
          </a:p>
          <a:p>
            <a:pPr marL="457200" lvl="1" indent="0">
              <a:spcBef>
                <a:spcPts val="0"/>
              </a:spcBef>
              <a:buSzPts val="2400"/>
              <a:buNone/>
            </a:pPr>
            <a:endParaRPr lang="en-US" sz="1800"/>
          </a:p>
          <a:p>
            <a:pPr marL="457200" lvl="1" indent="0">
              <a:spcBef>
                <a:spcPts val="0"/>
              </a:spcBef>
              <a:buSzPts val="2400"/>
              <a:buNone/>
            </a:pPr>
            <a:endParaRPr lang="en-US" sz="1800"/>
          </a:p>
          <a:p>
            <a:pPr marL="228600" indent="-76200">
              <a:buSzPts val="2400"/>
              <a:buNone/>
            </a:pPr>
            <a:endParaRPr lang="en-US" sz="1800"/>
          </a:p>
        </p:txBody>
      </p:sp>
      <p:sp>
        <p:nvSpPr>
          <p:cNvPr id="627" name="Google Shape;627;p76">
            <a:extLst>
              <a:ext uri="{FF2B5EF4-FFF2-40B4-BE49-F238E27FC236}">
                <a16:creationId xmlns:a16="http://schemas.microsoft.com/office/drawing/2014/main" id="{9CD190BB-51D0-57AE-B3C6-52BB15806506}"/>
              </a:ext>
            </a:extLst>
          </p:cNvPr>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28" name="Google Shape;628;p76">
            <a:extLst>
              <a:ext uri="{FF2B5EF4-FFF2-40B4-BE49-F238E27FC236}">
                <a16:creationId xmlns:a16="http://schemas.microsoft.com/office/drawing/2014/main" id="{E55ABDF1-4FB6-6849-C659-23458AACD7AD}"/>
              </a:ext>
            </a:extLst>
          </p:cNvPr>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281368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4">
          <a:extLst>
            <a:ext uri="{FF2B5EF4-FFF2-40B4-BE49-F238E27FC236}">
              <a16:creationId xmlns:a16="http://schemas.microsoft.com/office/drawing/2014/main" id="{08BBF9A9-7240-5D6F-DC8A-6803A9959AC0}"/>
            </a:ext>
          </a:extLst>
        </p:cNvPr>
        <p:cNvGrpSpPr/>
        <p:nvPr/>
      </p:nvGrpSpPr>
      <p:grpSpPr>
        <a:xfrm>
          <a:off x="0" y="0"/>
          <a:ext cx="0" cy="0"/>
          <a:chOff x="0" y="0"/>
          <a:chExt cx="0" cy="0"/>
        </a:xfrm>
      </p:grpSpPr>
      <p:sp>
        <p:nvSpPr>
          <p:cNvPr id="625" name="Google Shape;625;p76">
            <a:extLst>
              <a:ext uri="{FF2B5EF4-FFF2-40B4-BE49-F238E27FC236}">
                <a16:creationId xmlns:a16="http://schemas.microsoft.com/office/drawing/2014/main" id="{8217501B-ABE9-0D4C-7F40-5DA73D2254E6}"/>
              </a:ext>
            </a:extLst>
          </p:cNvPr>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a:t>About Excess Cost</a:t>
            </a:r>
            <a:endParaRPr/>
          </a:p>
        </p:txBody>
      </p:sp>
      <p:graphicFrame>
        <p:nvGraphicFramePr>
          <p:cNvPr id="2" name="Diagram 1" descr="Excess Cost calculations determine the proper expenditure of IDEA funds. &#10;Excess cost guidelines ensure IDEA funds supplement, rather than supplant, general education funding. &#10;Local Education Agencies (LEAs) must ensure they have spent an equal amount of non-IDEA funding on students with disabilities as they have on general education students.&#10;">
            <a:extLst>
              <a:ext uri="{FF2B5EF4-FFF2-40B4-BE49-F238E27FC236}">
                <a16:creationId xmlns:a16="http://schemas.microsoft.com/office/drawing/2014/main" id="{25F4CFD7-8D58-A0A9-ED71-710851583AEF}"/>
              </a:ext>
            </a:extLst>
          </p:cNvPr>
          <p:cNvGraphicFramePr/>
          <p:nvPr>
            <p:extLst>
              <p:ext uri="{D42A27DB-BD31-4B8C-83A1-F6EECF244321}">
                <p14:modId xmlns:p14="http://schemas.microsoft.com/office/powerpoint/2010/main" val="1705959280"/>
              </p:ext>
            </p:extLst>
          </p:nvPr>
        </p:nvGraphicFramePr>
        <p:xfrm>
          <a:off x="940168" y="1715153"/>
          <a:ext cx="9964801" cy="32729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26" name="Google Shape;626;p76">
            <a:extLst>
              <a:ext uri="{FF2B5EF4-FFF2-40B4-BE49-F238E27FC236}">
                <a16:creationId xmlns:a16="http://schemas.microsoft.com/office/drawing/2014/main" id="{64BFDE59-A5D5-DC70-DD24-87155E355130}"/>
              </a:ext>
            </a:extLst>
          </p:cNvPr>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fontScale="92500" lnSpcReduction="20000"/>
          </a:bodyPr>
          <a:lstStyle/>
          <a:p>
            <a:pPr marL="228600" indent="-228600">
              <a:spcBef>
                <a:spcPts val="0"/>
              </a:spcBef>
              <a:buSzPts val="2400"/>
            </a:pPr>
            <a:endParaRPr lang="en-US"/>
          </a:p>
          <a:p>
            <a:pPr marL="228600" indent="-228600">
              <a:spcBef>
                <a:spcPts val="0"/>
              </a:spcBef>
              <a:buSzPts val="2400"/>
            </a:pPr>
            <a:endParaRPr lang="en-US"/>
          </a:p>
          <a:p>
            <a:pPr marL="228600" indent="-228600">
              <a:spcBef>
                <a:spcPts val="0"/>
              </a:spcBef>
              <a:buSzPts val="2400"/>
            </a:pPr>
            <a:endParaRPr lang="en-US"/>
          </a:p>
          <a:p>
            <a:pPr marL="228600" indent="-228600">
              <a:spcBef>
                <a:spcPts val="0"/>
              </a:spcBef>
              <a:buSzPts val="2400"/>
            </a:pPr>
            <a:endParaRPr lang="en-US"/>
          </a:p>
          <a:p>
            <a:pPr marL="228600" indent="-228600">
              <a:spcBef>
                <a:spcPts val="0"/>
              </a:spcBef>
              <a:buSzPts val="2400"/>
            </a:pPr>
            <a:endParaRPr lang="en-US"/>
          </a:p>
          <a:p>
            <a:pPr marL="228600" indent="-228600">
              <a:spcBef>
                <a:spcPts val="0"/>
              </a:spcBef>
              <a:buSzPts val="2400"/>
            </a:pPr>
            <a:endParaRPr lang="en-US"/>
          </a:p>
          <a:p>
            <a:pPr marL="228600" indent="-228600">
              <a:spcBef>
                <a:spcPts val="0"/>
              </a:spcBef>
              <a:buSzPts val="2400"/>
            </a:pPr>
            <a:endParaRPr lang="en-US"/>
          </a:p>
          <a:p>
            <a:pPr marL="228600" indent="-228600">
              <a:spcBef>
                <a:spcPts val="0"/>
              </a:spcBef>
              <a:buSzPts val="2400"/>
            </a:pPr>
            <a:endParaRPr lang="en-US"/>
          </a:p>
          <a:p>
            <a:pPr marL="228600" indent="-228600">
              <a:spcBef>
                <a:spcPts val="0"/>
              </a:spcBef>
              <a:buSzPts val="2400"/>
            </a:pPr>
            <a:endParaRPr lang="en-US"/>
          </a:p>
          <a:p>
            <a:pPr marL="228600" indent="-228600">
              <a:spcBef>
                <a:spcPts val="0"/>
              </a:spcBef>
              <a:buSzPts val="2400"/>
            </a:pPr>
            <a:endParaRPr lang="en-US"/>
          </a:p>
          <a:p>
            <a:pPr marL="228600" lvl="0" indent="-228600" algn="l" rtl="0">
              <a:lnSpc>
                <a:spcPct val="90000"/>
              </a:lnSpc>
              <a:spcBef>
                <a:spcPts val="0"/>
              </a:spcBef>
              <a:spcAft>
                <a:spcPts val="0"/>
              </a:spcAft>
              <a:buClr>
                <a:schemeClr val="dk1"/>
              </a:buClr>
              <a:buSzPts val="2400"/>
              <a:buChar char="•"/>
            </a:pPr>
            <a:endParaRPr lang="en-US"/>
          </a:p>
          <a:p>
            <a:pPr marL="457200" lvl="1" indent="0">
              <a:spcBef>
                <a:spcPts val="0"/>
              </a:spcBef>
              <a:buSzPts val="2400"/>
              <a:buNone/>
            </a:pPr>
            <a:endParaRPr lang="en-US" sz="1800"/>
          </a:p>
          <a:p>
            <a:pPr marL="457200" lvl="1" indent="0">
              <a:spcBef>
                <a:spcPts val="0"/>
              </a:spcBef>
              <a:buSzPts val="2400"/>
              <a:buNone/>
            </a:pPr>
            <a:endParaRPr lang="en-US" sz="1800"/>
          </a:p>
          <a:p>
            <a:pPr>
              <a:buNone/>
            </a:pPr>
            <a:endParaRPr lang="en-US" sz="1500"/>
          </a:p>
          <a:p>
            <a:pPr>
              <a:buNone/>
            </a:pPr>
            <a:r>
              <a:rPr lang="en-US" sz="1500"/>
              <a:t>Excess Cost calculation statute: </a:t>
            </a:r>
            <a:r>
              <a:rPr lang="en-US" sz="1500">
                <a:hlinkClick r:id="rId8"/>
              </a:rPr>
              <a:t>https://www.ecfr.gov/current/title-34/subtitle-B/chapter-III/part-300/appendix-Appendix%20A%20to%20Part%20300</a:t>
            </a:r>
            <a:r>
              <a:rPr lang="en-US" sz="1500"/>
              <a:t> </a:t>
            </a:r>
            <a:endParaRPr lang="en-US"/>
          </a:p>
          <a:p>
            <a:pPr>
              <a:buNone/>
            </a:pPr>
            <a:r>
              <a:rPr lang="en-US" sz="1500"/>
              <a:t>Excess Cost requirement statute: </a:t>
            </a:r>
            <a:r>
              <a:rPr lang="en-US" sz="1500">
                <a:hlinkClick r:id="rId9"/>
              </a:rPr>
              <a:t>https://www.ecfr.gov/current/title-34/subtitle-B/chapter-III/part-300/subpart-C/section-300.202</a:t>
            </a:r>
            <a:r>
              <a:rPr lang="en-US" sz="1500"/>
              <a:t> </a:t>
            </a:r>
          </a:p>
        </p:txBody>
      </p:sp>
      <p:sp>
        <p:nvSpPr>
          <p:cNvPr id="627" name="Google Shape;627;p76">
            <a:extLst>
              <a:ext uri="{FF2B5EF4-FFF2-40B4-BE49-F238E27FC236}">
                <a16:creationId xmlns:a16="http://schemas.microsoft.com/office/drawing/2014/main" id="{FE75E11F-CD6A-65F0-8B97-4FD92C64BC39}"/>
              </a:ext>
            </a:extLst>
          </p:cNvPr>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28" name="Google Shape;628;p76">
            <a:extLst>
              <a:ext uri="{FF2B5EF4-FFF2-40B4-BE49-F238E27FC236}">
                <a16:creationId xmlns:a16="http://schemas.microsoft.com/office/drawing/2014/main" id="{44F776A9-51E9-7208-7034-646D8A98DA49}"/>
              </a:ext>
            </a:extLst>
          </p:cNvPr>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585763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4"/>
        <p:cNvGrpSpPr/>
        <p:nvPr/>
      </p:nvGrpSpPr>
      <p:grpSpPr>
        <a:xfrm>
          <a:off x="0" y="0"/>
          <a:ext cx="0" cy="0"/>
          <a:chOff x="0" y="0"/>
          <a:chExt cx="0" cy="0"/>
        </a:xfrm>
      </p:grpSpPr>
      <p:sp>
        <p:nvSpPr>
          <p:cNvPr id="625" name="Google Shape;625;p7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a:buSzPts val="4400"/>
            </a:pPr>
            <a:r>
              <a:rPr lang="en-US"/>
              <a:t>Purpose</a:t>
            </a:r>
          </a:p>
        </p:txBody>
      </p:sp>
      <p:sp>
        <p:nvSpPr>
          <p:cNvPr id="626" name="Google Shape;626;p76"/>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228600" indent="-228600">
              <a:spcBef>
                <a:spcPts val="0"/>
              </a:spcBef>
              <a:buSzPts val="2400"/>
            </a:pPr>
            <a:r>
              <a:rPr lang="en-US"/>
              <a:t>The Excess Cost calculation is an annual reporting requirement to ensure that special education students are supported by the same amount of </a:t>
            </a:r>
            <a:r>
              <a:rPr lang="en-US" b="1" u="sng"/>
              <a:t>non-IDEA</a:t>
            </a:r>
            <a:r>
              <a:rPr lang="en-US" b="1"/>
              <a:t> </a:t>
            </a:r>
            <a:r>
              <a:rPr lang="en-US"/>
              <a:t>dollars as their peers in general education before accessing and expending federal IDEA funds.</a:t>
            </a:r>
          </a:p>
          <a:p>
            <a:pPr marL="228600" indent="-228600">
              <a:spcBef>
                <a:spcPts val="0"/>
              </a:spcBef>
              <a:buSzPts val="2400"/>
            </a:pPr>
            <a:endParaRPr lang="en-US"/>
          </a:p>
          <a:p>
            <a:pPr marL="228600" indent="-228600">
              <a:spcBef>
                <a:spcPts val="0"/>
              </a:spcBef>
              <a:buSzPts val="2400"/>
            </a:pPr>
            <a:r>
              <a:rPr lang="en-US"/>
              <a:t>The Excess Cost report shows how much non-IDEA funding needs to be spent before expending federal IDEA dollars.</a:t>
            </a:r>
          </a:p>
          <a:p>
            <a:pPr marL="685800" lvl="1" indent="-228600">
              <a:spcBef>
                <a:spcPts val="0"/>
              </a:spcBef>
              <a:buSzPts val="2400"/>
            </a:pPr>
            <a:r>
              <a:rPr lang="en-US"/>
              <a:t>These can be spent </a:t>
            </a:r>
            <a:r>
              <a:rPr lang="en-US" b="1" u="sng"/>
              <a:t>concurrently</a:t>
            </a:r>
            <a:r>
              <a:rPr lang="en-US"/>
              <a:t>, if the LEA is meeting the general fund expenditure requirement.</a:t>
            </a:r>
          </a:p>
          <a:p>
            <a:pPr marL="457200" lvl="1" indent="0">
              <a:spcBef>
                <a:spcPts val="0"/>
              </a:spcBef>
              <a:buSzPts val="2400"/>
              <a:buNone/>
            </a:pPr>
            <a:endParaRPr lang="en-US"/>
          </a:p>
          <a:p>
            <a:pPr marL="228600" indent="-228600">
              <a:spcBef>
                <a:spcPts val="0"/>
              </a:spcBef>
              <a:buSzPts val="2400"/>
            </a:pPr>
            <a:r>
              <a:rPr lang="en-US"/>
              <a:t>Education service districts (ESDs) are not required to complete the Excess Cost Collection unless they are serving as a fiscal manager for an LEA. </a:t>
            </a:r>
          </a:p>
          <a:p>
            <a:pPr marL="685800" lvl="1" indent="-228600">
              <a:spcBef>
                <a:spcPts val="0"/>
              </a:spcBef>
              <a:buSzPts val="2400"/>
            </a:pPr>
            <a:endParaRPr lang="en-US"/>
          </a:p>
        </p:txBody>
      </p:sp>
      <p:sp>
        <p:nvSpPr>
          <p:cNvPr id="627" name="Google Shape;627;p7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28" name="Google Shape;628;p7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3299689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4">
          <a:extLst>
            <a:ext uri="{FF2B5EF4-FFF2-40B4-BE49-F238E27FC236}">
              <a16:creationId xmlns:a16="http://schemas.microsoft.com/office/drawing/2014/main" id="{5FC8BA0D-2A84-9E15-1980-DFB273926F4C}"/>
            </a:ext>
          </a:extLst>
        </p:cNvPr>
        <p:cNvGrpSpPr/>
        <p:nvPr/>
      </p:nvGrpSpPr>
      <p:grpSpPr>
        <a:xfrm>
          <a:off x="0" y="0"/>
          <a:ext cx="0" cy="0"/>
          <a:chOff x="0" y="0"/>
          <a:chExt cx="0" cy="0"/>
        </a:xfrm>
      </p:grpSpPr>
      <p:sp>
        <p:nvSpPr>
          <p:cNvPr id="625" name="Google Shape;625;p76">
            <a:extLst>
              <a:ext uri="{FF2B5EF4-FFF2-40B4-BE49-F238E27FC236}">
                <a16:creationId xmlns:a16="http://schemas.microsoft.com/office/drawing/2014/main" id="{1C93EDB7-D870-7C87-F16C-13939BD9FC0F}"/>
              </a:ext>
            </a:extLst>
          </p:cNvPr>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a:buSzPts val="4400"/>
            </a:pPr>
            <a:r>
              <a:rPr lang="en-US"/>
              <a:t>Excess Cost vs Maintenance of Effort</a:t>
            </a:r>
            <a:endParaRPr/>
          </a:p>
        </p:txBody>
      </p:sp>
      <p:sp>
        <p:nvSpPr>
          <p:cNvPr id="627" name="Google Shape;627;p76">
            <a:extLst>
              <a:ext uri="{FF2B5EF4-FFF2-40B4-BE49-F238E27FC236}">
                <a16:creationId xmlns:a16="http://schemas.microsoft.com/office/drawing/2014/main" id="{CA2AD0B1-BE51-6284-A192-97E03BEDB18D}"/>
              </a:ext>
            </a:extLst>
          </p:cNvPr>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28" name="Google Shape;628;p76">
            <a:extLst>
              <a:ext uri="{FF2B5EF4-FFF2-40B4-BE49-F238E27FC236}">
                <a16:creationId xmlns:a16="http://schemas.microsoft.com/office/drawing/2014/main" id="{D64A794F-48A5-F335-A9B0-36CC3A09C235}"/>
              </a:ext>
            </a:extLst>
          </p:cNvPr>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a:t>
            </a:fld>
            <a:endParaRPr/>
          </a:p>
        </p:txBody>
      </p:sp>
      <p:graphicFrame>
        <p:nvGraphicFramePr>
          <p:cNvPr id="3" name="Table 2">
            <a:extLst>
              <a:ext uri="{FF2B5EF4-FFF2-40B4-BE49-F238E27FC236}">
                <a16:creationId xmlns:a16="http://schemas.microsoft.com/office/drawing/2014/main" id="{C8E09359-5439-5DC7-9A2E-51605889DC7C}"/>
              </a:ext>
            </a:extLst>
          </p:cNvPr>
          <p:cNvGraphicFramePr>
            <a:graphicFrameLocks noGrp="1"/>
          </p:cNvGraphicFramePr>
          <p:nvPr>
            <p:extLst>
              <p:ext uri="{D42A27DB-BD31-4B8C-83A1-F6EECF244321}">
                <p14:modId xmlns:p14="http://schemas.microsoft.com/office/powerpoint/2010/main" val="3880927925"/>
              </p:ext>
            </p:extLst>
          </p:nvPr>
        </p:nvGraphicFramePr>
        <p:xfrm>
          <a:off x="834966" y="1945639"/>
          <a:ext cx="10666752" cy="3657600"/>
        </p:xfrm>
        <a:graphic>
          <a:graphicData uri="http://schemas.openxmlformats.org/drawingml/2006/table">
            <a:tbl>
              <a:tblPr firstRow="1" bandRow="1">
                <a:tableStyleId>{5C22544A-7EE6-4342-B048-85BDC9FD1C3A}</a:tableStyleId>
              </a:tblPr>
              <a:tblGrid>
                <a:gridCol w="1708729">
                  <a:extLst>
                    <a:ext uri="{9D8B030D-6E8A-4147-A177-3AD203B41FA5}">
                      <a16:colId xmlns:a16="http://schemas.microsoft.com/office/drawing/2014/main" val="3823331241"/>
                    </a:ext>
                  </a:extLst>
                </a:gridCol>
                <a:gridCol w="4796443">
                  <a:extLst>
                    <a:ext uri="{9D8B030D-6E8A-4147-A177-3AD203B41FA5}">
                      <a16:colId xmlns:a16="http://schemas.microsoft.com/office/drawing/2014/main" val="3621621544"/>
                    </a:ext>
                  </a:extLst>
                </a:gridCol>
                <a:gridCol w="4161580">
                  <a:extLst>
                    <a:ext uri="{9D8B030D-6E8A-4147-A177-3AD203B41FA5}">
                      <a16:colId xmlns:a16="http://schemas.microsoft.com/office/drawing/2014/main" val="2784324041"/>
                    </a:ext>
                  </a:extLst>
                </a:gridCol>
              </a:tblGrid>
              <a:tr h="256615">
                <a:tc>
                  <a:txBody>
                    <a:bodyPr/>
                    <a:lstStyle/>
                    <a:p>
                      <a:endParaRPr lang="en-US" sz="1800"/>
                    </a:p>
                  </a:txBody>
                  <a:tcPr/>
                </a:tc>
                <a:tc>
                  <a:txBody>
                    <a:bodyPr/>
                    <a:lstStyle/>
                    <a:p>
                      <a:r>
                        <a:rPr lang="en-US" sz="1800"/>
                        <a:t>Excess Cost</a:t>
                      </a:r>
                    </a:p>
                  </a:txBody>
                  <a:tcPr/>
                </a:tc>
                <a:tc>
                  <a:txBody>
                    <a:bodyPr/>
                    <a:lstStyle/>
                    <a:p>
                      <a:r>
                        <a:rPr lang="en-US" sz="1800"/>
                        <a:t>Maintenance of Effort </a:t>
                      </a:r>
                    </a:p>
                  </a:txBody>
                  <a:tcPr/>
                </a:tc>
                <a:extLst>
                  <a:ext uri="{0D108BD9-81ED-4DB2-BD59-A6C34878D82A}">
                    <a16:rowId xmlns:a16="http://schemas.microsoft.com/office/drawing/2014/main" val="183817673"/>
                  </a:ext>
                </a:extLst>
              </a:tr>
              <a:tr h="256615">
                <a:tc>
                  <a:txBody>
                    <a:bodyPr/>
                    <a:lstStyle/>
                    <a:p>
                      <a:r>
                        <a:rPr lang="en-US" sz="1800" b="1"/>
                        <a:t>Time Span </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a:latin typeface="+mn-lt"/>
                        </a:rPr>
                        <a:t>Comparison is within one year.</a:t>
                      </a:r>
                      <a:endParaRPr lang="en-US" sz="180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a:t>Comparison is year over year. </a:t>
                      </a:r>
                    </a:p>
                    <a:p>
                      <a:endParaRPr lang="en-US" sz="1800"/>
                    </a:p>
                  </a:txBody>
                  <a:tcPr/>
                </a:tc>
                <a:extLst>
                  <a:ext uri="{0D108BD9-81ED-4DB2-BD59-A6C34878D82A}">
                    <a16:rowId xmlns:a16="http://schemas.microsoft.com/office/drawing/2014/main" val="3466236025"/>
                  </a:ext>
                </a:extLst>
              </a:tr>
              <a:tr h="256615">
                <a:tc>
                  <a:txBody>
                    <a:bodyPr/>
                    <a:lstStyle/>
                    <a:p>
                      <a:r>
                        <a:rPr lang="en-US" sz="1800" b="1"/>
                        <a:t>Comparison</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a:t>Compares per pupil expenditures for general education to per pupil expenditures for students with disabilities to ensure</a:t>
                      </a:r>
                      <a:r>
                        <a:rPr lang="en-US" sz="1800">
                          <a:latin typeface="+mn-lt"/>
                        </a:rPr>
                        <a:t> IDEA</a:t>
                      </a:r>
                      <a:r>
                        <a:rPr lang="en-US" sz="1800"/>
                        <a:t> funds are used for costs above general education expenditures.</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a:t>Compares each year’s amount of state and local financial support for special education with the prior year.</a:t>
                      </a:r>
                    </a:p>
                    <a:p>
                      <a:endParaRPr lang="en-US" sz="1800"/>
                    </a:p>
                  </a:txBody>
                  <a:tcPr/>
                </a:tc>
                <a:extLst>
                  <a:ext uri="{0D108BD9-81ED-4DB2-BD59-A6C34878D82A}">
                    <a16:rowId xmlns:a16="http://schemas.microsoft.com/office/drawing/2014/main" val="2020355061"/>
                  </a:ext>
                </a:extLst>
              </a:tr>
              <a:tr h="256615">
                <a:tc>
                  <a:txBody>
                    <a:bodyPr/>
                    <a:lstStyle/>
                    <a:p>
                      <a:r>
                        <a:rPr lang="en-US" sz="1800" b="1"/>
                        <a:t>Function </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a:t>Ensures LEA spends at least as much from state, local, and other federal funds on children with disabilities as it does on children without disabilities. </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a:t>Ensures LEA does not have a reduction in funding levels for children with disabilities.</a:t>
                      </a:r>
                    </a:p>
                  </a:txBody>
                  <a:tcPr/>
                </a:tc>
                <a:extLst>
                  <a:ext uri="{0D108BD9-81ED-4DB2-BD59-A6C34878D82A}">
                    <a16:rowId xmlns:a16="http://schemas.microsoft.com/office/drawing/2014/main" val="1132173211"/>
                  </a:ext>
                </a:extLst>
              </a:tr>
            </a:tbl>
          </a:graphicData>
        </a:graphic>
      </p:graphicFrame>
    </p:spTree>
    <p:extLst>
      <p:ext uri="{BB962C8B-B14F-4D97-AF65-F5344CB8AC3E}">
        <p14:creationId xmlns:p14="http://schemas.microsoft.com/office/powerpoint/2010/main" val="4009591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4">
          <a:extLst>
            <a:ext uri="{FF2B5EF4-FFF2-40B4-BE49-F238E27FC236}">
              <a16:creationId xmlns:a16="http://schemas.microsoft.com/office/drawing/2014/main" id="{AF0970C7-C7AC-BC7D-221B-63A940AD3E33}"/>
            </a:ext>
          </a:extLst>
        </p:cNvPr>
        <p:cNvGrpSpPr/>
        <p:nvPr/>
      </p:nvGrpSpPr>
      <p:grpSpPr>
        <a:xfrm>
          <a:off x="0" y="0"/>
          <a:ext cx="0" cy="0"/>
          <a:chOff x="0" y="0"/>
          <a:chExt cx="0" cy="0"/>
        </a:xfrm>
      </p:grpSpPr>
      <p:sp>
        <p:nvSpPr>
          <p:cNvPr id="625" name="Google Shape;625;p76">
            <a:extLst>
              <a:ext uri="{FF2B5EF4-FFF2-40B4-BE49-F238E27FC236}">
                <a16:creationId xmlns:a16="http://schemas.microsoft.com/office/drawing/2014/main" id="{EB2C739B-B6C2-6F59-CFE5-2B42FD431403}"/>
              </a:ext>
            </a:extLst>
          </p:cNvPr>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a:buSzPts val="4400"/>
            </a:pPr>
            <a:r>
              <a:rPr lang="en-US"/>
              <a:t>IDEA Excess Cost Calculation Collection Timeline</a:t>
            </a:r>
          </a:p>
        </p:txBody>
      </p:sp>
      <p:graphicFrame>
        <p:nvGraphicFramePr>
          <p:cNvPr id="3" name="Diagram 2" descr="Collection opened: &#10;Thursday, January 15, 2026&#10;Collection closes: &#10;Friday, March 13, 2026.  &#10;">
            <a:extLst>
              <a:ext uri="{FF2B5EF4-FFF2-40B4-BE49-F238E27FC236}">
                <a16:creationId xmlns:a16="http://schemas.microsoft.com/office/drawing/2014/main" id="{CD3AA069-EF15-E031-7EF1-B77C8A41668F}"/>
              </a:ext>
            </a:extLst>
          </p:cNvPr>
          <p:cNvGraphicFramePr/>
          <p:nvPr>
            <p:extLst>
              <p:ext uri="{D42A27DB-BD31-4B8C-83A1-F6EECF244321}">
                <p14:modId xmlns:p14="http://schemas.microsoft.com/office/powerpoint/2010/main" val="2307695046"/>
              </p:ext>
            </p:extLst>
          </p:nvPr>
        </p:nvGraphicFramePr>
        <p:xfrm>
          <a:off x="1756157" y="1915056"/>
          <a:ext cx="8706580" cy="10264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descr="Completing the Excess Cost Report can be a time-intensive task. &#10;Allow time for:&#10;Collecting information and performing calculations, completing the report, contacting ODE for questions, receiving support prior to the submission deadline">
            <a:extLst>
              <a:ext uri="{FF2B5EF4-FFF2-40B4-BE49-F238E27FC236}">
                <a16:creationId xmlns:a16="http://schemas.microsoft.com/office/drawing/2014/main" id="{8957DB61-F312-BC86-8E6B-08CF40965C07}"/>
              </a:ext>
            </a:extLst>
          </p:cNvPr>
          <p:cNvGraphicFramePr/>
          <p:nvPr>
            <p:extLst>
              <p:ext uri="{D42A27DB-BD31-4B8C-83A1-F6EECF244321}">
                <p14:modId xmlns:p14="http://schemas.microsoft.com/office/powerpoint/2010/main" val="4156275650"/>
              </p:ext>
            </p:extLst>
          </p:nvPr>
        </p:nvGraphicFramePr>
        <p:xfrm>
          <a:off x="1756156" y="3187818"/>
          <a:ext cx="8706579" cy="236957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27" name="Google Shape;627;p76">
            <a:extLst>
              <a:ext uri="{FF2B5EF4-FFF2-40B4-BE49-F238E27FC236}">
                <a16:creationId xmlns:a16="http://schemas.microsoft.com/office/drawing/2014/main" id="{4AAF66E6-236A-2DEB-0008-5BDC0D11E06B}"/>
              </a:ext>
            </a:extLst>
          </p:cNvPr>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628" name="Google Shape;628;p76">
            <a:extLst>
              <a:ext uri="{FF2B5EF4-FFF2-40B4-BE49-F238E27FC236}">
                <a16:creationId xmlns:a16="http://schemas.microsoft.com/office/drawing/2014/main" id="{0BD764B8-A933-A5C3-B17C-FAF2FC8AFFC5}"/>
              </a:ext>
            </a:extLst>
          </p:cNvPr>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1996247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54B2C-E7FB-F3AB-8487-2D8E57B09C63}"/>
              </a:ext>
            </a:extLst>
          </p:cNvPr>
          <p:cNvSpPr>
            <a:spLocks noGrp="1"/>
          </p:cNvSpPr>
          <p:nvPr>
            <p:ph type="title"/>
          </p:nvPr>
        </p:nvSpPr>
        <p:spPr/>
        <p:txBody>
          <a:bodyPr/>
          <a:lstStyle/>
          <a:p>
            <a:r>
              <a:rPr lang="en-US" dirty="0"/>
              <a:t>Report Components Part 1</a:t>
            </a:r>
          </a:p>
        </p:txBody>
      </p:sp>
      <p:sp>
        <p:nvSpPr>
          <p:cNvPr id="3" name="Text Placeholder 2">
            <a:extLst>
              <a:ext uri="{FF2B5EF4-FFF2-40B4-BE49-F238E27FC236}">
                <a16:creationId xmlns:a16="http://schemas.microsoft.com/office/drawing/2014/main" id="{E63F0CAC-7FFF-7DED-9D6A-14E59ED2D967}"/>
              </a:ext>
            </a:extLst>
          </p:cNvPr>
          <p:cNvSpPr>
            <a:spLocks noGrp="1"/>
          </p:cNvSpPr>
          <p:nvPr>
            <p:ph type="body" idx="1"/>
          </p:nvPr>
        </p:nvSpPr>
        <p:spPr/>
        <p:txBody>
          <a:bodyPr>
            <a:noAutofit/>
          </a:bodyPr>
          <a:lstStyle/>
          <a:p>
            <a:r>
              <a:rPr lang="en-US"/>
              <a:t>You will need the following documents and data sources to complete this template:</a:t>
            </a:r>
          </a:p>
          <a:p>
            <a:pPr lvl="1"/>
            <a:r>
              <a:rPr lang="en-US" sz="2000"/>
              <a:t>Annual Comprehensive Financial Report (ACFR), audit report or audited financial statements from the 2024-25 fiscal year.</a:t>
            </a:r>
          </a:p>
          <a:p>
            <a:pPr lvl="1"/>
            <a:r>
              <a:rPr lang="en-US" sz="2000"/>
              <a:t>Special Education Child Count (SECC) report for December 1 of the 2024-25 school year.</a:t>
            </a:r>
          </a:p>
          <a:p>
            <a:pPr lvl="1"/>
            <a:r>
              <a:rPr lang="en-US" sz="2000"/>
              <a:t>Schedule of Expenditures of Federal Awards (SEFA) from ACFR or audited financial statements from the 2024-25 fiscal year.</a:t>
            </a:r>
          </a:p>
          <a:p>
            <a:pPr lvl="1"/>
            <a:r>
              <a:rPr lang="en-US" sz="2000"/>
              <a:t>Fall Membership from the 2024-25 school year.</a:t>
            </a:r>
          </a:p>
          <a:p>
            <a:pPr lvl="1"/>
            <a:r>
              <a:rPr lang="en-US" sz="2000"/>
              <a:t>A summary of 2024-25 fiscal year 5110 function expenditures from your system.</a:t>
            </a:r>
          </a:p>
          <a:p>
            <a:pPr lvl="1"/>
            <a:r>
              <a:rPr lang="en-US" sz="2000"/>
              <a:t>A summary of 2024-25 fiscal year 500 object expenditures from your system.</a:t>
            </a:r>
          </a:p>
          <a:p>
            <a:pPr lvl="1"/>
            <a:r>
              <a:rPr lang="en-US" sz="2000"/>
              <a:t>A summary of 2024-25 fiscal year 320 area expenditures from your system.</a:t>
            </a:r>
          </a:p>
          <a:p>
            <a:pPr lvl="1"/>
            <a:r>
              <a:rPr lang="en-US" sz="2000"/>
              <a:t>ESD portion of 2024-25 fiscal year Maintenance of Effort.</a:t>
            </a:r>
          </a:p>
        </p:txBody>
      </p:sp>
      <p:sp>
        <p:nvSpPr>
          <p:cNvPr id="4" name="Slide Number Placeholder 3">
            <a:extLst>
              <a:ext uri="{FF2B5EF4-FFF2-40B4-BE49-F238E27FC236}">
                <a16:creationId xmlns:a16="http://schemas.microsoft.com/office/drawing/2014/main" id="{634A8D94-F6E2-3839-F3B9-1A1ADB98CA4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t>7</a:t>
            </a:fld>
            <a:endParaRPr lang="en-US"/>
          </a:p>
        </p:txBody>
      </p:sp>
    </p:spTree>
    <p:extLst>
      <p:ext uri="{BB962C8B-B14F-4D97-AF65-F5344CB8AC3E}">
        <p14:creationId xmlns:p14="http://schemas.microsoft.com/office/powerpoint/2010/main" val="3612871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B20306-A772-BAA0-030C-B878EDD59A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97CAAD-4783-EAF6-A24B-911C76BB4165}"/>
              </a:ext>
              <a:ext uri="{C183D7F6-B498-43B3-948B-1728B52AA6E4}">
                <adec:decorative xmlns:adec="http://schemas.microsoft.com/office/drawing/2017/decorative" val="1"/>
              </a:ext>
            </a:extLst>
          </p:cNvPr>
          <p:cNvSpPr>
            <a:spLocks noGrp="1"/>
          </p:cNvSpPr>
          <p:nvPr>
            <p:ph type="title"/>
          </p:nvPr>
        </p:nvSpPr>
        <p:spPr/>
        <p:txBody>
          <a:bodyPr>
            <a:normAutofit/>
          </a:bodyPr>
          <a:lstStyle/>
          <a:p>
            <a:r>
              <a:rPr lang="en-US" dirty="0"/>
              <a:t>Report Components Part 2</a:t>
            </a:r>
          </a:p>
        </p:txBody>
      </p:sp>
      <p:pic>
        <p:nvPicPr>
          <p:cNvPr id="6" name="Picture 5">
            <a:extLst>
              <a:ext uri="{FF2B5EF4-FFF2-40B4-BE49-F238E27FC236}">
                <a16:creationId xmlns:a16="http://schemas.microsoft.com/office/drawing/2014/main" id="{2221D11F-0E42-4329-781C-6CE6E3BCD076}"/>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96954" y="1643890"/>
            <a:ext cx="10064676" cy="3246891"/>
          </a:xfrm>
          <a:prstGeom prst="rect">
            <a:avLst/>
          </a:prstGeom>
        </p:spPr>
      </p:pic>
      <p:sp>
        <p:nvSpPr>
          <p:cNvPr id="3" name="Text Placeholder 2">
            <a:extLst>
              <a:ext uri="{FF2B5EF4-FFF2-40B4-BE49-F238E27FC236}">
                <a16:creationId xmlns:a16="http://schemas.microsoft.com/office/drawing/2014/main" id="{D178105A-EF32-4FFE-7993-16B49985B712}"/>
              </a:ext>
              <a:ext uri="{C183D7F6-B498-43B3-948B-1728B52AA6E4}">
                <adec:decorative xmlns:adec="http://schemas.microsoft.com/office/drawing/2017/decorative" val="0"/>
              </a:ext>
            </a:extLst>
          </p:cNvPr>
          <p:cNvSpPr>
            <a:spLocks noGrp="1"/>
          </p:cNvSpPr>
          <p:nvPr>
            <p:ph type="body" idx="1"/>
          </p:nvPr>
        </p:nvSpPr>
        <p:spPr>
          <a:xfrm>
            <a:off x="703729" y="2382559"/>
            <a:ext cx="10784542" cy="3636052"/>
          </a:xfrm>
        </p:spPr>
        <p:txBody>
          <a:bodyPr>
            <a:noAutofit/>
          </a:bodyPr>
          <a:lstStyle/>
          <a:p>
            <a:pPr marL="571500" lvl="1" indent="0">
              <a:buNone/>
            </a:pPr>
            <a:endParaRPr lang="en-US" dirty="0"/>
          </a:p>
          <a:p>
            <a:pPr marL="571500" lvl="1" indent="0">
              <a:buNone/>
            </a:pPr>
            <a:endParaRPr lang="en-US" sz="1400" dirty="0"/>
          </a:p>
          <a:p>
            <a:pPr marL="571500" lvl="1" indent="0">
              <a:buNone/>
            </a:pPr>
            <a:endParaRPr lang="en-US" sz="1400" dirty="0"/>
          </a:p>
          <a:p>
            <a:pPr marL="571500" lvl="1" indent="0">
              <a:buNone/>
            </a:pPr>
            <a:endParaRPr lang="en-US" sz="1400" dirty="0"/>
          </a:p>
          <a:p>
            <a:pPr marL="571500" lvl="1" indent="0">
              <a:buNone/>
            </a:pPr>
            <a:endParaRPr lang="en-US" sz="1400" dirty="0"/>
          </a:p>
          <a:p>
            <a:pPr marL="571500" lvl="1" indent="0">
              <a:buNone/>
            </a:pPr>
            <a:endParaRPr lang="en-US" sz="1400" dirty="0"/>
          </a:p>
          <a:p>
            <a:pPr marL="571500" lvl="1" indent="0">
              <a:buNone/>
            </a:pPr>
            <a:endParaRPr lang="en-US" sz="1400" dirty="0"/>
          </a:p>
          <a:p>
            <a:pPr marL="571500" lvl="1" indent="0">
              <a:buNone/>
            </a:pPr>
            <a:endParaRPr lang="en-US" sz="1400" dirty="0"/>
          </a:p>
          <a:p>
            <a:pPr marL="571500" lvl="1" indent="0">
              <a:buNone/>
            </a:pPr>
            <a:endParaRPr lang="en-US" sz="1400" dirty="0"/>
          </a:p>
          <a:p>
            <a:pPr marL="571500" lvl="1" indent="0">
              <a:buNone/>
            </a:pPr>
            <a:endParaRPr lang="en-US" sz="1400" dirty="0"/>
          </a:p>
          <a:p>
            <a:r>
              <a:rPr lang="en-US" sz="2000" dirty="0"/>
              <a:t>Annual Comprehensive Financial Report (ACFR), audit report or audited financial statements from the 2024-25 fiscal year.</a:t>
            </a:r>
          </a:p>
          <a:p>
            <a:r>
              <a:rPr lang="en-US" sz="2000" dirty="0"/>
              <a:t>A summary of 2024-25 fiscal year 500 object expenditures from your system.</a:t>
            </a:r>
          </a:p>
          <a:p>
            <a:r>
              <a:rPr lang="en-US" sz="2000" dirty="0"/>
              <a:t>A summary of 2024-25 fiscal year 5110 function expenditures from your system.</a:t>
            </a:r>
          </a:p>
          <a:p>
            <a:pPr marL="571500" lvl="1" indent="0">
              <a:buNone/>
            </a:pPr>
            <a:endParaRPr lang="en-US" dirty="0"/>
          </a:p>
        </p:txBody>
      </p:sp>
      <p:sp>
        <p:nvSpPr>
          <p:cNvPr id="4" name="Rectangle 3">
            <a:extLst>
              <a:ext uri="{FF2B5EF4-FFF2-40B4-BE49-F238E27FC236}">
                <a16:creationId xmlns:a16="http://schemas.microsoft.com/office/drawing/2014/main" id="{00D07561-1383-090B-C3D2-92FD2539780B}"/>
              </a:ext>
              <a:ext uri="{C183D7F6-B498-43B3-948B-1728B52AA6E4}">
                <adec:decorative xmlns:adec="http://schemas.microsoft.com/office/drawing/2017/decorative" val="1"/>
              </a:ext>
            </a:extLst>
          </p:cNvPr>
          <p:cNvSpPr/>
          <p:nvPr/>
        </p:nvSpPr>
        <p:spPr>
          <a:xfrm>
            <a:off x="6979640" y="3775046"/>
            <a:ext cx="813732" cy="302004"/>
          </a:xfrm>
          <a:prstGeom prst="rect">
            <a:avLst/>
          </a:prstGeom>
          <a:noFill/>
          <a:ln w="762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C4B3492-94E0-2940-DB34-CD80D9C523B2}"/>
              </a:ext>
              <a:ext uri="{C183D7F6-B498-43B3-948B-1728B52AA6E4}">
                <adec:decorative xmlns:adec="http://schemas.microsoft.com/office/drawing/2017/decorative" val="1"/>
              </a:ext>
            </a:extLst>
          </p:cNvPr>
          <p:cNvSpPr/>
          <p:nvPr/>
        </p:nvSpPr>
        <p:spPr>
          <a:xfrm>
            <a:off x="8113552" y="3267334"/>
            <a:ext cx="2748078" cy="625157"/>
          </a:xfrm>
          <a:prstGeom prst="rect">
            <a:avLst/>
          </a:prstGeom>
          <a:noFill/>
          <a:ln w="762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5172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D8FA8-A411-3016-18A7-F88CC6DAB9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3466A7-91D1-A7A2-1B27-38BE72203E88}"/>
              </a:ext>
              <a:ext uri="{C183D7F6-B498-43B3-948B-1728B52AA6E4}">
                <adec:decorative xmlns:adec="http://schemas.microsoft.com/office/drawing/2017/decorative" val="1"/>
              </a:ext>
            </a:extLst>
          </p:cNvPr>
          <p:cNvSpPr>
            <a:spLocks noGrp="1"/>
          </p:cNvSpPr>
          <p:nvPr>
            <p:ph type="title"/>
          </p:nvPr>
        </p:nvSpPr>
        <p:spPr/>
        <p:txBody>
          <a:bodyPr>
            <a:normAutofit/>
          </a:bodyPr>
          <a:lstStyle/>
          <a:p>
            <a:r>
              <a:rPr lang="en-US" dirty="0"/>
              <a:t>Report Components Part 3</a:t>
            </a:r>
          </a:p>
        </p:txBody>
      </p:sp>
      <p:pic>
        <p:nvPicPr>
          <p:cNvPr id="6" name="Picture 5">
            <a:extLst>
              <a:ext uri="{FF2B5EF4-FFF2-40B4-BE49-F238E27FC236}">
                <a16:creationId xmlns:a16="http://schemas.microsoft.com/office/drawing/2014/main" id="{56B5A8C0-401C-625E-4093-41C2EE24C27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889233" y="1805554"/>
            <a:ext cx="10064676" cy="3246891"/>
          </a:xfrm>
          <a:prstGeom prst="rect">
            <a:avLst/>
          </a:prstGeom>
        </p:spPr>
      </p:pic>
      <p:sp>
        <p:nvSpPr>
          <p:cNvPr id="3" name="Text Placeholder 2">
            <a:extLst>
              <a:ext uri="{FF2B5EF4-FFF2-40B4-BE49-F238E27FC236}">
                <a16:creationId xmlns:a16="http://schemas.microsoft.com/office/drawing/2014/main" id="{47E0E4A5-072C-5EC1-0E36-6D385B05182D}"/>
              </a:ext>
              <a:ext uri="{C183D7F6-B498-43B3-948B-1728B52AA6E4}">
                <adec:decorative xmlns:adec="http://schemas.microsoft.com/office/drawing/2017/decorative" val="1"/>
              </a:ext>
            </a:extLst>
          </p:cNvPr>
          <p:cNvSpPr>
            <a:spLocks noGrp="1"/>
          </p:cNvSpPr>
          <p:nvPr>
            <p:ph type="body" idx="1"/>
          </p:nvPr>
        </p:nvSpPr>
        <p:spPr>
          <a:xfrm>
            <a:off x="717176" y="2687743"/>
            <a:ext cx="10784542" cy="3246891"/>
          </a:xfrm>
        </p:spPr>
        <p:txBody>
          <a:bodyPr>
            <a:noAutofit/>
          </a:bodyPr>
          <a:lstStyle/>
          <a:p>
            <a:pPr marL="571500" lvl="1" indent="0">
              <a:buNone/>
            </a:pPr>
            <a:endParaRPr lang="en-US"/>
          </a:p>
          <a:p>
            <a:pPr marL="571500" lvl="1" indent="0">
              <a:buNone/>
            </a:pPr>
            <a:endParaRPr lang="en-US" sz="1400"/>
          </a:p>
          <a:p>
            <a:pPr marL="571500" lvl="1" indent="0">
              <a:buNone/>
            </a:pPr>
            <a:endParaRPr lang="en-US" sz="1400"/>
          </a:p>
          <a:p>
            <a:pPr marL="571500" lvl="1" indent="0">
              <a:buNone/>
            </a:pPr>
            <a:endParaRPr lang="en-US" sz="1400"/>
          </a:p>
          <a:p>
            <a:pPr marL="571500" lvl="1" indent="0">
              <a:buNone/>
            </a:pPr>
            <a:endParaRPr lang="en-US" sz="1400"/>
          </a:p>
          <a:p>
            <a:pPr marL="571500" lvl="1" indent="0">
              <a:buNone/>
            </a:pPr>
            <a:endParaRPr lang="en-US" sz="1400"/>
          </a:p>
          <a:p>
            <a:pPr marL="571500" lvl="1" indent="0">
              <a:buNone/>
            </a:pPr>
            <a:endParaRPr lang="en-US" sz="1400"/>
          </a:p>
          <a:p>
            <a:pPr marL="571500" lvl="1" indent="0">
              <a:buNone/>
            </a:pPr>
            <a:endParaRPr lang="en-US" sz="1400"/>
          </a:p>
          <a:p>
            <a:pPr marL="571500" lvl="1" indent="0">
              <a:buNone/>
            </a:pPr>
            <a:endParaRPr lang="en-US" sz="1400"/>
          </a:p>
          <a:p>
            <a:pPr marL="571500" lvl="1" indent="0">
              <a:buNone/>
            </a:pPr>
            <a:endParaRPr lang="en-US" sz="1400"/>
          </a:p>
          <a:p>
            <a:r>
              <a:rPr lang="en-US" sz="2000"/>
              <a:t>Special Education Child Count (SECC) report for December 1 of the 2024-25 school year. </a:t>
            </a:r>
          </a:p>
          <a:p>
            <a:pPr marL="571500" lvl="1" indent="0">
              <a:buNone/>
            </a:pPr>
            <a:endParaRPr lang="en-US"/>
          </a:p>
        </p:txBody>
      </p:sp>
      <p:sp>
        <p:nvSpPr>
          <p:cNvPr id="4" name="Rectangle 3">
            <a:extLst>
              <a:ext uri="{FF2B5EF4-FFF2-40B4-BE49-F238E27FC236}">
                <a16:creationId xmlns:a16="http://schemas.microsoft.com/office/drawing/2014/main" id="{32022AF6-3B93-C1CB-83D6-17FAFC17B774}"/>
              </a:ext>
              <a:ext uri="{C183D7F6-B498-43B3-948B-1728B52AA6E4}">
                <adec:decorative xmlns:adec="http://schemas.microsoft.com/office/drawing/2017/decorative" val="1"/>
              </a:ext>
            </a:extLst>
          </p:cNvPr>
          <p:cNvSpPr/>
          <p:nvPr/>
        </p:nvSpPr>
        <p:spPr>
          <a:xfrm>
            <a:off x="5612235" y="4429388"/>
            <a:ext cx="1493240" cy="262243"/>
          </a:xfrm>
          <a:prstGeom prst="rect">
            <a:avLst/>
          </a:prstGeom>
          <a:noFill/>
          <a:ln w="762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C7911F4-147E-A2EF-A588-322C273DB3A3}"/>
              </a:ext>
              <a:ext uri="{C183D7F6-B498-43B3-948B-1728B52AA6E4}">
                <adec:decorative xmlns:adec="http://schemas.microsoft.com/office/drawing/2017/decorative" val="1"/>
              </a:ext>
            </a:extLst>
          </p:cNvPr>
          <p:cNvSpPr/>
          <p:nvPr/>
        </p:nvSpPr>
        <p:spPr>
          <a:xfrm>
            <a:off x="8230998" y="4039122"/>
            <a:ext cx="2748078" cy="490934"/>
          </a:xfrm>
          <a:prstGeom prst="rect">
            <a:avLst/>
          </a:prstGeom>
          <a:noFill/>
          <a:ln w="762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3054861"/>
      </p:ext>
    </p:extLst>
  </p:cSld>
  <p:clrMapOvr>
    <a:masterClrMapping/>
  </p:clrMapOvr>
</p:sld>
</file>

<file path=ppt/theme/theme1.xml><?xml version="1.0" encoding="utf-8"?>
<a:theme xmlns:a="http://schemas.openxmlformats.org/drawingml/2006/main" name="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DE Slide Deck Template" id="{7727D6CF-678D-4B8D-BFCD-91F54A4C1180}" vid="{8723BB7C-EC8A-44CE-94A0-61768A8EAA10}"/>
    </a:ext>
  </a:extLst>
</a:theme>
</file>

<file path=ppt/theme/theme2.xml><?xml version="1.0" encoding="utf-8"?>
<a:theme xmlns:a="http://schemas.openxmlformats.org/drawingml/2006/main" name="Orange_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DE Slide Deck Template" id="{7727D6CF-678D-4B8D-BFCD-91F54A4C1180}" vid="{83F7044A-C3B4-4B98-9BFA-549B6CFD1BF1}"/>
    </a:ext>
  </a:extLst>
</a:theme>
</file>

<file path=ppt/theme/theme3.xml><?xml version="1.0" encoding="utf-8"?>
<a:theme xmlns:a="http://schemas.openxmlformats.org/drawingml/2006/main" name="Green_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DE Slide Deck Template" id="{7727D6CF-678D-4B8D-BFCD-91F54A4C1180}" vid="{31DFA7AE-B2A5-4152-A183-638A53CFAA3A}"/>
    </a:ext>
  </a:extLst>
</a:theme>
</file>

<file path=ppt/theme/theme4.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 id="{7727D6CF-678D-4B8D-BFCD-91F54A4C1180}" vid="{83D1D264-A56E-40FD-A664-F45BE38370FC}"/>
    </a:ext>
  </a:extLst>
</a:theme>
</file>

<file path=ppt/theme/theme5.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E6DA7A126F3FC40B3A9837B2983E5A7" ma:contentTypeVersion="2" ma:contentTypeDescription="Create a new document." ma:contentTypeScope="" ma:versionID="0279363fe623c9074cde9ec2ec330fcc">
  <xsd:schema xmlns:xsd="http://www.w3.org/2001/XMLSchema" xmlns:xs="http://www.w3.org/2001/XMLSchema" xmlns:p="http://schemas.microsoft.com/office/2006/metadata/properties" xmlns:ns1="http://schemas.microsoft.com/sharepoint/v3" xmlns:ns2="54031767-dd6d-417c-ab73-583408f47564" targetNamespace="http://schemas.microsoft.com/office/2006/metadata/properties" ma:root="true" ma:fieldsID="d9458e77cf9d198ba6dbaf0b974a459d" ns1:_="" ns2:_="">
    <xsd:import namespace="http://schemas.microsoft.com/sharepoint/v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8AF911F-62CB-4C01-AF18-17773FB59C26}"/>
</file>

<file path=customXml/itemProps2.xml><?xml version="1.0" encoding="utf-8"?>
<ds:datastoreItem xmlns:ds="http://schemas.openxmlformats.org/officeDocument/2006/customXml" ds:itemID="{BC4EA527-A198-4301-BCF4-14EDE0643645}">
  <ds:schemaRefs>
    <ds:schemaRef ds:uri="http://schemas.microsoft.com/office/2006/documentManagement/types"/>
    <ds:schemaRef ds:uri="http://schemas.microsoft.com/office/2006/metadata/properties"/>
    <ds:schemaRef ds:uri="http://schemas.microsoft.com/sharepoint/v3"/>
    <ds:schemaRef ds:uri="http://purl.org/dc/terms/"/>
    <ds:schemaRef ds:uri="http://schemas.openxmlformats.org/package/2006/metadata/core-properties"/>
    <ds:schemaRef ds:uri="http://purl.org/dc/elements/1.1/"/>
    <ds:schemaRef ds:uri="http://schemas.microsoft.com/office/infopath/2007/PartnerControls"/>
    <ds:schemaRef ds:uri="http://www.w3.org/XML/1998/namespace"/>
    <ds:schemaRef ds:uri="17361905-01de-4e5a-a230-c580e4f92c49"/>
    <ds:schemaRef ds:uri="678f5ee1-467c-41f2-8d71-fd7aa150f130"/>
    <ds:schemaRef ds:uri="http://purl.org/dc/dcmitype/"/>
  </ds:schemaRefs>
</ds:datastoreItem>
</file>

<file path=customXml/itemProps3.xml><?xml version="1.0" encoding="utf-8"?>
<ds:datastoreItem xmlns:ds="http://schemas.openxmlformats.org/officeDocument/2006/customXml" ds:itemID="{FFC1C207-77FC-44F7-AC05-276B3AA37170}">
  <ds:schemaRefs>
    <ds:schemaRef ds:uri="http://schemas.microsoft.com/sharepoint/v3/contenttype/forms"/>
  </ds:schemaRefs>
</ds:datastoreItem>
</file>

<file path=docMetadata/LabelInfo.xml><?xml version="1.0" encoding="utf-8"?>
<clbl:labelList xmlns:clbl="http://schemas.microsoft.com/office/2020/mipLabelMetadata">
  <clbl:label id="{7730ea53-6f5e-4160-81a5-992a9105450a}" enabled="1" method="Standard" siteId="{b4f51418-b269-49a2-935a-fa54bf584fc8}" removed="0"/>
</clbl:labelList>
</file>

<file path=docProps/app.xml><?xml version="1.0" encoding="utf-8"?>
<Properties xmlns="http://schemas.openxmlformats.org/officeDocument/2006/extended-properties" xmlns:vt="http://schemas.openxmlformats.org/officeDocument/2006/docPropsVTypes">
  <Template>ODE Slide Deck Template</Template>
  <TotalTime>39</TotalTime>
  <Words>3265</Words>
  <Application>Microsoft Office PowerPoint</Application>
  <PresentationFormat>Widescreen</PresentationFormat>
  <Paragraphs>309</Paragraphs>
  <Slides>17</Slides>
  <Notes>17</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17</vt:i4>
      </vt:variant>
    </vt:vector>
  </HeadingPairs>
  <TitlesOfParts>
    <vt:vector size="23" baseType="lpstr">
      <vt:lpstr>Arial</vt:lpstr>
      <vt:lpstr>Calibri</vt:lpstr>
      <vt:lpstr>2021ODE</vt:lpstr>
      <vt:lpstr>Orange_2021ODE</vt:lpstr>
      <vt:lpstr>Green_2021ODE</vt:lpstr>
      <vt:lpstr>2021ODE</vt:lpstr>
      <vt:lpstr>Excess Cost</vt:lpstr>
      <vt:lpstr>Agenda</vt:lpstr>
      <vt:lpstr>About Excess Cost</vt:lpstr>
      <vt:lpstr>Purpose</vt:lpstr>
      <vt:lpstr>Excess Cost vs Maintenance of Effort</vt:lpstr>
      <vt:lpstr>IDEA Excess Cost Calculation Collection Timeline</vt:lpstr>
      <vt:lpstr>Report Components Part 1</vt:lpstr>
      <vt:lpstr>Report Components Part 2</vt:lpstr>
      <vt:lpstr>Report Components Part 3</vt:lpstr>
      <vt:lpstr>Report Components Part 4</vt:lpstr>
      <vt:lpstr>Report Revenues and Expenditures to Include</vt:lpstr>
      <vt:lpstr>Submit</vt:lpstr>
      <vt:lpstr>Verify Submission</vt:lpstr>
      <vt:lpstr>Resources</vt:lpstr>
      <vt:lpstr>Here to Help</vt:lpstr>
      <vt:lpstr>Questions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Excess Cost Presentation</dc:title>
  <dc:creator>VERMILLION Alex * ODE</dc:creator>
  <cp:lastModifiedBy>GARTON Cynthia * ODE</cp:lastModifiedBy>
  <cp:revision>4</cp:revision>
  <dcterms:created xsi:type="dcterms:W3CDTF">2024-01-03T18:12:54Z</dcterms:created>
  <dcterms:modified xsi:type="dcterms:W3CDTF">2026-02-06T00:34:33Z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
  </property>
  <property fmtid="{D5CDD505-2E9C-101B-9397-08002B2CF9AE}" pid="3" name="MSIP_Label_7730ea53-6f5e-4160-81a5-992a9105450a_Enabled">
    <vt:lpwstr>true</vt:lpwstr>
  </property>
  <property fmtid="{D5CDD505-2E9C-101B-9397-08002B2CF9AE}" pid="4" name="MSIP_Label_7730ea53-6f5e-4160-81a5-992a9105450a_SetDate">
    <vt:lpwstr>2024-01-03T18:13:00Z</vt:lpwstr>
  </property>
  <property fmtid="{D5CDD505-2E9C-101B-9397-08002B2CF9AE}" pid="5" name="MSIP_Label_7730ea53-6f5e-4160-81a5-992a9105450a_Method">
    <vt:lpwstr>Standard</vt:lpwstr>
  </property>
  <property fmtid="{D5CDD505-2E9C-101B-9397-08002B2CF9AE}" pid="6" name="MSIP_Label_7730ea53-6f5e-4160-81a5-992a9105450a_Name">
    <vt:lpwstr>Level 2 - Limited (Items)</vt:lpwstr>
  </property>
  <property fmtid="{D5CDD505-2E9C-101B-9397-08002B2CF9AE}" pid="7" name="MSIP_Label_7730ea53-6f5e-4160-81a5-992a9105450a_SiteId">
    <vt:lpwstr>b4f51418-b269-49a2-935a-fa54bf584fc8</vt:lpwstr>
  </property>
  <property fmtid="{D5CDD505-2E9C-101B-9397-08002B2CF9AE}" pid="8" name="MSIP_Label_7730ea53-6f5e-4160-81a5-992a9105450a_ActionId">
    <vt:lpwstr>2554e308-ef87-4ce9-b6bb-3371bef02577</vt:lpwstr>
  </property>
  <property fmtid="{D5CDD505-2E9C-101B-9397-08002B2CF9AE}" pid="9" name="MSIP_Label_7730ea53-6f5e-4160-81a5-992a9105450a_ContentBits">
    <vt:lpwstr>0</vt:lpwstr>
  </property>
  <property fmtid="{D5CDD505-2E9C-101B-9397-08002B2CF9AE}" pid="10" name="ContentTypeId">
    <vt:lpwstr>0x010100CE6DA7A126F3FC40B3A9837B2983E5A7</vt:lpwstr>
  </property>
  <property fmtid="{D5CDD505-2E9C-101B-9397-08002B2CF9AE}" pid="11" name="MediaServiceImageTags">
    <vt:lpwstr/>
  </property>
  <property fmtid="{D5CDD505-2E9C-101B-9397-08002B2CF9AE}" pid="12" name="_MarkAsFinal">
    <vt:bool>true</vt:bool>
  </property>
</Properties>
</file>