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4"/>
    <p:sldMasterId id="2147483728" r:id="rId5"/>
    <p:sldMasterId id="2147483731" r:id="rId6"/>
    <p:sldMasterId id="2147483719" r:id="rId7"/>
    <p:sldMasterId id="2147483707" r:id="rId8"/>
  </p:sldMasterIdLst>
  <p:notesMasterIdLst>
    <p:notesMasterId r:id="rId27"/>
  </p:notesMasterIdLst>
  <p:sldIdLst>
    <p:sldId id="270" r:id="rId9"/>
    <p:sldId id="271" r:id="rId10"/>
    <p:sldId id="299" r:id="rId11"/>
    <p:sldId id="292" r:id="rId12"/>
    <p:sldId id="291" r:id="rId13"/>
    <p:sldId id="293" r:id="rId14"/>
    <p:sldId id="294" r:id="rId15"/>
    <p:sldId id="295" r:id="rId16"/>
    <p:sldId id="297" r:id="rId17"/>
    <p:sldId id="282" r:id="rId18"/>
    <p:sldId id="284" r:id="rId19"/>
    <p:sldId id="298" r:id="rId20"/>
    <p:sldId id="287" r:id="rId21"/>
    <p:sldId id="290" r:id="rId22"/>
    <p:sldId id="286" r:id="rId23"/>
    <p:sldId id="276" r:id="rId24"/>
    <p:sldId id="277" r:id="rId25"/>
    <p:sldId id="264"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7D8BB-475C-1DF8-8C2B-45E124DFC55F}" name="VERMILLION Alex * ODE" initials="AV" userId="S::VermillA@ode.oregon.gov::761ef8fe-08a2-434c-8740-41b67259f1d3" providerId="AD"/>
  <p188:author id="{D2A788DF-C9DB-3611-8821-F11CA6B48A5A}" name="SHINN Heather * ODE" initials="SO" userId="S::heather.shinn@ode.oregon.gov::9dfe6369-7048-4514-b186-c41e6b4907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AD"/>
    <a:srgbClr val="E6F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1D538-35BD-4A40-B432-77809F7C2F34}" v="46" dt="2026-05-08T20:18:55.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0" autoAdjust="0"/>
  </p:normalViewPr>
  <p:slideViewPr>
    <p:cSldViewPr snapToGrid="0">
      <p:cViewPr varScale="1">
        <p:scale>
          <a:sx n="65" d="100"/>
          <a:sy n="65" d="100"/>
        </p:scale>
        <p:origin x="2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SLEY Tracy * ODE" userId="930e4931-8e8a-43c9-b185-5c98a8d3e820" providerId="ADAL" clId="{E1A87658-1994-42FA-A0B0-8E7A12B8C788}"/>
    <pc:docChg chg="undo redo custSel addSld delSld modSld sldOrd">
      <pc:chgData name="HENSLEY Tracy * ODE" userId="930e4931-8e8a-43c9-b185-5c98a8d3e820" providerId="ADAL" clId="{E1A87658-1994-42FA-A0B0-8E7A12B8C788}" dt="2026-05-08T20:21:35.378" v="11227" actId="962"/>
      <pc:docMkLst>
        <pc:docMk/>
      </pc:docMkLst>
      <pc:sldChg chg="modNotesTx">
        <pc:chgData name="HENSLEY Tracy * ODE" userId="930e4931-8e8a-43c9-b185-5c98a8d3e820" providerId="ADAL" clId="{E1A87658-1994-42FA-A0B0-8E7A12B8C788}" dt="2026-04-30T00:18:08.741" v="10728" actId="20577"/>
        <pc:sldMkLst>
          <pc:docMk/>
          <pc:sldMk cId="0" sldId="264"/>
        </pc:sldMkLst>
      </pc:sldChg>
      <pc:sldChg chg="modSp mod modNotesTx">
        <pc:chgData name="HENSLEY Tracy * ODE" userId="930e4931-8e8a-43c9-b185-5c98a8d3e820" providerId="ADAL" clId="{E1A87658-1994-42FA-A0B0-8E7A12B8C788}" dt="2026-05-04T23:27:31.353" v="10755" actId="20577"/>
        <pc:sldMkLst>
          <pc:docMk/>
          <pc:sldMk cId="3503007342" sldId="270"/>
        </pc:sldMkLst>
        <pc:spChg chg="mod">
          <ac:chgData name="HENSLEY Tracy * ODE" userId="930e4931-8e8a-43c9-b185-5c98a8d3e820" providerId="ADAL" clId="{E1A87658-1994-42FA-A0B0-8E7A12B8C788}" dt="2026-04-28T16:55:48.767" v="9686" actId="20577"/>
          <ac:spMkLst>
            <pc:docMk/>
            <pc:sldMk cId="3503007342" sldId="270"/>
            <ac:spMk id="2" creationId="{00000000-0000-0000-0000-000000000000}"/>
          </ac:spMkLst>
        </pc:spChg>
        <pc:spChg chg="mod">
          <ac:chgData name="HENSLEY Tracy * ODE" userId="930e4931-8e8a-43c9-b185-5c98a8d3e820" providerId="ADAL" clId="{E1A87658-1994-42FA-A0B0-8E7A12B8C788}" dt="2026-04-27T21:30:35.919" v="9649" actId="20577"/>
          <ac:spMkLst>
            <pc:docMk/>
            <pc:sldMk cId="3503007342" sldId="270"/>
            <ac:spMk id="3" creationId="{00000000-0000-0000-0000-000000000000}"/>
          </ac:spMkLst>
        </pc:spChg>
      </pc:sldChg>
      <pc:sldChg chg="modSp mod modCm modNotesTx">
        <pc:chgData name="HENSLEY Tracy * ODE" userId="930e4931-8e8a-43c9-b185-5c98a8d3e820" providerId="ADAL" clId="{E1A87658-1994-42FA-A0B0-8E7A12B8C788}" dt="2026-04-29T23:56:56.293" v="10640" actId="20577"/>
        <pc:sldMkLst>
          <pc:docMk/>
          <pc:sldMk cId="213517251" sldId="271"/>
        </pc:sldMkLst>
        <pc:spChg chg="mod">
          <ac:chgData name="HENSLEY Tracy * ODE" userId="930e4931-8e8a-43c9-b185-5c98a8d3e820" providerId="ADAL" clId="{E1A87658-1994-42FA-A0B0-8E7A12B8C788}" dt="2026-04-29T23:55:17.261" v="10471" actId="20577"/>
          <ac:spMkLst>
            <pc:docMk/>
            <pc:sldMk cId="213517251" sldId="271"/>
            <ac:spMk id="626" creationId="{00000000-0000-0000-0000-000000000000}"/>
          </ac:spMkLst>
        </pc:spChg>
        <pc:extLst>
          <p:ext xmlns:p="http://schemas.openxmlformats.org/presentationml/2006/main" uri="{D6D511B9-2390-475A-947B-AFAB55BFBCF1}">
            <pc226:cmChg xmlns:pc226="http://schemas.microsoft.com/office/powerpoint/2022/06/main/command" chg="mod">
              <pc226:chgData name="HENSLEY Tracy * ODE" userId="930e4931-8e8a-43c9-b185-5c98a8d3e820" providerId="ADAL" clId="{E1A87658-1994-42FA-A0B0-8E7A12B8C788}" dt="2026-04-28T16:56:13.270" v="9717" actId="20577"/>
              <pc2:cmMkLst xmlns:pc2="http://schemas.microsoft.com/office/powerpoint/2019/9/main/command">
                <pc:docMk/>
                <pc:sldMk cId="213517251" sldId="271"/>
                <pc2:cmMk id="{BD9A0008-577B-4BCC-88E7-FE3E4A0AFF39}"/>
              </pc2:cmMkLst>
            </pc226:cmChg>
          </p:ext>
        </pc:extLst>
      </pc:sldChg>
      <pc:sldChg chg="modNotesTx">
        <pc:chgData name="HENSLEY Tracy * ODE" userId="930e4931-8e8a-43c9-b185-5c98a8d3e820" providerId="ADAL" clId="{E1A87658-1994-42FA-A0B0-8E7A12B8C788}" dt="2026-04-29T19:26:41.740" v="10245" actId="20577"/>
        <pc:sldMkLst>
          <pc:docMk/>
          <pc:sldMk cId="3700517861" sldId="276"/>
        </pc:sldMkLst>
      </pc:sldChg>
      <pc:sldChg chg="modSp mod modNotesTx">
        <pc:chgData name="HENSLEY Tracy * ODE" userId="930e4931-8e8a-43c9-b185-5c98a8d3e820" providerId="ADAL" clId="{E1A87658-1994-42FA-A0B0-8E7A12B8C788}" dt="2026-04-30T16:22:14.005" v="10738" actId="20578"/>
        <pc:sldMkLst>
          <pc:docMk/>
          <pc:sldMk cId="1416416125" sldId="277"/>
        </pc:sldMkLst>
        <pc:spChg chg="mod">
          <ac:chgData name="HENSLEY Tracy * ODE" userId="930e4931-8e8a-43c9-b185-5c98a8d3e820" providerId="ADAL" clId="{E1A87658-1994-42FA-A0B0-8E7A12B8C788}" dt="2026-04-30T16:22:14.005" v="10738" actId="20578"/>
          <ac:spMkLst>
            <pc:docMk/>
            <pc:sldMk cId="1416416125" sldId="277"/>
            <ac:spMk id="626" creationId="{00000000-0000-0000-0000-000000000000}"/>
          </ac:spMkLst>
        </pc:spChg>
        <pc:graphicFrameChg chg="mod modGraphic">
          <ac:chgData name="HENSLEY Tracy * ODE" userId="930e4931-8e8a-43c9-b185-5c98a8d3e820" providerId="ADAL" clId="{E1A87658-1994-42FA-A0B0-8E7A12B8C788}" dt="2026-04-29T21:00:12.894" v="10271" actId="14100"/>
          <ac:graphicFrameMkLst>
            <pc:docMk/>
            <pc:sldMk cId="1416416125" sldId="277"/>
            <ac:graphicFrameMk id="5" creationId="{C6944F74-991B-9473-A197-45D1B88A48E9}"/>
          </ac:graphicFrameMkLst>
        </pc:graphicFrameChg>
      </pc:sldChg>
      <pc:sldChg chg="modSp mod modNotesTx">
        <pc:chgData name="HENSLEY Tracy * ODE" userId="930e4931-8e8a-43c9-b185-5c98a8d3e820" providerId="ADAL" clId="{E1A87658-1994-42FA-A0B0-8E7A12B8C788}" dt="2026-04-29T19:24:05.461" v="10172" actId="20577"/>
        <pc:sldMkLst>
          <pc:docMk/>
          <pc:sldMk cId="4273596853" sldId="282"/>
        </pc:sldMkLst>
        <pc:spChg chg="mod">
          <ac:chgData name="HENSLEY Tracy * ODE" userId="930e4931-8e8a-43c9-b185-5c98a8d3e820" providerId="ADAL" clId="{E1A87658-1994-42FA-A0B0-8E7A12B8C788}" dt="2026-04-25T21:10:45.287" v="8277" actId="115"/>
          <ac:spMkLst>
            <pc:docMk/>
            <pc:sldMk cId="4273596853" sldId="282"/>
            <ac:spMk id="3" creationId="{F03DF2C0-2858-EF2C-B59F-9C72142AA1B1}"/>
          </ac:spMkLst>
        </pc:spChg>
      </pc:sldChg>
      <pc:sldChg chg="modSp mod modNotesTx">
        <pc:chgData name="HENSLEY Tracy * ODE" userId="930e4931-8e8a-43c9-b185-5c98a8d3e820" providerId="ADAL" clId="{E1A87658-1994-42FA-A0B0-8E7A12B8C788}" dt="2026-05-08T17:13:01.346" v="11138" actId="13244"/>
        <pc:sldMkLst>
          <pc:docMk/>
          <pc:sldMk cId="1782309941" sldId="284"/>
        </pc:sldMkLst>
        <pc:spChg chg="mod">
          <ac:chgData name="HENSLEY Tracy * ODE" userId="930e4931-8e8a-43c9-b185-5c98a8d3e820" providerId="ADAL" clId="{E1A87658-1994-42FA-A0B0-8E7A12B8C788}" dt="2026-04-25T20:37:44.068" v="7810" actId="20577"/>
          <ac:spMkLst>
            <pc:docMk/>
            <pc:sldMk cId="1782309941" sldId="284"/>
            <ac:spMk id="625" creationId="{D6ABA2AB-0C30-87F7-4753-FFF0CCEF306A}"/>
          </ac:spMkLst>
        </pc:spChg>
        <pc:spChg chg="ord">
          <ac:chgData name="HENSLEY Tracy * ODE" userId="930e4931-8e8a-43c9-b185-5c98a8d3e820" providerId="ADAL" clId="{E1A87658-1994-42FA-A0B0-8E7A12B8C788}" dt="2026-05-08T17:12:53.569" v="11137" actId="13244"/>
          <ac:spMkLst>
            <pc:docMk/>
            <pc:sldMk cId="1782309941" sldId="284"/>
            <ac:spMk id="627" creationId="{B41980E1-482E-4F77-6905-1F66614B9A41}"/>
          </ac:spMkLst>
        </pc:spChg>
        <pc:spChg chg="ord">
          <ac:chgData name="HENSLEY Tracy * ODE" userId="930e4931-8e8a-43c9-b185-5c98a8d3e820" providerId="ADAL" clId="{E1A87658-1994-42FA-A0B0-8E7A12B8C788}" dt="2026-05-08T17:12:49.254" v="11136" actId="13244"/>
          <ac:spMkLst>
            <pc:docMk/>
            <pc:sldMk cId="1782309941" sldId="284"/>
            <ac:spMk id="628" creationId="{3D3E526C-FFCF-EE90-78D4-B768636CA17D}"/>
          </ac:spMkLst>
        </pc:spChg>
        <pc:picChg chg="ord">
          <ac:chgData name="HENSLEY Tracy * ODE" userId="930e4931-8e8a-43c9-b185-5c98a8d3e820" providerId="ADAL" clId="{E1A87658-1994-42FA-A0B0-8E7A12B8C788}" dt="2026-05-08T17:13:01.346" v="11138" actId="13244"/>
          <ac:picMkLst>
            <pc:docMk/>
            <pc:sldMk cId="1782309941" sldId="284"/>
            <ac:picMk id="4" creationId="{23094810-A875-E805-B17A-0F60DE5F6C65}"/>
          </ac:picMkLst>
        </pc:picChg>
      </pc:sldChg>
      <pc:sldChg chg="addSp delSp modSp mod modNotesTx">
        <pc:chgData name="HENSLEY Tracy * ODE" userId="930e4931-8e8a-43c9-b185-5c98a8d3e820" providerId="ADAL" clId="{E1A87658-1994-42FA-A0B0-8E7A12B8C788}" dt="2026-05-08T17:27:37.260" v="11177"/>
        <pc:sldMkLst>
          <pc:docMk/>
          <pc:sldMk cId="3494408368" sldId="286"/>
        </pc:sldMkLst>
        <pc:spChg chg="mod ord">
          <ac:chgData name="HENSLEY Tracy * ODE" userId="930e4931-8e8a-43c9-b185-5c98a8d3e820" providerId="ADAL" clId="{E1A87658-1994-42FA-A0B0-8E7A12B8C788}" dt="2026-05-08T17:27:37.260" v="11177"/>
          <ac:spMkLst>
            <pc:docMk/>
            <pc:sldMk cId="3494408368" sldId="286"/>
            <ac:spMk id="2" creationId="{58374DAF-195E-C538-051D-F6ED1ACD1DBE}"/>
          </ac:spMkLst>
        </pc:spChg>
        <pc:spChg chg="add mod">
          <ac:chgData name="HENSLEY Tracy * ODE" userId="930e4931-8e8a-43c9-b185-5c98a8d3e820" providerId="ADAL" clId="{E1A87658-1994-42FA-A0B0-8E7A12B8C788}" dt="2026-04-25T21:52:14.474" v="9086" actId="1037"/>
          <ac:spMkLst>
            <pc:docMk/>
            <pc:sldMk cId="3494408368" sldId="286"/>
            <ac:spMk id="3" creationId="{2F0F0D11-5B76-332E-1254-79A446F86F78}"/>
          </ac:spMkLst>
        </pc:spChg>
        <pc:spChg chg="add mod ord">
          <ac:chgData name="HENSLEY Tracy * ODE" userId="930e4931-8e8a-43c9-b185-5c98a8d3e820" providerId="ADAL" clId="{E1A87658-1994-42FA-A0B0-8E7A12B8C788}" dt="2026-05-08T17:20:44.537" v="11174" actId="13244"/>
          <ac:spMkLst>
            <pc:docMk/>
            <pc:sldMk cId="3494408368" sldId="286"/>
            <ac:spMk id="4" creationId="{4FDBC320-4826-7C59-6B81-02739EB0AED2}"/>
          </ac:spMkLst>
        </pc:spChg>
        <pc:spChg chg="add mod ord">
          <ac:chgData name="HENSLEY Tracy * ODE" userId="930e4931-8e8a-43c9-b185-5c98a8d3e820" providerId="ADAL" clId="{E1A87658-1994-42FA-A0B0-8E7A12B8C788}" dt="2026-05-08T17:20:48.049" v="11175" actId="13244"/>
          <ac:spMkLst>
            <pc:docMk/>
            <pc:sldMk cId="3494408368" sldId="286"/>
            <ac:spMk id="6" creationId="{A5153566-3DC6-E87D-06C0-6B42B3AD5406}"/>
          </ac:spMkLst>
        </pc:spChg>
        <pc:spChg chg="mod">
          <ac:chgData name="HENSLEY Tracy * ODE" userId="930e4931-8e8a-43c9-b185-5c98a8d3e820" providerId="ADAL" clId="{E1A87658-1994-42FA-A0B0-8E7A12B8C788}" dt="2026-04-25T21:46:21.816" v="9002" actId="20577"/>
          <ac:spMkLst>
            <pc:docMk/>
            <pc:sldMk cId="3494408368" sldId="286"/>
            <ac:spMk id="625" creationId="{C810596C-68A3-6958-3B15-6276FACFAA08}"/>
          </ac:spMkLst>
        </pc:spChg>
        <pc:spChg chg="mod ord">
          <ac:chgData name="HENSLEY Tracy * ODE" userId="930e4931-8e8a-43c9-b185-5c98a8d3e820" providerId="ADAL" clId="{E1A87658-1994-42FA-A0B0-8E7A12B8C788}" dt="2026-05-08T17:18:31.604" v="11167" actId="13244"/>
          <ac:spMkLst>
            <pc:docMk/>
            <pc:sldMk cId="3494408368" sldId="286"/>
            <ac:spMk id="627" creationId="{A1641F96-7D53-22AF-90FC-095879E1B63B}"/>
          </ac:spMkLst>
        </pc:spChg>
        <pc:spChg chg="mod ord">
          <ac:chgData name="HENSLEY Tracy * ODE" userId="930e4931-8e8a-43c9-b185-5c98a8d3e820" providerId="ADAL" clId="{E1A87658-1994-42FA-A0B0-8E7A12B8C788}" dt="2026-05-08T17:18:34.958" v="11169" actId="13244"/>
          <ac:spMkLst>
            <pc:docMk/>
            <pc:sldMk cId="3494408368" sldId="286"/>
            <ac:spMk id="628" creationId="{178B9743-9B4A-F0EA-C2F9-72AE69AD86BA}"/>
          </ac:spMkLst>
        </pc:spChg>
        <pc:graphicFrameChg chg="mod topLvl">
          <ac:chgData name="HENSLEY Tracy * ODE" userId="930e4931-8e8a-43c9-b185-5c98a8d3e820" providerId="ADAL" clId="{E1A87658-1994-42FA-A0B0-8E7A12B8C788}" dt="2026-05-08T17:20:23.324" v="11170" actId="962"/>
          <ac:graphicFrameMkLst>
            <pc:docMk/>
            <pc:sldMk cId="3494408368" sldId="286"/>
            <ac:graphicFrameMk id="5" creationId="{1D0CD947-2505-034C-BF6B-93868639760C}"/>
          </ac:graphicFrameMkLst>
        </pc:graphicFrameChg>
      </pc:sldChg>
      <pc:sldChg chg="addSp delSp modSp mod modNotesTx">
        <pc:chgData name="HENSLEY Tracy * ODE" userId="930e4931-8e8a-43c9-b185-5c98a8d3e820" providerId="ADAL" clId="{E1A87658-1994-42FA-A0B0-8E7A12B8C788}" dt="2026-05-08T20:21:35.378" v="11227" actId="962"/>
        <pc:sldMkLst>
          <pc:docMk/>
          <pc:sldMk cId="2141914297" sldId="287"/>
        </pc:sldMkLst>
        <pc:spChg chg="mod">
          <ac:chgData name="HENSLEY Tracy * ODE" userId="930e4931-8e8a-43c9-b185-5c98a8d3e820" providerId="ADAL" clId="{E1A87658-1994-42FA-A0B0-8E7A12B8C788}" dt="2026-05-08T20:19:31.820" v="11225" actId="1076"/>
          <ac:spMkLst>
            <pc:docMk/>
            <pc:sldMk cId="2141914297" sldId="287"/>
            <ac:spMk id="17" creationId="{74257FD1-4F65-BDC3-64E8-D7E537DFD08A}"/>
          </ac:spMkLst>
        </pc:spChg>
        <pc:spChg chg="mod ord">
          <ac:chgData name="HENSLEY Tracy * ODE" userId="930e4931-8e8a-43c9-b185-5c98a8d3e820" providerId="ADAL" clId="{E1A87658-1994-42FA-A0B0-8E7A12B8C788}" dt="2026-05-08T17:14:40.449" v="11148"/>
          <ac:spMkLst>
            <pc:docMk/>
            <pc:sldMk cId="2141914297" sldId="287"/>
            <ac:spMk id="625" creationId="{2B2BEF6B-9032-BE56-78B7-72E932711909}"/>
          </ac:spMkLst>
        </pc:spChg>
        <pc:spChg chg="mod ord">
          <ac:chgData name="HENSLEY Tracy * ODE" userId="930e4931-8e8a-43c9-b185-5c98a8d3e820" providerId="ADAL" clId="{E1A87658-1994-42FA-A0B0-8E7A12B8C788}" dt="2026-05-08T17:15:01.043" v="11151" actId="962"/>
          <ac:spMkLst>
            <pc:docMk/>
            <pc:sldMk cId="2141914297" sldId="287"/>
            <ac:spMk id="627" creationId="{76DBA322-21A4-BBC0-8C45-6FDE84FE2CEB}"/>
          </ac:spMkLst>
        </pc:spChg>
        <pc:spChg chg="mod ord">
          <ac:chgData name="HENSLEY Tracy * ODE" userId="930e4931-8e8a-43c9-b185-5c98a8d3e820" providerId="ADAL" clId="{E1A87658-1994-42FA-A0B0-8E7A12B8C788}" dt="2026-05-08T17:15:00.355" v="11150" actId="962"/>
          <ac:spMkLst>
            <pc:docMk/>
            <pc:sldMk cId="2141914297" sldId="287"/>
            <ac:spMk id="628" creationId="{85E3972F-70C0-D312-CCF5-78A340A89EA3}"/>
          </ac:spMkLst>
        </pc:spChg>
        <pc:grpChg chg="add del mod ord">
          <ac:chgData name="HENSLEY Tracy * ODE" userId="930e4931-8e8a-43c9-b185-5c98a8d3e820" providerId="ADAL" clId="{E1A87658-1994-42FA-A0B0-8E7A12B8C788}" dt="2026-05-08T20:21:35.378" v="11227" actId="962"/>
          <ac:grpSpMkLst>
            <pc:docMk/>
            <pc:sldMk cId="2141914297" sldId="287"/>
            <ac:grpSpMk id="2" creationId="{DC734566-018A-CB12-5857-127BB8FC5C1E}"/>
          </ac:grpSpMkLst>
        </pc:grpChg>
        <pc:picChg chg="mod">
          <ac:chgData name="HENSLEY Tracy * ODE" userId="930e4931-8e8a-43c9-b185-5c98a8d3e820" providerId="ADAL" clId="{E1A87658-1994-42FA-A0B0-8E7A12B8C788}" dt="2026-04-25T21:23:40.420" v="8477" actId="1076"/>
          <ac:picMkLst>
            <pc:docMk/>
            <pc:sldMk cId="2141914297" sldId="287"/>
            <ac:picMk id="5" creationId="{2E2CF5E4-DE2B-56CA-1C88-2FCEC01AF8BC}"/>
          </ac:picMkLst>
        </pc:picChg>
        <pc:picChg chg="mod">
          <ac:chgData name="HENSLEY Tracy * ODE" userId="930e4931-8e8a-43c9-b185-5c98a8d3e820" providerId="ADAL" clId="{E1A87658-1994-42FA-A0B0-8E7A12B8C788}" dt="2026-05-08T17:14:59.098" v="11149" actId="962"/>
          <ac:picMkLst>
            <pc:docMk/>
            <pc:sldMk cId="2141914297" sldId="287"/>
            <ac:picMk id="13" creationId="{EB62EDC7-38FB-8582-F9A7-8DE9908FF03E}"/>
          </ac:picMkLst>
        </pc:picChg>
      </pc:sldChg>
      <pc:sldChg chg="addSp delSp modSp mod modNotesTx">
        <pc:chgData name="HENSLEY Tracy * ODE" userId="930e4931-8e8a-43c9-b185-5c98a8d3e820" providerId="ADAL" clId="{E1A87658-1994-42FA-A0B0-8E7A12B8C788}" dt="2026-05-08T17:28:28.781" v="11182" actId="13244"/>
        <pc:sldMkLst>
          <pc:docMk/>
          <pc:sldMk cId="352549470" sldId="290"/>
        </pc:sldMkLst>
        <pc:spChg chg="mod">
          <ac:chgData name="HENSLEY Tracy * ODE" userId="930e4931-8e8a-43c9-b185-5c98a8d3e820" providerId="ADAL" clId="{E1A87658-1994-42FA-A0B0-8E7A12B8C788}" dt="2026-04-25T21:32:51.370" v="8653" actId="20577"/>
          <ac:spMkLst>
            <pc:docMk/>
            <pc:sldMk cId="352549470" sldId="290"/>
            <ac:spMk id="3" creationId="{04397DD3-6D43-114A-22C5-CE86DB5BC36E}"/>
          </ac:spMkLst>
        </pc:spChg>
        <pc:spChg chg="mod">
          <ac:chgData name="HENSLEY Tracy * ODE" userId="930e4931-8e8a-43c9-b185-5c98a8d3e820" providerId="ADAL" clId="{E1A87658-1994-42FA-A0B0-8E7A12B8C788}" dt="2026-04-25T21:25:52.098" v="8491" actId="20577"/>
          <ac:spMkLst>
            <pc:docMk/>
            <pc:sldMk cId="352549470" sldId="290"/>
            <ac:spMk id="625" creationId="{29BE7872-F878-898A-89ED-64A0D34EF507}"/>
          </ac:spMkLst>
        </pc:spChg>
        <pc:spChg chg="mod ord">
          <ac:chgData name="HENSLEY Tracy * ODE" userId="930e4931-8e8a-43c9-b185-5c98a8d3e820" providerId="ADAL" clId="{E1A87658-1994-42FA-A0B0-8E7A12B8C788}" dt="2026-05-08T17:15:17.793" v="11153" actId="962"/>
          <ac:spMkLst>
            <pc:docMk/>
            <pc:sldMk cId="352549470" sldId="290"/>
            <ac:spMk id="627" creationId="{97563A30-9F3D-A866-0B66-84041BDFB315}"/>
          </ac:spMkLst>
        </pc:spChg>
        <pc:spChg chg="mod ord">
          <ac:chgData name="HENSLEY Tracy * ODE" userId="930e4931-8e8a-43c9-b185-5c98a8d3e820" providerId="ADAL" clId="{E1A87658-1994-42FA-A0B0-8E7A12B8C788}" dt="2026-05-08T17:15:21.269" v="11155" actId="962"/>
          <ac:spMkLst>
            <pc:docMk/>
            <pc:sldMk cId="352549470" sldId="290"/>
            <ac:spMk id="628" creationId="{E29D4BCF-E6E1-EE3A-2F65-6F1B13A558C3}"/>
          </ac:spMkLst>
        </pc:spChg>
        <pc:picChg chg="add del mod ord">
          <ac:chgData name="HENSLEY Tracy * ODE" userId="930e4931-8e8a-43c9-b185-5c98a8d3e820" providerId="ADAL" clId="{E1A87658-1994-42FA-A0B0-8E7A12B8C788}" dt="2026-05-08T17:28:25.255" v="11181" actId="13244"/>
          <ac:picMkLst>
            <pc:docMk/>
            <pc:sldMk cId="352549470" sldId="290"/>
            <ac:picMk id="4" creationId="{7962C530-B8C7-19D5-F955-3820E4475D8A}"/>
          </ac:picMkLst>
        </pc:picChg>
        <pc:picChg chg="mod ord">
          <ac:chgData name="HENSLEY Tracy * ODE" userId="930e4931-8e8a-43c9-b185-5c98a8d3e820" providerId="ADAL" clId="{E1A87658-1994-42FA-A0B0-8E7A12B8C788}" dt="2026-05-08T17:28:28.781" v="11182" actId="13244"/>
          <ac:picMkLst>
            <pc:docMk/>
            <pc:sldMk cId="352549470" sldId="290"/>
            <ac:picMk id="5" creationId="{39B73BCA-9545-03EC-0391-CCDE4DA1323E}"/>
          </ac:picMkLst>
        </pc:picChg>
        <pc:cxnChg chg="mod ord">
          <ac:chgData name="HENSLEY Tracy * ODE" userId="930e4931-8e8a-43c9-b185-5c98a8d3e820" providerId="ADAL" clId="{E1A87658-1994-42FA-A0B0-8E7A12B8C788}" dt="2026-05-08T17:27:57.888" v="11180" actId="13244"/>
          <ac:cxnSpMkLst>
            <pc:docMk/>
            <pc:sldMk cId="352549470" sldId="290"/>
            <ac:cxnSpMk id="8" creationId="{1622C6FA-2E3F-1553-28E4-6902991A42A6}"/>
          </ac:cxnSpMkLst>
        </pc:cxnChg>
        <pc:cxnChg chg="mod ord">
          <ac:chgData name="HENSLEY Tracy * ODE" userId="930e4931-8e8a-43c9-b185-5c98a8d3e820" providerId="ADAL" clId="{E1A87658-1994-42FA-A0B0-8E7A12B8C788}" dt="2026-05-08T17:27:54.653" v="11179" actId="13244"/>
          <ac:cxnSpMkLst>
            <pc:docMk/>
            <pc:sldMk cId="352549470" sldId="290"/>
            <ac:cxnSpMk id="13" creationId="{601A6AF6-57F7-B0C4-9A98-CFAD62A8C60E}"/>
          </ac:cxnSpMkLst>
        </pc:cxnChg>
        <pc:cxnChg chg="add mod">
          <ac:chgData name="HENSLEY Tracy * ODE" userId="930e4931-8e8a-43c9-b185-5c98a8d3e820" providerId="ADAL" clId="{E1A87658-1994-42FA-A0B0-8E7A12B8C788}" dt="2026-05-08T17:11:07.805" v="11125" actId="962"/>
          <ac:cxnSpMkLst>
            <pc:docMk/>
            <pc:sldMk cId="352549470" sldId="290"/>
            <ac:cxnSpMk id="18" creationId="{9DCF9A3D-A629-22A9-6B7A-8F36087DB5CD}"/>
          </ac:cxnSpMkLst>
        </pc:cxnChg>
        <pc:cxnChg chg="add mod">
          <ac:chgData name="HENSLEY Tracy * ODE" userId="930e4931-8e8a-43c9-b185-5c98a8d3e820" providerId="ADAL" clId="{E1A87658-1994-42FA-A0B0-8E7A12B8C788}" dt="2026-05-08T17:11:07.805" v="11126" actId="962"/>
          <ac:cxnSpMkLst>
            <pc:docMk/>
            <pc:sldMk cId="352549470" sldId="290"/>
            <ac:cxnSpMk id="27" creationId="{A08F248F-8481-5005-8C66-A396DE5ED704}"/>
          </ac:cxnSpMkLst>
        </pc:cxnChg>
        <pc:cxnChg chg="add mod">
          <ac:chgData name="HENSLEY Tracy * ODE" userId="930e4931-8e8a-43c9-b185-5c98a8d3e820" providerId="ADAL" clId="{E1A87658-1994-42FA-A0B0-8E7A12B8C788}" dt="2026-05-08T17:11:07.823" v="11127" actId="962"/>
          <ac:cxnSpMkLst>
            <pc:docMk/>
            <pc:sldMk cId="352549470" sldId="290"/>
            <ac:cxnSpMk id="28" creationId="{13A3B73C-F29E-B2A7-1380-4FDF4812DAE9}"/>
          </ac:cxnSpMkLst>
        </pc:cxnChg>
      </pc:sldChg>
      <pc:sldChg chg="modSp add mod modNotesTx">
        <pc:chgData name="HENSLEY Tracy * ODE" userId="930e4931-8e8a-43c9-b185-5c98a8d3e820" providerId="ADAL" clId="{E1A87658-1994-42FA-A0B0-8E7A12B8C788}" dt="2026-04-30T00:10:47.327" v="10718" actId="20577"/>
        <pc:sldMkLst>
          <pc:docMk/>
          <pc:sldMk cId="2727986974" sldId="291"/>
        </pc:sldMkLst>
        <pc:spChg chg="mod">
          <ac:chgData name="HENSLEY Tracy * ODE" userId="930e4931-8e8a-43c9-b185-5c98a8d3e820" providerId="ADAL" clId="{E1A87658-1994-42FA-A0B0-8E7A12B8C788}" dt="2026-04-29T19:17:40.364" v="10005" actId="20577"/>
          <ac:spMkLst>
            <pc:docMk/>
            <pc:sldMk cId="2727986974" sldId="291"/>
            <ac:spMk id="3" creationId="{C6351E59-E667-87CB-F745-6D7D522DEABF}"/>
          </ac:spMkLst>
        </pc:spChg>
        <pc:spChg chg="mod">
          <ac:chgData name="HENSLEY Tracy * ODE" userId="930e4931-8e8a-43c9-b185-5c98a8d3e820" providerId="ADAL" clId="{E1A87658-1994-42FA-A0B0-8E7A12B8C788}" dt="2026-04-24T20:22:05.080" v="2258"/>
          <ac:spMkLst>
            <pc:docMk/>
            <pc:sldMk cId="2727986974" sldId="291"/>
            <ac:spMk id="625" creationId="{ED587CD1-750E-2A7A-9EF3-E59C09BF2BBB}"/>
          </ac:spMkLst>
        </pc:spChg>
      </pc:sldChg>
      <pc:sldChg chg="addSp delSp modSp add mod ord modNotesTx">
        <pc:chgData name="HENSLEY Tracy * ODE" userId="930e4931-8e8a-43c9-b185-5c98a8d3e820" providerId="ADAL" clId="{E1A87658-1994-42FA-A0B0-8E7A12B8C788}" dt="2026-05-08T20:13:32.150" v="11190" actId="962"/>
        <pc:sldMkLst>
          <pc:docMk/>
          <pc:sldMk cId="1633967040" sldId="292"/>
        </pc:sldMkLst>
        <pc:spChg chg="add mod">
          <ac:chgData name="HENSLEY Tracy * ODE" userId="930e4931-8e8a-43c9-b185-5c98a8d3e820" providerId="ADAL" clId="{E1A87658-1994-42FA-A0B0-8E7A12B8C788}" dt="2026-04-24T18:52:54.492" v="1884"/>
          <ac:spMkLst>
            <pc:docMk/>
            <pc:sldMk cId="1633967040" sldId="292"/>
            <ac:spMk id="11" creationId="{1215467C-10CA-817A-2E23-E8D9DE573931}"/>
          </ac:spMkLst>
        </pc:spChg>
        <pc:spChg chg="add mod">
          <ac:chgData name="HENSLEY Tracy * ODE" userId="930e4931-8e8a-43c9-b185-5c98a8d3e820" providerId="ADAL" clId="{E1A87658-1994-42FA-A0B0-8E7A12B8C788}" dt="2026-04-25T21:48:27.861" v="9035" actId="255"/>
          <ac:spMkLst>
            <pc:docMk/>
            <pc:sldMk cId="1633967040" sldId="292"/>
            <ac:spMk id="12" creationId="{C3FFE3CB-5B98-6F48-6BBC-F2020BA8E594}"/>
          </ac:spMkLst>
        </pc:spChg>
        <pc:spChg chg="mod">
          <ac:chgData name="HENSLEY Tracy * ODE" userId="930e4931-8e8a-43c9-b185-5c98a8d3e820" providerId="ADAL" clId="{E1A87658-1994-42FA-A0B0-8E7A12B8C788}" dt="2026-04-28T16:56:36.986" v="9722" actId="27636"/>
          <ac:spMkLst>
            <pc:docMk/>
            <pc:sldMk cId="1633967040" sldId="292"/>
            <ac:spMk id="625" creationId="{AA0104B6-8DF4-7E7C-37F1-677B029DB33A}"/>
          </ac:spMkLst>
        </pc:spChg>
        <pc:spChg chg="ord">
          <ac:chgData name="HENSLEY Tracy * ODE" userId="930e4931-8e8a-43c9-b185-5c98a8d3e820" providerId="ADAL" clId="{E1A87658-1994-42FA-A0B0-8E7A12B8C788}" dt="2026-05-08T17:11:27.314" v="11128" actId="13244"/>
          <ac:spMkLst>
            <pc:docMk/>
            <pc:sldMk cId="1633967040" sldId="292"/>
            <ac:spMk id="627" creationId="{5C2D742A-A398-9099-95BA-3B44C2A16A1C}"/>
          </ac:spMkLst>
        </pc:spChg>
        <pc:spChg chg="ord">
          <ac:chgData name="HENSLEY Tracy * ODE" userId="930e4931-8e8a-43c9-b185-5c98a8d3e820" providerId="ADAL" clId="{E1A87658-1994-42FA-A0B0-8E7A12B8C788}" dt="2026-05-08T17:11:31.829" v="11129" actId="13244"/>
          <ac:spMkLst>
            <pc:docMk/>
            <pc:sldMk cId="1633967040" sldId="292"/>
            <ac:spMk id="628" creationId="{34600A40-5899-1FC7-938D-11A7F8C6615B}"/>
          </ac:spMkLst>
        </pc:spChg>
        <pc:grpChg chg="add mod">
          <ac:chgData name="HENSLEY Tracy * ODE" userId="930e4931-8e8a-43c9-b185-5c98a8d3e820" providerId="ADAL" clId="{E1A87658-1994-42FA-A0B0-8E7A12B8C788}" dt="2026-05-08T20:13:32.150" v="11190" actId="962"/>
          <ac:grpSpMkLst>
            <pc:docMk/>
            <pc:sldMk cId="1633967040" sldId="292"/>
            <ac:grpSpMk id="10" creationId="{B010345B-7522-7420-FAE7-F4113CFA5DD8}"/>
          </ac:grpSpMkLst>
        </pc:grpChg>
        <pc:graphicFrameChg chg="add mod modGraphic">
          <ac:chgData name="HENSLEY Tracy * ODE" userId="930e4931-8e8a-43c9-b185-5c98a8d3e820" providerId="ADAL" clId="{E1A87658-1994-42FA-A0B0-8E7A12B8C788}" dt="2026-05-08T20:12:59.293" v="11186" actId="962"/>
          <ac:graphicFrameMkLst>
            <pc:docMk/>
            <pc:sldMk cId="1633967040" sldId="292"/>
            <ac:graphicFrameMk id="2" creationId="{EA4B954E-4AF0-DD6F-A617-8D6191AD4AE0}"/>
          </ac:graphicFrameMkLst>
        </pc:graphicFrameChg>
        <pc:graphicFrameChg chg="add mod modGraphic">
          <ac:chgData name="HENSLEY Tracy * ODE" userId="930e4931-8e8a-43c9-b185-5c98a8d3e820" providerId="ADAL" clId="{E1A87658-1994-42FA-A0B0-8E7A12B8C788}" dt="2026-05-08T20:13:20.973" v="11188" actId="962"/>
          <ac:graphicFrameMkLst>
            <pc:docMk/>
            <pc:sldMk cId="1633967040" sldId="292"/>
            <ac:graphicFrameMk id="9" creationId="{01D5A41A-EECA-AFAC-8D75-0A26B5B1D8EE}"/>
          </ac:graphicFrameMkLst>
        </pc:graphicFrameChg>
      </pc:sldChg>
      <pc:sldChg chg="addSp delSp modSp add mod modNotesTx">
        <pc:chgData name="HENSLEY Tracy * ODE" userId="930e4931-8e8a-43c9-b185-5c98a8d3e820" providerId="ADAL" clId="{E1A87658-1994-42FA-A0B0-8E7A12B8C788}" dt="2026-05-08T20:13:41.647" v="11192" actId="962"/>
        <pc:sldMkLst>
          <pc:docMk/>
          <pc:sldMk cId="292412604" sldId="293"/>
        </pc:sldMkLst>
        <pc:spChg chg="mod">
          <ac:chgData name="HENSLEY Tracy * ODE" userId="930e4931-8e8a-43c9-b185-5c98a8d3e820" providerId="ADAL" clId="{E1A87658-1994-42FA-A0B0-8E7A12B8C788}" dt="2026-04-24T20:52:56.485" v="2674" actId="20577"/>
          <ac:spMkLst>
            <pc:docMk/>
            <pc:sldMk cId="292412604" sldId="293"/>
            <ac:spMk id="625" creationId="{8EC867F0-E698-DC44-ACE1-9EB5824DC325}"/>
          </ac:spMkLst>
        </pc:spChg>
        <pc:graphicFrameChg chg="add mod">
          <ac:chgData name="HENSLEY Tracy * ODE" userId="930e4931-8e8a-43c9-b185-5c98a8d3e820" providerId="ADAL" clId="{E1A87658-1994-42FA-A0B0-8E7A12B8C788}" dt="2026-05-08T20:13:41.647" v="11192" actId="962"/>
          <ac:graphicFrameMkLst>
            <pc:docMk/>
            <pc:sldMk cId="292412604" sldId="293"/>
            <ac:graphicFrameMk id="5" creationId="{22652779-634F-C70E-131D-97985D94E521}"/>
          </ac:graphicFrameMkLst>
        </pc:graphicFrameChg>
      </pc:sldChg>
      <pc:sldChg chg="addSp delSp modSp add mod modNotesTx">
        <pc:chgData name="HENSLEY Tracy * ODE" userId="930e4931-8e8a-43c9-b185-5c98a8d3e820" providerId="ADAL" clId="{E1A87658-1994-42FA-A0B0-8E7A12B8C788}" dt="2026-05-08T20:14:28.696" v="11194" actId="962"/>
        <pc:sldMkLst>
          <pc:docMk/>
          <pc:sldMk cId="1259424800" sldId="294"/>
        </pc:sldMkLst>
        <pc:spChg chg="mod">
          <ac:chgData name="HENSLEY Tracy * ODE" userId="930e4931-8e8a-43c9-b185-5c98a8d3e820" providerId="ADAL" clId="{E1A87658-1994-42FA-A0B0-8E7A12B8C788}" dt="2026-04-24T21:08:04.997" v="3736" actId="20577"/>
          <ac:spMkLst>
            <pc:docMk/>
            <pc:sldMk cId="1259424800" sldId="294"/>
            <ac:spMk id="625" creationId="{2C220217-D1B2-76F5-F5DB-F334A2DE2700}"/>
          </ac:spMkLst>
        </pc:spChg>
        <pc:spChg chg="ord">
          <ac:chgData name="HENSLEY Tracy * ODE" userId="930e4931-8e8a-43c9-b185-5c98a8d3e820" providerId="ADAL" clId="{E1A87658-1994-42FA-A0B0-8E7A12B8C788}" dt="2026-05-08T17:11:55.299" v="11130" actId="13244"/>
          <ac:spMkLst>
            <pc:docMk/>
            <pc:sldMk cId="1259424800" sldId="294"/>
            <ac:spMk id="627" creationId="{28B0486A-40A7-68F3-74CC-5E95DD9CA0DE}"/>
          </ac:spMkLst>
        </pc:spChg>
        <pc:spChg chg="ord">
          <ac:chgData name="HENSLEY Tracy * ODE" userId="930e4931-8e8a-43c9-b185-5c98a8d3e820" providerId="ADAL" clId="{E1A87658-1994-42FA-A0B0-8E7A12B8C788}" dt="2026-05-08T17:11:57.503" v="11131" actId="13244"/>
          <ac:spMkLst>
            <pc:docMk/>
            <pc:sldMk cId="1259424800" sldId="294"/>
            <ac:spMk id="628" creationId="{D7C685E5-A8DF-AAE5-0AE2-53D23BFA9463}"/>
          </ac:spMkLst>
        </pc:spChg>
        <pc:picChg chg="add mod">
          <ac:chgData name="HENSLEY Tracy * ODE" userId="930e4931-8e8a-43c9-b185-5c98a8d3e820" providerId="ADAL" clId="{E1A87658-1994-42FA-A0B0-8E7A12B8C788}" dt="2026-05-08T20:14:28.696" v="11194" actId="962"/>
          <ac:picMkLst>
            <pc:docMk/>
            <pc:sldMk cId="1259424800" sldId="294"/>
            <ac:picMk id="2" creationId="{C2023898-68C2-4C15-3645-4990CE6A9995}"/>
          </ac:picMkLst>
        </pc:picChg>
      </pc:sldChg>
      <pc:sldChg chg="addSp delSp modSp add mod modNotesTx">
        <pc:chgData name="HENSLEY Tracy * ODE" userId="930e4931-8e8a-43c9-b185-5c98a8d3e820" providerId="ADAL" clId="{E1A87658-1994-42FA-A0B0-8E7A12B8C788}" dt="2026-05-08T20:15:24.097" v="11196" actId="962"/>
        <pc:sldMkLst>
          <pc:docMk/>
          <pc:sldMk cId="1952989402" sldId="295"/>
        </pc:sldMkLst>
        <pc:spChg chg="mod">
          <ac:chgData name="HENSLEY Tracy * ODE" userId="930e4931-8e8a-43c9-b185-5c98a8d3e820" providerId="ADAL" clId="{E1A87658-1994-42FA-A0B0-8E7A12B8C788}" dt="2026-04-27T20:51:58.140" v="9269" actId="20577"/>
          <ac:spMkLst>
            <pc:docMk/>
            <pc:sldMk cId="1952989402" sldId="295"/>
            <ac:spMk id="625" creationId="{F7CE5AC5-CB9E-41D9-DD7C-9A72381667E1}"/>
          </ac:spMkLst>
        </pc:spChg>
        <pc:spChg chg="ord">
          <ac:chgData name="HENSLEY Tracy * ODE" userId="930e4931-8e8a-43c9-b185-5c98a8d3e820" providerId="ADAL" clId="{E1A87658-1994-42FA-A0B0-8E7A12B8C788}" dt="2026-05-08T17:12:13.536" v="11132" actId="13244"/>
          <ac:spMkLst>
            <pc:docMk/>
            <pc:sldMk cId="1952989402" sldId="295"/>
            <ac:spMk id="627" creationId="{313D4B52-F24E-0C1C-EA3C-448FD32A3612}"/>
          </ac:spMkLst>
        </pc:spChg>
        <pc:spChg chg="ord">
          <ac:chgData name="HENSLEY Tracy * ODE" userId="930e4931-8e8a-43c9-b185-5c98a8d3e820" providerId="ADAL" clId="{E1A87658-1994-42FA-A0B0-8E7A12B8C788}" dt="2026-05-08T17:12:15.158" v="11133" actId="13244"/>
          <ac:spMkLst>
            <pc:docMk/>
            <pc:sldMk cId="1952989402" sldId="295"/>
            <ac:spMk id="628" creationId="{47763C67-7265-A31A-C36C-DA857D74968E}"/>
          </ac:spMkLst>
        </pc:spChg>
        <pc:picChg chg="add mod">
          <ac:chgData name="HENSLEY Tracy * ODE" userId="930e4931-8e8a-43c9-b185-5c98a8d3e820" providerId="ADAL" clId="{E1A87658-1994-42FA-A0B0-8E7A12B8C788}" dt="2026-05-08T20:15:24.097" v="11196" actId="962"/>
          <ac:picMkLst>
            <pc:docMk/>
            <pc:sldMk cId="1952989402" sldId="295"/>
            <ac:picMk id="4" creationId="{EBF5AFE7-28C3-A1C1-CF03-E7769451DEB7}"/>
          </ac:picMkLst>
        </pc:picChg>
      </pc:sldChg>
      <pc:sldChg chg="addSp delSp modSp add mod modNotesTx">
        <pc:chgData name="HENSLEY Tracy * ODE" userId="930e4931-8e8a-43c9-b185-5c98a8d3e820" providerId="ADAL" clId="{E1A87658-1994-42FA-A0B0-8E7A12B8C788}" dt="2026-05-08T20:16:01.341" v="11200" actId="962"/>
        <pc:sldMkLst>
          <pc:docMk/>
          <pc:sldMk cId="910062232" sldId="297"/>
        </pc:sldMkLst>
        <pc:spChg chg="mod">
          <ac:chgData name="HENSLEY Tracy * ODE" userId="930e4931-8e8a-43c9-b185-5c98a8d3e820" providerId="ADAL" clId="{E1A87658-1994-42FA-A0B0-8E7A12B8C788}" dt="2026-04-27T21:27:27.930" v="9605" actId="20577"/>
          <ac:spMkLst>
            <pc:docMk/>
            <pc:sldMk cId="910062232" sldId="297"/>
            <ac:spMk id="625" creationId="{648A3D21-9812-E4FB-1AFB-05BE996779D3}"/>
          </ac:spMkLst>
        </pc:spChg>
        <pc:spChg chg="ord">
          <ac:chgData name="HENSLEY Tracy * ODE" userId="930e4931-8e8a-43c9-b185-5c98a8d3e820" providerId="ADAL" clId="{E1A87658-1994-42FA-A0B0-8E7A12B8C788}" dt="2026-05-08T17:12:29.883" v="11134" actId="13244"/>
          <ac:spMkLst>
            <pc:docMk/>
            <pc:sldMk cId="910062232" sldId="297"/>
            <ac:spMk id="627" creationId="{BD65EC89-6358-A90F-FF06-2F5D3EA35033}"/>
          </ac:spMkLst>
        </pc:spChg>
        <pc:spChg chg="ord">
          <ac:chgData name="HENSLEY Tracy * ODE" userId="930e4931-8e8a-43c9-b185-5c98a8d3e820" providerId="ADAL" clId="{E1A87658-1994-42FA-A0B0-8E7A12B8C788}" dt="2026-05-08T17:12:31.421" v="11135" actId="13244"/>
          <ac:spMkLst>
            <pc:docMk/>
            <pc:sldMk cId="910062232" sldId="297"/>
            <ac:spMk id="628" creationId="{C8AA89F1-2FED-A45C-E8C1-05DA4BA3D3A0}"/>
          </ac:spMkLst>
        </pc:spChg>
        <pc:picChg chg="add mod">
          <ac:chgData name="HENSLEY Tracy * ODE" userId="930e4931-8e8a-43c9-b185-5c98a8d3e820" providerId="ADAL" clId="{E1A87658-1994-42FA-A0B0-8E7A12B8C788}" dt="2026-05-08T20:16:01.341" v="11200" actId="962"/>
          <ac:picMkLst>
            <pc:docMk/>
            <pc:sldMk cId="910062232" sldId="297"/>
            <ac:picMk id="4" creationId="{02931281-DB34-0EED-AA25-8038BB31C665}"/>
          </ac:picMkLst>
        </pc:picChg>
      </pc:sldChg>
      <pc:sldChg chg="addSp delSp modSp add mod modNotesTx">
        <pc:chgData name="HENSLEY Tracy * ODE" userId="930e4931-8e8a-43c9-b185-5c98a8d3e820" providerId="ADAL" clId="{E1A87658-1994-42FA-A0B0-8E7A12B8C788}" dt="2026-05-08T20:18:55.987" v="11223" actId="962"/>
        <pc:sldMkLst>
          <pc:docMk/>
          <pc:sldMk cId="1920925596" sldId="298"/>
        </pc:sldMkLst>
        <pc:spChg chg="ord">
          <ac:chgData name="HENSLEY Tracy * ODE" userId="930e4931-8e8a-43c9-b185-5c98a8d3e820" providerId="ADAL" clId="{E1A87658-1994-42FA-A0B0-8E7A12B8C788}" dt="2026-05-08T17:13:22.806" v="11139" actId="13244"/>
          <ac:spMkLst>
            <pc:docMk/>
            <pc:sldMk cId="1920925596" sldId="298"/>
            <ac:spMk id="627" creationId="{BA3DA07C-0D21-4B0D-459E-A22D588E8625}"/>
          </ac:spMkLst>
        </pc:spChg>
        <pc:spChg chg="ord">
          <ac:chgData name="HENSLEY Tracy * ODE" userId="930e4931-8e8a-43c9-b185-5c98a8d3e820" providerId="ADAL" clId="{E1A87658-1994-42FA-A0B0-8E7A12B8C788}" dt="2026-05-08T17:13:24.191" v="11140" actId="13244"/>
          <ac:spMkLst>
            <pc:docMk/>
            <pc:sldMk cId="1920925596" sldId="298"/>
            <ac:spMk id="628" creationId="{9A7F46CC-B7BD-8983-6326-BB70D55220B2}"/>
          </ac:spMkLst>
        </pc:spChg>
        <pc:graphicFrameChg chg="mod">
          <ac:chgData name="HENSLEY Tracy * ODE" userId="930e4931-8e8a-43c9-b185-5c98a8d3e820" providerId="ADAL" clId="{E1A87658-1994-42FA-A0B0-8E7A12B8C788}" dt="2026-05-08T20:17:24.916" v="11214" actId="962"/>
          <ac:graphicFrameMkLst>
            <pc:docMk/>
            <pc:sldMk cId="1920925596" sldId="298"/>
            <ac:graphicFrameMk id="2" creationId="{9189EE64-D69D-36FF-6261-D2C34EFA2B88}"/>
          </ac:graphicFrameMkLst>
        </pc:graphicFrameChg>
        <pc:graphicFrameChg chg="add mod modGraphic">
          <ac:chgData name="HENSLEY Tracy * ODE" userId="930e4931-8e8a-43c9-b185-5c98a8d3e820" providerId="ADAL" clId="{E1A87658-1994-42FA-A0B0-8E7A12B8C788}" dt="2026-05-08T20:18:12.322" v="11221" actId="962"/>
          <ac:graphicFrameMkLst>
            <pc:docMk/>
            <pc:sldMk cId="1920925596" sldId="298"/>
            <ac:graphicFrameMk id="9" creationId="{9DA550C6-9CED-09CE-AA99-2C7273F35CA4}"/>
          </ac:graphicFrameMkLst>
        </pc:graphicFrameChg>
        <pc:graphicFrameChg chg="add mod modGraphic">
          <ac:chgData name="HENSLEY Tracy * ODE" userId="930e4931-8e8a-43c9-b185-5c98a8d3e820" providerId="ADAL" clId="{E1A87658-1994-42FA-A0B0-8E7A12B8C788}" dt="2026-05-08T20:18:55.987" v="11223" actId="962"/>
          <ac:graphicFrameMkLst>
            <pc:docMk/>
            <pc:sldMk cId="1920925596" sldId="298"/>
            <ac:graphicFrameMk id="13" creationId="{70AD71EE-3F01-03C3-0367-2133D5DF9EAD}"/>
          </ac:graphicFrameMkLst>
        </pc:graphicFrameChg>
      </pc:sldChg>
      <pc:sldChg chg="modSp modNotesTx">
        <pc:chgData name="HENSLEY Tracy * ODE" userId="930e4931-8e8a-43c9-b185-5c98a8d3e820" providerId="ADAL" clId="{E1A87658-1994-42FA-A0B0-8E7A12B8C788}" dt="2026-05-08T20:12:42.338" v="11184" actId="962"/>
        <pc:sldMkLst>
          <pc:docMk/>
          <pc:sldMk cId="1435051964" sldId="299"/>
        </pc:sldMkLst>
        <pc:graphicFrameChg chg="mod">
          <ac:chgData name="HENSLEY Tracy * ODE" userId="930e4931-8e8a-43c9-b185-5c98a8d3e820" providerId="ADAL" clId="{E1A87658-1994-42FA-A0B0-8E7A12B8C788}" dt="2026-05-08T20:12:42.338" v="11184" actId="962"/>
          <ac:graphicFrameMkLst>
            <pc:docMk/>
            <pc:sldMk cId="1435051964" sldId="299"/>
            <ac:graphicFrameMk id="5" creationId="{261384D9-1F45-76CF-129B-61D3B764E261}"/>
          </ac:graphicFrameMkLst>
        </pc:graphicFrameChg>
      </pc:sldChg>
      <pc:sldMasterChg chg="delSldLayout">
        <pc:chgData name="HENSLEY Tracy * ODE" userId="930e4931-8e8a-43c9-b185-5c98a8d3e820" providerId="ADAL" clId="{E1A87658-1994-42FA-A0B0-8E7A12B8C788}" dt="2026-04-24T21:18:31.339" v="4965" actId="2696"/>
        <pc:sldMasterMkLst>
          <pc:docMk/>
          <pc:sldMasterMk cId="0" sldId="2147483719"/>
        </pc:sldMasterMkLst>
      </pc:sldMasterChg>
      <pc:sldMasterChg chg="delSldLayout">
        <pc:chgData name="HENSLEY Tracy * ODE" userId="930e4931-8e8a-43c9-b185-5c98a8d3e820" providerId="ADAL" clId="{E1A87658-1994-42FA-A0B0-8E7A12B8C788}" dt="2026-04-24T20:37:35.555" v="2577" actId="2696"/>
        <pc:sldMasterMkLst>
          <pc:docMk/>
          <pc:sldMasterMk cId="0" sldId="2147483727"/>
        </pc:sldMasterMkLst>
      </pc:sldMasterChg>
    </pc:docChg>
  </pc:docChgLst>
  <pc:docChgLst>
    <pc:chgData name="SHINN Heather * ODE" userId="S::heather.shinn@ode.oregon.gov::9dfe6369-7048-4514-b186-c41e6b490762" providerId="AD" clId="Web-{7F7F6E5E-8450-6B96-730F-224595BD605B}"/>
    <pc:docChg chg="modSld">
      <pc:chgData name="SHINN Heather * ODE" userId="S::heather.shinn@ode.oregon.gov::9dfe6369-7048-4514-b186-c41e6b490762" providerId="AD" clId="Web-{7F7F6E5E-8450-6B96-730F-224595BD605B}" dt="2026-04-29T23:19:06.134" v="3372"/>
      <pc:docMkLst>
        <pc:docMk/>
      </pc:docMkLst>
      <pc:sldChg chg="modSp modNotes">
        <pc:chgData name="SHINN Heather * ODE" userId="S::heather.shinn@ode.oregon.gov::9dfe6369-7048-4514-b186-c41e6b490762" providerId="AD" clId="Web-{7F7F6E5E-8450-6B96-730F-224595BD605B}" dt="2026-04-29T20:56:46.720" v="1178"/>
        <pc:sldMkLst>
          <pc:docMk/>
          <pc:sldMk cId="4273596853" sldId="282"/>
        </pc:sldMkLst>
        <pc:spChg chg="mod">
          <ac:chgData name="SHINN Heather * ODE" userId="S::heather.shinn@ode.oregon.gov::9dfe6369-7048-4514-b186-c41e6b490762" providerId="AD" clId="Web-{7F7F6E5E-8450-6B96-730F-224595BD605B}" dt="2026-04-29T20:17:22.119" v="79" actId="20577"/>
          <ac:spMkLst>
            <pc:docMk/>
            <pc:sldMk cId="4273596853" sldId="282"/>
            <ac:spMk id="3" creationId="{F03DF2C0-2858-EF2C-B59F-9C72142AA1B1}"/>
          </ac:spMkLst>
        </pc:spChg>
      </pc:sldChg>
      <pc:sldChg chg="addSp delSp modSp modNotes">
        <pc:chgData name="SHINN Heather * ODE" userId="S::heather.shinn@ode.oregon.gov::9dfe6369-7048-4514-b186-c41e6b490762" providerId="AD" clId="Web-{7F7F6E5E-8450-6B96-730F-224595BD605B}" dt="2026-04-29T22:59:42.373" v="3156"/>
        <pc:sldMkLst>
          <pc:docMk/>
          <pc:sldMk cId="1782309941" sldId="284"/>
        </pc:sldMkLst>
        <pc:spChg chg="mod">
          <ac:chgData name="SHINN Heather * ODE" userId="S::heather.shinn@ode.oregon.gov::9dfe6369-7048-4514-b186-c41e6b490762" providerId="AD" clId="Web-{7F7F6E5E-8450-6B96-730F-224595BD605B}" dt="2026-04-29T22:11:55.846" v="2449" actId="14100"/>
          <ac:spMkLst>
            <pc:docMk/>
            <pc:sldMk cId="1782309941" sldId="284"/>
            <ac:spMk id="9" creationId="{EE4B531C-FA85-0B56-1663-FC9E10ECE039}"/>
          </ac:spMkLst>
        </pc:spChg>
        <pc:grpChg chg="add mod">
          <ac:chgData name="SHINN Heather * ODE" userId="S::heather.shinn@ode.oregon.gov::9dfe6369-7048-4514-b186-c41e6b490762" providerId="AD" clId="Web-{7F7F6E5E-8450-6B96-730F-224595BD605B}" dt="2026-04-29T22:17:52.968" v="2521"/>
          <ac:grpSpMkLst>
            <pc:docMk/>
            <pc:sldMk cId="1782309941" sldId="284"/>
            <ac:grpSpMk id="21" creationId="{517B506E-6D9B-1E7A-F90C-0DF979D7FFBC}"/>
          </ac:grpSpMkLst>
        </pc:grpChg>
        <pc:picChg chg="mod">
          <ac:chgData name="SHINN Heather * ODE" userId="S::heather.shinn@ode.oregon.gov::9dfe6369-7048-4514-b186-c41e6b490762" providerId="AD" clId="Web-{7F7F6E5E-8450-6B96-730F-224595BD605B}" dt="2026-04-29T22:20:42.352" v="2557"/>
          <ac:picMkLst>
            <pc:docMk/>
            <pc:sldMk cId="1782309941" sldId="284"/>
            <ac:picMk id="4" creationId="{23094810-A875-E805-B17A-0F60DE5F6C65}"/>
          </ac:picMkLst>
        </pc:picChg>
        <pc:picChg chg="mod">
          <ac:chgData name="SHINN Heather * ODE" userId="S::heather.shinn@ode.oregon.gov::9dfe6369-7048-4514-b186-c41e6b490762" providerId="AD" clId="Web-{7F7F6E5E-8450-6B96-730F-224595BD605B}" dt="2026-04-29T22:19:59.319" v="2551"/>
          <ac:picMkLst>
            <pc:docMk/>
            <pc:sldMk cId="1782309941" sldId="284"/>
            <ac:picMk id="10" creationId="{3111F10B-C2E1-647C-5B20-9BDCB624C695}"/>
          </ac:picMkLst>
        </pc:picChg>
        <pc:picChg chg="add mod">
          <ac:chgData name="SHINN Heather * ODE" userId="S::heather.shinn@ode.oregon.gov::9dfe6369-7048-4514-b186-c41e6b490762" providerId="AD" clId="Web-{7F7F6E5E-8450-6B96-730F-224595BD605B}" dt="2026-04-29T22:12:17.800" v="2452" actId="1076"/>
          <ac:picMkLst>
            <pc:docMk/>
            <pc:sldMk cId="1782309941" sldId="284"/>
            <ac:picMk id="18" creationId="{1D1F572A-59D2-947B-1F15-8FB20F88E734}"/>
          </ac:picMkLst>
        </pc:picChg>
        <pc:picChg chg="add mod">
          <ac:chgData name="SHINN Heather * ODE" userId="S::heather.shinn@ode.oregon.gov::9dfe6369-7048-4514-b186-c41e6b490762" providerId="AD" clId="Web-{7F7F6E5E-8450-6B96-730F-224595BD605B}" dt="2026-04-29T22:12:57.676" v="2455" actId="1076"/>
          <ac:picMkLst>
            <pc:docMk/>
            <pc:sldMk cId="1782309941" sldId="284"/>
            <ac:picMk id="19" creationId="{D7830D51-3358-5AFB-B24F-878828A81B13}"/>
          </ac:picMkLst>
        </pc:picChg>
        <pc:picChg chg="add mod">
          <ac:chgData name="SHINN Heather * ODE" userId="S::heather.shinn@ode.oregon.gov::9dfe6369-7048-4514-b186-c41e6b490762" providerId="AD" clId="Web-{7F7F6E5E-8450-6B96-730F-224595BD605B}" dt="2026-04-29T22:13:24.380" v="2460" actId="1076"/>
          <ac:picMkLst>
            <pc:docMk/>
            <pc:sldMk cId="1782309941" sldId="284"/>
            <ac:picMk id="20" creationId="{E6473ECA-E1B2-0D33-A893-22D642F7242F}"/>
          </ac:picMkLst>
        </pc:picChg>
      </pc:sldChg>
      <pc:sldChg chg="modNotes">
        <pc:chgData name="SHINN Heather * ODE" userId="S::heather.shinn@ode.oregon.gov::9dfe6369-7048-4514-b186-c41e6b490762" providerId="AD" clId="Web-{7F7F6E5E-8450-6B96-730F-224595BD605B}" dt="2026-04-29T23:19:06.134" v="3372"/>
        <pc:sldMkLst>
          <pc:docMk/>
          <pc:sldMk cId="3494408368" sldId="286"/>
        </pc:sldMkLst>
      </pc:sldChg>
      <pc:sldChg chg="modSp modNotes">
        <pc:chgData name="SHINN Heather * ODE" userId="S::heather.shinn@ode.oregon.gov::9dfe6369-7048-4514-b186-c41e6b490762" providerId="AD" clId="Web-{7F7F6E5E-8450-6B96-730F-224595BD605B}" dt="2026-04-29T22:47:29.760" v="3064"/>
        <pc:sldMkLst>
          <pc:docMk/>
          <pc:sldMk cId="2141914297" sldId="287"/>
        </pc:sldMkLst>
        <pc:spChg chg="mod">
          <ac:chgData name="SHINN Heather * ODE" userId="S::heather.shinn@ode.oregon.gov::9dfe6369-7048-4514-b186-c41e6b490762" providerId="AD" clId="Web-{7F7F6E5E-8450-6B96-730F-224595BD605B}" dt="2026-04-29T20:52:10.962" v="998" actId="20577"/>
          <ac:spMkLst>
            <pc:docMk/>
            <pc:sldMk cId="2141914297" sldId="287"/>
            <ac:spMk id="17" creationId="{74257FD1-4F65-BDC3-64E8-D7E537DFD08A}"/>
          </ac:spMkLst>
        </pc:spChg>
        <pc:grpChg chg="mod">
          <ac:chgData name="SHINN Heather * ODE" userId="S::heather.shinn@ode.oregon.gov::9dfe6369-7048-4514-b186-c41e6b490762" providerId="AD" clId="Web-{7F7F6E5E-8450-6B96-730F-224595BD605B}" dt="2026-04-29T20:46:25.305" v="842" actId="1076"/>
          <ac:grpSpMkLst>
            <pc:docMk/>
            <pc:sldMk cId="2141914297" sldId="287"/>
            <ac:grpSpMk id="2" creationId="{DC734566-018A-CB12-5857-127BB8FC5C1E}"/>
          </ac:grpSpMkLst>
        </pc:grpChg>
        <pc:picChg chg="mod">
          <ac:chgData name="SHINN Heather * ODE" userId="S::heather.shinn@ode.oregon.gov::9dfe6369-7048-4514-b186-c41e6b490762" providerId="AD" clId="Web-{7F7F6E5E-8450-6B96-730F-224595BD605B}" dt="2026-04-29T20:46:28.586" v="843" actId="1076"/>
          <ac:picMkLst>
            <pc:docMk/>
            <pc:sldMk cId="2141914297" sldId="287"/>
            <ac:picMk id="5" creationId="{2E2CF5E4-DE2B-56CA-1C88-2FCEC01AF8BC}"/>
          </ac:picMkLst>
        </pc:picChg>
      </pc:sldChg>
      <pc:sldChg chg="addSp modSp modNotes">
        <pc:chgData name="SHINN Heather * ODE" userId="S::heather.shinn@ode.oregon.gov::9dfe6369-7048-4514-b186-c41e6b490762" providerId="AD" clId="Web-{7F7F6E5E-8450-6B96-730F-224595BD605B}" dt="2026-04-29T22:54:29.078" v="3102"/>
        <pc:sldMkLst>
          <pc:docMk/>
          <pc:sldMk cId="352549470" sldId="290"/>
        </pc:sldMkLst>
        <pc:spChg chg="mod">
          <ac:chgData name="SHINN Heather * ODE" userId="S::heather.shinn@ode.oregon.gov::9dfe6369-7048-4514-b186-c41e6b490762" providerId="AD" clId="Web-{7F7F6E5E-8450-6B96-730F-224595BD605B}" dt="2026-04-29T22:53:52.654" v="3095" actId="20577"/>
          <ac:spMkLst>
            <pc:docMk/>
            <pc:sldMk cId="352549470" sldId="290"/>
            <ac:spMk id="3" creationId="{04397DD3-6D43-114A-22C5-CE86DB5BC36E}"/>
          </ac:spMkLst>
        </pc:spChg>
        <pc:picChg chg="add mod">
          <ac:chgData name="SHINN Heather * ODE" userId="S::heather.shinn@ode.oregon.gov::9dfe6369-7048-4514-b186-c41e6b490762" providerId="AD" clId="Web-{7F7F6E5E-8450-6B96-730F-224595BD605B}" dt="2026-04-29T22:53:44.685" v="3094" actId="1076"/>
          <ac:picMkLst>
            <pc:docMk/>
            <pc:sldMk cId="352549470" sldId="290"/>
            <ac:picMk id="5" creationId="{39B73BCA-9545-03EC-0391-CCDE4DA1323E}"/>
          </ac:picMkLst>
        </pc:picChg>
        <pc:cxnChg chg="mod">
          <ac:chgData name="SHINN Heather * ODE" userId="S::heather.shinn@ode.oregon.gov::9dfe6369-7048-4514-b186-c41e6b490762" providerId="AD" clId="Web-{7F7F6E5E-8450-6B96-730F-224595BD605B}" dt="2026-04-29T20:32:01.198" v="435" actId="14100"/>
          <ac:cxnSpMkLst>
            <pc:docMk/>
            <pc:sldMk cId="352549470" sldId="290"/>
            <ac:cxnSpMk id="13" creationId="{601A6AF6-57F7-B0C4-9A98-CFAD62A8C60E}"/>
          </ac:cxnSpMkLst>
        </pc:cxnChg>
      </pc:sldChg>
      <pc:sldChg chg="modNotes">
        <pc:chgData name="SHINN Heather * ODE" userId="S::heather.shinn@ode.oregon.gov::9dfe6369-7048-4514-b186-c41e6b490762" providerId="AD" clId="Web-{7F7F6E5E-8450-6B96-730F-224595BD605B}" dt="2026-04-29T22:57:57.384" v="3137"/>
        <pc:sldMkLst>
          <pc:docMk/>
          <pc:sldMk cId="1920925596" sldId="298"/>
        </pc:sldMkLst>
      </pc:sldChg>
    </pc:docChg>
  </pc:docChgLst>
  <pc:docChgLst>
    <pc:chgData name="DONOVAN Thea * ODE" userId="S::thea.donovan@ode.oregon.gov::3aa75057-d22f-4630-b008-7267e259829b" providerId="AD" clId="Web-{66D5119A-0903-5FB1-A642-0AB3E05147A1}"/>
    <pc:docChg chg="modSld">
      <pc:chgData name="DONOVAN Thea * ODE" userId="S::thea.donovan@ode.oregon.gov::3aa75057-d22f-4630-b008-7267e259829b" providerId="AD" clId="Web-{66D5119A-0903-5FB1-A642-0AB3E05147A1}" dt="2026-04-13T23:23:14.595" v="2" actId="1076"/>
      <pc:docMkLst>
        <pc:docMk/>
      </pc:docMkLst>
      <pc:sldChg chg="modSp">
        <pc:chgData name="DONOVAN Thea * ODE" userId="S::thea.donovan@ode.oregon.gov::3aa75057-d22f-4630-b008-7267e259829b" providerId="AD" clId="Web-{66D5119A-0903-5FB1-A642-0AB3E05147A1}" dt="2026-04-13T23:23:14.595" v="2" actId="1076"/>
        <pc:sldMkLst>
          <pc:docMk/>
          <pc:sldMk cId="2141914297" sldId="287"/>
        </pc:sldMkLst>
        <pc:picChg chg="mod">
          <ac:chgData name="DONOVAN Thea * ODE" userId="S::thea.donovan@ode.oregon.gov::3aa75057-d22f-4630-b008-7267e259829b" providerId="AD" clId="Web-{66D5119A-0903-5FB1-A642-0AB3E05147A1}" dt="2026-04-13T23:23:04.626" v="1" actId="1076"/>
          <ac:picMkLst>
            <pc:docMk/>
            <pc:sldMk cId="2141914297" sldId="287"/>
            <ac:picMk id="5" creationId="{2E2CF5E4-DE2B-56CA-1C88-2FCEC01AF8BC}"/>
          </ac:picMkLst>
        </pc:picChg>
      </pc:sldChg>
    </pc:docChg>
  </pc:docChgLst>
  <pc:docChgLst>
    <pc:chgData name="JAGANI Sheel * ODE" userId="9743c055-8e6b-4fd3-a8d5-927f2de22cc7" providerId="ADAL" clId="{CFDD6AE2-CC7F-42FE-A092-01FC7F0EA109}"/>
    <pc:docChg chg="undo custSel addSld delSld modSld">
      <pc:chgData name="JAGANI Sheel * ODE" userId="9743c055-8e6b-4fd3-a8d5-927f2de22cc7" providerId="ADAL" clId="{CFDD6AE2-CC7F-42FE-A092-01FC7F0EA109}" dt="2026-04-29T20:05:28.576" v="628" actId="20577"/>
      <pc:docMkLst>
        <pc:docMk/>
      </pc:docMkLst>
      <pc:sldChg chg="modSp mod">
        <pc:chgData name="JAGANI Sheel * ODE" userId="9743c055-8e6b-4fd3-a8d5-927f2de22cc7" providerId="ADAL" clId="{CFDD6AE2-CC7F-42FE-A092-01FC7F0EA109}" dt="2026-04-29T19:57:12.889" v="600" actId="20577"/>
        <pc:sldMkLst>
          <pc:docMk/>
          <pc:sldMk cId="1416416125" sldId="277"/>
        </pc:sldMkLst>
        <pc:spChg chg="mod">
          <ac:chgData name="JAGANI Sheel * ODE" userId="9743c055-8e6b-4fd3-a8d5-927f2de22cc7" providerId="ADAL" clId="{CFDD6AE2-CC7F-42FE-A092-01FC7F0EA109}" dt="2026-04-29T19:57:12.889" v="600" actId="20577"/>
          <ac:spMkLst>
            <pc:docMk/>
            <pc:sldMk cId="1416416125" sldId="277"/>
            <ac:spMk id="626" creationId="{00000000-0000-0000-0000-000000000000}"/>
          </ac:spMkLst>
        </pc:spChg>
        <pc:graphicFrameChg chg="modGraphic">
          <ac:chgData name="JAGANI Sheel * ODE" userId="9743c055-8e6b-4fd3-a8d5-927f2de22cc7" providerId="ADAL" clId="{CFDD6AE2-CC7F-42FE-A092-01FC7F0EA109}" dt="2026-04-29T19:56:36.707" v="517" actId="20577"/>
          <ac:graphicFrameMkLst>
            <pc:docMk/>
            <pc:sldMk cId="1416416125" sldId="277"/>
            <ac:graphicFrameMk id="5" creationId="{C6944F74-991B-9473-A197-45D1B88A48E9}"/>
          </ac:graphicFrameMkLst>
        </pc:graphicFrameChg>
      </pc:sldChg>
      <pc:sldChg chg="modSp mod modNotesTx">
        <pc:chgData name="JAGANI Sheel * ODE" userId="9743c055-8e6b-4fd3-a8d5-927f2de22cc7" providerId="ADAL" clId="{CFDD6AE2-CC7F-42FE-A092-01FC7F0EA109}" dt="2026-04-29T19:55:07.735" v="440" actId="6549"/>
        <pc:sldMkLst>
          <pc:docMk/>
          <pc:sldMk cId="2727986974" sldId="291"/>
        </pc:sldMkLst>
        <pc:spChg chg="mod">
          <ac:chgData name="JAGANI Sheel * ODE" userId="9743c055-8e6b-4fd3-a8d5-927f2de22cc7" providerId="ADAL" clId="{CFDD6AE2-CC7F-42FE-A092-01FC7F0EA109}" dt="2026-04-29T19:55:07.735" v="440" actId="6549"/>
          <ac:spMkLst>
            <pc:docMk/>
            <pc:sldMk cId="2727986974" sldId="291"/>
            <ac:spMk id="3" creationId="{C6351E59-E667-87CB-F745-6D7D522DEABF}"/>
          </ac:spMkLst>
        </pc:spChg>
        <pc:spChg chg="mod">
          <ac:chgData name="JAGANI Sheel * ODE" userId="9743c055-8e6b-4fd3-a8d5-927f2de22cc7" providerId="ADAL" clId="{CFDD6AE2-CC7F-42FE-A092-01FC7F0EA109}" dt="2026-04-29T19:44:43.484" v="81" actId="20577"/>
          <ac:spMkLst>
            <pc:docMk/>
            <pc:sldMk cId="2727986974" sldId="291"/>
            <ac:spMk id="625" creationId="{ED587CD1-750E-2A7A-9EF3-E59C09BF2BBB}"/>
          </ac:spMkLst>
        </pc:spChg>
      </pc:sldChg>
      <pc:sldChg chg="modSp mod">
        <pc:chgData name="JAGANI Sheel * ODE" userId="9743c055-8e6b-4fd3-a8d5-927f2de22cc7" providerId="ADAL" clId="{CFDD6AE2-CC7F-42FE-A092-01FC7F0EA109}" dt="2026-04-29T19:42:58.750" v="60" actId="207"/>
        <pc:sldMkLst>
          <pc:docMk/>
          <pc:sldMk cId="1633967040" sldId="292"/>
        </pc:sldMkLst>
        <pc:spChg chg="mod">
          <ac:chgData name="JAGANI Sheel * ODE" userId="9743c055-8e6b-4fd3-a8d5-927f2de22cc7" providerId="ADAL" clId="{CFDD6AE2-CC7F-42FE-A092-01FC7F0EA109}" dt="2026-04-29T19:42:25.927" v="55" actId="114"/>
          <ac:spMkLst>
            <pc:docMk/>
            <pc:sldMk cId="1633967040" sldId="292"/>
            <ac:spMk id="12" creationId="{C3FFE3CB-5B98-6F48-6BBC-F2020BA8E594}"/>
          </ac:spMkLst>
        </pc:spChg>
        <pc:graphicFrameChg chg="mod">
          <ac:chgData name="JAGANI Sheel * ODE" userId="9743c055-8e6b-4fd3-a8d5-927f2de22cc7" providerId="ADAL" clId="{CFDD6AE2-CC7F-42FE-A092-01FC7F0EA109}" dt="2026-04-29T19:42:58.750" v="60" actId="207"/>
          <ac:graphicFrameMkLst>
            <pc:docMk/>
            <pc:sldMk cId="1633967040" sldId="292"/>
            <ac:graphicFrameMk id="9" creationId="{01D5A41A-EECA-AFAC-8D75-0A26B5B1D8EE}"/>
          </ac:graphicFrameMkLst>
        </pc:graphicFrameChg>
      </pc:sldChg>
      <pc:sldChg chg="modSp mod">
        <pc:chgData name="JAGANI Sheel * ODE" userId="9743c055-8e6b-4fd3-a8d5-927f2de22cc7" providerId="ADAL" clId="{CFDD6AE2-CC7F-42FE-A092-01FC7F0EA109}" dt="2026-04-29T20:05:28.576" v="628" actId="20577"/>
        <pc:sldMkLst>
          <pc:docMk/>
          <pc:sldMk cId="292412604" sldId="293"/>
        </pc:sldMkLst>
        <pc:graphicFrameChg chg="modGraphic">
          <ac:chgData name="JAGANI Sheel * ODE" userId="9743c055-8e6b-4fd3-a8d5-927f2de22cc7" providerId="ADAL" clId="{CFDD6AE2-CC7F-42FE-A092-01FC7F0EA109}" dt="2026-04-29T20:05:28.576" v="628" actId="20577"/>
          <ac:graphicFrameMkLst>
            <pc:docMk/>
            <pc:sldMk cId="292412604" sldId="293"/>
            <ac:graphicFrameMk id="5" creationId="{22652779-634F-C70E-131D-97985D94E521}"/>
          </ac:graphicFrameMkLst>
        </pc:graphicFrameChg>
      </pc:sldChg>
      <pc:sldChg chg="modSp mod modNotesTx">
        <pc:chgData name="JAGANI Sheel * ODE" userId="9743c055-8e6b-4fd3-a8d5-927f2de22cc7" providerId="ADAL" clId="{CFDD6AE2-CC7F-42FE-A092-01FC7F0EA109}" dt="2026-04-29T19:52:44.691" v="247" actId="20577"/>
        <pc:sldMkLst>
          <pc:docMk/>
          <pc:sldMk cId="1259424800" sldId="294"/>
        </pc:sldMkLst>
        <pc:spChg chg="mod">
          <ac:chgData name="JAGANI Sheel * ODE" userId="9743c055-8e6b-4fd3-a8d5-927f2de22cc7" providerId="ADAL" clId="{CFDD6AE2-CC7F-42FE-A092-01FC7F0EA109}" dt="2026-04-29T19:43:38.252" v="69" actId="20577"/>
          <ac:spMkLst>
            <pc:docMk/>
            <pc:sldMk cId="1259424800" sldId="294"/>
            <ac:spMk id="625" creationId="{2C220217-D1B2-76F5-F5DB-F334A2DE2700}"/>
          </ac:spMkLst>
        </pc:spChg>
      </pc:sldChg>
      <pc:sldChg chg="modNotesTx">
        <pc:chgData name="JAGANI Sheel * ODE" userId="9743c055-8e6b-4fd3-a8d5-927f2de22cc7" providerId="ADAL" clId="{CFDD6AE2-CC7F-42FE-A092-01FC7F0EA109}" dt="2026-04-29T19:53:35.725" v="412" actId="20577"/>
        <pc:sldMkLst>
          <pc:docMk/>
          <pc:sldMk cId="1952989402" sldId="295"/>
        </pc:sldMkLst>
      </pc:sldChg>
      <pc:sldChg chg="modSp">
        <pc:chgData name="JAGANI Sheel * ODE" userId="9743c055-8e6b-4fd3-a8d5-927f2de22cc7" providerId="ADAL" clId="{CFDD6AE2-CC7F-42FE-A092-01FC7F0EA109}" dt="2026-04-29T19:56:01.666" v="449" actId="207"/>
        <pc:sldMkLst>
          <pc:docMk/>
          <pc:sldMk cId="1920925596" sldId="298"/>
        </pc:sldMkLst>
        <pc:graphicFrameChg chg="mod">
          <ac:chgData name="JAGANI Sheel * ODE" userId="9743c055-8e6b-4fd3-a8d5-927f2de22cc7" providerId="ADAL" clId="{CFDD6AE2-CC7F-42FE-A092-01FC7F0EA109}" dt="2026-04-29T19:55:46.253" v="446" actId="207"/>
          <ac:graphicFrameMkLst>
            <pc:docMk/>
            <pc:sldMk cId="1920925596" sldId="298"/>
            <ac:graphicFrameMk id="2" creationId="{9189EE64-D69D-36FF-6261-D2C34EFA2B88}"/>
          </ac:graphicFrameMkLst>
        </pc:graphicFrameChg>
        <pc:graphicFrameChg chg="mod">
          <ac:chgData name="JAGANI Sheel * ODE" userId="9743c055-8e6b-4fd3-a8d5-927f2de22cc7" providerId="ADAL" clId="{CFDD6AE2-CC7F-42FE-A092-01FC7F0EA109}" dt="2026-04-29T19:56:01.666" v="449" actId="207"/>
          <ac:graphicFrameMkLst>
            <pc:docMk/>
            <pc:sldMk cId="1920925596" sldId="298"/>
            <ac:graphicFrameMk id="13" creationId="{70AD71EE-3F01-03C3-0367-2133D5DF9EAD}"/>
          </ac:graphicFrameMkLst>
        </pc:graphicFrameChg>
      </pc:sldChg>
      <pc:sldChg chg="addSp delSp modSp add mod">
        <pc:chgData name="JAGANI Sheel * ODE" userId="9743c055-8e6b-4fd3-a8d5-927f2de22cc7" providerId="ADAL" clId="{CFDD6AE2-CC7F-42FE-A092-01FC7F0EA109}" dt="2026-04-29T19:41:42.557" v="52" actId="255"/>
        <pc:sldMkLst>
          <pc:docMk/>
          <pc:sldMk cId="1435051964" sldId="299"/>
        </pc:sldMkLst>
        <pc:spChg chg="add mod">
          <ac:chgData name="JAGANI Sheel * ODE" userId="9743c055-8e6b-4fd3-a8d5-927f2de22cc7" providerId="ADAL" clId="{CFDD6AE2-CC7F-42FE-A092-01FC7F0EA109}" dt="2026-04-29T19:37:53.705" v="12" actId="255"/>
          <ac:spMkLst>
            <pc:docMk/>
            <pc:sldMk cId="1435051964" sldId="299"/>
            <ac:spMk id="3" creationId="{DC0B813A-3DF1-481D-61DD-F8A86E18DE9F}"/>
          </ac:spMkLst>
        </pc:spChg>
        <pc:graphicFrameChg chg="mod modGraphic">
          <ac:chgData name="JAGANI Sheel * ODE" userId="9743c055-8e6b-4fd3-a8d5-927f2de22cc7" providerId="ADAL" clId="{CFDD6AE2-CC7F-42FE-A092-01FC7F0EA109}" dt="2026-04-29T19:41:42.557" v="52" actId="255"/>
          <ac:graphicFrameMkLst>
            <pc:docMk/>
            <pc:sldMk cId="1435051964" sldId="299"/>
            <ac:graphicFrameMk id="5" creationId="{261384D9-1F45-76CF-129B-61D3B764E261}"/>
          </ac:graphicFrameMkLst>
        </pc:graphicFrameChg>
      </pc:sldChg>
    </pc:docChg>
  </pc:docChgLst>
  <pc:docChgLst>
    <pc:chgData name="SHINN Heather * ODE" userId="S::heather.shinn@ode.oregon.gov::9dfe6369-7048-4514-b186-c41e6b490762" providerId="AD" clId="Web-{51034C5D-0B8A-71C8-0235-8B5B8B29C0F5}"/>
    <pc:docChg chg="modSld">
      <pc:chgData name="SHINN Heather * ODE" userId="S::heather.shinn@ode.oregon.gov::9dfe6369-7048-4514-b186-c41e6b490762" providerId="AD" clId="Web-{51034C5D-0B8A-71C8-0235-8B5B8B29C0F5}" dt="2026-05-06T16:46:35.257" v="207"/>
      <pc:docMkLst>
        <pc:docMk/>
      </pc:docMkLst>
      <pc:sldChg chg="modSp modNotes">
        <pc:chgData name="SHINN Heather * ODE" userId="S::heather.shinn@ode.oregon.gov::9dfe6369-7048-4514-b186-c41e6b490762" providerId="AD" clId="Web-{51034C5D-0B8A-71C8-0235-8B5B8B29C0F5}" dt="2026-05-06T16:45:27.485" v="166"/>
        <pc:sldMkLst>
          <pc:docMk/>
          <pc:sldMk cId="4273596853" sldId="282"/>
        </pc:sldMkLst>
        <pc:spChg chg="mod">
          <ac:chgData name="SHINN Heather * ODE" userId="S::heather.shinn@ode.oregon.gov::9dfe6369-7048-4514-b186-c41e6b490762" providerId="AD" clId="Web-{51034C5D-0B8A-71C8-0235-8B5B8B29C0F5}" dt="2026-05-06T16:43:25.001" v="86" actId="20577"/>
          <ac:spMkLst>
            <pc:docMk/>
            <pc:sldMk cId="4273596853" sldId="282"/>
            <ac:spMk id="3" creationId="{F03DF2C0-2858-EF2C-B59F-9C72142AA1B1}"/>
          </ac:spMkLst>
        </pc:spChg>
      </pc:sldChg>
      <pc:sldChg chg="modNotes">
        <pc:chgData name="SHINN Heather * ODE" userId="S::heather.shinn@ode.oregon.gov::9dfe6369-7048-4514-b186-c41e6b490762" providerId="AD" clId="Web-{51034C5D-0B8A-71C8-0235-8B5B8B29C0F5}" dt="2026-05-06T16:46:35.257" v="207"/>
        <pc:sldMkLst>
          <pc:docMk/>
          <pc:sldMk cId="910062232" sldId="2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71715-D404-4434-B7ED-D31457F9325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20D3A06-57B3-423C-BBCC-4E37525082D4}">
      <dgm:prSet phldrT="[Tex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LEAs</a:t>
          </a:r>
          <a:r>
            <a:rPr lang="en-US" sz="1800">
              <a:latin typeface="Calibri" panose="020F0502020204030204" pitchFamily="34" charset="0"/>
              <a:ea typeface="Calibri" panose="020F0502020204030204" pitchFamily="34" charset="0"/>
              <a:cs typeface="Calibri" panose="020F0502020204030204" pitchFamily="34" charset="0"/>
            </a:rPr>
            <a:t> submit IDEA Part B application and MoE Compliance and Assurances to the ODE </a:t>
          </a:r>
          <a:r>
            <a:rPr lang="en-US" sz="1800" b="1">
              <a:latin typeface="Calibri" panose="020F0502020204030204" pitchFamily="34" charset="0"/>
              <a:ea typeface="Calibri" panose="020F0502020204030204" pitchFamily="34" charset="0"/>
              <a:cs typeface="Calibri" panose="020F0502020204030204" pitchFamily="34" charset="0"/>
            </a:rPr>
            <a:t>through Smartsheet, an online software program.</a:t>
          </a:r>
        </a:p>
      </dgm:t>
    </dgm:pt>
    <dgm:pt modelId="{8F164129-5674-49AA-B141-92852CB8FC3E}" type="parTrans" cxnId="{E11A6DEF-7215-44BB-AE84-4D821FD4472E}">
      <dgm:prSet/>
      <dgm:spPr/>
      <dgm:t>
        <a:bodyPr/>
        <a:lstStyle/>
        <a:p>
          <a:endParaRPr lang="en-US"/>
        </a:p>
      </dgm:t>
    </dgm:pt>
    <dgm:pt modelId="{0EFA4190-5432-4608-BA26-FAC32C2F41C4}" type="sibTrans" cxnId="{E11A6DEF-7215-44BB-AE84-4D821FD4472E}">
      <dgm:prSet/>
      <dgm:spPr/>
      <dgm:t>
        <a:bodyPr/>
        <a:lstStyle/>
        <a:p>
          <a:endParaRPr lang="en-US"/>
        </a:p>
      </dgm:t>
    </dgm:pt>
    <dgm:pt modelId="{2A5B399C-5C7F-4302-A960-2EA865A0977E}">
      <dgm:prSet custT="1"/>
      <dgm:spPr/>
      <dgm:t>
        <a:bodyPr/>
        <a:lstStyle/>
        <a:p>
          <a:r>
            <a:rPr lang="en-US" sz="1400">
              <a:latin typeface="Calibri" panose="020F0502020204030204" pitchFamily="34" charset="0"/>
              <a:ea typeface="Calibri" panose="020F0502020204030204" pitchFamily="34" charset="0"/>
              <a:cs typeface="Calibri" panose="020F0502020204030204" pitchFamily="34" charset="0"/>
            </a:rPr>
            <a:t>LEAs are required to review and sign assurances to receive federal funding as well as submit other information required by the state (e.g., to funding elections, MoE budget, GEPA Section 427, and a subrecipient fiscal risk self-assessment.)</a:t>
          </a: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B1C273D9-5F29-4791-ABF5-AC941CDB689B}" type="parTrans" cxnId="{FA4B8302-ADA1-40DB-9F71-3638D49DF9DB}">
      <dgm:prSet/>
      <dgm:spPr/>
      <dgm:t>
        <a:bodyPr/>
        <a:lstStyle/>
        <a:p>
          <a:endParaRPr lang="en-US"/>
        </a:p>
      </dgm:t>
    </dgm:pt>
    <dgm:pt modelId="{0A62FD74-7544-4415-A263-A0108C886E12}" type="sibTrans" cxnId="{FA4B8302-ADA1-40DB-9F71-3638D49DF9DB}">
      <dgm:prSet/>
      <dgm:spPr/>
      <dgm:t>
        <a:bodyPr/>
        <a:lstStyle/>
        <a:p>
          <a:endParaRPr lang="en-US"/>
        </a:p>
      </dgm:t>
    </dgm:pt>
    <dgm:pt modelId="{A361594E-4692-44D3-A2EC-EB006FEA0AE3}">
      <dgm:prSet custT="1"/>
      <dgm:spPr/>
      <dgm:t>
        <a:bodyPr/>
        <a:lstStyle/>
        <a:p>
          <a:r>
            <a:rPr lang="en-US" sz="1800">
              <a:latin typeface="Calibri" panose="020F0502020204030204" pitchFamily="34" charset="0"/>
              <a:ea typeface="Calibri" panose="020F0502020204030204" pitchFamily="34" charset="0"/>
              <a:cs typeface="Calibri" panose="020F0502020204030204" pitchFamily="34" charset="0"/>
            </a:rPr>
            <a:t>The IDEA Fiscal Team </a:t>
          </a:r>
          <a:r>
            <a:rPr lang="en-US" sz="1800" b="1">
              <a:latin typeface="Calibri" panose="020F0502020204030204" pitchFamily="34" charset="0"/>
              <a:ea typeface="Calibri" panose="020F0502020204030204" pitchFamily="34" charset="0"/>
              <a:cs typeface="Calibri" panose="020F0502020204030204" pitchFamily="34" charset="0"/>
            </a:rPr>
            <a:t>reviews and approves the district and issues a grant award notification to the LEA.</a:t>
          </a:r>
        </a:p>
      </dgm:t>
    </dgm:pt>
    <dgm:pt modelId="{F59964A6-4E99-42C2-8669-B3B8D9CFE439}" type="parTrans" cxnId="{0D740FDE-0A98-4207-A8EB-47AFF35664FA}">
      <dgm:prSet/>
      <dgm:spPr/>
      <dgm:t>
        <a:bodyPr/>
        <a:lstStyle/>
        <a:p>
          <a:endParaRPr lang="en-US"/>
        </a:p>
      </dgm:t>
    </dgm:pt>
    <dgm:pt modelId="{807381DE-9554-48F4-A392-C597C388DD77}" type="sibTrans" cxnId="{0D740FDE-0A98-4207-A8EB-47AFF35664FA}">
      <dgm:prSet/>
      <dgm:spPr/>
      <dgm:t>
        <a:bodyPr/>
        <a:lstStyle/>
        <a:p>
          <a:endParaRPr lang="en-US"/>
        </a:p>
      </dgm:t>
    </dgm:pt>
    <dgm:pt modelId="{3823C53D-A38F-49C6-9C40-1A9B1EB86096}" type="pres">
      <dgm:prSet presAssocID="{AF871715-D404-4434-B7ED-D31457F93252}" presName="CompostProcess" presStyleCnt="0">
        <dgm:presLayoutVars>
          <dgm:dir/>
          <dgm:resizeHandles val="exact"/>
        </dgm:presLayoutVars>
      </dgm:prSet>
      <dgm:spPr/>
    </dgm:pt>
    <dgm:pt modelId="{758834A5-A60C-40DC-97B3-BEC94C75A6C6}" type="pres">
      <dgm:prSet presAssocID="{AF871715-D404-4434-B7ED-D31457F93252}" presName="arrow" presStyleLbl="bgShp" presStyleIdx="0" presStyleCnt="1"/>
      <dgm:spPr/>
    </dgm:pt>
    <dgm:pt modelId="{541E17CF-6CDB-4775-9C5F-D739BC929CD9}" type="pres">
      <dgm:prSet presAssocID="{AF871715-D404-4434-B7ED-D31457F93252}" presName="linearProcess" presStyleCnt="0"/>
      <dgm:spPr/>
    </dgm:pt>
    <dgm:pt modelId="{11C774B1-F25A-4091-B8A5-79BE8DA38523}" type="pres">
      <dgm:prSet presAssocID="{720D3A06-57B3-423C-BBCC-4E37525082D4}" presName="textNode" presStyleLbl="node1" presStyleIdx="0" presStyleCnt="3">
        <dgm:presLayoutVars>
          <dgm:bulletEnabled val="1"/>
        </dgm:presLayoutVars>
      </dgm:prSet>
      <dgm:spPr/>
    </dgm:pt>
    <dgm:pt modelId="{89C91C64-44AA-4761-9623-420DE8A4FB6B}" type="pres">
      <dgm:prSet presAssocID="{0EFA4190-5432-4608-BA26-FAC32C2F41C4}" presName="sibTrans" presStyleCnt="0"/>
      <dgm:spPr/>
    </dgm:pt>
    <dgm:pt modelId="{85E8D416-5179-4246-BD6F-F693443DEBE9}" type="pres">
      <dgm:prSet presAssocID="{2A5B399C-5C7F-4302-A960-2EA865A0977E}" presName="textNode" presStyleLbl="node1" presStyleIdx="1" presStyleCnt="3">
        <dgm:presLayoutVars>
          <dgm:bulletEnabled val="1"/>
        </dgm:presLayoutVars>
      </dgm:prSet>
      <dgm:spPr/>
    </dgm:pt>
    <dgm:pt modelId="{877FC551-A6EC-4B19-8A83-8D7F37F8A79E}" type="pres">
      <dgm:prSet presAssocID="{0A62FD74-7544-4415-A263-A0108C886E12}" presName="sibTrans" presStyleCnt="0"/>
      <dgm:spPr/>
    </dgm:pt>
    <dgm:pt modelId="{91375587-CD74-4919-8F65-050ED2C34CE9}" type="pres">
      <dgm:prSet presAssocID="{A361594E-4692-44D3-A2EC-EB006FEA0AE3}" presName="textNode" presStyleLbl="node1" presStyleIdx="2" presStyleCnt="3">
        <dgm:presLayoutVars>
          <dgm:bulletEnabled val="1"/>
        </dgm:presLayoutVars>
      </dgm:prSet>
      <dgm:spPr/>
    </dgm:pt>
  </dgm:ptLst>
  <dgm:cxnLst>
    <dgm:cxn modelId="{FA4B8302-ADA1-40DB-9F71-3638D49DF9DB}" srcId="{AF871715-D404-4434-B7ED-D31457F93252}" destId="{2A5B399C-5C7F-4302-A960-2EA865A0977E}" srcOrd="1" destOrd="0" parTransId="{B1C273D9-5F29-4791-ABF5-AC941CDB689B}" sibTransId="{0A62FD74-7544-4415-A263-A0108C886E12}"/>
    <dgm:cxn modelId="{29AD0646-9ECE-4173-87D3-6D459AEEA8B4}" type="presOf" srcId="{720D3A06-57B3-423C-BBCC-4E37525082D4}" destId="{11C774B1-F25A-4091-B8A5-79BE8DA38523}" srcOrd="0" destOrd="0" presId="urn:microsoft.com/office/officeart/2005/8/layout/hProcess9"/>
    <dgm:cxn modelId="{68FAAEC7-8EDE-4AD4-9906-284D8A0A53CA}" type="presOf" srcId="{A361594E-4692-44D3-A2EC-EB006FEA0AE3}" destId="{91375587-CD74-4919-8F65-050ED2C34CE9}" srcOrd="0" destOrd="0" presId="urn:microsoft.com/office/officeart/2005/8/layout/hProcess9"/>
    <dgm:cxn modelId="{B62D7DD0-771F-4B48-AAD7-FA3644F8A982}" type="presOf" srcId="{AF871715-D404-4434-B7ED-D31457F93252}" destId="{3823C53D-A38F-49C6-9C40-1A9B1EB86096}" srcOrd="0" destOrd="0" presId="urn:microsoft.com/office/officeart/2005/8/layout/hProcess9"/>
    <dgm:cxn modelId="{0D740FDE-0A98-4207-A8EB-47AFF35664FA}" srcId="{AF871715-D404-4434-B7ED-D31457F93252}" destId="{A361594E-4692-44D3-A2EC-EB006FEA0AE3}" srcOrd="2" destOrd="0" parTransId="{F59964A6-4E99-42C2-8669-B3B8D9CFE439}" sibTransId="{807381DE-9554-48F4-A392-C597C388DD77}"/>
    <dgm:cxn modelId="{E11A6DEF-7215-44BB-AE84-4D821FD4472E}" srcId="{AF871715-D404-4434-B7ED-D31457F93252}" destId="{720D3A06-57B3-423C-BBCC-4E37525082D4}" srcOrd="0" destOrd="0" parTransId="{8F164129-5674-49AA-B141-92852CB8FC3E}" sibTransId="{0EFA4190-5432-4608-BA26-FAC32C2F41C4}"/>
    <dgm:cxn modelId="{6CF26CF5-614E-4DD0-92F7-7A2CF4E33397}" type="presOf" srcId="{2A5B399C-5C7F-4302-A960-2EA865A0977E}" destId="{85E8D416-5179-4246-BD6F-F693443DEBE9}" srcOrd="0" destOrd="0" presId="urn:microsoft.com/office/officeart/2005/8/layout/hProcess9"/>
    <dgm:cxn modelId="{77B9F4E1-617B-44C1-BD6A-2A552D7E4610}" type="presParOf" srcId="{3823C53D-A38F-49C6-9C40-1A9B1EB86096}" destId="{758834A5-A60C-40DC-97B3-BEC94C75A6C6}" srcOrd="0" destOrd="0" presId="urn:microsoft.com/office/officeart/2005/8/layout/hProcess9"/>
    <dgm:cxn modelId="{D32B81CC-AA44-46E3-8274-F163B8E79660}" type="presParOf" srcId="{3823C53D-A38F-49C6-9C40-1A9B1EB86096}" destId="{541E17CF-6CDB-4775-9C5F-D739BC929CD9}" srcOrd="1" destOrd="0" presId="urn:microsoft.com/office/officeart/2005/8/layout/hProcess9"/>
    <dgm:cxn modelId="{85E8D028-A9DA-4B0B-B550-6926F6940825}" type="presParOf" srcId="{541E17CF-6CDB-4775-9C5F-D739BC929CD9}" destId="{11C774B1-F25A-4091-B8A5-79BE8DA38523}" srcOrd="0" destOrd="0" presId="urn:microsoft.com/office/officeart/2005/8/layout/hProcess9"/>
    <dgm:cxn modelId="{B0191D98-DE73-4056-8B56-1AE5329675A9}" type="presParOf" srcId="{541E17CF-6CDB-4775-9C5F-D739BC929CD9}" destId="{89C91C64-44AA-4761-9623-420DE8A4FB6B}" srcOrd="1" destOrd="0" presId="urn:microsoft.com/office/officeart/2005/8/layout/hProcess9"/>
    <dgm:cxn modelId="{C43366A3-9DBB-45EA-B934-99B14FFBE38E}" type="presParOf" srcId="{541E17CF-6CDB-4775-9C5F-D739BC929CD9}" destId="{85E8D416-5179-4246-BD6F-F693443DEBE9}" srcOrd="2" destOrd="0" presId="urn:microsoft.com/office/officeart/2005/8/layout/hProcess9"/>
    <dgm:cxn modelId="{8C96D814-6C0E-42F1-9103-FE7F84985F3F}" type="presParOf" srcId="{541E17CF-6CDB-4775-9C5F-D739BC929CD9}" destId="{877FC551-A6EC-4B19-8A83-8D7F37F8A79E}" srcOrd="3" destOrd="0" presId="urn:microsoft.com/office/officeart/2005/8/layout/hProcess9"/>
    <dgm:cxn modelId="{44D532EC-7C6F-422C-BD22-8EDCC1E3098E}" type="presParOf" srcId="{541E17CF-6CDB-4775-9C5F-D739BC929CD9}" destId="{91375587-CD74-4919-8F65-050ED2C34CE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DA769-1267-4922-8EDB-5F4451D51EA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4C0019B-B0A9-43C6-AEDC-3E3FB81EDE23}">
      <dgm:prSet/>
      <dgm:spPr/>
      <dgm:t>
        <a:bodyPr/>
        <a:lstStyle/>
        <a:p>
          <a:r>
            <a:rPr lang="en-US" b="1">
              <a:latin typeface="Calibri" panose="020F0502020204030204" pitchFamily="34" charset="0"/>
              <a:ea typeface="Calibri" panose="020F0502020204030204" pitchFamily="34" charset="0"/>
              <a:cs typeface="Calibri" panose="020F0502020204030204" pitchFamily="34" charset="0"/>
            </a:rPr>
            <a:t>Collection opened: </a:t>
          </a:r>
        </a:p>
        <a:p>
          <a:r>
            <a:rPr lang="en-US">
              <a:latin typeface="Calibri" panose="020F0502020204030204" pitchFamily="34" charset="0"/>
              <a:ea typeface="Calibri" panose="020F0502020204030204" pitchFamily="34" charset="0"/>
              <a:cs typeface="Calibri" panose="020F0502020204030204" pitchFamily="34" charset="0"/>
            </a:rPr>
            <a:t>Thursday, April 30, 2026</a:t>
          </a:r>
        </a:p>
      </dgm:t>
    </dgm:pt>
    <dgm:pt modelId="{7C89478B-B99B-4F28-A343-047AAD07397C}" type="parTrans" cxnId="{5C4B5A8F-D738-4749-B3D3-82FF694A1B6F}">
      <dgm:prSet/>
      <dgm:spPr/>
      <dgm:t>
        <a:bodyPr/>
        <a:lstStyle/>
        <a:p>
          <a:endParaRPr lang="en-US"/>
        </a:p>
      </dgm:t>
    </dgm:pt>
    <dgm:pt modelId="{C568393D-1704-4FDC-ACA5-B7663FE3E1E9}" type="sibTrans" cxnId="{5C4B5A8F-D738-4749-B3D3-82FF694A1B6F}">
      <dgm:prSet/>
      <dgm:spPr/>
      <dgm:t>
        <a:bodyPr/>
        <a:lstStyle/>
        <a:p>
          <a:endParaRPr lang="en-US"/>
        </a:p>
      </dgm:t>
    </dgm:pt>
    <dgm:pt modelId="{23F55CC8-578C-487C-80A0-DBCA03B4444D}">
      <dgm:prSet/>
      <dgm:spPr/>
      <dgm:t>
        <a:bodyPr/>
        <a:lstStyle/>
        <a:p>
          <a:r>
            <a:rPr lang="en-US" b="1">
              <a:latin typeface="Calibri" panose="020F0502020204030204" pitchFamily="34" charset="0"/>
              <a:ea typeface="Calibri" panose="020F0502020204030204" pitchFamily="34" charset="0"/>
              <a:cs typeface="Calibri" panose="020F0502020204030204" pitchFamily="34" charset="0"/>
            </a:rPr>
            <a:t>Collection closes: </a:t>
          </a:r>
        </a:p>
        <a:p>
          <a:r>
            <a:rPr lang="en-US">
              <a:latin typeface="Calibri" panose="020F0502020204030204" pitchFamily="34" charset="0"/>
              <a:ea typeface="Calibri" panose="020F0502020204030204" pitchFamily="34" charset="0"/>
              <a:cs typeface="Calibri" panose="020F0502020204030204" pitchFamily="34" charset="0"/>
            </a:rPr>
            <a:t>Monday, June 22, 2026</a:t>
          </a:r>
          <a:r>
            <a:rPr lang="en-US"/>
            <a:t>.  </a:t>
          </a:r>
        </a:p>
      </dgm:t>
    </dgm:pt>
    <dgm:pt modelId="{F5B18982-9127-4D4A-98B0-B0DBE039CA6D}" type="parTrans" cxnId="{4D28793D-A064-484C-8D76-EEFB620E8B92}">
      <dgm:prSet/>
      <dgm:spPr/>
      <dgm:t>
        <a:bodyPr/>
        <a:lstStyle/>
        <a:p>
          <a:endParaRPr lang="en-US"/>
        </a:p>
      </dgm:t>
    </dgm:pt>
    <dgm:pt modelId="{6E9B1FF4-19A0-4F1E-8F1F-DE91FE1DBFB9}" type="sibTrans" cxnId="{4D28793D-A064-484C-8D76-EEFB620E8B92}">
      <dgm:prSet/>
      <dgm:spPr/>
      <dgm:t>
        <a:bodyPr/>
        <a:lstStyle/>
        <a:p>
          <a:endParaRPr lang="en-US"/>
        </a:p>
      </dgm:t>
    </dgm:pt>
    <dgm:pt modelId="{3405DDD2-9475-43FF-B7FE-12B8661BB503}" type="pres">
      <dgm:prSet presAssocID="{2A1DA769-1267-4922-8EDB-5F4451D51EA8}" presName="Name0" presStyleCnt="0">
        <dgm:presLayoutVars>
          <dgm:dir/>
          <dgm:resizeHandles val="exact"/>
        </dgm:presLayoutVars>
      </dgm:prSet>
      <dgm:spPr/>
    </dgm:pt>
    <dgm:pt modelId="{6FCF7EED-FE86-41FC-B5F4-4D15107D4FFB}" type="pres">
      <dgm:prSet presAssocID="{64C0019B-B0A9-43C6-AEDC-3E3FB81EDE23}" presName="node" presStyleLbl="node1" presStyleIdx="0" presStyleCnt="2" custLinFactNeighborX="-117" custLinFactNeighborY="-1167">
        <dgm:presLayoutVars>
          <dgm:bulletEnabled val="1"/>
        </dgm:presLayoutVars>
      </dgm:prSet>
      <dgm:spPr/>
    </dgm:pt>
    <dgm:pt modelId="{4E4FE467-E326-422F-B67F-9F9ACD08EF8E}" type="pres">
      <dgm:prSet presAssocID="{C568393D-1704-4FDC-ACA5-B7663FE3E1E9}" presName="sibTrans" presStyleLbl="sibTrans2D1" presStyleIdx="0" presStyleCnt="1"/>
      <dgm:spPr/>
    </dgm:pt>
    <dgm:pt modelId="{007F69D9-C3BC-4CC4-A94B-E6C2193E97FB}" type="pres">
      <dgm:prSet presAssocID="{C568393D-1704-4FDC-ACA5-B7663FE3E1E9}" presName="connectorText" presStyleLbl="sibTrans2D1" presStyleIdx="0" presStyleCnt="1"/>
      <dgm:spPr/>
    </dgm:pt>
    <dgm:pt modelId="{C1480D2F-A62A-4AD8-B39F-0B516839993C}" type="pres">
      <dgm:prSet presAssocID="{23F55CC8-578C-487C-80A0-DBCA03B4444D}" presName="node" presStyleLbl="node1" presStyleIdx="1" presStyleCnt="2" custLinFactNeighborY="-1167">
        <dgm:presLayoutVars>
          <dgm:bulletEnabled val="1"/>
        </dgm:presLayoutVars>
      </dgm:prSet>
      <dgm:spPr/>
    </dgm:pt>
  </dgm:ptLst>
  <dgm:cxnLst>
    <dgm:cxn modelId="{20E4A205-18D5-41AD-8124-4A66509507F4}" type="presOf" srcId="{23F55CC8-578C-487C-80A0-DBCA03B4444D}" destId="{C1480D2F-A62A-4AD8-B39F-0B516839993C}" srcOrd="0" destOrd="0" presId="urn:microsoft.com/office/officeart/2005/8/layout/process1"/>
    <dgm:cxn modelId="{D0A99B0E-7BCF-4B41-B4F3-3D1BA1C19C47}" type="presOf" srcId="{64C0019B-B0A9-43C6-AEDC-3E3FB81EDE23}" destId="{6FCF7EED-FE86-41FC-B5F4-4D15107D4FFB}" srcOrd="0" destOrd="0" presId="urn:microsoft.com/office/officeart/2005/8/layout/process1"/>
    <dgm:cxn modelId="{4D28793D-A064-484C-8D76-EEFB620E8B92}" srcId="{2A1DA769-1267-4922-8EDB-5F4451D51EA8}" destId="{23F55CC8-578C-487C-80A0-DBCA03B4444D}" srcOrd="1" destOrd="0" parTransId="{F5B18982-9127-4D4A-98B0-B0DBE039CA6D}" sibTransId="{6E9B1FF4-19A0-4F1E-8F1F-DE91FE1DBFB9}"/>
    <dgm:cxn modelId="{9641BF4E-EAD8-442D-9C05-83969ADE5EDD}" type="presOf" srcId="{2A1DA769-1267-4922-8EDB-5F4451D51EA8}" destId="{3405DDD2-9475-43FF-B7FE-12B8661BB503}" srcOrd="0" destOrd="0" presId="urn:microsoft.com/office/officeart/2005/8/layout/process1"/>
    <dgm:cxn modelId="{EEE0E772-4A3B-4A0D-94CE-D3AA0DE48299}" type="presOf" srcId="{C568393D-1704-4FDC-ACA5-B7663FE3E1E9}" destId="{4E4FE467-E326-422F-B67F-9F9ACD08EF8E}" srcOrd="0" destOrd="0" presId="urn:microsoft.com/office/officeart/2005/8/layout/process1"/>
    <dgm:cxn modelId="{5C4B5A8F-D738-4749-B3D3-82FF694A1B6F}" srcId="{2A1DA769-1267-4922-8EDB-5F4451D51EA8}" destId="{64C0019B-B0A9-43C6-AEDC-3E3FB81EDE23}" srcOrd="0" destOrd="0" parTransId="{7C89478B-B99B-4F28-A343-047AAD07397C}" sibTransId="{C568393D-1704-4FDC-ACA5-B7663FE3E1E9}"/>
    <dgm:cxn modelId="{62CFE7B1-BBA1-487D-90C4-9C68970D8B96}" type="presOf" srcId="{C568393D-1704-4FDC-ACA5-B7663FE3E1E9}" destId="{007F69D9-C3BC-4CC4-A94B-E6C2193E97FB}" srcOrd="1" destOrd="0" presId="urn:microsoft.com/office/officeart/2005/8/layout/process1"/>
    <dgm:cxn modelId="{EB616616-2AF4-414D-A2AE-97F15329829D}" type="presParOf" srcId="{3405DDD2-9475-43FF-B7FE-12B8661BB503}" destId="{6FCF7EED-FE86-41FC-B5F4-4D15107D4FFB}" srcOrd="0" destOrd="0" presId="urn:microsoft.com/office/officeart/2005/8/layout/process1"/>
    <dgm:cxn modelId="{1F26CE87-74DE-490D-B661-DAFC340B03AF}" type="presParOf" srcId="{3405DDD2-9475-43FF-B7FE-12B8661BB503}" destId="{4E4FE467-E326-422F-B67F-9F9ACD08EF8E}" srcOrd="1" destOrd="0" presId="urn:microsoft.com/office/officeart/2005/8/layout/process1"/>
    <dgm:cxn modelId="{BC02DD05-E060-4250-908B-0F785FC05537}" type="presParOf" srcId="{4E4FE467-E326-422F-B67F-9F9ACD08EF8E}" destId="{007F69D9-C3BC-4CC4-A94B-E6C2193E97FB}" srcOrd="0" destOrd="0" presId="urn:microsoft.com/office/officeart/2005/8/layout/process1"/>
    <dgm:cxn modelId="{BBA2CF0B-2D40-4B11-90F4-FCD9561E1D55}" type="presParOf" srcId="{3405DDD2-9475-43FF-B7FE-12B8661BB503}" destId="{C1480D2F-A62A-4AD8-B39F-0B516839993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13CA8-FFD2-4DCA-923F-A7CA27DEBCD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D83D01B-050A-499F-B9DE-4CC9DF0354FD}">
      <dgm:prSet phldrT="[Text]"/>
      <dgm:spPr>
        <a:solidFill>
          <a:schemeClr val="accent5"/>
        </a:solidFill>
      </dgm:spPr>
      <dgm:t>
        <a:bodyPr/>
        <a:lstStyle/>
        <a:p>
          <a:r>
            <a:rPr lang="en-US">
              <a:latin typeface="Calibri" panose="020F0502020204030204" pitchFamily="34" charset="0"/>
              <a:ea typeface="Calibri" panose="020F0502020204030204" pitchFamily="34" charset="0"/>
              <a:cs typeface="Calibri" panose="020F0502020204030204" pitchFamily="34" charset="0"/>
            </a:rPr>
            <a:t>Completing both can be a time-intensive task. Allow time for:</a:t>
          </a:r>
        </a:p>
      </dgm:t>
    </dgm:pt>
    <dgm:pt modelId="{A590E742-5E3E-4D1F-AE0D-A4BA0E40074B}" type="parTrans" cxnId="{F4E6FF15-FFC9-4F61-A97F-20F39F0CBEC1}">
      <dgm:prSet/>
      <dgm:spPr/>
      <dgm:t>
        <a:bodyPr/>
        <a:lstStyle/>
        <a:p>
          <a:endParaRPr lang="en-US"/>
        </a:p>
      </dgm:t>
    </dgm:pt>
    <dgm:pt modelId="{C8093B4F-A78C-42D0-9308-9B5B0E8838BA}" type="sibTrans" cxnId="{F4E6FF15-FFC9-4F61-A97F-20F39F0CBEC1}">
      <dgm:prSet/>
      <dgm:spPr/>
      <dgm:t>
        <a:bodyPr/>
        <a:lstStyle/>
        <a:p>
          <a:endParaRPr lang="en-US"/>
        </a:p>
      </dgm:t>
    </dgm:pt>
    <dgm:pt modelId="{B25E9A24-90D7-402D-B9A4-5033F7673E95}">
      <dgm:prSet custT="1"/>
      <dgm:spPr>
        <a:solidFill>
          <a:schemeClr val="accent5">
            <a:lumMod val="50000"/>
          </a:schemeClr>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Collecting information and determining selections</a:t>
          </a:r>
        </a:p>
      </dgm:t>
    </dgm:pt>
    <dgm:pt modelId="{8F2752F9-5434-4B36-A379-5CE9CAC36429}" type="parTrans" cxnId="{12D2F8CA-F6C5-4BB2-915B-F4D7811CD02B}">
      <dgm:prSet/>
      <dgm:spPr/>
      <dgm:t>
        <a:bodyPr/>
        <a:lstStyle/>
        <a:p>
          <a:endParaRPr lang="en-US"/>
        </a:p>
      </dgm:t>
    </dgm:pt>
    <dgm:pt modelId="{86F0D97F-6B33-4836-A8A1-6FA5EE7AC4FD}" type="sibTrans" cxnId="{12D2F8CA-F6C5-4BB2-915B-F4D7811CD02B}">
      <dgm:prSet/>
      <dgm:spPr/>
      <dgm:t>
        <a:bodyPr/>
        <a:lstStyle/>
        <a:p>
          <a:endParaRPr lang="en-US"/>
        </a:p>
      </dgm:t>
    </dgm:pt>
    <dgm:pt modelId="{101D2D44-EDB6-45DB-94A9-BF5A4F8DA726}">
      <dgm:prSet custT="1"/>
      <dgm:spPr>
        <a:solidFill>
          <a:schemeClr val="accent5">
            <a:lumMod val="50000"/>
          </a:schemeClr>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Submitting both forms </a:t>
          </a:r>
        </a:p>
      </dgm:t>
    </dgm:pt>
    <dgm:pt modelId="{809BD6CC-C3DF-46A4-AF78-0B09E7BC6D31}" type="parTrans" cxnId="{594A400F-7BF9-45C3-B645-7FD63E680AD1}">
      <dgm:prSet/>
      <dgm:spPr/>
      <dgm:t>
        <a:bodyPr/>
        <a:lstStyle/>
        <a:p>
          <a:endParaRPr lang="en-US"/>
        </a:p>
      </dgm:t>
    </dgm:pt>
    <dgm:pt modelId="{476A27B1-8172-456A-A8A4-DC71D42812CD}" type="sibTrans" cxnId="{594A400F-7BF9-45C3-B645-7FD63E680AD1}">
      <dgm:prSet/>
      <dgm:spPr/>
      <dgm:t>
        <a:bodyPr/>
        <a:lstStyle/>
        <a:p>
          <a:endParaRPr lang="en-US"/>
        </a:p>
      </dgm:t>
    </dgm:pt>
    <dgm:pt modelId="{6F00BF87-FFF4-447D-88CC-A2C7CE92D7AA}">
      <dgm:prSet custT="1"/>
      <dgm:spPr>
        <a:solidFill>
          <a:schemeClr val="accent5">
            <a:lumMod val="50000"/>
          </a:schemeClr>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Contacting ODE for questions </a:t>
          </a:r>
        </a:p>
      </dgm:t>
    </dgm:pt>
    <dgm:pt modelId="{219AAC47-D048-4FF5-940C-09EA41746146}" type="parTrans" cxnId="{7E35A340-C971-462B-B309-5F607E5EB5F8}">
      <dgm:prSet/>
      <dgm:spPr/>
      <dgm:t>
        <a:bodyPr/>
        <a:lstStyle/>
        <a:p>
          <a:endParaRPr lang="en-US"/>
        </a:p>
      </dgm:t>
    </dgm:pt>
    <dgm:pt modelId="{34DDEA5D-A0F0-4440-AA55-4187CA4D7F22}" type="sibTrans" cxnId="{7E35A340-C971-462B-B309-5F607E5EB5F8}">
      <dgm:prSet/>
      <dgm:spPr/>
      <dgm:t>
        <a:bodyPr/>
        <a:lstStyle/>
        <a:p>
          <a:endParaRPr lang="en-US"/>
        </a:p>
      </dgm:t>
    </dgm:pt>
    <dgm:pt modelId="{500F87B7-B3EB-433C-B918-31DFAE3B5476}">
      <dgm:prSet custT="1"/>
      <dgm:spPr>
        <a:solidFill>
          <a:schemeClr val="accent5">
            <a:lumMod val="50000"/>
          </a:schemeClr>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Receiving support prior to the submission deadline</a:t>
          </a:r>
        </a:p>
      </dgm:t>
    </dgm:pt>
    <dgm:pt modelId="{22B9E243-6A9C-442A-B837-D8BE8A8A3E3A}" type="parTrans" cxnId="{06813737-204E-4FCB-9D3E-7A8D5A20FC09}">
      <dgm:prSet/>
      <dgm:spPr/>
      <dgm:t>
        <a:bodyPr/>
        <a:lstStyle/>
        <a:p>
          <a:endParaRPr lang="en-US"/>
        </a:p>
      </dgm:t>
    </dgm:pt>
    <dgm:pt modelId="{AEE18D21-00C1-4813-9D1B-FF442B679B67}" type="sibTrans" cxnId="{06813737-204E-4FCB-9D3E-7A8D5A20FC09}">
      <dgm:prSet/>
      <dgm:spPr/>
      <dgm:t>
        <a:bodyPr/>
        <a:lstStyle/>
        <a:p>
          <a:endParaRPr lang="en-US"/>
        </a:p>
      </dgm:t>
    </dgm:pt>
    <dgm:pt modelId="{5923D6A9-921A-4CFE-975A-90A2571A3D75}" type="pres">
      <dgm:prSet presAssocID="{D3B13CA8-FFD2-4DCA-923F-A7CA27DEBCD2}" presName="Name0" presStyleCnt="0">
        <dgm:presLayoutVars>
          <dgm:chPref val="1"/>
          <dgm:dir/>
          <dgm:animOne val="branch"/>
          <dgm:animLvl val="lvl"/>
          <dgm:resizeHandles/>
        </dgm:presLayoutVars>
      </dgm:prSet>
      <dgm:spPr/>
    </dgm:pt>
    <dgm:pt modelId="{AE68A999-3F8E-44C3-92B6-123D8B481BB7}" type="pres">
      <dgm:prSet presAssocID="{4D83D01B-050A-499F-B9DE-4CC9DF0354FD}" presName="vertOne" presStyleCnt="0"/>
      <dgm:spPr/>
    </dgm:pt>
    <dgm:pt modelId="{F1C6C2F8-86A4-4844-AC05-9A2CC59FB716}" type="pres">
      <dgm:prSet presAssocID="{4D83D01B-050A-499F-B9DE-4CC9DF0354FD}" presName="txOne" presStyleLbl="node0" presStyleIdx="0" presStyleCnt="1" custScaleY="85162" custLinFactNeighborX="0" custLinFactNeighborY="-80801">
        <dgm:presLayoutVars>
          <dgm:chPref val="3"/>
        </dgm:presLayoutVars>
      </dgm:prSet>
      <dgm:spPr/>
    </dgm:pt>
    <dgm:pt modelId="{7E18CCC3-7D0A-4C7E-A88E-69D13E7C6813}" type="pres">
      <dgm:prSet presAssocID="{4D83D01B-050A-499F-B9DE-4CC9DF0354FD}" presName="parTransOne" presStyleCnt="0"/>
      <dgm:spPr/>
    </dgm:pt>
    <dgm:pt modelId="{4B74B45B-E7F5-4786-8FA3-2CBE631067AB}" type="pres">
      <dgm:prSet presAssocID="{4D83D01B-050A-499F-B9DE-4CC9DF0354FD}" presName="horzOne" presStyleCnt="0"/>
      <dgm:spPr/>
    </dgm:pt>
    <dgm:pt modelId="{134BD84D-88C3-4ECE-8006-FA6A2F9980CF}" type="pres">
      <dgm:prSet presAssocID="{B25E9A24-90D7-402D-B9A4-5033F7673E95}" presName="vertTwo" presStyleCnt="0"/>
      <dgm:spPr/>
    </dgm:pt>
    <dgm:pt modelId="{3E1893C5-C4BA-4223-A15A-6219FBDD5224}" type="pres">
      <dgm:prSet presAssocID="{B25E9A24-90D7-402D-B9A4-5033F7673E95}" presName="txTwo" presStyleLbl="node2" presStyleIdx="0" presStyleCnt="4" custLinFactNeighborY="-14059">
        <dgm:presLayoutVars>
          <dgm:chPref val="3"/>
        </dgm:presLayoutVars>
      </dgm:prSet>
      <dgm:spPr/>
    </dgm:pt>
    <dgm:pt modelId="{5D69FD02-17D3-4F49-84A2-D02E14830F17}" type="pres">
      <dgm:prSet presAssocID="{B25E9A24-90D7-402D-B9A4-5033F7673E95}" presName="horzTwo" presStyleCnt="0"/>
      <dgm:spPr/>
    </dgm:pt>
    <dgm:pt modelId="{43F52886-341B-42E4-84DF-E48FA1FC2789}" type="pres">
      <dgm:prSet presAssocID="{86F0D97F-6B33-4836-A8A1-6FA5EE7AC4FD}" presName="sibSpaceTwo" presStyleCnt="0"/>
      <dgm:spPr/>
    </dgm:pt>
    <dgm:pt modelId="{1559AE8B-95EB-4EDE-A47C-20FE2C36BEA7}" type="pres">
      <dgm:prSet presAssocID="{101D2D44-EDB6-45DB-94A9-BF5A4F8DA726}" presName="vertTwo" presStyleCnt="0"/>
      <dgm:spPr/>
    </dgm:pt>
    <dgm:pt modelId="{8C883488-0316-4419-A3F6-B0CFEACF67CB}" type="pres">
      <dgm:prSet presAssocID="{101D2D44-EDB6-45DB-94A9-BF5A4F8DA726}" presName="txTwo" presStyleLbl="node2" presStyleIdx="1" presStyleCnt="4" custLinFactNeighborY="-14059">
        <dgm:presLayoutVars>
          <dgm:chPref val="3"/>
        </dgm:presLayoutVars>
      </dgm:prSet>
      <dgm:spPr/>
    </dgm:pt>
    <dgm:pt modelId="{6C532C3E-9263-4002-8C81-BF1BFB7F246B}" type="pres">
      <dgm:prSet presAssocID="{101D2D44-EDB6-45DB-94A9-BF5A4F8DA726}" presName="horzTwo" presStyleCnt="0"/>
      <dgm:spPr/>
    </dgm:pt>
    <dgm:pt modelId="{9A979772-03FE-4792-9E19-5C885C9231AB}" type="pres">
      <dgm:prSet presAssocID="{476A27B1-8172-456A-A8A4-DC71D42812CD}" presName="sibSpaceTwo" presStyleCnt="0"/>
      <dgm:spPr/>
    </dgm:pt>
    <dgm:pt modelId="{E5F21770-68CA-4B1D-8DBA-66CBB8212904}" type="pres">
      <dgm:prSet presAssocID="{6F00BF87-FFF4-447D-88CC-A2C7CE92D7AA}" presName="vertTwo" presStyleCnt="0"/>
      <dgm:spPr/>
    </dgm:pt>
    <dgm:pt modelId="{277D5BCA-BD1B-401D-8F42-C51930FE92EA}" type="pres">
      <dgm:prSet presAssocID="{6F00BF87-FFF4-447D-88CC-A2C7CE92D7AA}" presName="txTwo" presStyleLbl="node2" presStyleIdx="2" presStyleCnt="4" custLinFactNeighborY="-14059">
        <dgm:presLayoutVars>
          <dgm:chPref val="3"/>
        </dgm:presLayoutVars>
      </dgm:prSet>
      <dgm:spPr/>
    </dgm:pt>
    <dgm:pt modelId="{3720A17F-9638-4177-B7B8-FCD1377EB7CD}" type="pres">
      <dgm:prSet presAssocID="{6F00BF87-FFF4-447D-88CC-A2C7CE92D7AA}" presName="horzTwo" presStyleCnt="0"/>
      <dgm:spPr/>
    </dgm:pt>
    <dgm:pt modelId="{EDF43DEA-2020-4B58-8362-DF5EAC9158F1}" type="pres">
      <dgm:prSet presAssocID="{34DDEA5D-A0F0-4440-AA55-4187CA4D7F22}" presName="sibSpaceTwo" presStyleCnt="0"/>
      <dgm:spPr/>
    </dgm:pt>
    <dgm:pt modelId="{3A40272E-2A2F-42B6-9D94-87BD077A9B7B}" type="pres">
      <dgm:prSet presAssocID="{500F87B7-B3EB-433C-B918-31DFAE3B5476}" presName="vertTwo" presStyleCnt="0"/>
      <dgm:spPr/>
    </dgm:pt>
    <dgm:pt modelId="{A4A2DB14-E85A-47C2-980B-218D66232492}" type="pres">
      <dgm:prSet presAssocID="{500F87B7-B3EB-433C-B918-31DFAE3B5476}" presName="txTwo" presStyleLbl="node2" presStyleIdx="3" presStyleCnt="4" custLinFactNeighborY="-14059">
        <dgm:presLayoutVars>
          <dgm:chPref val="3"/>
        </dgm:presLayoutVars>
      </dgm:prSet>
      <dgm:spPr/>
    </dgm:pt>
    <dgm:pt modelId="{2CC21D9F-CD10-4BCD-9E60-A2E1E6F14F06}" type="pres">
      <dgm:prSet presAssocID="{500F87B7-B3EB-433C-B918-31DFAE3B5476}" presName="horzTwo" presStyleCnt="0"/>
      <dgm:spPr/>
    </dgm:pt>
  </dgm:ptLst>
  <dgm:cxnLst>
    <dgm:cxn modelId="{594A400F-7BF9-45C3-B645-7FD63E680AD1}" srcId="{4D83D01B-050A-499F-B9DE-4CC9DF0354FD}" destId="{101D2D44-EDB6-45DB-94A9-BF5A4F8DA726}" srcOrd="1" destOrd="0" parTransId="{809BD6CC-C3DF-46A4-AF78-0B09E7BC6D31}" sibTransId="{476A27B1-8172-456A-A8A4-DC71D42812CD}"/>
    <dgm:cxn modelId="{F4E6FF15-FFC9-4F61-A97F-20F39F0CBEC1}" srcId="{D3B13CA8-FFD2-4DCA-923F-A7CA27DEBCD2}" destId="{4D83D01B-050A-499F-B9DE-4CC9DF0354FD}" srcOrd="0" destOrd="0" parTransId="{A590E742-5E3E-4D1F-AE0D-A4BA0E40074B}" sibTransId="{C8093B4F-A78C-42D0-9308-9B5B0E8838BA}"/>
    <dgm:cxn modelId="{06813737-204E-4FCB-9D3E-7A8D5A20FC09}" srcId="{4D83D01B-050A-499F-B9DE-4CC9DF0354FD}" destId="{500F87B7-B3EB-433C-B918-31DFAE3B5476}" srcOrd="3" destOrd="0" parTransId="{22B9E243-6A9C-442A-B837-D8BE8A8A3E3A}" sibTransId="{AEE18D21-00C1-4813-9D1B-FF442B679B67}"/>
    <dgm:cxn modelId="{C2559B3F-848A-4212-B387-4D5F8D576C8A}" type="presOf" srcId="{6F00BF87-FFF4-447D-88CC-A2C7CE92D7AA}" destId="{277D5BCA-BD1B-401D-8F42-C51930FE92EA}" srcOrd="0" destOrd="0" presId="urn:microsoft.com/office/officeart/2005/8/layout/hierarchy4"/>
    <dgm:cxn modelId="{75C09540-3220-4A59-91DC-C65F177EAB80}" type="presOf" srcId="{500F87B7-B3EB-433C-B918-31DFAE3B5476}" destId="{A4A2DB14-E85A-47C2-980B-218D66232492}" srcOrd="0" destOrd="0" presId="urn:microsoft.com/office/officeart/2005/8/layout/hierarchy4"/>
    <dgm:cxn modelId="{7E35A340-C971-462B-B309-5F607E5EB5F8}" srcId="{4D83D01B-050A-499F-B9DE-4CC9DF0354FD}" destId="{6F00BF87-FFF4-447D-88CC-A2C7CE92D7AA}" srcOrd="2" destOrd="0" parTransId="{219AAC47-D048-4FF5-940C-09EA41746146}" sibTransId="{34DDEA5D-A0F0-4440-AA55-4187CA4D7F22}"/>
    <dgm:cxn modelId="{CC326B5C-2BEB-44FD-98FD-CA8536705B89}" type="presOf" srcId="{B25E9A24-90D7-402D-B9A4-5033F7673E95}" destId="{3E1893C5-C4BA-4223-A15A-6219FBDD5224}" srcOrd="0" destOrd="0" presId="urn:microsoft.com/office/officeart/2005/8/layout/hierarchy4"/>
    <dgm:cxn modelId="{39DE839C-4274-4B3B-8D28-96B4B950A4F8}" type="presOf" srcId="{101D2D44-EDB6-45DB-94A9-BF5A4F8DA726}" destId="{8C883488-0316-4419-A3F6-B0CFEACF67CB}" srcOrd="0" destOrd="0" presId="urn:microsoft.com/office/officeart/2005/8/layout/hierarchy4"/>
    <dgm:cxn modelId="{7F6F97AA-58E2-4CC6-B1AB-3DD946DEDCBF}" type="presOf" srcId="{D3B13CA8-FFD2-4DCA-923F-A7CA27DEBCD2}" destId="{5923D6A9-921A-4CFE-975A-90A2571A3D75}" srcOrd="0" destOrd="0" presId="urn:microsoft.com/office/officeart/2005/8/layout/hierarchy4"/>
    <dgm:cxn modelId="{92863BB5-FBF4-41BA-BA46-9DF06B7BE146}" type="presOf" srcId="{4D83D01B-050A-499F-B9DE-4CC9DF0354FD}" destId="{F1C6C2F8-86A4-4844-AC05-9A2CC59FB716}" srcOrd="0" destOrd="0" presId="urn:microsoft.com/office/officeart/2005/8/layout/hierarchy4"/>
    <dgm:cxn modelId="{12D2F8CA-F6C5-4BB2-915B-F4D7811CD02B}" srcId="{4D83D01B-050A-499F-B9DE-4CC9DF0354FD}" destId="{B25E9A24-90D7-402D-B9A4-5033F7673E95}" srcOrd="0" destOrd="0" parTransId="{8F2752F9-5434-4B36-A379-5CE9CAC36429}" sibTransId="{86F0D97F-6B33-4836-A8A1-6FA5EE7AC4FD}"/>
    <dgm:cxn modelId="{ED665D17-15D8-4BFB-9627-1E0D738A2DC1}" type="presParOf" srcId="{5923D6A9-921A-4CFE-975A-90A2571A3D75}" destId="{AE68A999-3F8E-44C3-92B6-123D8B481BB7}" srcOrd="0" destOrd="0" presId="urn:microsoft.com/office/officeart/2005/8/layout/hierarchy4"/>
    <dgm:cxn modelId="{5E69972D-3B9A-4AA5-AAD5-FB2593BCA013}" type="presParOf" srcId="{AE68A999-3F8E-44C3-92B6-123D8B481BB7}" destId="{F1C6C2F8-86A4-4844-AC05-9A2CC59FB716}" srcOrd="0" destOrd="0" presId="urn:microsoft.com/office/officeart/2005/8/layout/hierarchy4"/>
    <dgm:cxn modelId="{F649C1E6-D300-40E0-9E8E-44D330A5071F}" type="presParOf" srcId="{AE68A999-3F8E-44C3-92B6-123D8B481BB7}" destId="{7E18CCC3-7D0A-4C7E-A88E-69D13E7C6813}" srcOrd="1" destOrd="0" presId="urn:microsoft.com/office/officeart/2005/8/layout/hierarchy4"/>
    <dgm:cxn modelId="{DCFC3CCC-1C25-4691-A6DD-C116380C4117}" type="presParOf" srcId="{AE68A999-3F8E-44C3-92B6-123D8B481BB7}" destId="{4B74B45B-E7F5-4786-8FA3-2CBE631067AB}" srcOrd="2" destOrd="0" presId="urn:microsoft.com/office/officeart/2005/8/layout/hierarchy4"/>
    <dgm:cxn modelId="{8DBE017B-C2DE-4B38-A595-098A1C2951F4}" type="presParOf" srcId="{4B74B45B-E7F5-4786-8FA3-2CBE631067AB}" destId="{134BD84D-88C3-4ECE-8006-FA6A2F9980CF}" srcOrd="0" destOrd="0" presId="urn:microsoft.com/office/officeart/2005/8/layout/hierarchy4"/>
    <dgm:cxn modelId="{9BC053B8-FB55-4807-B2C3-532525DC4A5F}" type="presParOf" srcId="{134BD84D-88C3-4ECE-8006-FA6A2F9980CF}" destId="{3E1893C5-C4BA-4223-A15A-6219FBDD5224}" srcOrd="0" destOrd="0" presId="urn:microsoft.com/office/officeart/2005/8/layout/hierarchy4"/>
    <dgm:cxn modelId="{6A8F9BF9-C5D0-4298-B9F0-332ECC6482B1}" type="presParOf" srcId="{134BD84D-88C3-4ECE-8006-FA6A2F9980CF}" destId="{5D69FD02-17D3-4F49-84A2-D02E14830F17}" srcOrd="1" destOrd="0" presId="urn:microsoft.com/office/officeart/2005/8/layout/hierarchy4"/>
    <dgm:cxn modelId="{E32202DB-A8D0-48BB-97DE-1BE0524CC930}" type="presParOf" srcId="{4B74B45B-E7F5-4786-8FA3-2CBE631067AB}" destId="{43F52886-341B-42E4-84DF-E48FA1FC2789}" srcOrd="1" destOrd="0" presId="urn:microsoft.com/office/officeart/2005/8/layout/hierarchy4"/>
    <dgm:cxn modelId="{54C77339-D5C0-4BA8-B7C0-9162B9DB9042}" type="presParOf" srcId="{4B74B45B-E7F5-4786-8FA3-2CBE631067AB}" destId="{1559AE8B-95EB-4EDE-A47C-20FE2C36BEA7}" srcOrd="2" destOrd="0" presId="urn:microsoft.com/office/officeart/2005/8/layout/hierarchy4"/>
    <dgm:cxn modelId="{CC5A15D0-C567-4B6A-AC83-94F4ED1000DC}" type="presParOf" srcId="{1559AE8B-95EB-4EDE-A47C-20FE2C36BEA7}" destId="{8C883488-0316-4419-A3F6-B0CFEACF67CB}" srcOrd="0" destOrd="0" presId="urn:microsoft.com/office/officeart/2005/8/layout/hierarchy4"/>
    <dgm:cxn modelId="{9C974FA2-113D-4436-80E9-5A77EAA6EA78}" type="presParOf" srcId="{1559AE8B-95EB-4EDE-A47C-20FE2C36BEA7}" destId="{6C532C3E-9263-4002-8C81-BF1BFB7F246B}" srcOrd="1" destOrd="0" presId="urn:microsoft.com/office/officeart/2005/8/layout/hierarchy4"/>
    <dgm:cxn modelId="{A61EDF20-7258-48EA-92AD-4F28BF0EF230}" type="presParOf" srcId="{4B74B45B-E7F5-4786-8FA3-2CBE631067AB}" destId="{9A979772-03FE-4792-9E19-5C885C9231AB}" srcOrd="3" destOrd="0" presId="urn:microsoft.com/office/officeart/2005/8/layout/hierarchy4"/>
    <dgm:cxn modelId="{6D199ED6-59AF-4F99-9877-985A47ABB050}" type="presParOf" srcId="{4B74B45B-E7F5-4786-8FA3-2CBE631067AB}" destId="{E5F21770-68CA-4B1D-8DBA-66CBB8212904}" srcOrd="4" destOrd="0" presId="urn:microsoft.com/office/officeart/2005/8/layout/hierarchy4"/>
    <dgm:cxn modelId="{71A72E2F-D46D-43E1-B4EC-CCE7397F1D1E}" type="presParOf" srcId="{E5F21770-68CA-4B1D-8DBA-66CBB8212904}" destId="{277D5BCA-BD1B-401D-8F42-C51930FE92EA}" srcOrd="0" destOrd="0" presId="urn:microsoft.com/office/officeart/2005/8/layout/hierarchy4"/>
    <dgm:cxn modelId="{C2D9EB92-3755-4824-8133-9B3BC68174AE}" type="presParOf" srcId="{E5F21770-68CA-4B1D-8DBA-66CBB8212904}" destId="{3720A17F-9638-4177-B7B8-FCD1377EB7CD}" srcOrd="1" destOrd="0" presId="urn:microsoft.com/office/officeart/2005/8/layout/hierarchy4"/>
    <dgm:cxn modelId="{F79596B2-33AF-420B-B0B1-5A9C39139730}" type="presParOf" srcId="{4B74B45B-E7F5-4786-8FA3-2CBE631067AB}" destId="{EDF43DEA-2020-4B58-8362-DF5EAC9158F1}" srcOrd="5" destOrd="0" presId="urn:microsoft.com/office/officeart/2005/8/layout/hierarchy4"/>
    <dgm:cxn modelId="{2F0E003F-EA61-4263-83FB-59D212D7578F}" type="presParOf" srcId="{4B74B45B-E7F5-4786-8FA3-2CBE631067AB}" destId="{3A40272E-2A2F-42B6-9D94-87BD077A9B7B}" srcOrd="6" destOrd="0" presId="urn:microsoft.com/office/officeart/2005/8/layout/hierarchy4"/>
    <dgm:cxn modelId="{24019D62-2E93-4A25-9083-13761FE59144}" type="presParOf" srcId="{3A40272E-2A2F-42B6-9D94-87BD077A9B7B}" destId="{A4A2DB14-E85A-47C2-980B-218D66232492}" srcOrd="0" destOrd="0" presId="urn:microsoft.com/office/officeart/2005/8/layout/hierarchy4"/>
    <dgm:cxn modelId="{19E09BC0-1542-4574-ABBF-0383F1F73E69}" type="presParOf" srcId="{3A40272E-2A2F-42B6-9D94-87BD077A9B7B}" destId="{2CC21D9F-CD10-4BCD-9E60-A2E1E6F14F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8544B-E292-483F-AE3A-8DD2A5B8078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CBFC5A70-F675-40C8-95DE-AB3A75671678}">
      <dgm:prSet custT="1"/>
      <dgm:spPr>
        <a:solidFill>
          <a:srgbClr val="E6F1F7"/>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IDEA requires that SEAs evaluate each subrecipient’s risk of noncompliance with federal statutes, regulations, and the terms and conditions of the subaward to determine appropriate subrecipient monitoring activities (2 CFR 200.332(c)). </a:t>
          </a:r>
        </a:p>
      </dgm:t>
    </dgm:pt>
    <dgm:pt modelId="{668AF904-510D-4345-A26E-37123C75CBC7}" type="parTrans" cxnId="{9574303A-F3D9-4BAF-BA1F-D5A2695D75A6}">
      <dgm:prSet/>
      <dgm:spPr/>
      <dgm:t>
        <a:bodyPr/>
        <a:lstStyle/>
        <a:p>
          <a:endParaRPr lang="en-US"/>
        </a:p>
      </dgm:t>
    </dgm:pt>
    <dgm:pt modelId="{7D9D71A5-6D88-4757-A82E-4018C58FA8E6}" type="sibTrans" cxnId="{9574303A-F3D9-4BAF-BA1F-D5A2695D75A6}">
      <dgm:prSet/>
      <dgm:spPr/>
      <dgm:t>
        <a:bodyPr/>
        <a:lstStyle/>
        <a:p>
          <a:endParaRPr lang="en-US"/>
        </a:p>
      </dgm:t>
    </dgm:pt>
    <dgm:pt modelId="{C418DC8E-BD63-4762-865F-E0340986BC20}">
      <dgm:prSet custT="1"/>
      <dgm:spPr>
        <a:solidFill>
          <a:srgbClr val="E6F1F7"/>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OESO uses this risk assessment to determine each LEA’s fiscal risk level, and is one aspect considered when determining the overall risk of a subrecipient related to IDEA Part B funds. </a:t>
          </a:r>
        </a:p>
      </dgm:t>
    </dgm:pt>
    <dgm:pt modelId="{817F8322-B56A-4663-87DE-F488D969AA59}" type="parTrans" cxnId="{FBBA93D9-1877-4D73-8007-965733670229}">
      <dgm:prSet/>
      <dgm:spPr/>
      <dgm:t>
        <a:bodyPr/>
        <a:lstStyle/>
        <a:p>
          <a:endParaRPr lang="en-US"/>
        </a:p>
      </dgm:t>
    </dgm:pt>
    <dgm:pt modelId="{E72E1414-2337-46B3-B881-83AE03329CC0}" type="sibTrans" cxnId="{FBBA93D9-1877-4D73-8007-965733670229}">
      <dgm:prSet/>
      <dgm:spPr/>
      <dgm:t>
        <a:bodyPr/>
        <a:lstStyle/>
        <a:p>
          <a:endParaRPr lang="en-US"/>
        </a:p>
      </dgm:t>
    </dgm:pt>
    <dgm:pt modelId="{48E4F3D7-5181-4DCE-8F09-55A9DDBDC80F}">
      <dgm:prSet custT="1"/>
      <dgm:spPr>
        <a:solidFill>
          <a:srgbClr val="E6F1F7"/>
        </a:solidFill>
      </dgm:spPr>
      <dgm:t>
        <a:bodyPr/>
        <a:lstStyle/>
        <a:p>
          <a:r>
            <a:rPr lang="en-US" sz="1800">
              <a:latin typeface="Calibri" panose="020F0502020204030204" pitchFamily="34" charset="0"/>
              <a:ea typeface="Calibri" panose="020F0502020204030204" pitchFamily="34" charset="0"/>
              <a:cs typeface="Calibri" panose="020F0502020204030204" pitchFamily="34" charset="0"/>
            </a:rPr>
            <a:t>All indicators must be answered to be considered complete. Upon receipt, the OESO will review and validate specific risk indicators for completeness and accuracy.</a:t>
          </a:r>
        </a:p>
      </dgm:t>
    </dgm:pt>
    <dgm:pt modelId="{C3AA42AA-67C1-43FD-B937-E8AD2D7B368C}" type="parTrans" cxnId="{B07E7036-2171-4194-B226-19B690DAE3C5}">
      <dgm:prSet/>
      <dgm:spPr/>
      <dgm:t>
        <a:bodyPr/>
        <a:lstStyle/>
        <a:p>
          <a:endParaRPr lang="en-US"/>
        </a:p>
      </dgm:t>
    </dgm:pt>
    <dgm:pt modelId="{4A574735-8638-4A52-BDF2-A67E97614A54}" type="sibTrans" cxnId="{B07E7036-2171-4194-B226-19B690DAE3C5}">
      <dgm:prSet/>
      <dgm:spPr/>
      <dgm:t>
        <a:bodyPr/>
        <a:lstStyle/>
        <a:p>
          <a:endParaRPr lang="en-US"/>
        </a:p>
      </dgm:t>
    </dgm:pt>
    <dgm:pt modelId="{9A36F06F-32CF-4F9E-B89A-BBADC7076A90}" type="pres">
      <dgm:prSet presAssocID="{5AF8544B-E292-483F-AE3A-8DD2A5B80788}" presName="hierChild1" presStyleCnt="0">
        <dgm:presLayoutVars>
          <dgm:chPref val="1"/>
          <dgm:dir/>
          <dgm:animOne val="branch"/>
          <dgm:animLvl val="lvl"/>
          <dgm:resizeHandles/>
        </dgm:presLayoutVars>
      </dgm:prSet>
      <dgm:spPr/>
    </dgm:pt>
    <dgm:pt modelId="{16083F01-6485-4CF7-846B-1346CBF4A87E}" type="pres">
      <dgm:prSet presAssocID="{CBFC5A70-F675-40C8-95DE-AB3A75671678}" presName="hierRoot1" presStyleCnt="0"/>
      <dgm:spPr/>
    </dgm:pt>
    <dgm:pt modelId="{F4FCBA93-193F-40DA-B39F-8481CC668462}" type="pres">
      <dgm:prSet presAssocID="{CBFC5A70-F675-40C8-95DE-AB3A75671678}" presName="composite" presStyleCnt="0"/>
      <dgm:spPr/>
    </dgm:pt>
    <dgm:pt modelId="{57C729B0-C220-45C3-9AAB-D9BFE554E04A}" type="pres">
      <dgm:prSet presAssocID="{CBFC5A70-F675-40C8-95DE-AB3A75671678}" presName="background" presStyleLbl="node0" presStyleIdx="0" presStyleCnt="3"/>
      <dgm:spPr>
        <a:solidFill>
          <a:srgbClr val="006CAD"/>
        </a:solidFill>
      </dgm:spPr>
    </dgm:pt>
    <dgm:pt modelId="{7968E455-E00A-4E1A-97F9-6363169C4E7B}" type="pres">
      <dgm:prSet presAssocID="{CBFC5A70-F675-40C8-95DE-AB3A75671678}" presName="text" presStyleLbl="fgAcc0" presStyleIdx="0" presStyleCnt="3" custScaleY="220427">
        <dgm:presLayoutVars>
          <dgm:chPref val="3"/>
        </dgm:presLayoutVars>
      </dgm:prSet>
      <dgm:spPr/>
    </dgm:pt>
    <dgm:pt modelId="{DCB512E8-24E9-42F5-8C83-16CCE9CDB235}" type="pres">
      <dgm:prSet presAssocID="{CBFC5A70-F675-40C8-95DE-AB3A75671678}" presName="hierChild2" presStyleCnt="0"/>
      <dgm:spPr/>
    </dgm:pt>
    <dgm:pt modelId="{50F249CE-02F0-4CDC-9AF5-7FC68B68ED58}" type="pres">
      <dgm:prSet presAssocID="{C418DC8E-BD63-4762-865F-E0340986BC20}" presName="hierRoot1" presStyleCnt="0"/>
      <dgm:spPr/>
    </dgm:pt>
    <dgm:pt modelId="{ECDA7479-62B3-4598-9BD0-41C4F0905054}" type="pres">
      <dgm:prSet presAssocID="{C418DC8E-BD63-4762-865F-E0340986BC20}" presName="composite" presStyleCnt="0"/>
      <dgm:spPr/>
    </dgm:pt>
    <dgm:pt modelId="{CE9F4DDF-A11C-4EA9-A2EC-6CD8B6AD67EF}" type="pres">
      <dgm:prSet presAssocID="{C418DC8E-BD63-4762-865F-E0340986BC20}" presName="background" presStyleLbl="node0" presStyleIdx="1" presStyleCnt="3"/>
      <dgm:spPr>
        <a:solidFill>
          <a:srgbClr val="006CAD"/>
        </a:solidFill>
      </dgm:spPr>
    </dgm:pt>
    <dgm:pt modelId="{334FA494-55BA-4B33-BB93-1D38E9849D1A}" type="pres">
      <dgm:prSet presAssocID="{C418DC8E-BD63-4762-865F-E0340986BC20}" presName="text" presStyleLbl="fgAcc0" presStyleIdx="1" presStyleCnt="3" custScaleY="220427">
        <dgm:presLayoutVars>
          <dgm:chPref val="3"/>
        </dgm:presLayoutVars>
      </dgm:prSet>
      <dgm:spPr/>
    </dgm:pt>
    <dgm:pt modelId="{CD4370F6-4399-466E-885E-75232D4EF310}" type="pres">
      <dgm:prSet presAssocID="{C418DC8E-BD63-4762-865F-E0340986BC20}" presName="hierChild2" presStyleCnt="0"/>
      <dgm:spPr/>
    </dgm:pt>
    <dgm:pt modelId="{A80A9C80-26E4-4C53-B60C-AC1D8F1151DE}" type="pres">
      <dgm:prSet presAssocID="{48E4F3D7-5181-4DCE-8F09-55A9DDBDC80F}" presName="hierRoot1" presStyleCnt="0"/>
      <dgm:spPr/>
    </dgm:pt>
    <dgm:pt modelId="{D274ED2D-1954-4D58-9775-49ECB188035F}" type="pres">
      <dgm:prSet presAssocID="{48E4F3D7-5181-4DCE-8F09-55A9DDBDC80F}" presName="composite" presStyleCnt="0"/>
      <dgm:spPr/>
    </dgm:pt>
    <dgm:pt modelId="{7B649682-03FC-4292-BE58-045FDC0F55D5}" type="pres">
      <dgm:prSet presAssocID="{48E4F3D7-5181-4DCE-8F09-55A9DDBDC80F}" presName="background" presStyleLbl="node0" presStyleIdx="2" presStyleCnt="3"/>
      <dgm:spPr>
        <a:solidFill>
          <a:srgbClr val="006CAD"/>
        </a:solidFill>
      </dgm:spPr>
    </dgm:pt>
    <dgm:pt modelId="{98D40888-EA50-40ED-AC92-61185B9ABBAC}" type="pres">
      <dgm:prSet presAssocID="{48E4F3D7-5181-4DCE-8F09-55A9DDBDC80F}" presName="text" presStyleLbl="fgAcc0" presStyleIdx="2" presStyleCnt="3" custScaleY="217725">
        <dgm:presLayoutVars>
          <dgm:chPref val="3"/>
        </dgm:presLayoutVars>
      </dgm:prSet>
      <dgm:spPr/>
    </dgm:pt>
    <dgm:pt modelId="{2917A477-4801-4184-ADB3-694402315F91}" type="pres">
      <dgm:prSet presAssocID="{48E4F3D7-5181-4DCE-8F09-55A9DDBDC80F}" presName="hierChild2" presStyleCnt="0"/>
      <dgm:spPr/>
    </dgm:pt>
  </dgm:ptLst>
  <dgm:cxnLst>
    <dgm:cxn modelId="{3B763D1E-685C-412A-86EC-AF643E825B86}" type="presOf" srcId="{CBFC5A70-F675-40C8-95DE-AB3A75671678}" destId="{7968E455-E00A-4E1A-97F9-6363169C4E7B}" srcOrd="0" destOrd="0" presId="urn:microsoft.com/office/officeart/2005/8/layout/hierarchy1"/>
    <dgm:cxn modelId="{B07E7036-2171-4194-B226-19B690DAE3C5}" srcId="{5AF8544B-E292-483F-AE3A-8DD2A5B80788}" destId="{48E4F3D7-5181-4DCE-8F09-55A9DDBDC80F}" srcOrd="2" destOrd="0" parTransId="{C3AA42AA-67C1-43FD-B937-E8AD2D7B368C}" sibTransId="{4A574735-8638-4A52-BDF2-A67E97614A54}"/>
    <dgm:cxn modelId="{9574303A-F3D9-4BAF-BA1F-D5A2695D75A6}" srcId="{5AF8544B-E292-483F-AE3A-8DD2A5B80788}" destId="{CBFC5A70-F675-40C8-95DE-AB3A75671678}" srcOrd="0" destOrd="0" parTransId="{668AF904-510D-4345-A26E-37123C75CBC7}" sibTransId="{7D9D71A5-6D88-4757-A82E-4018C58FA8E6}"/>
    <dgm:cxn modelId="{0546845C-20D2-4791-B313-4A0EA091EC09}" type="presOf" srcId="{5AF8544B-E292-483F-AE3A-8DD2A5B80788}" destId="{9A36F06F-32CF-4F9E-B89A-BBADC7076A90}" srcOrd="0" destOrd="0" presId="urn:microsoft.com/office/officeart/2005/8/layout/hierarchy1"/>
    <dgm:cxn modelId="{0112FE4E-8BCC-48ED-9218-251E86ABFC40}" type="presOf" srcId="{C418DC8E-BD63-4762-865F-E0340986BC20}" destId="{334FA494-55BA-4B33-BB93-1D38E9849D1A}" srcOrd="0" destOrd="0" presId="urn:microsoft.com/office/officeart/2005/8/layout/hierarchy1"/>
    <dgm:cxn modelId="{2F1411BB-5091-4EA9-82E8-6D8912FEBA73}" type="presOf" srcId="{48E4F3D7-5181-4DCE-8F09-55A9DDBDC80F}" destId="{98D40888-EA50-40ED-AC92-61185B9ABBAC}" srcOrd="0" destOrd="0" presId="urn:microsoft.com/office/officeart/2005/8/layout/hierarchy1"/>
    <dgm:cxn modelId="{FBBA93D9-1877-4D73-8007-965733670229}" srcId="{5AF8544B-E292-483F-AE3A-8DD2A5B80788}" destId="{C418DC8E-BD63-4762-865F-E0340986BC20}" srcOrd="1" destOrd="0" parTransId="{817F8322-B56A-4663-87DE-F488D969AA59}" sibTransId="{E72E1414-2337-46B3-B881-83AE03329CC0}"/>
    <dgm:cxn modelId="{156656FB-1032-43BA-A6F9-087E7D778E88}" type="presParOf" srcId="{9A36F06F-32CF-4F9E-B89A-BBADC7076A90}" destId="{16083F01-6485-4CF7-846B-1346CBF4A87E}" srcOrd="0" destOrd="0" presId="urn:microsoft.com/office/officeart/2005/8/layout/hierarchy1"/>
    <dgm:cxn modelId="{EF878512-BB2B-4DC8-AAA8-D92846D83C19}" type="presParOf" srcId="{16083F01-6485-4CF7-846B-1346CBF4A87E}" destId="{F4FCBA93-193F-40DA-B39F-8481CC668462}" srcOrd="0" destOrd="0" presId="urn:microsoft.com/office/officeart/2005/8/layout/hierarchy1"/>
    <dgm:cxn modelId="{9259C1FC-451F-4948-AC30-8FAE3A583C97}" type="presParOf" srcId="{F4FCBA93-193F-40DA-B39F-8481CC668462}" destId="{57C729B0-C220-45C3-9AAB-D9BFE554E04A}" srcOrd="0" destOrd="0" presId="urn:microsoft.com/office/officeart/2005/8/layout/hierarchy1"/>
    <dgm:cxn modelId="{F4332B0D-3EA0-4AE8-978C-04CE25A4BE6F}" type="presParOf" srcId="{F4FCBA93-193F-40DA-B39F-8481CC668462}" destId="{7968E455-E00A-4E1A-97F9-6363169C4E7B}" srcOrd="1" destOrd="0" presId="urn:microsoft.com/office/officeart/2005/8/layout/hierarchy1"/>
    <dgm:cxn modelId="{BD7B3699-1923-4C15-99DC-FBAAF993AADD}" type="presParOf" srcId="{16083F01-6485-4CF7-846B-1346CBF4A87E}" destId="{DCB512E8-24E9-42F5-8C83-16CCE9CDB235}" srcOrd="1" destOrd="0" presId="urn:microsoft.com/office/officeart/2005/8/layout/hierarchy1"/>
    <dgm:cxn modelId="{E17933EE-CF8A-446B-B1CA-CE1362A7ED4D}" type="presParOf" srcId="{9A36F06F-32CF-4F9E-B89A-BBADC7076A90}" destId="{50F249CE-02F0-4CDC-9AF5-7FC68B68ED58}" srcOrd="1" destOrd="0" presId="urn:microsoft.com/office/officeart/2005/8/layout/hierarchy1"/>
    <dgm:cxn modelId="{03D3C312-1EC1-4720-8A94-6918F927F33E}" type="presParOf" srcId="{50F249CE-02F0-4CDC-9AF5-7FC68B68ED58}" destId="{ECDA7479-62B3-4598-9BD0-41C4F0905054}" srcOrd="0" destOrd="0" presId="urn:microsoft.com/office/officeart/2005/8/layout/hierarchy1"/>
    <dgm:cxn modelId="{95FAD978-1C54-4299-A9EE-84AE2891C32F}" type="presParOf" srcId="{ECDA7479-62B3-4598-9BD0-41C4F0905054}" destId="{CE9F4DDF-A11C-4EA9-A2EC-6CD8B6AD67EF}" srcOrd="0" destOrd="0" presId="urn:microsoft.com/office/officeart/2005/8/layout/hierarchy1"/>
    <dgm:cxn modelId="{2C96F73D-E814-4570-9055-21B33F288ABC}" type="presParOf" srcId="{ECDA7479-62B3-4598-9BD0-41C4F0905054}" destId="{334FA494-55BA-4B33-BB93-1D38E9849D1A}" srcOrd="1" destOrd="0" presId="urn:microsoft.com/office/officeart/2005/8/layout/hierarchy1"/>
    <dgm:cxn modelId="{4F6102FD-F0FD-4020-9405-15A89D118421}" type="presParOf" srcId="{50F249CE-02F0-4CDC-9AF5-7FC68B68ED58}" destId="{CD4370F6-4399-466E-885E-75232D4EF310}" srcOrd="1" destOrd="0" presId="urn:microsoft.com/office/officeart/2005/8/layout/hierarchy1"/>
    <dgm:cxn modelId="{A534C89E-323C-45B5-8EF1-6B5CFA7AD12E}" type="presParOf" srcId="{9A36F06F-32CF-4F9E-B89A-BBADC7076A90}" destId="{A80A9C80-26E4-4C53-B60C-AC1D8F1151DE}" srcOrd="2" destOrd="0" presId="urn:microsoft.com/office/officeart/2005/8/layout/hierarchy1"/>
    <dgm:cxn modelId="{E7D96E21-564F-478F-AB6C-D83CCD8983E7}" type="presParOf" srcId="{A80A9C80-26E4-4C53-B60C-AC1D8F1151DE}" destId="{D274ED2D-1954-4D58-9775-49ECB188035F}" srcOrd="0" destOrd="0" presId="urn:microsoft.com/office/officeart/2005/8/layout/hierarchy1"/>
    <dgm:cxn modelId="{A9D85651-C8F1-45D7-88A6-46E6D80FE7DD}" type="presParOf" srcId="{D274ED2D-1954-4D58-9775-49ECB188035F}" destId="{7B649682-03FC-4292-BE58-045FDC0F55D5}" srcOrd="0" destOrd="0" presId="urn:microsoft.com/office/officeart/2005/8/layout/hierarchy1"/>
    <dgm:cxn modelId="{73EE651C-0AC2-4080-8E68-2CA564A6DA2A}" type="presParOf" srcId="{D274ED2D-1954-4D58-9775-49ECB188035F}" destId="{98D40888-EA50-40ED-AC92-61185B9ABBAC}" srcOrd="1" destOrd="0" presId="urn:microsoft.com/office/officeart/2005/8/layout/hierarchy1"/>
    <dgm:cxn modelId="{2D5E1CC6-42DE-4572-9166-4744562736E9}" type="presParOf" srcId="{A80A9C80-26E4-4C53-B60C-AC1D8F1151DE}" destId="{2917A477-4801-4184-ADB3-694402315F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871715-D404-4434-B7ED-D31457F932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0D3A06-57B3-423C-BBCC-4E37525082D4}">
      <dgm:prSet phldrT="[Text]" custT="1"/>
      <dgm:spPr>
        <a:solidFill>
          <a:schemeClr val="accent5"/>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Each Smartsheet alerts the IDEA Fiscal Team as new application or </a:t>
          </a:r>
          <a:r>
            <a:rPr lang="en-US" sz="2000" dirty="0" err="1">
              <a:latin typeface="Calibri" panose="020F0502020204030204" pitchFamily="34" charset="0"/>
              <a:ea typeface="Calibri" panose="020F0502020204030204" pitchFamily="34" charset="0"/>
              <a:cs typeface="Calibri" panose="020F0502020204030204" pitchFamily="34" charset="0"/>
            </a:rPr>
            <a:t>MoE</a:t>
          </a:r>
          <a:r>
            <a:rPr lang="en-US" sz="2000" dirty="0">
              <a:latin typeface="Calibri" panose="020F0502020204030204" pitchFamily="34" charset="0"/>
              <a:ea typeface="Calibri" panose="020F0502020204030204" pitchFamily="34" charset="0"/>
              <a:cs typeface="Calibri" panose="020F0502020204030204" pitchFamily="34" charset="0"/>
            </a:rPr>
            <a:t> submissions come in.</a:t>
          </a:r>
        </a:p>
      </dgm:t>
      <dgm:extLst>
        <a:ext uri="{E40237B7-FDA0-4F09-8148-C483321AD2D9}">
          <dgm14:cNvPr xmlns:dgm14="http://schemas.microsoft.com/office/drawing/2010/diagram" id="0" name="" descr="Each Smartsheet alerts the IDEA Fiscal Team as new application or MoE submissions come in.&#10;The first review pass is completed within a few days of receipt.&#10;The fiscal review pass may take longer depending on what is found."/>
        </a:ext>
      </dgm:extLst>
    </dgm:pt>
    <dgm:pt modelId="{8F164129-5674-49AA-B141-92852CB8FC3E}" type="parTrans" cxnId="{E11A6DEF-7215-44BB-AE84-4D821FD4472E}">
      <dgm:prSet/>
      <dgm:spPr/>
      <dgm:t>
        <a:bodyPr/>
        <a:lstStyle/>
        <a:p>
          <a:endParaRPr lang="en-US"/>
        </a:p>
      </dgm:t>
    </dgm:pt>
    <dgm:pt modelId="{0EFA4190-5432-4608-BA26-FAC32C2F41C4}" type="sibTrans" cxnId="{E11A6DEF-7215-44BB-AE84-4D821FD4472E}">
      <dgm:prSet/>
      <dgm:spPr/>
      <dgm:t>
        <a:bodyPr/>
        <a:lstStyle/>
        <a:p>
          <a:endParaRPr lang="en-US"/>
        </a:p>
      </dgm:t>
    </dgm:pt>
    <dgm:pt modelId="{207E205E-EA13-4378-BE64-F906FA2E678A}">
      <dgm:prSet phldrT="[Text]" custT="1"/>
      <dgm:spPr>
        <a:solidFill>
          <a:schemeClr val="accent5"/>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The first review pass is completed within a few days of receipt.</a:t>
          </a:r>
        </a:p>
      </dgm:t>
    </dgm:pt>
    <dgm:pt modelId="{3E8AD498-E2F7-48D9-BE6E-E824C1440036}" type="parTrans" cxnId="{6B97AF09-1477-4D78-AD07-4B55DF1E68D0}">
      <dgm:prSet/>
      <dgm:spPr/>
      <dgm:t>
        <a:bodyPr/>
        <a:lstStyle/>
        <a:p>
          <a:endParaRPr lang="en-US"/>
        </a:p>
      </dgm:t>
    </dgm:pt>
    <dgm:pt modelId="{F33BC623-F841-480F-8B63-4D18FE59F86E}" type="sibTrans" cxnId="{6B97AF09-1477-4D78-AD07-4B55DF1E68D0}">
      <dgm:prSet/>
      <dgm:spPr/>
      <dgm:t>
        <a:bodyPr/>
        <a:lstStyle/>
        <a:p>
          <a:endParaRPr lang="en-US"/>
        </a:p>
      </dgm:t>
    </dgm:pt>
    <dgm:pt modelId="{2A5B399C-5C7F-4302-A960-2EA865A0977E}">
      <dgm:prSet custT="1"/>
      <dgm:spPr>
        <a:solidFill>
          <a:schemeClr val="accent5"/>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The fiscal review pass may take longer depending on what is found.</a:t>
          </a:r>
        </a:p>
      </dgm:t>
      <dgm:extLst>
        <a:ext uri="{E40237B7-FDA0-4F09-8148-C483321AD2D9}">
          <dgm14:cNvPr xmlns:dgm14="http://schemas.microsoft.com/office/drawing/2010/diagram" id="0" name="" descr="Each Smartsheet alerts the IDEA Fiscal Team as new application or MoE submissions come in.&#10;The first review pass is completed within a few days of receipt.&#10;The fiscal review pass may take longer depending on what is found."/>
        </a:ext>
      </dgm:extLst>
    </dgm:pt>
    <dgm:pt modelId="{B1C273D9-5F29-4791-ABF5-AC941CDB689B}" type="parTrans" cxnId="{FA4B8302-ADA1-40DB-9F71-3638D49DF9DB}">
      <dgm:prSet/>
      <dgm:spPr/>
      <dgm:t>
        <a:bodyPr/>
        <a:lstStyle/>
        <a:p>
          <a:endParaRPr lang="en-US"/>
        </a:p>
      </dgm:t>
    </dgm:pt>
    <dgm:pt modelId="{0A62FD74-7544-4415-A263-A0108C886E12}" type="sibTrans" cxnId="{FA4B8302-ADA1-40DB-9F71-3638D49DF9DB}">
      <dgm:prSet/>
      <dgm:spPr/>
      <dgm:t>
        <a:bodyPr/>
        <a:lstStyle/>
        <a:p>
          <a:endParaRPr lang="en-US"/>
        </a:p>
      </dgm:t>
    </dgm:pt>
    <dgm:pt modelId="{471AB22F-9EB8-4BC2-BB35-DAC73F7FF5C3}" type="pres">
      <dgm:prSet presAssocID="{AF871715-D404-4434-B7ED-D31457F93252}" presName="linear" presStyleCnt="0">
        <dgm:presLayoutVars>
          <dgm:animLvl val="lvl"/>
          <dgm:resizeHandles val="exact"/>
        </dgm:presLayoutVars>
      </dgm:prSet>
      <dgm:spPr/>
    </dgm:pt>
    <dgm:pt modelId="{C5D01A94-A913-428B-ADFA-7E22A6D67552}" type="pres">
      <dgm:prSet presAssocID="{720D3A06-57B3-423C-BBCC-4E37525082D4}" presName="parentText" presStyleLbl="node1" presStyleIdx="0" presStyleCnt="3">
        <dgm:presLayoutVars>
          <dgm:chMax val="0"/>
          <dgm:bulletEnabled val="1"/>
        </dgm:presLayoutVars>
      </dgm:prSet>
      <dgm:spPr/>
    </dgm:pt>
    <dgm:pt modelId="{664D0DF5-C8BC-4D1E-A732-05DCC5097DA2}" type="pres">
      <dgm:prSet presAssocID="{0EFA4190-5432-4608-BA26-FAC32C2F41C4}" presName="spacer" presStyleCnt="0"/>
      <dgm:spPr/>
    </dgm:pt>
    <dgm:pt modelId="{18A9EB7B-8C50-4136-B03C-1C9DB033CDD0}" type="pres">
      <dgm:prSet presAssocID="{207E205E-EA13-4378-BE64-F906FA2E678A}" presName="parentText" presStyleLbl="node1" presStyleIdx="1" presStyleCnt="3">
        <dgm:presLayoutVars>
          <dgm:chMax val="0"/>
          <dgm:bulletEnabled val="1"/>
        </dgm:presLayoutVars>
      </dgm:prSet>
      <dgm:spPr/>
    </dgm:pt>
    <dgm:pt modelId="{34C344CB-61D7-4E66-8994-DD2FCA9B0A75}" type="pres">
      <dgm:prSet presAssocID="{F33BC623-F841-480F-8B63-4D18FE59F86E}" presName="spacer" presStyleCnt="0"/>
      <dgm:spPr/>
    </dgm:pt>
    <dgm:pt modelId="{4DC06651-4B6F-4216-A30E-7953F22FB099}" type="pres">
      <dgm:prSet presAssocID="{2A5B399C-5C7F-4302-A960-2EA865A0977E}" presName="parentText" presStyleLbl="node1" presStyleIdx="2" presStyleCnt="3">
        <dgm:presLayoutVars>
          <dgm:chMax val="0"/>
          <dgm:bulletEnabled val="1"/>
        </dgm:presLayoutVars>
      </dgm:prSet>
      <dgm:spPr/>
    </dgm:pt>
  </dgm:ptLst>
  <dgm:cxnLst>
    <dgm:cxn modelId="{FA4B8302-ADA1-40DB-9F71-3638D49DF9DB}" srcId="{AF871715-D404-4434-B7ED-D31457F93252}" destId="{2A5B399C-5C7F-4302-A960-2EA865A0977E}" srcOrd="2" destOrd="0" parTransId="{B1C273D9-5F29-4791-ABF5-AC941CDB689B}" sibTransId="{0A62FD74-7544-4415-A263-A0108C886E12}"/>
    <dgm:cxn modelId="{6B97AF09-1477-4D78-AD07-4B55DF1E68D0}" srcId="{AF871715-D404-4434-B7ED-D31457F93252}" destId="{207E205E-EA13-4378-BE64-F906FA2E678A}" srcOrd="1" destOrd="0" parTransId="{3E8AD498-E2F7-48D9-BE6E-E824C1440036}" sibTransId="{F33BC623-F841-480F-8B63-4D18FE59F86E}"/>
    <dgm:cxn modelId="{30DEB766-2421-4745-9CC0-E98642528157}" type="presOf" srcId="{720D3A06-57B3-423C-BBCC-4E37525082D4}" destId="{C5D01A94-A913-428B-ADFA-7E22A6D67552}" srcOrd="0" destOrd="0" presId="urn:microsoft.com/office/officeart/2005/8/layout/vList2"/>
    <dgm:cxn modelId="{8FC1D77D-1947-4023-9FA1-08294D9F8B11}" type="presOf" srcId="{AF871715-D404-4434-B7ED-D31457F93252}" destId="{471AB22F-9EB8-4BC2-BB35-DAC73F7FF5C3}" srcOrd="0" destOrd="0" presId="urn:microsoft.com/office/officeart/2005/8/layout/vList2"/>
    <dgm:cxn modelId="{66B60997-F369-4D64-9110-44F6719456CB}" type="presOf" srcId="{207E205E-EA13-4378-BE64-F906FA2E678A}" destId="{18A9EB7B-8C50-4136-B03C-1C9DB033CDD0}" srcOrd="0" destOrd="0" presId="urn:microsoft.com/office/officeart/2005/8/layout/vList2"/>
    <dgm:cxn modelId="{BB30EA9E-8E22-484B-925E-1EB4803B2D9E}" type="presOf" srcId="{2A5B399C-5C7F-4302-A960-2EA865A0977E}" destId="{4DC06651-4B6F-4216-A30E-7953F22FB099}" srcOrd="0" destOrd="0" presId="urn:microsoft.com/office/officeart/2005/8/layout/vList2"/>
    <dgm:cxn modelId="{E11A6DEF-7215-44BB-AE84-4D821FD4472E}" srcId="{AF871715-D404-4434-B7ED-D31457F93252}" destId="{720D3A06-57B3-423C-BBCC-4E37525082D4}" srcOrd="0" destOrd="0" parTransId="{8F164129-5674-49AA-B141-92852CB8FC3E}" sibTransId="{0EFA4190-5432-4608-BA26-FAC32C2F41C4}"/>
    <dgm:cxn modelId="{2A34CEC5-F052-4224-9A3E-32959145C28F}" type="presParOf" srcId="{471AB22F-9EB8-4BC2-BB35-DAC73F7FF5C3}" destId="{C5D01A94-A913-428B-ADFA-7E22A6D67552}" srcOrd="0" destOrd="0" presId="urn:microsoft.com/office/officeart/2005/8/layout/vList2"/>
    <dgm:cxn modelId="{52F837B0-74D6-4F04-9445-8860D9B539DB}" type="presParOf" srcId="{471AB22F-9EB8-4BC2-BB35-DAC73F7FF5C3}" destId="{664D0DF5-C8BC-4D1E-A732-05DCC5097DA2}" srcOrd="1" destOrd="0" presId="urn:microsoft.com/office/officeart/2005/8/layout/vList2"/>
    <dgm:cxn modelId="{C1386DB4-506A-4BB4-9805-A82B6B486017}" type="presParOf" srcId="{471AB22F-9EB8-4BC2-BB35-DAC73F7FF5C3}" destId="{18A9EB7B-8C50-4136-B03C-1C9DB033CDD0}" srcOrd="2" destOrd="0" presId="urn:microsoft.com/office/officeart/2005/8/layout/vList2"/>
    <dgm:cxn modelId="{98B0FF3B-0F65-4B78-BD0E-85C965EB8A72}" type="presParOf" srcId="{471AB22F-9EB8-4BC2-BB35-DAC73F7FF5C3}" destId="{34C344CB-61D7-4E66-8994-DD2FCA9B0A75}" srcOrd="3" destOrd="0" presId="urn:microsoft.com/office/officeart/2005/8/layout/vList2"/>
    <dgm:cxn modelId="{2C0614B7-984C-4782-AD2C-F9E5AF5D03A0}" type="presParOf" srcId="{471AB22F-9EB8-4BC2-BB35-DAC73F7FF5C3}" destId="{4DC06651-4B6F-4216-A30E-7953F22FB099}" srcOrd="4" destOrd="0" presId="urn:microsoft.com/office/officeart/2005/8/layout/vList2"/>
  </dgm:cxnLst>
  <dgm:bg>
    <a:solidFill>
      <a:schemeClr val="accent5"/>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B13CA8-FFD2-4DCA-923F-A7CA27DEBCD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D83D01B-050A-499F-B9DE-4CC9DF0354FD}">
      <dgm:prSet phldrT="[Text]" custT="1"/>
      <dgm:spPr/>
      <dgm: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If corrections are needed:</a:t>
          </a:r>
        </a:p>
      </dgm:t>
    </dgm:pt>
    <dgm:pt modelId="{A590E742-5E3E-4D1F-AE0D-A4BA0E40074B}" type="parTrans" cxnId="{F4E6FF15-FFC9-4F61-A97F-20F39F0CBEC1}">
      <dgm:prSet/>
      <dgm:spPr/>
      <dgm:t>
        <a:bodyPr/>
        <a:lstStyle/>
        <a:p>
          <a:pPr>
            <a:lnSpc>
              <a:spcPct val="100000"/>
            </a:lnSpc>
          </a:pPr>
          <a:endParaRPr lang="en-US"/>
        </a:p>
      </dgm:t>
    </dgm:pt>
    <dgm:pt modelId="{C8093B4F-A78C-42D0-9308-9B5B0E8838BA}" type="sibTrans" cxnId="{F4E6FF15-FFC9-4F61-A97F-20F39F0CBEC1}">
      <dgm:prSet/>
      <dgm:spPr/>
      <dgm:t>
        <a:bodyPr/>
        <a:lstStyle/>
        <a:p>
          <a:pPr>
            <a:lnSpc>
              <a:spcPct val="100000"/>
            </a:lnSpc>
          </a:pPr>
          <a:endParaRPr lang="en-US"/>
        </a:p>
      </dgm:t>
    </dgm:pt>
    <dgm:pt modelId="{B25E9A24-90D7-402D-B9A4-5033F7673E95}">
      <dgm:prSe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We compile a list of application corrections before reaching out to districts.</a:t>
          </a:r>
        </a:p>
      </dgm:t>
    </dgm:pt>
    <dgm:pt modelId="{8F2752F9-5434-4B36-A379-5CE9CAC36429}" type="parTrans" cxnId="{12D2F8CA-F6C5-4BB2-915B-F4D7811CD02B}">
      <dgm:prSet/>
      <dgm:spPr/>
      <dgm:t>
        <a:bodyPr/>
        <a:lstStyle/>
        <a:p>
          <a:pPr>
            <a:lnSpc>
              <a:spcPct val="100000"/>
            </a:lnSpc>
          </a:pPr>
          <a:endParaRPr lang="en-US"/>
        </a:p>
      </dgm:t>
    </dgm:pt>
    <dgm:pt modelId="{86F0D97F-6B33-4836-A8A1-6FA5EE7AC4FD}" type="sibTrans" cxnId="{12D2F8CA-F6C5-4BB2-915B-F4D7811CD02B}">
      <dgm:prSet/>
      <dgm:spPr/>
      <dgm:t>
        <a:bodyPr/>
        <a:lstStyle/>
        <a:p>
          <a:pPr>
            <a:lnSpc>
              <a:spcPct val="100000"/>
            </a:lnSpc>
          </a:pPr>
          <a:endParaRPr lang="en-US"/>
        </a:p>
      </dgm:t>
    </dgm:pt>
    <dgm:pt modelId="{101D2D44-EDB6-45DB-94A9-BF5A4F8DA726}">
      <dgm:prSe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We compile a separate list for </a:t>
          </a:r>
          <a:r>
            <a:rPr lang="en-US" sz="1800" dirty="0" err="1">
              <a:latin typeface="Calibri" panose="020F0502020204030204" pitchFamily="34" charset="0"/>
              <a:ea typeface="Calibri" panose="020F0502020204030204" pitchFamily="34" charset="0"/>
              <a:cs typeface="Calibri" panose="020F0502020204030204" pitchFamily="34" charset="0"/>
            </a:rPr>
            <a:t>MoE</a:t>
          </a:r>
          <a:r>
            <a:rPr lang="en-US" sz="1800" dirty="0">
              <a:latin typeface="Calibri" panose="020F0502020204030204" pitchFamily="34" charset="0"/>
              <a:ea typeface="Calibri" panose="020F0502020204030204" pitchFamily="34" charset="0"/>
              <a:cs typeface="Calibri" panose="020F0502020204030204" pitchFamily="34" charset="0"/>
            </a:rPr>
            <a:t>.</a:t>
          </a:r>
        </a:p>
      </dgm:t>
      <dgm:extLst>
        <a:ext uri="{E40237B7-FDA0-4F09-8148-C483321AD2D9}">
          <dgm14:cNvPr xmlns:dgm14="http://schemas.microsoft.com/office/drawing/2010/diagram" id="0" name="" descr="If corrections are needed:&#10;We compile a list of application corrections before reaching out to districts.&#10;We compile a separate list for MoE."/>
        </a:ext>
      </dgm:extLst>
    </dgm:pt>
    <dgm:pt modelId="{809BD6CC-C3DF-46A4-AF78-0B09E7BC6D31}" type="parTrans" cxnId="{594A400F-7BF9-45C3-B645-7FD63E680AD1}">
      <dgm:prSet/>
      <dgm:spPr/>
      <dgm:t>
        <a:bodyPr/>
        <a:lstStyle/>
        <a:p>
          <a:pPr>
            <a:lnSpc>
              <a:spcPct val="100000"/>
            </a:lnSpc>
          </a:pPr>
          <a:endParaRPr lang="en-US"/>
        </a:p>
      </dgm:t>
    </dgm:pt>
    <dgm:pt modelId="{476A27B1-8172-456A-A8A4-DC71D42812CD}" type="sibTrans" cxnId="{594A400F-7BF9-45C3-B645-7FD63E680AD1}">
      <dgm:prSet/>
      <dgm:spPr/>
      <dgm:t>
        <a:bodyPr/>
        <a:lstStyle/>
        <a:p>
          <a:pPr>
            <a:lnSpc>
              <a:spcPct val="100000"/>
            </a:lnSpc>
          </a:pPr>
          <a:endParaRPr lang="en-US"/>
        </a:p>
      </dgm:t>
    </dgm:pt>
    <dgm:pt modelId="{5923D6A9-921A-4CFE-975A-90A2571A3D75}" type="pres">
      <dgm:prSet presAssocID="{D3B13CA8-FFD2-4DCA-923F-A7CA27DEBCD2}" presName="Name0" presStyleCnt="0">
        <dgm:presLayoutVars>
          <dgm:chPref val="1"/>
          <dgm:dir/>
          <dgm:animOne val="branch"/>
          <dgm:animLvl val="lvl"/>
          <dgm:resizeHandles/>
        </dgm:presLayoutVars>
      </dgm:prSet>
      <dgm:spPr/>
    </dgm:pt>
    <dgm:pt modelId="{AE68A999-3F8E-44C3-92B6-123D8B481BB7}" type="pres">
      <dgm:prSet presAssocID="{4D83D01B-050A-499F-B9DE-4CC9DF0354FD}" presName="vertOne" presStyleCnt="0"/>
      <dgm:spPr/>
    </dgm:pt>
    <dgm:pt modelId="{F1C6C2F8-86A4-4844-AC05-9A2CC59FB716}" type="pres">
      <dgm:prSet presAssocID="{4D83D01B-050A-499F-B9DE-4CC9DF0354FD}" presName="txOne" presStyleLbl="node0" presStyleIdx="0" presStyleCnt="1" custScaleY="76138" custLinFactNeighborX="0" custLinFactNeighborY="66404">
        <dgm:presLayoutVars>
          <dgm:chPref val="3"/>
        </dgm:presLayoutVars>
      </dgm:prSet>
      <dgm:spPr/>
    </dgm:pt>
    <dgm:pt modelId="{7E18CCC3-7D0A-4C7E-A88E-69D13E7C6813}" type="pres">
      <dgm:prSet presAssocID="{4D83D01B-050A-499F-B9DE-4CC9DF0354FD}" presName="parTransOne" presStyleCnt="0"/>
      <dgm:spPr/>
    </dgm:pt>
    <dgm:pt modelId="{4B74B45B-E7F5-4786-8FA3-2CBE631067AB}" type="pres">
      <dgm:prSet presAssocID="{4D83D01B-050A-499F-B9DE-4CC9DF0354FD}" presName="horzOne" presStyleCnt="0"/>
      <dgm:spPr/>
    </dgm:pt>
    <dgm:pt modelId="{134BD84D-88C3-4ECE-8006-FA6A2F9980CF}" type="pres">
      <dgm:prSet presAssocID="{B25E9A24-90D7-402D-B9A4-5033F7673E95}" presName="vertTwo" presStyleCnt="0"/>
      <dgm:spPr/>
    </dgm:pt>
    <dgm:pt modelId="{3E1893C5-C4BA-4223-A15A-6219FBDD5224}" type="pres">
      <dgm:prSet presAssocID="{B25E9A24-90D7-402D-B9A4-5033F7673E95}" presName="txTwo" presStyleLbl="node2" presStyleIdx="0" presStyleCnt="2" custScaleY="114160">
        <dgm:presLayoutVars>
          <dgm:chPref val="3"/>
        </dgm:presLayoutVars>
      </dgm:prSet>
      <dgm:spPr/>
    </dgm:pt>
    <dgm:pt modelId="{5D69FD02-17D3-4F49-84A2-D02E14830F17}" type="pres">
      <dgm:prSet presAssocID="{B25E9A24-90D7-402D-B9A4-5033F7673E95}" presName="horzTwo" presStyleCnt="0"/>
      <dgm:spPr/>
    </dgm:pt>
    <dgm:pt modelId="{43F52886-341B-42E4-84DF-E48FA1FC2789}" type="pres">
      <dgm:prSet presAssocID="{86F0D97F-6B33-4836-A8A1-6FA5EE7AC4FD}" presName="sibSpaceTwo" presStyleCnt="0"/>
      <dgm:spPr/>
    </dgm:pt>
    <dgm:pt modelId="{1559AE8B-95EB-4EDE-A47C-20FE2C36BEA7}" type="pres">
      <dgm:prSet presAssocID="{101D2D44-EDB6-45DB-94A9-BF5A4F8DA726}" presName="vertTwo" presStyleCnt="0"/>
      <dgm:spPr/>
    </dgm:pt>
    <dgm:pt modelId="{8C883488-0316-4419-A3F6-B0CFEACF67CB}" type="pres">
      <dgm:prSet presAssocID="{101D2D44-EDB6-45DB-94A9-BF5A4F8DA726}" presName="txTwo" presStyleLbl="node2" presStyleIdx="1" presStyleCnt="2" custScaleY="114160">
        <dgm:presLayoutVars>
          <dgm:chPref val="3"/>
        </dgm:presLayoutVars>
      </dgm:prSet>
      <dgm:spPr/>
    </dgm:pt>
    <dgm:pt modelId="{6C532C3E-9263-4002-8C81-BF1BFB7F246B}" type="pres">
      <dgm:prSet presAssocID="{101D2D44-EDB6-45DB-94A9-BF5A4F8DA726}" presName="horzTwo" presStyleCnt="0"/>
      <dgm:spPr/>
    </dgm:pt>
  </dgm:ptLst>
  <dgm:cxnLst>
    <dgm:cxn modelId="{594A400F-7BF9-45C3-B645-7FD63E680AD1}" srcId="{4D83D01B-050A-499F-B9DE-4CC9DF0354FD}" destId="{101D2D44-EDB6-45DB-94A9-BF5A4F8DA726}" srcOrd="1" destOrd="0" parTransId="{809BD6CC-C3DF-46A4-AF78-0B09E7BC6D31}" sibTransId="{476A27B1-8172-456A-A8A4-DC71D42812CD}"/>
    <dgm:cxn modelId="{F4E6FF15-FFC9-4F61-A97F-20F39F0CBEC1}" srcId="{D3B13CA8-FFD2-4DCA-923F-A7CA27DEBCD2}" destId="{4D83D01B-050A-499F-B9DE-4CC9DF0354FD}" srcOrd="0" destOrd="0" parTransId="{A590E742-5E3E-4D1F-AE0D-A4BA0E40074B}" sibTransId="{C8093B4F-A78C-42D0-9308-9B5B0E8838BA}"/>
    <dgm:cxn modelId="{CC326B5C-2BEB-44FD-98FD-CA8536705B89}" type="presOf" srcId="{B25E9A24-90D7-402D-B9A4-5033F7673E95}" destId="{3E1893C5-C4BA-4223-A15A-6219FBDD5224}" srcOrd="0" destOrd="0" presId="urn:microsoft.com/office/officeart/2005/8/layout/hierarchy4"/>
    <dgm:cxn modelId="{39DE839C-4274-4B3B-8D28-96B4B950A4F8}" type="presOf" srcId="{101D2D44-EDB6-45DB-94A9-BF5A4F8DA726}" destId="{8C883488-0316-4419-A3F6-B0CFEACF67CB}" srcOrd="0" destOrd="0" presId="urn:microsoft.com/office/officeart/2005/8/layout/hierarchy4"/>
    <dgm:cxn modelId="{7F6F97AA-58E2-4CC6-B1AB-3DD946DEDCBF}" type="presOf" srcId="{D3B13CA8-FFD2-4DCA-923F-A7CA27DEBCD2}" destId="{5923D6A9-921A-4CFE-975A-90A2571A3D75}" srcOrd="0" destOrd="0" presId="urn:microsoft.com/office/officeart/2005/8/layout/hierarchy4"/>
    <dgm:cxn modelId="{92863BB5-FBF4-41BA-BA46-9DF06B7BE146}" type="presOf" srcId="{4D83D01B-050A-499F-B9DE-4CC9DF0354FD}" destId="{F1C6C2F8-86A4-4844-AC05-9A2CC59FB716}" srcOrd="0" destOrd="0" presId="urn:microsoft.com/office/officeart/2005/8/layout/hierarchy4"/>
    <dgm:cxn modelId="{12D2F8CA-F6C5-4BB2-915B-F4D7811CD02B}" srcId="{4D83D01B-050A-499F-B9DE-4CC9DF0354FD}" destId="{B25E9A24-90D7-402D-B9A4-5033F7673E95}" srcOrd="0" destOrd="0" parTransId="{8F2752F9-5434-4B36-A379-5CE9CAC36429}" sibTransId="{86F0D97F-6B33-4836-A8A1-6FA5EE7AC4FD}"/>
    <dgm:cxn modelId="{ED665D17-15D8-4BFB-9627-1E0D738A2DC1}" type="presParOf" srcId="{5923D6A9-921A-4CFE-975A-90A2571A3D75}" destId="{AE68A999-3F8E-44C3-92B6-123D8B481BB7}" srcOrd="0" destOrd="0" presId="urn:microsoft.com/office/officeart/2005/8/layout/hierarchy4"/>
    <dgm:cxn modelId="{5E69972D-3B9A-4AA5-AAD5-FB2593BCA013}" type="presParOf" srcId="{AE68A999-3F8E-44C3-92B6-123D8B481BB7}" destId="{F1C6C2F8-86A4-4844-AC05-9A2CC59FB716}" srcOrd="0" destOrd="0" presId="urn:microsoft.com/office/officeart/2005/8/layout/hierarchy4"/>
    <dgm:cxn modelId="{F649C1E6-D300-40E0-9E8E-44D330A5071F}" type="presParOf" srcId="{AE68A999-3F8E-44C3-92B6-123D8B481BB7}" destId="{7E18CCC3-7D0A-4C7E-A88E-69D13E7C6813}" srcOrd="1" destOrd="0" presId="urn:microsoft.com/office/officeart/2005/8/layout/hierarchy4"/>
    <dgm:cxn modelId="{DCFC3CCC-1C25-4691-A6DD-C116380C4117}" type="presParOf" srcId="{AE68A999-3F8E-44C3-92B6-123D8B481BB7}" destId="{4B74B45B-E7F5-4786-8FA3-2CBE631067AB}" srcOrd="2" destOrd="0" presId="urn:microsoft.com/office/officeart/2005/8/layout/hierarchy4"/>
    <dgm:cxn modelId="{8DBE017B-C2DE-4B38-A595-098A1C2951F4}" type="presParOf" srcId="{4B74B45B-E7F5-4786-8FA3-2CBE631067AB}" destId="{134BD84D-88C3-4ECE-8006-FA6A2F9980CF}" srcOrd="0" destOrd="0" presId="urn:microsoft.com/office/officeart/2005/8/layout/hierarchy4"/>
    <dgm:cxn modelId="{9BC053B8-FB55-4807-B2C3-532525DC4A5F}" type="presParOf" srcId="{134BD84D-88C3-4ECE-8006-FA6A2F9980CF}" destId="{3E1893C5-C4BA-4223-A15A-6219FBDD5224}" srcOrd="0" destOrd="0" presId="urn:microsoft.com/office/officeart/2005/8/layout/hierarchy4"/>
    <dgm:cxn modelId="{6A8F9BF9-C5D0-4298-B9F0-332ECC6482B1}" type="presParOf" srcId="{134BD84D-88C3-4ECE-8006-FA6A2F9980CF}" destId="{5D69FD02-17D3-4F49-84A2-D02E14830F17}" srcOrd="1" destOrd="0" presId="urn:microsoft.com/office/officeart/2005/8/layout/hierarchy4"/>
    <dgm:cxn modelId="{E32202DB-A8D0-48BB-97DE-1BE0524CC930}" type="presParOf" srcId="{4B74B45B-E7F5-4786-8FA3-2CBE631067AB}" destId="{43F52886-341B-42E4-84DF-E48FA1FC2789}" srcOrd="1" destOrd="0" presId="urn:microsoft.com/office/officeart/2005/8/layout/hierarchy4"/>
    <dgm:cxn modelId="{54C77339-D5C0-4BA8-B7C0-9162B9DB9042}" type="presParOf" srcId="{4B74B45B-E7F5-4786-8FA3-2CBE631067AB}" destId="{1559AE8B-95EB-4EDE-A47C-20FE2C36BEA7}" srcOrd="2" destOrd="0" presId="urn:microsoft.com/office/officeart/2005/8/layout/hierarchy4"/>
    <dgm:cxn modelId="{CC5A15D0-C567-4B6A-AC83-94F4ED1000DC}" type="presParOf" srcId="{1559AE8B-95EB-4EDE-A47C-20FE2C36BEA7}" destId="{8C883488-0316-4419-A3F6-B0CFEACF67CB}" srcOrd="0" destOrd="0" presId="urn:microsoft.com/office/officeart/2005/8/layout/hierarchy4"/>
    <dgm:cxn modelId="{9C974FA2-113D-4436-80E9-5A77EAA6EA78}" type="presParOf" srcId="{1559AE8B-95EB-4EDE-A47C-20FE2C36BEA7}" destId="{6C532C3E-9263-4002-8C81-BF1BFB7F246B}"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B13CA8-FFD2-4DCA-923F-A7CA27DEBCD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D83D01B-050A-499F-B9DE-4CC9DF0354FD}">
      <dgm:prSet phldrT="[Text]" custT="1"/>
      <dgm:spPr>
        <a:solidFill>
          <a:schemeClr val="accent6">
            <a:lumMod val="50000"/>
          </a:schemeClr>
        </a:solidFill>
      </dgm:spPr>
      <dgm:t>
        <a:bodyPr/>
        <a:lstStyle/>
        <a:p>
          <a:pPr>
            <a:lnSpc>
              <a:spcPct val="100000"/>
            </a:lnSpc>
          </a:pPr>
          <a:r>
            <a:rPr lang="en-US" sz="2400" dirty="0" err="1">
              <a:latin typeface="Calibri" panose="020F0502020204030204" pitchFamily="34" charset="0"/>
              <a:ea typeface="Calibri" panose="020F0502020204030204" pitchFamily="34" charset="0"/>
              <a:cs typeface="Calibri" panose="020F0502020204030204" pitchFamily="34" charset="0"/>
            </a:rPr>
            <a:t>MoE</a:t>
          </a:r>
          <a:r>
            <a:rPr lang="en-US" sz="2400" dirty="0">
              <a:latin typeface="Calibri" panose="020F0502020204030204" pitchFamily="34" charset="0"/>
              <a:ea typeface="Calibri" panose="020F0502020204030204" pitchFamily="34" charset="0"/>
              <a:cs typeface="Calibri" panose="020F0502020204030204" pitchFamily="34" charset="0"/>
            </a:rPr>
            <a:t> Form:</a:t>
          </a:r>
        </a:p>
      </dgm:t>
    </dgm:pt>
    <dgm:pt modelId="{A590E742-5E3E-4D1F-AE0D-A4BA0E40074B}" type="parTrans" cxnId="{F4E6FF15-FFC9-4F61-A97F-20F39F0CBEC1}">
      <dgm:prSet/>
      <dgm:spPr/>
      <dgm:t>
        <a:bodyPr/>
        <a:lstStyle/>
        <a:p>
          <a:pPr>
            <a:lnSpc>
              <a:spcPct val="100000"/>
            </a:lnSpc>
          </a:pPr>
          <a:endParaRPr lang="en-US"/>
        </a:p>
      </dgm:t>
    </dgm:pt>
    <dgm:pt modelId="{C8093B4F-A78C-42D0-9308-9B5B0E8838BA}" type="sibTrans" cxnId="{F4E6FF15-FFC9-4F61-A97F-20F39F0CBEC1}">
      <dgm:prSet/>
      <dgm:spPr/>
      <dgm:t>
        <a:bodyPr/>
        <a:lstStyle/>
        <a:p>
          <a:pPr>
            <a:lnSpc>
              <a:spcPct val="100000"/>
            </a:lnSpc>
          </a:pPr>
          <a:endParaRPr lang="en-US"/>
        </a:p>
      </dgm:t>
    </dgm:pt>
    <dgm:pt modelId="{B25E9A24-90D7-402D-B9A4-5033F7673E95}">
      <dgm:prSet custT="1"/>
      <dgm:spPr>
        <a:solidFill>
          <a:schemeClr val="accent6">
            <a:lumMod val="50000"/>
          </a:schemeClr>
        </a:solidFill>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Final determinations occur once all corrections and </a:t>
          </a:r>
          <a:r>
            <a:rPr lang="en-US" sz="1800" dirty="0" err="1">
              <a:latin typeface="Calibri" panose="020F0502020204030204" pitchFamily="34" charset="0"/>
              <a:ea typeface="Calibri" panose="020F0502020204030204" pitchFamily="34" charset="0"/>
              <a:cs typeface="Calibri" panose="020F0502020204030204" pitchFamily="34" charset="0"/>
            </a:rPr>
            <a:t>MoE</a:t>
          </a:r>
          <a:r>
            <a:rPr lang="en-US" sz="1800" dirty="0">
              <a:latin typeface="Calibri" panose="020F0502020204030204" pitchFamily="34" charset="0"/>
              <a:ea typeface="Calibri" panose="020F0502020204030204" pitchFamily="34" charset="0"/>
              <a:cs typeface="Calibri" panose="020F0502020204030204" pitchFamily="34" charset="0"/>
            </a:rPr>
            <a:t> process is complete.</a:t>
          </a:r>
        </a:p>
      </dgm:t>
    </dgm:pt>
    <dgm:pt modelId="{8F2752F9-5434-4B36-A379-5CE9CAC36429}" type="parTrans" cxnId="{12D2F8CA-F6C5-4BB2-915B-F4D7811CD02B}">
      <dgm:prSet/>
      <dgm:spPr/>
      <dgm:t>
        <a:bodyPr/>
        <a:lstStyle/>
        <a:p>
          <a:pPr>
            <a:lnSpc>
              <a:spcPct val="100000"/>
            </a:lnSpc>
          </a:pPr>
          <a:endParaRPr lang="en-US"/>
        </a:p>
      </dgm:t>
    </dgm:pt>
    <dgm:pt modelId="{86F0D97F-6B33-4836-A8A1-6FA5EE7AC4FD}" type="sibTrans" cxnId="{12D2F8CA-F6C5-4BB2-915B-F4D7811CD02B}">
      <dgm:prSet/>
      <dgm:spPr/>
      <dgm:t>
        <a:bodyPr/>
        <a:lstStyle/>
        <a:p>
          <a:pPr>
            <a:lnSpc>
              <a:spcPct val="100000"/>
            </a:lnSpc>
          </a:pPr>
          <a:endParaRPr lang="en-US"/>
        </a:p>
      </dgm:t>
    </dgm:pt>
    <dgm:pt modelId="{101D2D44-EDB6-45DB-94A9-BF5A4F8DA726}">
      <dgm:prSet custT="1"/>
      <dgm:spPr>
        <a:solidFill>
          <a:schemeClr val="accent6">
            <a:lumMod val="50000"/>
          </a:schemeClr>
        </a:solidFill>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Determination letters are sent out late fall.</a:t>
          </a:r>
        </a:p>
      </dgm:t>
    </dgm:pt>
    <dgm:pt modelId="{809BD6CC-C3DF-46A4-AF78-0B09E7BC6D31}" type="parTrans" cxnId="{594A400F-7BF9-45C3-B645-7FD63E680AD1}">
      <dgm:prSet/>
      <dgm:spPr/>
      <dgm:t>
        <a:bodyPr/>
        <a:lstStyle/>
        <a:p>
          <a:pPr>
            <a:lnSpc>
              <a:spcPct val="100000"/>
            </a:lnSpc>
          </a:pPr>
          <a:endParaRPr lang="en-US"/>
        </a:p>
      </dgm:t>
    </dgm:pt>
    <dgm:pt modelId="{476A27B1-8172-456A-A8A4-DC71D42812CD}" type="sibTrans" cxnId="{594A400F-7BF9-45C3-B645-7FD63E680AD1}">
      <dgm:prSet/>
      <dgm:spPr/>
      <dgm:t>
        <a:bodyPr/>
        <a:lstStyle/>
        <a:p>
          <a:pPr>
            <a:lnSpc>
              <a:spcPct val="100000"/>
            </a:lnSpc>
          </a:pPr>
          <a:endParaRPr lang="en-US"/>
        </a:p>
      </dgm:t>
    </dgm:pt>
    <dgm:pt modelId="{5923D6A9-921A-4CFE-975A-90A2571A3D75}" type="pres">
      <dgm:prSet presAssocID="{D3B13CA8-FFD2-4DCA-923F-A7CA27DEBCD2}" presName="Name0" presStyleCnt="0">
        <dgm:presLayoutVars>
          <dgm:chPref val="1"/>
          <dgm:dir/>
          <dgm:animOne val="branch"/>
          <dgm:animLvl val="lvl"/>
          <dgm:resizeHandles/>
        </dgm:presLayoutVars>
      </dgm:prSet>
      <dgm:spPr/>
    </dgm:pt>
    <dgm:pt modelId="{AE68A999-3F8E-44C3-92B6-123D8B481BB7}" type="pres">
      <dgm:prSet presAssocID="{4D83D01B-050A-499F-B9DE-4CC9DF0354FD}" presName="vertOne" presStyleCnt="0"/>
      <dgm:spPr/>
    </dgm:pt>
    <dgm:pt modelId="{F1C6C2F8-86A4-4844-AC05-9A2CC59FB716}" type="pres">
      <dgm:prSet presAssocID="{4D83D01B-050A-499F-B9DE-4CC9DF0354FD}" presName="txOne" presStyleLbl="node0" presStyleIdx="0" presStyleCnt="1" custScaleY="61343" custLinFactNeighborX="0" custLinFactNeighborY="66404">
        <dgm:presLayoutVars>
          <dgm:chPref val="3"/>
        </dgm:presLayoutVars>
      </dgm:prSet>
      <dgm:spPr/>
    </dgm:pt>
    <dgm:pt modelId="{7E18CCC3-7D0A-4C7E-A88E-69D13E7C6813}" type="pres">
      <dgm:prSet presAssocID="{4D83D01B-050A-499F-B9DE-4CC9DF0354FD}" presName="parTransOne" presStyleCnt="0"/>
      <dgm:spPr/>
    </dgm:pt>
    <dgm:pt modelId="{4B74B45B-E7F5-4786-8FA3-2CBE631067AB}" type="pres">
      <dgm:prSet presAssocID="{4D83D01B-050A-499F-B9DE-4CC9DF0354FD}" presName="horzOne" presStyleCnt="0"/>
      <dgm:spPr/>
    </dgm:pt>
    <dgm:pt modelId="{134BD84D-88C3-4ECE-8006-FA6A2F9980CF}" type="pres">
      <dgm:prSet presAssocID="{B25E9A24-90D7-402D-B9A4-5033F7673E95}" presName="vertTwo" presStyleCnt="0"/>
      <dgm:spPr/>
    </dgm:pt>
    <dgm:pt modelId="{3E1893C5-C4BA-4223-A15A-6219FBDD5224}" type="pres">
      <dgm:prSet presAssocID="{B25E9A24-90D7-402D-B9A4-5033F7673E95}" presName="txTwo" presStyleLbl="node2" presStyleIdx="0" presStyleCnt="2" custScaleY="91350">
        <dgm:presLayoutVars>
          <dgm:chPref val="3"/>
        </dgm:presLayoutVars>
      </dgm:prSet>
      <dgm:spPr/>
    </dgm:pt>
    <dgm:pt modelId="{5D69FD02-17D3-4F49-84A2-D02E14830F17}" type="pres">
      <dgm:prSet presAssocID="{B25E9A24-90D7-402D-B9A4-5033F7673E95}" presName="horzTwo" presStyleCnt="0"/>
      <dgm:spPr/>
    </dgm:pt>
    <dgm:pt modelId="{43F52886-341B-42E4-84DF-E48FA1FC2789}" type="pres">
      <dgm:prSet presAssocID="{86F0D97F-6B33-4836-A8A1-6FA5EE7AC4FD}" presName="sibSpaceTwo" presStyleCnt="0"/>
      <dgm:spPr/>
    </dgm:pt>
    <dgm:pt modelId="{1559AE8B-95EB-4EDE-A47C-20FE2C36BEA7}" type="pres">
      <dgm:prSet presAssocID="{101D2D44-EDB6-45DB-94A9-BF5A4F8DA726}" presName="vertTwo" presStyleCnt="0"/>
      <dgm:spPr/>
    </dgm:pt>
    <dgm:pt modelId="{8C883488-0316-4419-A3F6-B0CFEACF67CB}" type="pres">
      <dgm:prSet presAssocID="{101D2D44-EDB6-45DB-94A9-BF5A4F8DA726}" presName="txTwo" presStyleLbl="node2" presStyleIdx="1" presStyleCnt="2" custScaleY="91350">
        <dgm:presLayoutVars>
          <dgm:chPref val="3"/>
        </dgm:presLayoutVars>
      </dgm:prSet>
      <dgm:spPr/>
    </dgm:pt>
    <dgm:pt modelId="{6C532C3E-9263-4002-8C81-BF1BFB7F246B}" type="pres">
      <dgm:prSet presAssocID="{101D2D44-EDB6-45DB-94A9-BF5A4F8DA726}" presName="horzTwo" presStyleCnt="0"/>
      <dgm:spPr/>
    </dgm:pt>
  </dgm:ptLst>
  <dgm:cxnLst>
    <dgm:cxn modelId="{594A400F-7BF9-45C3-B645-7FD63E680AD1}" srcId="{4D83D01B-050A-499F-B9DE-4CC9DF0354FD}" destId="{101D2D44-EDB6-45DB-94A9-BF5A4F8DA726}" srcOrd="1" destOrd="0" parTransId="{809BD6CC-C3DF-46A4-AF78-0B09E7BC6D31}" sibTransId="{476A27B1-8172-456A-A8A4-DC71D42812CD}"/>
    <dgm:cxn modelId="{F4E6FF15-FFC9-4F61-A97F-20F39F0CBEC1}" srcId="{D3B13CA8-FFD2-4DCA-923F-A7CA27DEBCD2}" destId="{4D83D01B-050A-499F-B9DE-4CC9DF0354FD}" srcOrd="0" destOrd="0" parTransId="{A590E742-5E3E-4D1F-AE0D-A4BA0E40074B}" sibTransId="{C8093B4F-A78C-42D0-9308-9B5B0E8838BA}"/>
    <dgm:cxn modelId="{CC326B5C-2BEB-44FD-98FD-CA8536705B89}" type="presOf" srcId="{B25E9A24-90D7-402D-B9A4-5033F7673E95}" destId="{3E1893C5-C4BA-4223-A15A-6219FBDD5224}" srcOrd="0" destOrd="0" presId="urn:microsoft.com/office/officeart/2005/8/layout/hierarchy4"/>
    <dgm:cxn modelId="{39DE839C-4274-4B3B-8D28-96B4B950A4F8}" type="presOf" srcId="{101D2D44-EDB6-45DB-94A9-BF5A4F8DA726}" destId="{8C883488-0316-4419-A3F6-B0CFEACF67CB}" srcOrd="0" destOrd="0" presId="urn:microsoft.com/office/officeart/2005/8/layout/hierarchy4"/>
    <dgm:cxn modelId="{7F6F97AA-58E2-4CC6-B1AB-3DD946DEDCBF}" type="presOf" srcId="{D3B13CA8-FFD2-4DCA-923F-A7CA27DEBCD2}" destId="{5923D6A9-921A-4CFE-975A-90A2571A3D75}" srcOrd="0" destOrd="0" presId="urn:microsoft.com/office/officeart/2005/8/layout/hierarchy4"/>
    <dgm:cxn modelId="{92863BB5-FBF4-41BA-BA46-9DF06B7BE146}" type="presOf" srcId="{4D83D01B-050A-499F-B9DE-4CC9DF0354FD}" destId="{F1C6C2F8-86A4-4844-AC05-9A2CC59FB716}" srcOrd="0" destOrd="0" presId="urn:microsoft.com/office/officeart/2005/8/layout/hierarchy4"/>
    <dgm:cxn modelId="{12D2F8CA-F6C5-4BB2-915B-F4D7811CD02B}" srcId="{4D83D01B-050A-499F-B9DE-4CC9DF0354FD}" destId="{B25E9A24-90D7-402D-B9A4-5033F7673E95}" srcOrd="0" destOrd="0" parTransId="{8F2752F9-5434-4B36-A379-5CE9CAC36429}" sibTransId="{86F0D97F-6B33-4836-A8A1-6FA5EE7AC4FD}"/>
    <dgm:cxn modelId="{ED665D17-15D8-4BFB-9627-1E0D738A2DC1}" type="presParOf" srcId="{5923D6A9-921A-4CFE-975A-90A2571A3D75}" destId="{AE68A999-3F8E-44C3-92B6-123D8B481BB7}" srcOrd="0" destOrd="0" presId="urn:microsoft.com/office/officeart/2005/8/layout/hierarchy4"/>
    <dgm:cxn modelId="{5E69972D-3B9A-4AA5-AAD5-FB2593BCA013}" type="presParOf" srcId="{AE68A999-3F8E-44C3-92B6-123D8B481BB7}" destId="{F1C6C2F8-86A4-4844-AC05-9A2CC59FB716}" srcOrd="0" destOrd="0" presId="urn:microsoft.com/office/officeart/2005/8/layout/hierarchy4"/>
    <dgm:cxn modelId="{F649C1E6-D300-40E0-9E8E-44D330A5071F}" type="presParOf" srcId="{AE68A999-3F8E-44C3-92B6-123D8B481BB7}" destId="{7E18CCC3-7D0A-4C7E-A88E-69D13E7C6813}" srcOrd="1" destOrd="0" presId="urn:microsoft.com/office/officeart/2005/8/layout/hierarchy4"/>
    <dgm:cxn modelId="{DCFC3CCC-1C25-4691-A6DD-C116380C4117}" type="presParOf" srcId="{AE68A999-3F8E-44C3-92B6-123D8B481BB7}" destId="{4B74B45B-E7F5-4786-8FA3-2CBE631067AB}" srcOrd="2" destOrd="0" presId="urn:microsoft.com/office/officeart/2005/8/layout/hierarchy4"/>
    <dgm:cxn modelId="{8DBE017B-C2DE-4B38-A595-098A1C2951F4}" type="presParOf" srcId="{4B74B45B-E7F5-4786-8FA3-2CBE631067AB}" destId="{134BD84D-88C3-4ECE-8006-FA6A2F9980CF}" srcOrd="0" destOrd="0" presId="urn:microsoft.com/office/officeart/2005/8/layout/hierarchy4"/>
    <dgm:cxn modelId="{9BC053B8-FB55-4807-B2C3-532525DC4A5F}" type="presParOf" srcId="{134BD84D-88C3-4ECE-8006-FA6A2F9980CF}" destId="{3E1893C5-C4BA-4223-A15A-6219FBDD5224}" srcOrd="0" destOrd="0" presId="urn:microsoft.com/office/officeart/2005/8/layout/hierarchy4"/>
    <dgm:cxn modelId="{6A8F9BF9-C5D0-4298-B9F0-332ECC6482B1}" type="presParOf" srcId="{134BD84D-88C3-4ECE-8006-FA6A2F9980CF}" destId="{5D69FD02-17D3-4F49-84A2-D02E14830F17}" srcOrd="1" destOrd="0" presId="urn:microsoft.com/office/officeart/2005/8/layout/hierarchy4"/>
    <dgm:cxn modelId="{E32202DB-A8D0-48BB-97DE-1BE0524CC930}" type="presParOf" srcId="{4B74B45B-E7F5-4786-8FA3-2CBE631067AB}" destId="{43F52886-341B-42E4-84DF-E48FA1FC2789}" srcOrd="1" destOrd="0" presId="urn:microsoft.com/office/officeart/2005/8/layout/hierarchy4"/>
    <dgm:cxn modelId="{54C77339-D5C0-4BA8-B7C0-9162B9DB9042}" type="presParOf" srcId="{4B74B45B-E7F5-4786-8FA3-2CBE631067AB}" destId="{1559AE8B-95EB-4EDE-A47C-20FE2C36BEA7}" srcOrd="2" destOrd="0" presId="urn:microsoft.com/office/officeart/2005/8/layout/hierarchy4"/>
    <dgm:cxn modelId="{CC5A15D0-C567-4B6A-AC83-94F4ED1000DC}" type="presParOf" srcId="{1559AE8B-95EB-4EDE-A47C-20FE2C36BEA7}" destId="{8C883488-0316-4419-A3F6-B0CFEACF67CB}" srcOrd="0" destOrd="0" presId="urn:microsoft.com/office/officeart/2005/8/layout/hierarchy4"/>
    <dgm:cxn modelId="{9C974FA2-113D-4436-80E9-5A77EAA6EA78}" type="presParOf" srcId="{1559AE8B-95EB-4EDE-A47C-20FE2C36BEA7}" destId="{6C532C3E-9263-4002-8C81-BF1BFB7F246B}"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0AB2D9-FADB-4146-B106-43A65CB612F9}"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US"/>
        </a:p>
      </dgm:t>
    </dgm:pt>
    <dgm:pt modelId="{2EDD6E86-6849-4CD8-8ADE-18740FE34341}">
      <dgm:prSet phldrT="[Text]" phldr="0"/>
      <dgm:spPr/>
      <dgm:t>
        <a:bodyPr/>
        <a:lstStyle/>
        <a:p>
          <a:r>
            <a:rPr lang="en-US">
              <a:latin typeface="Calibri"/>
              <a:ea typeface="Calibri"/>
              <a:cs typeface="Calibri"/>
            </a:rPr>
            <a:t>Document Naming</a:t>
          </a:r>
        </a:p>
      </dgm:t>
    </dgm:pt>
    <dgm:pt modelId="{15EA8E58-4447-49C8-AC24-505363EFF338}" type="parTrans" cxnId="{FE04F730-8423-4E01-84B0-26D64DEC7AB9}">
      <dgm:prSet/>
      <dgm:spPr/>
      <dgm:t>
        <a:bodyPr/>
        <a:lstStyle/>
        <a:p>
          <a:endParaRPr lang="en-US"/>
        </a:p>
      </dgm:t>
    </dgm:pt>
    <dgm:pt modelId="{00B73270-BFC8-4C5D-BEB0-6E6279074EDC}" type="sibTrans" cxnId="{FE04F730-8423-4E01-84B0-26D64DEC7AB9}">
      <dgm:prSet/>
      <dgm:spPr/>
      <dgm:t>
        <a:bodyPr/>
        <a:lstStyle/>
        <a:p>
          <a:endParaRPr lang="en-US"/>
        </a:p>
      </dgm:t>
    </dgm:pt>
    <dgm:pt modelId="{78E7C2F3-59BC-4EDE-9F94-E5BD0040F0E0}">
      <dgm:prSet phldrT="[Text]" phldr="0"/>
      <dgm:spPr/>
      <dgm:t>
        <a:bodyPr/>
        <a:lstStyle/>
        <a:p>
          <a:pPr rtl="0"/>
          <a:r>
            <a:rPr lang="en-US">
              <a:latin typeface="Calibri"/>
              <a:ea typeface="Calibri"/>
              <a:cs typeface="Calibri"/>
            </a:rPr>
            <a:t>LEA Name first</a:t>
          </a:r>
        </a:p>
      </dgm:t>
    </dgm:pt>
    <dgm:pt modelId="{473A3EC6-9A36-487F-99FD-BC3639D50E32}" type="parTrans" cxnId="{E3D0B6DD-AC88-4B04-AB48-6C83DE86C196}">
      <dgm:prSet/>
      <dgm:spPr/>
      <dgm:t>
        <a:bodyPr/>
        <a:lstStyle/>
        <a:p>
          <a:endParaRPr lang="en-US"/>
        </a:p>
      </dgm:t>
    </dgm:pt>
    <dgm:pt modelId="{2946D6F1-2B5B-4F4C-8BD5-E69BC95D39DA}" type="sibTrans" cxnId="{E3D0B6DD-AC88-4B04-AB48-6C83DE86C196}">
      <dgm:prSet/>
      <dgm:spPr/>
      <dgm:t>
        <a:bodyPr/>
        <a:lstStyle/>
        <a:p>
          <a:endParaRPr lang="en-US"/>
        </a:p>
      </dgm:t>
    </dgm:pt>
    <dgm:pt modelId="{4ABA94D6-E59A-499B-8EDF-DB3D94A71058}">
      <dgm:prSet phldrT="[Text]" phldr="0"/>
      <dgm:spPr/>
      <dgm:t>
        <a:bodyPr/>
        <a:lstStyle/>
        <a:p>
          <a:pPr rtl="0"/>
          <a:r>
            <a:rPr lang="en-US">
              <a:latin typeface="Calibri"/>
              <a:ea typeface="Calibri"/>
              <a:cs typeface="Calibri"/>
            </a:rPr>
            <a:t>Federal Fiscal Year </a:t>
          </a:r>
        </a:p>
      </dgm:t>
    </dgm:pt>
    <dgm:pt modelId="{1DC77B90-2D1E-4517-B727-DAD651301C22}" type="parTrans" cxnId="{0390C733-668F-4726-9EDE-434012FD1C0B}">
      <dgm:prSet/>
      <dgm:spPr/>
      <dgm:t>
        <a:bodyPr/>
        <a:lstStyle/>
        <a:p>
          <a:endParaRPr lang="en-US"/>
        </a:p>
      </dgm:t>
    </dgm:pt>
    <dgm:pt modelId="{85B096FB-D69C-4167-8736-15EE8E022D77}" type="sibTrans" cxnId="{0390C733-668F-4726-9EDE-434012FD1C0B}">
      <dgm:prSet/>
      <dgm:spPr/>
      <dgm:t>
        <a:bodyPr/>
        <a:lstStyle/>
        <a:p>
          <a:endParaRPr lang="en-US"/>
        </a:p>
      </dgm:t>
    </dgm:pt>
    <dgm:pt modelId="{83D6AB70-E437-4389-A022-2C859697F008}">
      <dgm:prSet phldrT="[Text]" phldr="0"/>
      <dgm:spPr/>
      <dgm:t>
        <a:bodyPr/>
        <a:lstStyle/>
        <a:p>
          <a:pPr rtl="0"/>
          <a:r>
            <a:rPr lang="en-US">
              <a:latin typeface="Calibri"/>
              <a:ea typeface="Calibri"/>
              <a:cs typeface="Calibri"/>
            </a:rPr>
            <a:t>Email Subject line</a:t>
          </a:r>
        </a:p>
      </dgm:t>
    </dgm:pt>
    <dgm:pt modelId="{48F2CF1E-1093-491C-B439-CDBD4435EFF0}" type="parTrans" cxnId="{B04AF54B-B602-4EE8-84A3-58371BE656E0}">
      <dgm:prSet/>
      <dgm:spPr/>
      <dgm:t>
        <a:bodyPr/>
        <a:lstStyle/>
        <a:p>
          <a:endParaRPr lang="en-US"/>
        </a:p>
      </dgm:t>
    </dgm:pt>
    <dgm:pt modelId="{0A218030-CC0B-4FF2-A99B-6B24D195FEE0}" type="sibTrans" cxnId="{B04AF54B-B602-4EE8-84A3-58371BE656E0}">
      <dgm:prSet/>
      <dgm:spPr/>
      <dgm:t>
        <a:bodyPr/>
        <a:lstStyle/>
        <a:p>
          <a:endParaRPr lang="en-US"/>
        </a:p>
      </dgm:t>
    </dgm:pt>
    <dgm:pt modelId="{B8321EAF-D2E2-42A4-BF81-4572A3A84E6D}">
      <dgm:prSet phldrT="[Text]" phldr="0"/>
      <dgm:spPr/>
      <dgm:t>
        <a:bodyPr/>
        <a:lstStyle/>
        <a:p>
          <a:pPr rtl="0"/>
          <a:r>
            <a:rPr lang="en-US">
              <a:latin typeface="Calibri"/>
              <a:ea typeface="Calibri"/>
              <a:cs typeface="Calibri"/>
            </a:rPr>
            <a:t>LEA Name First</a:t>
          </a:r>
        </a:p>
      </dgm:t>
    </dgm:pt>
    <dgm:pt modelId="{BC53A894-2475-4252-BEDD-6B47E64E94DD}" type="parTrans" cxnId="{7CE13A1C-EAED-475F-826D-9D4AAC8AE89A}">
      <dgm:prSet/>
      <dgm:spPr/>
      <dgm:t>
        <a:bodyPr/>
        <a:lstStyle/>
        <a:p>
          <a:endParaRPr lang="en-US"/>
        </a:p>
      </dgm:t>
    </dgm:pt>
    <dgm:pt modelId="{30D93AF8-5214-44D8-8A5B-A08E823182D7}" type="sibTrans" cxnId="{7CE13A1C-EAED-475F-826D-9D4AAC8AE89A}">
      <dgm:prSet/>
      <dgm:spPr/>
      <dgm:t>
        <a:bodyPr/>
        <a:lstStyle/>
        <a:p>
          <a:endParaRPr lang="en-US"/>
        </a:p>
      </dgm:t>
    </dgm:pt>
    <dgm:pt modelId="{928582E0-A356-497A-94F0-5196B109EA2C}">
      <dgm:prSet phldrT="[Text]" phldr="0"/>
      <dgm:spPr/>
      <dgm:t>
        <a:bodyPr/>
        <a:lstStyle/>
        <a:p>
          <a:r>
            <a:rPr lang="en-US">
              <a:latin typeface="Calibri"/>
              <a:ea typeface="Calibri"/>
              <a:cs typeface="Calibri"/>
            </a:rPr>
            <a:t>Subject</a:t>
          </a:r>
        </a:p>
      </dgm:t>
    </dgm:pt>
    <dgm:pt modelId="{0BC82096-D7F3-43EB-9A03-2DA9D5CECB15}" type="parTrans" cxnId="{D473FC13-8BDD-41AA-84D9-4CB0960D7B57}">
      <dgm:prSet/>
      <dgm:spPr/>
      <dgm:t>
        <a:bodyPr/>
        <a:lstStyle/>
        <a:p>
          <a:endParaRPr lang="en-US"/>
        </a:p>
      </dgm:t>
    </dgm:pt>
    <dgm:pt modelId="{9F0BEC29-FC67-4AB2-A532-2F8DAB938034}" type="sibTrans" cxnId="{D473FC13-8BDD-41AA-84D9-4CB0960D7B57}">
      <dgm:prSet/>
      <dgm:spPr/>
      <dgm:t>
        <a:bodyPr/>
        <a:lstStyle/>
        <a:p>
          <a:endParaRPr lang="en-US"/>
        </a:p>
      </dgm:t>
    </dgm:pt>
    <dgm:pt modelId="{A773A745-F5AF-488E-8325-11B54DFE9C03}">
      <dgm:prSet phldrT="[Text]" phldr="0"/>
      <dgm:spPr/>
      <dgm:t>
        <a:bodyPr/>
        <a:lstStyle/>
        <a:p>
          <a:pPr rtl="0"/>
          <a:r>
            <a:rPr lang="en-US">
              <a:latin typeface="Calibri"/>
              <a:ea typeface="Calibri"/>
              <a:cs typeface="Calibri"/>
            </a:rPr>
            <a:t>Revised Documents</a:t>
          </a:r>
        </a:p>
      </dgm:t>
    </dgm:pt>
    <dgm:pt modelId="{4EFA3341-2A37-4CFD-BC68-D01898D28589}" type="parTrans" cxnId="{F3BFF5E8-9A38-4075-8DCB-5ECB822671FF}">
      <dgm:prSet/>
      <dgm:spPr/>
      <dgm:t>
        <a:bodyPr/>
        <a:lstStyle/>
        <a:p>
          <a:endParaRPr lang="en-US"/>
        </a:p>
      </dgm:t>
    </dgm:pt>
    <dgm:pt modelId="{F0C51A4C-5D76-4083-A04C-A3A70E81B214}" type="sibTrans" cxnId="{F3BFF5E8-9A38-4075-8DCB-5ECB822671FF}">
      <dgm:prSet/>
      <dgm:spPr/>
      <dgm:t>
        <a:bodyPr/>
        <a:lstStyle/>
        <a:p>
          <a:endParaRPr lang="en-US"/>
        </a:p>
      </dgm:t>
    </dgm:pt>
    <dgm:pt modelId="{DD09319B-883E-4EDC-8C7A-5C5F5D5BA85B}">
      <dgm:prSet phldrT="[Text]" phldr="0"/>
      <dgm:spPr/>
      <dgm:t>
        <a:bodyPr/>
        <a:lstStyle/>
        <a:p>
          <a:pPr rtl="0"/>
          <a:r>
            <a:rPr lang="en-US">
              <a:latin typeface="Calibri"/>
              <a:ea typeface="Calibri"/>
              <a:cs typeface="Calibri"/>
            </a:rPr>
            <a:t>LEA Name First</a:t>
          </a:r>
        </a:p>
      </dgm:t>
    </dgm:pt>
    <dgm:pt modelId="{CAC37D49-7586-4585-A434-44BF27DA5729}" type="parTrans" cxnId="{56AA51F0-ADA0-44FF-991A-F78156E8F86C}">
      <dgm:prSet/>
      <dgm:spPr/>
      <dgm:t>
        <a:bodyPr/>
        <a:lstStyle/>
        <a:p>
          <a:endParaRPr lang="en-US"/>
        </a:p>
      </dgm:t>
    </dgm:pt>
    <dgm:pt modelId="{AFE22CC0-2979-44B1-AE07-E0D5FFDF16C7}" type="sibTrans" cxnId="{56AA51F0-ADA0-44FF-991A-F78156E8F86C}">
      <dgm:prSet/>
      <dgm:spPr/>
      <dgm:t>
        <a:bodyPr/>
        <a:lstStyle/>
        <a:p>
          <a:endParaRPr lang="en-US"/>
        </a:p>
      </dgm:t>
    </dgm:pt>
    <dgm:pt modelId="{20011639-533C-4283-B934-00BD64F3CB13}">
      <dgm:prSet phldrT="[Text]" phldr="0"/>
      <dgm:spPr/>
      <dgm:t>
        <a:bodyPr/>
        <a:lstStyle/>
        <a:p>
          <a:pPr rtl="0"/>
          <a:r>
            <a:rPr lang="en-US">
              <a:latin typeface="Calibri"/>
              <a:ea typeface="Calibri"/>
              <a:cs typeface="Calibri"/>
            </a:rPr>
            <a:t>Doc title</a:t>
          </a:r>
        </a:p>
      </dgm:t>
    </dgm:pt>
    <dgm:pt modelId="{16B60E90-7145-42DA-B551-95EFCBBD685F}" type="parTrans" cxnId="{D3BE2599-923B-4165-8676-C5AF8A35F878}">
      <dgm:prSet/>
      <dgm:spPr/>
      <dgm:t>
        <a:bodyPr/>
        <a:lstStyle/>
        <a:p>
          <a:endParaRPr lang="en-US"/>
        </a:p>
      </dgm:t>
    </dgm:pt>
    <dgm:pt modelId="{503E3D21-4E06-486E-BD72-D474F1662D68}" type="sibTrans" cxnId="{D3BE2599-923B-4165-8676-C5AF8A35F878}">
      <dgm:prSet/>
      <dgm:spPr/>
      <dgm:t>
        <a:bodyPr/>
        <a:lstStyle/>
        <a:p>
          <a:endParaRPr lang="en-US"/>
        </a:p>
      </dgm:t>
    </dgm:pt>
    <dgm:pt modelId="{6C51A075-7A61-4806-B45F-B91C9DB49146}">
      <dgm:prSet phldr="0"/>
      <dgm:spPr/>
      <dgm:t>
        <a:bodyPr/>
        <a:lstStyle/>
        <a:p>
          <a:pPr rtl="0"/>
          <a:r>
            <a:rPr lang="en-US">
              <a:latin typeface="Calibri"/>
              <a:ea typeface="Calibri"/>
              <a:cs typeface="Calibri"/>
            </a:rPr>
            <a:t>Revised/corrected</a:t>
          </a:r>
        </a:p>
      </dgm:t>
    </dgm:pt>
    <dgm:pt modelId="{361E584F-4B76-46D2-9125-96738FFEF378}" type="parTrans" cxnId="{FA15668C-46CF-4FB8-BE14-C2C7FBBC9799}">
      <dgm:prSet/>
      <dgm:spPr/>
      <dgm:t>
        <a:bodyPr/>
        <a:lstStyle/>
        <a:p>
          <a:endParaRPr lang="en-US"/>
        </a:p>
      </dgm:t>
    </dgm:pt>
    <dgm:pt modelId="{3287E775-A977-4CBD-A410-A72A0B95CC1C}" type="sibTrans" cxnId="{FA15668C-46CF-4FB8-BE14-C2C7FBBC9799}">
      <dgm:prSet/>
      <dgm:spPr/>
      <dgm:t>
        <a:bodyPr/>
        <a:lstStyle/>
        <a:p>
          <a:endParaRPr lang="en-US"/>
        </a:p>
      </dgm:t>
    </dgm:pt>
    <dgm:pt modelId="{2CA462C9-71F1-4469-A98B-9C6A773D0C52}">
      <dgm:prSet phldr="0"/>
      <dgm:spPr/>
      <dgm:t>
        <a:bodyPr/>
        <a:lstStyle/>
        <a:p>
          <a:pPr rtl="0"/>
          <a:r>
            <a:rPr lang="en-US">
              <a:latin typeface="Calibri"/>
              <a:ea typeface="Calibri"/>
              <a:cs typeface="Calibri"/>
            </a:rPr>
            <a:t>(optional)  +item name (if only one thing updated)</a:t>
          </a:r>
        </a:p>
      </dgm:t>
    </dgm:pt>
    <dgm:pt modelId="{B2848A8E-471C-4362-AD22-1B30FD8C85B5}" type="parTrans" cxnId="{4D9CAA11-F803-4E7F-862E-4AA0206625B9}">
      <dgm:prSet/>
      <dgm:spPr/>
      <dgm:t>
        <a:bodyPr/>
        <a:lstStyle/>
        <a:p>
          <a:endParaRPr lang="en-US"/>
        </a:p>
      </dgm:t>
    </dgm:pt>
    <dgm:pt modelId="{7458A413-2CEC-4A73-A745-7DB8C472CF6B}" type="sibTrans" cxnId="{4D9CAA11-F803-4E7F-862E-4AA0206625B9}">
      <dgm:prSet/>
      <dgm:spPr/>
      <dgm:t>
        <a:bodyPr/>
        <a:lstStyle/>
        <a:p>
          <a:endParaRPr lang="en-US"/>
        </a:p>
      </dgm:t>
    </dgm:pt>
    <dgm:pt modelId="{5D1B9559-F0FB-49C4-B6C0-0245264B65BC}">
      <dgm:prSet phldr="0"/>
      <dgm:spPr/>
      <dgm:t>
        <a:bodyPr/>
        <a:lstStyle/>
        <a:p>
          <a:r>
            <a:rPr lang="en-US">
              <a:latin typeface="Calibri"/>
              <a:ea typeface="Calibri"/>
              <a:cs typeface="Calibri"/>
            </a:rPr>
            <a:t>Title of doc</a:t>
          </a:r>
        </a:p>
      </dgm:t>
    </dgm:pt>
    <dgm:pt modelId="{EF1EE96C-CB8E-49F9-8559-4E241000311F}" type="parTrans" cxnId="{EC4849AD-174E-4CFE-AEAE-3DCEB868211E}">
      <dgm:prSet/>
      <dgm:spPr/>
      <dgm:t>
        <a:bodyPr/>
        <a:lstStyle/>
        <a:p>
          <a:endParaRPr lang="en-US"/>
        </a:p>
      </dgm:t>
    </dgm:pt>
    <dgm:pt modelId="{DEB22C72-1A20-45DB-B3D0-47EE9D62C4BF}" type="sibTrans" cxnId="{EC4849AD-174E-4CFE-AEAE-3DCEB868211E}">
      <dgm:prSet/>
      <dgm:spPr/>
      <dgm:t>
        <a:bodyPr/>
        <a:lstStyle/>
        <a:p>
          <a:endParaRPr lang="en-US"/>
        </a:p>
      </dgm:t>
    </dgm:pt>
    <dgm:pt modelId="{BBAE2C12-B4F0-46FE-B77F-360A6E37A1F6}" type="pres">
      <dgm:prSet presAssocID="{380AB2D9-FADB-4146-B106-43A65CB612F9}" presName="Name0" presStyleCnt="0">
        <dgm:presLayoutVars>
          <dgm:chPref val="3"/>
          <dgm:dir/>
          <dgm:animLvl val="lvl"/>
          <dgm:resizeHandles/>
        </dgm:presLayoutVars>
      </dgm:prSet>
      <dgm:spPr/>
    </dgm:pt>
    <dgm:pt modelId="{5D9FAC6C-C00C-4AE1-9313-1923B5BD6632}" type="pres">
      <dgm:prSet presAssocID="{2EDD6E86-6849-4CD8-8ADE-18740FE34341}" presName="horFlow" presStyleCnt="0"/>
      <dgm:spPr/>
    </dgm:pt>
    <dgm:pt modelId="{C6BD3C12-7537-4485-B48F-04648A3FE084}" type="pres">
      <dgm:prSet presAssocID="{2EDD6E86-6849-4CD8-8ADE-18740FE34341}" presName="bigChev" presStyleLbl="node1" presStyleIdx="0" presStyleCnt="3"/>
      <dgm:spPr/>
    </dgm:pt>
    <dgm:pt modelId="{48BE858D-945E-4CEC-9300-48B05D63F254}" type="pres">
      <dgm:prSet presAssocID="{473A3EC6-9A36-487F-99FD-BC3639D50E32}" presName="parTrans" presStyleCnt="0"/>
      <dgm:spPr/>
    </dgm:pt>
    <dgm:pt modelId="{9139205D-4899-4ABD-8196-221F1D20130F}" type="pres">
      <dgm:prSet presAssocID="{78E7C2F3-59BC-4EDE-9F94-E5BD0040F0E0}" presName="node" presStyleLbl="alignAccFollowNode1" presStyleIdx="0" presStyleCnt="9">
        <dgm:presLayoutVars>
          <dgm:bulletEnabled val="1"/>
        </dgm:presLayoutVars>
      </dgm:prSet>
      <dgm:spPr/>
    </dgm:pt>
    <dgm:pt modelId="{3F6F12AF-FE02-40B6-96DD-F0FA215D566A}" type="pres">
      <dgm:prSet presAssocID="{2946D6F1-2B5B-4F4C-8BD5-E69BC95D39DA}" presName="sibTrans" presStyleCnt="0"/>
      <dgm:spPr/>
    </dgm:pt>
    <dgm:pt modelId="{F0C3B41B-4C53-4C1A-9751-8314C899004E}" type="pres">
      <dgm:prSet presAssocID="{4ABA94D6-E59A-499B-8EDF-DB3D94A71058}" presName="node" presStyleLbl="alignAccFollowNode1" presStyleIdx="1" presStyleCnt="9">
        <dgm:presLayoutVars>
          <dgm:bulletEnabled val="1"/>
        </dgm:presLayoutVars>
      </dgm:prSet>
      <dgm:spPr/>
    </dgm:pt>
    <dgm:pt modelId="{3243C50A-1838-4AD6-A333-4761D182E416}" type="pres">
      <dgm:prSet presAssocID="{85B096FB-D69C-4167-8736-15EE8E022D77}" presName="sibTrans" presStyleCnt="0"/>
      <dgm:spPr/>
    </dgm:pt>
    <dgm:pt modelId="{CB53D0F4-4A5D-4A75-A32E-159DED513B17}" type="pres">
      <dgm:prSet presAssocID="{5D1B9559-F0FB-49C4-B6C0-0245264B65BC}" presName="node" presStyleLbl="alignAccFollowNode1" presStyleIdx="2" presStyleCnt="9">
        <dgm:presLayoutVars>
          <dgm:bulletEnabled val="1"/>
        </dgm:presLayoutVars>
      </dgm:prSet>
      <dgm:spPr/>
    </dgm:pt>
    <dgm:pt modelId="{276DD338-104C-4E6A-8DB3-15595489E3BE}" type="pres">
      <dgm:prSet presAssocID="{2EDD6E86-6849-4CD8-8ADE-18740FE34341}" presName="vSp" presStyleCnt="0"/>
      <dgm:spPr/>
    </dgm:pt>
    <dgm:pt modelId="{0B97F2AC-CC56-4653-BA50-13BD163F6B64}" type="pres">
      <dgm:prSet presAssocID="{83D6AB70-E437-4389-A022-2C859697F008}" presName="horFlow" presStyleCnt="0"/>
      <dgm:spPr/>
    </dgm:pt>
    <dgm:pt modelId="{6FA5FFB7-8752-4D0F-BC3F-8C8271650DD5}" type="pres">
      <dgm:prSet presAssocID="{83D6AB70-E437-4389-A022-2C859697F008}" presName="bigChev" presStyleLbl="node1" presStyleIdx="1" presStyleCnt="3"/>
      <dgm:spPr/>
    </dgm:pt>
    <dgm:pt modelId="{D5202095-DD4A-4416-A281-7817C83A916E}" type="pres">
      <dgm:prSet presAssocID="{BC53A894-2475-4252-BEDD-6B47E64E94DD}" presName="parTrans" presStyleCnt="0"/>
      <dgm:spPr/>
    </dgm:pt>
    <dgm:pt modelId="{91E7C0A1-BB38-4FDF-920E-9484C36A92E4}" type="pres">
      <dgm:prSet presAssocID="{B8321EAF-D2E2-42A4-BF81-4572A3A84E6D}" presName="node" presStyleLbl="alignAccFollowNode1" presStyleIdx="3" presStyleCnt="9">
        <dgm:presLayoutVars>
          <dgm:bulletEnabled val="1"/>
        </dgm:presLayoutVars>
      </dgm:prSet>
      <dgm:spPr/>
    </dgm:pt>
    <dgm:pt modelId="{4224B881-A856-4B57-AC92-182799631A25}" type="pres">
      <dgm:prSet presAssocID="{30D93AF8-5214-44D8-8A5B-A08E823182D7}" presName="sibTrans" presStyleCnt="0"/>
      <dgm:spPr/>
    </dgm:pt>
    <dgm:pt modelId="{5DB08211-C839-466C-80B8-EFA0BCAA9F7C}" type="pres">
      <dgm:prSet presAssocID="{928582E0-A356-497A-94F0-5196B109EA2C}" presName="node" presStyleLbl="alignAccFollowNode1" presStyleIdx="4" presStyleCnt="9">
        <dgm:presLayoutVars>
          <dgm:bulletEnabled val="1"/>
        </dgm:presLayoutVars>
      </dgm:prSet>
      <dgm:spPr/>
    </dgm:pt>
    <dgm:pt modelId="{7D6ECDEF-8D83-4090-8367-AEC30001F4A6}" type="pres">
      <dgm:prSet presAssocID="{83D6AB70-E437-4389-A022-2C859697F008}" presName="vSp" presStyleCnt="0"/>
      <dgm:spPr/>
    </dgm:pt>
    <dgm:pt modelId="{A8241D97-4782-45D3-94FB-BC9E966F6519}" type="pres">
      <dgm:prSet presAssocID="{A773A745-F5AF-488E-8325-11B54DFE9C03}" presName="horFlow" presStyleCnt="0"/>
      <dgm:spPr/>
    </dgm:pt>
    <dgm:pt modelId="{83367D4B-3D52-48DD-A16D-D0B0E97A889B}" type="pres">
      <dgm:prSet presAssocID="{A773A745-F5AF-488E-8325-11B54DFE9C03}" presName="bigChev" presStyleLbl="node1" presStyleIdx="2" presStyleCnt="3"/>
      <dgm:spPr/>
    </dgm:pt>
    <dgm:pt modelId="{8A18B6B6-19FD-43F2-8331-AA72DB60A25C}" type="pres">
      <dgm:prSet presAssocID="{CAC37D49-7586-4585-A434-44BF27DA5729}" presName="parTrans" presStyleCnt="0"/>
      <dgm:spPr/>
    </dgm:pt>
    <dgm:pt modelId="{E8C9FFEF-9D2E-42EC-BB26-A3106633B61C}" type="pres">
      <dgm:prSet presAssocID="{DD09319B-883E-4EDC-8C7A-5C5F5D5BA85B}" presName="node" presStyleLbl="alignAccFollowNode1" presStyleIdx="5" presStyleCnt="9">
        <dgm:presLayoutVars>
          <dgm:bulletEnabled val="1"/>
        </dgm:presLayoutVars>
      </dgm:prSet>
      <dgm:spPr/>
    </dgm:pt>
    <dgm:pt modelId="{2F34F3DA-6776-4C75-89C6-4D272529A671}" type="pres">
      <dgm:prSet presAssocID="{AFE22CC0-2979-44B1-AE07-E0D5FFDF16C7}" presName="sibTrans" presStyleCnt="0"/>
      <dgm:spPr/>
    </dgm:pt>
    <dgm:pt modelId="{8D268544-749C-414B-AD8F-BB2F41AE82E0}" type="pres">
      <dgm:prSet presAssocID="{20011639-533C-4283-B934-00BD64F3CB13}" presName="node" presStyleLbl="alignAccFollowNode1" presStyleIdx="6" presStyleCnt="9">
        <dgm:presLayoutVars>
          <dgm:bulletEnabled val="1"/>
        </dgm:presLayoutVars>
      </dgm:prSet>
      <dgm:spPr/>
    </dgm:pt>
    <dgm:pt modelId="{B5C6BBC9-B423-49E8-A285-C3BE39F95BB9}" type="pres">
      <dgm:prSet presAssocID="{503E3D21-4E06-486E-BD72-D474F1662D68}" presName="sibTrans" presStyleCnt="0"/>
      <dgm:spPr/>
    </dgm:pt>
    <dgm:pt modelId="{B3C520E1-0616-44DB-B800-D39BD40551D7}" type="pres">
      <dgm:prSet presAssocID="{6C51A075-7A61-4806-B45F-B91C9DB49146}" presName="node" presStyleLbl="alignAccFollowNode1" presStyleIdx="7" presStyleCnt="9">
        <dgm:presLayoutVars>
          <dgm:bulletEnabled val="1"/>
        </dgm:presLayoutVars>
      </dgm:prSet>
      <dgm:spPr/>
    </dgm:pt>
    <dgm:pt modelId="{8C53B3B5-DF36-4891-9CD2-D15F633F11E9}" type="pres">
      <dgm:prSet presAssocID="{3287E775-A977-4CBD-A410-A72A0B95CC1C}" presName="sibTrans" presStyleCnt="0"/>
      <dgm:spPr/>
    </dgm:pt>
    <dgm:pt modelId="{79AD6020-D79A-4C3F-BFF3-300357A760C5}" type="pres">
      <dgm:prSet presAssocID="{2CA462C9-71F1-4469-A98B-9C6A773D0C52}" presName="node" presStyleLbl="alignAccFollowNode1" presStyleIdx="8" presStyleCnt="9">
        <dgm:presLayoutVars>
          <dgm:bulletEnabled val="1"/>
        </dgm:presLayoutVars>
      </dgm:prSet>
      <dgm:spPr/>
    </dgm:pt>
  </dgm:ptLst>
  <dgm:cxnLst>
    <dgm:cxn modelId="{4D9CAA11-F803-4E7F-862E-4AA0206625B9}" srcId="{A773A745-F5AF-488E-8325-11B54DFE9C03}" destId="{2CA462C9-71F1-4469-A98B-9C6A773D0C52}" srcOrd="3" destOrd="0" parTransId="{B2848A8E-471C-4362-AD22-1B30FD8C85B5}" sibTransId="{7458A413-2CEC-4A73-A745-7DB8C472CF6B}"/>
    <dgm:cxn modelId="{D473FC13-8BDD-41AA-84D9-4CB0960D7B57}" srcId="{83D6AB70-E437-4389-A022-2C859697F008}" destId="{928582E0-A356-497A-94F0-5196B109EA2C}" srcOrd="1" destOrd="0" parTransId="{0BC82096-D7F3-43EB-9A03-2DA9D5CECB15}" sibTransId="{9F0BEC29-FC67-4AB2-A532-2F8DAB938034}"/>
    <dgm:cxn modelId="{7CE13A1C-EAED-475F-826D-9D4AAC8AE89A}" srcId="{83D6AB70-E437-4389-A022-2C859697F008}" destId="{B8321EAF-D2E2-42A4-BF81-4572A3A84E6D}" srcOrd="0" destOrd="0" parTransId="{BC53A894-2475-4252-BEDD-6B47E64E94DD}" sibTransId="{30D93AF8-5214-44D8-8A5B-A08E823182D7}"/>
    <dgm:cxn modelId="{FE04F730-8423-4E01-84B0-26D64DEC7AB9}" srcId="{380AB2D9-FADB-4146-B106-43A65CB612F9}" destId="{2EDD6E86-6849-4CD8-8ADE-18740FE34341}" srcOrd="0" destOrd="0" parTransId="{15EA8E58-4447-49C8-AC24-505363EFF338}" sibTransId="{00B73270-BFC8-4C5D-BEB0-6E6279074EDC}"/>
    <dgm:cxn modelId="{0390C733-668F-4726-9EDE-434012FD1C0B}" srcId="{2EDD6E86-6849-4CD8-8ADE-18740FE34341}" destId="{4ABA94D6-E59A-499B-8EDF-DB3D94A71058}" srcOrd="1" destOrd="0" parTransId="{1DC77B90-2D1E-4517-B727-DAD651301C22}" sibTransId="{85B096FB-D69C-4167-8736-15EE8E022D77}"/>
    <dgm:cxn modelId="{F24BFB47-4B38-485D-B29D-210AA22F9149}" type="presOf" srcId="{83D6AB70-E437-4389-A022-2C859697F008}" destId="{6FA5FFB7-8752-4D0F-BC3F-8C8271650DD5}" srcOrd="0" destOrd="0" presId="urn:microsoft.com/office/officeart/2005/8/layout/lProcess3"/>
    <dgm:cxn modelId="{B04AF54B-B602-4EE8-84A3-58371BE656E0}" srcId="{380AB2D9-FADB-4146-B106-43A65CB612F9}" destId="{83D6AB70-E437-4389-A022-2C859697F008}" srcOrd="1" destOrd="0" parTransId="{48F2CF1E-1093-491C-B439-CDBD4435EFF0}" sibTransId="{0A218030-CC0B-4FF2-A99B-6B24D195FEE0}"/>
    <dgm:cxn modelId="{5BF95175-C4EA-4179-84ED-A71717B690A0}" type="presOf" srcId="{20011639-533C-4283-B934-00BD64F3CB13}" destId="{8D268544-749C-414B-AD8F-BB2F41AE82E0}" srcOrd="0" destOrd="0" presId="urn:microsoft.com/office/officeart/2005/8/layout/lProcess3"/>
    <dgm:cxn modelId="{DF43F27B-5AEB-407C-B193-470B181976A4}" type="presOf" srcId="{5D1B9559-F0FB-49C4-B6C0-0245264B65BC}" destId="{CB53D0F4-4A5D-4A75-A32E-159DED513B17}" srcOrd="0" destOrd="0" presId="urn:microsoft.com/office/officeart/2005/8/layout/lProcess3"/>
    <dgm:cxn modelId="{B00EF083-1F58-4720-B383-BAE00FD519A2}" type="presOf" srcId="{DD09319B-883E-4EDC-8C7A-5C5F5D5BA85B}" destId="{E8C9FFEF-9D2E-42EC-BB26-A3106633B61C}" srcOrd="0" destOrd="0" presId="urn:microsoft.com/office/officeart/2005/8/layout/lProcess3"/>
    <dgm:cxn modelId="{FA15668C-46CF-4FB8-BE14-C2C7FBBC9799}" srcId="{A773A745-F5AF-488E-8325-11B54DFE9C03}" destId="{6C51A075-7A61-4806-B45F-B91C9DB49146}" srcOrd="2" destOrd="0" parTransId="{361E584F-4B76-46D2-9125-96738FFEF378}" sibTransId="{3287E775-A977-4CBD-A410-A72A0B95CC1C}"/>
    <dgm:cxn modelId="{1DBE5594-9879-4AA0-B3E6-8266044B514B}" type="presOf" srcId="{6C51A075-7A61-4806-B45F-B91C9DB49146}" destId="{B3C520E1-0616-44DB-B800-D39BD40551D7}" srcOrd="0" destOrd="0" presId="urn:microsoft.com/office/officeart/2005/8/layout/lProcess3"/>
    <dgm:cxn modelId="{D3BE2599-923B-4165-8676-C5AF8A35F878}" srcId="{A773A745-F5AF-488E-8325-11B54DFE9C03}" destId="{20011639-533C-4283-B934-00BD64F3CB13}" srcOrd="1" destOrd="0" parTransId="{16B60E90-7145-42DA-B551-95EFCBBD685F}" sibTransId="{503E3D21-4E06-486E-BD72-D474F1662D68}"/>
    <dgm:cxn modelId="{0B5D2D9F-0DCD-40C6-8E38-216951382700}" type="presOf" srcId="{B8321EAF-D2E2-42A4-BF81-4572A3A84E6D}" destId="{91E7C0A1-BB38-4FDF-920E-9484C36A92E4}" srcOrd="0" destOrd="0" presId="urn:microsoft.com/office/officeart/2005/8/layout/lProcess3"/>
    <dgm:cxn modelId="{EC4849AD-174E-4CFE-AEAE-3DCEB868211E}" srcId="{2EDD6E86-6849-4CD8-8ADE-18740FE34341}" destId="{5D1B9559-F0FB-49C4-B6C0-0245264B65BC}" srcOrd="2" destOrd="0" parTransId="{EF1EE96C-CB8E-49F9-8559-4E241000311F}" sibTransId="{DEB22C72-1A20-45DB-B3D0-47EE9D62C4BF}"/>
    <dgm:cxn modelId="{9DA2ECB8-12D5-4532-B73F-23916CC853EB}" type="presOf" srcId="{928582E0-A356-497A-94F0-5196B109EA2C}" destId="{5DB08211-C839-466C-80B8-EFA0BCAA9F7C}" srcOrd="0" destOrd="0" presId="urn:microsoft.com/office/officeart/2005/8/layout/lProcess3"/>
    <dgm:cxn modelId="{E67D4FBD-9EA1-4A16-AF22-06E0E76035BB}" type="presOf" srcId="{380AB2D9-FADB-4146-B106-43A65CB612F9}" destId="{BBAE2C12-B4F0-46FE-B77F-360A6E37A1F6}" srcOrd="0" destOrd="0" presId="urn:microsoft.com/office/officeart/2005/8/layout/lProcess3"/>
    <dgm:cxn modelId="{636574C4-CD9E-47DB-AC07-DF7CF132D1B5}" type="presOf" srcId="{2EDD6E86-6849-4CD8-8ADE-18740FE34341}" destId="{C6BD3C12-7537-4485-B48F-04648A3FE084}" srcOrd="0" destOrd="0" presId="urn:microsoft.com/office/officeart/2005/8/layout/lProcess3"/>
    <dgm:cxn modelId="{E3D0B6DD-AC88-4B04-AB48-6C83DE86C196}" srcId="{2EDD6E86-6849-4CD8-8ADE-18740FE34341}" destId="{78E7C2F3-59BC-4EDE-9F94-E5BD0040F0E0}" srcOrd="0" destOrd="0" parTransId="{473A3EC6-9A36-487F-99FD-BC3639D50E32}" sibTransId="{2946D6F1-2B5B-4F4C-8BD5-E69BC95D39DA}"/>
    <dgm:cxn modelId="{C224EBE5-552D-4AAD-9066-8BD94485B968}" type="presOf" srcId="{4ABA94D6-E59A-499B-8EDF-DB3D94A71058}" destId="{F0C3B41B-4C53-4C1A-9751-8314C899004E}" srcOrd="0" destOrd="0" presId="urn:microsoft.com/office/officeart/2005/8/layout/lProcess3"/>
    <dgm:cxn modelId="{F3BFF5E8-9A38-4075-8DCB-5ECB822671FF}" srcId="{380AB2D9-FADB-4146-B106-43A65CB612F9}" destId="{A773A745-F5AF-488E-8325-11B54DFE9C03}" srcOrd="2" destOrd="0" parTransId="{4EFA3341-2A37-4CFD-BC68-D01898D28589}" sibTransId="{F0C51A4C-5D76-4083-A04C-A3A70E81B214}"/>
    <dgm:cxn modelId="{87B56AF0-6554-46F1-839C-2D6621AE8FEF}" type="presOf" srcId="{78E7C2F3-59BC-4EDE-9F94-E5BD0040F0E0}" destId="{9139205D-4899-4ABD-8196-221F1D20130F}" srcOrd="0" destOrd="0" presId="urn:microsoft.com/office/officeart/2005/8/layout/lProcess3"/>
    <dgm:cxn modelId="{56AA51F0-ADA0-44FF-991A-F78156E8F86C}" srcId="{A773A745-F5AF-488E-8325-11B54DFE9C03}" destId="{DD09319B-883E-4EDC-8C7A-5C5F5D5BA85B}" srcOrd="0" destOrd="0" parTransId="{CAC37D49-7586-4585-A434-44BF27DA5729}" sibTransId="{AFE22CC0-2979-44B1-AE07-E0D5FFDF16C7}"/>
    <dgm:cxn modelId="{51D3C2F1-F99D-4206-9041-127A701FF2E9}" type="presOf" srcId="{A773A745-F5AF-488E-8325-11B54DFE9C03}" destId="{83367D4B-3D52-48DD-A16D-D0B0E97A889B}" srcOrd="0" destOrd="0" presId="urn:microsoft.com/office/officeart/2005/8/layout/lProcess3"/>
    <dgm:cxn modelId="{6BA4B0FA-081B-45BD-9456-BE69456A70F5}" type="presOf" srcId="{2CA462C9-71F1-4469-A98B-9C6A773D0C52}" destId="{79AD6020-D79A-4C3F-BFF3-300357A760C5}" srcOrd="0" destOrd="0" presId="urn:microsoft.com/office/officeart/2005/8/layout/lProcess3"/>
    <dgm:cxn modelId="{703B60AF-1745-4644-A257-779C05567132}" type="presParOf" srcId="{BBAE2C12-B4F0-46FE-B77F-360A6E37A1F6}" destId="{5D9FAC6C-C00C-4AE1-9313-1923B5BD6632}" srcOrd="0" destOrd="0" presId="urn:microsoft.com/office/officeart/2005/8/layout/lProcess3"/>
    <dgm:cxn modelId="{2DE134C4-CE9E-4C07-9703-BA1B6822E6E8}" type="presParOf" srcId="{5D9FAC6C-C00C-4AE1-9313-1923B5BD6632}" destId="{C6BD3C12-7537-4485-B48F-04648A3FE084}" srcOrd="0" destOrd="0" presId="urn:microsoft.com/office/officeart/2005/8/layout/lProcess3"/>
    <dgm:cxn modelId="{4B99874E-4BA3-4D72-9054-0BF1C51A871C}" type="presParOf" srcId="{5D9FAC6C-C00C-4AE1-9313-1923B5BD6632}" destId="{48BE858D-945E-4CEC-9300-48B05D63F254}" srcOrd="1" destOrd="0" presId="urn:microsoft.com/office/officeart/2005/8/layout/lProcess3"/>
    <dgm:cxn modelId="{5936FE74-EB60-478E-912F-CDA72875C91A}" type="presParOf" srcId="{5D9FAC6C-C00C-4AE1-9313-1923B5BD6632}" destId="{9139205D-4899-4ABD-8196-221F1D20130F}" srcOrd="2" destOrd="0" presId="urn:microsoft.com/office/officeart/2005/8/layout/lProcess3"/>
    <dgm:cxn modelId="{B1D5FCB4-8870-41A9-A38C-533694A951BE}" type="presParOf" srcId="{5D9FAC6C-C00C-4AE1-9313-1923B5BD6632}" destId="{3F6F12AF-FE02-40B6-96DD-F0FA215D566A}" srcOrd="3" destOrd="0" presId="urn:microsoft.com/office/officeart/2005/8/layout/lProcess3"/>
    <dgm:cxn modelId="{62F45A41-AFEE-4D69-BF0F-9316DFE20ACD}" type="presParOf" srcId="{5D9FAC6C-C00C-4AE1-9313-1923B5BD6632}" destId="{F0C3B41B-4C53-4C1A-9751-8314C899004E}" srcOrd="4" destOrd="0" presId="urn:microsoft.com/office/officeart/2005/8/layout/lProcess3"/>
    <dgm:cxn modelId="{BCF0F7DC-5FCE-4CFD-9F36-9BDC9EB9890D}" type="presParOf" srcId="{5D9FAC6C-C00C-4AE1-9313-1923B5BD6632}" destId="{3243C50A-1838-4AD6-A333-4761D182E416}" srcOrd="5" destOrd="0" presId="urn:microsoft.com/office/officeart/2005/8/layout/lProcess3"/>
    <dgm:cxn modelId="{4E5A724F-17D1-4B58-B5C4-F033301648AC}" type="presParOf" srcId="{5D9FAC6C-C00C-4AE1-9313-1923B5BD6632}" destId="{CB53D0F4-4A5D-4A75-A32E-159DED513B17}" srcOrd="6" destOrd="0" presId="urn:microsoft.com/office/officeart/2005/8/layout/lProcess3"/>
    <dgm:cxn modelId="{7DABCC4F-7FDA-4144-B655-D80EA6FB8E09}" type="presParOf" srcId="{BBAE2C12-B4F0-46FE-B77F-360A6E37A1F6}" destId="{276DD338-104C-4E6A-8DB3-15595489E3BE}" srcOrd="1" destOrd="0" presId="urn:microsoft.com/office/officeart/2005/8/layout/lProcess3"/>
    <dgm:cxn modelId="{0FAE1950-9E94-4F20-B1AA-5493259F87CB}" type="presParOf" srcId="{BBAE2C12-B4F0-46FE-B77F-360A6E37A1F6}" destId="{0B97F2AC-CC56-4653-BA50-13BD163F6B64}" srcOrd="2" destOrd="0" presId="urn:microsoft.com/office/officeart/2005/8/layout/lProcess3"/>
    <dgm:cxn modelId="{8B352099-4146-4C65-9338-35E54A15491B}" type="presParOf" srcId="{0B97F2AC-CC56-4653-BA50-13BD163F6B64}" destId="{6FA5FFB7-8752-4D0F-BC3F-8C8271650DD5}" srcOrd="0" destOrd="0" presId="urn:microsoft.com/office/officeart/2005/8/layout/lProcess3"/>
    <dgm:cxn modelId="{5168F570-2CE3-4648-BA9F-931506DF95F0}" type="presParOf" srcId="{0B97F2AC-CC56-4653-BA50-13BD163F6B64}" destId="{D5202095-DD4A-4416-A281-7817C83A916E}" srcOrd="1" destOrd="0" presId="urn:microsoft.com/office/officeart/2005/8/layout/lProcess3"/>
    <dgm:cxn modelId="{EDA8EB64-72F7-4CC5-8996-E88349B36B30}" type="presParOf" srcId="{0B97F2AC-CC56-4653-BA50-13BD163F6B64}" destId="{91E7C0A1-BB38-4FDF-920E-9484C36A92E4}" srcOrd="2" destOrd="0" presId="urn:microsoft.com/office/officeart/2005/8/layout/lProcess3"/>
    <dgm:cxn modelId="{B82CD7D8-217B-4AF9-9E24-8C2E961334D0}" type="presParOf" srcId="{0B97F2AC-CC56-4653-BA50-13BD163F6B64}" destId="{4224B881-A856-4B57-AC92-182799631A25}" srcOrd="3" destOrd="0" presId="urn:microsoft.com/office/officeart/2005/8/layout/lProcess3"/>
    <dgm:cxn modelId="{DCF666B9-ABBB-4DD2-82D5-52C65D611ED2}" type="presParOf" srcId="{0B97F2AC-CC56-4653-BA50-13BD163F6B64}" destId="{5DB08211-C839-466C-80B8-EFA0BCAA9F7C}" srcOrd="4" destOrd="0" presId="urn:microsoft.com/office/officeart/2005/8/layout/lProcess3"/>
    <dgm:cxn modelId="{7B955D0B-516C-4451-B3FB-CD52B69936E4}" type="presParOf" srcId="{BBAE2C12-B4F0-46FE-B77F-360A6E37A1F6}" destId="{7D6ECDEF-8D83-4090-8367-AEC30001F4A6}" srcOrd="3" destOrd="0" presId="urn:microsoft.com/office/officeart/2005/8/layout/lProcess3"/>
    <dgm:cxn modelId="{4EDDEBED-32B6-4C30-A94C-7A50775CED56}" type="presParOf" srcId="{BBAE2C12-B4F0-46FE-B77F-360A6E37A1F6}" destId="{A8241D97-4782-45D3-94FB-BC9E966F6519}" srcOrd="4" destOrd="0" presId="urn:microsoft.com/office/officeart/2005/8/layout/lProcess3"/>
    <dgm:cxn modelId="{75E9C2BA-74C8-412C-A3D9-77A7D01526A0}" type="presParOf" srcId="{A8241D97-4782-45D3-94FB-BC9E966F6519}" destId="{83367D4B-3D52-48DD-A16D-D0B0E97A889B}" srcOrd="0" destOrd="0" presId="urn:microsoft.com/office/officeart/2005/8/layout/lProcess3"/>
    <dgm:cxn modelId="{805FED33-7061-41F7-8C87-26AF9AE44D4D}" type="presParOf" srcId="{A8241D97-4782-45D3-94FB-BC9E966F6519}" destId="{8A18B6B6-19FD-43F2-8331-AA72DB60A25C}" srcOrd="1" destOrd="0" presId="urn:microsoft.com/office/officeart/2005/8/layout/lProcess3"/>
    <dgm:cxn modelId="{02E5E105-D28B-4778-9B9D-B114089399E3}" type="presParOf" srcId="{A8241D97-4782-45D3-94FB-BC9E966F6519}" destId="{E8C9FFEF-9D2E-42EC-BB26-A3106633B61C}" srcOrd="2" destOrd="0" presId="urn:microsoft.com/office/officeart/2005/8/layout/lProcess3"/>
    <dgm:cxn modelId="{3F95FB05-B614-4E0C-BA42-CA73EC419C52}" type="presParOf" srcId="{A8241D97-4782-45D3-94FB-BC9E966F6519}" destId="{2F34F3DA-6776-4C75-89C6-4D272529A671}" srcOrd="3" destOrd="0" presId="urn:microsoft.com/office/officeart/2005/8/layout/lProcess3"/>
    <dgm:cxn modelId="{2A2E85AC-30E8-4EDC-9DF1-2C7E1BC56BB7}" type="presParOf" srcId="{A8241D97-4782-45D3-94FB-BC9E966F6519}" destId="{8D268544-749C-414B-AD8F-BB2F41AE82E0}" srcOrd="4" destOrd="0" presId="urn:microsoft.com/office/officeart/2005/8/layout/lProcess3"/>
    <dgm:cxn modelId="{6C5803C0-82FD-486A-97D7-7D5E2E0EB2C2}" type="presParOf" srcId="{A8241D97-4782-45D3-94FB-BC9E966F6519}" destId="{B5C6BBC9-B423-49E8-A285-C3BE39F95BB9}" srcOrd="5" destOrd="0" presId="urn:microsoft.com/office/officeart/2005/8/layout/lProcess3"/>
    <dgm:cxn modelId="{E23FEA60-FA17-4B1A-927B-99B6AFB7664E}" type="presParOf" srcId="{A8241D97-4782-45D3-94FB-BC9E966F6519}" destId="{B3C520E1-0616-44DB-B800-D39BD40551D7}" srcOrd="6" destOrd="0" presId="urn:microsoft.com/office/officeart/2005/8/layout/lProcess3"/>
    <dgm:cxn modelId="{ACF6D531-7688-46A4-BB5F-76CF685BA59E}" type="presParOf" srcId="{A8241D97-4782-45D3-94FB-BC9E966F6519}" destId="{8C53B3B5-DF36-4891-9CD2-D15F633F11E9}" srcOrd="7" destOrd="0" presId="urn:microsoft.com/office/officeart/2005/8/layout/lProcess3"/>
    <dgm:cxn modelId="{E848AC9F-CF87-4B43-8EF5-C9D1BF042B71}" type="presParOf" srcId="{A8241D97-4782-45D3-94FB-BC9E966F6519}" destId="{79AD6020-D79A-4C3F-BFF3-300357A760C5}"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34A5-A60C-40DC-97B3-BEC94C75A6C6}">
      <dsp:nvSpPr>
        <dsp:cNvPr id="0" name=""/>
        <dsp:cNvSpPr/>
      </dsp:nvSpPr>
      <dsp:spPr>
        <a:xfrm>
          <a:off x="843534" y="0"/>
          <a:ext cx="9560052" cy="39340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774B1-F25A-4091-B8A5-79BE8DA38523}">
      <dsp:nvSpPr>
        <dsp:cNvPr id="0" name=""/>
        <dsp:cNvSpPr/>
      </dsp:nvSpPr>
      <dsp:spPr>
        <a:xfrm>
          <a:off x="0" y="1180204"/>
          <a:ext cx="3374136" cy="1573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libri" panose="020F0502020204030204" pitchFamily="34" charset="0"/>
              <a:cs typeface="Calibri" panose="020F0502020204030204" pitchFamily="34" charset="0"/>
            </a:rPr>
            <a:t>LEAs</a:t>
          </a:r>
          <a:r>
            <a:rPr lang="en-US" sz="1800" kern="1200">
              <a:latin typeface="Calibri" panose="020F0502020204030204" pitchFamily="34" charset="0"/>
              <a:ea typeface="Calibri" panose="020F0502020204030204" pitchFamily="34" charset="0"/>
              <a:cs typeface="Calibri" panose="020F0502020204030204" pitchFamily="34" charset="0"/>
            </a:rPr>
            <a:t> submit IDEA Part B application and MoE Compliance and Assurances to the ODE </a:t>
          </a:r>
          <a:r>
            <a:rPr lang="en-US" sz="1800" b="1" kern="1200">
              <a:latin typeface="Calibri" panose="020F0502020204030204" pitchFamily="34" charset="0"/>
              <a:ea typeface="Calibri" panose="020F0502020204030204" pitchFamily="34" charset="0"/>
              <a:cs typeface="Calibri" panose="020F0502020204030204" pitchFamily="34" charset="0"/>
            </a:rPr>
            <a:t>through Smartsheet, an online software program.</a:t>
          </a:r>
        </a:p>
      </dsp:txBody>
      <dsp:txXfrm>
        <a:off x="76817" y="1257021"/>
        <a:ext cx="3220502" cy="1419972"/>
      </dsp:txXfrm>
    </dsp:sp>
    <dsp:sp modelId="{85E8D416-5179-4246-BD6F-F693443DEBE9}">
      <dsp:nvSpPr>
        <dsp:cNvPr id="0" name=""/>
        <dsp:cNvSpPr/>
      </dsp:nvSpPr>
      <dsp:spPr>
        <a:xfrm>
          <a:off x="3936492" y="1180204"/>
          <a:ext cx="3374136" cy="1573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ea typeface="Calibri" panose="020F0502020204030204" pitchFamily="34" charset="0"/>
              <a:cs typeface="Calibri" panose="020F0502020204030204" pitchFamily="34" charset="0"/>
            </a:rPr>
            <a:t>LEAs are required to review and sign assurances to receive federal funding as well as submit other information required by the state (e.g., to funding elections, MoE budget, GEPA Section 427, and a subrecipient fiscal risk self-assessment.)</a:t>
          </a: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4013309" y="1257021"/>
        <a:ext cx="3220502" cy="1419972"/>
      </dsp:txXfrm>
    </dsp:sp>
    <dsp:sp modelId="{91375587-CD74-4919-8F65-050ED2C34CE9}">
      <dsp:nvSpPr>
        <dsp:cNvPr id="0" name=""/>
        <dsp:cNvSpPr/>
      </dsp:nvSpPr>
      <dsp:spPr>
        <a:xfrm>
          <a:off x="7872984" y="1180204"/>
          <a:ext cx="3374136" cy="1573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The IDEA Fiscal Team </a:t>
          </a:r>
          <a:r>
            <a:rPr lang="en-US" sz="1800" b="1" kern="1200">
              <a:latin typeface="Calibri" panose="020F0502020204030204" pitchFamily="34" charset="0"/>
              <a:ea typeface="Calibri" panose="020F0502020204030204" pitchFamily="34" charset="0"/>
              <a:cs typeface="Calibri" panose="020F0502020204030204" pitchFamily="34" charset="0"/>
            </a:rPr>
            <a:t>reviews and approves the district and issues a grant award notification to the LEA.</a:t>
          </a:r>
        </a:p>
      </dsp:txBody>
      <dsp:txXfrm>
        <a:off x="7949801" y="1257021"/>
        <a:ext cx="3220502" cy="1419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7EED-FE86-41FC-B5F4-4D15107D4FFB}">
      <dsp:nvSpPr>
        <dsp:cNvPr id="0" name=""/>
        <dsp:cNvSpPr/>
      </dsp:nvSpPr>
      <dsp:spPr>
        <a:xfrm>
          <a:off x="3" y="0"/>
          <a:ext cx="3626323" cy="8162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libri" panose="020F0502020204030204" pitchFamily="34" charset="0"/>
              <a:cs typeface="Calibri" panose="020F0502020204030204" pitchFamily="34" charset="0"/>
            </a:rPr>
            <a:t>Collection opened: </a:t>
          </a:r>
        </a:p>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Thursday, April 30, 2026</a:t>
          </a:r>
        </a:p>
      </dsp:txBody>
      <dsp:txXfrm>
        <a:off x="23911" y="23908"/>
        <a:ext cx="3578507" cy="768453"/>
      </dsp:txXfrm>
    </dsp:sp>
    <dsp:sp modelId="{4E4FE467-E326-422F-B67F-9F9ACD08EF8E}">
      <dsp:nvSpPr>
        <dsp:cNvPr id="0" name=""/>
        <dsp:cNvSpPr/>
      </dsp:nvSpPr>
      <dsp:spPr>
        <a:xfrm>
          <a:off x="3989383" y="0"/>
          <a:ext cx="769680" cy="816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9383" y="163254"/>
        <a:ext cx="538776" cy="489761"/>
      </dsp:txXfrm>
    </dsp:sp>
    <dsp:sp modelId="{C1480D2F-A62A-4AD8-B39F-0B516839993C}">
      <dsp:nvSpPr>
        <dsp:cNvPr id="0" name=""/>
        <dsp:cNvSpPr/>
      </dsp:nvSpPr>
      <dsp:spPr>
        <a:xfrm>
          <a:off x="5078553" y="0"/>
          <a:ext cx="3626323" cy="8162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libri" panose="020F0502020204030204" pitchFamily="34" charset="0"/>
              <a:cs typeface="Calibri" panose="020F0502020204030204" pitchFamily="34" charset="0"/>
            </a:rPr>
            <a:t>Collection closes: </a:t>
          </a:r>
        </a:p>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Monday, June 22, 2026</a:t>
          </a:r>
          <a:r>
            <a:rPr lang="en-US" sz="1800" kern="1200"/>
            <a:t>.  </a:t>
          </a:r>
        </a:p>
      </dsp:txBody>
      <dsp:txXfrm>
        <a:off x="5102461" y="23908"/>
        <a:ext cx="3578507" cy="768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C2F8-86A4-4844-AC05-9A2CC59FB716}">
      <dsp:nvSpPr>
        <dsp:cNvPr id="0" name=""/>
        <dsp:cNvSpPr/>
      </dsp:nvSpPr>
      <dsp:spPr>
        <a:xfrm>
          <a:off x="1407" y="0"/>
          <a:ext cx="8703764" cy="980415"/>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ea typeface="Calibri" panose="020F0502020204030204" pitchFamily="34" charset="0"/>
              <a:cs typeface="Calibri" panose="020F0502020204030204" pitchFamily="34" charset="0"/>
            </a:rPr>
            <a:t>Completing both can be a time-intensive task. Allow time for:</a:t>
          </a:r>
        </a:p>
      </dsp:txBody>
      <dsp:txXfrm>
        <a:off x="30122" y="28715"/>
        <a:ext cx="8646334" cy="922985"/>
      </dsp:txXfrm>
    </dsp:sp>
    <dsp:sp modelId="{3E1893C5-C4BA-4223-A15A-6219FBDD5224}">
      <dsp:nvSpPr>
        <dsp:cNvPr id="0" name=""/>
        <dsp:cNvSpPr/>
      </dsp:nvSpPr>
      <dsp:spPr>
        <a:xfrm>
          <a:off x="1407" y="1055966"/>
          <a:ext cx="2046981" cy="115123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Collecting information and determining selections</a:t>
          </a:r>
        </a:p>
      </dsp:txBody>
      <dsp:txXfrm>
        <a:off x="35126" y="1089685"/>
        <a:ext cx="1979543" cy="1083797"/>
      </dsp:txXfrm>
    </dsp:sp>
    <dsp:sp modelId="{8C883488-0316-4419-A3F6-B0CFEACF67CB}">
      <dsp:nvSpPr>
        <dsp:cNvPr id="0" name=""/>
        <dsp:cNvSpPr/>
      </dsp:nvSpPr>
      <dsp:spPr>
        <a:xfrm>
          <a:off x="2220334" y="1055966"/>
          <a:ext cx="2046981" cy="115123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Submitting both forms </a:t>
          </a:r>
        </a:p>
      </dsp:txBody>
      <dsp:txXfrm>
        <a:off x="2254053" y="1089685"/>
        <a:ext cx="1979543" cy="1083797"/>
      </dsp:txXfrm>
    </dsp:sp>
    <dsp:sp modelId="{277D5BCA-BD1B-401D-8F42-C51930FE92EA}">
      <dsp:nvSpPr>
        <dsp:cNvPr id="0" name=""/>
        <dsp:cNvSpPr/>
      </dsp:nvSpPr>
      <dsp:spPr>
        <a:xfrm>
          <a:off x="4439262" y="1055966"/>
          <a:ext cx="2046981" cy="115123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Contacting ODE for questions </a:t>
          </a:r>
        </a:p>
      </dsp:txBody>
      <dsp:txXfrm>
        <a:off x="4472981" y="1089685"/>
        <a:ext cx="1979543" cy="1083797"/>
      </dsp:txXfrm>
    </dsp:sp>
    <dsp:sp modelId="{A4A2DB14-E85A-47C2-980B-218D66232492}">
      <dsp:nvSpPr>
        <dsp:cNvPr id="0" name=""/>
        <dsp:cNvSpPr/>
      </dsp:nvSpPr>
      <dsp:spPr>
        <a:xfrm>
          <a:off x="6658190" y="1055966"/>
          <a:ext cx="2046981" cy="115123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Receiving support prior to the submission deadline</a:t>
          </a:r>
        </a:p>
      </dsp:txBody>
      <dsp:txXfrm>
        <a:off x="6691909" y="1089685"/>
        <a:ext cx="1979543" cy="1083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729B0-C220-45C3-9AAB-D9BFE554E04A}">
      <dsp:nvSpPr>
        <dsp:cNvPr id="0" name=""/>
        <dsp:cNvSpPr/>
      </dsp:nvSpPr>
      <dsp:spPr>
        <a:xfrm>
          <a:off x="379144" y="425"/>
          <a:ext cx="2819883" cy="3947023"/>
        </a:xfrm>
        <a:prstGeom prst="roundRect">
          <a:avLst>
            <a:gd name="adj" fmla="val 10000"/>
          </a:avLst>
        </a:prstGeom>
        <a:solidFill>
          <a:srgbClr val="006CA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68E455-E00A-4E1A-97F9-6363169C4E7B}">
      <dsp:nvSpPr>
        <dsp:cNvPr id="0" name=""/>
        <dsp:cNvSpPr/>
      </dsp:nvSpPr>
      <dsp:spPr>
        <a:xfrm>
          <a:off x="692464" y="298079"/>
          <a:ext cx="2819883" cy="3947023"/>
        </a:xfrm>
        <a:prstGeom prst="roundRect">
          <a:avLst>
            <a:gd name="adj" fmla="val 10000"/>
          </a:avLst>
        </a:prstGeom>
        <a:solidFill>
          <a:srgbClr val="E6F1F7"/>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IDEA requires that SEAs evaluate each subrecipient’s risk of noncompliance with federal statutes, regulations, and the terms and conditions of the subaward to determine appropriate subrecipient monitoring activities (2 CFR 200.332(c)). </a:t>
          </a:r>
        </a:p>
      </dsp:txBody>
      <dsp:txXfrm>
        <a:off x="775056" y="380671"/>
        <a:ext cx="2654699" cy="3781839"/>
      </dsp:txXfrm>
    </dsp:sp>
    <dsp:sp modelId="{CE9F4DDF-A11C-4EA9-A2EC-6CD8B6AD67EF}">
      <dsp:nvSpPr>
        <dsp:cNvPr id="0" name=""/>
        <dsp:cNvSpPr/>
      </dsp:nvSpPr>
      <dsp:spPr>
        <a:xfrm>
          <a:off x="3825668" y="425"/>
          <a:ext cx="2819883" cy="3947023"/>
        </a:xfrm>
        <a:prstGeom prst="roundRect">
          <a:avLst>
            <a:gd name="adj" fmla="val 10000"/>
          </a:avLst>
        </a:prstGeom>
        <a:solidFill>
          <a:srgbClr val="006CA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4FA494-55BA-4B33-BB93-1D38E9849D1A}">
      <dsp:nvSpPr>
        <dsp:cNvPr id="0" name=""/>
        <dsp:cNvSpPr/>
      </dsp:nvSpPr>
      <dsp:spPr>
        <a:xfrm>
          <a:off x="4138989" y="298079"/>
          <a:ext cx="2819883" cy="3947023"/>
        </a:xfrm>
        <a:prstGeom prst="roundRect">
          <a:avLst>
            <a:gd name="adj" fmla="val 10000"/>
          </a:avLst>
        </a:prstGeom>
        <a:solidFill>
          <a:srgbClr val="E6F1F7"/>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OESO uses this risk assessment to determine each LEA’s fiscal risk level, and is one aspect considered when determining the overall risk of a subrecipient related to IDEA Part B funds. </a:t>
          </a:r>
        </a:p>
      </dsp:txBody>
      <dsp:txXfrm>
        <a:off x="4221581" y="380671"/>
        <a:ext cx="2654699" cy="3781839"/>
      </dsp:txXfrm>
    </dsp:sp>
    <dsp:sp modelId="{7B649682-03FC-4292-BE58-045FDC0F55D5}">
      <dsp:nvSpPr>
        <dsp:cNvPr id="0" name=""/>
        <dsp:cNvSpPr/>
      </dsp:nvSpPr>
      <dsp:spPr>
        <a:xfrm>
          <a:off x="7272193" y="425"/>
          <a:ext cx="2819883" cy="3898641"/>
        </a:xfrm>
        <a:prstGeom prst="roundRect">
          <a:avLst>
            <a:gd name="adj" fmla="val 10000"/>
          </a:avLst>
        </a:prstGeom>
        <a:solidFill>
          <a:srgbClr val="006CA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D40888-EA50-40ED-AC92-61185B9ABBAC}">
      <dsp:nvSpPr>
        <dsp:cNvPr id="0" name=""/>
        <dsp:cNvSpPr/>
      </dsp:nvSpPr>
      <dsp:spPr>
        <a:xfrm>
          <a:off x="7585514" y="298079"/>
          <a:ext cx="2819883" cy="3898641"/>
        </a:xfrm>
        <a:prstGeom prst="roundRect">
          <a:avLst>
            <a:gd name="adj" fmla="val 10000"/>
          </a:avLst>
        </a:prstGeom>
        <a:solidFill>
          <a:srgbClr val="E6F1F7"/>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All indicators must be answered to be considered complete. Upon receipt, the OESO will review and validate specific risk indicators for completeness and accuracy.</a:t>
          </a:r>
        </a:p>
      </dsp:txBody>
      <dsp:txXfrm>
        <a:off x="7668106" y="380671"/>
        <a:ext cx="2654699" cy="3733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01A94-A913-428B-ADFA-7E22A6D67552}">
      <dsp:nvSpPr>
        <dsp:cNvPr id="0" name=""/>
        <dsp:cNvSpPr/>
      </dsp:nvSpPr>
      <dsp:spPr>
        <a:xfrm>
          <a:off x="0" y="31"/>
          <a:ext cx="10002075" cy="4637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Each Smartsheet alerts the IDEA Fiscal Team as new application or </a:t>
          </a:r>
          <a:r>
            <a:rPr lang="en-US" sz="2000" kern="1200" dirty="0" err="1">
              <a:latin typeface="Calibri" panose="020F0502020204030204" pitchFamily="34" charset="0"/>
              <a:ea typeface="Calibri" panose="020F0502020204030204" pitchFamily="34" charset="0"/>
              <a:cs typeface="Calibri" panose="020F0502020204030204" pitchFamily="34" charset="0"/>
            </a:rPr>
            <a:t>MoE</a:t>
          </a:r>
          <a:r>
            <a:rPr lang="en-US" sz="2000" kern="1200" dirty="0">
              <a:latin typeface="Calibri" panose="020F0502020204030204" pitchFamily="34" charset="0"/>
              <a:ea typeface="Calibri" panose="020F0502020204030204" pitchFamily="34" charset="0"/>
              <a:cs typeface="Calibri" panose="020F0502020204030204" pitchFamily="34" charset="0"/>
            </a:rPr>
            <a:t> submissions come in.</a:t>
          </a:r>
        </a:p>
      </dsp:txBody>
      <dsp:txXfrm>
        <a:off x="22639" y="22670"/>
        <a:ext cx="9956797" cy="418494"/>
      </dsp:txXfrm>
    </dsp:sp>
    <dsp:sp modelId="{18A9EB7B-8C50-4136-B03C-1C9DB033CDD0}">
      <dsp:nvSpPr>
        <dsp:cNvPr id="0" name=""/>
        <dsp:cNvSpPr/>
      </dsp:nvSpPr>
      <dsp:spPr>
        <a:xfrm>
          <a:off x="0" y="477726"/>
          <a:ext cx="10002075" cy="4637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The first review pass is completed within a few days of receipt.</a:t>
          </a:r>
        </a:p>
      </dsp:txBody>
      <dsp:txXfrm>
        <a:off x="22639" y="500365"/>
        <a:ext cx="9956797" cy="418494"/>
      </dsp:txXfrm>
    </dsp:sp>
    <dsp:sp modelId="{4DC06651-4B6F-4216-A30E-7953F22FB099}">
      <dsp:nvSpPr>
        <dsp:cNvPr id="0" name=""/>
        <dsp:cNvSpPr/>
      </dsp:nvSpPr>
      <dsp:spPr>
        <a:xfrm>
          <a:off x="0" y="955420"/>
          <a:ext cx="10002075" cy="4637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The fiscal review pass may take longer depending on what is found.</a:t>
          </a:r>
        </a:p>
      </dsp:txBody>
      <dsp:txXfrm>
        <a:off x="22639" y="978059"/>
        <a:ext cx="9956797" cy="418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C2F8-86A4-4844-AC05-9A2CC59FB716}">
      <dsp:nvSpPr>
        <dsp:cNvPr id="0" name=""/>
        <dsp:cNvSpPr/>
      </dsp:nvSpPr>
      <dsp:spPr>
        <a:xfrm>
          <a:off x="3702" y="162814"/>
          <a:ext cx="10021563" cy="469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If corrections are needed:</a:t>
          </a:r>
        </a:p>
      </dsp:txBody>
      <dsp:txXfrm>
        <a:off x="17456" y="176568"/>
        <a:ext cx="9994055" cy="442075"/>
      </dsp:txXfrm>
    </dsp:sp>
    <dsp:sp modelId="{3E1893C5-C4BA-4223-A15A-6219FBDD5224}">
      <dsp:nvSpPr>
        <dsp:cNvPr id="0" name=""/>
        <dsp:cNvSpPr/>
      </dsp:nvSpPr>
      <dsp:spPr>
        <a:xfrm>
          <a:off x="13484" y="714393"/>
          <a:ext cx="4799424" cy="704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We compile a list of application corrections before reaching out to districts.</a:t>
          </a:r>
        </a:p>
      </dsp:txBody>
      <dsp:txXfrm>
        <a:off x="34106" y="735015"/>
        <a:ext cx="4758180" cy="662841"/>
      </dsp:txXfrm>
    </dsp:sp>
    <dsp:sp modelId="{8C883488-0316-4419-A3F6-B0CFEACF67CB}">
      <dsp:nvSpPr>
        <dsp:cNvPr id="0" name=""/>
        <dsp:cNvSpPr/>
      </dsp:nvSpPr>
      <dsp:spPr>
        <a:xfrm>
          <a:off x="5216059" y="714393"/>
          <a:ext cx="4799424" cy="704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We compile a separate list for </a:t>
          </a:r>
          <a:r>
            <a:rPr lang="en-US" sz="1800" kern="1200" dirty="0" err="1">
              <a:latin typeface="Calibri" panose="020F0502020204030204" pitchFamily="34" charset="0"/>
              <a:ea typeface="Calibri" panose="020F0502020204030204" pitchFamily="34" charset="0"/>
              <a:cs typeface="Calibri" panose="020F0502020204030204" pitchFamily="34" charset="0"/>
            </a:rPr>
            <a:t>MoE</a:t>
          </a:r>
          <a:r>
            <a:rPr lang="en-US" sz="1800" kern="1200" dirty="0">
              <a:latin typeface="Calibri" panose="020F0502020204030204" pitchFamily="34" charset="0"/>
              <a:ea typeface="Calibri" panose="020F0502020204030204" pitchFamily="34" charset="0"/>
              <a:cs typeface="Calibri" panose="020F0502020204030204" pitchFamily="34" charset="0"/>
            </a:rPr>
            <a:t>.</a:t>
          </a:r>
        </a:p>
      </dsp:txBody>
      <dsp:txXfrm>
        <a:off x="5236681" y="735015"/>
        <a:ext cx="4758180" cy="6628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C2F8-86A4-4844-AC05-9A2CC59FB716}">
      <dsp:nvSpPr>
        <dsp:cNvPr id="0" name=""/>
        <dsp:cNvSpPr/>
      </dsp:nvSpPr>
      <dsp:spPr>
        <a:xfrm>
          <a:off x="3702" y="196955"/>
          <a:ext cx="10021563" cy="479954"/>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MoE</a:t>
          </a:r>
          <a:r>
            <a:rPr lang="en-US" sz="2400" kern="1200" dirty="0">
              <a:latin typeface="Calibri" panose="020F0502020204030204" pitchFamily="34" charset="0"/>
              <a:ea typeface="Calibri" panose="020F0502020204030204" pitchFamily="34" charset="0"/>
              <a:cs typeface="Calibri" panose="020F0502020204030204" pitchFamily="34" charset="0"/>
            </a:rPr>
            <a:t> Form:</a:t>
          </a:r>
        </a:p>
      </dsp:txBody>
      <dsp:txXfrm>
        <a:off x="17759" y="211012"/>
        <a:ext cx="9993449" cy="451840"/>
      </dsp:txXfrm>
    </dsp:sp>
    <dsp:sp modelId="{3E1893C5-C4BA-4223-A15A-6219FBDD5224}">
      <dsp:nvSpPr>
        <dsp:cNvPr id="0" name=""/>
        <dsp:cNvSpPr/>
      </dsp:nvSpPr>
      <dsp:spPr>
        <a:xfrm>
          <a:off x="3702" y="775858"/>
          <a:ext cx="4808811" cy="714732"/>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Final determinations occur once all corrections and </a:t>
          </a:r>
          <a:r>
            <a:rPr lang="en-US" sz="1800" kern="1200" dirty="0" err="1">
              <a:latin typeface="Calibri" panose="020F0502020204030204" pitchFamily="34" charset="0"/>
              <a:ea typeface="Calibri" panose="020F0502020204030204" pitchFamily="34" charset="0"/>
              <a:cs typeface="Calibri" panose="020F0502020204030204" pitchFamily="34" charset="0"/>
            </a:rPr>
            <a:t>MoE</a:t>
          </a:r>
          <a:r>
            <a:rPr lang="en-US" sz="1800" kern="1200" dirty="0">
              <a:latin typeface="Calibri" panose="020F0502020204030204" pitchFamily="34" charset="0"/>
              <a:ea typeface="Calibri" panose="020F0502020204030204" pitchFamily="34" charset="0"/>
              <a:cs typeface="Calibri" panose="020F0502020204030204" pitchFamily="34" charset="0"/>
            </a:rPr>
            <a:t> process is complete.</a:t>
          </a:r>
        </a:p>
      </dsp:txBody>
      <dsp:txXfrm>
        <a:off x="24636" y="796792"/>
        <a:ext cx="4766943" cy="672864"/>
      </dsp:txXfrm>
    </dsp:sp>
    <dsp:sp modelId="{8C883488-0316-4419-A3F6-B0CFEACF67CB}">
      <dsp:nvSpPr>
        <dsp:cNvPr id="0" name=""/>
        <dsp:cNvSpPr/>
      </dsp:nvSpPr>
      <dsp:spPr>
        <a:xfrm>
          <a:off x="5216454" y="775858"/>
          <a:ext cx="4808811" cy="714732"/>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Determination letters are sent out late fall.</a:t>
          </a:r>
        </a:p>
      </dsp:txBody>
      <dsp:txXfrm>
        <a:off x="5237388" y="796792"/>
        <a:ext cx="4766943" cy="6728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3C12-7537-4485-B48F-04648A3FE084}">
      <dsp:nvSpPr>
        <dsp:cNvPr id="0" name=""/>
        <dsp:cNvSpPr/>
      </dsp:nvSpPr>
      <dsp:spPr>
        <a:xfrm>
          <a:off x="1065" y="1857255"/>
          <a:ext cx="2127727" cy="85109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Calibri"/>
              <a:cs typeface="Calibri"/>
            </a:rPr>
            <a:t>Document Naming</a:t>
          </a:r>
        </a:p>
      </dsp:txBody>
      <dsp:txXfrm>
        <a:off x="426611" y="1857255"/>
        <a:ext cx="1276636" cy="851091"/>
      </dsp:txXfrm>
    </dsp:sp>
    <dsp:sp modelId="{9139205D-4899-4ABD-8196-221F1D20130F}">
      <dsp:nvSpPr>
        <dsp:cNvPr id="0" name=""/>
        <dsp:cNvSpPr/>
      </dsp:nvSpPr>
      <dsp:spPr>
        <a:xfrm>
          <a:off x="1852188" y="1929598"/>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LEA Name first</a:t>
          </a:r>
        </a:p>
      </dsp:txBody>
      <dsp:txXfrm>
        <a:off x="2205391" y="1929598"/>
        <a:ext cx="1059608" cy="706405"/>
      </dsp:txXfrm>
    </dsp:sp>
    <dsp:sp modelId="{F0C3B41B-4C53-4C1A-9751-8314C899004E}">
      <dsp:nvSpPr>
        <dsp:cNvPr id="0" name=""/>
        <dsp:cNvSpPr/>
      </dsp:nvSpPr>
      <dsp:spPr>
        <a:xfrm>
          <a:off x="3370960" y="1929598"/>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Federal Fiscal Year </a:t>
          </a:r>
        </a:p>
      </dsp:txBody>
      <dsp:txXfrm>
        <a:off x="3724163" y="1929598"/>
        <a:ext cx="1059608" cy="706405"/>
      </dsp:txXfrm>
    </dsp:sp>
    <dsp:sp modelId="{CB53D0F4-4A5D-4A75-A32E-159DED513B17}">
      <dsp:nvSpPr>
        <dsp:cNvPr id="0" name=""/>
        <dsp:cNvSpPr/>
      </dsp:nvSpPr>
      <dsp:spPr>
        <a:xfrm>
          <a:off x="4889732" y="1929598"/>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a:ea typeface="Calibri"/>
              <a:cs typeface="Calibri"/>
            </a:rPr>
            <a:t>Title of doc</a:t>
          </a:r>
        </a:p>
      </dsp:txBody>
      <dsp:txXfrm>
        <a:off x="5242935" y="1929598"/>
        <a:ext cx="1059608" cy="706405"/>
      </dsp:txXfrm>
    </dsp:sp>
    <dsp:sp modelId="{6FA5FFB7-8752-4D0F-BC3F-8C8271650DD5}">
      <dsp:nvSpPr>
        <dsp:cNvPr id="0" name=""/>
        <dsp:cNvSpPr/>
      </dsp:nvSpPr>
      <dsp:spPr>
        <a:xfrm>
          <a:off x="1065" y="2827499"/>
          <a:ext cx="2127727" cy="85109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ea typeface="Calibri"/>
              <a:cs typeface="Calibri"/>
            </a:rPr>
            <a:t>Email Subject line</a:t>
          </a:r>
        </a:p>
      </dsp:txBody>
      <dsp:txXfrm>
        <a:off x="426611" y="2827499"/>
        <a:ext cx="1276636" cy="851091"/>
      </dsp:txXfrm>
    </dsp:sp>
    <dsp:sp modelId="{91E7C0A1-BB38-4FDF-920E-9484C36A92E4}">
      <dsp:nvSpPr>
        <dsp:cNvPr id="0" name=""/>
        <dsp:cNvSpPr/>
      </dsp:nvSpPr>
      <dsp:spPr>
        <a:xfrm>
          <a:off x="1852188" y="2899842"/>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LEA Name First</a:t>
          </a:r>
        </a:p>
      </dsp:txBody>
      <dsp:txXfrm>
        <a:off x="2205391" y="2899842"/>
        <a:ext cx="1059608" cy="706405"/>
      </dsp:txXfrm>
    </dsp:sp>
    <dsp:sp modelId="{5DB08211-C839-466C-80B8-EFA0BCAA9F7C}">
      <dsp:nvSpPr>
        <dsp:cNvPr id="0" name=""/>
        <dsp:cNvSpPr/>
      </dsp:nvSpPr>
      <dsp:spPr>
        <a:xfrm>
          <a:off x="3370960" y="2899842"/>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a:ea typeface="Calibri"/>
              <a:cs typeface="Calibri"/>
            </a:rPr>
            <a:t>Subject</a:t>
          </a:r>
        </a:p>
      </dsp:txBody>
      <dsp:txXfrm>
        <a:off x="3724163" y="2899842"/>
        <a:ext cx="1059608" cy="706405"/>
      </dsp:txXfrm>
    </dsp:sp>
    <dsp:sp modelId="{83367D4B-3D52-48DD-A16D-D0B0E97A889B}">
      <dsp:nvSpPr>
        <dsp:cNvPr id="0" name=""/>
        <dsp:cNvSpPr/>
      </dsp:nvSpPr>
      <dsp:spPr>
        <a:xfrm>
          <a:off x="1065" y="3797743"/>
          <a:ext cx="2127727" cy="85109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ea typeface="Calibri"/>
              <a:cs typeface="Calibri"/>
            </a:rPr>
            <a:t>Revised Documents</a:t>
          </a:r>
        </a:p>
      </dsp:txBody>
      <dsp:txXfrm>
        <a:off x="426611" y="3797743"/>
        <a:ext cx="1276636" cy="851091"/>
      </dsp:txXfrm>
    </dsp:sp>
    <dsp:sp modelId="{E8C9FFEF-9D2E-42EC-BB26-A3106633B61C}">
      <dsp:nvSpPr>
        <dsp:cNvPr id="0" name=""/>
        <dsp:cNvSpPr/>
      </dsp:nvSpPr>
      <dsp:spPr>
        <a:xfrm>
          <a:off x="1852188" y="3870086"/>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LEA Name First</a:t>
          </a:r>
        </a:p>
      </dsp:txBody>
      <dsp:txXfrm>
        <a:off x="2205391" y="3870086"/>
        <a:ext cx="1059608" cy="706405"/>
      </dsp:txXfrm>
    </dsp:sp>
    <dsp:sp modelId="{8D268544-749C-414B-AD8F-BB2F41AE82E0}">
      <dsp:nvSpPr>
        <dsp:cNvPr id="0" name=""/>
        <dsp:cNvSpPr/>
      </dsp:nvSpPr>
      <dsp:spPr>
        <a:xfrm>
          <a:off x="3370960" y="3870086"/>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Doc title</a:t>
          </a:r>
        </a:p>
      </dsp:txBody>
      <dsp:txXfrm>
        <a:off x="3724163" y="3870086"/>
        <a:ext cx="1059608" cy="706405"/>
      </dsp:txXfrm>
    </dsp:sp>
    <dsp:sp modelId="{B3C520E1-0616-44DB-B800-D39BD40551D7}">
      <dsp:nvSpPr>
        <dsp:cNvPr id="0" name=""/>
        <dsp:cNvSpPr/>
      </dsp:nvSpPr>
      <dsp:spPr>
        <a:xfrm>
          <a:off x="4889732" y="3870086"/>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Revised/corrected</a:t>
          </a:r>
        </a:p>
      </dsp:txBody>
      <dsp:txXfrm>
        <a:off x="5242935" y="3870086"/>
        <a:ext cx="1059608" cy="706405"/>
      </dsp:txXfrm>
    </dsp:sp>
    <dsp:sp modelId="{79AD6020-D79A-4C3F-BFF3-300357A760C5}">
      <dsp:nvSpPr>
        <dsp:cNvPr id="0" name=""/>
        <dsp:cNvSpPr/>
      </dsp:nvSpPr>
      <dsp:spPr>
        <a:xfrm>
          <a:off x="6408504" y="3870086"/>
          <a:ext cx="1766013" cy="706405"/>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ea typeface="Calibri"/>
              <a:cs typeface="Calibri"/>
            </a:rPr>
            <a:t>(optional)  +item name (if only one thing updated)</a:t>
          </a:r>
        </a:p>
      </dsp:txBody>
      <dsp:txXfrm>
        <a:off x="6761707" y="3870086"/>
        <a:ext cx="1059608" cy="7064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Office of Enhancing Student Opportunities training on the LEA IDEA Part B Application and Maintenance of Effort (</a:t>
            </a:r>
            <a:r>
              <a:rPr lang="en-US" dirty="0" err="1"/>
              <a:t>MoE</a:t>
            </a:r>
            <a:r>
              <a:rPr lang="en-US" dirty="0"/>
              <a:t>) Compliance and Assurances. Throughout this presentation the two Excel workbooks will be referred to as the IDEA Application.</a:t>
            </a:r>
          </a:p>
          <a:p>
            <a:r>
              <a:rPr lang="en-US" dirty="0"/>
              <a:t>This session is intended for staff who are responsible for submitting both.</a:t>
            </a:r>
          </a:p>
          <a:p>
            <a:r>
              <a:rPr lang="en-US" dirty="0"/>
              <a:t>My name is Tracy Hensley.</a:t>
            </a:r>
          </a:p>
          <a:p>
            <a:r>
              <a:rPr lang="en-US" dirty="0"/>
              <a:t>Heather Shinn is co-presenting with me today.</a:t>
            </a:r>
          </a:p>
          <a:p>
            <a:r>
              <a:rPr lang="en-US" dirty="0"/>
              <a:t>Thea Donovan is here to support answering questions.</a:t>
            </a:r>
          </a:p>
          <a:p>
            <a:r>
              <a:rPr lang="en-US" dirty="0"/>
              <a:t>Monitoring the chat and taking notes is Barb O’Neill.</a:t>
            </a:r>
          </a:p>
          <a:p>
            <a:r>
              <a:rPr lang="en-US" dirty="0"/>
              <a:t>We are Program Analysts on the IDEA Fiscal Team within Research, Management and Operations. Sheel </a:t>
            </a:r>
            <a:r>
              <a:rPr lang="en-US" dirty="0" err="1"/>
              <a:t>Jagani</a:t>
            </a:r>
            <a:r>
              <a:rPr lang="en-US" dirty="0"/>
              <a:t> is the Director of Research, Management and Operations within the Oregon Department of Education, Office of Enhancing Student Opportunities.</a:t>
            </a:r>
          </a:p>
          <a:p>
            <a:endParaRPr lang="en-US" dirty="0"/>
          </a:p>
          <a:p>
            <a:r>
              <a:rPr lang="en-US" dirty="0"/>
              <a:t>Today, we’ll provide an overview of the IDEA application, walk through the major components, and answer your questions.</a:t>
            </a:r>
          </a:p>
          <a:p>
            <a:r>
              <a:rPr lang="en-US" dirty="0"/>
              <a:t>This training is for you, so please feel free to ask questions at any time—either by raising your hand or typing them into the chat.</a:t>
            </a:r>
          </a:p>
          <a:p>
            <a:r>
              <a:rPr lang="en-US" dirty="0"/>
              <a:t>Please note that we will not be recording this session due to confidentiality considerations related to FERPA.</a:t>
            </a:r>
          </a:p>
          <a:p>
            <a:endParaRPr lang="en-US" dirty="0"/>
          </a:p>
          <a:p>
            <a:r>
              <a:rPr lang="en-US" dirty="0"/>
              <a:t>We will drop in the chat the link to the ODE District IDEA Applications and Assurances website with links to the 2026-27 IDEA Application: https://www.oregon.gov/ode/schools-and-districts/grants/spedfunding/pages/district-idea-applications-and-assurances.aspx</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44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58D9269D-9069-CF59-3429-2674A5BD88ED}"/>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DD620716-6580-FBAE-674B-A58EAFF431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Heather</a:t>
            </a:r>
          </a:p>
          <a:p>
            <a:pPr marL="0" indent="0"/>
            <a:r>
              <a:rPr lang="en-US" b="1"/>
              <a:t>Read slide then:</a:t>
            </a:r>
          </a:p>
          <a:p>
            <a:pPr marL="171450" indent="-171450">
              <a:buChar char="•"/>
            </a:pPr>
            <a:r>
              <a:rPr lang="en-US" dirty="0"/>
              <a:t>Removing merged cells changes the look of each page somewhat. Instructions may no longer centered above fillable fields like in the past.</a:t>
            </a:r>
          </a:p>
          <a:p>
            <a:pPr marL="0" indent="0"/>
            <a:r>
              <a:rPr lang="en-US" b="1"/>
              <a:t>Read slide then:</a:t>
            </a:r>
          </a:p>
          <a:p>
            <a:pPr marL="171450" indent="-171450">
              <a:buChar char="•"/>
            </a:pPr>
            <a:r>
              <a:rPr lang="en-US"/>
              <a:t>Blank cells are not blank. They have navigational information for screen readers.  It is white text on white background for less visual distraction. They are not secret. If you click on a blank cell, you will be able to read its contents in the formula bar. </a:t>
            </a:r>
          </a:p>
          <a:p>
            <a:pPr marL="0" indent="0"/>
            <a:r>
              <a:rPr lang="en-US" b="1"/>
              <a:t>Read next items then:</a:t>
            </a:r>
          </a:p>
          <a:p>
            <a:pPr marL="171450" indent="-171450">
              <a:buChar char="•"/>
            </a:pPr>
            <a:r>
              <a:rPr lang="en-US" dirty="0"/>
              <a:t>Not new but Pages with a red border will turn green when every required selection is made.  We are aware the border on the Fiscal assurances tab is not functioning correctly.  It is an Excel issue that we are unable to fix at this point.   </a:t>
            </a:r>
          </a:p>
          <a:p>
            <a:pPr marL="171450" indent="-171450">
              <a:buChar char="•"/>
            </a:pPr>
            <a:r>
              <a:rPr lang="en-US"/>
              <a:t>Signature tab has a list of tabs at the bottom of the page. Those should all be green if everything is complete. </a:t>
            </a:r>
            <a:endParaRPr lang="en-US" dirty="0"/>
          </a:p>
          <a:p>
            <a:pPr marL="171450" indent="-171450">
              <a:buChar char="•"/>
            </a:pPr>
            <a:r>
              <a:rPr lang="en-US" dirty="0"/>
              <a:t>Reach out if any other feature isn't working properly. </a:t>
            </a:r>
            <a:endParaRPr lang="en-US"/>
          </a:p>
          <a:p>
            <a:pPr marL="171450" indent="-171450">
              <a:buChar char="•"/>
            </a:pPr>
            <a:endParaRPr lang="en-US"/>
          </a:p>
          <a:p>
            <a:pPr marL="0" indent="0"/>
            <a:r>
              <a:rPr lang="en-US" dirty="0"/>
              <a:t>Then next slide we'll talk about how to submit your documents. </a:t>
            </a:r>
          </a:p>
          <a:p>
            <a:pPr marL="171450" indent="-171450">
              <a:buChar char="•"/>
            </a:pPr>
            <a:endParaRPr lang="en-US"/>
          </a:p>
        </p:txBody>
      </p:sp>
      <p:sp>
        <p:nvSpPr>
          <p:cNvPr id="623" name="Google Shape;623;p3:notes">
            <a:extLst>
              <a:ext uri="{FF2B5EF4-FFF2-40B4-BE49-F238E27FC236}">
                <a16:creationId xmlns:a16="http://schemas.microsoft.com/office/drawing/2014/main" id="{499DA359-FDBF-D1B8-11D1-A8A9996808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73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2A99CDC0-858B-A471-4F20-C846164AE459}"/>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8A9231D2-B507-6EDC-283D-6F9DF6CD9E4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Heather</a:t>
            </a:r>
          </a:p>
          <a:p>
            <a:pPr marL="0" indent="0"/>
            <a:r>
              <a:rPr lang="en-US" b="1"/>
              <a:t>Direct attention to the 2 forms snapshots on the slide. then:</a:t>
            </a:r>
          </a:p>
          <a:p>
            <a:pPr marL="0" indent="0"/>
            <a:r>
              <a:rPr lang="en-US"/>
              <a:t>The IDEA application and the MOE assurances have different Smartsheet (SS) submission forms that look like this. </a:t>
            </a:r>
          </a:p>
          <a:p>
            <a:pPr marL="0" indent="0"/>
            <a:r>
              <a:rPr lang="en-US"/>
              <a:t>Links to each form are located in their respective application excel document on the signatures tab.</a:t>
            </a:r>
          </a:p>
          <a:p>
            <a:pPr marL="171450" indent="-171450">
              <a:buChar char="•"/>
            </a:pPr>
            <a:r>
              <a:rPr lang="en-US"/>
              <a:t>Each form has information, guidance and instructions.  You will be entering data points from the respective Excel document.  </a:t>
            </a:r>
          </a:p>
          <a:p>
            <a:pPr marL="0" indent="0"/>
            <a:r>
              <a:rPr lang="en-US"/>
              <a:t>The submission form will tell you exactly where to look to find what information we want you to enter.</a:t>
            </a:r>
          </a:p>
          <a:p>
            <a:pPr marL="0" indent="0"/>
            <a:endParaRPr lang="en-US"/>
          </a:p>
          <a:p>
            <a:pPr marL="0" indent="0"/>
            <a:r>
              <a:rPr lang="en-US" b="1"/>
              <a:t>Direct attention to the example to locate the Regional funding selection. Then:</a:t>
            </a:r>
          </a:p>
          <a:p>
            <a:pPr marL="0" indent="0"/>
            <a:r>
              <a:rPr lang="en-US"/>
              <a:t>Apologies for the blurry images.  </a:t>
            </a:r>
            <a:r>
              <a:rPr lang="en-US" err="1"/>
              <a:t>Powerpoint</a:t>
            </a:r>
            <a:r>
              <a:rPr lang="en-US"/>
              <a:t> wouldn't crisp them up. </a:t>
            </a:r>
          </a:p>
          <a:p>
            <a:pPr marL="171450" indent="-171450">
              <a:buChar char="•"/>
            </a:pPr>
            <a:r>
              <a:rPr lang="en-US"/>
              <a:t>The top image is from the Application submission form.  It is showing that the following answers in this section are found on the Fiscal Assurances tab in the Excel document</a:t>
            </a:r>
          </a:p>
          <a:p>
            <a:pPr marL="171450" indent="-171450">
              <a:buChar char="•"/>
            </a:pPr>
            <a:r>
              <a:rPr lang="en-US"/>
              <a:t>It is showing that specifically Regional Funding is located on Row 22 in the Excel document.</a:t>
            </a:r>
          </a:p>
          <a:p>
            <a:pPr marL="171450" indent="-171450">
              <a:buChar char="•"/>
            </a:pPr>
            <a:r>
              <a:rPr lang="en-US"/>
              <a:t>The next image is a snapshot of the Fiscal assurances tab in the Excel document with row 22 circled and an arrow pointing the selection was made in the cell on that row. </a:t>
            </a:r>
          </a:p>
          <a:p>
            <a:pPr marL="171450" indent="-171450">
              <a:buChar char="•"/>
            </a:pPr>
            <a:endParaRPr lang="en-US" b="1"/>
          </a:p>
          <a:p>
            <a:pPr marL="0" indent="0"/>
            <a:r>
              <a:rPr lang="en-US"/>
              <a:t>Your submission creates a row on the respective SS. </a:t>
            </a:r>
          </a:p>
          <a:p>
            <a:pPr marL="171450" indent="-171450">
              <a:buChar char="•"/>
            </a:pPr>
            <a:r>
              <a:rPr lang="en-US" b="1" u="sng"/>
              <a:t>U</a:t>
            </a:r>
            <a:r>
              <a:rPr lang="en-US" b="1"/>
              <a:t>se the form only 1 time-otherwise it creates a </a:t>
            </a:r>
            <a:r>
              <a:rPr lang="en-US" b="1" i="1"/>
              <a:t>new</a:t>
            </a:r>
            <a:r>
              <a:rPr lang="en-US" b="1"/>
              <a:t> record that cannot be merged with a previous submission or moved to another Smartsheet.</a:t>
            </a:r>
            <a:endParaRPr lang="en-US"/>
          </a:p>
          <a:p>
            <a:pPr marL="0" indent="0"/>
            <a:r>
              <a:rPr lang="en-US"/>
              <a:t>Smartsheet still does not automatically save form progress.  </a:t>
            </a:r>
          </a:p>
          <a:p>
            <a:pPr marL="171450" indent="-171450">
              <a:buFont typeface="Arial"/>
              <a:buChar char="•"/>
            </a:pPr>
            <a:r>
              <a:rPr lang="en-US"/>
              <a:t>Have your Excel document and any attachments handy so you don't have to pause for long periods.</a:t>
            </a:r>
          </a:p>
          <a:p>
            <a:pPr marL="171450" indent="-171450">
              <a:buFont typeface="Arial"/>
              <a:buChar char="•"/>
            </a:pPr>
            <a:endParaRPr lang="en-US"/>
          </a:p>
          <a:p>
            <a:pPr marL="0" indent="0"/>
            <a:r>
              <a:rPr lang="en-US"/>
              <a:t>In the next slide we'll talk about what else happens when you hit submit. </a:t>
            </a:r>
          </a:p>
          <a:p>
            <a:pPr lvl="1">
              <a:buFont typeface="Courier New"/>
              <a:buChar char="o"/>
            </a:pPr>
            <a:endParaRPr lang="en-US"/>
          </a:p>
          <a:p>
            <a:pPr marL="171450" indent="-171450">
              <a:buChar char="•"/>
            </a:pPr>
            <a:endParaRPr lang="en-US"/>
          </a:p>
        </p:txBody>
      </p:sp>
      <p:sp>
        <p:nvSpPr>
          <p:cNvPr id="623" name="Google Shape;623;p3:notes">
            <a:extLst>
              <a:ext uri="{FF2B5EF4-FFF2-40B4-BE49-F238E27FC236}">
                <a16:creationId xmlns:a16="http://schemas.microsoft.com/office/drawing/2014/main" id="{BC2E6DD0-F447-351A-C8AE-2023AF1E5A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12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5C3E21D1-80F7-EBD5-1523-A3018A736C58}"/>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5DD353C6-4EDF-C823-4AD3-D978D8183C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Heather</a:t>
            </a:r>
          </a:p>
          <a:p>
            <a:pPr marL="0" indent="0"/>
            <a:r>
              <a:rPr lang="en-US" b="1" dirty="0"/>
              <a:t>Read slide Green section then:</a:t>
            </a:r>
          </a:p>
          <a:p>
            <a:pPr marL="228600">
              <a:lnSpc>
                <a:spcPct val="90000"/>
              </a:lnSpc>
              <a:spcBef>
                <a:spcPts val="1000"/>
              </a:spcBef>
              <a:buAutoNum type="arabicPeriod"/>
            </a:pPr>
            <a:r>
              <a:rPr lang="en-US" dirty="0"/>
              <a:t>We try to review in the order received.</a:t>
            </a:r>
          </a:p>
          <a:p>
            <a:pPr marL="0" indent="0">
              <a:lnSpc>
                <a:spcPct val="90000"/>
              </a:lnSpc>
              <a:spcBef>
                <a:spcPts val="1000"/>
              </a:spcBef>
            </a:pPr>
            <a:r>
              <a:rPr lang="en-US" dirty="0"/>
              <a:t>2. The first review pass, of </a:t>
            </a:r>
            <a:r>
              <a:rPr lang="en-US" u="sng" dirty="0">
                <a:solidFill>
                  <a:srgbClr val="FF0000"/>
                </a:solidFill>
              </a:rPr>
              <a:t>Application or </a:t>
            </a:r>
            <a:r>
              <a:rPr lang="en-US" u="sng" dirty="0" err="1">
                <a:solidFill>
                  <a:srgbClr val="FF0000"/>
                </a:solidFill>
              </a:rPr>
              <a:t>MoE</a:t>
            </a:r>
            <a:r>
              <a:rPr lang="en-US" u="sng" dirty="0">
                <a:solidFill>
                  <a:srgbClr val="FF0000"/>
                </a:solidFill>
              </a:rPr>
              <a:t> submission, </a:t>
            </a:r>
            <a:r>
              <a:rPr lang="en-US" dirty="0"/>
              <a:t>is to check for completion of all required fields and congruency of SS responses to the Excel document.  </a:t>
            </a:r>
          </a:p>
          <a:p>
            <a:pPr marL="0" indent="0">
              <a:lnSpc>
                <a:spcPct val="90000"/>
              </a:lnSpc>
              <a:spcBef>
                <a:spcPts val="1000"/>
              </a:spcBef>
            </a:pPr>
            <a:endParaRPr lang="en-US" dirty="0"/>
          </a:p>
          <a:p>
            <a:pPr marL="0" indent="0">
              <a:lnSpc>
                <a:spcPct val="90000"/>
              </a:lnSpc>
              <a:spcBef>
                <a:spcPts val="1000"/>
              </a:spcBef>
            </a:pPr>
            <a:r>
              <a:rPr lang="en-US" dirty="0"/>
              <a:t>To cut down on  how many emails you receive from us we try to clearly list the needed corrections. </a:t>
            </a:r>
            <a:r>
              <a:rPr lang="en-US" b="1" dirty="0"/>
              <a:t>Then Read Blue Section</a:t>
            </a:r>
          </a:p>
          <a:p>
            <a:pPr marL="0" indent="0">
              <a:lnSpc>
                <a:spcPct val="90000"/>
              </a:lnSpc>
              <a:spcBef>
                <a:spcPts val="1000"/>
              </a:spcBef>
            </a:pPr>
            <a:endParaRPr lang="en-US" b="1" dirty="0"/>
          </a:p>
          <a:p>
            <a:pPr marL="0" indent="0">
              <a:lnSpc>
                <a:spcPct val="90000"/>
              </a:lnSpc>
              <a:spcBef>
                <a:spcPts val="1000"/>
              </a:spcBef>
            </a:pPr>
            <a:r>
              <a:rPr lang="en-US" b="1" dirty="0"/>
              <a:t>Read Burgundy section:</a:t>
            </a:r>
          </a:p>
          <a:p>
            <a:pPr marL="0" indent="0">
              <a:lnSpc>
                <a:spcPct val="90000"/>
              </a:lnSpc>
              <a:spcBef>
                <a:spcPts val="1000"/>
              </a:spcBef>
            </a:pPr>
            <a:r>
              <a:rPr lang="en-US" i="1" dirty="0"/>
              <a:t>All </a:t>
            </a:r>
            <a:r>
              <a:rPr lang="en-US" dirty="0"/>
              <a:t>application and MOE corrections must be complete</a:t>
            </a:r>
          </a:p>
          <a:p>
            <a:pPr marL="0" indent="0">
              <a:lnSpc>
                <a:spcPct val="90000"/>
              </a:lnSpc>
              <a:spcBef>
                <a:spcPts val="1000"/>
              </a:spcBef>
            </a:pPr>
            <a:endParaRPr lang="en-US" dirty="0"/>
          </a:p>
          <a:p>
            <a:pPr marL="0" indent="0">
              <a:lnSpc>
                <a:spcPct val="90000"/>
              </a:lnSpc>
              <a:spcBef>
                <a:spcPts val="1000"/>
              </a:spcBef>
            </a:pPr>
            <a:r>
              <a:rPr lang="en-US" dirty="0"/>
              <a:t>On the next slide we'll talk more about how to make corrections and what it looks like when we reach out to you. </a:t>
            </a:r>
          </a:p>
          <a:p>
            <a:pPr marL="0" indent="0"/>
            <a:endParaRPr lang="en-US" dirty="0"/>
          </a:p>
          <a:p>
            <a:pPr marL="0" indent="0"/>
            <a:endParaRPr lang="en-US" dirty="0"/>
          </a:p>
          <a:p>
            <a:pPr marL="171450" indent="-171450">
              <a:buAutoNum type="arabicPeriod"/>
            </a:pPr>
            <a:endParaRPr lang="en-US" dirty="0"/>
          </a:p>
        </p:txBody>
      </p:sp>
      <p:sp>
        <p:nvSpPr>
          <p:cNvPr id="623" name="Google Shape;623;p3:notes">
            <a:extLst>
              <a:ext uri="{FF2B5EF4-FFF2-40B4-BE49-F238E27FC236}">
                <a16:creationId xmlns:a16="http://schemas.microsoft.com/office/drawing/2014/main" id="{6279F7D6-5759-1FB7-B6EE-7D0E22817E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94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0E3CD544-4C20-F16F-40AA-44801191C9D5}"/>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FCD0C9AE-7ADA-3170-694E-D8F7632104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Heather </a:t>
            </a:r>
          </a:p>
          <a:p>
            <a:pPr marL="0" indent="0"/>
            <a:endParaRPr lang="en-US"/>
          </a:p>
          <a:p>
            <a:pPr marL="0" indent="0"/>
            <a:r>
              <a:rPr lang="en-US" b="1"/>
              <a:t>Read the slide bolded section then</a:t>
            </a:r>
          </a:p>
          <a:p>
            <a:pPr marL="0" indent="0"/>
            <a:r>
              <a:rPr lang="en-US"/>
              <a:t>Regular emails you will  reply like normal and attach documents to that. </a:t>
            </a:r>
          </a:p>
          <a:p>
            <a:pPr marL="0" indent="0"/>
            <a:r>
              <a:rPr lang="en-US"/>
              <a:t> </a:t>
            </a:r>
          </a:p>
          <a:p>
            <a:pPr marL="0" indent="0"/>
            <a:r>
              <a:rPr lang="en-US"/>
              <a:t>However...</a:t>
            </a:r>
            <a:r>
              <a:rPr lang="en-US" b="1"/>
              <a:t>Read  to Blue button </a:t>
            </a:r>
          </a:p>
          <a:p>
            <a:pPr marL="0" indent="0"/>
            <a:r>
              <a:rPr lang="en-US" b="1"/>
              <a:t>Then: </a:t>
            </a:r>
            <a:r>
              <a:rPr lang="en-US"/>
              <a:t>You will click that instead of normal replying</a:t>
            </a:r>
          </a:p>
          <a:p>
            <a:pPr marL="0" indent="0"/>
            <a:r>
              <a:rPr lang="en-US"/>
              <a:t>Anything you update or attach to that request goes with your record and sends us an alert.  No need to email anything when using this feature.</a:t>
            </a:r>
          </a:p>
          <a:p>
            <a:pPr marL="0" indent="0"/>
            <a:r>
              <a:rPr lang="en-US" b="1">
                <a:solidFill>
                  <a:srgbClr val="000000"/>
                </a:solidFill>
              </a:rPr>
              <a:t> </a:t>
            </a:r>
          </a:p>
          <a:p>
            <a:pPr marL="0" indent="0"/>
            <a:r>
              <a:rPr lang="en-US">
                <a:solidFill>
                  <a:srgbClr val="000000"/>
                </a:solidFill>
              </a:rPr>
              <a:t>Also know&gt;</a:t>
            </a:r>
            <a:r>
              <a:rPr lang="en-US" b="1">
                <a:solidFill>
                  <a:srgbClr val="000000"/>
                </a:solidFill>
              </a:rPr>
              <a:t>Read the slide (after blue button) Then:</a:t>
            </a:r>
            <a:endParaRPr lang="en-US"/>
          </a:p>
          <a:p>
            <a:pPr marL="0" indent="0"/>
            <a:endParaRPr lang="en-US" b="1">
              <a:solidFill>
                <a:srgbClr val="000000"/>
              </a:solidFill>
            </a:endParaRPr>
          </a:p>
          <a:p>
            <a:pPr marL="0" indent="0"/>
            <a:r>
              <a:rPr lang="en-US">
                <a:solidFill>
                  <a:srgbClr val="FF0000"/>
                </a:solidFill>
              </a:rPr>
              <a:t>Another thing to remember:</a:t>
            </a:r>
          </a:p>
          <a:p>
            <a:pPr marL="0" indent="0"/>
            <a:r>
              <a:rPr lang="en-US">
                <a:solidFill>
                  <a:srgbClr val="FF0000"/>
                </a:solidFill>
              </a:rPr>
              <a:t>Do not try to submit corrections through the submission form again. </a:t>
            </a:r>
          </a:p>
          <a:p>
            <a:pPr marL="0" indent="0"/>
            <a:r>
              <a:rPr lang="en-US"/>
              <a:t>Email the IDEA Assurances mailbox</a:t>
            </a:r>
          </a:p>
          <a:p>
            <a:pPr marL="285750" indent="-285750">
              <a:buFont typeface="Arial,Sans-Serif"/>
              <a:buChar char="•"/>
            </a:pPr>
            <a:r>
              <a:rPr lang="en-US"/>
              <a:t>With questions,  </a:t>
            </a:r>
          </a:p>
          <a:p>
            <a:pPr marL="285750" indent="-285750">
              <a:buFont typeface="Arial,Sans-Serif"/>
              <a:buChar char="•"/>
            </a:pPr>
            <a:r>
              <a:rPr lang="en-US"/>
              <a:t>Forgotten documents if we have not realized it yet,</a:t>
            </a:r>
          </a:p>
          <a:p>
            <a:pPr marL="285750" indent="-285750">
              <a:buFont typeface="Arial,Sans-Serif"/>
              <a:buChar char="•"/>
            </a:pPr>
            <a:r>
              <a:rPr lang="en-US"/>
              <a:t>Or If Smartsheet features are not working properly.</a:t>
            </a:r>
          </a:p>
          <a:p>
            <a:pPr marL="285750" indent="-285750">
              <a:buFont typeface="Arial,Sans-Serif"/>
              <a:buChar char="•"/>
            </a:pPr>
            <a:endParaRPr lang="en-US">
              <a:solidFill>
                <a:srgbClr val="000000"/>
              </a:solidFill>
            </a:endParaRPr>
          </a:p>
          <a:p>
            <a:pPr marL="285750" indent="-285750">
              <a:buFont typeface="Arial,Sans-Serif"/>
              <a:buChar char="•"/>
            </a:pPr>
            <a:endParaRPr lang="en-US">
              <a:solidFill>
                <a:srgbClr val="000000"/>
              </a:solidFill>
            </a:endParaRPr>
          </a:p>
          <a:p>
            <a:pPr marL="0" indent="0"/>
            <a:r>
              <a:rPr lang="en-US">
                <a:solidFill>
                  <a:srgbClr val="000000"/>
                </a:solidFill>
              </a:rPr>
              <a:t>On the next Slide We will talk about what happens when you click the </a:t>
            </a:r>
            <a:r>
              <a:rPr lang="en-US" err="1">
                <a:solidFill>
                  <a:srgbClr val="000000"/>
                </a:solidFill>
              </a:rPr>
              <a:t>blu</a:t>
            </a:r>
            <a:r>
              <a:rPr lang="en-US">
                <a:solidFill>
                  <a:srgbClr val="000000"/>
                </a:solidFill>
              </a:rPr>
              <a:t>e button</a:t>
            </a:r>
          </a:p>
          <a:p>
            <a:pPr marL="285750" indent="-285750">
              <a:buFont typeface="Arial,Sans-Serif"/>
              <a:buChar char="•"/>
            </a:pPr>
            <a:endParaRPr lang="en-US">
              <a:solidFill>
                <a:srgbClr val="000000"/>
              </a:solidFill>
            </a:endParaRPr>
          </a:p>
          <a:p>
            <a:pPr marL="0" indent="0"/>
            <a:endParaRPr lang="en-US" b="1">
              <a:solidFill>
                <a:srgbClr val="FF0000"/>
              </a:solidFill>
            </a:endParaRPr>
          </a:p>
        </p:txBody>
      </p:sp>
      <p:sp>
        <p:nvSpPr>
          <p:cNvPr id="623" name="Google Shape;623;p3:notes">
            <a:extLst>
              <a:ext uri="{FF2B5EF4-FFF2-40B4-BE49-F238E27FC236}">
                <a16:creationId xmlns:a16="http://schemas.microsoft.com/office/drawing/2014/main" id="{F1360330-C901-DC2B-F33A-9D9347A9F4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04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BECFEC15-75CA-E888-0EF4-CCBE89642EC3}"/>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9F003BB1-6FD5-30F4-F443-E67166C161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Heather </a:t>
            </a:r>
          </a:p>
          <a:p>
            <a:pPr marL="0" indent="0"/>
            <a:endParaRPr lang="en-US"/>
          </a:p>
          <a:p>
            <a:pPr marL="0" indent="0"/>
            <a:r>
              <a:rPr lang="en-US" b="1"/>
              <a:t>Read slide then:</a:t>
            </a:r>
          </a:p>
          <a:p>
            <a:pPr marL="0" indent="0"/>
            <a:r>
              <a:rPr lang="en-US"/>
              <a:t>As mentioned, Smartsheet update requests are linked directly to your submission row.  So the items you see in this window are based on </a:t>
            </a:r>
            <a:r>
              <a:rPr lang="en-US" err="1"/>
              <a:t>smartsheet</a:t>
            </a:r>
            <a:r>
              <a:rPr lang="en-US"/>
              <a:t> fields. </a:t>
            </a:r>
          </a:p>
          <a:p>
            <a:pPr marL="0" indent="0"/>
            <a:r>
              <a:rPr lang="en-US" b="1">
                <a:solidFill>
                  <a:srgbClr val="000000"/>
                </a:solidFill>
              </a:rPr>
              <a:t>Read the slide to go over each feature.</a:t>
            </a:r>
          </a:p>
          <a:p>
            <a:pPr marL="0" indent="0"/>
            <a:r>
              <a:rPr lang="en-US" b="1">
                <a:solidFill>
                  <a:srgbClr val="000000"/>
                </a:solidFill>
              </a:rPr>
              <a:t>Then:</a:t>
            </a:r>
          </a:p>
          <a:p>
            <a:pPr marL="0" indent="0"/>
            <a:r>
              <a:rPr lang="en-US">
                <a:solidFill>
                  <a:srgbClr val="000000"/>
                </a:solidFill>
              </a:rPr>
              <a:t>We encourage you to check the box to send yourself a copy of your response for your records. </a:t>
            </a:r>
          </a:p>
          <a:p>
            <a:pPr marL="0" indent="0"/>
            <a:endParaRPr lang="en-US">
              <a:solidFill>
                <a:srgbClr val="000000"/>
              </a:solidFill>
            </a:endParaRPr>
          </a:p>
          <a:p>
            <a:pPr marL="0" indent="0"/>
            <a:r>
              <a:rPr lang="en-US" b="1">
                <a:solidFill>
                  <a:srgbClr val="FF0000"/>
                </a:solidFill>
              </a:rPr>
              <a:t>Sometimes we make mistakes too. </a:t>
            </a:r>
            <a:r>
              <a:rPr lang="en-US"/>
              <a:t> </a:t>
            </a:r>
          </a:p>
          <a:p>
            <a:pPr marL="0" indent="0"/>
            <a:r>
              <a:rPr lang="en-US"/>
              <a:t>When we prepare a SS Update Request we have to select the SS items to include....such as "Attachment" or a field to change.</a:t>
            </a:r>
          </a:p>
          <a:p>
            <a:pPr marL="0" indent="0"/>
            <a:r>
              <a:rPr lang="en-US"/>
              <a:t>If we forget to do this and you are not able to complete all the instructions in the request, you can: </a:t>
            </a:r>
          </a:p>
          <a:p>
            <a:pPr marL="800100" lvl="1" indent="-171450">
              <a:buFont typeface="Courier New"/>
              <a:buChar char="o"/>
            </a:pPr>
            <a:r>
              <a:rPr lang="en-US"/>
              <a:t>Forward the request alert email to the Assurances mailbox with your attachments attached to the email. </a:t>
            </a:r>
          </a:p>
          <a:p>
            <a:pPr marL="800100" lvl="1" indent="-171450">
              <a:buFont typeface="Courier New"/>
              <a:buChar char="o"/>
            </a:pPr>
            <a:r>
              <a:rPr lang="en-US"/>
              <a:t>In the message body, let us know if you were unable to update SS form sections.</a:t>
            </a:r>
          </a:p>
          <a:p>
            <a:pPr marL="1085850" lvl="2" indent="-171450">
              <a:buFont typeface="Wingdings"/>
              <a:buChar char="§"/>
            </a:pPr>
            <a:r>
              <a:rPr lang="en-US"/>
              <a:t>Give us explicit permission to update those on the SS for you.</a:t>
            </a:r>
          </a:p>
          <a:p>
            <a:pPr marL="1085850" lvl="2" indent="-171450">
              <a:buFont typeface="Wingdings"/>
              <a:buChar char="§"/>
            </a:pPr>
            <a:endParaRPr lang="en-US"/>
          </a:p>
          <a:p>
            <a:pPr marL="0" indent="0"/>
            <a:r>
              <a:rPr lang="en-US"/>
              <a:t>On the next slide we will look at the best way name your files before attaching them</a:t>
            </a:r>
          </a:p>
          <a:p>
            <a:pPr marL="0" indent="0"/>
            <a:endParaRPr lang="en-US"/>
          </a:p>
        </p:txBody>
      </p:sp>
      <p:sp>
        <p:nvSpPr>
          <p:cNvPr id="623" name="Google Shape;623;p3:notes">
            <a:extLst>
              <a:ext uri="{FF2B5EF4-FFF2-40B4-BE49-F238E27FC236}">
                <a16:creationId xmlns:a16="http://schemas.microsoft.com/office/drawing/2014/main" id="{E1F49DE6-37DC-F924-AFE0-E24DDD12E0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40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91BADF8E-01C0-77FA-E17C-818B65D2CC8D}"/>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F8ECE14D-BCE5-BD1F-3E92-B32DF6204D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Heather</a:t>
            </a:r>
          </a:p>
          <a:p>
            <a:pPr marL="0" indent="0"/>
            <a:r>
              <a:rPr lang="en-US"/>
              <a:t>Best practices for naming are found in the Oregon Secretary of State Records Management Basics Guide linked at the bottom of this slide.</a:t>
            </a:r>
          </a:p>
          <a:p>
            <a:pPr marL="0" indent="0"/>
            <a:r>
              <a:rPr lang="en-US" b="1"/>
              <a:t>The main thing to note: Start with your LEA Name</a:t>
            </a:r>
            <a:endParaRPr lang="en-US"/>
          </a:p>
          <a:p>
            <a:pPr marL="171450" indent="-171450">
              <a:buChar char="•"/>
            </a:pPr>
            <a:r>
              <a:rPr lang="en-US"/>
              <a:t>We get hundreds of emails and documents.</a:t>
            </a:r>
          </a:p>
          <a:p>
            <a:pPr marL="171450" indent="-171450">
              <a:buChar char="•"/>
            </a:pPr>
            <a:r>
              <a:rPr lang="en-US"/>
              <a:t>Leading with the LEA name helps us find specific items quickly </a:t>
            </a:r>
          </a:p>
          <a:p>
            <a:pPr marL="171450" indent="-171450">
              <a:buChar char="•"/>
            </a:pPr>
            <a:r>
              <a:rPr lang="en-US"/>
              <a:t>Use your official LEA name as listed in dropdowns.</a:t>
            </a:r>
          </a:p>
          <a:p>
            <a:pPr marL="171450" indent="-171450">
              <a:buChar char="•"/>
            </a:pPr>
            <a:r>
              <a:rPr lang="en-US"/>
              <a:t>Spell it out (mostly).  Some brevity is ok if it will be universally understood.  </a:t>
            </a:r>
            <a:r>
              <a:rPr lang="en-US" err="1"/>
              <a:t>ie</a:t>
            </a:r>
            <a:r>
              <a:rPr lang="en-US"/>
              <a:t> N. Douglas or </a:t>
            </a:r>
            <a:r>
              <a:rPr lang="en-US" err="1"/>
              <a:t>S.Wasco</a:t>
            </a:r>
            <a:r>
              <a:rPr lang="en-US"/>
              <a:t> or Klamath Falls City Sch.</a:t>
            </a:r>
          </a:p>
          <a:p>
            <a:pPr marL="171450" indent="-171450">
              <a:buChar char="•"/>
            </a:pPr>
            <a:endParaRPr lang="en-US"/>
          </a:p>
          <a:p>
            <a:pPr marL="0" indent="0"/>
            <a:r>
              <a:rPr lang="en-US"/>
              <a:t>(Next slide-Questions)</a:t>
            </a:r>
          </a:p>
          <a:p>
            <a:pPr marL="628650" lvl="1" indent="-171450">
              <a:buFont typeface="Courier New"/>
              <a:buChar char="o"/>
            </a:pPr>
            <a:endParaRPr lang="en-US"/>
          </a:p>
          <a:p>
            <a:pPr marL="171450" indent="-171450">
              <a:buChar char="•"/>
            </a:pPr>
            <a:endParaRPr lang="en-US"/>
          </a:p>
          <a:p>
            <a:pPr marL="0" indent="0"/>
            <a:endParaRPr lang="en-US"/>
          </a:p>
        </p:txBody>
      </p:sp>
      <p:sp>
        <p:nvSpPr>
          <p:cNvPr id="623" name="Google Shape;623;p3:notes">
            <a:extLst>
              <a:ext uri="{FF2B5EF4-FFF2-40B4-BE49-F238E27FC236}">
                <a16:creationId xmlns:a16="http://schemas.microsoft.com/office/drawing/2014/main" id="{B460F2BC-1BAD-A6B5-DAB8-37AD948FB9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94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Any questions?</a:t>
            </a:r>
            <a:endParaRPr/>
          </a:p>
        </p:txBody>
      </p:sp>
      <p:sp>
        <p:nvSpPr>
          <p:cNvPr id="674" name="Google Shape;6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1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coming today, we have a few reminders on the screen and contact information. We will be staying on the call to answer any questions you may have. We can also pull up the LEA IDEA Part B Application and </a:t>
            </a:r>
            <a:r>
              <a:rPr lang="en-US" err="1"/>
              <a:t>MoE</a:t>
            </a:r>
            <a:r>
              <a:rPr lang="en-US"/>
              <a:t> Compliance and Assurances if you have a particular question about any of the sections.</a:t>
            </a:r>
            <a:endParaRPr/>
          </a:p>
        </p:txBody>
      </p:sp>
      <p:sp>
        <p:nvSpPr>
          <p:cNvPr id="623" name="Google Shape;6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00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a:t>
            </a:r>
            <a:endParaRPr/>
          </a:p>
        </p:txBody>
      </p:sp>
      <p:sp>
        <p:nvSpPr>
          <p:cNvPr id="698" name="Google Shape;6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fontAlgn="t"/>
            <a:r>
              <a:rPr lang="en-US" sz="1200" b="0" i="0" u="none" strike="noStrike" cap="none">
                <a:solidFill>
                  <a:schemeClr val="dk1"/>
                </a:solidFill>
                <a:effectLst/>
                <a:latin typeface="Calibri"/>
                <a:ea typeface="Calibri"/>
                <a:cs typeface="Calibri"/>
                <a:sym typeface="Calibri"/>
              </a:rPr>
              <a:t>These are the topics we will be reviewing today during our webinar:</a:t>
            </a:r>
          </a:p>
          <a:p>
            <a:pPr indent="-457200">
              <a:spcBef>
                <a:spcPts val="0"/>
              </a:spcBef>
              <a:buSzPts val="2400"/>
            </a:pPr>
            <a:r>
              <a:rPr lang="en-US" sz="2800"/>
              <a:t>About IDEA Application</a:t>
            </a:r>
          </a:p>
          <a:p>
            <a:pPr indent="-457200">
              <a:spcBef>
                <a:spcPts val="0"/>
              </a:spcBef>
              <a:buSzPts val="2400"/>
            </a:pPr>
            <a:r>
              <a:rPr lang="en-US" sz="2800"/>
              <a:t>Submission Timeline </a:t>
            </a:r>
          </a:p>
          <a:p>
            <a:pPr indent="-457200">
              <a:spcBef>
                <a:spcPts val="0"/>
              </a:spcBef>
              <a:buSzPts val="2400"/>
            </a:pPr>
            <a:r>
              <a:rPr lang="en-US" sz="2800"/>
              <a:t>Key Updates with subsequent slides covering</a:t>
            </a:r>
          </a:p>
          <a:p>
            <a:pPr lvl="1" indent="-457200">
              <a:spcBef>
                <a:spcPts val="0"/>
              </a:spcBef>
              <a:buSzPts val="2400"/>
            </a:pPr>
            <a:r>
              <a:rPr lang="en-US" sz="2800"/>
              <a:t>Subrecipient Fiscal Risk Self-Assessment</a:t>
            </a:r>
          </a:p>
          <a:p>
            <a:pPr lvl="1" indent="-457200">
              <a:spcBef>
                <a:spcPts val="0"/>
              </a:spcBef>
              <a:buSzPts val="2400"/>
            </a:pPr>
            <a:r>
              <a:rPr lang="en-US" sz="2800"/>
              <a:t>Accessibility Features</a:t>
            </a:r>
          </a:p>
          <a:p>
            <a:pPr indent="-457200">
              <a:spcBef>
                <a:spcPts val="0"/>
              </a:spcBef>
              <a:buSzPts val="2400"/>
            </a:pPr>
            <a:r>
              <a:rPr lang="en-US" sz="2800"/>
              <a:t>IDEA Submission Forms</a:t>
            </a:r>
          </a:p>
          <a:p>
            <a:pPr indent="-457200">
              <a:spcBef>
                <a:spcPts val="0"/>
              </a:spcBef>
              <a:buSzPts val="2400"/>
            </a:pPr>
            <a:r>
              <a:rPr lang="en-US" sz="2800"/>
              <a:t>How to Make Corrections</a:t>
            </a:r>
          </a:p>
          <a:p>
            <a:pPr indent="-457200">
              <a:spcBef>
                <a:spcPts val="0"/>
              </a:spcBef>
              <a:buSzPts val="2400"/>
            </a:pPr>
            <a:r>
              <a:rPr lang="en-US" sz="2800"/>
              <a:t>Best Practices of How to Label Correspondence and Documents with Examples</a:t>
            </a:r>
          </a:p>
          <a:p>
            <a:pPr indent="-457200">
              <a:spcBef>
                <a:spcPts val="0"/>
              </a:spcBef>
              <a:buSzPts val="2400"/>
            </a:pPr>
            <a:r>
              <a:rPr lang="en-US" sz="2800"/>
              <a:t>Final Reminders</a:t>
            </a:r>
          </a:p>
          <a:p>
            <a:pPr fontAlgn="t"/>
            <a:endParaRPr lang="en-US" sz="1200" b="0" i="0" u="none" strike="noStrike" cap="none">
              <a:solidFill>
                <a:schemeClr val="dk1"/>
              </a:solidFill>
              <a:effectLst/>
              <a:latin typeface="Calibri"/>
              <a:ea typeface="Calibri"/>
              <a:cs typeface="Calibri"/>
              <a:sym typeface="Calibri"/>
            </a:endParaRPr>
          </a:p>
        </p:txBody>
      </p:sp>
      <p:sp>
        <p:nvSpPr>
          <p:cNvPr id="623" name="Google Shape;6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76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58EF7B53-F129-9EE3-6DEC-1AC7AC9A310A}"/>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25093E8D-B4B7-3FF1-F373-C81D963811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About the IDEA application</a:t>
            </a:r>
          </a:p>
          <a:p>
            <a:r>
              <a:rPr lang="en-US" dirty="0"/>
              <a:t>Local Education Agencies (LEAs)/Districts are required to apply annually to the Oregon Department of Education to receive IDEA Part B Funding. </a:t>
            </a:r>
          </a:p>
          <a:p>
            <a:r>
              <a:rPr lang="en-US" dirty="0"/>
              <a:t>Districts submit their IDEA application to the ODE through a Smartsheet form, which is an online software program.</a:t>
            </a:r>
          </a:p>
          <a:p>
            <a:r>
              <a:rPr lang="en-US" dirty="0"/>
              <a:t>As part of the submission process, Districts are required to review and sign assurances to receive federal funding as well as submit other information required by the state that includes but is not limited to funding elections, </a:t>
            </a:r>
            <a:r>
              <a:rPr lang="en-US" dirty="0" err="1"/>
              <a:t>MoE</a:t>
            </a:r>
            <a:r>
              <a:rPr lang="en-US" dirty="0"/>
              <a:t> budget, GEPA Section 427, and a subrecipient fiscal risk self-assessment.</a:t>
            </a:r>
          </a:p>
          <a:p>
            <a:r>
              <a:rPr lang="en-US" dirty="0"/>
              <a:t>Following receipt of the IDEA Part B application and </a:t>
            </a:r>
            <a:r>
              <a:rPr lang="en-US" dirty="0" err="1"/>
              <a:t>MoE</a:t>
            </a:r>
            <a:r>
              <a:rPr lang="en-US" dirty="0"/>
              <a:t> Compliance and Assurances Forms, the IDEA Fiscal Team reviews and approves the district and issues a subgrant award notification to the LEA. </a:t>
            </a:r>
            <a:r>
              <a:rPr lang="en-US" dirty="0">
                <a:solidFill>
                  <a:srgbClr val="FF0000"/>
                </a:solidFill>
              </a:rPr>
              <a:t>Receiving a subgrant award notification (SAN) lets you know that your district has met the </a:t>
            </a:r>
            <a:r>
              <a:rPr lang="en-US" dirty="0" err="1">
                <a:solidFill>
                  <a:srgbClr val="FF0000"/>
                </a:solidFill>
              </a:rPr>
              <a:t>MoE</a:t>
            </a:r>
            <a:r>
              <a:rPr lang="en-US" dirty="0">
                <a:solidFill>
                  <a:srgbClr val="FF0000"/>
                </a:solidFill>
              </a:rPr>
              <a:t> eligibility requirement and your funds have been flowed through to you. This is separate from the </a:t>
            </a:r>
            <a:r>
              <a:rPr lang="en-US" dirty="0" err="1">
                <a:solidFill>
                  <a:srgbClr val="FF0000"/>
                </a:solidFill>
              </a:rPr>
              <a:t>MoE</a:t>
            </a:r>
            <a:r>
              <a:rPr lang="en-US" dirty="0">
                <a:solidFill>
                  <a:srgbClr val="FF0000"/>
                </a:solidFill>
              </a:rPr>
              <a:t> compliance requirement notification, which comes as an </a:t>
            </a:r>
            <a:r>
              <a:rPr lang="en-US" dirty="0" err="1">
                <a:solidFill>
                  <a:srgbClr val="FF0000"/>
                </a:solidFill>
              </a:rPr>
              <a:t>MoE</a:t>
            </a:r>
            <a:r>
              <a:rPr lang="en-US" dirty="0">
                <a:solidFill>
                  <a:srgbClr val="FF0000"/>
                </a:solidFill>
              </a:rPr>
              <a:t> determination letter in the fall.</a:t>
            </a:r>
            <a:endParaRPr lang="en-US" dirty="0">
              <a:solidFill>
                <a:srgbClr val="FF0000"/>
              </a:solidFill>
              <a:ea typeface="Calibri"/>
              <a:cs typeface="Calibri"/>
            </a:endParaRPr>
          </a:p>
        </p:txBody>
      </p:sp>
      <p:sp>
        <p:nvSpPr>
          <p:cNvPr id="623" name="Google Shape;623;p3:notes">
            <a:extLst>
              <a:ext uri="{FF2B5EF4-FFF2-40B4-BE49-F238E27FC236}">
                <a16:creationId xmlns:a16="http://schemas.microsoft.com/office/drawing/2014/main" id="{467CDAEE-76E0-BA09-31F1-3DB5514B67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13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61CC3BD6-FD50-5070-1417-8DC7FFE1FF09}"/>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122B507E-EE53-B9E9-1DAC-1F88FAA0F9E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indent="0" algn="l">
              <a:buFont typeface="Arial" panose="020B0604020202020204" pitchFamily="34" charset="0"/>
              <a:buNone/>
            </a:pPr>
            <a:r>
              <a:rPr lang="en-US" dirty="0"/>
              <a:t>IDEA Part B Application and </a:t>
            </a:r>
            <a:r>
              <a:rPr lang="en-US" dirty="0" err="1"/>
              <a:t>MoE</a:t>
            </a:r>
            <a:r>
              <a:rPr lang="en-US" dirty="0"/>
              <a:t> open on Thursday, April 30, 2026, and closes on Monday, June 22, 2026.   </a:t>
            </a:r>
          </a:p>
          <a:p>
            <a:r>
              <a:rPr lang="en-US" dirty="0"/>
              <a:t>We have a few tips:​</a:t>
            </a:r>
          </a:p>
          <a:p>
            <a:pPr marL="171450" indent="-171450">
              <a:buFont typeface="Arial" panose="020B0604020202020204" pitchFamily="34" charset="0"/>
              <a:buChar char="•"/>
            </a:pPr>
            <a:r>
              <a:rPr lang="en-US" dirty="0"/>
              <a:t>It is best not to wait for the last week to work on submitting both forms, completing the IDEA Part B Application and </a:t>
            </a:r>
            <a:r>
              <a:rPr lang="en-US" dirty="0" err="1"/>
              <a:t>MoE</a:t>
            </a:r>
            <a:r>
              <a:rPr lang="en-US" dirty="0"/>
              <a:t> can be a time-intensive task if a district does not have all the information readily available. </a:t>
            </a:r>
          </a:p>
          <a:p>
            <a:pPr marL="171450" indent="-171450">
              <a:buFont typeface="Arial" panose="020B0604020202020204" pitchFamily="34" charset="0"/>
              <a:buChar char="•"/>
            </a:pPr>
            <a:r>
              <a:rPr lang="en-US" dirty="0"/>
              <a:t>Please contact us with any questions early and often, it is important to receive support prior to the submission deadline.</a:t>
            </a:r>
          </a:p>
          <a:p>
            <a:pPr marL="171450" indent="-171450">
              <a:buFont typeface="Arial" panose="020B0604020202020204" pitchFamily="34" charset="0"/>
              <a:buChar char="•"/>
            </a:pPr>
            <a:r>
              <a:rPr lang="en-US" sz="1200" b="1" dirty="0"/>
              <a:t>Districts choosing to waive their IDEA funds must still complete both forms to formally indicate their decision.</a:t>
            </a:r>
          </a:p>
          <a:p>
            <a:pPr marL="171450" indent="-171450">
              <a:buFont typeface="Arial" panose="020B0604020202020204" pitchFamily="34" charset="0"/>
              <a:buChar char="•"/>
            </a:pPr>
            <a:r>
              <a:rPr lang="en-US" dirty="0"/>
              <a:t>Please respond to a call or email from us so we know you are working on completing the forms. We do not want anyone to be late – we do not want to hold up allocating district awards. Before the June 22</a:t>
            </a:r>
            <a:r>
              <a:rPr lang="en-US" baseline="30000" dirty="0"/>
              <a:t>nd</a:t>
            </a:r>
            <a:r>
              <a:rPr lang="en-US" dirty="0"/>
              <a:t>, 2026 deadline we send out email reminders and begin calling districts who are have not submitted. </a:t>
            </a:r>
          </a:p>
          <a:p>
            <a:endParaRPr lang="en-US" dirty="0"/>
          </a:p>
          <a:p>
            <a:endParaRPr lang="en-US" dirty="0"/>
          </a:p>
          <a:p>
            <a:endParaRPr lang="en-US" dirty="0"/>
          </a:p>
        </p:txBody>
      </p:sp>
      <p:sp>
        <p:nvSpPr>
          <p:cNvPr id="623" name="Google Shape;623;p3:notes">
            <a:extLst>
              <a:ext uri="{FF2B5EF4-FFF2-40B4-BE49-F238E27FC236}">
                <a16:creationId xmlns:a16="http://schemas.microsoft.com/office/drawing/2014/main" id="{7C5C08B7-B35B-9DF0-EBB6-46C83D0589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62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F35E4247-8040-577D-523A-B827E16E28BD}"/>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711C34B4-6AA1-2AAF-BA8B-EB606BE7BA8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There are five key updates in the 2026 IDEA Application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As of April 28th, 2026, the ODE has not received the State IDEA Grant. The awards amounts displayed are the 2025-2026 final awards. </a:t>
            </a:r>
          </a:p>
          <a:p>
            <a:pPr>
              <a:buFont typeface="Arial" panose="020B0604020202020204" pitchFamily="34" charset="0"/>
              <a:buChar char="•"/>
            </a:pPr>
            <a:endParaRPr lang="en-US" dirty="0"/>
          </a:p>
          <a:p>
            <a:pPr>
              <a:buFont typeface="Arial" panose="020B0604020202020204" pitchFamily="34" charset="0"/>
              <a:buChar char="•"/>
            </a:pPr>
            <a:r>
              <a:rPr lang="en-US" dirty="0"/>
              <a:t>The Maintenance of Effort (</a:t>
            </a:r>
            <a:r>
              <a:rPr lang="en-US" dirty="0" err="1"/>
              <a:t>MoE</a:t>
            </a:r>
            <a:r>
              <a:rPr lang="en-US" dirty="0"/>
              <a:t>) Compliance and Assurances:</a:t>
            </a:r>
          </a:p>
          <a:p>
            <a:pPr lvl="1">
              <a:buFont typeface="Arial" panose="020B0604020202020204" pitchFamily="34" charset="0"/>
              <a:buChar char="•"/>
            </a:pPr>
            <a:r>
              <a:rPr lang="en-US" dirty="0"/>
              <a:t>Will continue to be separate from the 2026 LEA IDEA Part B Application this year.</a:t>
            </a:r>
          </a:p>
          <a:p>
            <a:pPr>
              <a:buFont typeface="Arial" panose="020B0604020202020204" pitchFamily="34" charset="0"/>
              <a:buChar char="•"/>
            </a:pPr>
            <a:endParaRPr lang="en-US" dirty="0"/>
          </a:p>
          <a:p>
            <a:pPr>
              <a:buFont typeface="Arial" panose="020B0604020202020204" pitchFamily="34" charset="0"/>
              <a:buChar char="•"/>
            </a:pPr>
            <a:r>
              <a:rPr lang="en-US" dirty="0"/>
              <a:t>The Excess Cost Assurance was removed. </a:t>
            </a:r>
          </a:p>
          <a:p>
            <a:pPr lvl="1">
              <a:buFont typeface="Arial" panose="020B0604020202020204" pitchFamily="34" charset="0"/>
              <a:buChar char="•"/>
            </a:pPr>
            <a:r>
              <a:rPr lang="en-US" dirty="0"/>
              <a:t>The assurance was added last year as the IDEA Fiscal Team consulted with our technical assistance partners on different opportunities to complete the Excess Cost Collection. The recommendation was to continue the Excess Cost Collection in the current format.</a:t>
            </a:r>
          </a:p>
          <a:p>
            <a:pPr>
              <a:buFont typeface="Arial" panose="020B0604020202020204" pitchFamily="34" charset="0"/>
              <a:buChar char="•"/>
            </a:pPr>
            <a:r>
              <a:rPr lang="en-US" dirty="0"/>
              <a:t>Risk Assessment</a:t>
            </a:r>
          </a:p>
          <a:p>
            <a:pPr lvl="1">
              <a:buFont typeface="Arial" panose="020B0604020202020204" pitchFamily="34" charset="0"/>
              <a:buChar char="•"/>
            </a:pPr>
            <a:r>
              <a:rPr lang="en-US" dirty="0"/>
              <a:t>In consultation with our technical assistance partners the IDEA Fiscal Team is rolling out a new Risk Assessment. We will be taking a deeper dive into the new Risk Assessment later.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Accessibility Features – In compliance with state and federal law, accessibility features have been greatly expanded. We will be taking a deeper dive into the new accessibility features later.</a:t>
            </a:r>
          </a:p>
          <a:p>
            <a:pPr>
              <a:buFont typeface="Arial" panose="020B0604020202020204" pitchFamily="34" charset="0"/>
              <a:buChar char="•"/>
            </a:pPr>
            <a:endParaRPr lang="en-US" dirty="0"/>
          </a:p>
          <a:p>
            <a:pPr marL="171450" indent="-171450">
              <a:buFont typeface="Arial" panose="020B0604020202020204" pitchFamily="34" charset="0"/>
              <a:buChar char="•"/>
            </a:pPr>
            <a:endParaRPr dirty="0"/>
          </a:p>
        </p:txBody>
      </p:sp>
      <p:sp>
        <p:nvSpPr>
          <p:cNvPr id="623" name="Google Shape;623;p3:notes">
            <a:extLst>
              <a:ext uri="{FF2B5EF4-FFF2-40B4-BE49-F238E27FC236}">
                <a16:creationId xmlns:a16="http://schemas.microsoft.com/office/drawing/2014/main" id="{61D825F5-266E-03CE-2A10-B9A678605C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89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E875D650-FDD9-4A1B-CB29-8D5E7546799D}"/>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C28665F3-3FCF-1465-21E8-44AA9A7C2D3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What is the Subrecipient Fiscal Risk Self-Assessment:</a:t>
            </a:r>
          </a:p>
          <a:p>
            <a:r>
              <a:rPr lang="en-US" dirty="0"/>
              <a:t>IDEA requires that every state agency evaluates each subrecipient’s risk of noncompliance with federal statutes, regulations, and the terms and conditions of the subaward to determine appropriate subrecipient monitoring activities (2 CFR 200.332(c)). </a:t>
            </a:r>
          </a:p>
          <a:p>
            <a:r>
              <a:rPr lang="en-US" dirty="0"/>
              <a:t>The Oregon Department of Education (ODE), Office of Enhancing Student Opportunities (OSEO) uses this risk assessment as a method to determine each LEA’s appropriate fiscal risk level, and is one aspect considered when determining the overall financial risk of a subrecipient related to IDEA Part B funds. </a:t>
            </a:r>
          </a:p>
          <a:p>
            <a:r>
              <a:rPr lang="en-US" dirty="0"/>
              <a:t>All indicators must be answered to be considered complete. Upon receipt of the completed risk self-assessment, the ODE OESO Team will review and validate specific risk indicators for completeness and accuracy. </a:t>
            </a:r>
          </a:p>
          <a:p>
            <a:endParaRPr lang="en-US" dirty="0"/>
          </a:p>
        </p:txBody>
      </p:sp>
      <p:sp>
        <p:nvSpPr>
          <p:cNvPr id="623" name="Google Shape;623;p3:notes">
            <a:extLst>
              <a:ext uri="{FF2B5EF4-FFF2-40B4-BE49-F238E27FC236}">
                <a16:creationId xmlns:a16="http://schemas.microsoft.com/office/drawing/2014/main" id="{1E3D20CF-61E1-73B3-88A0-4C6D12E0E3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9BB63E2C-7008-BA15-03EC-8068EF5E621C}"/>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76E08769-9CA6-CBFC-F781-92A96E5BF7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a:p>
            <a:r>
              <a:rPr lang="en-US" dirty="0"/>
              <a:t>We have a new Subrecipient Fiscal Risk Self-Assessment for Fiscal Year 2025-2026.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next three slides introduce the new Subrecipient Fiscal Risk Self-Assessment. We will share the Risk Indicators and then provide time for attendees to read through the them and ask questions.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These three indicators capture the longevity of fiscal systems in the district, including management and human capital systems.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Risk Indicators are on the left, districts review the three options, A -0 points, B -3 points, C -6 points and select an answer. The score will display automatically. A higher score indicates less risk. ODE OESO will select districts for IDEA B focused fiscal monitoring based on the scores of this risk assessment. </a:t>
            </a:r>
          </a:p>
          <a:p>
            <a:pPr>
              <a:buFont typeface="Arial" panose="020B0604020202020204" pitchFamily="34" charset="0"/>
              <a:buChar char="•"/>
            </a:pPr>
            <a:r>
              <a:rPr lang="en-US" dirty="0"/>
              <a:t>Questions that have come up in previous presentations.</a:t>
            </a:r>
          </a:p>
          <a:p>
            <a:pPr lvl="0">
              <a:buFont typeface="Arial" panose="020B0604020202020204" pitchFamily="34" charset="0"/>
              <a:buChar char="•"/>
            </a:pPr>
            <a:r>
              <a:rPr lang="en-US" dirty="0"/>
              <a:t>Regarding CFO or Special Education Director Turnover: If a person is new to their position or district it is considered turnover. Example, a Special Education Director is hired as a Special Education Director in a new district.</a:t>
            </a:r>
          </a:p>
        </p:txBody>
      </p:sp>
      <p:sp>
        <p:nvSpPr>
          <p:cNvPr id="623" name="Google Shape;623;p3:notes">
            <a:extLst>
              <a:ext uri="{FF2B5EF4-FFF2-40B4-BE49-F238E27FC236}">
                <a16:creationId xmlns:a16="http://schemas.microsoft.com/office/drawing/2014/main" id="{6AC61AF3-9274-748B-EC6E-D632472B06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39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32A41AA8-941F-E4EC-B30D-BFB926897689}"/>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759B594E-26C6-75B3-CAFD-ACD060EC4C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Here are the next four risk indicators, please take a moment to review and ask any questions.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These dive deeper into specific fiscal health indicators within the district and best practices for managing the IDEA B award.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Questions that have come up in previous presentations.</a:t>
            </a:r>
          </a:p>
          <a:p>
            <a:pPr>
              <a:buFont typeface="Arial" panose="020B0604020202020204" pitchFamily="34" charset="0"/>
              <a:buChar char="•"/>
            </a:pPr>
            <a:r>
              <a:rPr lang="en-US"/>
              <a:t>Timeliness of Claims during FY 2024-25: Refers to any claim across all active IDEA awards. If a district has 2023-24 and 2024-25 awards available for reimbursement in FY 2024-25, a district could be claiming quarterly across two awards once a quarter on 2023-24 award dollars for quarter one, and once a quarter on 2024-25 award dollars for quarters two through four. </a:t>
            </a:r>
          </a:p>
          <a:p>
            <a:pPr lvl="0">
              <a:buFont typeface="Arial" panose="020B0604020202020204" pitchFamily="34" charset="0"/>
              <a:buChar char="•"/>
            </a:pPr>
            <a:r>
              <a:rPr lang="en-US"/>
              <a:t>Did the LEA full expend (i.e., did not revert or return) its Federal Fiscal Year (FFY) 2023 IDEA grant awards?: The IDEA grant dollars are no longer available for reimbursement after the award period ends. The least risk is associated with fully claiming all IDEA dollars awarded to the district.</a:t>
            </a:r>
          </a:p>
          <a:p>
            <a:pPr>
              <a:buFont typeface="Arial" panose="020B0604020202020204" pitchFamily="34" charset="0"/>
              <a:buChar char="•"/>
            </a:pPr>
            <a:endParaRPr lang="en-US"/>
          </a:p>
        </p:txBody>
      </p:sp>
      <p:sp>
        <p:nvSpPr>
          <p:cNvPr id="623" name="Google Shape;623;p3:notes">
            <a:extLst>
              <a:ext uri="{FF2B5EF4-FFF2-40B4-BE49-F238E27FC236}">
                <a16:creationId xmlns:a16="http://schemas.microsoft.com/office/drawing/2014/main" id="{1515B692-2A51-2168-D08C-B270CF9B86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92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35CEA0FA-0B42-D55A-DE38-4143683E507B}"/>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E443C7BC-F35A-9D86-C3BC-D9A673932EC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Here are the next four risk indicators, please take a moment to review and ask any questions.</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Questions that have come up in previous presentations.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 time and accurate LEA MOE FY23-24 and Excess Costs reporting in FY2024-25: The LEA MOE FY23-24 report is submitting on time last year’s (2023-24) </a:t>
            </a:r>
            <a:r>
              <a:rPr lang="en-US" dirty="0" err="1"/>
              <a:t>MoE</a:t>
            </a:r>
            <a:r>
              <a:rPr lang="en-US" dirty="0"/>
              <a:t> Compliance and Assurance Form. Excess Cost reporting in FY 2024-25 is the Excess Cost Collection submitted January-March 2026.</a:t>
            </a:r>
          </a:p>
          <a:p>
            <a:pPr lvl="0">
              <a:buFont typeface="Arial" panose="020B0604020202020204" pitchFamily="34" charset="0"/>
              <a:buChar char="•"/>
            </a:pPr>
            <a:r>
              <a:rPr lang="en-US" dirty="0"/>
              <a:t>Date of Most Recent IDEA Focused Fiscal Monitoring Participation: if a district was monitored within the past 0-2 years, they have undergone a focused fiscal monitoring recently and undergone corrective actions – if necessary, versus a district monitored more than 5 years ago, the current fiscal activities are less certain because they have not been reviewed in a while.</a:t>
            </a:r>
          </a:p>
          <a:p>
            <a:pPr lvl="0">
              <a:buFont typeface="Arial" panose="020B0604020202020204" pitchFamily="34" charset="0"/>
              <a:buChar char="•"/>
            </a:pPr>
            <a:r>
              <a:rPr lang="en-US" dirty="0"/>
              <a:t>Budgeted Proportionate Share funds for Parentally Placed Private School Students for Federal Fiscal Year (FFY2025) IDEA funds: If you have zero students and you have a budget of zero, you receive 6 points (C). You have Budgeted and fully expended proportionate share costs. </a:t>
            </a:r>
          </a:p>
          <a:p>
            <a:pPr>
              <a:buFont typeface="Arial" panose="020B0604020202020204" pitchFamily="34" charset="0"/>
              <a:buChar char="•"/>
            </a:pPr>
            <a:endParaRPr lang="en-US" dirty="0"/>
          </a:p>
          <a:p>
            <a:pPr marL="228600" indent="0"/>
            <a:r>
              <a:rPr lang="en-US" dirty="0"/>
              <a:t>On the next slide Heather will talk about our accessibility features</a:t>
            </a:r>
          </a:p>
        </p:txBody>
      </p:sp>
      <p:sp>
        <p:nvSpPr>
          <p:cNvPr id="623" name="Google Shape;623;p3:notes">
            <a:extLst>
              <a:ext uri="{FF2B5EF4-FFF2-40B4-BE49-F238E27FC236}">
                <a16:creationId xmlns:a16="http://schemas.microsoft.com/office/drawing/2014/main" id="{C58D1F2A-7F8A-7682-B7C9-92C0FCCD02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3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1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168"/>
        <p:cNvGrpSpPr/>
        <p:nvPr/>
      </p:nvGrpSpPr>
      <p:grpSpPr>
        <a:xfrm>
          <a:off x="0" y="0"/>
          <a:ext cx="0" cy="0"/>
          <a:chOff x="0" y="0"/>
          <a:chExt cx="0" cy="0"/>
        </a:xfrm>
      </p:grpSpPr>
      <p:sp>
        <p:nvSpPr>
          <p:cNvPr id="169" name="Google Shape;169;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177"/>
        <p:cNvGrpSpPr/>
        <p:nvPr/>
      </p:nvGrpSpPr>
      <p:grpSpPr>
        <a:xfrm>
          <a:off x="0" y="0"/>
          <a:ext cx="0" cy="0"/>
          <a:chOff x="0" y="0"/>
          <a:chExt cx="0" cy="0"/>
        </a:xfrm>
      </p:grpSpPr>
      <p:sp>
        <p:nvSpPr>
          <p:cNvPr id="178" name="Google Shape;178;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183"/>
        <p:cNvGrpSpPr/>
        <p:nvPr/>
      </p:nvGrpSpPr>
      <p:grpSpPr>
        <a:xfrm>
          <a:off x="0" y="0"/>
          <a:ext cx="0" cy="0"/>
          <a:chOff x="0" y="0"/>
          <a:chExt cx="0" cy="0"/>
        </a:xfrm>
      </p:grpSpPr>
      <p:sp>
        <p:nvSpPr>
          <p:cNvPr id="184" name="Google Shape;184;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5" name="Google Shape;185;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189"/>
        <p:cNvGrpSpPr/>
        <p:nvPr/>
      </p:nvGrpSpPr>
      <p:grpSpPr>
        <a:xfrm>
          <a:off x="0" y="0"/>
          <a:ext cx="0" cy="0"/>
          <a:chOff x="0" y="0"/>
          <a:chExt cx="0" cy="0"/>
        </a:xfrm>
      </p:grpSpPr>
      <p:sp>
        <p:nvSpPr>
          <p:cNvPr id="190" name="Google Shape;190;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1" name="Google Shape;191;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2" name="Google Shape;192;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7" name="Google Shape;197;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8" name="Google Shape;198;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396"/>
        <p:cNvGrpSpPr/>
        <p:nvPr/>
      </p:nvGrpSpPr>
      <p:grpSpPr>
        <a:xfrm>
          <a:off x="0" y="0"/>
          <a:ext cx="0" cy="0"/>
          <a:chOff x="0" y="0"/>
          <a:chExt cx="0" cy="0"/>
        </a:xfrm>
      </p:grpSpPr>
      <p:sp>
        <p:nvSpPr>
          <p:cNvPr id="397" name="Google Shape;397;p5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8" name="Google Shape;398;p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9" name="Google Shape;399;p5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5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5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3" name="Google Shape;403;p50"/>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5"/>
        </a:solidFill>
        <a:effectLst/>
      </p:bgPr>
    </p:bg>
    <p:spTree>
      <p:nvGrpSpPr>
        <p:cNvPr id="1" name="Shape 404"/>
        <p:cNvGrpSpPr/>
        <p:nvPr/>
      </p:nvGrpSpPr>
      <p:grpSpPr>
        <a:xfrm>
          <a:off x="0" y="0"/>
          <a:ext cx="0" cy="0"/>
          <a:chOff x="0" y="0"/>
          <a:chExt cx="0" cy="0"/>
        </a:xfrm>
      </p:grpSpPr>
      <p:sp>
        <p:nvSpPr>
          <p:cNvPr id="405" name="Google Shape;405;p5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51"/>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7" name="Google Shape;407;p5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8" name="Google Shape;408;p51"/>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0" name="Google Shape;410;p5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5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3" name="Google Shape;413;p51"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5"/>
        </a:solidFill>
        <a:effectLst/>
      </p:bgPr>
    </p:bg>
    <p:spTree>
      <p:nvGrpSpPr>
        <p:cNvPr id="1" name="Shape 414"/>
        <p:cNvGrpSpPr/>
        <p:nvPr/>
      </p:nvGrpSpPr>
      <p:grpSpPr>
        <a:xfrm>
          <a:off x="0" y="0"/>
          <a:ext cx="0" cy="0"/>
          <a:chOff x="0" y="0"/>
          <a:chExt cx="0" cy="0"/>
        </a:xfrm>
      </p:grpSpPr>
      <p:sp>
        <p:nvSpPr>
          <p:cNvPr id="415" name="Google Shape;415;p5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52"/>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417" name="Google Shape;417;p52"/>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5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1" name="Google Shape;421;p52"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5"/>
        </a:solidFill>
        <a:effectLst/>
      </p:bgPr>
    </p:bg>
    <p:spTree>
      <p:nvGrpSpPr>
        <p:cNvPr id="1" name="Shape 422"/>
        <p:cNvGrpSpPr/>
        <p:nvPr/>
      </p:nvGrpSpPr>
      <p:grpSpPr>
        <a:xfrm>
          <a:off x="0" y="0"/>
          <a:ext cx="0" cy="0"/>
          <a:chOff x="0" y="0"/>
          <a:chExt cx="0" cy="0"/>
        </a:xfrm>
      </p:grpSpPr>
      <p:sp>
        <p:nvSpPr>
          <p:cNvPr id="423" name="Google Shape;423;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4" name="Google Shape;424;p53"/>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5" name="Google Shape;425;p5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5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5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9" name="Google Shape;429;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5"/>
        </a:solidFill>
        <a:effectLst/>
      </p:bgPr>
    </p:bg>
    <p:spTree>
      <p:nvGrpSpPr>
        <p:cNvPr id="1" name="Shape 430"/>
        <p:cNvGrpSpPr/>
        <p:nvPr/>
      </p:nvGrpSpPr>
      <p:grpSpPr>
        <a:xfrm>
          <a:off x="0" y="0"/>
          <a:ext cx="0" cy="0"/>
          <a:chOff x="0" y="0"/>
          <a:chExt cx="0" cy="0"/>
        </a:xfrm>
      </p:grpSpPr>
      <p:sp>
        <p:nvSpPr>
          <p:cNvPr id="431" name="Google Shape;431;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2" name="Google Shape;432;p54"/>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3" name="Google Shape;433;p54"/>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4" name="Google Shape;434;p54"/>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5" name="Google Shape;435;p5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5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p54"/>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5"/>
        </a:solidFill>
        <a:effectLst/>
      </p:bgPr>
    </p:bg>
    <p:spTree>
      <p:nvGrpSpPr>
        <p:cNvPr id="1" name="Shape 439"/>
        <p:cNvGrpSpPr/>
        <p:nvPr/>
      </p:nvGrpSpPr>
      <p:grpSpPr>
        <a:xfrm>
          <a:off x="0" y="0"/>
          <a:ext cx="0" cy="0"/>
          <a:chOff x="0" y="0"/>
          <a:chExt cx="0" cy="0"/>
        </a:xfrm>
      </p:grpSpPr>
      <p:sp>
        <p:nvSpPr>
          <p:cNvPr id="440" name="Google Shape;440;p5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5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5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5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5"/>
        </a:solidFill>
        <a:effectLst/>
      </p:bgPr>
    </p:bg>
    <p:spTree>
      <p:nvGrpSpPr>
        <p:cNvPr id="1" name="Shape 445"/>
        <p:cNvGrpSpPr/>
        <p:nvPr/>
      </p:nvGrpSpPr>
      <p:grpSpPr>
        <a:xfrm>
          <a:off x="0" y="0"/>
          <a:ext cx="0" cy="0"/>
          <a:chOff x="0" y="0"/>
          <a:chExt cx="0" cy="0"/>
        </a:xfrm>
      </p:grpSpPr>
      <p:sp>
        <p:nvSpPr>
          <p:cNvPr id="446" name="Google Shape;446;p5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56"/>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56"/>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5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5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5"/>
        </a:solidFill>
        <a:effectLst/>
      </p:bgPr>
    </p:bg>
    <p:spTree>
      <p:nvGrpSpPr>
        <p:cNvPr id="1" name="Shape 452"/>
        <p:cNvGrpSpPr/>
        <p:nvPr/>
      </p:nvGrpSpPr>
      <p:grpSpPr>
        <a:xfrm>
          <a:off x="0" y="0"/>
          <a:ext cx="0" cy="0"/>
          <a:chOff x="0" y="0"/>
          <a:chExt cx="0" cy="0"/>
        </a:xfrm>
      </p:grpSpPr>
      <p:sp>
        <p:nvSpPr>
          <p:cNvPr id="453" name="Google Shape;453;p57"/>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4" name="Google Shape;454;p57"/>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57"/>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6" name="Google Shape;456;p57"/>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5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5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p5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5"/>
        </a:solidFill>
        <a:effectLst/>
      </p:bgPr>
    </p:bg>
    <p:spTree>
      <p:nvGrpSpPr>
        <p:cNvPr id="1" name="Shape 461"/>
        <p:cNvGrpSpPr/>
        <p:nvPr/>
      </p:nvGrpSpPr>
      <p:grpSpPr>
        <a:xfrm>
          <a:off x="0" y="0"/>
          <a:ext cx="0" cy="0"/>
          <a:chOff x="0" y="0"/>
          <a:chExt cx="0" cy="0"/>
        </a:xfrm>
      </p:grpSpPr>
      <p:sp>
        <p:nvSpPr>
          <p:cNvPr id="462" name="Google Shape;462;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3" name="Google Shape;463;p5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5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5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5"/>
        </a:solidFill>
        <a:effectLst/>
      </p:bgPr>
    </p:bg>
    <p:spTree>
      <p:nvGrpSpPr>
        <p:cNvPr id="1" name="Shape 467"/>
        <p:cNvGrpSpPr/>
        <p:nvPr/>
      </p:nvGrpSpPr>
      <p:grpSpPr>
        <a:xfrm>
          <a:off x="0" y="0"/>
          <a:ext cx="0" cy="0"/>
          <a:chOff x="0" y="0"/>
          <a:chExt cx="0" cy="0"/>
        </a:xfrm>
      </p:grpSpPr>
      <p:sp>
        <p:nvSpPr>
          <p:cNvPr id="468" name="Google Shape;468;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469" name="Google Shape;469;p5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2" name="Google Shape;472;p59"/>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5"/>
        </a:solidFill>
        <a:effectLst/>
      </p:bgPr>
    </p:bg>
    <p:spTree>
      <p:nvGrpSpPr>
        <p:cNvPr id="1" name="Shape 473"/>
        <p:cNvGrpSpPr/>
        <p:nvPr/>
      </p:nvGrpSpPr>
      <p:grpSpPr>
        <a:xfrm>
          <a:off x="0" y="0"/>
          <a:ext cx="0" cy="0"/>
          <a:chOff x="0" y="0"/>
          <a:chExt cx="0" cy="0"/>
        </a:xfrm>
      </p:grpSpPr>
      <p:sp>
        <p:nvSpPr>
          <p:cNvPr id="474" name="Google Shape;474;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75" name="Google Shape;475;p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6" name="Google Shape;476;p6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6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8" name="Google Shape;478;p6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9" name="Google Shape;479;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0" name="Google Shape;480;p6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81" name="Google Shape;481;p6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82" name="Google Shape;482;p60"/>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497"/>
        <p:cNvGrpSpPr/>
        <p:nvPr/>
      </p:nvGrpSpPr>
      <p:grpSpPr>
        <a:xfrm>
          <a:off x="0" y="0"/>
          <a:ext cx="0" cy="0"/>
          <a:chOff x="0" y="0"/>
          <a:chExt cx="0" cy="0"/>
        </a:xfrm>
      </p:grpSpPr>
      <p:sp>
        <p:nvSpPr>
          <p:cNvPr id="498" name="Google Shape;498;p6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9" name="Google Shape;499;p6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00" name="Google Shape;500;p6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1" name="Google Shape;501;p6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2" name="Google Shape;502;p6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3" name="Google Shape;503;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04" name="Google Shape;504;p6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05" name="Google Shape;505;p6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06" name="Google Shape;506;p6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7"/>
        <p:cNvGrpSpPr/>
        <p:nvPr/>
      </p:nvGrpSpPr>
      <p:grpSpPr>
        <a:xfrm>
          <a:off x="0" y="0"/>
          <a:ext cx="0" cy="0"/>
          <a:chOff x="0" y="0"/>
          <a:chExt cx="0" cy="0"/>
        </a:xfrm>
      </p:grpSpPr>
      <p:sp>
        <p:nvSpPr>
          <p:cNvPr id="508" name="Google Shape;508;p6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9" name="Google Shape;509;p6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0" name="Google Shape;510;p6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1" name="Google Shape;511;p6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12" name="Google Shape;512;p6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13" name="Google Shape;513;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514"/>
        <p:cNvGrpSpPr/>
        <p:nvPr/>
      </p:nvGrpSpPr>
      <p:grpSpPr>
        <a:xfrm>
          <a:off x="0" y="0"/>
          <a:ext cx="0" cy="0"/>
          <a:chOff x="0" y="0"/>
          <a:chExt cx="0" cy="0"/>
        </a:xfrm>
      </p:grpSpPr>
      <p:sp>
        <p:nvSpPr>
          <p:cNvPr id="515" name="Google Shape;515;p6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65"/>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7" name="Google Shape;517;p6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18" name="Google Shape;518;p6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p6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0" name="Google Shape;520;p6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1" name="Google Shape;521;p6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2" name="Google Shape;522;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3" name="Google Shape;523;p6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24"/>
        <p:cNvGrpSpPr/>
        <p:nvPr/>
      </p:nvGrpSpPr>
      <p:grpSpPr>
        <a:xfrm>
          <a:off x="0" y="0"/>
          <a:ext cx="0" cy="0"/>
          <a:chOff x="0" y="0"/>
          <a:chExt cx="0" cy="0"/>
        </a:xfrm>
      </p:grpSpPr>
      <p:sp>
        <p:nvSpPr>
          <p:cNvPr id="525" name="Google Shape;525;p6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66"/>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27" name="Google Shape;527;p6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8" name="Google Shape;528;p6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9" name="Google Shape;529;p6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0" name="Google Shape;530;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31" name="Google Shape;531;p66"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32"/>
        <p:cNvGrpSpPr/>
        <p:nvPr/>
      </p:nvGrpSpPr>
      <p:grpSpPr>
        <a:xfrm>
          <a:off x="0" y="0"/>
          <a:ext cx="0" cy="0"/>
          <a:chOff x="0" y="0"/>
          <a:chExt cx="0" cy="0"/>
        </a:xfrm>
      </p:grpSpPr>
      <p:sp>
        <p:nvSpPr>
          <p:cNvPr id="533" name="Google Shape;533;p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p67"/>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6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6" name="Google Shape;536;p6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7" name="Google Shape;537;p6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8" name="Google Shape;538;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540"/>
        <p:cNvGrpSpPr/>
        <p:nvPr/>
      </p:nvGrpSpPr>
      <p:grpSpPr>
        <a:xfrm>
          <a:off x="0" y="0"/>
          <a:ext cx="0" cy="0"/>
          <a:chOff x="0" y="0"/>
          <a:chExt cx="0" cy="0"/>
        </a:xfrm>
      </p:grpSpPr>
      <p:sp>
        <p:nvSpPr>
          <p:cNvPr id="541" name="Google Shape;541;p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68"/>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68"/>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4" name="Google Shape;544;p6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45" name="Google Shape;545;p6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6" name="Google Shape;546;p6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7" name="Google Shape;547;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8" name="Google Shape;548;p68"/>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9"/>
        <p:cNvGrpSpPr/>
        <p:nvPr/>
      </p:nvGrpSpPr>
      <p:grpSpPr>
        <a:xfrm>
          <a:off x="0" y="0"/>
          <a:ext cx="0" cy="0"/>
          <a:chOff x="0" y="0"/>
          <a:chExt cx="0" cy="0"/>
        </a:xfrm>
      </p:grpSpPr>
      <p:sp>
        <p:nvSpPr>
          <p:cNvPr id="550" name="Google Shape;550;p6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1" name="Google Shape;551;p6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2" name="Google Shape;552;p6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3" name="Google Shape;553;p6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4" name="Google Shape;554;p6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5" name="Google Shape;555;p6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6" name="Google Shape;556;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7" name="Google Shape;557;p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558"/>
        <p:cNvGrpSpPr/>
        <p:nvPr/>
      </p:nvGrpSpPr>
      <p:grpSpPr>
        <a:xfrm>
          <a:off x="0" y="0"/>
          <a:ext cx="0" cy="0"/>
          <a:chOff x="0" y="0"/>
          <a:chExt cx="0" cy="0"/>
        </a:xfrm>
      </p:grpSpPr>
      <p:sp>
        <p:nvSpPr>
          <p:cNvPr id="559" name="Google Shape;559;p7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7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1" name="Google Shape;561;p7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2" name="Google Shape;562;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3" name="Google Shape;563;p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64"/>
        <p:cNvGrpSpPr/>
        <p:nvPr/>
      </p:nvGrpSpPr>
      <p:grpSpPr>
        <a:xfrm>
          <a:off x="0" y="0"/>
          <a:ext cx="0" cy="0"/>
          <a:chOff x="0" y="0"/>
          <a:chExt cx="0" cy="0"/>
        </a:xfrm>
      </p:grpSpPr>
      <p:sp>
        <p:nvSpPr>
          <p:cNvPr id="565" name="Google Shape;565;p7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566" name="Google Shape;566;p7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7" name="Google Shape;567;p7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8" name="Google Shape;568;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9" name="Google Shape;569;p7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570"/>
        <p:cNvGrpSpPr/>
        <p:nvPr/>
      </p:nvGrpSpPr>
      <p:grpSpPr>
        <a:xfrm>
          <a:off x="0" y="0"/>
          <a:ext cx="0" cy="0"/>
          <a:chOff x="0" y="0"/>
          <a:chExt cx="0" cy="0"/>
        </a:xfrm>
      </p:grpSpPr>
      <p:sp>
        <p:nvSpPr>
          <p:cNvPr id="571" name="Google Shape;571;p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2" name="Google Shape;572;p7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73" name="Google Shape;573;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7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5" name="Google Shape;575;p7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6" name="Google Shape;576;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7" name="Google Shape;577;p7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5/8/2026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5/8/2026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5/8/2026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5/8/2026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5/8/2026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5/8/2026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5/8/2026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5/8/2026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5/8/2026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5/8/2026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5/8/2026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8"/>
        <p:cNvGrpSpPr/>
        <p:nvPr/>
      </p:nvGrpSpPr>
      <p:grpSpPr>
        <a:xfrm>
          <a:off x="0" y="0"/>
          <a:ext cx="0" cy="0"/>
          <a:chOff x="0" y="0"/>
          <a:chExt cx="0" cy="0"/>
        </a:xfrm>
      </p:grpSpPr>
      <p:sp>
        <p:nvSpPr>
          <p:cNvPr id="389" name="Google Shape;389;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4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5"/>
              </a:buClr>
              <a:buSzPts val="4400"/>
              <a:buFont typeface="Calibri"/>
              <a:buNone/>
              <a:defRPr sz="44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1" name="Google Shape;391;p4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p4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4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4" name="Google Shape;394;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5" name="Google Shape;395;p49"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3"/>
        <p:cNvGrpSpPr/>
        <p:nvPr/>
      </p:nvGrpSpPr>
      <p:grpSpPr>
        <a:xfrm>
          <a:off x="0" y="0"/>
          <a:ext cx="0" cy="0"/>
          <a:chOff x="0" y="0"/>
          <a:chExt cx="0" cy="0"/>
        </a:xfrm>
      </p:grpSpPr>
      <p:sp>
        <p:nvSpPr>
          <p:cNvPr id="484" name="Google Shape;484;p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85" name="Google Shape;485;p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9" name="Google Shape;489;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0" name="Google Shape;490;p61" descr="Decorative line break"/>
          <p:cNvPicPr preferRelativeResize="0"/>
          <p:nvPr/>
        </p:nvPicPr>
        <p:blipFill rotWithShape="1">
          <a:blip r:embed="rId12">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20" r:id="rId4"/>
    <p:sldLayoutId id="2147483721" r:id="rId5"/>
    <p:sldLayoutId id="2147483722" r:id="rId6"/>
    <p:sldLayoutId id="2147483723" r:id="rId7"/>
    <p:sldLayoutId id="2147483724" r:id="rId8"/>
    <p:sldLayoutId id="2147483725" r:id="rId9"/>
    <p:sldLayoutId id="214748372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5/8/2026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2.xml"/><Relationship Id="rId16" Type="http://schemas.openxmlformats.org/officeDocument/2006/relationships/diagramColors" Target="../diagrams/colors7.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sos.oregon.gov/archives/Pages/records-guidance.aspx"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outlook.cloud.microsoft/mail/ODE.IDEAAssurances@ode.oregon.gov/" TargetMode="External"/><Relationship Id="rId7" Type="http://schemas.openxmlformats.org/officeDocument/2006/relationships/hyperlink" Target="mailto:Sheel.Jagani@ode.oregon.gov"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Heather.Shinn@ode.oregon.gov" TargetMode="External"/><Relationship Id="rId5" Type="http://schemas.openxmlformats.org/officeDocument/2006/relationships/hyperlink" Target="mailto:Tracy.Hensley@ode.oregon.gov" TargetMode="External"/><Relationship Id="rId4" Type="http://schemas.openxmlformats.org/officeDocument/2006/relationships/hyperlink" Target="mailto:ODE.IDEAAssurances@ode.Oregon.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IDEA Part B Application and </a:t>
            </a:r>
            <a:r>
              <a:rPr lang="en-US" err="1"/>
              <a:t>MoE</a:t>
            </a:r>
            <a:r>
              <a:rPr lang="en-US"/>
              <a:t> Compliance and Assurances</a:t>
            </a: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Calibri"/>
                <a:cs typeface="Calibri"/>
              </a:rPr>
              <a:t>April 30</a:t>
            </a:r>
            <a:r>
              <a:rPr lang="en-US" baseline="30000">
                <a:ea typeface="Calibri"/>
                <a:cs typeface="Calibri"/>
              </a:rPr>
              <a:t>th</a:t>
            </a:r>
            <a:r>
              <a:rPr lang="en-US">
                <a:ea typeface="Calibri"/>
                <a:cs typeface="Calibri"/>
              </a:rPr>
              <a:t> and June 4</a:t>
            </a:r>
            <a:r>
              <a:rPr lang="en-US" baseline="30000">
                <a:ea typeface="Calibri"/>
                <a:cs typeface="Calibri"/>
              </a:rPr>
              <a:t>th</a:t>
            </a:r>
            <a:r>
              <a:rPr lang="en-US">
                <a:ea typeface="Calibri"/>
                <a:cs typeface="Calibri"/>
              </a:rPr>
              <a:t>, 2026</a:t>
            </a:r>
          </a:p>
          <a:p>
            <a:r>
              <a:rPr lang="en-US">
                <a:ea typeface="Calibri"/>
                <a:cs typeface="Calibri"/>
              </a:rPr>
              <a:t>Office of Enhancing Student Opportunities</a:t>
            </a:r>
          </a:p>
          <a:p>
            <a:r>
              <a:rPr lang="en-US">
                <a:ea typeface="Calibri"/>
                <a:cs typeface="Calibri"/>
              </a:rPr>
              <a:t>IDEA Fiscal Team</a:t>
            </a:r>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Tree>
    <p:extLst>
      <p:ext uri="{BB962C8B-B14F-4D97-AF65-F5344CB8AC3E}">
        <p14:creationId xmlns:p14="http://schemas.microsoft.com/office/powerpoint/2010/main" val="35030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F726D1D9-341C-0002-3B85-21835EE6ABFC}"/>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445FD676-0327-43CD-6282-E5DC3C0FC029}"/>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buSzPts val="4400"/>
            </a:pPr>
            <a:r>
              <a:rPr lang="en-US"/>
              <a:t>Accessibility Features</a:t>
            </a:r>
            <a:endParaRPr/>
          </a:p>
        </p:txBody>
      </p:sp>
      <p:sp>
        <p:nvSpPr>
          <p:cNvPr id="627" name="Google Shape;627;p76">
            <a:extLst>
              <a:ext uri="{FF2B5EF4-FFF2-40B4-BE49-F238E27FC236}">
                <a16:creationId xmlns:a16="http://schemas.microsoft.com/office/drawing/2014/main" id="{179440E2-76F6-DFE2-AA1F-7D43A1BE9B03}"/>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8FEE7A1C-4D38-32DB-CBA6-FE62497787A0}"/>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 name="Text Placeholder 2">
            <a:extLst>
              <a:ext uri="{FF2B5EF4-FFF2-40B4-BE49-F238E27FC236}">
                <a16:creationId xmlns:a16="http://schemas.microsoft.com/office/drawing/2014/main" id="{F03DF2C0-2858-EF2C-B59F-9C72142AA1B1}"/>
              </a:ext>
            </a:extLst>
          </p:cNvPr>
          <p:cNvSpPr>
            <a:spLocks noGrp="1"/>
          </p:cNvSpPr>
          <p:nvPr>
            <p:ph type="body" idx="1"/>
          </p:nvPr>
        </p:nvSpPr>
        <p:spPr>
          <a:xfrm>
            <a:off x="703729" y="1835150"/>
            <a:ext cx="10784542" cy="4109010"/>
          </a:xfrm>
        </p:spPr>
        <p:txBody>
          <a:bodyPr>
            <a:normAutofit lnSpcReduction="10000"/>
          </a:bodyPr>
          <a:lstStyle/>
          <a:p>
            <a:pPr marL="114300" indent="0">
              <a:buNone/>
            </a:pPr>
            <a:r>
              <a:rPr lang="en-US"/>
              <a:t>For Screen Readers</a:t>
            </a:r>
          </a:p>
          <a:p>
            <a:r>
              <a:rPr lang="en-US"/>
              <a:t>We removed most merged cells</a:t>
            </a:r>
          </a:p>
          <a:p>
            <a:r>
              <a:rPr lang="en-US"/>
              <a:t>Cell A1 and spaces intentionally left blank </a:t>
            </a:r>
          </a:p>
          <a:p>
            <a:pPr marL="114300" indent="0">
              <a:buNone/>
            </a:pPr>
            <a:r>
              <a:rPr lang="en-US"/>
              <a:t>Visual Support</a:t>
            </a:r>
          </a:p>
          <a:p>
            <a:r>
              <a:rPr lang="en-US"/>
              <a:t>Dropdown enabled cells have "(Select)" prompt</a:t>
            </a:r>
          </a:p>
          <a:p>
            <a:r>
              <a:rPr lang="en-US"/>
              <a:t>Increased cell margins</a:t>
            </a:r>
          </a:p>
          <a:p>
            <a:r>
              <a:rPr lang="en-US"/>
              <a:t>Better text contrast</a:t>
            </a:r>
          </a:p>
          <a:p>
            <a:r>
              <a:rPr lang="en-US"/>
              <a:t>*Column A Red/Green border</a:t>
            </a:r>
          </a:p>
          <a:p>
            <a:r>
              <a:rPr lang="en-US"/>
              <a:t>Signatures Tab Red/Green list</a:t>
            </a:r>
            <a:endParaRPr lang="en-US" dirty="0"/>
          </a:p>
          <a:p>
            <a:endParaRPr lang="en-US"/>
          </a:p>
        </p:txBody>
      </p:sp>
    </p:spTree>
    <p:extLst>
      <p:ext uri="{BB962C8B-B14F-4D97-AF65-F5344CB8AC3E}">
        <p14:creationId xmlns:p14="http://schemas.microsoft.com/office/powerpoint/2010/main" val="427359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82E131A-E1A1-368D-F19A-4084AE49D3C6}"/>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D6ABA2AB-0C30-87F7-4753-FFF0CCEF306A}"/>
              </a:ext>
            </a:extLst>
          </p:cNvPr>
          <p:cNvSpPr txBox="1">
            <a:spLocks noGrp="1"/>
          </p:cNvSpPr>
          <p:nvPr>
            <p:ph type="title"/>
          </p:nvPr>
        </p:nvSpPr>
        <p:spPr>
          <a:xfrm>
            <a:off x="717176" y="457200"/>
            <a:ext cx="10784542" cy="1026460"/>
          </a:xfrm>
        </p:spPr>
        <p:txBody>
          <a:bodyPr spcFirstLastPara="1" wrap="square" lIns="91425" tIns="45700" rIns="91425" bIns="45700" anchor="ctr" anchorCtr="0">
            <a:normAutofit/>
          </a:bodyPr>
          <a:lstStyle/>
          <a:p>
            <a:pPr>
              <a:buSzPts val="4400"/>
            </a:pPr>
            <a:r>
              <a:rPr lang="en-US"/>
              <a:t>Submission forms</a:t>
            </a:r>
            <a:endParaRPr/>
          </a:p>
        </p:txBody>
      </p:sp>
      <p:sp>
        <p:nvSpPr>
          <p:cNvPr id="9" name="TextBox 8">
            <a:extLst>
              <a:ext uri="{FF2B5EF4-FFF2-40B4-BE49-F238E27FC236}">
                <a16:creationId xmlns:a16="http://schemas.microsoft.com/office/drawing/2014/main" id="{EE4B531C-FA85-0B56-1663-FC9E10ECE039}"/>
              </a:ext>
            </a:extLst>
          </p:cNvPr>
          <p:cNvSpPr txBox="1"/>
          <p:nvPr/>
        </p:nvSpPr>
        <p:spPr>
          <a:xfrm>
            <a:off x="4997175" y="1481270"/>
            <a:ext cx="67228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libri"/>
                <a:ea typeface="Calibri"/>
                <a:cs typeface="Calibri"/>
              </a:rPr>
              <a:t>Example of guidance on a form to help find the item in the Excel workbook.</a:t>
            </a:r>
          </a:p>
        </p:txBody>
      </p:sp>
      <p:pic>
        <p:nvPicPr>
          <p:cNvPr id="10" name="Picture 9" descr="A snapshot showing the title of the 2026 IDEA Annual Application Submission Form.  It is a dark green rectangle with white lettering and the ODE logo in the upper left corner. ">
            <a:extLst>
              <a:ext uri="{FF2B5EF4-FFF2-40B4-BE49-F238E27FC236}">
                <a16:creationId xmlns:a16="http://schemas.microsoft.com/office/drawing/2014/main" id="{3111F10B-C2E1-647C-5B20-9BDCB624C695}"/>
              </a:ext>
            </a:extLst>
          </p:cNvPr>
          <p:cNvPicPr>
            <a:picLocks noChangeAspect="1"/>
          </p:cNvPicPr>
          <p:nvPr/>
        </p:nvPicPr>
        <p:blipFill>
          <a:blip r:embed="rId3"/>
          <a:stretch>
            <a:fillRect/>
          </a:stretch>
        </p:blipFill>
        <p:spPr>
          <a:xfrm>
            <a:off x="1017396" y="1716623"/>
            <a:ext cx="3473642" cy="1974200"/>
          </a:xfrm>
          <a:prstGeom prst="rect">
            <a:avLst/>
          </a:prstGeom>
        </p:spPr>
      </p:pic>
      <p:pic>
        <p:nvPicPr>
          <p:cNvPr id="4" name="Picture 3" descr="A snapshot showing the title of the 2026 IDEA MOE assurances Submission Form.  It is a medium ODE blue rectangle with white lettering and the ODE logo in the upper left corner. ">
            <a:extLst>
              <a:ext uri="{FF2B5EF4-FFF2-40B4-BE49-F238E27FC236}">
                <a16:creationId xmlns:a16="http://schemas.microsoft.com/office/drawing/2014/main" id="{23094810-A875-E805-B17A-0F60DE5F6C65}"/>
              </a:ext>
            </a:extLst>
          </p:cNvPr>
          <p:cNvPicPr>
            <a:picLocks noChangeAspect="1"/>
          </p:cNvPicPr>
          <p:nvPr/>
        </p:nvPicPr>
        <p:blipFill>
          <a:blip r:embed="rId4"/>
          <a:stretch>
            <a:fillRect/>
          </a:stretch>
        </p:blipFill>
        <p:spPr>
          <a:xfrm>
            <a:off x="1019508" y="4031955"/>
            <a:ext cx="3472195" cy="1788928"/>
          </a:xfrm>
          <a:prstGeom prst="rect">
            <a:avLst/>
          </a:prstGeom>
        </p:spPr>
      </p:pic>
      <p:grpSp>
        <p:nvGrpSpPr>
          <p:cNvPr id="21" name="Group 20" descr="A visual example showing the submission form section Fiscal Assurances Tab is circled hot pink. Regional funding (Row 22) is also circled hot pink.  There is a directional arrow pointing from the submission form screenshot to a screenshot from the IDEA application Excel document.  the image has row 22 circled in hot pink and fiscal assurances tab also circled in hot pink. there is a directional arrow from the row number to the exact&#10; cell showing the Regional funding selection. &#10;">
            <a:extLst>
              <a:ext uri="{FF2B5EF4-FFF2-40B4-BE49-F238E27FC236}">
                <a16:creationId xmlns:a16="http://schemas.microsoft.com/office/drawing/2014/main" id="{517B506E-6D9B-1E7A-F90C-0DF979D7FFBC}"/>
              </a:ext>
            </a:extLst>
          </p:cNvPr>
          <p:cNvGrpSpPr/>
          <p:nvPr/>
        </p:nvGrpSpPr>
        <p:grpSpPr>
          <a:xfrm>
            <a:off x="5002161" y="1808213"/>
            <a:ext cx="6341807" cy="3839190"/>
            <a:chOff x="5002161" y="1808213"/>
            <a:chExt cx="6341807" cy="3839190"/>
          </a:xfrm>
        </p:grpSpPr>
        <p:pic>
          <p:nvPicPr>
            <p:cNvPr id="18" name="Picture 17" descr="A screenshot of a computer&#10;&#10;AI-generated content may be incorrect.">
              <a:extLst>
                <a:ext uri="{FF2B5EF4-FFF2-40B4-BE49-F238E27FC236}">
                  <a16:creationId xmlns:a16="http://schemas.microsoft.com/office/drawing/2014/main" id="{1D1F572A-59D2-947B-1F15-8FB20F88E734}"/>
                </a:ext>
              </a:extLst>
            </p:cNvPr>
            <p:cNvPicPr>
              <a:picLocks noChangeAspect="1"/>
            </p:cNvPicPr>
            <p:nvPr/>
          </p:nvPicPr>
          <p:blipFill>
            <a:blip r:embed="rId5"/>
            <a:stretch>
              <a:fillRect/>
            </a:stretch>
          </p:blipFill>
          <p:spPr>
            <a:xfrm>
              <a:off x="5003237" y="1808213"/>
              <a:ext cx="4483817" cy="2233767"/>
            </a:xfrm>
            <a:prstGeom prst="rect">
              <a:avLst/>
            </a:prstGeom>
          </p:spPr>
        </p:pic>
        <p:pic>
          <p:nvPicPr>
            <p:cNvPr id="19" name="Picture 18" descr="A screenshot of a computer&#10;&#10;AI-generated content may be incorrect.">
              <a:extLst>
                <a:ext uri="{FF2B5EF4-FFF2-40B4-BE49-F238E27FC236}">
                  <a16:creationId xmlns:a16="http://schemas.microsoft.com/office/drawing/2014/main" id="{D7830D51-3358-5AFB-B24F-878828A81B13}"/>
                </a:ext>
              </a:extLst>
            </p:cNvPr>
            <p:cNvPicPr>
              <a:picLocks noChangeAspect="1"/>
            </p:cNvPicPr>
            <p:nvPr/>
          </p:nvPicPr>
          <p:blipFill>
            <a:blip r:embed="rId6"/>
            <a:stretch>
              <a:fillRect/>
            </a:stretch>
          </p:blipFill>
          <p:spPr>
            <a:xfrm>
              <a:off x="5002161" y="4197144"/>
              <a:ext cx="6341807" cy="1450259"/>
            </a:xfrm>
            <a:prstGeom prst="rect">
              <a:avLst/>
            </a:prstGeom>
          </p:spPr>
        </p:pic>
        <p:pic>
          <p:nvPicPr>
            <p:cNvPr id="20" name="Picture 19" descr="A purple arrow pointing down&#10;&#10;AI-generated content may be incorrect.">
              <a:extLst>
                <a:ext uri="{FF2B5EF4-FFF2-40B4-BE49-F238E27FC236}">
                  <a16:creationId xmlns:a16="http://schemas.microsoft.com/office/drawing/2014/main" id="{E6473ECA-E1B2-0D33-A893-22D642F7242F}"/>
                </a:ext>
              </a:extLst>
            </p:cNvPr>
            <p:cNvPicPr>
              <a:picLocks noChangeAspect="1"/>
            </p:cNvPicPr>
            <p:nvPr/>
          </p:nvPicPr>
          <p:blipFill>
            <a:blip r:embed="rId7"/>
            <a:stretch>
              <a:fillRect/>
            </a:stretch>
          </p:blipFill>
          <p:spPr>
            <a:xfrm>
              <a:off x="9491971" y="2635199"/>
              <a:ext cx="1651512" cy="1587603"/>
            </a:xfrm>
            <a:prstGeom prst="rect">
              <a:avLst/>
            </a:prstGeom>
          </p:spPr>
        </p:pic>
      </p:grpSp>
      <p:sp>
        <p:nvSpPr>
          <p:cNvPr id="627" name="Google Shape;627;p76">
            <a:extLst>
              <a:ext uri="{FF2B5EF4-FFF2-40B4-BE49-F238E27FC236}">
                <a16:creationId xmlns:a16="http://schemas.microsoft.com/office/drawing/2014/main" id="{B41980E1-482E-4F77-6905-1F66614B9A41}"/>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600"/>
              </a:spcAft>
              <a:buNone/>
            </a:pPr>
            <a:r>
              <a:rPr lang="en-US"/>
              <a:t>Oregon Department of Education</a:t>
            </a:r>
          </a:p>
        </p:txBody>
      </p:sp>
      <p:sp>
        <p:nvSpPr>
          <p:cNvPr id="628" name="Google Shape;628;p76">
            <a:extLst>
              <a:ext uri="{FF2B5EF4-FFF2-40B4-BE49-F238E27FC236}">
                <a16:creationId xmlns:a16="http://schemas.microsoft.com/office/drawing/2014/main" id="{3D3E526C-FFCF-EE90-78D4-B768636CA17D}"/>
              </a:ext>
            </a:extLst>
          </p:cNvPr>
          <p:cNvSpPr txBox="1">
            <a:spLocks noGrp="1"/>
          </p:cNvSpPr>
          <p:nvPr>
            <p:ph type="sldNum" idx="12"/>
          </p:nvPr>
        </p:nvSpPr>
        <p:spPr>
          <a:xfrm>
            <a:off x="8610600" y="6139793"/>
            <a:ext cx="2891118"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11</a:t>
            </a:fld>
            <a:endParaRPr lang="en-US"/>
          </a:p>
        </p:txBody>
      </p:sp>
    </p:spTree>
    <p:extLst>
      <p:ext uri="{BB962C8B-B14F-4D97-AF65-F5344CB8AC3E}">
        <p14:creationId xmlns:p14="http://schemas.microsoft.com/office/powerpoint/2010/main" val="178230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2FB91E67-36B8-0AAB-AD7B-6CEA66749E1D}"/>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71043832-43ED-8396-E8AA-168AB995564D}"/>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buSzPts val="4400"/>
            </a:pPr>
            <a:r>
              <a:rPr lang="en-US"/>
              <a:t>What Happens after Submission</a:t>
            </a:r>
            <a:endParaRPr/>
          </a:p>
        </p:txBody>
      </p:sp>
      <p:graphicFrame>
        <p:nvGraphicFramePr>
          <p:cNvPr id="2" name="Diagram 1" descr="Each Smartsheet alerts the IDEA Fiscal Team as new application or MoE submissions come in.&#10;The first review pass is completed within a few days of receipt.&#10;The fiscal review pass may take longer depending on what is found.">
            <a:extLst>
              <a:ext uri="{FF2B5EF4-FFF2-40B4-BE49-F238E27FC236}">
                <a16:creationId xmlns:a16="http://schemas.microsoft.com/office/drawing/2014/main" id="{9189EE64-D69D-36FF-6261-D2C34EFA2B88}"/>
              </a:ext>
            </a:extLst>
          </p:cNvPr>
          <p:cNvGraphicFramePr/>
          <p:nvPr>
            <p:extLst>
              <p:ext uri="{D42A27DB-BD31-4B8C-83A1-F6EECF244321}">
                <p14:modId xmlns:p14="http://schemas.microsoft.com/office/powerpoint/2010/main" val="1837471926"/>
              </p:ext>
            </p:extLst>
          </p:nvPr>
        </p:nvGraphicFramePr>
        <p:xfrm>
          <a:off x="1094962" y="1714500"/>
          <a:ext cx="10002075" cy="141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If corrections are needed:&#10;We compile a list of application corrections before reaching out to districts.&#10;We compile a separate list for MoE.">
            <a:extLst>
              <a:ext uri="{FF2B5EF4-FFF2-40B4-BE49-F238E27FC236}">
                <a16:creationId xmlns:a16="http://schemas.microsoft.com/office/drawing/2014/main" id="{9DA550C6-9CED-09CE-AA99-2C7273F35CA4}"/>
              </a:ext>
            </a:extLst>
          </p:cNvPr>
          <p:cNvGraphicFramePr/>
          <p:nvPr>
            <p:extLst>
              <p:ext uri="{D42A27DB-BD31-4B8C-83A1-F6EECF244321}">
                <p14:modId xmlns:p14="http://schemas.microsoft.com/office/powerpoint/2010/main" val="957083571"/>
              </p:ext>
            </p:extLst>
          </p:nvPr>
        </p:nvGraphicFramePr>
        <p:xfrm>
          <a:off x="1081515" y="3203853"/>
          <a:ext cx="10028968" cy="1419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descr="MoE Form:&#10;Final determinations occur once all corrections and MoE process is complete.&#10;Determination letters are sent out late fall.">
            <a:extLst>
              <a:ext uri="{FF2B5EF4-FFF2-40B4-BE49-F238E27FC236}">
                <a16:creationId xmlns:a16="http://schemas.microsoft.com/office/drawing/2014/main" id="{70AD71EE-3F01-03C3-0367-2133D5DF9EAD}"/>
              </a:ext>
            </a:extLst>
          </p:cNvPr>
          <p:cNvGraphicFramePr/>
          <p:nvPr>
            <p:extLst>
              <p:ext uri="{D42A27DB-BD31-4B8C-83A1-F6EECF244321}">
                <p14:modId xmlns:p14="http://schemas.microsoft.com/office/powerpoint/2010/main" val="2873360879"/>
              </p:ext>
            </p:extLst>
          </p:nvPr>
        </p:nvGraphicFramePr>
        <p:xfrm>
          <a:off x="1094963" y="4577693"/>
          <a:ext cx="10028968" cy="14919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27" name="Google Shape;627;p76">
            <a:extLst>
              <a:ext uri="{FF2B5EF4-FFF2-40B4-BE49-F238E27FC236}">
                <a16:creationId xmlns:a16="http://schemas.microsoft.com/office/drawing/2014/main" id="{BA3DA07C-0D21-4B0D-459E-A22D588E8625}"/>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9A7F46CC-B7BD-8983-6326-BB70D55220B2}"/>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92092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1F87A3D6-BD7F-F8A6-1733-050FD75D09C6}"/>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2B2BEF6B-9032-BE56-78B7-72E932711909}"/>
              </a:ext>
            </a:extLst>
          </p:cNvPr>
          <p:cNvSpPr txBox="1">
            <a:spLocks noGrp="1"/>
          </p:cNvSpPr>
          <p:nvPr>
            <p:ph type="title"/>
          </p:nvPr>
        </p:nvSpPr>
        <p:spPr>
          <a:xfrm>
            <a:off x="569009" y="450144"/>
            <a:ext cx="10791455" cy="652656"/>
          </a:xfrm>
          <a:prstGeom prst="rect">
            <a:avLst/>
          </a:prstGeom>
          <a:noFill/>
          <a:ln>
            <a:noFill/>
          </a:ln>
        </p:spPr>
        <p:txBody>
          <a:bodyPr spcFirstLastPara="1" wrap="square" lIns="91425" tIns="45700" rIns="91425" bIns="45700" anchor="b" anchorCtr="0">
            <a:normAutofit fontScale="90000"/>
          </a:bodyPr>
          <a:lstStyle/>
          <a:p>
            <a:pPr>
              <a:buSzPts val="4400"/>
            </a:pPr>
            <a:r>
              <a:rPr lang="en-US"/>
              <a:t>Making Corrections</a:t>
            </a:r>
            <a:endParaRPr/>
          </a:p>
        </p:txBody>
      </p:sp>
      <p:grpSp>
        <p:nvGrpSpPr>
          <p:cNvPr id="2" name="Group 1" descr="An image that shows the &quot;Update Requests&quot; button found in emails sent from the IDEA Fiscal Team through Smartsheets.">
            <a:extLst>
              <a:ext uri="{FF2B5EF4-FFF2-40B4-BE49-F238E27FC236}">
                <a16:creationId xmlns:a16="http://schemas.microsoft.com/office/drawing/2014/main" id="{DC734566-018A-CB12-5857-127BB8FC5C1E}"/>
              </a:ext>
            </a:extLst>
          </p:cNvPr>
          <p:cNvGrpSpPr/>
          <p:nvPr/>
        </p:nvGrpSpPr>
        <p:grpSpPr>
          <a:xfrm>
            <a:off x="6369170" y="784045"/>
            <a:ext cx="5129193" cy="3693319"/>
            <a:chOff x="2730399" y="4261917"/>
            <a:chExt cx="5129193" cy="3678777"/>
          </a:xfrm>
        </p:grpSpPr>
        <p:sp>
          <p:nvSpPr>
            <p:cNvPr id="17" name="TextBox 16">
              <a:extLst>
                <a:ext uri="{FF2B5EF4-FFF2-40B4-BE49-F238E27FC236}">
                  <a16:creationId xmlns:a16="http://schemas.microsoft.com/office/drawing/2014/main" id="{74257FD1-4F65-BDC3-64E8-D7E537DFD08A}"/>
                </a:ext>
              </a:extLst>
            </p:cNvPr>
            <p:cNvSpPr txBox="1"/>
            <p:nvPr/>
          </p:nvSpPr>
          <p:spPr>
            <a:xfrm>
              <a:off x="2730399" y="4261917"/>
              <a:ext cx="5129193" cy="3678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latin typeface="Calibri"/>
                  <a:ea typeface="Calibri"/>
                  <a:cs typeface="Calibri"/>
                </a:rPr>
                <a:t>The IDEA Fiscal Team will reach out to district contacts via regular email or a Smartsheet update request.</a:t>
              </a:r>
              <a:endParaRPr lang="en-US" sz="1800" dirty="0">
                <a:latin typeface="Calibri"/>
                <a:ea typeface="Calibri"/>
                <a:cs typeface="Calibri"/>
              </a:endParaRPr>
            </a:p>
            <a:p>
              <a:pPr marL="285750" indent="-285750">
                <a:buChar char="•"/>
              </a:pPr>
              <a:r>
                <a:rPr lang="en-US" sz="1800" dirty="0">
                  <a:solidFill>
                    <a:schemeClr val="tx1"/>
                  </a:solidFill>
                  <a:latin typeface="Calibri"/>
                  <a:ea typeface="Calibri"/>
                  <a:cs typeface="Calibri"/>
                </a:rPr>
                <a:t>Smartsheet "Update Requests"  look similar to an email, but under the body of the message will have a blue button to click near the bottom.</a:t>
              </a:r>
            </a:p>
            <a:p>
              <a:pPr marL="285750" indent="-28575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dirty="0">
                  <a:solidFill>
                    <a:srgbClr val="006CAD"/>
                  </a:solidFill>
                  <a:latin typeface="Calibri"/>
                  <a:ea typeface="Calibri"/>
                  <a:cs typeface="Calibri"/>
                </a:rPr>
                <a:t>We do not send you the original documents to correct.</a:t>
              </a:r>
              <a:r>
                <a:rPr lang="en-US" sz="1800" dirty="0">
                  <a:solidFill>
                    <a:srgbClr val="006CAD"/>
                  </a:solidFill>
                  <a:latin typeface="Calibri"/>
                  <a:ea typeface="Calibri"/>
                  <a:cs typeface="Calibri"/>
                </a:rPr>
                <a:t> </a:t>
              </a:r>
              <a:r>
                <a:rPr lang="en-US" sz="1800" dirty="0">
                  <a:solidFill>
                    <a:schemeClr val="accent5"/>
                  </a:solidFill>
                  <a:latin typeface="Calibri"/>
                  <a:ea typeface="Calibri"/>
                  <a:cs typeface="Calibri"/>
                </a:rPr>
                <a:t> </a:t>
              </a:r>
            </a:p>
            <a:p>
              <a:pPr marL="285750" indent="-285750">
                <a:buFont typeface="Arial,Sans-Serif"/>
                <a:buChar char="•"/>
              </a:pPr>
              <a:r>
                <a:rPr lang="en-US" sz="1800" dirty="0">
                  <a:latin typeface="Calibri"/>
                  <a:ea typeface="Calibri"/>
                  <a:cs typeface="Calibri"/>
                </a:rPr>
                <a:t>Districts correct their own saved copy and resave it as revised and attach the revised copy where indicated.  </a:t>
              </a:r>
            </a:p>
          </p:txBody>
        </p:sp>
        <p:pic>
          <p:nvPicPr>
            <p:cNvPr id="5" name="Picture 4" descr="A blue rectangle with white text&#10;&#10;AI-generated content may be incorrect.">
              <a:extLst>
                <a:ext uri="{FF2B5EF4-FFF2-40B4-BE49-F238E27FC236}">
                  <a16:creationId xmlns:a16="http://schemas.microsoft.com/office/drawing/2014/main" id="{2E2CF5E4-DE2B-56CA-1C88-2FCEC01AF8BC}"/>
                </a:ext>
              </a:extLst>
            </p:cNvPr>
            <p:cNvPicPr>
              <a:picLocks noChangeAspect="1"/>
            </p:cNvPicPr>
            <p:nvPr/>
          </p:nvPicPr>
          <p:blipFill>
            <a:blip r:embed="rId3"/>
            <a:srcRect l="13885" t="28302" r="17416" b="18868"/>
            <a:stretch>
              <a:fillRect/>
            </a:stretch>
          </p:blipFill>
          <p:spPr>
            <a:xfrm>
              <a:off x="4488391" y="6015003"/>
              <a:ext cx="978958" cy="451117"/>
            </a:xfrm>
            <a:prstGeom prst="rect">
              <a:avLst/>
            </a:prstGeom>
          </p:spPr>
        </p:pic>
      </p:grpSp>
      <p:pic>
        <p:nvPicPr>
          <p:cNvPr id="13" name="Picture 12">
            <a:extLst>
              <a:ext uri="{FF2B5EF4-FFF2-40B4-BE49-F238E27FC236}">
                <a16:creationId xmlns:a16="http://schemas.microsoft.com/office/drawing/2014/main" id="{EB62EDC7-38FB-8582-F9A7-8DE9908FF0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7176" y="1473023"/>
            <a:ext cx="5242351" cy="3911954"/>
          </a:xfrm>
          <a:prstGeom prst="rect">
            <a:avLst/>
          </a:prstGeom>
        </p:spPr>
      </p:pic>
      <p:sp>
        <p:nvSpPr>
          <p:cNvPr id="627" name="Google Shape;627;p76">
            <a:extLst>
              <a:ext uri="{FF2B5EF4-FFF2-40B4-BE49-F238E27FC236}">
                <a16:creationId xmlns:a16="http://schemas.microsoft.com/office/drawing/2014/main" id="{76DBA322-21A4-BBC0-8C45-6FDE84FE2CEB}"/>
              </a:ext>
              <a:ext uri="{C183D7F6-B498-43B3-948B-1728B52AA6E4}">
                <adec:decorative xmlns:adec="http://schemas.microsoft.com/office/drawing/2017/decorative" val="1"/>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85E3972F-70C0-D312-CCF5-78A340A89EA3}"/>
              </a:ex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14191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81A26AA-A948-0705-ADD6-B1068645789F}"/>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29BE7872-F878-898A-89ED-64A0D34EF507}"/>
              </a:ext>
            </a:extLst>
          </p:cNvPr>
          <p:cNvSpPr txBox="1">
            <a:spLocks noGrp="1"/>
          </p:cNvSpPr>
          <p:nvPr>
            <p:ph type="title"/>
          </p:nvPr>
        </p:nvSpPr>
        <p:spPr>
          <a:xfrm>
            <a:off x="569009" y="450144"/>
            <a:ext cx="10791455" cy="652656"/>
          </a:xfrm>
          <a:prstGeom prst="rect">
            <a:avLst/>
          </a:prstGeom>
          <a:noFill/>
          <a:ln>
            <a:noFill/>
          </a:ln>
        </p:spPr>
        <p:txBody>
          <a:bodyPr spcFirstLastPara="1" wrap="square" lIns="91425" tIns="45700" rIns="91425" bIns="45700" anchor="b" anchorCtr="0">
            <a:normAutofit fontScale="90000"/>
          </a:bodyPr>
          <a:lstStyle/>
          <a:p>
            <a:pPr>
              <a:buSzPts val="4400"/>
            </a:pPr>
            <a:r>
              <a:rPr lang="en-US"/>
              <a:t>Making Corrections, part 2</a:t>
            </a:r>
            <a:endParaRPr/>
          </a:p>
        </p:txBody>
      </p:sp>
      <p:pic>
        <p:nvPicPr>
          <p:cNvPr id="5" name="Picture 4" descr="Image of the &quot;Open request&quot; button districts will see in their email when the IDEA Fiscal Team sends a message from Smartsheets.">
            <a:extLst>
              <a:ext uri="{FF2B5EF4-FFF2-40B4-BE49-F238E27FC236}">
                <a16:creationId xmlns:a16="http://schemas.microsoft.com/office/drawing/2014/main" id="{39B73BCA-9545-03EC-0391-CCDE4DA1323E}"/>
              </a:ext>
            </a:extLst>
          </p:cNvPr>
          <p:cNvPicPr>
            <a:picLocks noChangeAspect="1"/>
          </p:cNvPicPr>
          <p:nvPr/>
        </p:nvPicPr>
        <p:blipFill>
          <a:blip r:embed="rId3"/>
          <a:srcRect l="13885" t="28302" r="17416" b="18868"/>
          <a:stretch>
            <a:fillRect/>
          </a:stretch>
        </p:blipFill>
        <p:spPr>
          <a:xfrm>
            <a:off x="5332547" y="1619742"/>
            <a:ext cx="978958" cy="452900"/>
          </a:xfrm>
          <a:prstGeom prst="rect">
            <a:avLst/>
          </a:prstGeom>
        </p:spPr>
      </p:pic>
      <p:sp>
        <p:nvSpPr>
          <p:cNvPr id="3" name="TextBox 2">
            <a:extLst>
              <a:ext uri="{FF2B5EF4-FFF2-40B4-BE49-F238E27FC236}">
                <a16:creationId xmlns:a16="http://schemas.microsoft.com/office/drawing/2014/main" id="{04397DD3-6D43-114A-22C5-CE86DB5BC36E}"/>
              </a:ext>
            </a:extLst>
          </p:cNvPr>
          <p:cNvSpPr txBox="1"/>
          <p:nvPr/>
        </p:nvSpPr>
        <p:spPr>
          <a:xfrm>
            <a:off x="717176" y="1615333"/>
            <a:ext cx="589639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Calibri"/>
                <a:ea typeface="Calibri"/>
                <a:cs typeface="Calibri"/>
              </a:rPr>
              <a:t>When you click the button, a new page opens. </a:t>
            </a:r>
          </a:p>
          <a:p>
            <a:endParaRPr lang="en-US" sz="1800" b="1">
              <a:latin typeface="Calibri" panose="020F0502020204030204" pitchFamily="34" charset="0"/>
              <a:ea typeface="Calibri" panose="020F0502020204030204" pitchFamily="34" charset="0"/>
              <a:cs typeface="Calibri" panose="020F0502020204030204" pitchFamily="34" charset="0"/>
            </a:endParaRPr>
          </a:p>
          <a:p>
            <a:r>
              <a:rPr lang="en-US" sz="1800">
                <a:latin typeface="Calibri" panose="020F0502020204030204" pitchFamily="34" charset="0"/>
                <a:ea typeface="Calibri" panose="020F0502020204030204" pitchFamily="34" charset="0"/>
                <a:cs typeface="Calibri" panose="020F0502020204030204" pitchFamily="34" charset="0"/>
              </a:rPr>
              <a:t>You will be able to see the requestors instructions.</a:t>
            </a:r>
          </a:p>
          <a:p>
            <a:endParaRPr lang="en-US" sz="1800">
              <a:latin typeface="Calibri" panose="020F0502020204030204" pitchFamily="34" charset="0"/>
              <a:ea typeface="Calibri" panose="020F0502020204030204" pitchFamily="34" charset="0"/>
              <a:cs typeface="Calibri" panose="020F0502020204030204" pitchFamily="34" charset="0"/>
            </a:endParaRPr>
          </a:p>
          <a:p>
            <a:r>
              <a:rPr lang="en-US" sz="1800">
                <a:latin typeface="Calibri" panose="020F0502020204030204" pitchFamily="34" charset="0"/>
                <a:ea typeface="Calibri" panose="020F0502020204030204" pitchFamily="34" charset="0"/>
                <a:cs typeface="Calibri" panose="020F0502020204030204" pitchFamily="34" charset="0"/>
              </a:rPr>
              <a:t>Add a date.</a:t>
            </a:r>
          </a:p>
          <a:p>
            <a:endParaRPr lang="en-US" sz="1800">
              <a:latin typeface="Calibri" panose="020F0502020204030204" pitchFamily="34" charset="0"/>
              <a:ea typeface="Calibri" panose="020F0502020204030204" pitchFamily="34" charset="0"/>
              <a:cs typeface="Calibri" panose="020F0502020204030204" pitchFamily="34" charset="0"/>
            </a:endParaRPr>
          </a:p>
          <a:p>
            <a:r>
              <a:rPr lang="en-US" sz="1800">
                <a:latin typeface="Calibri"/>
                <a:ea typeface="Calibri"/>
                <a:cs typeface="Calibri"/>
              </a:rPr>
              <a:t>If shown, make any changes to Smartsheet selections.</a:t>
            </a:r>
          </a:p>
          <a:p>
            <a:endParaRPr lang="en-US" sz="1800">
              <a:latin typeface="Calibri" panose="020F0502020204030204" pitchFamily="34" charset="0"/>
              <a:ea typeface="Calibri" panose="020F0502020204030204" pitchFamily="34" charset="0"/>
              <a:cs typeface="Calibri" panose="020F0502020204030204" pitchFamily="34" charset="0"/>
            </a:endParaRPr>
          </a:p>
          <a:p>
            <a:endParaRPr lang="en-US" sz="1800">
              <a:latin typeface="Calibri" panose="020F0502020204030204" pitchFamily="34" charset="0"/>
              <a:ea typeface="Calibri" panose="020F0502020204030204" pitchFamily="34" charset="0"/>
              <a:cs typeface="Calibri" panose="020F0502020204030204" pitchFamily="34" charset="0"/>
            </a:endParaRPr>
          </a:p>
          <a:p>
            <a:r>
              <a:rPr lang="en-US" sz="1800">
                <a:latin typeface="Calibri" panose="020F0502020204030204" pitchFamily="34" charset="0"/>
                <a:ea typeface="Calibri" panose="020F0502020204030204" pitchFamily="34" charset="0"/>
                <a:cs typeface="Calibri" panose="020F0502020204030204" pitchFamily="34" charset="0"/>
              </a:rPr>
              <a:t>Attach any documents.</a:t>
            </a:r>
          </a:p>
          <a:p>
            <a:endParaRPr lang="en-US" sz="1800">
              <a:latin typeface="Calibri" panose="020F0502020204030204" pitchFamily="34" charset="0"/>
              <a:ea typeface="Calibri" panose="020F0502020204030204" pitchFamily="34" charset="0"/>
              <a:cs typeface="Calibri" panose="020F0502020204030204" pitchFamily="34" charset="0"/>
            </a:endParaRPr>
          </a:p>
          <a:p>
            <a:endParaRPr lang="en-US" sz="1800">
              <a:latin typeface="Calibri" panose="020F0502020204030204" pitchFamily="34" charset="0"/>
              <a:ea typeface="Calibri" panose="020F0502020204030204" pitchFamily="34" charset="0"/>
              <a:cs typeface="Calibri" panose="020F0502020204030204" pitchFamily="34" charset="0"/>
            </a:endParaRPr>
          </a:p>
          <a:p>
            <a:endParaRPr lang="en-US" sz="1800">
              <a:latin typeface="Calibri" panose="020F0502020204030204" pitchFamily="34" charset="0"/>
              <a:ea typeface="Calibri" panose="020F0502020204030204" pitchFamily="34" charset="0"/>
              <a:cs typeface="Calibri" panose="020F0502020204030204" pitchFamily="34" charset="0"/>
            </a:endParaRPr>
          </a:p>
          <a:p>
            <a:endParaRPr lang="en-US" sz="1800">
              <a:latin typeface="Calibri" panose="020F0502020204030204" pitchFamily="34" charset="0"/>
              <a:ea typeface="Calibri" panose="020F0502020204030204" pitchFamily="34" charset="0"/>
              <a:cs typeface="Calibri" panose="020F0502020204030204" pitchFamily="34" charset="0"/>
            </a:endParaRPr>
          </a:p>
          <a:p>
            <a:r>
              <a:rPr lang="en-US" sz="1800">
                <a:latin typeface="Calibri" panose="020F0502020204030204" pitchFamily="34" charset="0"/>
                <a:ea typeface="Calibri" panose="020F0502020204030204" pitchFamily="34" charset="0"/>
                <a:cs typeface="Calibri" panose="020F0502020204030204" pitchFamily="34" charset="0"/>
              </a:rPr>
              <a:t>Click "Submit Update" at the bottom.</a:t>
            </a:r>
          </a:p>
        </p:txBody>
      </p:sp>
      <p:pic>
        <p:nvPicPr>
          <p:cNvPr id="4" name="Picture 3" descr="Image of email text sent by IDEA Fiscal Team if a District needs to update data.">
            <a:extLst>
              <a:ext uri="{FF2B5EF4-FFF2-40B4-BE49-F238E27FC236}">
                <a16:creationId xmlns:a16="http://schemas.microsoft.com/office/drawing/2014/main" id="{7962C530-B8C7-19D5-F955-3820E4475D8A}"/>
              </a:ext>
            </a:extLst>
          </p:cNvPr>
          <p:cNvPicPr>
            <a:picLocks noChangeAspect="1"/>
          </p:cNvPicPr>
          <p:nvPr/>
        </p:nvPicPr>
        <p:blipFill>
          <a:blip r:embed="rId4"/>
          <a:stretch>
            <a:fillRect/>
          </a:stretch>
        </p:blipFill>
        <p:spPr>
          <a:xfrm>
            <a:off x="7367357" y="443775"/>
            <a:ext cx="3957959" cy="5963461"/>
          </a:xfrm>
          <a:prstGeom prst="rect">
            <a:avLst/>
          </a:prstGeom>
        </p:spPr>
      </p:pic>
      <p:cxnSp>
        <p:nvCxnSpPr>
          <p:cNvPr id="18" name="Straight Arrow Connector 17">
            <a:extLst>
              <a:ext uri="{FF2B5EF4-FFF2-40B4-BE49-F238E27FC236}">
                <a16:creationId xmlns:a16="http://schemas.microsoft.com/office/drawing/2014/main" id="{9DCF9A3D-A629-22A9-6B7A-8F36087DB5CD}"/>
              </a:ext>
              <a:ext uri="{C183D7F6-B498-43B3-948B-1728B52AA6E4}">
                <adec:decorative xmlns:adec="http://schemas.microsoft.com/office/drawing/2017/decorative" val="1"/>
              </a:ext>
            </a:extLst>
          </p:cNvPr>
          <p:cNvCxnSpPr>
            <a:cxnSpLocks/>
          </p:cNvCxnSpPr>
          <p:nvPr/>
        </p:nvCxnSpPr>
        <p:spPr>
          <a:xfrm flipV="1">
            <a:off x="5659534" y="1962150"/>
            <a:ext cx="1531439" cy="39961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08F248F-8481-5005-8C66-A396DE5ED704}"/>
              </a:ext>
              <a:ext uri="{C183D7F6-B498-43B3-948B-1728B52AA6E4}">
                <adec:decorative xmlns:adec="http://schemas.microsoft.com/office/drawing/2017/decorative" val="1"/>
              </a:ext>
            </a:extLst>
          </p:cNvPr>
          <p:cNvCxnSpPr>
            <a:cxnSpLocks/>
          </p:cNvCxnSpPr>
          <p:nvPr/>
        </p:nvCxnSpPr>
        <p:spPr>
          <a:xfrm>
            <a:off x="2038350" y="2882180"/>
            <a:ext cx="5152623"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3A3B73C-F29E-B2A7-1380-4FDF4812DAE9}"/>
              </a:ext>
              <a:ext uri="{C183D7F6-B498-43B3-948B-1728B52AA6E4}">
                <adec:decorative xmlns:adec="http://schemas.microsoft.com/office/drawing/2017/decorative" val="1"/>
              </a:ext>
            </a:extLst>
          </p:cNvPr>
          <p:cNvCxnSpPr>
            <a:cxnSpLocks/>
          </p:cNvCxnSpPr>
          <p:nvPr/>
        </p:nvCxnSpPr>
        <p:spPr>
          <a:xfrm>
            <a:off x="6212751" y="3433992"/>
            <a:ext cx="97822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622C6FA-2E3F-1553-28E4-6902991A42A6}"/>
              </a:ext>
              <a:ext uri="{C183D7F6-B498-43B3-948B-1728B52AA6E4}">
                <adec:decorative xmlns:adec="http://schemas.microsoft.com/office/drawing/2017/decorative" val="1"/>
              </a:ext>
            </a:extLst>
          </p:cNvPr>
          <p:cNvCxnSpPr>
            <a:cxnSpLocks/>
          </p:cNvCxnSpPr>
          <p:nvPr/>
        </p:nvCxnSpPr>
        <p:spPr>
          <a:xfrm>
            <a:off x="3114675" y="4261450"/>
            <a:ext cx="4076298"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1A6AF6-57F7-B0C4-9A98-CFAD62A8C60E}"/>
              </a:ext>
              <a:ext uri="{C183D7F6-B498-43B3-948B-1728B52AA6E4}">
                <adec:decorative xmlns:adec="http://schemas.microsoft.com/office/drawing/2017/decorative" val="1"/>
              </a:ext>
            </a:extLst>
          </p:cNvPr>
          <p:cNvCxnSpPr>
            <a:cxnSpLocks/>
          </p:cNvCxnSpPr>
          <p:nvPr/>
        </p:nvCxnSpPr>
        <p:spPr>
          <a:xfrm>
            <a:off x="4611713" y="5740572"/>
            <a:ext cx="2979899" cy="32243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27" name="Google Shape;627;p76">
            <a:extLst>
              <a:ext uri="{FF2B5EF4-FFF2-40B4-BE49-F238E27FC236}">
                <a16:creationId xmlns:a16="http://schemas.microsoft.com/office/drawing/2014/main" id="{97563A30-9F3D-A866-0B66-84041BDFB315}"/>
              </a:ext>
              <a:ext uri="{C183D7F6-B498-43B3-948B-1728B52AA6E4}">
                <adec:decorative xmlns:adec="http://schemas.microsoft.com/office/drawing/2017/decorative" val="1"/>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E29D4BCF-E6E1-EE3A-2F65-6F1B13A558C3}"/>
              </a:ex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254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3DBE9CB9-D00F-5889-A014-83F755BDB27D}"/>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C810596C-68A3-6958-3B15-6276FACFAA08}"/>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buSzPts val="4400"/>
            </a:pPr>
            <a:r>
              <a:rPr lang="en-US"/>
              <a:t>Best Practices with Examples</a:t>
            </a:r>
            <a:endParaRPr/>
          </a:p>
        </p:txBody>
      </p:sp>
      <p:graphicFrame>
        <p:nvGraphicFramePr>
          <p:cNvPr id="5" name="Diagram 4" descr="Examples of naming best practices. Remember to use the LEA name first, Federal Fiscal Year and document title or subject matter.  If it is a revised document, include revised/corrected language to the document.">
            <a:extLst>
              <a:ext uri="{FF2B5EF4-FFF2-40B4-BE49-F238E27FC236}">
                <a16:creationId xmlns:a16="http://schemas.microsoft.com/office/drawing/2014/main" id="{1D0CD947-2505-034C-BF6B-93868639760C}"/>
              </a:ext>
            </a:extLst>
          </p:cNvPr>
          <p:cNvGraphicFramePr/>
          <p:nvPr>
            <p:extLst>
              <p:ext uri="{D42A27DB-BD31-4B8C-83A1-F6EECF244321}">
                <p14:modId xmlns:p14="http://schemas.microsoft.com/office/powerpoint/2010/main" val="3355930557"/>
              </p:ext>
            </p:extLst>
          </p:nvPr>
        </p:nvGraphicFramePr>
        <p:xfrm>
          <a:off x="539792" y="175955"/>
          <a:ext cx="8175584" cy="650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5153566-3DC6-E87D-06C0-6B42B3AD5406}"/>
              </a:ext>
            </a:extLst>
          </p:cNvPr>
          <p:cNvSpPr/>
          <p:nvPr/>
        </p:nvSpPr>
        <p:spPr>
          <a:xfrm>
            <a:off x="7344996" y="2268029"/>
            <a:ext cx="3088545" cy="338555"/>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n>
                  <a:solidFill>
                    <a:schemeClr val="tx1"/>
                  </a:solidFill>
                </a:ln>
                <a:solidFill>
                  <a:schemeClr val="tx1"/>
                </a:solidFill>
                <a:latin typeface="Calibri" panose="020F0502020204030204" pitchFamily="34" charset="0"/>
                <a:ea typeface="Calibri" panose="020F0502020204030204" pitchFamily="34" charset="0"/>
                <a:cs typeface="Calibri" panose="020F0502020204030204" pitchFamily="34" charset="0"/>
              </a:rPr>
              <a:t>Dallas SD FFY 2026 IDEA App</a:t>
            </a:r>
          </a:p>
        </p:txBody>
      </p:sp>
      <p:sp>
        <p:nvSpPr>
          <p:cNvPr id="4" name="Rectangle 3">
            <a:extLst>
              <a:ext uri="{FF2B5EF4-FFF2-40B4-BE49-F238E27FC236}">
                <a16:creationId xmlns:a16="http://schemas.microsoft.com/office/drawing/2014/main" id="{4FDBC320-4826-7C59-6B81-02739EB0AED2}"/>
              </a:ext>
            </a:extLst>
          </p:cNvPr>
          <p:cNvSpPr/>
          <p:nvPr/>
        </p:nvSpPr>
        <p:spPr>
          <a:xfrm>
            <a:off x="5781673" y="3247230"/>
            <a:ext cx="3088545" cy="338555"/>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n>
                  <a:solidFill>
                    <a:schemeClr val="tx1"/>
                  </a:solidFill>
                </a:ln>
                <a:solidFill>
                  <a:schemeClr val="tx1"/>
                </a:solidFill>
                <a:latin typeface="Calibri" panose="020F0502020204030204" pitchFamily="34" charset="0"/>
                <a:ea typeface="Calibri" panose="020F0502020204030204" pitchFamily="34" charset="0"/>
                <a:cs typeface="Calibri" panose="020F0502020204030204" pitchFamily="34" charset="0"/>
              </a:rPr>
              <a:t>Salem Keiser SD </a:t>
            </a:r>
            <a:r>
              <a:rPr lang="en-US" sz="1800" err="1">
                <a:ln>
                  <a:solidFill>
                    <a:schemeClr val="tx1"/>
                  </a:solidFill>
                </a:ln>
                <a:solidFill>
                  <a:schemeClr val="tx1"/>
                </a:solidFill>
                <a:latin typeface="Calibri" panose="020F0502020204030204" pitchFamily="34" charset="0"/>
                <a:ea typeface="Calibri" panose="020F0502020204030204" pitchFamily="34" charset="0"/>
                <a:cs typeface="Calibri" panose="020F0502020204030204" pitchFamily="34" charset="0"/>
              </a:rPr>
              <a:t>MoE</a:t>
            </a:r>
            <a:r>
              <a:rPr lang="en-US" sz="1800">
                <a:ln>
                  <a:solidFill>
                    <a:schemeClr val="tx1"/>
                  </a:solidFill>
                </a:ln>
                <a:solidFill>
                  <a:schemeClr val="tx1"/>
                </a:solidFill>
                <a:latin typeface="Calibri" panose="020F0502020204030204" pitchFamily="34" charset="0"/>
                <a:ea typeface="Calibri" panose="020F0502020204030204" pitchFamily="34" charset="0"/>
                <a:cs typeface="Calibri" panose="020F0502020204030204" pitchFamily="34" charset="0"/>
              </a:rPr>
              <a:t> Question</a:t>
            </a:r>
          </a:p>
        </p:txBody>
      </p:sp>
      <p:sp>
        <p:nvSpPr>
          <p:cNvPr id="3" name="Rectangle 2">
            <a:extLst>
              <a:ext uri="{FF2B5EF4-FFF2-40B4-BE49-F238E27FC236}">
                <a16:creationId xmlns:a16="http://schemas.microsoft.com/office/drawing/2014/main" id="{2F0F0D11-5B76-332E-1254-79A446F86F78}"/>
              </a:ext>
            </a:extLst>
          </p:cNvPr>
          <p:cNvSpPr/>
          <p:nvPr/>
        </p:nvSpPr>
        <p:spPr>
          <a:xfrm>
            <a:off x="8810625" y="4046925"/>
            <a:ext cx="3088545" cy="753675"/>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n>
                  <a:solidFill>
                    <a:schemeClr val="tx1"/>
                  </a:solidFill>
                </a:ln>
                <a:solidFill>
                  <a:schemeClr val="tx1"/>
                </a:solidFill>
                <a:latin typeface="Calibri" panose="020F0502020204030204" pitchFamily="34" charset="0"/>
                <a:ea typeface="Calibri" panose="020F0502020204030204" pitchFamily="34" charset="0"/>
                <a:cs typeface="Calibri" panose="020F0502020204030204" pitchFamily="34" charset="0"/>
              </a:rPr>
              <a:t>Klamath Falls City Sch FFY 2026 IDEA App Corrected Consents</a:t>
            </a:r>
          </a:p>
        </p:txBody>
      </p:sp>
      <p:sp>
        <p:nvSpPr>
          <p:cNvPr id="2" name="TextBox 1">
            <a:extLst>
              <a:ext uri="{FF2B5EF4-FFF2-40B4-BE49-F238E27FC236}">
                <a16:creationId xmlns:a16="http://schemas.microsoft.com/office/drawing/2014/main" id="{58374DAF-195E-C538-051D-F6ED1ACD1DBE}"/>
              </a:ext>
            </a:extLst>
          </p:cNvPr>
          <p:cNvSpPr txBox="1"/>
          <p:nvPr/>
        </p:nvSpPr>
        <p:spPr>
          <a:xfrm>
            <a:off x="3639309" y="4985808"/>
            <a:ext cx="4940275" cy="777061"/>
          </a:xfrm>
          <a:prstGeom prst="bevel">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solidFill>
                  <a:srgbClr val="FFFFFF"/>
                </a:solidFill>
                <a:hlinkClick r:id="rId8"/>
              </a:rPr>
              <a:t>Oregon SOS Records Management Basics Guide to file naming and organization</a:t>
            </a:r>
            <a:endParaRPr lang="en-US" sz="1600">
              <a:solidFill>
                <a:srgbClr val="FFFFFF"/>
              </a:solidFill>
              <a:cs typeface="Arial"/>
            </a:endParaRPr>
          </a:p>
        </p:txBody>
      </p:sp>
      <p:sp>
        <p:nvSpPr>
          <p:cNvPr id="627" name="Google Shape;627;p76">
            <a:extLst>
              <a:ext uri="{FF2B5EF4-FFF2-40B4-BE49-F238E27FC236}">
                <a16:creationId xmlns:a16="http://schemas.microsoft.com/office/drawing/2014/main" id="{A1641F96-7D53-22AF-90FC-095879E1B63B}"/>
              </a:ext>
              <a:ext uri="{C183D7F6-B498-43B3-948B-1728B52AA6E4}">
                <adec:decorative xmlns:adec="http://schemas.microsoft.com/office/drawing/2017/decorative" val="1"/>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178B9743-9B4A-F0EA-C2F9-72AE69AD86BA}"/>
              </a:ext>
              <a:ext uri="{C183D7F6-B498-43B3-948B-1728B52AA6E4}">
                <adec:decorative xmlns:adec="http://schemas.microsoft.com/office/drawing/2017/decorative" val="1"/>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49440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8"/>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a:t>Questions</a:t>
            </a:r>
            <a:endParaRPr/>
          </a:p>
        </p:txBody>
      </p:sp>
      <p:sp>
        <p:nvSpPr>
          <p:cNvPr id="677" name="Google Shape;677;p7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78" name="Google Shape;678;p7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70051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Reminders</a:t>
            </a:r>
            <a:endParaRPr/>
          </a:p>
        </p:txBody>
      </p:sp>
      <p:sp>
        <p:nvSpPr>
          <p:cNvPr id="626" name="Google Shape;626;p76"/>
          <p:cNvSpPr txBox="1">
            <a:spLocks noGrp="1"/>
          </p:cNvSpPr>
          <p:nvPr>
            <p:ph type="body" idx="1"/>
          </p:nvPr>
        </p:nvSpPr>
        <p:spPr>
          <a:xfrm>
            <a:off x="717176" y="1483660"/>
            <a:ext cx="11032711" cy="1623423"/>
          </a:xfrm>
          <a:prstGeom prst="rect">
            <a:avLst/>
          </a:prstGeom>
          <a:noFill/>
          <a:ln>
            <a:noFill/>
          </a:ln>
        </p:spPr>
        <p:txBody>
          <a:bodyPr spcFirstLastPara="1" wrap="square" lIns="91425" tIns="45700" rIns="91425" bIns="45700" anchor="t" anchorCtr="0">
            <a:noAutofit/>
          </a:bodyPr>
          <a:lstStyle/>
          <a:p>
            <a:pPr marL="228600" indent="-228600">
              <a:lnSpc>
                <a:spcPct val="150000"/>
              </a:lnSpc>
              <a:spcBef>
                <a:spcPts val="0"/>
              </a:spcBef>
              <a:spcAft>
                <a:spcPts val="100"/>
              </a:spcAft>
              <a:buSzPts val="2400"/>
            </a:pPr>
            <a:r>
              <a:rPr lang="en-US" sz="1800"/>
              <a:t>Application and </a:t>
            </a:r>
            <a:r>
              <a:rPr lang="en-US" sz="1800" err="1"/>
              <a:t>MoE</a:t>
            </a:r>
            <a:r>
              <a:rPr lang="en-US" sz="1800"/>
              <a:t> submission window: Thursday, April 30th-Monday, June 22</a:t>
            </a:r>
            <a:r>
              <a:rPr lang="en-US" sz="1800" baseline="30000"/>
              <a:t>nd</a:t>
            </a:r>
            <a:endParaRPr lang="en-US" sz="1800"/>
          </a:p>
          <a:p>
            <a:pPr marL="228600" indent="-228600">
              <a:lnSpc>
                <a:spcPct val="150000"/>
              </a:lnSpc>
              <a:spcBef>
                <a:spcPts val="0"/>
              </a:spcBef>
              <a:spcAft>
                <a:spcPts val="100"/>
              </a:spcAft>
              <a:buSzPts val="2400"/>
            </a:pPr>
            <a:r>
              <a:rPr lang="en-US" sz="1800"/>
              <a:t>If you are experiencing issues with Excel please notify us.</a:t>
            </a:r>
          </a:p>
          <a:p>
            <a:pPr marL="228600" indent="-228600">
              <a:lnSpc>
                <a:spcPct val="150000"/>
              </a:lnSpc>
              <a:spcBef>
                <a:spcPts val="0"/>
              </a:spcBef>
              <a:spcAft>
                <a:spcPts val="100"/>
              </a:spcAft>
              <a:buSzPts val="2400"/>
            </a:pPr>
            <a:r>
              <a:rPr lang="en-US" sz="1800"/>
              <a:t>Send questions to our </a:t>
            </a:r>
            <a:r>
              <a:rPr lang="en-US" sz="1800">
                <a:hlinkClick r:id="rId3"/>
              </a:rPr>
              <a:t>ODE IDEA Assurances Mailbox</a:t>
            </a:r>
            <a:r>
              <a:rPr lang="en-US" sz="1800"/>
              <a:t>: </a:t>
            </a:r>
            <a:r>
              <a:rPr lang="en-US" sz="1800">
                <a:hlinkClick r:id="rId4"/>
              </a:rPr>
              <a:t>ODE.IDEAAssurances@ode.Oregon.gov</a:t>
            </a:r>
            <a:r>
              <a:rPr lang="en-US" sz="1800"/>
              <a:t> </a:t>
            </a:r>
          </a:p>
          <a:p>
            <a:pPr marL="228600" indent="-228600">
              <a:lnSpc>
                <a:spcPct val="150000"/>
              </a:lnSpc>
              <a:spcBef>
                <a:spcPts val="0"/>
              </a:spcBef>
              <a:spcAft>
                <a:spcPts val="100"/>
              </a:spcAft>
              <a:buSzPts val="2400"/>
            </a:pPr>
            <a:r>
              <a:rPr lang="en-US" sz="1800"/>
              <a:t>Please CC the person with the expertise you need:</a:t>
            </a:r>
          </a:p>
          <a:p>
            <a:pPr marL="228600" indent="-228600">
              <a:spcBef>
                <a:spcPts val="0"/>
              </a:spcBef>
              <a:buSzPts val="2400"/>
            </a:pPr>
            <a:endParaRPr lang="en-US" sz="1600"/>
          </a:p>
          <a:p>
            <a:pPr marL="228600" indent="-228600">
              <a:spcBef>
                <a:spcPts val="0"/>
              </a:spcBef>
              <a:buSzPts val="2400"/>
            </a:pPr>
            <a:endParaRPr lang="en-US" sz="1600"/>
          </a:p>
          <a:p>
            <a:pPr marL="228600" indent="-228600">
              <a:spcBef>
                <a:spcPts val="0"/>
              </a:spcBef>
              <a:buSzPts val="2400"/>
            </a:pPr>
            <a:endParaRPr lang="en-US" sz="1600"/>
          </a:p>
          <a:p>
            <a:pPr marL="228600" indent="-228600">
              <a:spcBef>
                <a:spcPts val="0"/>
              </a:spcBef>
              <a:buSzPts val="2400"/>
            </a:pPr>
            <a:endParaRPr lang="en-US" sz="2800"/>
          </a:p>
          <a:p>
            <a:pPr marL="0" indent="0">
              <a:spcBef>
                <a:spcPts val="0"/>
              </a:spcBef>
              <a:buSzPts val="2400"/>
              <a:buNone/>
            </a:pPr>
            <a:endParaRPr lang="en-US" sz="2800"/>
          </a:p>
          <a:p>
            <a:pPr marL="0" indent="0">
              <a:spcBef>
                <a:spcPts val="0"/>
              </a:spcBef>
              <a:buSzPts val="2400"/>
              <a:buNone/>
            </a:pPr>
            <a:endParaRPr lang="en-US" sz="2800"/>
          </a:p>
        </p:txBody>
      </p:sp>
      <p:sp>
        <p:nvSpPr>
          <p:cNvPr id="627" name="Google Shape;627;p7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graphicFrame>
        <p:nvGraphicFramePr>
          <p:cNvPr id="5" name="Table 4">
            <a:extLst>
              <a:ext uri="{FF2B5EF4-FFF2-40B4-BE49-F238E27FC236}">
                <a16:creationId xmlns:a16="http://schemas.microsoft.com/office/drawing/2014/main" id="{C6944F74-991B-9473-A197-45D1B88A48E9}"/>
              </a:ext>
            </a:extLst>
          </p:cNvPr>
          <p:cNvGraphicFramePr>
            <a:graphicFrameLocks noGrp="1"/>
          </p:cNvGraphicFramePr>
          <p:nvPr>
            <p:extLst>
              <p:ext uri="{D42A27DB-BD31-4B8C-83A1-F6EECF244321}">
                <p14:modId xmlns:p14="http://schemas.microsoft.com/office/powerpoint/2010/main" val="287635884"/>
              </p:ext>
            </p:extLst>
          </p:nvPr>
        </p:nvGraphicFramePr>
        <p:xfrm>
          <a:off x="811033" y="3429343"/>
          <a:ext cx="10690684" cy="3017520"/>
        </p:xfrm>
        <a:graphic>
          <a:graphicData uri="http://schemas.openxmlformats.org/drawingml/2006/table">
            <a:tbl>
              <a:tblPr firstRow="1" bandRow="1">
                <a:tableStyleId>{2D5ABB26-0587-4C30-8999-92F81FD0307C}</a:tableStyleId>
              </a:tblPr>
              <a:tblGrid>
                <a:gridCol w="2368957">
                  <a:extLst>
                    <a:ext uri="{9D8B030D-6E8A-4147-A177-3AD203B41FA5}">
                      <a16:colId xmlns:a16="http://schemas.microsoft.com/office/drawing/2014/main" val="43179307"/>
                    </a:ext>
                  </a:extLst>
                </a:gridCol>
                <a:gridCol w="3785173">
                  <a:extLst>
                    <a:ext uri="{9D8B030D-6E8A-4147-A177-3AD203B41FA5}">
                      <a16:colId xmlns:a16="http://schemas.microsoft.com/office/drawing/2014/main" val="2034787267"/>
                    </a:ext>
                  </a:extLst>
                </a:gridCol>
                <a:gridCol w="4536554">
                  <a:extLst>
                    <a:ext uri="{9D8B030D-6E8A-4147-A177-3AD203B41FA5}">
                      <a16:colId xmlns:a16="http://schemas.microsoft.com/office/drawing/2014/main" val="2568011649"/>
                    </a:ext>
                  </a:extLst>
                </a:gridCol>
              </a:tblGrid>
              <a:tr h="849842">
                <a:tc>
                  <a:txBody>
                    <a:bodyPr/>
                    <a:lstStyle/>
                    <a:p>
                      <a:pPr algn="r"/>
                      <a:r>
                        <a:rPr lang="en-US" sz="1800">
                          <a:latin typeface="Calibri" panose="020F0502020204030204" pitchFamily="34" charset="0"/>
                          <a:ea typeface="Calibri" panose="020F0502020204030204" pitchFamily="34" charset="0"/>
                          <a:cs typeface="Calibri" panose="020F0502020204030204" pitchFamily="34" charset="0"/>
                        </a:rPr>
                        <a:t>Tracy Hensley</a:t>
                      </a:r>
                    </a:p>
                  </a:txBody>
                  <a:tcPr>
                    <a:lnR w="12700">
                      <a:solidFill>
                        <a:schemeClr val="tx1"/>
                      </a:solidFill>
                    </a:lnR>
                  </a:tcPr>
                </a:tc>
                <a:tc>
                  <a:txBody>
                    <a:bodyPr/>
                    <a:lstStyle/>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IDEA Fiscal Program Analyst (Lead)</a:t>
                      </a:r>
                    </a:p>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hlinkClick r:id="rId5"/>
                        </a:rPr>
                        <a:t>Tracy.Hensley@ode.oregon.gov</a:t>
                      </a: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txBody>
                  <a:tcPr anchor="ctr">
                    <a:lnL w="12700">
                      <a:solidFill>
                        <a:schemeClr val="tx1"/>
                      </a:solidFill>
                    </a:lnL>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Excel workbook functionality and data tables. Application response, eligibility and approvals.</a:t>
                      </a:r>
                    </a:p>
                  </a:txBody>
                  <a:tcPr/>
                </a:tc>
                <a:extLst>
                  <a:ext uri="{0D108BD9-81ED-4DB2-BD59-A6C34878D82A}">
                    <a16:rowId xmlns:a16="http://schemas.microsoft.com/office/drawing/2014/main" val="2692341620"/>
                  </a:ext>
                </a:extLst>
              </a:tr>
              <a:tr h="849842">
                <a:tc>
                  <a:txBody>
                    <a:bodyPr/>
                    <a:lstStyle/>
                    <a:p>
                      <a:pPr algn="r"/>
                      <a:r>
                        <a:rPr lang="en-US" sz="1800">
                          <a:latin typeface="Calibri" panose="020F0502020204030204" pitchFamily="34" charset="0"/>
                          <a:ea typeface="Calibri" panose="020F0502020204030204" pitchFamily="34" charset="0"/>
                          <a:cs typeface="Calibri" panose="020F0502020204030204" pitchFamily="34" charset="0"/>
                        </a:rPr>
                        <a:t>Heather Shinn</a:t>
                      </a:r>
                    </a:p>
                  </a:txBody>
                  <a:tcPr>
                    <a:lnR w="12700">
                      <a:solidFill>
                        <a:schemeClr val="tx1"/>
                      </a:solidFill>
                    </a:lnR>
                  </a:tcPr>
                </a:tc>
                <a:tc>
                  <a:txBody>
                    <a:bodyPr/>
                    <a:lstStyle/>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IDEA Fiscal Program Analyst</a:t>
                      </a:r>
                    </a:p>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hlinkClick r:id="rId6"/>
                        </a:rPr>
                        <a:t>Heather.Shinn@ode.oregon.gov</a:t>
                      </a: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txBody>
                  <a:tcPr anchor="ctr">
                    <a:lnL w="12700">
                      <a:solidFill>
                        <a:schemeClr val="tx1"/>
                      </a:solidFill>
                    </a:lnL>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Smartsheet functionality and general questions application questions.</a:t>
                      </a:r>
                    </a:p>
                  </a:txBody>
                  <a:tcPr/>
                </a:tc>
                <a:extLst>
                  <a:ext uri="{0D108BD9-81ED-4DB2-BD59-A6C34878D82A}">
                    <a16:rowId xmlns:a16="http://schemas.microsoft.com/office/drawing/2014/main" val="1121410567"/>
                  </a:ext>
                </a:extLst>
              </a:tr>
              <a:tr h="1104795">
                <a:tc>
                  <a:txBody>
                    <a:bodyPr/>
                    <a:lstStyle/>
                    <a:p>
                      <a:pPr algn="r"/>
                      <a:r>
                        <a:rPr lang="en-US" sz="1800">
                          <a:latin typeface="Calibri" panose="020F0502020204030204" pitchFamily="34" charset="0"/>
                          <a:ea typeface="Calibri" panose="020F0502020204030204" pitchFamily="34" charset="0"/>
                          <a:cs typeface="Calibri" panose="020F0502020204030204" pitchFamily="34" charset="0"/>
                        </a:rPr>
                        <a:t>Sheel </a:t>
                      </a:r>
                      <a:r>
                        <a:rPr lang="en-US" sz="1800" err="1">
                          <a:latin typeface="Calibri" panose="020F0502020204030204" pitchFamily="34" charset="0"/>
                          <a:ea typeface="Calibri" panose="020F0502020204030204" pitchFamily="34" charset="0"/>
                          <a:cs typeface="Calibri" panose="020F0502020204030204" pitchFamily="34" charset="0"/>
                        </a:rPr>
                        <a:t>Jagani</a:t>
                      </a:r>
                    </a:p>
                  </a:txBody>
                  <a:tcPr>
                    <a:lnR w="12700">
                      <a:solidFill>
                        <a:schemeClr val="tx1"/>
                      </a:solidFill>
                    </a:lnR>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Director of Resource Management &amp; Operations </a:t>
                      </a:r>
                      <a:r>
                        <a:rPr lang="en-US" sz="1800" b="0" i="0" u="none" strike="noStrike" noProof="0">
                          <a:latin typeface="Calibri" panose="020F0502020204030204" pitchFamily="34" charset="0"/>
                          <a:ea typeface="Calibri" panose="020F0502020204030204" pitchFamily="34" charset="0"/>
                          <a:cs typeface="Calibri" panose="020F0502020204030204" pitchFamily="34" charset="0"/>
                          <a:hlinkClick r:id="rId7"/>
                        </a:rPr>
                        <a:t>Sheel.Jagani@ode.oregon.gov</a:t>
                      </a: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txBody>
                  <a:tcPr anchor="ctr">
                    <a:lnL w="12700">
                      <a:solidFill>
                        <a:schemeClr val="tx1"/>
                      </a:solidFill>
                    </a:lnL>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General OESO fiscal team policy and procedure concerns.</a:t>
                      </a:r>
                    </a:p>
                  </a:txBody>
                  <a:tcPr/>
                </a:tc>
                <a:extLst>
                  <a:ext uri="{0D108BD9-81ED-4DB2-BD59-A6C34878D82A}">
                    <a16:rowId xmlns:a16="http://schemas.microsoft.com/office/drawing/2014/main" val="245016267"/>
                  </a:ext>
                </a:extLst>
              </a:tr>
            </a:tbl>
          </a:graphicData>
        </a:graphic>
      </p:graphicFrame>
    </p:spTree>
    <p:extLst>
      <p:ext uri="{BB962C8B-B14F-4D97-AF65-F5344CB8AC3E}">
        <p14:creationId xmlns:p14="http://schemas.microsoft.com/office/powerpoint/2010/main" val="141641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1"/>
          <p:cNvSpPr txBox="1">
            <a:spLocks noGrp="1"/>
          </p:cNvSpPr>
          <p:nvPr>
            <p:ph type="ctrTitle"/>
          </p:nvPr>
        </p:nvSpPr>
        <p:spPr>
          <a:xfrm>
            <a:off x="1524000" y="1441398"/>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5"/>
              </a:buClr>
              <a:buSzPts val="12000"/>
              <a:buFont typeface="Calibri"/>
              <a:buNone/>
            </a:pPr>
            <a:r>
              <a:rPr lang="en-US"/>
              <a:t>Thank You</a:t>
            </a:r>
            <a:endParaRPr/>
          </a:p>
        </p:txBody>
      </p:sp>
      <p:sp>
        <p:nvSpPr>
          <p:cNvPr id="701" name="Google Shape;701;p8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02" name="Google Shape;702;p8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Webinar Agenda</a:t>
            </a:r>
            <a:endParaRPr/>
          </a:p>
        </p:txBody>
      </p:sp>
      <p:sp>
        <p:nvSpPr>
          <p:cNvPr id="626" name="Google Shape;626;p7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indent="-457200">
              <a:spcBef>
                <a:spcPts val="0"/>
              </a:spcBef>
              <a:buSzPts val="2400"/>
            </a:pPr>
            <a:r>
              <a:rPr lang="en-US" sz="2800"/>
              <a:t>About IDEA Application and </a:t>
            </a:r>
            <a:r>
              <a:rPr lang="en-US" sz="2800" err="1"/>
              <a:t>MoE</a:t>
            </a:r>
            <a:r>
              <a:rPr lang="en-US" sz="2800"/>
              <a:t> Compliance and Assurances</a:t>
            </a:r>
          </a:p>
          <a:p>
            <a:pPr indent="-457200">
              <a:spcBef>
                <a:spcPts val="0"/>
              </a:spcBef>
              <a:buSzPts val="2400"/>
            </a:pPr>
            <a:r>
              <a:rPr lang="en-US" sz="2800"/>
              <a:t>Timeline </a:t>
            </a:r>
          </a:p>
          <a:p>
            <a:pPr indent="-457200">
              <a:spcBef>
                <a:spcPts val="0"/>
              </a:spcBef>
              <a:buSzPts val="2400"/>
            </a:pPr>
            <a:r>
              <a:rPr lang="en-US" sz="2800"/>
              <a:t>Key Updates </a:t>
            </a:r>
          </a:p>
          <a:p>
            <a:pPr lvl="1" indent="-457200">
              <a:spcBef>
                <a:spcPts val="0"/>
              </a:spcBef>
              <a:buSzPts val="2400"/>
            </a:pPr>
            <a:r>
              <a:rPr lang="en-US" sz="2800"/>
              <a:t>Subrecipient Fiscal Risk Self-Assessment</a:t>
            </a:r>
          </a:p>
          <a:p>
            <a:pPr lvl="1" indent="-457200">
              <a:spcBef>
                <a:spcPts val="0"/>
              </a:spcBef>
              <a:buSzPts val="2400"/>
            </a:pPr>
            <a:r>
              <a:rPr lang="en-US" sz="2800"/>
              <a:t>Accessibility Features</a:t>
            </a:r>
          </a:p>
          <a:p>
            <a:pPr indent="-457200">
              <a:spcBef>
                <a:spcPts val="0"/>
              </a:spcBef>
              <a:buSzPts val="2400"/>
            </a:pPr>
            <a:r>
              <a:rPr lang="en-US" sz="2800"/>
              <a:t>Submission Forms</a:t>
            </a:r>
          </a:p>
          <a:p>
            <a:pPr indent="-457200">
              <a:spcBef>
                <a:spcPts val="0"/>
              </a:spcBef>
              <a:buSzPts val="2400"/>
            </a:pPr>
            <a:r>
              <a:rPr lang="en-US" sz="2800"/>
              <a:t>Making Corrections</a:t>
            </a:r>
          </a:p>
          <a:p>
            <a:pPr indent="-457200">
              <a:spcBef>
                <a:spcPts val="0"/>
              </a:spcBef>
              <a:buSzPts val="2400"/>
            </a:pPr>
            <a:r>
              <a:rPr lang="en-US" sz="2800"/>
              <a:t>Best Practices with Examples</a:t>
            </a:r>
          </a:p>
          <a:p>
            <a:pPr indent="-457200">
              <a:spcBef>
                <a:spcPts val="0"/>
              </a:spcBef>
              <a:buSzPts val="2400"/>
            </a:pPr>
            <a:r>
              <a:rPr lang="en-US" sz="2800"/>
              <a:t>Reminders</a:t>
            </a:r>
          </a:p>
        </p:txBody>
      </p:sp>
      <p:sp>
        <p:nvSpPr>
          <p:cNvPr id="627" name="Google Shape;627;p7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1351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6C16131-4994-FE74-2B3C-233ABB0DF16C}"/>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1F4A4590-620C-650A-9410-CCED91BABF08}"/>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indent="-457200">
              <a:buSzPts val="2400"/>
            </a:pPr>
            <a:r>
              <a:rPr lang="en-US"/>
              <a:t>About IDEA Part B Application and </a:t>
            </a:r>
            <a:r>
              <a:rPr lang="en-US" err="1"/>
              <a:t>MoE</a:t>
            </a:r>
            <a:endParaRPr lang="en-US"/>
          </a:p>
        </p:txBody>
      </p:sp>
      <p:sp>
        <p:nvSpPr>
          <p:cNvPr id="627" name="Google Shape;627;p76">
            <a:extLst>
              <a:ext uri="{FF2B5EF4-FFF2-40B4-BE49-F238E27FC236}">
                <a16:creationId xmlns:a16="http://schemas.microsoft.com/office/drawing/2014/main" id="{93F65BF4-E8DF-6827-01C4-697DB8A8DD45}"/>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p>
        </p:txBody>
      </p:sp>
      <p:sp>
        <p:nvSpPr>
          <p:cNvPr id="628" name="Google Shape;628;p76">
            <a:extLst>
              <a:ext uri="{FF2B5EF4-FFF2-40B4-BE49-F238E27FC236}">
                <a16:creationId xmlns:a16="http://schemas.microsoft.com/office/drawing/2014/main" id="{5A412943-E694-3CC5-D301-1778FE5198A1}"/>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3</a:t>
            </a:fld>
            <a:endParaRPr lang="en-US"/>
          </a:p>
        </p:txBody>
      </p:sp>
      <p:graphicFrame>
        <p:nvGraphicFramePr>
          <p:cNvPr id="5" name="Diagram 4" descr="Districts submit their IDEA application to the ODE through a Smartsheet form, which is an online software program.&#10;As part of the submission process, Districts are required to review and sign assurances to receive federal funding as well as submit other information required by the state that includes but is not limited to funding elections, MoE budget, GEPA Section 427, and a subrecipient fiscal risk self-assessment.&#10;Following receipt of the IDEA Part B application and MoE Compliance and Assurances Forms, the IDEA Fiscal Team reviews and approves the district and issues a subgrant award notification to the LEA. ">
            <a:extLst>
              <a:ext uri="{FF2B5EF4-FFF2-40B4-BE49-F238E27FC236}">
                <a16:creationId xmlns:a16="http://schemas.microsoft.com/office/drawing/2014/main" id="{261384D9-1F45-76CF-129B-61D3B764E261}"/>
              </a:ext>
            </a:extLst>
          </p:cNvPr>
          <p:cNvGraphicFramePr/>
          <p:nvPr>
            <p:extLst>
              <p:ext uri="{D42A27DB-BD31-4B8C-83A1-F6EECF244321}">
                <p14:modId xmlns:p14="http://schemas.microsoft.com/office/powerpoint/2010/main" val="817650117"/>
              </p:ext>
            </p:extLst>
          </p:nvPr>
        </p:nvGraphicFramePr>
        <p:xfrm>
          <a:off x="523703" y="2342094"/>
          <a:ext cx="11247120" cy="3934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C0B813A-3DF1-481D-61DD-F8A86E18DE9F}"/>
              </a:ext>
            </a:extLst>
          </p:cNvPr>
          <p:cNvSpPr txBox="1"/>
          <p:nvPr/>
        </p:nvSpPr>
        <p:spPr>
          <a:xfrm>
            <a:off x="779319" y="1818668"/>
            <a:ext cx="10592492" cy="830997"/>
          </a:xfrm>
          <a:prstGeom prst="rect">
            <a:avLst/>
          </a:prstGeom>
          <a:noFill/>
        </p:spPr>
        <p:txBody>
          <a:bodyPr wrap="square">
            <a:spAutoFit/>
          </a:bodyPr>
          <a:lstStyle/>
          <a:p>
            <a:pPr lvl="0"/>
            <a:r>
              <a:rPr lang="en-US" sz="2400">
                <a:latin typeface="Calibri" panose="020F0502020204030204" pitchFamily="34" charset="0"/>
                <a:ea typeface="Calibri" panose="020F0502020204030204" pitchFamily="34" charset="0"/>
                <a:cs typeface="Calibri" panose="020F0502020204030204" pitchFamily="34" charset="0"/>
              </a:rPr>
              <a:t>Local Education Agencies (LEAs) are required to apply annually to the Oregon Department of Education to receive IDEA Part B Funding. </a:t>
            </a:r>
          </a:p>
        </p:txBody>
      </p:sp>
    </p:spTree>
    <p:extLst>
      <p:ext uri="{BB962C8B-B14F-4D97-AF65-F5344CB8AC3E}">
        <p14:creationId xmlns:p14="http://schemas.microsoft.com/office/powerpoint/2010/main" val="143505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524273B-9797-0162-F00E-3F65E9D4CCEE}"/>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AA0104B6-8DF4-7E7C-37F1-677B029DB33A}"/>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indent="-457200">
              <a:buSzPts val="2400"/>
            </a:pPr>
            <a:r>
              <a:rPr lang="en-US"/>
              <a:t>Timeline IDEA Part B Application and </a:t>
            </a:r>
            <a:r>
              <a:rPr lang="en-US" err="1"/>
              <a:t>MoE</a:t>
            </a:r>
            <a:endParaRPr lang="en-US"/>
          </a:p>
        </p:txBody>
      </p:sp>
      <p:graphicFrame>
        <p:nvGraphicFramePr>
          <p:cNvPr id="2" name="Diagram 1" descr="IDEA Part B Application and MoE open on Thursday, April 30, 2026, and closes on Monday, June 22, 2026.  ">
            <a:extLst>
              <a:ext uri="{FF2B5EF4-FFF2-40B4-BE49-F238E27FC236}">
                <a16:creationId xmlns:a16="http://schemas.microsoft.com/office/drawing/2014/main" id="{EA4B954E-4AF0-DD6F-A617-8D6191AD4AE0}"/>
              </a:ext>
            </a:extLst>
          </p:cNvPr>
          <p:cNvGraphicFramePr/>
          <p:nvPr>
            <p:extLst>
              <p:ext uri="{D42A27DB-BD31-4B8C-83A1-F6EECF244321}">
                <p14:modId xmlns:p14="http://schemas.microsoft.com/office/powerpoint/2010/main" val="2674534877"/>
              </p:ext>
            </p:extLst>
          </p:nvPr>
        </p:nvGraphicFramePr>
        <p:xfrm>
          <a:off x="1756157" y="1784388"/>
          <a:ext cx="8706578" cy="81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It is best not to wait for the last week to work on submitting both forms, completing the IDEA Part B Application and MoE can be a time-intensive task if a district does not have all the information readily available. &#10;Please contact us with any questions early and often, it is important to receive support prior to the submission deadline.&#10;">
            <a:extLst>
              <a:ext uri="{FF2B5EF4-FFF2-40B4-BE49-F238E27FC236}">
                <a16:creationId xmlns:a16="http://schemas.microsoft.com/office/drawing/2014/main" id="{01D5A41A-EECA-AFAC-8D75-0A26B5B1D8EE}"/>
              </a:ext>
            </a:extLst>
          </p:cNvPr>
          <p:cNvGraphicFramePr/>
          <p:nvPr>
            <p:extLst>
              <p:ext uri="{D42A27DB-BD31-4B8C-83A1-F6EECF244321}">
                <p14:modId xmlns:p14="http://schemas.microsoft.com/office/powerpoint/2010/main" val="2114639154"/>
              </p:ext>
            </p:extLst>
          </p:nvPr>
        </p:nvGraphicFramePr>
        <p:xfrm>
          <a:off x="1742710" y="2834989"/>
          <a:ext cx="8706579" cy="2369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oup 9" descr="Districts choosing to waive their IDEA funds must still complete both forms to formally indicate their decision.&#10;">
            <a:extLst>
              <a:ext uri="{FF2B5EF4-FFF2-40B4-BE49-F238E27FC236}">
                <a16:creationId xmlns:a16="http://schemas.microsoft.com/office/drawing/2014/main" id="{B010345B-7522-7420-FAE7-F4113CFA5DD8}"/>
              </a:ext>
            </a:extLst>
          </p:cNvPr>
          <p:cNvGrpSpPr/>
          <p:nvPr/>
        </p:nvGrpSpPr>
        <p:grpSpPr>
          <a:xfrm>
            <a:off x="1765114" y="5321733"/>
            <a:ext cx="8697621" cy="700894"/>
            <a:chOff x="2814" y="0"/>
            <a:chExt cx="8703764" cy="1073715"/>
          </a:xfrm>
        </p:grpSpPr>
        <p:sp>
          <p:nvSpPr>
            <p:cNvPr id="11" name="Rectangle: Rounded Corners 10">
              <a:extLst>
                <a:ext uri="{FF2B5EF4-FFF2-40B4-BE49-F238E27FC236}">
                  <a16:creationId xmlns:a16="http://schemas.microsoft.com/office/drawing/2014/main" id="{1215467C-10CA-817A-2E23-E8D9DE573931}"/>
                </a:ext>
              </a:extLst>
            </p:cNvPr>
            <p:cNvSpPr/>
            <p:nvPr/>
          </p:nvSpPr>
          <p:spPr>
            <a:xfrm>
              <a:off x="2814" y="0"/>
              <a:ext cx="8703764" cy="1073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C3FFE3CB-5B98-6F48-6BBC-F2020BA8E594}"/>
                </a:ext>
              </a:extLst>
            </p:cNvPr>
            <p:cNvSpPr txBox="1"/>
            <p:nvPr/>
          </p:nvSpPr>
          <p:spPr>
            <a:xfrm>
              <a:off x="34262" y="31448"/>
              <a:ext cx="8640868" cy="1010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457200" lvl="0" indent="-228600" algn="ctr">
                <a:buSzPts val="1400"/>
                <a:defRPr/>
              </a:pPr>
              <a:r>
                <a:rPr lang="en-US" sz="1800" b="1" i="1">
                  <a:latin typeface="Calibri" panose="020F0502020204030204" pitchFamily="34" charset="0"/>
                  <a:ea typeface="Calibri" panose="020F0502020204030204" pitchFamily="34" charset="0"/>
                  <a:cs typeface="Calibri" panose="020F0502020204030204" pitchFamily="34" charset="0"/>
                </a:rPr>
                <a:t>Districts choosing to waive their IDEA funds must still complete both forms to formally indicate their decision.</a:t>
              </a:r>
            </a:p>
          </p:txBody>
        </p:sp>
      </p:grpSp>
      <p:sp>
        <p:nvSpPr>
          <p:cNvPr id="627" name="Google Shape;627;p76">
            <a:extLst>
              <a:ext uri="{FF2B5EF4-FFF2-40B4-BE49-F238E27FC236}">
                <a16:creationId xmlns:a16="http://schemas.microsoft.com/office/drawing/2014/main" id="{5C2D742A-A398-9099-95BA-3B44C2A16A1C}"/>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34600A40-5899-1FC7-938D-11A7F8C6615B}"/>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63396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0F3569B-307F-1C3E-A902-93C08272585B}"/>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ED587CD1-750E-2A7A-9EF3-E59C09BF2BBB}"/>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indent="-457200">
              <a:buSzPts val="2400"/>
            </a:pPr>
            <a:r>
              <a:rPr lang="en-US"/>
              <a:t>Summary of Updates in the 2026 LEA IDEA Part B Application</a:t>
            </a:r>
          </a:p>
        </p:txBody>
      </p:sp>
      <p:sp>
        <p:nvSpPr>
          <p:cNvPr id="627" name="Google Shape;627;p76">
            <a:extLst>
              <a:ext uri="{FF2B5EF4-FFF2-40B4-BE49-F238E27FC236}">
                <a16:creationId xmlns:a16="http://schemas.microsoft.com/office/drawing/2014/main" id="{B59B375A-E4B3-475D-FC38-83195415116D}"/>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19BFE0BE-2329-6EC2-0C1F-64D27FF7B1EB}"/>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 name="Text Placeholder 2">
            <a:extLst>
              <a:ext uri="{FF2B5EF4-FFF2-40B4-BE49-F238E27FC236}">
                <a16:creationId xmlns:a16="http://schemas.microsoft.com/office/drawing/2014/main" id="{C6351E59-E667-87CB-F745-6D7D522DEABF}"/>
              </a:ext>
            </a:extLst>
          </p:cNvPr>
          <p:cNvSpPr>
            <a:spLocks noGrp="1"/>
          </p:cNvSpPr>
          <p:nvPr>
            <p:ph type="body" idx="1"/>
          </p:nvPr>
        </p:nvSpPr>
        <p:spPr/>
        <p:txBody>
          <a:bodyPr/>
          <a:lstStyle/>
          <a:p>
            <a:r>
              <a:rPr lang="en-US" b="1" dirty="0"/>
              <a:t>IDEA Award: </a:t>
            </a:r>
            <a:r>
              <a:rPr lang="en-US" dirty="0"/>
              <a:t>As of April 28th, 2026, the ODE has not received the State IDEA Grant: IDEA Part B, Section 611 and 619 Award amounts are the 2025-2026 final awards.</a:t>
            </a:r>
          </a:p>
          <a:p>
            <a:r>
              <a:rPr lang="en-US" b="1" dirty="0"/>
              <a:t>Maintenance of Effort (</a:t>
            </a:r>
            <a:r>
              <a:rPr lang="en-US" b="1" dirty="0" err="1"/>
              <a:t>MoE</a:t>
            </a:r>
            <a:r>
              <a:rPr lang="en-US" b="1" dirty="0"/>
              <a:t>) Compliance and Assurances: </a:t>
            </a:r>
            <a:r>
              <a:rPr lang="en-US" dirty="0"/>
              <a:t>Separate </a:t>
            </a:r>
          </a:p>
          <a:p>
            <a:r>
              <a:rPr lang="en-US" b="1" dirty="0"/>
              <a:t>Excess Cost Assurance</a:t>
            </a:r>
            <a:r>
              <a:rPr lang="en-US" dirty="0"/>
              <a:t>: Removed</a:t>
            </a:r>
          </a:p>
          <a:p>
            <a:r>
              <a:rPr lang="en-US" b="1" dirty="0"/>
              <a:t>Risk Assessment: </a:t>
            </a:r>
            <a:r>
              <a:rPr lang="en-US" dirty="0"/>
              <a:t>Revised</a:t>
            </a:r>
          </a:p>
          <a:p>
            <a:r>
              <a:rPr lang="en-US" b="1" dirty="0"/>
              <a:t>Accessibility Features: </a:t>
            </a:r>
            <a:r>
              <a:rPr lang="en-US" dirty="0"/>
              <a:t>Expanded</a:t>
            </a:r>
          </a:p>
        </p:txBody>
      </p:sp>
    </p:spTree>
    <p:extLst>
      <p:ext uri="{BB962C8B-B14F-4D97-AF65-F5344CB8AC3E}">
        <p14:creationId xmlns:p14="http://schemas.microsoft.com/office/powerpoint/2010/main" val="272798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27B5DA94-A1AC-C234-BA14-CF8B434159E2}"/>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8EC867F0-E698-DC44-ACE1-9EB5824DC325}"/>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a:buSzPts val="4400"/>
            </a:pPr>
            <a:r>
              <a:rPr lang="en-US"/>
              <a:t>What is the Subrecipient Fiscal Risk Self-Assessment</a:t>
            </a:r>
          </a:p>
        </p:txBody>
      </p:sp>
      <p:sp>
        <p:nvSpPr>
          <p:cNvPr id="627" name="Google Shape;627;p76">
            <a:extLst>
              <a:ext uri="{FF2B5EF4-FFF2-40B4-BE49-F238E27FC236}">
                <a16:creationId xmlns:a16="http://schemas.microsoft.com/office/drawing/2014/main" id="{3DE462E7-C713-8B76-3EB0-3B59B3D25EA3}"/>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p>
        </p:txBody>
      </p:sp>
      <p:sp>
        <p:nvSpPr>
          <p:cNvPr id="628" name="Google Shape;628;p76">
            <a:extLst>
              <a:ext uri="{FF2B5EF4-FFF2-40B4-BE49-F238E27FC236}">
                <a16:creationId xmlns:a16="http://schemas.microsoft.com/office/drawing/2014/main" id="{96604009-0959-720D-DB97-8D09E7895B9A}"/>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5" name="Text Placeholder 2" descr="IDEA requires that every state agency evaluates each subrecipient’s risk of noncompliance with federal statutes, regulations, and the terms and conditions of the subaward to determine appropriate subrecipient monitoring activities (2 CFR 200.332(c)). &#10;The Oregon Department of Education (ODE), Office of Enhancing Student Opportunities (OSEO) uses this risk assessment as a method to determine each LEA’s appropriate fiscal risk level, and is one aspect considered when determining the overall financial risk of a subrecipient related to IDEA Part B funds. &#10;All indicators must be answered to be considered complete. Upon receipt of the completed risk self-assessment, the ODE OESO Team will review and validate specific risk indicators for completeness and accuracy. &#10;">
            <a:extLst>
              <a:ext uri="{FF2B5EF4-FFF2-40B4-BE49-F238E27FC236}">
                <a16:creationId xmlns:a16="http://schemas.microsoft.com/office/drawing/2014/main" id="{22652779-634F-C70E-131D-97985D94E521}"/>
              </a:ext>
            </a:extLst>
          </p:cNvPr>
          <p:cNvGraphicFramePr/>
          <p:nvPr>
            <p:extLst>
              <p:ext uri="{D42A27DB-BD31-4B8C-83A1-F6EECF244321}">
                <p14:modId xmlns:p14="http://schemas.microsoft.com/office/powerpoint/2010/main" val="2626690673"/>
              </p:ext>
            </p:extLst>
          </p:nvPr>
        </p:nvGraphicFramePr>
        <p:xfrm>
          <a:off x="717176" y="1781175"/>
          <a:ext cx="10784542" cy="4245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8C86AED6-C05D-84E3-DB8B-992A65BE6D01}"/>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2C220217-D1B2-76F5-F5DB-F334A2DE2700}"/>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indent="-457200">
              <a:buSzPts val="2400"/>
            </a:pPr>
            <a:r>
              <a:rPr lang="en-US"/>
              <a:t>New Subrecipient Fiscal Risk Self-Assessment Overview, Part 1</a:t>
            </a:r>
          </a:p>
        </p:txBody>
      </p:sp>
      <p:pic>
        <p:nvPicPr>
          <p:cNvPr id="2" name="Picture 1" descr="First three Subrecipient Fiscal Risk Self-Assessment indicators.">
            <a:extLst>
              <a:ext uri="{FF2B5EF4-FFF2-40B4-BE49-F238E27FC236}">
                <a16:creationId xmlns:a16="http://schemas.microsoft.com/office/drawing/2014/main" id="{C2023898-68C2-4C15-3645-4990CE6A9995}"/>
              </a:ext>
            </a:extLst>
          </p:cNvPr>
          <p:cNvPicPr>
            <a:picLocks noChangeAspect="1"/>
          </p:cNvPicPr>
          <p:nvPr/>
        </p:nvPicPr>
        <p:blipFill>
          <a:blip r:embed="rId3"/>
          <a:stretch>
            <a:fillRect/>
          </a:stretch>
        </p:blipFill>
        <p:spPr>
          <a:xfrm>
            <a:off x="3145491" y="1551202"/>
            <a:ext cx="5901018" cy="4521048"/>
          </a:xfrm>
          <a:prstGeom prst="rect">
            <a:avLst/>
          </a:prstGeom>
        </p:spPr>
      </p:pic>
      <p:sp>
        <p:nvSpPr>
          <p:cNvPr id="627" name="Google Shape;627;p76">
            <a:extLst>
              <a:ext uri="{FF2B5EF4-FFF2-40B4-BE49-F238E27FC236}">
                <a16:creationId xmlns:a16="http://schemas.microsoft.com/office/drawing/2014/main" id="{28B0486A-40A7-68F3-74CC-5E95DD9CA0DE}"/>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p>
        </p:txBody>
      </p:sp>
      <p:sp>
        <p:nvSpPr>
          <p:cNvPr id="628" name="Google Shape;628;p76">
            <a:extLst>
              <a:ext uri="{FF2B5EF4-FFF2-40B4-BE49-F238E27FC236}">
                <a16:creationId xmlns:a16="http://schemas.microsoft.com/office/drawing/2014/main" id="{D7C685E5-A8DF-AAE5-0AE2-53D23BFA9463}"/>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25942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0BF2B40-209B-99D4-267B-2D5D4414C284}"/>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F7CE5AC5-CB9E-41D9-DD7C-9A72381667E1}"/>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buSzPts val="4400"/>
            </a:pPr>
            <a:r>
              <a:rPr lang="en-US"/>
              <a:t>Part 2</a:t>
            </a:r>
          </a:p>
        </p:txBody>
      </p:sp>
      <p:pic>
        <p:nvPicPr>
          <p:cNvPr id="4" name="Picture 3" descr="Indicators four through seven of the Subrecipient Fiscal Risk Self-Assessment.">
            <a:extLst>
              <a:ext uri="{FF2B5EF4-FFF2-40B4-BE49-F238E27FC236}">
                <a16:creationId xmlns:a16="http://schemas.microsoft.com/office/drawing/2014/main" id="{EBF5AFE7-28C3-A1C1-CF03-E7769451DEB7}"/>
              </a:ext>
            </a:extLst>
          </p:cNvPr>
          <p:cNvPicPr>
            <a:picLocks noChangeAspect="1"/>
          </p:cNvPicPr>
          <p:nvPr/>
        </p:nvPicPr>
        <p:blipFill>
          <a:blip r:embed="rId3"/>
          <a:stretch>
            <a:fillRect/>
          </a:stretch>
        </p:blipFill>
        <p:spPr>
          <a:xfrm>
            <a:off x="3143017" y="655149"/>
            <a:ext cx="5932859" cy="5484644"/>
          </a:xfrm>
          <a:prstGeom prst="rect">
            <a:avLst/>
          </a:prstGeom>
        </p:spPr>
      </p:pic>
      <p:sp>
        <p:nvSpPr>
          <p:cNvPr id="627" name="Google Shape;627;p76">
            <a:extLst>
              <a:ext uri="{FF2B5EF4-FFF2-40B4-BE49-F238E27FC236}">
                <a16:creationId xmlns:a16="http://schemas.microsoft.com/office/drawing/2014/main" id="{313D4B52-F24E-0C1C-EA3C-448FD32A3612}"/>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p>
        </p:txBody>
      </p:sp>
      <p:sp>
        <p:nvSpPr>
          <p:cNvPr id="628" name="Google Shape;628;p76">
            <a:extLst>
              <a:ext uri="{FF2B5EF4-FFF2-40B4-BE49-F238E27FC236}">
                <a16:creationId xmlns:a16="http://schemas.microsoft.com/office/drawing/2014/main" id="{47763C67-7265-A31A-C36C-DA857D74968E}"/>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95298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BB6F06C0-E867-71AE-D80C-ADD74239B60B}"/>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648A3D21-9812-E4FB-1AFB-05BE996779D3}"/>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buSzPts val="4400"/>
            </a:pPr>
            <a:r>
              <a:rPr lang="en-US"/>
              <a:t>Part 3</a:t>
            </a:r>
          </a:p>
        </p:txBody>
      </p:sp>
      <p:pic>
        <p:nvPicPr>
          <p:cNvPr id="4" name="Picture 2" descr="Table presenting risk indicators with corresponding point values (0, 3, 6). Indicators eight through eleven of the Subrecipient Fiscal Risk Self-Assessment.">
            <a:extLst>
              <a:ext uri="{FF2B5EF4-FFF2-40B4-BE49-F238E27FC236}">
                <a16:creationId xmlns:a16="http://schemas.microsoft.com/office/drawing/2014/main" id="{02931281-DB34-0EED-AA25-8038BB31C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921" y="960987"/>
            <a:ext cx="5610158" cy="4936026"/>
          </a:xfrm>
          <a:prstGeom prst="rect">
            <a:avLst/>
          </a:prstGeom>
          <a:noFill/>
          <a:extLst>
            <a:ext uri="{909E8E84-426E-40DD-AFC4-6F175D3DCCD1}">
              <a14:hiddenFill xmlns:a14="http://schemas.microsoft.com/office/drawing/2010/main">
                <a:solidFill>
                  <a:srgbClr val="FFFFFF"/>
                </a:solidFill>
              </a14:hiddenFill>
            </a:ext>
          </a:extLst>
        </p:spPr>
      </p:pic>
      <p:sp>
        <p:nvSpPr>
          <p:cNvPr id="627" name="Google Shape;627;p76">
            <a:extLst>
              <a:ext uri="{FF2B5EF4-FFF2-40B4-BE49-F238E27FC236}">
                <a16:creationId xmlns:a16="http://schemas.microsoft.com/office/drawing/2014/main" id="{BD65EC89-6358-A90F-FF06-2F5D3EA35033}"/>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p>
        </p:txBody>
      </p:sp>
      <p:sp>
        <p:nvSpPr>
          <p:cNvPr id="628" name="Google Shape;628;p76">
            <a:extLst>
              <a:ext uri="{FF2B5EF4-FFF2-40B4-BE49-F238E27FC236}">
                <a16:creationId xmlns:a16="http://schemas.microsoft.com/office/drawing/2014/main" id="{C8AA89F1-2FED-A45C-E8C1-05DA4BA3D3A0}"/>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910062232"/>
      </p:ext>
    </p:extLst>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E Slide Deck Template" id="{7727D6CF-678D-4B8D-BFCD-91F54A4C1180}" vid="{8723BB7C-EC8A-44CE-94A0-61768A8EAA10}"/>
    </a:ext>
  </a:extLst>
</a:theme>
</file>

<file path=ppt/theme/theme2.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E Slide Deck Template" id="{7727D6CF-678D-4B8D-BFCD-91F54A4C1180}" vid="{83F7044A-C3B4-4B98-9BFA-549B6CFD1BF1}"/>
    </a:ext>
  </a:extLst>
</a:theme>
</file>

<file path=ppt/theme/theme3.xml><?xml version="1.0" encoding="utf-8"?>
<a:theme xmlns:a="http://schemas.openxmlformats.org/drawingml/2006/main" name="Green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E Slide Deck Template" id="{7727D6CF-678D-4B8D-BFCD-91F54A4C1180}" vid="{31DFA7AE-B2A5-4152-A183-638A53CFAA3A}"/>
    </a:ext>
  </a:extLst>
</a:theme>
</file>

<file path=ppt/theme/theme4.xml><?xml version="1.0" encoding="utf-8"?>
<a:theme xmlns:a="http://schemas.openxmlformats.org/drawingml/2006/main" name="1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E Slide Deck Template" id="{7727D6CF-678D-4B8D-BFCD-91F54A4C1180}" vid="{442543E8-64C8-4DCC-9F97-1D114C2223AE}"/>
    </a:ext>
  </a:extLst>
</a:theme>
</file>

<file path=ppt/theme/theme5.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 id="{7727D6CF-678D-4B8D-BFCD-91F54A4C1180}" vid="{83D1D264-A56E-40FD-A664-F45BE38370FC}"/>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6DA7A126F3FC40B3A9837B2983E5A7" ma:contentTypeVersion="2" ma:contentTypeDescription="Create a new document." ma:contentTypeScope="" ma:versionID="0279363fe623c9074cde9ec2ec330fcc">
  <xsd:schema xmlns:xsd="http://www.w3.org/2001/XMLSchema" xmlns:xs="http://www.w3.org/2001/XMLSchema" xmlns:p="http://schemas.microsoft.com/office/2006/metadata/properties" xmlns:ns1="http://schemas.microsoft.com/sharepoint/v3" xmlns:ns2="54031767-dd6d-417c-ab73-583408f47564" targetNamespace="http://schemas.microsoft.com/office/2006/metadata/properties" ma:root="true" ma:fieldsID="d9458e77cf9d198ba6dbaf0b974a459d" ns1:_="" ns2:_="">
    <xsd:import namespace="http://schemas.microsoft.com/sharepoint/v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C1C207-77FC-44F7-AC05-276B3AA37170}">
  <ds:schemaRefs>
    <ds:schemaRef ds:uri="http://schemas.microsoft.com/sharepoint/v3/contenttype/forms"/>
  </ds:schemaRefs>
</ds:datastoreItem>
</file>

<file path=customXml/itemProps2.xml><?xml version="1.0" encoding="utf-8"?>
<ds:datastoreItem xmlns:ds="http://schemas.openxmlformats.org/officeDocument/2006/customXml" ds:itemID="{1B13940B-86BC-4D63-8B66-E7EA7178ED0B}"/>
</file>

<file path=customXml/itemProps3.xml><?xml version="1.0" encoding="utf-8"?>
<ds:datastoreItem xmlns:ds="http://schemas.openxmlformats.org/officeDocument/2006/customXml" ds:itemID="{BC4EA527-A198-4301-BCF4-14EDE0643645}">
  <ds:schemaRefs>
    <ds:schemaRef ds:uri="http://schemas.microsoft.com/office/2006/metadata/properties"/>
    <ds:schemaRef ds:uri="http://www.w3.org/XML/1998/namespace"/>
    <ds:schemaRef ds:uri="http://purl.org/dc/terms/"/>
    <ds:schemaRef ds:uri="http://schemas.microsoft.com/sharepoint/v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78f5ee1-467c-41f2-8d71-fd7aa150f130"/>
    <ds:schemaRef ds:uri="17361905-01de-4e5a-a230-c580e4f92c49"/>
    <ds:schemaRef ds:uri="http://purl.org/dc/elements/1.1/"/>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Slide Deck Template</Template>
  <TotalTime>0</TotalTime>
  <Words>3622</Words>
  <Application>Microsoft Office PowerPoint</Application>
  <PresentationFormat>Widescreen</PresentationFormat>
  <Paragraphs>328</Paragraphs>
  <Slides>18</Slides>
  <Notes>18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Arial,Sans-Serif</vt:lpstr>
      <vt:lpstr>Calibri</vt:lpstr>
      <vt:lpstr>Courier New</vt:lpstr>
      <vt:lpstr>Wingdings</vt:lpstr>
      <vt:lpstr>2021ODE</vt:lpstr>
      <vt:lpstr>Orange_2021ODE</vt:lpstr>
      <vt:lpstr>Green_2021ODE</vt:lpstr>
      <vt:lpstr>1_2021ODE</vt:lpstr>
      <vt:lpstr>2021ODE</vt:lpstr>
      <vt:lpstr>IDEA Part B Application and MoE Compliance and Assurances</vt:lpstr>
      <vt:lpstr>Webinar Agenda</vt:lpstr>
      <vt:lpstr>About IDEA Part B Application and MoE</vt:lpstr>
      <vt:lpstr>Timeline IDEA Part B Application and MoE</vt:lpstr>
      <vt:lpstr>Summary of Updates in the 2026 LEA IDEA Part B Application</vt:lpstr>
      <vt:lpstr>What is the Subrecipient Fiscal Risk Self-Assessment</vt:lpstr>
      <vt:lpstr>New Subrecipient Fiscal Risk Self-Assessment Overview, Part 1</vt:lpstr>
      <vt:lpstr>Part 2</vt:lpstr>
      <vt:lpstr>Part 3</vt:lpstr>
      <vt:lpstr>Accessibility Features</vt:lpstr>
      <vt:lpstr>Submission forms</vt:lpstr>
      <vt:lpstr>What Happens after Submission</vt:lpstr>
      <vt:lpstr>Making Corrections</vt:lpstr>
      <vt:lpstr>Making Corrections, part 2</vt:lpstr>
      <vt:lpstr>Best Practices with Examples</vt:lpstr>
      <vt:lpstr>Questions</vt:lpstr>
      <vt:lpstr>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LEA IDEA Part B Application and MOE Webinar</dc:title>
  <dc:creator>VERMILLION Alex * ODE</dc:creator>
  <cp:lastModifiedBy>GARTON Cynthia * ODE</cp:lastModifiedBy>
  <cp:revision>39</cp:revision>
  <dcterms:created xsi:type="dcterms:W3CDTF">2024-01-03T18:12:54Z</dcterms:created>
  <dcterms:modified xsi:type="dcterms:W3CDTF">2026-05-08T23:05:19Z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SIP_Label_7730ea53-6f5e-4160-81a5-992a9105450a_Enabled">
    <vt:lpwstr>true</vt:lpwstr>
  </property>
  <property fmtid="{D5CDD505-2E9C-101B-9397-08002B2CF9AE}" pid="4" name="MSIP_Label_7730ea53-6f5e-4160-81a5-992a9105450a_SetDate">
    <vt:lpwstr>2024-01-03T18:13:00Z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2554e308-ef87-4ce9-b6bb-3371bef02577</vt:lpwstr>
  </property>
  <property fmtid="{D5CDD505-2E9C-101B-9397-08002B2CF9AE}" pid="9" name="MSIP_Label_7730ea53-6f5e-4160-81a5-992a9105450a_ContentBits">
    <vt:lpwstr>0</vt:lpwstr>
  </property>
  <property fmtid="{D5CDD505-2E9C-101B-9397-08002B2CF9AE}" pid="10" name="ContentTypeId">
    <vt:lpwstr>0x010100CE6DA7A126F3FC40B3A9837B2983E5A7</vt:lpwstr>
  </property>
  <property fmtid="{D5CDD505-2E9C-101B-9397-08002B2CF9AE}" pid="11" name="MediaServiceImageTags">
    <vt:lpwstr/>
  </property>
  <property fmtid="{D5CDD505-2E9C-101B-9397-08002B2CF9AE}" pid="12" name="_MarkAsFinal">
    <vt:bool>true</vt:bool>
  </property>
</Properties>
</file>