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theme/theme1.xml" ContentType="application/vnd.openxmlformats-officedocument.theme+xml"/>
  <Override PartName="/word/settings.xml" ContentType="application/vnd.openxmlformats-officedocument.wordprocessingml.setting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webSettings.xml" ContentType="application/vnd.openxmlformats-officedocument.wordprocessingml.webSettings+xml"/>
  <Override PartName="/word/fontTable.xml" ContentType="application/vnd.openxmlformats-officedocument.wordprocessingml.fontTabl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3.xml" ContentType="application/vnd.openxmlformats-officedocument.customXmlProperties+xml"/>
</Types>
</file>

<file path=_rels/.rels><?xml version="1.0" encoding="UTF-8" standalone="yes"?>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word/document.xml" /><Relationship Id="rId4" Type="http://schemas.openxmlformats.org/officeDocument/2006/relationships/custom-properties" Target="docProps/custom.xml" /><Relationship Id="rId5" Type="http://schemas.microsoft.com/office/2020/02/relationships/classificationlabels" Target="docMetadata/LabelInfo.xml" 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75A4708F" w14:textId="77777777" w:rsidR="00A30F06" w:rsidRDefault="00A30F06">
      <w:pPr>
        <w:pStyle w:val="Normal1"/>
        <w:spacing w:before="240" w:after="240"/>
      </w:pPr>
    </w:p>
    <w:tbl>
      <w:tblPr>
        <w:tblStyle w:val="a"/>
        <w:tblW w:w="9885" w:type="dxa"/>
        <w:tblInd w:w="-3" w:type="dxa"/>
        <w:tblBorders>
          <w:top w:val="single" w:sz="6" w:space="0" w:color="000000"/>
          <w:left w:val="single" w:sz="6" w:space="0" w:color="000000"/>
          <w:bottom w:val="single" w:sz="6" w:space="0" w:color="000000"/>
          <w:right w:val="single" w:sz="6" w:space="0" w:color="000000"/>
          <w:insideH w:val="single" w:sz="4" w:space="0" w:color="000000"/>
          <w:insideV w:val="single" w:sz="4" w:space="0" w:color="000000"/>
        </w:tblBorders>
        <w:tblLayout w:type="fixed"/>
        <w:tblLook w:val="0600" w:firstRow="0" w:lastRow="0" w:firstColumn="0" w:lastColumn="0" w:noHBand="1" w:noVBand="1"/>
      </w:tblPr>
      <w:tblGrid>
        <w:gridCol w:w="2268"/>
        <w:gridCol w:w="2070"/>
        <w:gridCol w:w="270"/>
        <w:gridCol w:w="1422"/>
        <w:gridCol w:w="1245"/>
        <w:gridCol w:w="2610"/>
      </w:tblGrid>
      <w:tr w:rsidR="00A30F06" w14:paraId="3C97C934" w14:textId="77777777" w:rsidTr="0071506A">
        <w:trPr>
          <w:trHeight w:val="300"/>
        </w:trPr>
        <w:tc>
          <w:tcPr>
            <w:tcW w:w="2268" w:type="dxa"/>
            <w:tcBorders>
              <w:top w:val="nil"/>
              <w:left w:val="nil"/>
              <w:bottom w:val="nil"/>
              <w:right w:val="nil"/>
            </w:tcBorders>
            <w:tcMar>
              <w:left w:w="105" w:type="dxa"/>
              <w:right w:w="105" w:type="dxa"/>
            </w:tcMar>
          </w:tcPr>
          <w:p w14:paraId="407F0CC5" w14:textId="77777777" w:rsidR="00A30F06" w:rsidRDefault="00EF0726">
            <w:pPr>
              <w:pStyle w:val="Normal1"/>
              <w:rPr>
                <w:color w:val="000000"/>
                <w:sz w:val="24"/>
                <w:szCs w:val="24"/>
              </w:rPr>
            </w:pPr>
            <w:proofErr w:type="spellStart"/>
            <w:r>
              <w:rPr>
                <w:color w:val="000000"/>
                <w:sz w:val="24"/>
                <w:szCs w:val="24"/>
              </w:rPr>
              <w:t>Ardayga</w:t>
            </w:r>
            <w:proofErr w:type="spellEnd"/>
            <w:r>
              <w:rPr>
                <w:color w:val="000000"/>
                <w:sz w:val="24"/>
                <w:szCs w:val="24"/>
              </w:rPr>
              <w:t>:</w:t>
            </w:r>
          </w:p>
        </w:tc>
        <w:tc>
          <w:tcPr>
            <w:tcW w:w="2070" w:type="dxa"/>
            <w:tcBorders>
              <w:top w:val="nil"/>
              <w:left w:val="nil"/>
              <w:bottom w:val="single" w:sz="12" w:space="0" w:color="000000"/>
              <w:right w:val="nil"/>
            </w:tcBorders>
            <w:tcMar>
              <w:left w:w="105" w:type="dxa"/>
              <w:right w:w="105" w:type="dxa"/>
            </w:tcMar>
          </w:tcPr>
          <w:p w14:paraId="6519ADEB" w14:textId="77777777" w:rsidR="00A30F06" w:rsidRDefault="00A30F06">
            <w:pPr>
              <w:pStyle w:val="Normal1"/>
              <w:rPr>
                <w:color w:val="000000"/>
                <w:sz w:val="24"/>
                <w:szCs w:val="24"/>
              </w:rPr>
            </w:pPr>
          </w:p>
        </w:tc>
        <w:tc>
          <w:tcPr>
            <w:tcW w:w="270" w:type="dxa"/>
            <w:tcBorders>
              <w:top w:val="nil"/>
              <w:left w:val="nil"/>
              <w:bottom w:val="nil"/>
              <w:right w:val="nil"/>
            </w:tcBorders>
            <w:tcMar>
              <w:left w:w="105" w:type="dxa"/>
              <w:right w:w="105" w:type="dxa"/>
            </w:tcMar>
          </w:tcPr>
          <w:p w14:paraId="2531EDBC" w14:textId="77777777" w:rsidR="00A30F06" w:rsidRDefault="00A30F06">
            <w:pPr>
              <w:pStyle w:val="Normal1"/>
              <w:rPr>
                <w:color w:val="000000"/>
                <w:sz w:val="24"/>
                <w:szCs w:val="24"/>
              </w:rPr>
            </w:pPr>
          </w:p>
        </w:tc>
        <w:tc>
          <w:tcPr>
            <w:tcW w:w="1422" w:type="dxa"/>
            <w:tcBorders>
              <w:top w:val="nil"/>
              <w:left w:val="nil"/>
              <w:bottom w:val="nil"/>
              <w:right w:val="nil"/>
            </w:tcBorders>
            <w:tcMar>
              <w:left w:w="105" w:type="dxa"/>
              <w:right w:w="105" w:type="dxa"/>
            </w:tcMar>
          </w:tcPr>
          <w:p w14:paraId="077A0537" w14:textId="77777777" w:rsidR="00A30F06" w:rsidRDefault="00EF0726">
            <w:pPr>
              <w:pStyle w:val="Normal1"/>
              <w:rPr>
                <w:color w:val="000000"/>
                <w:sz w:val="24"/>
                <w:szCs w:val="24"/>
              </w:rPr>
            </w:pPr>
            <w:proofErr w:type="spellStart"/>
            <w:r>
              <w:rPr>
                <w:color w:val="000000"/>
                <w:sz w:val="24"/>
                <w:szCs w:val="24"/>
              </w:rPr>
              <w:t>Taariikhda</w:t>
            </w:r>
            <w:proofErr w:type="spellEnd"/>
            <w:r>
              <w:rPr>
                <w:color w:val="000000"/>
                <w:sz w:val="24"/>
                <w:szCs w:val="24"/>
              </w:rPr>
              <w:t>:</w:t>
            </w:r>
          </w:p>
        </w:tc>
        <w:tc>
          <w:tcPr>
            <w:tcW w:w="1245" w:type="dxa"/>
            <w:tcBorders>
              <w:top w:val="nil"/>
              <w:left w:val="nil"/>
              <w:bottom w:val="single" w:sz="12" w:space="0" w:color="000000"/>
              <w:right w:val="nil"/>
            </w:tcBorders>
            <w:tcMar>
              <w:left w:w="105" w:type="dxa"/>
              <w:right w:w="105" w:type="dxa"/>
            </w:tcMar>
          </w:tcPr>
          <w:p w14:paraId="6F26C022" w14:textId="77777777" w:rsidR="00A30F06" w:rsidRDefault="00A30F06">
            <w:pPr>
              <w:pStyle w:val="Normal1"/>
              <w:rPr>
                <w:color w:val="000000"/>
                <w:sz w:val="24"/>
                <w:szCs w:val="24"/>
              </w:rPr>
            </w:pPr>
          </w:p>
        </w:tc>
        <w:tc>
          <w:tcPr>
            <w:tcW w:w="2610" w:type="dxa"/>
            <w:tcBorders>
              <w:top w:val="nil"/>
              <w:left w:val="nil"/>
              <w:bottom w:val="single" w:sz="12" w:space="0" w:color="000000"/>
              <w:right w:val="nil"/>
            </w:tcBorders>
            <w:tcMar>
              <w:left w:w="105" w:type="dxa"/>
              <w:right w:w="105" w:type="dxa"/>
            </w:tcMar>
          </w:tcPr>
          <w:p w14:paraId="3CA5B82F" w14:textId="77777777" w:rsidR="00A30F06" w:rsidRDefault="00A30F06">
            <w:pPr>
              <w:pStyle w:val="Normal1"/>
              <w:rPr>
                <w:color w:val="000000"/>
                <w:sz w:val="24"/>
                <w:szCs w:val="24"/>
              </w:rPr>
            </w:pPr>
          </w:p>
        </w:tc>
      </w:tr>
      <w:tr w:rsidR="00A30F06" w14:paraId="3CBD80E7" w14:textId="77777777" w:rsidTr="0071506A">
        <w:trPr>
          <w:trHeight w:val="300"/>
        </w:trPr>
        <w:tc>
          <w:tcPr>
            <w:tcW w:w="2268" w:type="dxa"/>
            <w:tcBorders>
              <w:top w:val="nil"/>
              <w:left w:val="nil"/>
              <w:bottom w:val="nil"/>
              <w:right w:val="nil"/>
            </w:tcBorders>
            <w:tcMar>
              <w:left w:w="105" w:type="dxa"/>
              <w:right w:w="105" w:type="dxa"/>
            </w:tcMar>
          </w:tcPr>
          <w:p w14:paraId="260E9979" w14:textId="77777777" w:rsidR="00A30F06" w:rsidRDefault="00A30F06">
            <w:pPr>
              <w:pStyle w:val="Normal1"/>
              <w:rPr>
                <w:color w:val="000000"/>
                <w:sz w:val="24"/>
                <w:szCs w:val="24"/>
              </w:rPr>
            </w:pPr>
          </w:p>
          <w:p w14:paraId="192278AC" w14:textId="77777777" w:rsidR="00A30F06" w:rsidRDefault="00823AEE">
            <w:pPr>
              <w:pStyle w:val="Normal1"/>
              <w:rPr>
                <w:color w:val="000000"/>
                <w:sz w:val="24"/>
                <w:szCs w:val="24"/>
              </w:rPr>
            </w:pPr>
            <w:proofErr w:type="spellStart"/>
            <w:r>
              <w:rPr>
                <w:color w:val="000000"/>
                <w:sz w:val="24"/>
                <w:szCs w:val="24"/>
              </w:rPr>
              <w:t>Taariikhda</w:t>
            </w:r>
            <w:proofErr w:type="spellEnd"/>
            <w:r>
              <w:rPr>
                <w:color w:val="000000"/>
                <w:sz w:val="24"/>
                <w:szCs w:val="24"/>
              </w:rPr>
              <w:t xml:space="preserve"> </w:t>
            </w:r>
            <w:proofErr w:type="spellStart"/>
            <w:r>
              <w:rPr>
                <w:color w:val="000000"/>
                <w:sz w:val="24"/>
                <w:szCs w:val="24"/>
              </w:rPr>
              <w:t>Dhalashada</w:t>
            </w:r>
            <w:proofErr w:type="spellEnd"/>
            <w:r w:rsidR="00EF0726">
              <w:rPr>
                <w:color w:val="000000"/>
                <w:sz w:val="24"/>
                <w:szCs w:val="24"/>
              </w:rPr>
              <w:t xml:space="preserve"> </w:t>
            </w:r>
            <w:proofErr w:type="spellStart"/>
            <w:r w:rsidR="00EF0726">
              <w:rPr>
                <w:color w:val="000000"/>
                <w:sz w:val="24"/>
                <w:szCs w:val="24"/>
              </w:rPr>
              <w:t>ardayga</w:t>
            </w:r>
            <w:proofErr w:type="spellEnd"/>
            <w:r w:rsidR="00EF0726">
              <w:rPr>
                <w:color w:val="000000"/>
                <w:sz w:val="24"/>
                <w:szCs w:val="24"/>
              </w:rPr>
              <w:t>:</w:t>
            </w:r>
          </w:p>
        </w:tc>
        <w:tc>
          <w:tcPr>
            <w:tcW w:w="2070" w:type="dxa"/>
            <w:tcBorders>
              <w:top w:val="single" w:sz="12" w:space="0" w:color="000000"/>
              <w:left w:val="nil"/>
              <w:bottom w:val="single" w:sz="12" w:space="0" w:color="000000"/>
              <w:right w:val="nil"/>
            </w:tcBorders>
            <w:tcMar>
              <w:left w:w="105" w:type="dxa"/>
              <w:right w:w="105" w:type="dxa"/>
            </w:tcMar>
          </w:tcPr>
          <w:p w14:paraId="5A7C1D6C" w14:textId="77777777" w:rsidR="00A30F06" w:rsidRDefault="00A30F06">
            <w:pPr>
              <w:pStyle w:val="Normal1"/>
              <w:rPr>
                <w:color w:val="000000"/>
                <w:sz w:val="24"/>
                <w:szCs w:val="24"/>
              </w:rPr>
            </w:pPr>
          </w:p>
        </w:tc>
        <w:tc>
          <w:tcPr>
            <w:tcW w:w="270" w:type="dxa"/>
            <w:tcBorders>
              <w:top w:val="nil"/>
              <w:left w:val="nil"/>
              <w:bottom w:val="nil"/>
              <w:right w:val="nil"/>
            </w:tcBorders>
            <w:tcMar>
              <w:left w:w="105" w:type="dxa"/>
              <w:right w:w="105" w:type="dxa"/>
            </w:tcMar>
          </w:tcPr>
          <w:p w14:paraId="6681A840" w14:textId="77777777" w:rsidR="00A30F06" w:rsidRDefault="00A30F06">
            <w:pPr>
              <w:pStyle w:val="Normal1"/>
              <w:rPr>
                <w:color w:val="000000"/>
                <w:sz w:val="24"/>
                <w:szCs w:val="24"/>
              </w:rPr>
            </w:pPr>
          </w:p>
        </w:tc>
        <w:tc>
          <w:tcPr>
            <w:tcW w:w="1422" w:type="dxa"/>
            <w:tcBorders>
              <w:top w:val="nil"/>
              <w:left w:val="nil"/>
              <w:bottom w:val="nil"/>
              <w:right w:val="nil"/>
            </w:tcBorders>
            <w:tcMar>
              <w:left w:w="105" w:type="dxa"/>
              <w:right w:w="105" w:type="dxa"/>
            </w:tcMar>
          </w:tcPr>
          <w:p w14:paraId="17208E4C" w14:textId="77777777" w:rsidR="00A30F06" w:rsidRDefault="00A30F06">
            <w:pPr>
              <w:pStyle w:val="Normal1"/>
              <w:rPr>
                <w:color w:val="000000"/>
                <w:sz w:val="24"/>
                <w:szCs w:val="24"/>
              </w:rPr>
            </w:pPr>
          </w:p>
          <w:p w14:paraId="56FFB46D" w14:textId="77777777" w:rsidR="00A30F06" w:rsidRDefault="00EF0726">
            <w:pPr>
              <w:pStyle w:val="Normal1"/>
              <w:rPr>
                <w:color w:val="000000"/>
                <w:sz w:val="24"/>
                <w:szCs w:val="24"/>
              </w:rPr>
            </w:pPr>
            <w:proofErr w:type="spellStart"/>
            <w:r>
              <w:rPr>
                <w:color w:val="000000"/>
                <w:sz w:val="24"/>
                <w:szCs w:val="24"/>
              </w:rPr>
              <w:t>Degmada</w:t>
            </w:r>
            <w:proofErr w:type="spellEnd"/>
            <w:r>
              <w:rPr>
                <w:color w:val="000000"/>
                <w:sz w:val="24"/>
                <w:szCs w:val="24"/>
              </w:rPr>
              <w:t xml:space="preserve"> </w:t>
            </w:r>
            <w:proofErr w:type="spellStart"/>
            <w:r>
              <w:rPr>
                <w:color w:val="000000"/>
                <w:sz w:val="24"/>
                <w:szCs w:val="24"/>
              </w:rPr>
              <w:t>degan</w:t>
            </w:r>
            <w:r w:rsidR="00823AEE">
              <w:rPr>
                <w:color w:val="000000"/>
                <w:sz w:val="24"/>
                <w:szCs w:val="24"/>
              </w:rPr>
              <w:t>aha</w:t>
            </w:r>
            <w:proofErr w:type="spellEnd"/>
            <w:r>
              <w:rPr>
                <w:color w:val="000000"/>
                <w:sz w:val="24"/>
                <w:szCs w:val="24"/>
              </w:rPr>
              <w:t>:</w:t>
            </w:r>
          </w:p>
        </w:tc>
        <w:tc>
          <w:tcPr>
            <w:tcW w:w="1245" w:type="dxa"/>
            <w:tcBorders>
              <w:top w:val="single" w:sz="12" w:space="0" w:color="000000"/>
              <w:left w:val="nil"/>
              <w:bottom w:val="single" w:sz="12" w:space="0" w:color="000000"/>
              <w:right w:val="nil"/>
            </w:tcBorders>
            <w:tcMar>
              <w:left w:w="105" w:type="dxa"/>
              <w:right w:w="105" w:type="dxa"/>
            </w:tcMar>
          </w:tcPr>
          <w:p w14:paraId="2AB9A9FE" w14:textId="77777777" w:rsidR="00A30F06" w:rsidRDefault="00A30F06">
            <w:pPr>
              <w:pStyle w:val="Normal1"/>
              <w:rPr>
                <w:color w:val="000000"/>
                <w:sz w:val="24"/>
                <w:szCs w:val="24"/>
              </w:rPr>
            </w:pPr>
          </w:p>
        </w:tc>
        <w:tc>
          <w:tcPr>
            <w:tcW w:w="2610" w:type="dxa"/>
            <w:tcBorders>
              <w:top w:val="single" w:sz="12" w:space="0" w:color="000000"/>
              <w:left w:val="nil"/>
              <w:bottom w:val="single" w:sz="12" w:space="0" w:color="000000"/>
              <w:right w:val="nil"/>
            </w:tcBorders>
            <w:tcMar>
              <w:left w:w="105" w:type="dxa"/>
              <w:right w:w="105" w:type="dxa"/>
            </w:tcMar>
          </w:tcPr>
          <w:p w14:paraId="2FBB3A6F" w14:textId="77777777" w:rsidR="00A30F06" w:rsidRDefault="00A30F06">
            <w:pPr>
              <w:pStyle w:val="Normal1"/>
              <w:rPr>
                <w:color w:val="000000"/>
                <w:sz w:val="24"/>
                <w:szCs w:val="24"/>
              </w:rPr>
            </w:pPr>
          </w:p>
        </w:tc>
      </w:tr>
      <w:tr w:rsidR="00A30F06" w14:paraId="422C5B07" w14:textId="77777777" w:rsidTr="0071506A">
        <w:trPr>
          <w:trHeight w:val="300"/>
        </w:trPr>
        <w:tc>
          <w:tcPr>
            <w:tcW w:w="2268" w:type="dxa"/>
            <w:tcBorders>
              <w:top w:val="nil"/>
              <w:left w:val="nil"/>
              <w:bottom w:val="nil"/>
              <w:right w:val="nil"/>
            </w:tcBorders>
            <w:tcMar>
              <w:left w:w="105" w:type="dxa"/>
              <w:right w:w="105" w:type="dxa"/>
            </w:tcMar>
          </w:tcPr>
          <w:p w14:paraId="4D06E9D2" w14:textId="77777777" w:rsidR="00A30F06" w:rsidRDefault="00A30F06">
            <w:pPr>
              <w:pStyle w:val="Normal1"/>
              <w:rPr>
                <w:color w:val="000000"/>
                <w:sz w:val="24"/>
                <w:szCs w:val="24"/>
              </w:rPr>
            </w:pPr>
          </w:p>
          <w:p w14:paraId="1D44F735" w14:textId="77777777" w:rsidR="00A30F06" w:rsidRDefault="00EF0726">
            <w:pPr>
              <w:pStyle w:val="Normal1"/>
              <w:rPr>
                <w:color w:val="000000"/>
                <w:sz w:val="24"/>
                <w:szCs w:val="24"/>
              </w:rPr>
            </w:pPr>
            <w:r>
              <w:rPr>
                <w:color w:val="000000"/>
                <w:sz w:val="24"/>
                <w:szCs w:val="24"/>
              </w:rPr>
              <w:t>SSID:</w:t>
            </w:r>
          </w:p>
        </w:tc>
        <w:tc>
          <w:tcPr>
            <w:tcW w:w="2070" w:type="dxa"/>
            <w:tcBorders>
              <w:top w:val="single" w:sz="12" w:space="0" w:color="000000"/>
              <w:left w:val="nil"/>
              <w:bottom w:val="single" w:sz="12" w:space="0" w:color="000000"/>
              <w:right w:val="nil"/>
            </w:tcBorders>
            <w:tcMar>
              <w:left w:w="105" w:type="dxa"/>
              <w:right w:w="105" w:type="dxa"/>
            </w:tcMar>
          </w:tcPr>
          <w:p w14:paraId="79CC5E87" w14:textId="77777777" w:rsidR="00A30F06" w:rsidRDefault="00A30F06">
            <w:pPr>
              <w:pStyle w:val="Normal1"/>
              <w:rPr>
                <w:color w:val="000000"/>
                <w:sz w:val="24"/>
                <w:szCs w:val="24"/>
              </w:rPr>
            </w:pPr>
          </w:p>
        </w:tc>
        <w:tc>
          <w:tcPr>
            <w:tcW w:w="270" w:type="dxa"/>
            <w:tcBorders>
              <w:top w:val="nil"/>
              <w:left w:val="nil"/>
              <w:bottom w:val="nil"/>
              <w:right w:val="nil"/>
            </w:tcBorders>
            <w:tcMar>
              <w:left w:w="105" w:type="dxa"/>
              <w:right w:w="105" w:type="dxa"/>
            </w:tcMar>
          </w:tcPr>
          <w:p w14:paraId="30535CAD" w14:textId="77777777" w:rsidR="00A30F06" w:rsidRDefault="00A30F06">
            <w:pPr>
              <w:pStyle w:val="Normal1"/>
              <w:rPr>
                <w:color w:val="000000"/>
                <w:sz w:val="24"/>
                <w:szCs w:val="24"/>
              </w:rPr>
            </w:pPr>
          </w:p>
        </w:tc>
        <w:tc>
          <w:tcPr>
            <w:tcW w:w="1422" w:type="dxa"/>
            <w:tcBorders>
              <w:top w:val="nil"/>
              <w:left w:val="nil"/>
              <w:bottom w:val="nil"/>
              <w:right w:val="nil"/>
            </w:tcBorders>
            <w:tcMar>
              <w:left w:w="105" w:type="dxa"/>
              <w:right w:w="105" w:type="dxa"/>
            </w:tcMar>
          </w:tcPr>
          <w:p w14:paraId="0917279A" w14:textId="77777777" w:rsidR="00A30F06" w:rsidRDefault="00A30F06">
            <w:pPr>
              <w:pStyle w:val="Normal1"/>
              <w:rPr>
                <w:color w:val="000000"/>
                <w:sz w:val="24"/>
                <w:szCs w:val="24"/>
              </w:rPr>
            </w:pPr>
          </w:p>
        </w:tc>
        <w:tc>
          <w:tcPr>
            <w:tcW w:w="1245" w:type="dxa"/>
            <w:tcBorders>
              <w:top w:val="single" w:sz="12" w:space="0" w:color="000000"/>
              <w:left w:val="nil"/>
              <w:bottom w:val="nil"/>
              <w:right w:val="nil"/>
            </w:tcBorders>
            <w:tcMar>
              <w:left w:w="105" w:type="dxa"/>
              <w:right w:w="105" w:type="dxa"/>
            </w:tcMar>
          </w:tcPr>
          <w:p w14:paraId="5856EEC0" w14:textId="77777777" w:rsidR="00A30F06" w:rsidRDefault="00A30F06">
            <w:pPr>
              <w:pStyle w:val="Normal1"/>
              <w:rPr>
                <w:color w:val="000000"/>
                <w:sz w:val="24"/>
                <w:szCs w:val="24"/>
              </w:rPr>
            </w:pPr>
          </w:p>
        </w:tc>
        <w:tc>
          <w:tcPr>
            <w:tcW w:w="2610" w:type="dxa"/>
            <w:tcBorders>
              <w:top w:val="single" w:sz="12" w:space="0" w:color="000000"/>
              <w:left w:val="nil"/>
              <w:bottom w:val="nil"/>
              <w:right w:val="nil"/>
            </w:tcBorders>
            <w:tcMar>
              <w:left w:w="105" w:type="dxa"/>
              <w:right w:w="105" w:type="dxa"/>
            </w:tcMar>
          </w:tcPr>
          <w:p w14:paraId="1A12113F" w14:textId="77777777" w:rsidR="00A30F06" w:rsidRDefault="00A30F06">
            <w:pPr>
              <w:pStyle w:val="Normal1"/>
              <w:rPr>
                <w:color w:val="000000"/>
                <w:sz w:val="24"/>
                <w:szCs w:val="24"/>
              </w:rPr>
            </w:pPr>
          </w:p>
        </w:tc>
      </w:tr>
    </w:tbl>
    <w:p w14:paraId="3AACFDC6" w14:textId="77777777" w:rsidR="00A30F06" w:rsidRDefault="00823AEE">
      <w:pPr>
        <w:pStyle w:val="Normal1"/>
        <w:spacing w:before="240" w:after="240"/>
        <w:rPr>
          <w:b/>
          <w:sz w:val="24"/>
          <w:szCs w:val="24"/>
        </w:rPr>
      </w:pPr>
      <w:proofErr w:type="spellStart"/>
      <w:r>
        <w:rPr>
          <w:b/>
          <w:sz w:val="24"/>
          <w:szCs w:val="24"/>
        </w:rPr>
        <w:t>Degmo</w:t>
      </w:r>
      <w:proofErr w:type="spellEnd"/>
      <w:r>
        <w:rPr>
          <w:b/>
          <w:sz w:val="24"/>
          <w:szCs w:val="24"/>
        </w:rPr>
        <w:t xml:space="preserve"> </w:t>
      </w:r>
      <w:proofErr w:type="spellStart"/>
      <w:r>
        <w:rPr>
          <w:b/>
          <w:sz w:val="24"/>
          <w:szCs w:val="24"/>
        </w:rPr>
        <w:t>dugsiyeedku</w:t>
      </w:r>
      <w:proofErr w:type="spellEnd"/>
      <w:r>
        <w:rPr>
          <w:b/>
          <w:sz w:val="24"/>
          <w:szCs w:val="24"/>
        </w:rPr>
        <w:t xml:space="preserve"> ma </w:t>
      </w:r>
      <w:proofErr w:type="spellStart"/>
      <w:r>
        <w:rPr>
          <w:b/>
          <w:sz w:val="24"/>
          <w:szCs w:val="24"/>
        </w:rPr>
        <w:t>gelin</w:t>
      </w:r>
      <w:proofErr w:type="spellEnd"/>
      <w:r>
        <w:rPr>
          <w:b/>
          <w:sz w:val="24"/>
          <w:szCs w:val="24"/>
        </w:rPr>
        <w:t xml:space="preserve"> </w:t>
      </w:r>
      <w:proofErr w:type="spellStart"/>
      <w:r>
        <w:rPr>
          <w:b/>
          <w:sz w:val="24"/>
          <w:szCs w:val="24"/>
        </w:rPr>
        <w:t>karto</w:t>
      </w:r>
      <w:proofErr w:type="spellEnd"/>
      <w:r>
        <w:rPr>
          <w:b/>
          <w:sz w:val="24"/>
          <w:szCs w:val="24"/>
        </w:rPr>
        <w:t xml:space="preserve"> </w:t>
      </w:r>
      <w:proofErr w:type="spellStart"/>
      <w:r>
        <w:rPr>
          <w:b/>
          <w:sz w:val="24"/>
          <w:szCs w:val="24"/>
        </w:rPr>
        <w:t>arday</w:t>
      </w:r>
      <w:proofErr w:type="spellEnd"/>
      <w:r>
        <w:rPr>
          <w:b/>
          <w:sz w:val="24"/>
          <w:szCs w:val="24"/>
        </w:rPr>
        <w:t xml:space="preserve"> </w:t>
      </w:r>
      <w:proofErr w:type="spellStart"/>
      <w:r>
        <w:rPr>
          <w:b/>
          <w:sz w:val="24"/>
          <w:szCs w:val="24"/>
        </w:rPr>
        <w:t>naafo</w:t>
      </w:r>
      <w:proofErr w:type="spellEnd"/>
      <w:r>
        <w:rPr>
          <w:b/>
          <w:sz w:val="24"/>
          <w:szCs w:val="24"/>
        </w:rPr>
        <w:t xml:space="preserve"> ah </w:t>
      </w:r>
      <w:proofErr w:type="spellStart"/>
      <w:r>
        <w:rPr>
          <w:b/>
          <w:sz w:val="24"/>
          <w:szCs w:val="24"/>
        </w:rPr>
        <w:t>Barnaamijka</w:t>
      </w:r>
      <w:proofErr w:type="spellEnd"/>
      <w:r>
        <w:rPr>
          <w:b/>
          <w:sz w:val="24"/>
          <w:szCs w:val="24"/>
        </w:rPr>
        <w:t xml:space="preserve"> Maalin </w:t>
      </w:r>
      <w:proofErr w:type="spellStart"/>
      <w:r>
        <w:rPr>
          <w:b/>
          <w:sz w:val="24"/>
          <w:szCs w:val="24"/>
        </w:rPr>
        <w:t>Dugsiyeedka</w:t>
      </w:r>
      <w:proofErr w:type="spellEnd"/>
      <w:r>
        <w:rPr>
          <w:b/>
          <w:sz w:val="24"/>
          <w:szCs w:val="24"/>
        </w:rPr>
        <w:t xml:space="preserve"> la </w:t>
      </w:r>
      <w:proofErr w:type="spellStart"/>
      <w:r>
        <w:rPr>
          <w:b/>
          <w:sz w:val="24"/>
          <w:szCs w:val="24"/>
        </w:rPr>
        <w:t>soo</w:t>
      </w:r>
      <w:proofErr w:type="spellEnd"/>
      <w:r>
        <w:rPr>
          <w:b/>
          <w:sz w:val="24"/>
          <w:szCs w:val="24"/>
        </w:rPr>
        <w:t xml:space="preserve"> </w:t>
      </w:r>
      <w:proofErr w:type="spellStart"/>
      <w:r>
        <w:rPr>
          <w:b/>
          <w:sz w:val="24"/>
          <w:szCs w:val="24"/>
        </w:rPr>
        <w:t>Gaabiyey</w:t>
      </w:r>
      <w:proofErr w:type="spellEnd"/>
      <w:r>
        <w:rPr>
          <w:b/>
          <w:sz w:val="24"/>
          <w:szCs w:val="24"/>
        </w:rPr>
        <w:t xml:space="preserve"> </w:t>
      </w:r>
      <w:proofErr w:type="spellStart"/>
      <w:r>
        <w:rPr>
          <w:b/>
          <w:sz w:val="24"/>
          <w:szCs w:val="24"/>
        </w:rPr>
        <w:t>ilaa</w:t>
      </w:r>
      <w:proofErr w:type="spellEnd"/>
      <w:r w:rsidR="00EF0726">
        <w:rPr>
          <w:b/>
          <w:sz w:val="24"/>
          <w:szCs w:val="24"/>
        </w:rPr>
        <w:t xml:space="preserve"> IEP</w:t>
      </w:r>
      <w:r>
        <w:rPr>
          <w:b/>
          <w:sz w:val="24"/>
          <w:szCs w:val="24"/>
        </w:rPr>
        <w:t xml:space="preserve">-ga </w:t>
      </w:r>
      <w:proofErr w:type="spellStart"/>
      <w:r>
        <w:rPr>
          <w:b/>
          <w:sz w:val="24"/>
          <w:szCs w:val="24"/>
        </w:rPr>
        <w:t>ardayga</w:t>
      </w:r>
      <w:proofErr w:type="spellEnd"/>
      <w:r w:rsidR="00EF0726">
        <w:rPr>
          <w:b/>
          <w:sz w:val="24"/>
          <w:szCs w:val="24"/>
        </w:rPr>
        <w:t xml:space="preserve"> ama </w:t>
      </w:r>
      <w:proofErr w:type="spellStart"/>
      <w:r w:rsidR="00EF0726">
        <w:rPr>
          <w:b/>
          <w:sz w:val="24"/>
          <w:szCs w:val="24"/>
        </w:rPr>
        <w:t>kooxda</w:t>
      </w:r>
      <w:proofErr w:type="spellEnd"/>
      <w:r w:rsidR="00EF0726">
        <w:rPr>
          <w:b/>
          <w:sz w:val="24"/>
          <w:szCs w:val="24"/>
        </w:rPr>
        <w:t xml:space="preserve"> 504 ay </w:t>
      </w:r>
      <w:proofErr w:type="spellStart"/>
      <w:r w:rsidR="00EF0726">
        <w:rPr>
          <w:b/>
          <w:sz w:val="24"/>
          <w:szCs w:val="24"/>
        </w:rPr>
        <w:t>go'a</w:t>
      </w:r>
      <w:r>
        <w:rPr>
          <w:b/>
          <w:sz w:val="24"/>
          <w:szCs w:val="24"/>
        </w:rPr>
        <w:t>ansadaan</w:t>
      </w:r>
      <w:proofErr w:type="spellEnd"/>
      <w:r>
        <w:rPr>
          <w:b/>
          <w:sz w:val="24"/>
          <w:szCs w:val="24"/>
        </w:rPr>
        <w:t xml:space="preserve"> in </w:t>
      </w:r>
      <w:proofErr w:type="spellStart"/>
      <w:r>
        <w:rPr>
          <w:b/>
          <w:sz w:val="24"/>
          <w:szCs w:val="24"/>
        </w:rPr>
        <w:t>barnaamijka</w:t>
      </w:r>
      <w:proofErr w:type="spellEnd"/>
      <w:r>
        <w:rPr>
          <w:b/>
          <w:sz w:val="24"/>
          <w:szCs w:val="24"/>
        </w:rPr>
        <w:t xml:space="preserve"> Maalin </w:t>
      </w:r>
      <w:proofErr w:type="spellStart"/>
      <w:r>
        <w:rPr>
          <w:b/>
          <w:sz w:val="24"/>
          <w:szCs w:val="24"/>
        </w:rPr>
        <w:t>Dugsiyeedka</w:t>
      </w:r>
      <w:proofErr w:type="spellEnd"/>
      <w:r>
        <w:rPr>
          <w:b/>
          <w:sz w:val="24"/>
          <w:szCs w:val="24"/>
        </w:rPr>
        <w:t xml:space="preserve"> la </w:t>
      </w:r>
      <w:proofErr w:type="spellStart"/>
      <w:r>
        <w:rPr>
          <w:b/>
          <w:sz w:val="24"/>
          <w:szCs w:val="24"/>
        </w:rPr>
        <w:t>soo</w:t>
      </w:r>
      <w:proofErr w:type="spellEnd"/>
      <w:r>
        <w:rPr>
          <w:b/>
          <w:sz w:val="24"/>
          <w:szCs w:val="24"/>
        </w:rPr>
        <w:t xml:space="preserve"> </w:t>
      </w:r>
      <w:proofErr w:type="spellStart"/>
      <w:r>
        <w:rPr>
          <w:b/>
          <w:sz w:val="24"/>
          <w:szCs w:val="24"/>
        </w:rPr>
        <w:t>G</w:t>
      </w:r>
      <w:r w:rsidR="00EF0726">
        <w:rPr>
          <w:b/>
          <w:sz w:val="24"/>
          <w:szCs w:val="24"/>
        </w:rPr>
        <w:t>aabiyey</w:t>
      </w:r>
      <w:proofErr w:type="spellEnd"/>
      <w:r w:rsidR="00EF0726">
        <w:rPr>
          <w:b/>
          <w:sz w:val="24"/>
          <w:szCs w:val="24"/>
        </w:rPr>
        <w:t xml:space="preserve"> </w:t>
      </w:r>
      <w:proofErr w:type="spellStart"/>
      <w:r w:rsidR="00EF0726">
        <w:rPr>
          <w:b/>
          <w:sz w:val="24"/>
          <w:szCs w:val="24"/>
        </w:rPr>
        <w:t>uu</w:t>
      </w:r>
      <w:proofErr w:type="spellEnd"/>
      <w:r w:rsidR="00EF0726">
        <w:rPr>
          <w:b/>
          <w:sz w:val="24"/>
          <w:szCs w:val="24"/>
        </w:rPr>
        <w:t xml:space="preserve"> </w:t>
      </w:r>
      <w:proofErr w:type="spellStart"/>
      <w:r w:rsidR="00EF0726">
        <w:rPr>
          <w:b/>
          <w:sz w:val="24"/>
          <w:szCs w:val="24"/>
        </w:rPr>
        <w:t>si</w:t>
      </w:r>
      <w:proofErr w:type="spellEnd"/>
      <w:r w:rsidR="00EF0726">
        <w:rPr>
          <w:b/>
          <w:sz w:val="24"/>
          <w:szCs w:val="24"/>
        </w:rPr>
        <w:t xml:space="preserve"> </w:t>
      </w:r>
      <w:proofErr w:type="spellStart"/>
      <w:r w:rsidR="00EF0726">
        <w:rPr>
          <w:b/>
          <w:sz w:val="24"/>
          <w:szCs w:val="24"/>
        </w:rPr>
        <w:t>fiican</w:t>
      </w:r>
      <w:proofErr w:type="spellEnd"/>
      <w:r w:rsidR="00EF0726">
        <w:rPr>
          <w:b/>
          <w:sz w:val="24"/>
          <w:szCs w:val="24"/>
        </w:rPr>
        <w:t xml:space="preserve"> u </w:t>
      </w:r>
      <w:proofErr w:type="spellStart"/>
      <w:r w:rsidR="00EF0726">
        <w:rPr>
          <w:b/>
          <w:sz w:val="24"/>
          <w:szCs w:val="24"/>
        </w:rPr>
        <w:t>dabooli</w:t>
      </w:r>
      <w:proofErr w:type="spellEnd"/>
      <w:r w:rsidR="00EF0726">
        <w:rPr>
          <w:b/>
          <w:sz w:val="24"/>
          <w:szCs w:val="24"/>
        </w:rPr>
        <w:t xml:space="preserve"> </w:t>
      </w:r>
      <w:proofErr w:type="spellStart"/>
      <w:r w:rsidR="00EF0726">
        <w:rPr>
          <w:b/>
          <w:sz w:val="24"/>
          <w:szCs w:val="24"/>
        </w:rPr>
        <w:t>doono</w:t>
      </w:r>
      <w:proofErr w:type="spellEnd"/>
      <w:r w:rsidR="00EF0726">
        <w:rPr>
          <w:b/>
          <w:sz w:val="24"/>
          <w:szCs w:val="24"/>
        </w:rPr>
        <w:t xml:space="preserve"> </w:t>
      </w:r>
      <w:proofErr w:type="spellStart"/>
      <w:r w:rsidR="00EF0726">
        <w:rPr>
          <w:b/>
          <w:sz w:val="24"/>
          <w:szCs w:val="24"/>
        </w:rPr>
        <w:t>baahida</w:t>
      </w:r>
      <w:proofErr w:type="spellEnd"/>
      <w:r w:rsidR="00EF0726">
        <w:rPr>
          <w:b/>
          <w:sz w:val="24"/>
          <w:szCs w:val="24"/>
        </w:rPr>
        <w:t xml:space="preserve"> </w:t>
      </w:r>
      <w:proofErr w:type="spellStart"/>
      <w:r w:rsidR="00EF0726">
        <w:rPr>
          <w:b/>
          <w:sz w:val="24"/>
          <w:szCs w:val="24"/>
        </w:rPr>
        <w:t>ardayga</w:t>
      </w:r>
      <w:proofErr w:type="spellEnd"/>
      <w:r w:rsidR="00EF0726">
        <w:rPr>
          <w:b/>
          <w:sz w:val="24"/>
          <w:szCs w:val="24"/>
        </w:rPr>
        <w:t xml:space="preserve">. </w:t>
      </w:r>
      <w:proofErr w:type="spellStart"/>
      <w:r w:rsidR="00EF0726">
        <w:rPr>
          <w:b/>
          <w:sz w:val="24"/>
          <w:szCs w:val="24"/>
        </w:rPr>
        <w:t>Foomkan</w:t>
      </w:r>
      <w:proofErr w:type="spellEnd"/>
      <w:r w:rsidR="00EF0726">
        <w:rPr>
          <w:b/>
          <w:sz w:val="24"/>
          <w:szCs w:val="24"/>
        </w:rPr>
        <w:t xml:space="preserve"> </w:t>
      </w:r>
      <w:proofErr w:type="spellStart"/>
      <w:r w:rsidR="00EF0726">
        <w:rPr>
          <w:b/>
          <w:sz w:val="24"/>
          <w:szCs w:val="24"/>
        </w:rPr>
        <w:t>waxa</w:t>
      </w:r>
      <w:proofErr w:type="spellEnd"/>
      <w:r w:rsidR="00EF0726">
        <w:rPr>
          <w:b/>
          <w:sz w:val="24"/>
          <w:szCs w:val="24"/>
        </w:rPr>
        <w:t xml:space="preserve"> loo </w:t>
      </w:r>
      <w:proofErr w:type="spellStart"/>
      <w:r w:rsidR="00EF0726">
        <w:rPr>
          <w:b/>
          <w:sz w:val="24"/>
          <w:szCs w:val="24"/>
        </w:rPr>
        <w:t>qaabeey</w:t>
      </w:r>
      <w:r>
        <w:rPr>
          <w:b/>
          <w:sz w:val="24"/>
          <w:szCs w:val="24"/>
        </w:rPr>
        <w:t>ey</w:t>
      </w:r>
      <w:proofErr w:type="spellEnd"/>
      <w:r>
        <w:rPr>
          <w:b/>
          <w:sz w:val="24"/>
          <w:szCs w:val="24"/>
        </w:rPr>
        <w:t xml:space="preserve"> </w:t>
      </w:r>
      <w:proofErr w:type="spellStart"/>
      <w:r>
        <w:rPr>
          <w:b/>
          <w:sz w:val="24"/>
          <w:szCs w:val="24"/>
        </w:rPr>
        <w:t>inuu</w:t>
      </w:r>
      <w:proofErr w:type="spellEnd"/>
      <w:r>
        <w:rPr>
          <w:b/>
          <w:sz w:val="24"/>
          <w:szCs w:val="24"/>
        </w:rPr>
        <w:t xml:space="preserve"> ka </w:t>
      </w:r>
      <w:proofErr w:type="spellStart"/>
      <w:r>
        <w:rPr>
          <w:b/>
          <w:sz w:val="24"/>
          <w:szCs w:val="24"/>
        </w:rPr>
        <w:t>taageero</w:t>
      </w:r>
      <w:proofErr w:type="spellEnd"/>
      <w:r>
        <w:rPr>
          <w:b/>
          <w:sz w:val="24"/>
          <w:szCs w:val="24"/>
        </w:rPr>
        <w:t xml:space="preserve"> </w:t>
      </w:r>
      <w:proofErr w:type="spellStart"/>
      <w:r>
        <w:rPr>
          <w:b/>
          <w:sz w:val="24"/>
          <w:szCs w:val="24"/>
        </w:rPr>
        <w:t>kooxaha</w:t>
      </w:r>
      <w:proofErr w:type="spellEnd"/>
      <w:r>
        <w:rPr>
          <w:b/>
          <w:sz w:val="24"/>
          <w:szCs w:val="24"/>
        </w:rPr>
        <w:t xml:space="preserve"> </w:t>
      </w:r>
      <w:proofErr w:type="spellStart"/>
      <w:r>
        <w:rPr>
          <w:b/>
          <w:sz w:val="24"/>
          <w:szCs w:val="24"/>
        </w:rPr>
        <w:t>dibu-</w:t>
      </w:r>
      <w:r w:rsidR="00EF0726">
        <w:rPr>
          <w:b/>
          <w:sz w:val="24"/>
          <w:szCs w:val="24"/>
        </w:rPr>
        <w:t>eegista</w:t>
      </w:r>
      <w:proofErr w:type="spellEnd"/>
      <w:r w:rsidR="00EF0726">
        <w:rPr>
          <w:b/>
          <w:sz w:val="24"/>
          <w:szCs w:val="24"/>
        </w:rPr>
        <w:t xml:space="preserve"> loo </w:t>
      </w:r>
      <w:proofErr w:type="spellStart"/>
      <w:r w:rsidR="00EF0726">
        <w:rPr>
          <w:b/>
          <w:sz w:val="24"/>
          <w:szCs w:val="24"/>
        </w:rPr>
        <w:t>baahan</w:t>
      </w:r>
      <w:proofErr w:type="spellEnd"/>
      <w:r w:rsidR="00EF0726">
        <w:rPr>
          <w:b/>
          <w:sz w:val="24"/>
          <w:szCs w:val="24"/>
        </w:rPr>
        <w:t xml:space="preserve"> </w:t>
      </w:r>
      <w:proofErr w:type="spellStart"/>
      <w:r w:rsidR="00EF0726">
        <w:rPr>
          <w:b/>
          <w:sz w:val="24"/>
          <w:szCs w:val="24"/>
        </w:rPr>
        <w:t>yahay</w:t>
      </w:r>
      <w:proofErr w:type="spellEnd"/>
      <w:r w:rsidR="00EF0726">
        <w:rPr>
          <w:b/>
          <w:sz w:val="24"/>
          <w:szCs w:val="24"/>
        </w:rPr>
        <w:t xml:space="preserve"> ee </w:t>
      </w:r>
      <w:proofErr w:type="spellStart"/>
      <w:r w:rsidR="00EF0726">
        <w:rPr>
          <w:b/>
          <w:sz w:val="24"/>
          <w:szCs w:val="24"/>
        </w:rPr>
        <w:t>macluumaadka</w:t>
      </w:r>
      <w:proofErr w:type="spellEnd"/>
      <w:r w:rsidR="00EF0726">
        <w:rPr>
          <w:b/>
          <w:sz w:val="24"/>
          <w:szCs w:val="24"/>
        </w:rPr>
        <w:t xml:space="preserve"> </w:t>
      </w:r>
      <w:proofErr w:type="spellStart"/>
      <w:r w:rsidR="00EF0726">
        <w:rPr>
          <w:b/>
          <w:sz w:val="24"/>
          <w:szCs w:val="24"/>
        </w:rPr>
        <w:t>si</w:t>
      </w:r>
      <w:proofErr w:type="spellEnd"/>
      <w:r w:rsidR="00EF0726">
        <w:rPr>
          <w:b/>
          <w:sz w:val="24"/>
          <w:szCs w:val="24"/>
        </w:rPr>
        <w:t xml:space="preserve"> loo </w:t>
      </w:r>
      <w:proofErr w:type="spellStart"/>
      <w:r w:rsidR="00EF0726">
        <w:rPr>
          <w:b/>
          <w:sz w:val="24"/>
          <w:szCs w:val="24"/>
        </w:rPr>
        <w:t>g</w:t>
      </w:r>
      <w:r>
        <w:rPr>
          <w:b/>
          <w:sz w:val="24"/>
          <w:szCs w:val="24"/>
        </w:rPr>
        <w:t>o'aamiyo</w:t>
      </w:r>
      <w:proofErr w:type="spellEnd"/>
      <w:r>
        <w:rPr>
          <w:b/>
          <w:sz w:val="24"/>
          <w:szCs w:val="24"/>
        </w:rPr>
        <w:t xml:space="preserve"> in </w:t>
      </w:r>
      <w:proofErr w:type="spellStart"/>
      <w:r>
        <w:rPr>
          <w:b/>
          <w:sz w:val="24"/>
          <w:szCs w:val="24"/>
        </w:rPr>
        <w:t>Barnaamijka</w:t>
      </w:r>
      <w:proofErr w:type="spellEnd"/>
      <w:r>
        <w:rPr>
          <w:b/>
          <w:sz w:val="24"/>
          <w:szCs w:val="24"/>
        </w:rPr>
        <w:t xml:space="preserve"> Maalin </w:t>
      </w:r>
      <w:proofErr w:type="spellStart"/>
      <w:r>
        <w:rPr>
          <w:b/>
          <w:sz w:val="24"/>
          <w:szCs w:val="24"/>
        </w:rPr>
        <w:t>Dugsiyeedka</w:t>
      </w:r>
      <w:proofErr w:type="spellEnd"/>
      <w:r w:rsidR="00EF0726">
        <w:rPr>
          <w:b/>
          <w:sz w:val="24"/>
          <w:szCs w:val="24"/>
        </w:rPr>
        <w:t xml:space="preserve"> La Soo </w:t>
      </w:r>
      <w:proofErr w:type="spellStart"/>
      <w:r w:rsidR="00EF0726">
        <w:rPr>
          <w:b/>
          <w:sz w:val="24"/>
          <w:szCs w:val="24"/>
        </w:rPr>
        <w:t>Gaabiyey</w:t>
      </w:r>
      <w:proofErr w:type="spellEnd"/>
      <w:r w:rsidR="00EF0726">
        <w:rPr>
          <w:b/>
          <w:sz w:val="24"/>
          <w:szCs w:val="24"/>
        </w:rPr>
        <w:t xml:space="preserve"> </w:t>
      </w:r>
      <w:proofErr w:type="spellStart"/>
      <w:r w:rsidR="00EF0726">
        <w:rPr>
          <w:b/>
          <w:sz w:val="24"/>
          <w:szCs w:val="24"/>
        </w:rPr>
        <w:t>uu</w:t>
      </w:r>
      <w:proofErr w:type="spellEnd"/>
      <w:r w:rsidR="00EF0726">
        <w:rPr>
          <w:b/>
          <w:sz w:val="24"/>
          <w:szCs w:val="24"/>
        </w:rPr>
        <w:t xml:space="preserve"> </w:t>
      </w:r>
      <w:proofErr w:type="spellStart"/>
      <w:r w:rsidR="00EF0726">
        <w:rPr>
          <w:b/>
          <w:sz w:val="24"/>
          <w:szCs w:val="24"/>
        </w:rPr>
        <w:t>si</w:t>
      </w:r>
      <w:proofErr w:type="spellEnd"/>
      <w:r w:rsidR="00EF0726">
        <w:rPr>
          <w:b/>
          <w:sz w:val="24"/>
          <w:szCs w:val="24"/>
        </w:rPr>
        <w:t xml:space="preserve"> </w:t>
      </w:r>
      <w:proofErr w:type="spellStart"/>
      <w:r w:rsidR="00EF0726">
        <w:rPr>
          <w:b/>
          <w:sz w:val="24"/>
          <w:szCs w:val="24"/>
        </w:rPr>
        <w:t>fiican</w:t>
      </w:r>
      <w:proofErr w:type="spellEnd"/>
      <w:r w:rsidR="00EF0726">
        <w:rPr>
          <w:b/>
          <w:sz w:val="24"/>
          <w:szCs w:val="24"/>
        </w:rPr>
        <w:t xml:space="preserve"> u </w:t>
      </w:r>
      <w:proofErr w:type="spellStart"/>
      <w:r w:rsidR="00EF0726">
        <w:rPr>
          <w:b/>
          <w:sz w:val="24"/>
          <w:szCs w:val="24"/>
        </w:rPr>
        <w:t>daboolo</w:t>
      </w:r>
      <w:proofErr w:type="spellEnd"/>
      <w:r w:rsidR="00EF0726">
        <w:rPr>
          <w:b/>
          <w:sz w:val="24"/>
          <w:szCs w:val="24"/>
        </w:rPr>
        <w:t xml:space="preserve"> </w:t>
      </w:r>
      <w:proofErr w:type="spellStart"/>
      <w:r w:rsidR="00EF0726">
        <w:rPr>
          <w:b/>
          <w:sz w:val="24"/>
          <w:szCs w:val="24"/>
        </w:rPr>
        <w:t>baahiyaha</w:t>
      </w:r>
      <w:proofErr w:type="spellEnd"/>
      <w:r w:rsidR="00EF0726">
        <w:rPr>
          <w:b/>
          <w:sz w:val="24"/>
          <w:szCs w:val="24"/>
        </w:rPr>
        <w:t xml:space="preserve"> </w:t>
      </w:r>
      <w:proofErr w:type="spellStart"/>
      <w:r w:rsidR="00EF0726">
        <w:rPr>
          <w:b/>
          <w:sz w:val="24"/>
          <w:szCs w:val="24"/>
        </w:rPr>
        <w:t>ardayga</w:t>
      </w:r>
      <w:proofErr w:type="spellEnd"/>
      <w:r w:rsidR="00EF0726">
        <w:rPr>
          <w:b/>
          <w:sz w:val="24"/>
          <w:szCs w:val="24"/>
        </w:rPr>
        <w:t xml:space="preserve">. </w:t>
      </w:r>
    </w:p>
    <w:p w14:paraId="199073CB" w14:textId="77777777" w:rsidR="00A30F06" w:rsidRDefault="00823AEE">
      <w:pPr>
        <w:pStyle w:val="Normal1"/>
        <w:spacing w:before="240" w:after="240"/>
        <w:rPr>
          <w:b/>
          <w:sz w:val="24"/>
          <w:szCs w:val="24"/>
        </w:rPr>
      </w:pPr>
      <w:proofErr w:type="spellStart"/>
      <w:r>
        <w:rPr>
          <w:b/>
          <w:sz w:val="24"/>
          <w:szCs w:val="24"/>
        </w:rPr>
        <w:t>Dhammaan</w:t>
      </w:r>
      <w:proofErr w:type="spellEnd"/>
      <w:r>
        <w:rPr>
          <w:b/>
          <w:sz w:val="24"/>
          <w:szCs w:val="24"/>
        </w:rPr>
        <w:t xml:space="preserve"> </w:t>
      </w:r>
      <w:proofErr w:type="spellStart"/>
      <w:r>
        <w:rPr>
          <w:b/>
          <w:sz w:val="24"/>
          <w:szCs w:val="24"/>
        </w:rPr>
        <w:t>shay’ada</w:t>
      </w:r>
      <w:proofErr w:type="spellEnd"/>
      <w:r>
        <w:rPr>
          <w:b/>
          <w:sz w:val="24"/>
          <w:szCs w:val="24"/>
        </w:rPr>
        <w:t xml:space="preserve"> </w:t>
      </w:r>
      <w:proofErr w:type="spellStart"/>
      <w:r>
        <w:rPr>
          <w:b/>
          <w:sz w:val="24"/>
          <w:szCs w:val="24"/>
        </w:rPr>
        <w:t>ku</w:t>
      </w:r>
      <w:proofErr w:type="spellEnd"/>
      <w:r>
        <w:rPr>
          <w:b/>
          <w:sz w:val="24"/>
          <w:szCs w:val="24"/>
        </w:rPr>
        <w:t xml:space="preserve"> </w:t>
      </w:r>
      <w:proofErr w:type="spellStart"/>
      <w:r>
        <w:rPr>
          <w:b/>
          <w:sz w:val="24"/>
          <w:szCs w:val="24"/>
        </w:rPr>
        <w:t>qoran</w:t>
      </w:r>
      <w:proofErr w:type="spellEnd"/>
      <w:r>
        <w:rPr>
          <w:b/>
          <w:sz w:val="24"/>
          <w:szCs w:val="24"/>
        </w:rPr>
        <w:t xml:space="preserve"> KHADKA </w:t>
      </w:r>
      <w:proofErr w:type="spellStart"/>
      <w:r>
        <w:rPr>
          <w:b/>
          <w:sz w:val="24"/>
          <w:szCs w:val="24"/>
        </w:rPr>
        <w:t>madow</w:t>
      </w:r>
      <w:proofErr w:type="spellEnd"/>
      <w:r w:rsidR="00EF0726">
        <w:rPr>
          <w:b/>
          <w:sz w:val="24"/>
          <w:szCs w:val="24"/>
        </w:rPr>
        <w:t xml:space="preserve"> </w:t>
      </w:r>
      <w:proofErr w:type="spellStart"/>
      <w:r w:rsidR="00EF0726">
        <w:rPr>
          <w:b/>
          <w:sz w:val="24"/>
          <w:szCs w:val="24"/>
        </w:rPr>
        <w:t>waa</w:t>
      </w:r>
      <w:proofErr w:type="spellEnd"/>
      <w:r w:rsidR="00EF0726">
        <w:rPr>
          <w:b/>
          <w:sz w:val="24"/>
          <w:szCs w:val="24"/>
        </w:rPr>
        <w:t xml:space="preserve"> loo </w:t>
      </w:r>
      <w:proofErr w:type="spellStart"/>
      <w:r w:rsidR="00EF0726">
        <w:rPr>
          <w:b/>
          <w:sz w:val="24"/>
          <w:szCs w:val="24"/>
        </w:rPr>
        <w:t>baahan</w:t>
      </w:r>
      <w:proofErr w:type="spellEnd"/>
      <w:r w:rsidR="00EF0726">
        <w:rPr>
          <w:b/>
          <w:sz w:val="24"/>
          <w:szCs w:val="24"/>
        </w:rPr>
        <w:t xml:space="preserve"> </w:t>
      </w:r>
      <w:proofErr w:type="spellStart"/>
      <w:r w:rsidR="00EF0726">
        <w:rPr>
          <w:b/>
          <w:sz w:val="24"/>
          <w:szCs w:val="24"/>
        </w:rPr>
        <w:t>yahay</w:t>
      </w:r>
      <w:proofErr w:type="spellEnd"/>
      <w:r w:rsidR="00EF0726">
        <w:rPr>
          <w:b/>
          <w:sz w:val="24"/>
          <w:szCs w:val="24"/>
        </w:rPr>
        <w:t>.</w:t>
      </w:r>
    </w:p>
    <w:p w14:paraId="55B6E493" w14:textId="77777777" w:rsidR="00A30F06" w:rsidRDefault="00EF0726">
      <w:pPr>
        <w:pStyle w:val="Normal1"/>
        <w:numPr>
          <w:ilvl w:val="0"/>
          <w:numId w:val="1"/>
        </w:numPr>
        <w:pBdr>
          <w:top w:val="nil"/>
          <w:left w:val="nil"/>
          <w:bottom w:val="nil"/>
          <w:right w:val="nil"/>
          <w:between w:val="nil"/>
        </w:pBdr>
        <w:spacing w:after="0" w:line="240" w:lineRule="auto"/>
        <w:rPr>
          <w:color w:val="000000"/>
          <w:sz w:val="24"/>
          <w:szCs w:val="24"/>
        </w:rPr>
      </w:pPr>
      <w:proofErr w:type="spellStart"/>
      <w:r>
        <w:rPr>
          <w:color w:val="000000"/>
          <w:sz w:val="24"/>
          <w:szCs w:val="24"/>
        </w:rPr>
        <w:t>Haddii</w:t>
      </w:r>
      <w:proofErr w:type="spellEnd"/>
      <w:r>
        <w:rPr>
          <w:color w:val="000000"/>
          <w:sz w:val="24"/>
          <w:szCs w:val="24"/>
        </w:rPr>
        <w:t xml:space="preserve"> ay </w:t>
      </w:r>
      <w:proofErr w:type="spellStart"/>
      <w:r>
        <w:rPr>
          <w:color w:val="000000"/>
          <w:sz w:val="24"/>
          <w:szCs w:val="24"/>
        </w:rPr>
        <w:t>khusayso</w:t>
      </w:r>
      <w:proofErr w:type="spellEnd"/>
      <w:r>
        <w:rPr>
          <w:color w:val="000000"/>
          <w:sz w:val="24"/>
          <w:szCs w:val="24"/>
        </w:rPr>
        <w:t xml:space="preserve">, </w:t>
      </w:r>
      <w:proofErr w:type="spellStart"/>
      <w:r>
        <w:rPr>
          <w:color w:val="000000"/>
          <w:sz w:val="24"/>
          <w:szCs w:val="24"/>
        </w:rPr>
        <w:t>sharax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taariikhda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hore</w:t>
      </w:r>
      <w:proofErr w:type="spellEnd"/>
      <w:r>
        <w:rPr>
          <w:color w:val="000000"/>
          <w:sz w:val="24"/>
          <w:szCs w:val="24"/>
        </w:rPr>
        <w:t xml:space="preserve"> ee </w:t>
      </w:r>
      <w:proofErr w:type="spellStart"/>
      <w:r>
        <w:rPr>
          <w:color w:val="000000"/>
          <w:sz w:val="24"/>
          <w:szCs w:val="24"/>
        </w:rPr>
        <w:t>ardayga</w:t>
      </w:r>
      <w:proofErr w:type="spellEnd"/>
      <w:r>
        <w:rPr>
          <w:color w:val="000000"/>
          <w:sz w:val="24"/>
          <w:szCs w:val="24"/>
        </w:rPr>
        <w:t xml:space="preserve"> e</w:t>
      </w:r>
      <w:r w:rsidR="00823AEE">
        <w:rPr>
          <w:color w:val="000000"/>
          <w:sz w:val="24"/>
          <w:szCs w:val="24"/>
        </w:rPr>
        <w:t xml:space="preserve">e </w:t>
      </w:r>
      <w:proofErr w:type="spellStart"/>
      <w:r w:rsidR="00823AEE">
        <w:rPr>
          <w:color w:val="000000"/>
          <w:sz w:val="24"/>
          <w:szCs w:val="24"/>
        </w:rPr>
        <w:t>meelaynta</w:t>
      </w:r>
      <w:proofErr w:type="spellEnd"/>
      <w:r w:rsidR="00823AEE">
        <w:rPr>
          <w:color w:val="000000"/>
          <w:sz w:val="24"/>
          <w:szCs w:val="24"/>
        </w:rPr>
        <w:t xml:space="preserve"> </w:t>
      </w:r>
      <w:proofErr w:type="spellStart"/>
      <w:r w:rsidR="00823AEE">
        <w:rPr>
          <w:color w:val="000000"/>
          <w:sz w:val="24"/>
          <w:szCs w:val="24"/>
        </w:rPr>
        <w:t>Barnaamijka</w:t>
      </w:r>
      <w:proofErr w:type="spellEnd"/>
      <w:r w:rsidR="00823AEE">
        <w:rPr>
          <w:color w:val="000000"/>
          <w:sz w:val="24"/>
          <w:szCs w:val="24"/>
        </w:rPr>
        <w:t xml:space="preserve"> Maalin </w:t>
      </w:r>
      <w:proofErr w:type="spellStart"/>
      <w:r w:rsidR="00823AEE">
        <w:rPr>
          <w:color w:val="000000"/>
          <w:sz w:val="24"/>
          <w:szCs w:val="24"/>
        </w:rPr>
        <w:t>Dugsiyeedka</w:t>
      </w:r>
      <w:proofErr w:type="spellEnd"/>
      <w:r w:rsidR="00823AEE">
        <w:rPr>
          <w:color w:val="000000"/>
          <w:sz w:val="24"/>
          <w:szCs w:val="24"/>
        </w:rPr>
        <w:t xml:space="preserve"> la </w:t>
      </w:r>
      <w:proofErr w:type="spellStart"/>
      <w:r w:rsidR="00823AEE">
        <w:rPr>
          <w:color w:val="000000"/>
          <w:sz w:val="24"/>
          <w:szCs w:val="24"/>
        </w:rPr>
        <w:t>soo</w:t>
      </w:r>
      <w:proofErr w:type="spellEnd"/>
      <w:r w:rsidR="00823AEE">
        <w:rPr>
          <w:color w:val="000000"/>
          <w:sz w:val="24"/>
          <w:szCs w:val="24"/>
        </w:rPr>
        <w:t xml:space="preserve"> </w:t>
      </w:r>
      <w:proofErr w:type="spellStart"/>
      <w:r w:rsidR="00823AEE">
        <w:rPr>
          <w:color w:val="000000"/>
          <w:sz w:val="24"/>
          <w:szCs w:val="24"/>
        </w:rPr>
        <w:t>G</w:t>
      </w:r>
      <w:r>
        <w:rPr>
          <w:color w:val="000000"/>
          <w:sz w:val="24"/>
          <w:szCs w:val="24"/>
        </w:rPr>
        <w:t>aabiyey</w:t>
      </w:r>
      <w:proofErr w:type="spellEnd"/>
      <w:r>
        <w:rPr>
          <w:color w:val="000000"/>
          <w:sz w:val="24"/>
          <w:szCs w:val="24"/>
        </w:rPr>
        <w:t xml:space="preserve">, </w:t>
      </w:r>
      <w:proofErr w:type="spellStart"/>
      <w:r>
        <w:rPr>
          <w:color w:val="000000"/>
          <w:sz w:val="24"/>
          <w:szCs w:val="24"/>
        </w:rPr>
        <w:t>oo</w:t>
      </w:r>
      <w:proofErr w:type="spellEnd"/>
      <w:r>
        <w:rPr>
          <w:color w:val="000000"/>
          <w:sz w:val="24"/>
          <w:szCs w:val="24"/>
        </w:rPr>
        <w:t xml:space="preserve"> ay </w:t>
      </w:r>
      <w:proofErr w:type="spellStart"/>
      <w:r>
        <w:rPr>
          <w:color w:val="000000"/>
          <w:sz w:val="24"/>
          <w:szCs w:val="24"/>
        </w:rPr>
        <w:t>ku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jiraan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bilawga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iyo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dhammaadka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taariikhaha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meelayn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kasta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oo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rasmi</w:t>
      </w:r>
      <w:proofErr w:type="spellEnd"/>
      <w:r>
        <w:rPr>
          <w:color w:val="000000"/>
          <w:sz w:val="24"/>
          <w:szCs w:val="24"/>
        </w:rPr>
        <w:t xml:space="preserve"> ah ama </w:t>
      </w:r>
      <w:proofErr w:type="spellStart"/>
      <w:r>
        <w:rPr>
          <w:color w:val="000000"/>
          <w:sz w:val="24"/>
          <w:szCs w:val="24"/>
        </w:rPr>
        <w:t>aan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rasmi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ahayn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oo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hore</w:t>
      </w:r>
      <w:proofErr w:type="spellEnd"/>
      <w:r>
        <w:rPr>
          <w:color w:val="000000"/>
          <w:sz w:val="24"/>
          <w:szCs w:val="24"/>
        </w:rPr>
        <w:t xml:space="preserve"> ee</w:t>
      </w:r>
      <w:r w:rsidR="00823AEE">
        <w:rPr>
          <w:color w:val="000000"/>
          <w:sz w:val="24"/>
          <w:szCs w:val="24"/>
        </w:rPr>
        <w:t xml:space="preserve"> </w:t>
      </w:r>
      <w:proofErr w:type="spellStart"/>
      <w:r w:rsidR="00823AEE">
        <w:rPr>
          <w:color w:val="000000"/>
          <w:sz w:val="24"/>
          <w:szCs w:val="24"/>
        </w:rPr>
        <w:t>ardayga</w:t>
      </w:r>
      <w:proofErr w:type="spellEnd"/>
      <w:r w:rsidR="00823AEE">
        <w:rPr>
          <w:color w:val="000000"/>
          <w:sz w:val="24"/>
          <w:szCs w:val="24"/>
        </w:rPr>
        <w:t xml:space="preserve"> ee </w:t>
      </w:r>
      <w:proofErr w:type="spellStart"/>
      <w:r w:rsidR="00823AEE">
        <w:rPr>
          <w:color w:val="000000"/>
          <w:sz w:val="24"/>
          <w:szCs w:val="24"/>
        </w:rPr>
        <w:t>Barnaamijka</w:t>
      </w:r>
      <w:proofErr w:type="spellEnd"/>
      <w:r w:rsidR="00823AEE">
        <w:rPr>
          <w:color w:val="000000"/>
          <w:sz w:val="24"/>
          <w:szCs w:val="24"/>
        </w:rPr>
        <w:t xml:space="preserve"> Maalin</w:t>
      </w:r>
      <w:r>
        <w:rPr>
          <w:color w:val="000000"/>
          <w:sz w:val="24"/>
          <w:szCs w:val="24"/>
        </w:rPr>
        <w:t xml:space="preserve"> </w:t>
      </w:r>
      <w:proofErr w:type="spellStart"/>
      <w:r w:rsidR="00823AEE">
        <w:rPr>
          <w:color w:val="000000"/>
          <w:sz w:val="24"/>
          <w:szCs w:val="24"/>
        </w:rPr>
        <w:t>Dugsiyeedka</w:t>
      </w:r>
      <w:proofErr w:type="spellEnd"/>
      <w:r>
        <w:rPr>
          <w:color w:val="000000"/>
          <w:sz w:val="24"/>
          <w:szCs w:val="24"/>
        </w:rPr>
        <w:t xml:space="preserve"> La </w:t>
      </w:r>
      <w:proofErr w:type="spellStart"/>
      <w:r>
        <w:rPr>
          <w:color w:val="000000"/>
          <w:sz w:val="24"/>
          <w:szCs w:val="24"/>
        </w:rPr>
        <w:t>soo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gaabiyey</w:t>
      </w:r>
      <w:proofErr w:type="spellEnd"/>
      <w:r>
        <w:rPr>
          <w:color w:val="000000"/>
          <w:sz w:val="24"/>
          <w:szCs w:val="24"/>
        </w:rPr>
        <w:t>.</w:t>
      </w:r>
    </w:p>
    <w:p w14:paraId="646BAD39" w14:textId="77777777" w:rsidR="00A30F06" w:rsidRDefault="00A30F06">
      <w:pPr>
        <w:pStyle w:val="Normal1"/>
        <w:pBdr>
          <w:top w:val="nil"/>
          <w:left w:val="nil"/>
          <w:bottom w:val="nil"/>
          <w:right w:val="nil"/>
          <w:between w:val="nil"/>
        </w:pBdr>
        <w:spacing w:after="0" w:line="240" w:lineRule="auto"/>
        <w:ind w:left="720"/>
        <w:rPr>
          <w:color w:val="000000"/>
          <w:sz w:val="24"/>
          <w:szCs w:val="24"/>
        </w:rPr>
      </w:pPr>
    </w:p>
    <w:tbl>
      <w:tblPr>
        <w:tblStyle w:val="a0"/>
        <w:tblW w:w="9930" w:type="dxa"/>
        <w:tblInd w:w="0" w:type="dxa"/>
        <w:tblBorders>
          <w:top w:val="single" w:sz="4" w:space="0" w:color="000000"/>
          <w:left w:val="single" w:sz="4" w:space="0" w:color="000000"/>
          <w:bottom w:val="single" w:sz="4" w:space="0" w:color="000000"/>
          <w:right w:val="single" w:sz="4" w:space="0" w:color="000000"/>
          <w:insideH w:val="single" w:sz="4" w:space="0" w:color="000000"/>
          <w:insideV w:val="single" w:sz="4" w:space="0" w:color="000000"/>
        </w:tblBorders>
        <w:tblLayout w:type="fixed"/>
        <w:tblLook w:val="0600" w:firstRow="0" w:lastRow="0" w:firstColumn="0" w:lastColumn="0" w:noHBand="1" w:noVBand="1"/>
      </w:tblPr>
      <w:tblGrid>
        <w:gridCol w:w="9930"/>
      </w:tblGrid>
      <w:tr w:rsidR="00A30F06" w14:paraId="0B085E42" w14:textId="77777777">
        <w:trPr>
          <w:trHeight w:val="300"/>
        </w:trPr>
        <w:tc>
          <w:tcPr>
            <w:tcW w:w="9930" w:type="dxa"/>
          </w:tcPr>
          <w:p w14:paraId="11E14B09" w14:textId="77777777" w:rsidR="00A30F06" w:rsidRDefault="00A30F06">
            <w:pPr>
              <w:pStyle w:val="Normal1"/>
              <w:pBdr>
                <w:top w:val="nil"/>
                <w:left w:val="nil"/>
                <w:bottom w:val="nil"/>
                <w:right w:val="nil"/>
                <w:between w:val="nil"/>
              </w:pBdr>
              <w:rPr>
                <w:b/>
                <w:color w:val="000000"/>
                <w:sz w:val="24"/>
                <w:szCs w:val="24"/>
              </w:rPr>
            </w:pPr>
          </w:p>
        </w:tc>
      </w:tr>
    </w:tbl>
    <w:p w14:paraId="5B14B01D" w14:textId="77777777" w:rsidR="00A30F06" w:rsidRDefault="00A30F06">
      <w:pPr>
        <w:pStyle w:val="Normal1"/>
        <w:pBdr>
          <w:top w:val="nil"/>
          <w:left w:val="nil"/>
          <w:bottom w:val="nil"/>
          <w:right w:val="nil"/>
          <w:between w:val="nil"/>
        </w:pBdr>
        <w:spacing w:after="0" w:line="240" w:lineRule="auto"/>
        <w:ind w:left="720"/>
        <w:rPr>
          <w:b/>
          <w:color w:val="000000"/>
          <w:sz w:val="24"/>
          <w:szCs w:val="24"/>
        </w:rPr>
      </w:pPr>
    </w:p>
    <w:p w14:paraId="43B533D5" w14:textId="77777777" w:rsidR="00A30F06" w:rsidRDefault="00EF0726">
      <w:pPr>
        <w:pStyle w:val="Normal1"/>
        <w:numPr>
          <w:ilvl w:val="0"/>
          <w:numId w:val="1"/>
        </w:numPr>
        <w:pBdr>
          <w:top w:val="nil"/>
          <w:left w:val="nil"/>
          <w:bottom w:val="nil"/>
          <w:right w:val="nil"/>
          <w:between w:val="nil"/>
        </w:pBdr>
        <w:spacing w:after="0" w:line="240" w:lineRule="auto"/>
        <w:rPr>
          <w:b/>
          <w:color w:val="000000"/>
          <w:sz w:val="24"/>
          <w:szCs w:val="24"/>
        </w:rPr>
      </w:pPr>
      <w:r>
        <w:rPr>
          <w:b/>
          <w:color w:val="000000"/>
          <w:sz w:val="24"/>
          <w:szCs w:val="24"/>
        </w:rPr>
        <w:t>Waa</w:t>
      </w:r>
      <w:r w:rsidR="00823AEE">
        <w:rPr>
          <w:b/>
          <w:color w:val="000000"/>
          <w:sz w:val="24"/>
          <w:szCs w:val="24"/>
        </w:rPr>
        <w:t xml:space="preserve"> </w:t>
      </w:r>
      <w:proofErr w:type="spellStart"/>
      <w:r w:rsidR="00823AEE">
        <w:rPr>
          <w:b/>
          <w:color w:val="000000"/>
          <w:sz w:val="24"/>
          <w:szCs w:val="24"/>
        </w:rPr>
        <w:t>maxay</w:t>
      </w:r>
      <w:proofErr w:type="spellEnd"/>
      <w:r w:rsidR="00823AEE">
        <w:rPr>
          <w:b/>
          <w:color w:val="000000"/>
          <w:sz w:val="24"/>
          <w:szCs w:val="24"/>
        </w:rPr>
        <w:t xml:space="preserve"> </w:t>
      </w:r>
      <w:proofErr w:type="spellStart"/>
      <w:r w:rsidR="00823AEE">
        <w:rPr>
          <w:b/>
          <w:color w:val="000000"/>
          <w:sz w:val="24"/>
          <w:szCs w:val="24"/>
        </w:rPr>
        <w:t>sababta</w:t>
      </w:r>
      <w:proofErr w:type="spellEnd"/>
      <w:r w:rsidR="00823AEE">
        <w:rPr>
          <w:b/>
          <w:color w:val="000000"/>
          <w:sz w:val="24"/>
          <w:szCs w:val="24"/>
        </w:rPr>
        <w:t xml:space="preserve"> loo </w:t>
      </w:r>
      <w:proofErr w:type="spellStart"/>
      <w:r w:rsidR="00823AEE">
        <w:rPr>
          <w:b/>
          <w:color w:val="000000"/>
          <w:sz w:val="24"/>
          <w:szCs w:val="24"/>
        </w:rPr>
        <w:t>tixgalinayo</w:t>
      </w:r>
      <w:proofErr w:type="spellEnd"/>
      <w:r w:rsidR="00823AEE">
        <w:rPr>
          <w:b/>
          <w:color w:val="000000"/>
          <w:sz w:val="24"/>
          <w:szCs w:val="24"/>
        </w:rPr>
        <w:t xml:space="preserve"> </w:t>
      </w:r>
      <w:proofErr w:type="spellStart"/>
      <w:r w:rsidR="00823AEE">
        <w:rPr>
          <w:b/>
          <w:color w:val="000000"/>
          <w:sz w:val="24"/>
          <w:szCs w:val="24"/>
        </w:rPr>
        <w:t>Barnaamijka</w:t>
      </w:r>
      <w:proofErr w:type="spellEnd"/>
      <w:r w:rsidR="00823AEE">
        <w:rPr>
          <w:b/>
          <w:color w:val="000000"/>
          <w:sz w:val="24"/>
          <w:szCs w:val="24"/>
        </w:rPr>
        <w:t xml:space="preserve"> Maalin </w:t>
      </w:r>
      <w:proofErr w:type="spellStart"/>
      <w:r w:rsidR="00823AEE">
        <w:rPr>
          <w:b/>
          <w:color w:val="000000"/>
          <w:sz w:val="24"/>
          <w:szCs w:val="24"/>
        </w:rPr>
        <w:t>Dugsiyeedka</w:t>
      </w:r>
      <w:proofErr w:type="spellEnd"/>
      <w:r w:rsidR="00823AEE">
        <w:rPr>
          <w:b/>
          <w:color w:val="000000"/>
          <w:sz w:val="24"/>
          <w:szCs w:val="24"/>
        </w:rPr>
        <w:t xml:space="preserve"> la </w:t>
      </w:r>
      <w:proofErr w:type="spellStart"/>
      <w:r w:rsidR="00823AEE">
        <w:rPr>
          <w:b/>
          <w:color w:val="000000"/>
          <w:sz w:val="24"/>
          <w:szCs w:val="24"/>
        </w:rPr>
        <w:t>soo</w:t>
      </w:r>
      <w:proofErr w:type="spellEnd"/>
      <w:r w:rsidR="00823AEE">
        <w:rPr>
          <w:b/>
          <w:color w:val="000000"/>
          <w:sz w:val="24"/>
          <w:szCs w:val="24"/>
        </w:rPr>
        <w:t xml:space="preserve"> </w:t>
      </w:r>
      <w:proofErr w:type="spellStart"/>
      <w:r w:rsidR="00823AEE">
        <w:rPr>
          <w:b/>
          <w:color w:val="000000"/>
          <w:sz w:val="24"/>
          <w:szCs w:val="24"/>
        </w:rPr>
        <w:t>G</w:t>
      </w:r>
      <w:r>
        <w:rPr>
          <w:b/>
          <w:color w:val="000000"/>
          <w:sz w:val="24"/>
          <w:szCs w:val="24"/>
        </w:rPr>
        <w:t>aabiyey</w:t>
      </w:r>
      <w:proofErr w:type="spellEnd"/>
      <w:r>
        <w:rPr>
          <w:b/>
          <w:color w:val="000000"/>
          <w:sz w:val="24"/>
          <w:szCs w:val="24"/>
        </w:rPr>
        <w:t xml:space="preserve"> ee </w:t>
      </w:r>
      <w:proofErr w:type="spellStart"/>
      <w:r>
        <w:rPr>
          <w:b/>
          <w:color w:val="000000"/>
          <w:sz w:val="24"/>
          <w:szCs w:val="24"/>
        </w:rPr>
        <w:t>ardaygan</w:t>
      </w:r>
      <w:proofErr w:type="spellEnd"/>
      <w:r>
        <w:rPr>
          <w:b/>
          <w:color w:val="000000"/>
          <w:sz w:val="24"/>
          <w:szCs w:val="24"/>
        </w:rPr>
        <w:t>?</w:t>
      </w:r>
    </w:p>
    <w:p w14:paraId="1992506B" w14:textId="77777777" w:rsidR="00A30F06" w:rsidRDefault="00EF0726">
      <w:pPr>
        <w:pStyle w:val="Normal1"/>
        <w:pBdr>
          <w:top w:val="nil"/>
          <w:left w:val="nil"/>
          <w:bottom w:val="nil"/>
          <w:right w:val="nil"/>
          <w:between w:val="nil"/>
        </w:pBdr>
        <w:spacing w:after="0" w:line="240" w:lineRule="auto"/>
        <w:ind w:left="720"/>
        <w:rPr>
          <w:color w:val="000000"/>
          <w:sz w:val="24"/>
          <w:szCs w:val="24"/>
        </w:rPr>
      </w:pPr>
      <w:r>
        <w:rPr>
          <w:color w:val="000000"/>
          <w:sz w:val="24"/>
          <w:szCs w:val="24"/>
        </w:rPr>
        <w:t xml:space="preserve">☐ </w:t>
      </w:r>
      <w:proofErr w:type="spellStart"/>
      <w:r>
        <w:rPr>
          <w:color w:val="000000"/>
          <w:sz w:val="24"/>
          <w:szCs w:val="24"/>
        </w:rPr>
        <w:t>Baahiyaha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Bulsho</w:t>
      </w:r>
      <w:proofErr w:type="spellEnd"/>
      <w:r>
        <w:rPr>
          <w:color w:val="000000"/>
          <w:sz w:val="24"/>
          <w:szCs w:val="24"/>
        </w:rPr>
        <w:t>/Dareen/</w:t>
      </w:r>
      <w:proofErr w:type="spellStart"/>
      <w:r>
        <w:rPr>
          <w:color w:val="000000"/>
          <w:sz w:val="24"/>
          <w:szCs w:val="24"/>
        </w:rPr>
        <w:t>Dabeecad</w:t>
      </w:r>
      <w:proofErr w:type="spellEnd"/>
      <w:r>
        <w:rPr>
          <w:color w:val="000000"/>
          <w:sz w:val="24"/>
          <w:szCs w:val="24"/>
        </w:rPr>
        <w:t> </w:t>
      </w:r>
    </w:p>
    <w:p w14:paraId="1D23CAC7" w14:textId="77777777" w:rsidR="00A30F06" w:rsidRDefault="00EF0726">
      <w:pPr>
        <w:pStyle w:val="Normal1"/>
        <w:pBdr>
          <w:top w:val="nil"/>
          <w:left w:val="nil"/>
          <w:bottom w:val="nil"/>
          <w:right w:val="nil"/>
          <w:between w:val="nil"/>
        </w:pBdr>
        <w:spacing w:after="0" w:line="240" w:lineRule="auto"/>
        <w:ind w:left="720"/>
        <w:rPr>
          <w:color w:val="000000"/>
          <w:sz w:val="24"/>
          <w:szCs w:val="24"/>
        </w:rPr>
      </w:pPr>
      <w:r>
        <w:rPr>
          <w:color w:val="000000"/>
          <w:sz w:val="24"/>
          <w:szCs w:val="24"/>
        </w:rPr>
        <w:t xml:space="preserve">☐ </w:t>
      </w:r>
      <w:proofErr w:type="spellStart"/>
      <w:r>
        <w:rPr>
          <w:color w:val="000000"/>
          <w:sz w:val="24"/>
          <w:szCs w:val="24"/>
        </w:rPr>
        <w:t>Baahiyaha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Caafimaadka</w:t>
      </w:r>
      <w:proofErr w:type="spellEnd"/>
      <w:r>
        <w:rPr>
          <w:color w:val="000000"/>
        </w:rPr>
        <w:tab/>
      </w:r>
      <w:r>
        <w:rPr>
          <w:color w:val="000000"/>
          <w:sz w:val="24"/>
          <w:szCs w:val="24"/>
        </w:rPr>
        <w:t> </w:t>
      </w:r>
    </w:p>
    <w:p w14:paraId="0126E6B9" w14:textId="77777777" w:rsidR="00A30F06" w:rsidRDefault="00EF0726">
      <w:pPr>
        <w:pStyle w:val="Normal1"/>
        <w:pBdr>
          <w:top w:val="nil"/>
          <w:left w:val="nil"/>
          <w:bottom w:val="nil"/>
          <w:right w:val="nil"/>
          <w:between w:val="nil"/>
        </w:pBdr>
        <w:spacing w:after="0" w:line="240" w:lineRule="auto"/>
        <w:ind w:left="720"/>
        <w:rPr>
          <w:color w:val="000000"/>
          <w:sz w:val="24"/>
          <w:szCs w:val="24"/>
        </w:rPr>
      </w:pPr>
      <w:r>
        <w:rPr>
          <w:color w:val="000000"/>
          <w:sz w:val="24"/>
          <w:szCs w:val="24"/>
        </w:rPr>
        <w:t xml:space="preserve">☐ </w:t>
      </w:r>
      <w:proofErr w:type="spellStart"/>
      <w:r>
        <w:rPr>
          <w:color w:val="000000"/>
          <w:sz w:val="24"/>
          <w:szCs w:val="24"/>
        </w:rPr>
        <w:t>Baahida</w:t>
      </w:r>
      <w:proofErr w:type="spellEnd"/>
      <w:r>
        <w:rPr>
          <w:color w:val="000000"/>
          <w:sz w:val="24"/>
          <w:szCs w:val="24"/>
        </w:rPr>
        <w:t xml:space="preserve"> Kala </w:t>
      </w:r>
      <w:proofErr w:type="spellStart"/>
      <w:r>
        <w:rPr>
          <w:color w:val="000000"/>
          <w:sz w:val="24"/>
          <w:szCs w:val="24"/>
        </w:rPr>
        <w:t>Guurka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Dadka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Waaweyn</w:t>
      </w:r>
      <w:proofErr w:type="spellEnd"/>
      <w:r>
        <w:rPr>
          <w:color w:val="000000"/>
          <w:sz w:val="24"/>
          <w:szCs w:val="24"/>
        </w:rPr>
        <w:t>  </w:t>
      </w:r>
    </w:p>
    <w:p w14:paraId="4C6E040C" w14:textId="77777777" w:rsidR="00A30F06" w:rsidRPr="00823AEE" w:rsidRDefault="00EF0726">
      <w:pPr>
        <w:pStyle w:val="Normal1"/>
        <w:pBdr>
          <w:top w:val="nil"/>
          <w:left w:val="nil"/>
          <w:bottom w:val="nil"/>
          <w:right w:val="nil"/>
          <w:between w:val="nil"/>
        </w:pBdr>
        <w:spacing w:after="0" w:line="240" w:lineRule="auto"/>
        <w:ind w:left="720"/>
        <w:rPr>
          <w:color w:val="000000"/>
          <w:sz w:val="24"/>
          <w:szCs w:val="24"/>
        </w:rPr>
      </w:pPr>
      <w:r>
        <w:rPr>
          <w:color w:val="000000"/>
          <w:sz w:val="24"/>
          <w:szCs w:val="24"/>
        </w:rPr>
        <w:t>☐</w:t>
      </w:r>
      <w:r w:rsidR="00823AEE">
        <w:rPr>
          <w:color w:val="000000"/>
          <w:sz w:val="24"/>
          <w:szCs w:val="24"/>
        </w:rPr>
        <w:t xml:space="preserve"> </w:t>
      </w:r>
      <w:proofErr w:type="spellStart"/>
      <w:r w:rsidR="00823AEE">
        <w:rPr>
          <w:color w:val="000000"/>
          <w:sz w:val="24"/>
          <w:szCs w:val="24"/>
        </w:rPr>
        <w:t>Jadwalka</w:t>
      </w:r>
      <w:proofErr w:type="spellEnd"/>
      <w:r w:rsidR="00823AEE">
        <w:rPr>
          <w:color w:val="000000"/>
          <w:sz w:val="24"/>
          <w:szCs w:val="24"/>
        </w:rPr>
        <w:t xml:space="preserve"> </w:t>
      </w:r>
      <w:proofErr w:type="spellStart"/>
      <w:r w:rsidR="00823AEE">
        <w:rPr>
          <w:color w:val="000000"/>
          <w:sz w:val="24"/>
          <w:szCs w:val="24"/>
        </w:rPr>
        <w:t>Dugsiga</w:t>
      </w:r>
      <w:proofErr w:type="spellEnd"/>
      <w:r w:rsidR="00823AEE">
        <w:rPr>
          <w:color w:val="000000"/>
          <w:sz w:val="24"/>
          <w:szCs w:val="24"/>
        </w:rPr>
        <w:t xml:space="preserve"> </w:t>
      </w:r>
      <w:proofErr w:type="spellStart"/>
      <w:r w:rsidR="00823AEE">
        <w:rPr>
          <w:color w:val="000000"/>
          <w:sz w:val="24"/>
          <w:szCs w:val="24"/>
        </w:rPr>
        <w:t>Dadweynaha</w:t>
      </w:r>
      <w:proofErr w:type="spellEnd"/>
    </w:p>
    <w:p w14:paraId="339E2D15" w14:textId="77777777" w:rsidR="00A30F06" w:rsidRPr="0071506A" w:rsidRDefault="00EF0726">
      <w:pPr>
        <w:pStyle w:val="Normal1"/>
        <w:pBdr>
          <w:top w:val="nil"/>
          <w:left w:val="nil"/>
          <w:bottom w:val="nil"/>
          <w:right w:val="nil"/>
          <w:between w:val="nil"/>
        </w:pBdr>
        <w:spacing w:after="0" w:line="240" w:lineRule="auto"/>
        <w:ind w:left="720"/>
        <w:rPr>
          <w:color w:val="000000"/>
          <w:sz w:val="24"/>
          <w:szCs w:val="24"/>
          <w:lang w:val="es-US"/>
        </w:rPr>
      </w:pPr>
      <w:r w:rsidRPr="0071506A">
        <w:rPr>
          <w:color w:val="000000"/>
          <w:sz w:val="24"/>
          <w:szCs w:val="24"/>
          <w:lang w:val="es-US"/>
        </w:rPr>
        <w:t>☐</w:t>
      </w:r>
      <w:r w:rsidR="00823AEE" w:rsidRPr="0071506A">
        <w:rPr>
          <w:color w:val="000000"/>
          <w:sz w:val="24"/>
          <w:szCs w:val="24"/>
          <w:lang w:val="es-US"/>
        </w:rPr>
        <w:t xml:space="preserve"> </w:t>
      </w:r>
      <w:proofErr w:type="spellStart"/>
      <w:r w:rsidR="00823AEE" w:rsidRPr="0071506A">
        <w:rPr>
          <w:color w:val="000000"/>
          <w:sz w:val="24"/>
          <w:szCs w:val="24"/>
          <w:lang w:val="es-US"/>
        </w:rPr>
        <w:t>Habka</w:t>
      </w:r>
      <w:proofErr w:type="spellEnd"/>
      <w:r w:rsidR="00823AEE" w:rsidRPr="0071506A">
        <w:rPr>
          <w:color w:val="000000"/>
          <w:sz w:val="24"/>
          <w:szCs w:val="24"/>
          <w:lang w:val="es-US"/>
        </w:rPr>
        <w:t xml:space="preserve"> </w:t>
      </w:r>
      <w:proofErr w:type="spellStart"/>
      <w:r w:rsidR="00823AEE" w:rsidRPr="0071506A">
        <w:rPr>
          <w:color w:val="000000"/>
          <w:sz w:val="24"/>
          <w:szCs w:val="24"/>
          <w:lang w:val="es-US"/>
        </w:rPr>
        <w:t>Waxbarasheed</w:t>
      </w:r>
      <w:proofErr w:type="spellEnd"/>
      <w:r w:rsidR="00823AEE" w:rsidRPr="0071506A">
        <w:rPr>
          <w:color w:val="000000"/>
          <w:sz w:val="24"/>
          <w:szCs w:val="24"/>
          <w:lang w:val="es-US"/>
        </w:rPr>
        <w:t xml:space="preserve"> </w:t>
      </w:r>
      <w:proofErr w:type="spellStart"/>
      <w:r w:rsidR="00823AEE" w:rsidRPr="0071506A">
        <w:rPr>
          <w:color w:val="000000"/>
          <w:sz w:val="24"/>
          <w:szCs w:val="24"/>
          <w:lang w:val="es-US"/>
        </w:rPr>
        <w:t>ee</w:t>
      </w:r>
      <w:proofErr w:type="spellEnd"/>
      <w:r w:rsidR="00823AEE" w:rsidRPr="0071506A">
        <w:rPr>
          <w:color w:val="000000"/>
          <w:sz w:val="24"/>
          <w:szCs w:val="24"/>
          <w:lang w:val="es-US"/>
        </w:rPr>
        <w:t xml:space="preserve"> </w:t>
      </w:r>
      <w:proofErr w:type="spellStart"/>
      <w:r w:rsidR="00823AEE" w:rsidRPr="0071506A">
        <w:rPr>
          <w:color w:val="000000"/>
          <w:sz w:val="24"/>
          <w:szCs w:val="24"/>
          <w:lang w:val="es-US"/>
        </w:rPr>
        <w:t>Muuqaal</w:t>
      </w:r>
      <w:proofErr w:type="spellEnd"/>
      <w:r w:rsidR="00823AEE" w:rsidRPr="0071506A">
        <w:rPr>
          <w:color w:val="000000"/>
          <w:sz w:val="24"/>
          <w:szCs w:val="24"/>
          <w:lang w:val="es-US"/>
        </w:rPr>
        <w:t xml:space="preserve"> </w:t>
      </w:r>
      <w:proofErr w:type="spellStart"/>
      <w:r w:rsidR="00823AEE" w:rsidRPr="0071506A">
        <w:rPr>
          <w:color w:val="000000"/>
          <w:sz w:val="24"/>
          <w:szCs w:val="24"/>
          <w:lang w:val="es-US"/>
        </w:rPr>
        <w:t>Aragga</w:t>
      </w:r>
      <w:proofErr w:type="spellEnd"/>
      <w:r w:rsidR="00823AEE" w:rsidRPr="0071506A">
        <w:rPr>
          <w:color w:val="000000"/>
          <w:sz w:val="24"/>
          <w:szCs w:val="24"/>
          <w:lang w:val="es-US"/>
        </w:rPr>
        <w:t xml:space="preserve"> ah</w:t>
      </w:r>
      <w:r w:rsidRPr="0071506A">
        <w:rPr>
          <w:color w:val="000000"/>
          <w:sz w:val="24"/>
          <w:szCs w:val="24"/>
          <w:lang w:val="es-US"/>
        </w:rPr>
        <w:t> </w:t>
      </w:r>
    </w:p>
    <w:p w14:paraId="56345312" w14:textId="77777777" w:rsidR="00A30F06" w:rsidRPr="0071506A" w:rsidRDefault="00EF0726">
      <w:pPr>
        <w:pStyle w:val="Normal1"/>
        <w:pBdr>
          <w:top w:val="nil"/>
          <w:left w:val="nil"/>
          <w:bottom w:val="nil"/>
          <w:right w:val="nil"/>
          <w:between w:val="nil"/>
        </w:pBdr>
        <w:spacing w:after="0" w:line="240" w:lineRule="auto"/>
        <w:ind w:left="720"/>
        <w:rPr>
          <w:color w:val="000000"/>
          <w:sz w:val="24"/>
          <w:szCs w:val="24"/>
          <w:lang w:val="es-US"/>
        </w:rPr>
      </w:pPr>
      <w:r w:rsidRPr="0071506A">
        <w:rPr>
          <w:color w:val="000000"/>
          <w:sz w:val="24"/>
          <w:szCs w:val="24"/>
          <w:lang w:val="es-US"/>
        </w:rPr>
        <w:t xml:space="preserve">☐ </w:t>
      </w:r>
      <w:proofErr w:type="spellStart"/>
      <w:r w:rsidR="00823AEE" w:rsidRPr="0071506A">
        <w:rPr>
          <w:color w:val="000000"/>
          <w:sz w:val="24"/>
          <w:szCs w:val="24"/>
          <w:lang w:val="es-US"/>
        </w:rPr>
        <w:t>Dugsiga</w:t>
      </w:r>
      <w:proofErr w:type="spellEnd"/>
      <w:r w:rsidR="00823AEE" w:rsidRPr="0071506A">
        <w:rPr>
          <w:color w:val="000000"/>
          <w:sz w:val="24"/>
          <w:szCs w:val="24"/>
          <w:lang w:val="es-US"/>
        </w:rPr>
        <w:t xml:space="preserve"> ama </w:t>
      </w:r>
      <w:proofErr w:type="spellStart"/>
      <w:r w:rsidR="00823AEE" w:rsidRPr="0071506A">
        <w:rPr>
          <w:color w:val="000000"/>
          <w:sz w:val="24"/>
          <w:szCs w:val="24"/>
          <w:lang w:val="es-US"/>
        </w:rPr>
        <w:t>Barnaamij</w:t>
      </w:r>
      <w:proofErr w:type="spellEnd"/>
      <w:r w:rsidR="00823AEE" w:rsidRPr="0071506A">
        <w:rPr>
          <w:color w:val="000000"/>
          <w:sz w:val="24"/>
          <w:szCs w:val="24"/>
          <w:lang w:val="es-US"/>
        </w:rPr>
        <w:t xml:space="preserve"> </w:t>
      </w:r>
      <w:proofErr w:type="spellStart"/>
      <w:r w:rsidR="00823AEE" w:rsidRPr="0071506A">
        <w:rPr>
          <w:color w:val="000000"/>
          <w:sz w:val="24"/>
          <w:szCs w:val="24"/>
          <w:lang w:val="es-US"/>
        </w:rPr>
        <w:t>Gaar</w:t>
      </w:r>
      <w:proofErr w:type="spellEnd"/>
      <w:r w:rsidR="00823AEE" w:rsidRPr="0071506A">
        <w:rPr>
          <w:color w:val="000000"/>
          <w:sz w:val="24"/>
          <w:szCs w:val="24"/>
          <w:lang w:val="es-US"/>
        </w:rPr>
        <w:t xml:space="preserve"> ah</w:t>
      </w:r>
    </w:p>
    <w:p w14:paraId="3063CE94" w14:textId="77777777" w:rsidR="00A30F06" w:rsidRPr="0071506A" w:rsidRDefault="00EF0726">
      <w:pPr>
        <w:pStyle w:val="Normal1"/>
        <w:pBdr>
          <w:top w:val="nil"/>
          <w:left w:val="nil"/>
          <w:bottom w:val="nil"/>
          <w:right w:val="nil"/>
          <w:between w:val="nil"/>
        </w:pBdr>
        <w:spacing w:after="0" w:line="240" w:lineRule="auto"/>
        <w:ind w:left="720"/>
        <w:rPr>
          <w:color w:val="000000"/>
          <w:sz w:val="24"/>
          <w:szCs w:val="24"/>
          <w:lang w:val="es-US"/>
        </w:rPr>
      </w:pPr>
      <w:r w:rsidRPr="0071506A">
        <w:rPr>
          <w:color w:val="000000"/>
          <w:sz w:val="24"/>
          <w:szCs w:val="24"/>
          <w:lang w:val="es-US"/>
        </w:rPr>
        <w:t>☐</w:t>
      </w:r>
      <w:r w:rsidR="00823AEE" w:rsidRPr="0071506A">
        <w:rPr>
          <w:color w:val="000000"/>
          <w:sz w:val="24"/>
          <w:szCs w:val="24"/>
          <w:lang w:val="es-US"/>
        </w:rPr>
        <w:t xml:space="preserve"> </w:t>
      </w:r>
      <w:proofErr w:type="spellStart"/>
      <w:r w:rsidR="00823AEE" w:rsidRPr="0071506A">
        <w:rPr>
          <w:color w:val="000000"/>
          <w:sz w:val="24"/>
          <w:szCs w:val="24"/>
          <w:lang w:val="es-US"/>
        </w:rPr>
        <w:t>Dugsiga</w:t>
      </w:r>
      <w:proofErr w:type="spellEnd"/>
      <w:r w:rsidR="00823AEE" w:rsidRPr="0071506A">
        <w:rPr>
          <w:color w:val="000000"/>
          <w:sz w:val="24"/>
          <w:szCs w:val="24"/>
          <w:lang w:val="es-US"/>
        </w:rPr>
        <w:t xml:space="preserve"> </w:t>
      </w:r>
      <w:proofErr w:type="spellStart"/>
      <w:r w:rsidR="00823AEE" w:rsidRPr="0071506A">
        <w:rPr>
          <w:color w:val="000000"/>
          <w:sz w:val="24"/>
          <w:szCs w:val="24"/>
          <w:lang w:val="es-US"/>
        </w:rPr>
        <w:t>Dadweynaha</w:t>
      </w:r>
      <w:proofErr w:type="spellEnd"/>
      <w:r w:rsidR="00823AEE" w:rsidRPr="0071506A">
        <w:rPr>
          <w:color w:val="000000"/>
          <w:sz w:val="24"/>
          <w:szCs w:val="24"/>
          <w:lang w:val="es-US"/>
        </w:rPr>
        <w:t xml:space="preserve"> </w:t>
      </w:r>
      <w:proofErr w:type="spellStart"/>
      <w:r w:rsidR="00823AEE" w:rsidRPr="0071506A">
        <w:rPr>
          <w:color w:val="000000"/>
          <w:sz w:val="24"/>
          <w:szCs w:val="24"/>
          <w:lang w:val="es-US"/>
        </w:rPr>
        <w:t>ee</w:t>
      </w:r>
      <w:proofErr w:type="spellEnd"/>
      <w:r w:rsidR="00823AEE" w:rsidRPr="0071506A">
        <w:rPr>
          <w:color w:val="000000"/>
          <w:sz w:val="24"/>
          <w:szCs w:val="24"/>
          <w:lang w:val="es-US"/>
        </w:rPr>
        <w:t xml:space="preserve"> </w:t>
      </w:r>
      <w:proofErr w:type="spellStart"/>
      <w:r w:rsidR="00823AEE" w:rsidRPr="0071506A">
        <w:rPr>
          <w:color w:val="000000"/>
          <w:sz w:val="24"/>
          <w:szCs w:val="24"/>
          <w:lang w:val="es-US"/>
        </w:rPr>
        <w:t>Muuqaal</w:t>
      </w:r>
      <w:proofErr w:type="spellEnd"/>
      <w:r w:rsidR="00823AEE" w:rsidRPr="0071506A">
        <w:rPr>
          <w:color w:val="000000"/>
          <w:sz w:val="24"/>
          <w:szCs w:val="24"/>
          <w:lang w:val="es-US"/>
        </w:rPr>
        <w:t xml:space="preserve"> </w:t>
      </w:r>
      <w:proofErr w:type="spellStart"/>
      <w:r w:rsidR="00823AEE" w:rsidRPr="0071506A">
        <w:rPr>
          <w:color w:val="000000"/>
          <w:sz w:val="24"/>
          <w:szCs w:val="24"/>
          <w:lang w:val="es-US"/>
        </w:rPr>
        <w:t>Aragga</w:t>
      </w:r>
      <w:proofErr w:type="spellEnd"/>
      <w:r w:rsidR="00823AEE" w:rsidRPr="0071506A">
        <w:rPr>
          <w:color w:val="000000"/>
          <w:sz w:val="24"/>
          <w:szCs w:val="24"/>
          <w:lang w:val="es-US"/>
        </w:rPr>
        <w:t xml:space="preserve"> ah</w:t>
      </w:r>
    </w:p>
    <w:p w14:paraId="7FF8D2F6" w14:textId="77777777" w:rsidR="00A30F06" w:rsidRDefault="00EF0726">
      <w:pPr>
        <w:pStyle w:val="Normal1"/>
        <w:pBdr>
          <w:top w:val="nil"/>
          <w:left w:val="nil"/>
          <w:bottom w:val="nil"/>
          <w:right w:val="nil"/>
          <w:between w:val="nil"/>
        </w:pBdr>
        <w:spacing w:after="0" w:line="240" w:lineRule="auto"/>
        <w:ind w:left="720"/>
        <w:rPr>
          <w:color w:val="000000"/>
          <w:sz w:val="24"/>
          <w:szCs w:val="24"/>
        </w:rPr>
      </w:pPr>
      <w:r>
        <w:rPr>
          <w:color w:val="000000"/>
          <w:sz w:val="24"/>
          <w:szCs w:val="24"/>
        </w:rPr>
        <w:t xml:space="preserve">☐ </w:t>
      </w:r>
      <w:r w:rsidR="00823AEE">
        <w:rPr>
          <w:color w:val="000000"/>
          <w:sz w:val="24"/>
          <w:szCs w:val="24"/>
        </w:rPr>
        <w:t xml:space="preserve">Mid Kale (Ku </w:t>
      </w:r>
      <w:proofErr w:type="spellStart"/>
      <w:r w:rsidR="00823AEE">
        <w:rPr>
          <w:color w:val="000000"/>
          <w:sz w:val="24"/>
          <w:szCs w:val="24"/>
        </w:rPr>
        <w:t>Sharrax</w:t>
      </w:r>
      <w:proofErr w:type="spellEnd"/>
      <w:r w:rsidR="00823AEE">
        <w:rPr>
          <w:color w:val="000000"/>
          <w:sz w:val="24"/>
          <w:szCs w:val="24"/>
        </w:rPr>
        <w:t xml:space="preserve"> 100 </w:t>
      </w:r>
      <w:proofErr w:type="spellStart"/>
      <w:r w:rsidR="00823AEE">
        <w:rPr>
          <w:color w:val="000000"/>
          <w:sz w:val="24"/>
          <w:szCs w:val="24"/>
        </w:rPr>
        <w:t>Xaraf</w:t>
      </w:r>
      <w:proofErr w:type="spellEnd"/>
      <w:r>
        <w:rPr>
          <w:color w:val="000000"/>
          <w:sz w:val="24"/>
          <w:szCs w:val="24"/>
        </w:rPr>
        <w:t>):</w:t>
      </w:r>
    </w:p>
    <w:tbl>
      <w:tblPr>
        <w:tblStyle w:val="a1"/>
        <w:tblW w:w="9930" w:type="dxa"/>
        <w:tblInd w:w="0" w:type="dxa"/>
        <w:tblBorders>
          <w:top w:val="single" w:sz="4" w:space="0" w:color="000000"/>
          <w:left w:val="single" w:sz="4" w:space="0" w:color="000000"/>
          <w:bottom w:val="single" w:sz="4" w:space="0" w:color="000000"/>
          <w:right w:val="single" w:sz="4" w:space="0" w:color="000000"/>
          <w:insideH w:val="single" w:sz="4" w:space="0" w:color="000000"/>
          <w:insideV w:val="single" w:sz="4" w:space="0" w:color="000000"/>
        </w:tblBorders>
        <w:tblLayout w:type="fixed"/>
        <w:tblLook w:val="0600" w:firstRow="0" w:lastRow="0" w:firstColumn="0" w:lastColumn="0" w:noHBand="1" w:noVBand="1"/>
      </w:tblPr>
      <w:tblGrid>
        <w:gridCol w:w="9930"/>
      </w:tblGrid>
      <w:tr w:rsidR="00A30F06" w14:paraId="3E6C3E19" w14:textId="77777777">
        <w:trPr>
          <w:trHeight w:val="300"/>
        </w:trPr>
        <w:tc>
          <w:tcPr>
            <w:tcW w:w="9930" w:type="dxa"/>
          </w:tcPr>
          <w:p w14:paraId="07C22759" w14:textId="77777777" w:rsidR="00A30F06" w:rsidRDefault="00A30F06">
            <w:pPr>
              <w:pStyle w:val="Normal1"/>
              <w:rPr>
                <w:sz w:val="24"/>
                <w:szCs w:val="24"/>
              </w:rPr>
            </w:pPr>
          </w:p>
        </w:tc>
      </w:tr>
    </w:tbl>
    <w:p w14:paraId="59972AD5" w14:textId="77777777" w:rsidR="00A30F06" w:rsidRDefault="00A30F06">
      <w:pPr>
        <w:pStyle w:val="Normal1"/>
        <w:pBdr>
          <w:top w:val="nil"/>
          <w:left w:val="nil"/>
          <w:bottom w:val="nil"/>
          <w:right w:val="nil"/>
          <w:between w:val="nil"/>
        </w:pBdr>
        <w:spacing w:after="0" w:line="240" w:lineRule="auto"/>
        <w:ind w:left="720"/>
        <w:rPr>
          <w:b/>
          <w:color w:val="000000"/>
          <w:sz w:val="24"/>
          <w:szCs w:val="24"/>
        </w:rPr>
      </w:pPr>
    </w:p>
    <w:p w14:paraId="175320D9" w14:textId="77777777" w:rsidR="00A30F06" w:rsidRDefault="00823AEE">
      <w:pPr>
        <w:pStyle w:val="Normal1"/>
        <w:numPr>
          <w:ilvl w:val="0"/>
          <w:numId w:val="1"/>
        </w:numPr>
        <w:pBdr>
          <w:top w:val="nil"/>
          <w:left w:val="nil"/>
          <w:bottom w:val="nil"/>
          <w:right w:val="nil"/>
          <w:between w:val="nil"/>
        </w:pBdr>
        <w:spacing w:after="0" w:line="240" w:lineRule="auto"/>
        <w:rPr>
          <w:b/>
          <w:color w:val="000000"/>
          <w:sz w:val="24"/>
          <w:szCs w:val="24"/>
        </w:rPr>
      </w:pPr>
      <w:bookmarkStart w:id="0" w:name="_5uddn4mt2hxm" w:colFirst="0" w:colLast="0"/>
      <w:bookmarkEnd w:id="0"/>
      <w:proofErr w:type="spellStart"/>
      <w:r>
        <w:rPr>
          <w:b/>
          <w:color w:val="000000"/>
          <w:sz w:val="24"/>
          <w:szCs w:val="24"/>
        </w:rPr>
        <w:t>Sharax</w:t>
      </w:r>
      <w:proofErr w:type="spellEnd"/>
      <w:r>
        <w:rPr>
          <w:b/>
          <w:color w:val="000000"/>
          <w:sz w:val="24"/>
          <w:szCs w:val="24"/>
        </w:rPr>
        <w:t xml:space="preserve"> </w:t>
      </w:r>
      <w:proofErr w:type="spellStart"/>
      <w:r>
        <w:rPr>
          <w:b/>
          <w:color w:val="000000"/>
          <w:sz w:val="24"/>
          <w:szCs w:val="24"/>
        </w:rPr>
        <w:t>ugu</w:t>
      </w:r>
      <w:proofErr w:type="spellEnd"/>
      <w:r>
        <w:rPr>
          <w:b/>
          <w:color w:val="000000"/>
          <w:sz w:val="24"/>
          <w:szCs w:val="24"/>
        </w:rPr>
        <w:t xml:space="preserve"> </w:t>
      </w:r>
      <w:proofErr w:type="spellStart"/>
      <w:r>
        <w:rPr>
          <w:b/>
          <w:color w:val="000000"/>
          <w:sz w:val="24"/>
          <w:szCs w:val="24"/>
        </w:rPr>
        <w:t>yaraan</w:t>
      </w:r>
      <w:proofErr w:type="spellEnd"/>
      <w:r>
        <w:rPr>
          <w:b/>
          <w:color w:val="000000"/>
          <w:sz w:val="24"/>
          <w:szCs w:val="24"/>
        </w:rPr>
        <w:t xml:space="preserve"> </w:t>
      </w:r>
      <w:proofErr w:type="spellStart"/>
      <w:r>
        <w:rPr>
          <w:b/>
          <w:color w:val="000000"/>
          <w:sz w:val="24"/>
          <w:szCs w:val="24"/>
        </w:rPr>
        <w:t>hal</w:t>
      </w:r>
      <w:proofErr w:type="spellEnd"/>
      <w:r>
        <w:rPr>
          <w:b/>
          <w:color w:val="000000"/>
          <w:sz w:val="24"/>
          <w:szCs w:val="24"/>
        </w:rPr>
        <w:t xml:space="preserve"> </w:t>
      </w:r>
      <w:proofErr w:type="spellStart"/>
      <w:r>
        <w:rPr>
          <w:b/>
          <w:color w:val="000000"/>
          <w:sz w:val="24"/>
          <w:szCs w:val="24"/>
        </w:rPr>
        <w:t>ikhtiyaar</w:t>
      </w:r>
      <w:proofErr w:type="spellEnd"/>
      <w:r>
        <w:rPr>
          <w:b/>
          <w:color w:val="000000"/>
          <w:sz w:val="24"/>
          <w:szCs w:val="24"/>
        </w:rPr>
        <w:t xml:space="preserve"> </w:t>
      </w:r>
      <w:proofErr w:type="spellStart"/>
      <w:r>
        <w:rPr>
          <w:b/>
          <w:color w:val="000000"/>
          <w:sz w:val="24"/>
          <w:szCs w:val="24"/>
        </w:rPr>
        <w:t>oo</w:t>
      </w:r>
      <w:proofErr w:type="spellEnd"/>
      <w:r>
        <w:rPr>
          <w:b/>
          <w:color w:val="000000"/>
          <w:sz w:val="24"/>
          <w:szCs w:val="24"/>
        </w:rPr>
        <w:t xml:space="preserve"> kale </w:t>
      </w:r>
      <w:proofErr w:type="spellStart"/>
      <w:r>
        <w:rPr>
          <w:b/>
          <w:color w:val="000000"/>
          <w:sz w:val="24"/>
          <w:szCs w:val="24"/>
        </w:rPr>
        <w:t>oo</w:t>
      </w:r>
      <w:proofErr w:type="spellEnd"/>
      <w:r>
        <w:rPr>
          <w:b/>
          <w:color w:val="000000"/>
          <w:sz w:val="24"/>
          <w:szCs w:val="24"/>
        </w:rPr>
        <w:t xml:space="preserve"> u </w:t>
      </w:r>
      <w:proofErr w:type="spellStart"/>
      <w:r>
        <w:rPr>
          <w:b/>
          <w:color w:val="000000"/>
          <w:sz w:val="24"/>
          <w:szCs w:val="24"/>
        </w:rPr>
        <w:t>oggolaan</w:t>
      </w:r>
      <w:proofErr w:type="spellEnd"/>
      <w:r>
        <w:rPr>
          <w:b/>
          <w:color w:val="000000"/>
          <w:sz w:val="24"/>
          <w:szCs w:val="24"/>
        </w:rPr>
        <w:t xml:space="preserve"> kara </w:t>
      </w:r>
      <w:proofErr w:type="spellStart"/>
      <w:r>
        <w:rPr>
          <w:b/>
          <w:color w:val="000000"/>
          <w:sz w:val="24"/>
          <w:szCs w:val="24"/>
        </w:rPr>
        <w:t>ardayga</w:t>
      </w:r>
      <w:proofErr w:type="spellEnd"/>
      <w:r>
        <w:rPr>
          <w:b/>
          <w:color w:val="000000"/>
          <w:sz w:val="24"/>
          <w:szCs w:val="24"/>
        </w:rPr>
        <w:t xml:space="preserve"> </w:t>
      </w:r>
      <w:proofErr w:type="spellStart"/>
      <w:r>
        <w:rPr>
          <w:b/>
          <w:color w:val="000000"/>
          <w:sz w:val="24"/>
          <w:szCs w:val="24"/>
        </w:rPr>
        <w:t>inuu</w:t>
      </w:r>
      <w:proofErr w:type="spellEnd"/>
      <w:r>
        <w:rPr>
          <w:b/>
          <w:color w:val="000000"/>
          <w:sz w:val="24"/>
          <w:szCs w:val="24"/>
        </w:rPr>
        <w:t xml:space="preserve"> </w:t>
      </w:r>
      <w:proofErr w:type="spellStart"/>
      <w:r>
        <w:rPr>
          <w:b/>
          <w:color w:val="000000"/>
          <w:sz w:val="24"/>
          <w:szCs w:val="24"/>
        </w:rPr>
        <w:t>dhigto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maalin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dugsiyeed</w:t>
      </w:r>
      <w:r>
        <w:rPr>
          <w:b/>
          <w:color w:val="000000"/>
          <w:sz w:val="24"/>
          <w:szCs w:val="24"/>
        </w:rPr>
        <w:t>ka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buuxa</w:t>
      </w:r>
      <w:proofErr w:type="spellEnd"/>
      <w:r w:rsidR="00EF0726">
        <w:rPr>
          <w:b/>
          <w:color w:val="000000"/>
          <w:sz w:val="24"/>
          <w:szCs w:val="24"/>
        </w:rPr>
        <w:t xml:space="preserve">. </w:t>
      </w:r>
      <w:proofErr w:type="spellStart"/>
      <w:r w:rsidR="00EF0726">
        <w:rPr>
          <w:b/>
          <w:color w:val="000000"/>
          <w:sz w:val="24"/>
          <w:szCs w:val="24"/>
        </w:rPr>
        <w:t>Hubi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inaad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ku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darto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wixii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taageerooyinka</w:t>
      </w:r>
      <w:proofErr w:type="spellEnd"/>
      <w:r w:rsidR="00EF0726">
        <w:rPr>
          <w:b/>
          <w:color w:val="000000"/>
          <w:sz w:val="24"/>
          <w:szCs w:val="24"/>
        </w:rPr>
        <w:t xml:space="preserve"> ah ama </w:t>
      </w:r>
      <w:proofErr w:type="spellStart"/>
      <w:r w:rsidR="00EF0726">
        <w:rPr>
          <w:b/>
          <w:color w:val="000000"/>
          <w:sz w:val="24"/>
          <w:szCs w:val="24"/>
        </w:rPr>
        <w:t>adeegyada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lagama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maarmaanka</w:t>
      </w:r>
      <w:proofErr w:type="spellEnd"/>
      <w:r w:rsidR="00EF0726">
        <w:rPr>
          <w:b/>
          <w:color w:val="000000"/>
          <w:sz w:val="24"/>
          <w:szCs w:val="24"/>
        </w:rPr>
        <w:t xml:space="preserve"> u ah </w:t>
      </w:r>
      <w:proofErr w:type="spellStart"/>
      <w:r w:rsidR="00EF0726">
        <w:rPr>
          <w:b/>
          <w:color w:val="000000"/>
          <w:sz w:val="24"/>
          <w:szCs w:val="24"/>
        </w:rPr>
        <w:t>si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loogu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og</w:t>
      </w:r>
      <w:r>
        <w:rPr>
          <w:b/>
          <w:color w:val="000000"/>
          <w:sz w:val="24"/>
          <w:szCs w:val="24"/>
        </w:rPr>
        <w:t>g</w:t>
      </w:r>
      <w:r w:rsidR="00EF0726">
        <w:rPr>
          <w:b/>
          <w:color w:val="000000"/>
          <w:sz w:val="24"/>
          <w:szCs w:val="24"/>
        </w:rPr>
        <w:t>olaado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ardaygu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inuu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dugsiga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joogo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maalin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dhan</w:t>
      </w:r>
      <w:proofErr w:type="spellEnd"/>
      <w:r w:rsidR="00EF0726">
        <w:rPr>
          <w:b/>
          <w:color w:val="000000"/>
          <w:sz w:val="24"/>
          <w:szCs w:val="24"/>
        </w:rPr>
        <w:t xml:space="preserve">.  </w:t>
      </w:r>
    </w:p>
    <w:p w14:paraId="6B1FD4C9" w14:textId="77777777" w:rsidR="00A30F06" w:rsidRDefault="00A30F06">
      <w:pPr>
        <w:pStyle w:val="Normal1"/>
        <w:pBdr>
          <w:top w:val="nil"/>
          <w:left w:val="nil"/>
          <w:bottom w:val="nil"/>
          <w:right w:val="nil"/>
          <w:between w:val="nil"/>
        </w:pBdr>
        <w:spacing w:after="0" w:line="240" w:lineRule="auto"/>
        <w:ind w:left="720"/>
        <w:rPr>
          <w:b/>
          <w:color w:val="000000"/>
          <w:sz w:val="24"/>
          <w:szCs w:val="24"/>
        </w:rPr>
      </w:pPr>
    </w:p>
    <w:tbl>
      <w:tblPr>
        <w:tblStyle w:val="a2"/>
        <w:tblW w:w="9930" w:type="dxa"/>
        <w:tblInd w:w="0" w:type="dxa"/>
        <w:tblBorders>
          <w:top w:val="single" w:sz="4" w:space="0" w:color="000000"/>
          <w:left w:val="single" w:sz="4" w:space="0" w:color="000000"/>
          <w:bottom w:val="single" w:sz="4" w:space="0" w:color="000000"/>
          <w:right w:val="single" w:sz="4" w:space="0" w:color="000000"/>
          <w:insideH w:val="single" w:sz="4" w:space="0" w:color="000000"/>
          <w:insideV w:val="single" w:sz="4" w:space="0" w:color="000000"/>
        </w:tblBorders>
        <w:tblLayout w:type="fixed"/>
        <w:tblLook w:val="0600" w:firstRow="0" w:lastRow="0" w:firstColumn="0" w:lastColumn="0" w:noHBand="1" w:noVBand="1"/>
      </w:tblPr>
      <w:tblGrid>
        <w:gridCol w:w="9930"/>
      </w:tblGrid>
      <w:tr w:rsidR="00A30F06" w14:paraId="238B451E" w14:textId="77777777">
        <w:trPr>
          <w:trHeight w:val="300"/>
        </w:trPr>
        <w:tc>
          <w:tcPr>
            <w:tcW w:w="9930" w:type="dxa"/>
          </w:tcPr>
          <w:p w14:paraId="3F330673" w14:textId="77777777" w:rsidR="00A30F06" w:rsidRDefault="00A30F06">
            <w:pPr>
              <w:pStyle w:val="Normal1"/>
              <w:pBdr>
                <w:top w:val="nil"/>
                <w:left w:val="nil"/>
                <w:bottom w:val="nil"/>
                <w:right w:val="nil"/>
                <w:between w:val="nil"/>
              </w:pBdr>
              <w:rPr>
                <w:b/>
                <w:color w:val="000000"/>
                <w:sz w:val="24"/>
                <w:szCs w:val="24"/>
              </w:rPr>
            </w:pPr>
          </w:p>
        </w:tc>
      </w:tr>
    </w:tbl>
    <w:p w14:paraId="30E7537C" w14:textId="77777777" w:rsidR="00A30F06" w:rsidRDefault="00A30F06">
      <w:pPr>
        <w:pStyle w:val="Normal1"/>
        <w:pBdr>
          <w:top w:val="nil"/>
          <w:left w:val="nil"/>
          <w:bottom w:val="nil"/>
          <w:right w:val="nil"/>
          <w:between w:val="nil"/>
        </w:pBdr>
        <w:spacing w:after="0" w:line="240" w:lineRule="auto"/>
        <w:ind w:left="720"/>
        <w:rPr>
          <w:color w:val="000000"/>
          <w:sz w:val="24"/>
          <w:szCs w:val="24"/>
        </w:rPr>
      </w:pPr>
    </w:p>
    <w:p w14:paraId="357A8FBE" w14:textId="77777777" w:rsidR="00A30F06" w:rsidRDefault="00EF0726">
      <w:pPr>
        <w:pStyle w:val="Normal1"/>
        <w:numPr>
          <w:ilvl w:val="0"/>
          <w:numId w:val="1"/>
        </w:numPr>
        <w:pBdr>
          <w:top w:val="nil"/>
          <w:left w:val="nil"/>
          <w:bottom w:val="nil"/>
          <w:right w:val="nil"/>
          <w:between w:val="nil"/>
        </w:pBdr>
        <w:spacing w:after="0" w:line="240" w:lineRule="auto"/>
        <w:rPr>
          <w:color w:val="000000"/>
          <w:sz w:val="24"/>
          <w:szCs w:val="24"/>
        </w:rPr>
      </w:pPr>
      <w:proofErr w:type="spellStart"/>
      <w:r>
        <w:rPr>
          <w:color w:val="000000"/>
          <w:sz w:val="24"/>
          <w:szCs w:val="24"/>
        </w:rPr>
        <w:t>Sharax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shuruudaha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gaarka</w:t>
      </w:r>
      <w:proofErr w:type="spellEnd"/>
      <w:r>
        <w:rPr>
          <w:color w:val="000000"/>
          <w:sz w:val="24"/>
          <w:szCs w:val="24"/>
        </w:rPr>
        <w:t xml:space="preserve"> ah ee la </w:t>
      </w:r>
      <w:proofErr w:type="spellStart"/>
      <w:r>
        <w:rPr>
          <w:color w:val="000000"/>
          <w:sz w:val="24"/>
          <w:szCs w:val="24"/>
        </w:rPr>
        <w:t>soo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 w:rsidR="00823AEE">
        <w:rPr>
          <w:color w:val="000000"/>
          <w:sz w:val="24"/>
          <w:szCs w:val="24"/>
        </w:rPr>
        <w:t>jeediyay</w:t>
      </w:r>
      <w:proofErr w:type="spellEnd"/>
      <w:r w:rsidR="00823AEE">
        <w:rPr>
          <w:color w:val="000000"/>
          <w:sz w:val="24"/>
          <w:szCs w:val="24"/>
        </w:rPr>
        <w:t xml:space="preserve"> ee </w:t>
      </w:r>
      <w:proofErr w:type="spellStart"/>
      <w:r w:rsidR="00823AEE">
        <w:rPr>
          <w:color w:val="000000"/>
          <w:sz w:val="24"/>
          <w:szCs w:val="24"/>
        </w:rPr>
        <w:t>Barnaamijka</w:t>
      </w:r>
      <w:proofErr w:type="spellEnd"/>
      <w:r w:rsidR="00823AEE">
        <w:rPr>
          <w:color w:val="000000"/>
          <w:sz w:val="24"/>
          <w:szCs w:val="24"/>
        </w:rPr>
        <w:t xml:space="preserve"> Maalin </w:t>
      </w:r>
      <w:proofErr w:type="spellStart"/>
      <w:r w:rsidR="00823AEE">
        <w:rPr>
          <w:color w:val="000000"/>
          <w:sz w:val="24"/>
          <w:szCs w:val="24"/>
        </w:rPr>
        <w:t>Dugsiyeedka</w:t>
      </w:r>
      <w:proofErr w:type="spellEnd"/>
      <w:r w:rsidR="00823AEE">
        <w:rPr>
          <w:color w:val="000000"/>
          <w:sz w:val="24"/>
          <w:szCs w:val="24"/>
        </w:rPr>
        <w:t xml:space="preserve"> la </w:t>
      </w:r>
      <w:proofErr w:type="spellStart"/>
      <w:r w:rsidR="00823AEE">
        <w:rPr>
          <w:color w:val="000000"/>
          <w:sz w:val="24"/>
          <w:szCs w:val="24"/>
        </w:rPr>
        <w:t>soo</w:t>
      </w:r>
      <w:proofErr w:type="spellEnd"/>
      <w:r w:rsidR="00823AEE">
        <w:rPr>
          <w:color w:val="000000"/>
          <w:sz w:val="24"/>
          <w:szCs w:val="24"/>
        </w:rPr>
        <w:t xml:space="preserve"> </w:t>
      </w:r>
      <w:proofErr w:type="spellStart"/>
      <w:r w:rsidR="00823AEE">
        <w:rPr>
          <w:color w:val="000000"/>
          <w:sz w:val="24"/>
          <w:szCs w:val="24"/>
        </w:rPr>
        <w:t>G</w:t>
      </w:r>
      <w:r>
        <w:rPr>
          <w:color w:val="000000"/>
          <w:sz w:val="24"/>
          <w:szCs w:val="24"/>
        </w:rPr>
        <w:t>aabiyey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adiga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oo</w:t>
      </w:r>
      <w:proofErr w:type="spellEnd"/>
      <w:r>
        <w:rPr>
          <w:color w:val="000000"/>
          <w:sz w:val="24"/>
          <w:szCs w:val="24"/>
        </w:rPr>
        <w:t xml:space="preserve"> ka </w:t>
      </w:r>
      <w:proofErr w:type="spellStart"/>
      <w:r>
        <w:rPr>
          <w:color w:val="000000"/>
          <w:sz w:val="24"/>
          <w:szCs w:val="24"/>
        </w:rPr>
        <w:t>jawaabaya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su'aalaha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hoose</w:t>
      </w:r>
      <w:proofErr w:type="spellEnd"/>
      <w:r>
        <w:rPr>
          <w:color w:val="000000"/>
          <w:sz w:val="24"/>
          <w:szCs w:val="24"/>
        </w:rPr>
        <w:t>:</w:t>
      </w:r>
    </w:p>
    <w:p w14:paraId="39E941BE" w14:textId="77777777" w:rsidR="00A30F06" w:rsidRDefault="00A30F06">
      <w:pPr>
        <w:pStyle w:val="Normal1"/>
        <w:pBdr>
          <w:top w:val="nil"/>
          <w:left w:val="nil"/>
          <w:bottom w:val="nil"/>
          <w:right w:val="nil"/>
          <w:between w:val="nil"/>
        </w:pBdr>
        <w:spacing w:after="0" w:line="240" w:lineRule="auto"/>
        <w:ind w:left="720"/>
        <w:rPr>
          <w:color w:val="000000"/>
          <w:sz w:val="24"/>
          <w:szCs w:val="24"/>
        </w:rPr>
      </w:pPr>
    </w:p>
    <w:p w14:paraId="448BE812" w14:textId="77777777" w:rsidR="00A30F06" w:rsidRDefault="00EF0726">
      <w:pPr>
        <w:pStyle w:val="Normal1"/>
        <w:numPr>
          <w:ilvl w:val="0"/>
          <w:numId w:val="2"/>
        </w:numPr>
        <w:pBdr>
          <w:top w:val="nil"/>
          <w:left w:val="nil"/>
          <w:bottom w:val="nil"/>
          <w:right w:val="nil"/>
          <w:between w:val="nil"/>
        </w:pBdr>
        <w:spacing w:after="0" w:line="240" w:lineRule="auto"/>
        <w:rPr>
          <w:b/>
          <w:color w:val="000000"/>
          <w:sz w:val="24"/>
          <w:szCs w:val="24"/>
        </w:rPr>
      </w:pPr>
      <w:proofErr w:type="spellStart"/>
      <w:r>
        <w:rPr>
          <w:b/>
          <w:color w:val="000000"/>
          <w:sz w:val="24"/>
          <w:szCs w:val="24"/>
        </w:rPr>
        <w:t>Imisa</w:t>
      </w:r>
      <w:proofErr w:type="spellEnd"/>
      <w:r>
        <w:rPr>
          <w:b/>
          <w:color w:val="000000"/>
          <w:sz w:val="24"/>
          <w:szCs w:val="24"/>
        </w:rPr>
        <w:t xml:space="preserve"> </w:t>
      </w:r>
      <w:proofErr w:type="spellStart"/>
      <w:r>
        <w:rPr>
          <w:b/>
          <w:color w:val="000000"/>
          <w:sz w:val="24"/>
          <w:szCs w:val="24"/>
        </w:rPr>
        <w:t>saacadood</w:t>
      </w:r>
      <w:proofErr w:type="spellEnd"/>
      <w:r>
        <w:rPr>
          <w:b/>
          <w:color w:val="000000"/>
          <w:sz w:val="24"/>
          <w:szCs w:val="24"/>
        </w:rPr>
        <w:t xml:space="preserve"> </w:t>
      </w:r>
      <w:proofErr w:type="spellStart"/>
      <w:r>
        <w:rPr>
          <w:b/>
          <w:color w:val="000000"/>
          <w:sz w:val="24"/>
          <w:szCs w:val="24"/>
        </w:rPr>
        <w:t>oo</w:t>
      </w:r>
      <w:proofErr w:type="spellEnd"/>
      <w:r>
        <w:rPr>
          <w:b/>
          <w:color w:val="000000"/>
          <w:sz w:val="24"/>
          <w:szCs w:val="24"/>
        </w:rPr>
        <w:t xml:space="preserve"> </w:t>
      </w:r>
      <w:proofErr w:type="spellStart"/>
      <w:r>
        <w:rPr>
          <w:b/>
          <w:color w:val="000000"/>
          <w:sz w:val="24"/>
          <w:szCs w:val="24"/>
        </w:rPr>
        <w:t>waxbarasho</w:t>
      </w:r>
      <w:proofErr w:type="spellEnd"/>
      <w:r>
        <w:rPr>
          <w:b/>
          <w:color w:val="000000"/>
          <w:sz w:val="24"/>
          <w:szCs w:val="24"/>
        </w:rPr>
        <w:t xml:space="preserve"> </w:t>
      </w:r>
      <w:proofErr w:type="spellStart"/>
      <w:r>
        <w:rPr>
          <w:b/>
          <w:color w:val="000000"/>
          <w:sz w:val="24"/>
          <w:szCs w:val="24"/>
        </w:rPr>
        <w:t>iyo</w:t>
      </w:r>
      <w:proofErr w:type="spellEnd"/>
      <w:r>
        <w:rPr>
          <w:b/>
          <w:color w:val="000000"/>
          <w:sz w:val="24"/>
          <w:szCs w:val="24"/>
        </w:rPr>
        <w:t xml:space="preserve"> </w:t>
      </w:r>
      <w:proofErr w:type="spellStart"/>
      <w:r>
        <w:rPr>
          <w:b/>
          <w:color w:val="000000"/>
          <w:sz w:val="24"/>
          <w:szCs w:val="24"/>
        </w:rPr>
        <w:t>adeegyo</w:t>
      </w:r>
      <w:proofErr w:type="spellEnd"/>
      <w:r>
        <w:rPr>
          <w:b/>
          <w:color w:val="000000"/>
          <w:sz w:val="24"/>
          <w:szCs w:val="24"/>
        </w:rPr>
        <w:t xml:space="preserve"> </w:t>
      </w:r>
      <w:proofErr w:type="spellStart"/>
      <w:r>
        <w:rPr>
          <w:b/>
          <w:color w:val="000000"/>
          <w:sz w:val="24"/>
          <w:szCs w:val="24"/>
        </w:rPr>
        <w:t>waxbarasho</w:t>
      </w:r>
      <w:proofErr w:type="spellEnd"/>
      <w:r>
        <w:rPr>
          <w:b/>
          <w:color w:val="000000"/>
          <w:sz w:val="24"/>
          <w:szCs w:val="24"/>
        </w:rPr>
        <w:t xml:space="preserve"> ah </w:t>
      </w:r>
      <w:proofErr w:type="spellStart"/>
      <w:r>
        <w:rPr>
          <w:b/>
          <w:color w:val="000000"/>
          <w:sz w:val="24"/>
          <w:szCs w:val="24"/>
        </w:rPr>
        <w:t>ayaa</w:t>
      </w:r>
      <w:proofErr w:type="spellEnd"/>
      <w:r>
        <w:rPr>
          <w:b/>
          <w:color w:val="000000"/>
          <w:sz w:val="24"/>
          <w:szCs w:val="24"/>
        </w:rPr>
        <w:t xml:space="preserve"> la </w:t>
      </w:r>
      <w:proofErr w:type="spellStart"/>
      <w:r>
        <w:rPr>
          <w:b/>
          <w:color w:val="000000"/>
          <w:sz w:val="24"/>
          <w:szCs w:val="24"/>
        </w:rPr>
        <w:t>siin</w:t>
      </w:r>
      <w:proofErr w:type="spellEnd"/>
      <w:r>
        <w:rPr>
          <w:b/>
          <w:color w:val="000000"/>
          <w:sz w:val="24"/>
          <w:szCs w:val="24"/>
        </w:rPr>
        <w:t xml:space="preserve"> </w:t>
      </w:r>
      <w:proofErr w:type="spellStart"/>
      <w:r>
        <w:rPr>
          <w:b/>
          <w:color w:val="000000"/>
          <w:sz w:val="24"/>
          <w:szCs w:val="24"/>
        </w:rPr>
        <w:t>doonaa</w:t>
      </w:r>
      <w:proofErr w:type="spellEnd"/>
      <w:r>
        <w:rPr>
          <w:b/>
          <w:color w:val="000000"/>
          <w:sz w:val="24"/>
          <w:szCs w:val="24"/>
        </w:rPr>
        <w:t xml:space="preserve"> </w:t>
      </w:r>
      <w:proofErr w:type="spellStart"/>
      <w:r>
        <w:rPr>
          <w:b/>
          <w:color w:val="000000"/>
          <w:sz w:val="24"/>
          <w:szCs w:val="24"/>
        </w:rPr>
        <w:t>toddobaad</w:t>
      </w:r>
      <w:proofErr w:type="spellEnd"/>
      <w:r>
        <w:rPr>
          <w:b/>
          <w:color w:val="000000"/>
          <w:sz w:val="24"/>
          <w:szCs w:val="24"/>
        </w:rPr>
        <w:t xml:space="preserve"> </w:t>
      </w:r>
      <w:proofErr w:type="spellStart"/>
      <w:r>
        <w:rPr>
          <w:b/>
          <w:color w:val="000000"/>
          <w:sz w:val="24"/>
          <w:szCs w:val="24"/>
        </w:rPr>
        <w:t>kasta</w:t>
      </w:r>
      <w:proofErr w:type="spellEnd"/>
      <w:r>
        <w:rPr>
          <w:b/>
          <w:color w:val="000000"/>
          <w:sz w:val="24"/>
          <w:szCs w:val="24"/>
        </w:rPr>
        <w:t xml:space="preserve"> </w:t>
      </w:r>
      <w:proofErr w:type="spellStart"/>
      <w:r>
        <w:rPr>
          <w:b/>
          <w:color w:val="000000"/>
          <w:sz w:val="24"/>
          <w:szCs w:val="24"/>
        </w:rPr>
        <w:t>ardayga</w:t>
      </w:r>
      <w:proofErr w:type="spellEnd"/>
      <w:r>
        <w:rPr>
          <w:b/>
          <w:color w:val="000000"/>
          <w:sz w:val="24"/>
          <w:szCs w:val="24"/>
        </w:rPr>
        <w:t xml:space="preserve"> </w:t>
      </w:r>
      <w:proofErr w:type="spellStart"/>
      <w:r>
        <w:rPr>
          <w:b/>
          <w:color w:val="000000"/>
          <w:sz w:val="24"/>
          <w:szCs w:val="24"/>
        </w:rPr>
        <w:t>inta</w:t>
      </w:r>
      <w:proofErr w:type="spellEnd"/>
      <w:r>
        <w:rPr>
          <w:b/>
          <w:color w:val="000000"/>
          <w:sz w:val="24"/>
          <w:szCs w:val="24"/>
        </w:rPr>
        <w:t xml:space="preserve"> </w:t>
      </w:r>
      <w:proofErr w:type="spellStart"/>
      <w:r>
        <w:rPr>
          <w:b/>
          <w:color w:val="000000"/>
          <w:sz w:val="24"/>
          <w:szCs w:val="24"/>
        </w:rPr>
        <w:t>ardayga</w:t>
      </w:r>
      <w:proofErr w:type="spellEnd"/>
      <w:r>
        <w:rPr>
          <w:b/>
          <w:color w:val="000000"/>
          <w:sz w:val="24"/>
          <w:szCs w:val="24"/>
        </w:rPr>
        <w:t xml:space="preserve"> la </w:t>
      </w:r>
      <w:proofErr w:type="spellStart"/>
      <w:r>
        <w:rPr>
          <w:b/>
          <w:color w:val="000000"/>
          <w:sz w:val="24"/>
          <w:szCs w:val="24"/>
        </w:rPr>
        <w:t>ge</w:t>
      </w:r>
      <w:r w:rsidR="00823AEE">
        <w:rPr>
          <w:b/>
          <w:color w:val="000000"/>
          <w:sz w:val="24"/>
          <w:szCs w:val="24"/>
        </w:rPr>
        <w:t>linayo</w:t>
      </w:r>
      <w:proofErr w:type="spellEnd"/>
      <w:r w:rsidR="00823AEE">
        <w:rPr>
          <w:b/>
          <w:color w:val="000000"/>
          <w:sz w:val="24"/>
          <w:szCs w:val="24"/>
        </w:rPr>
        <w:t xml:space="preserve"> </w:t>
      </w:r>
      <w:proofErr w:type="spellStart"/>
      <w:r w:rsidR="00823AEE">
        <w:rPr>
          <w:b/>
          <w:color w:val="000000"/>
          <w:sz w:val="24"/>
          <w:szCs w:val="24"/>
        </w:rPr>
        <w:t>B</w:t>
      </w:r>
      <w:r>
        <w:rPr>
          <w:b/>
          <w:color w:val="000000"/>
          <w:sz w:val="24"/>
          <w:szCs w:val="24"/>
        </w:rPr>
        <w:t>arnaamijka</w:t>
      </w:r>
      <w:proofErr w:type="spellEnd"/>
      <w:r w:rsidR="00823AEE">
        <w:rPr>
          <w:b/>
          <w:color w:val="000000"/>
          <w:sz w:val="24"/>
          <w:szCs w:val="24"/>
        </w:rPr>
        <w:t xml:space="preserve"> Maalin </w:t>
      </w:r>
      <w:proofErr w:type="spellStart"/>
      <w:r w:rsidR="00823AEE">
        <w:rPr>
          <w:b/>
          <w:color w:val="000000"/>
          <w:sz w:val="24"/>
          <w:szCs w:val="24"/>
        </w:rPr>
        <w:t>Dugsiyeedka</w:t>
      </w:r>
      <w:proofErr w:type="spellEnd"/>
      <w:r w:rsidR="00823AEE">
        <w:rPr>
          <w:b/>
          <w:color w:val="000000"/>
          <w:sz w:val="24"/>
          <w:szCs w:val="24"/>
        </w:rPr>
        <w:t xml:space="preserve"> la </w:t>
      </w:r>
      <w:proofErr w:type="spellStart"/>
      <w:r w:rsidR="00823AEE">
        <w:rPr>
          <w:b/>
          <w:color w:val="000000"/>
          <w:sz w:val="24"/>
          <w:szCs w:val="24"/>
        </w:rPr>
        <w:t>soo</w:t>
      </w:r>
      <w:proofErr w:type="spellEnd"/>
      <w:r w:rsidR="00823AEE">
        <w:rPr>
          <w:b/>
          <w:color w:val="000000"/>
          <w:sz w:val="24"/>
          <w:szCs w:val="24"/>
        </w:rPr>
        <w:t xml:space="preserve"> </w:t>
      </w:r>
      <w:proofErr w:type="spellStart"/>
      <w:r w:rsidR="00823AEE">
        <w:rPr>
          <w:b/>
          <w:color w:val="000000"/>
          <w:sz w:val="24"/>
          <w:szCs w:val="24"/>
        </w:rPr>
        <w:t>Gaabiyey</w:t>
      </w:r>
      <w:proofErr w:type="spellEnd"/>
      <w:r>
        <w:rPr>
          <w:b/>
          <w:color w:val="000000"/>
          <w:sz w:val="24"/>
          <w:szCs w:val="24"/>
        </w:rPr>
        <w:t>?</w:t>
      </w:r>
    </w:p>
    <w:p w14:paraId="4652D068" w14:textId="77777777" w:rsidR="00A30F06" w:rsidRDefault="00A30F06">
      <w:pPr>
        <w:pStyle w:val="Normal1"/>
        <w:pBdr>
          <w:top w:val="nil"/>
          <w:left w:val="nil"/>
          <w:bottom w:val="nil"/>
          <w:right w:val="nil"/>
          <w:between w:val="nil"/>
        </w:pBdr>
        <w:spacing w:after="0" w:line="240" w:lineRule="auto"/>
        <w:ind w:left="360"/>
        <w:rPr>
          <w:b/>
          <w:color w:val="000000"/>
          <w:sz w:val="24"/>
          <w:szCs w:val="24"/>
        </w:rPr>
      </w:pPr>
    </w:p>
    <w:tbl>
      <w:tblPr>
        <w:tblStyle w:val="a3"/>
        <w:tblW w:w="9926" w:type="dxa"/>
        <w:tblInd w:w="0" w:type="dxa"/>
        <w:tblBorders>
          <w:top w:val="single" w:sz="4" w:space="0" w:color="000000"/>
          <w:left w:val="single" w:sz="4" w:space="0" w:color="000000"/>
          <w:bottom w:val="single" w:sz="4" w:space="0" w:color="000000"/>
          <w:right w:val="single" w:sz="4" w:space="0" w:color="000000"/>
          <w:insideH w:val="single" w:sz="4" w:space="0" w:color="000000"/>
          <w:insideV w:val="single" w:sz="4" w:space="0" w:color="000000"/>
        </w:tblBorders>
        <w:tblLayout w:type="fixed"/>
        <w:tblLook w:val="0400" w:firstRow="0" w:lastRow="0" w:firstColumn="0" w:lastColumn="0" w:noHBand="0" w:noVBand="1"/>
      </w:tblPr>
      <w:tblGrid>
        <w:gridCol w:w="9926"/>
      </w:tblGrid>
      <w:tr w:rsidR="00A30F06" w14:paraId="3873FDD4" w14:textId="77777777">
        <w:trPr>
          <w:trHeight w:val="300"/>
        </w:trPr>
        <w:tc>
          <w:tcPr>
            <w:tcW w:w="9926" w:type="dxa"/>
          </w:tcPr>
          <w:p w14:paraId="721205C3" w14:textId="77777777" w:rsidR="00A30F06" w:rsidRDefault="00A30F06">
            <w:pPr>
              <w:pStyle w:val="Normal1"/>
              <w:rPr>
                <w:color w:val="000000"/>
              </w:rPr>
            </w:pPr>
          </w:p>
        </w:tc>
      </w:tr>
    </w:tbl>
    <w:p w14:paraId="54DD8EBF" w14:textId="77777777" w:rsidR="00A30F06" w:rsidRDefault="00A30F06">
      <w:pPr>
        <w:pStyle w:val="Normal1"/>
        <w:pBdr>
          <w:top w:val="nil"/>
          <w:left w:val="nil"/>
          <w:bottom w:val="nil"/>
          <w:right w:val="nil"/>
          <w:between w:val="nil"/>
        </w:pBdr>
        <w:spacing w:after="0" w:line="240" w:lineRule="auto"/>
        <w:rPr>
          <w:color w:val="000000"/>
          <w:sz w:val="24"/>
          <w:szCs w:val="24"/>
        </w:rPr>
      </w:pPr>
    </w:p>
    <w:p w14:paraId="52BA2255" w14:textId="77777777" w:rsidR="00A30F06" w:rsidRDefault="00823AEE">
      <w:pPr>
        <w:pStyle w:val="Normal1"/>
        <w:numPr>
          <w:ilvl w:val="0"/>
          <w:numId w:val="2"/>
        </w:numPr>
        <w:pBdr>
          <w:top w:val="nil"/>
          <w:left w:val="nil"/>
          <w:bottom w:val="nil"/>
          <w:right w:val="nil"/>
          <w:between w:val="nil"/>
        </w:pBdr>
        <w:spacing w:after="0" w:line="240" w:lineRule="auto"/>
        <w:rPr>
          <w:b/>
          <w:color w:val="000000"/>
          <w:sz w:val="24"/>
          <w:szCs w:val="24"/>
        </w:rPr>
      </w:pPr>
      <w:proofErr w:type="spellStart"/>
      <w:r>
        <w:rPr>
          <w:b/>
          <w:color w:val="000000"/>
          <w:sz w:val="24"/>
          <w:szCs w:val="24"/>
        </w:rPr>
        <w:t>Sidee</w:t>
      </w:r>
      <w:proofErr w:type="spellEnd"/>
      <w:r>
        <w:rPr>
          <w:b/>
          <w:color w:val="000000"/>
          <w:sz w:val="24"/>
          <w:szCs w:val="24"/>
        </w:rPr>
        <w:t xml:space="preserve"> baa </w:t>
      </w:r>
      <w:proofErr w:type="spellStart"/>
      <w:r>
        <w:rPr>
          <w:b/>
          <w:color w:val="000000"/>
          <w:sz w:val="24"/>
          <w:szCs w:val="24"/>
        </w:rPr>
        <w:t>barnaamijka</w:t>
      </w:r>
      <w:proofErr w:type="spellEnd"/>
      <w:r>
        <w:rPr>
          <w:b/>
          <w:color w:val="000000"/>
          <w:sz w:val="24"/>
          <w:szCs w:val="24"/>
        </w:rPr>
        <w:t xml:space="preserve"> Maalin </w:t>
      </w:r>
      <w:proofErr w:type="spellStart"/>
      <w:r>
        <w:rPr>
          <w:b/>
          <w:color w:val="000000"/>
          <w:sz w:val="24"/>
          <w:szCs w:val="24"/>
        </w:rPr>
        <w:t>Dugsiyeedka</w:t>
      </w:r>
      <w:proofErr w:type="spellEnd"/>
      <w:r>
        <w:rPr>
          <w:b/>
          <w:color w:val="000000"/>
          <w:sz w:val="24"/>
          <w:szCs w:val="24"/>
        </w:rPr>
        <w:t xml:space="preserve"> la </w:t>
      </w:r>
      <w:proofErr w:type="spellStart"/>
      <w:r>
        <w:rPr>
          <w:b/>
          <w:color w:val="000000"/>
          <w:sz w:val="24"/>
          <w:szCs w:val="24"/>
        </w:rPr>
        <w:t>soo</w:t>
      </w:r>
      <w:proofErr w:type="spellEnd"/>
      <w:r>
        <w:rPr>
          <w:b/>
          <w:color w:val="000000"/>
          <w:sz w:val="24"/>
          <w:szCs w:val="24"/>
        </w:rPr>
        <w:t xml:space="preserve"> </w:t>
      </w:r>
      <w:proofErr w:type="spellStart"/>
      <w:r>
        <w:rPr>
          <w:b/>
          <w:color w:val="000000"/>
          <w:sz w:val="24"/>
          <w:szCs w:val="24"/>
        </w:rPr>
        <w:t>G</w:t>
      </w:r>
      <w:r w:rsidR="00EF0726">
        <w:rPr>
          <w:b/>
          <w:color w:val="000000"/>
          <w:sz w:val="24"/>
          <w:szCs w:val="24"/>
        </w:rPr>
        <w:t>aabiyey</w:t>
      </w:r>
      <w:proofErr w:type="spellEnd"/>
      <w:r w:rsidR="00EF0726">
        <w:rPr>
          <w:b/>
          <w:color w:val="000000"/>
          <w:sz w:val="24"/>
          <w:szCs w:val="24"/>
        </w:rPr>
        <w:t xml:space="preserve"> loo </w:t>
      </w:r>
      <w:proofErr w:type="spellStart"/>
      <w:r w:rsidR="00EF0726">
        <w:rPr>
          <w:b/>
          <w:color w:val="000000"/>
          <w:sz w:val="24"/>
          <w:szCs w:val="24"/>
        </w:rPr>
        <w:t>habayn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doonaa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si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horumar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loogu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sameeyo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yoolalka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waxbarasho</w:t>
      </w:r>
      <w:proofErr w:type="spellEnd"/>
      <w:r w:rsidR="00EF0726">
        <w:rPr>
          <w:b/>
          <w:color w:val="000000"/>
          <w:sz w:val="24"/>
          <w:szCs w:val="24"/>
        </w:rPr>
        <w:t xml:space="preserve"> ee </w:t>
      </w:r>
      <w:proofErr w:type="spellStart"/>
      <w:r w:rsidR="00EF0726">
        <w:rPr>
          <w:b/>
          <w:color w:val="000000"/>
          <w:sz w:val="24"/>
          <w:szCs w:val="24"/>
        </w:rPr>
        <w:t>gaarka</w:t>
      </w:r>
      <w:proofErr w:type="spellEnd"/>
      <w:r w:rsidR="00EF0726">
        <w:rPr>
          <w:b/>
          <w:color w:val="000000"/>
          <w:sz w:val="24"/>
          <w:szCs w:val="24"/>
        </w:rPr>
        <w:t xml:space="preserve"> ah ee </w:t>
      </w:r>
      <w:proofErr w:type="spellStart"/>
      <w:r w:rsidR="00EF0726">
        <w:rPr>
          <w:b/>
          <w:color w:val="000000"/>
          <w:sz w:val="24"/>
          <w:szCs w:val="24"/>
        </w:rPr>
        <w:t>ardayga</w:t>
      </w:r>
      <w:proofErr w:type="spellEnd"/>
      <w:r w:rsidR="00EF0726">
        <w:rPr>
          <w:b/>
          <w:color w:val="000000"/>
          <w:sz w:val="24"/>
          <w:szCs w:val="24"/>
        </w:rPr>
        <w:t xml:space="preserve">, </w:t>
      </w:r>
      <w:proofErr w:type="spellStart"/>
      <w:r w:rsidR="00EF0726">
        <w:rPr>
          <w:b/>
          <w:color w:val="000000"/>
          <w:sz w:val="24"/>
          <w:szCs w:val="24"/>
        </w:rPr>
        <w:t>haddii</w:t>
      </w:r>
      <w:proofErr w:type="spellEnd"/>
      <w:r w:rsidR="00EF0726">
        <w:rPr>
          <w:b/>
          <w:color w:val="000000"/>
          <w:sz w:val="24"/>
          <w:szCs w:val="24"/>
        </w:rPr>
        <w:t xml:space="preserve"> ay </w:t>
      </w:r>
      <w:proofErr w:type="spellStart"/>
      <w:r w:rsidR="00EF0726">
        <w:rPr>
          <w:b/>
          <w:color w:val="000000"/>
          <w:sz w:val="24"/>
          <w:szCs w:val="24"/>
        </w:rPr>
        <w:t>khusayso</w:t>
      </w:r>
      <w:proofErr w:type="spellEnd"/>
      <w:r w:rsidR="00EF0726">
        <w:rPr>
          <w:b/>
          <w:color w:val="000000"/>
          <w:sz w:val="24"/>
          <w:szCs w:val="24"/>
        </w:rPr>
        <w:t xml:space="preserve">, </w:t>
      </w:r>
      <w:proofErr w:type="spellStart"/>
      <w:r w:rsidR="00EF0726">
        <w:rPr>
          <w:b/>
          <w:color w:val="000000"/>
          <w:sz w:val="24"/>
          <w:szCs w:val="24"/>
        </w:rPr>
        <w:t>iyo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horumarka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manhajka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guud</w:t>
      </w:r>
      <w:proofErr w:type="spellEnd"/>
      <w:r w:rsidR="00EF0726">
        <w:rPr>
          <w:b/>
          <w:color w:val="000000"/>
          <w:sz w:val="24"/>
          <w:szCs w:val="24"/>
        </w:rPr>
        <w:t xml:space="preserve">? </w:t>
      </w:r>
    </w:p>
    <w:tbl>
      <w:tblPr>
        <w:tblStyle w:val="a4"/>
        <w:tblW w:w="9926" w:type="dxa"/>
        <w:tblInd w:w="0" w:type="dxa"/>
        <w:tblBorders>
          <w:top w:val="single" w:sz="4" w:space="0" w:color="000000"/>
          <w:left w:val="single" w:sz="4" w:space="0" w:color="000000"/>
          <w:bottom w:val="single" w:sz="4" w:space="0" w:color="000000"/>
          <w:right w:val="single" w:sz="4" w:space="0" w:color="000000"/>
          <w:insideH w:val="single" w:sz="4" w:space="0" w:color="000000"/>
          <w:insideV w:val="single" w:sz="4" w:space="0" w:color="000000"/>
        </w:tblBorders>
        <w:tblLayout w:type="fixed"/>
        <w:tblLook w:val="0400" w:firstRow="0" w:lastRow="0" w:firstColumn="0" w:lastColumn="0" w:noHBand="0" w:noVBand="1"/>
      </w:tblPr>
      <w:tblGrid>
        <w:gridCol w:w="9926"/>
      </w:tblGrid>
      <w:tr w:rsidR="00A30F06" w14:paraId="7D91CD87" w14:textId="77777777">
        <w:trPr>
          <w:trHeight w:val="300"/>
        </w:trPr>
        <w:tc>
          <w:tcPr>
            <w:tcW w:w="9926" w:type="dxa"/>
          </w:tcPr>
          <w:p w14:paraId="49C3F4C4" w14:textId="77777777" w:rsidR="00A30F06" w:rsidRDefault="00A30F06">
            <w:pPr>
              <w:pStyle w:val="Normal1"/>
              <w:pBdr>
                <w:top w:val="nil"/>
                <w:left w:val="nil"/>
                <w:bottom w:val="nil"/>
                <w:right w:val="nil"/>
                <w:between w:val="nil"/>
              </w:pBdr>
              <w:rPr>
                <w:color w:val="000000"/>
                <w:sz w:val="24"/>
                <w:szCs w:val="24"/>
              </w:rPr>
            </w:pPr>
          </w:p>
        </w:tc>
      </w:tr>
    </w:tbl>
    <w:p w14:paraId="5D86BB70" w14:textId="77777777" w:rsidR="00A30F06" w:rsidRDefault="00A30F06">
      <w:pPr>
        <w:pStyle w:val="Normal1"/>
        <w:pBdr>
          <w:top w:val="nil"/>
          <w:left w:val="nil"/>
          <w:bottom w:val="nil"/>
          <w:right w:val="nil"/>
          <w:between w:val="nil"/>
        </w:pBdr>
        <w:spacing w:after="0" w:line="240" w:lineRule="auto"/>
        <w:rPr>
          <w:color w:val="000000"/>
          <w:sz w:val="24"/>
          <w:szCs w:val="24"/>
        </w:rPr>
      </w:pPr>
    </w:p>
    <w:p w14:paraId="14D19A39" w14:textId="77777777" w:rsidR="00A30F06" w:rsidRDefault="00823AEE">
      <w:pPr>
        <w:pStyle w:val="Normal1"/>
        <w:numPr>
          <w:ilvl w:val="0"/>
          <w:numId w:val="2"/>
        </w:numPr>
        <w:pBdr>
          <w:top w:val="nil"/>
          <w:left w:val="nil"/>
          <w:bottom w:val="nil"/>
          <w:right w:val="nil"/>
          <w:between w:val="nil"/>
        </w:pBdr>
        <w:spacing w:after="0" w:line="240" w:lineRule="auto"/>
        <w:rPr>
          <w:b/>
          <w:color w:val="000000"/>
          <w:sz w:val="24"/>
          <w:szCs w:val="24"/>
        </w:rPr>
      </w:pPr>
      <w:proofErr w:type="spellStart"/>
      <w:r>
        <w:rPr>
          <w:b/>
          <w:color w:val="000000"/>
          <w:sz w:val="24"/>
          <w:szCs w:val="24"/>
        </w:rPr>
        <w:t>Sidee</w:t>
      </w:r>
      <w:proofErr w:type="spellEnd"/>
      <w:r>
        <w:rPr>
          <w:b/>
          <w:color w:val="000000"/>
          <w:sz w:val="24"/>
          <w:szCs w:val="24"/>
        </w:rPr>
        <w:t xml:space="preserve"> loo </w:t>
      </w:r>
      <w:proofErr w:type="spellStart"/>
      <w:r>
        <w:rPr>
          <w:b/>
          <w:color w:val="000000"/>
          <w:sz w:val="24"/>
          <w:szCs w:val="24"/>
        </w:rPr>
        <w:t>habayn</w:t>
      </w:r>
      <w:proofErr w:type="spellEnd"/>
      <w:r>
        <w:rPr>
          <w:b/>
          <w:color w:val="000000"/>
          <w:sz w:val="24"/>
          <w:szCs w:val="24"/>
        </w:rPr>
        <w:t xml:space="preserve"> </w:t>
      </w:r>
      <w:proofErr w:type="spellStart"/>
      <w:r>
        <w:rPr>
          <w:b/>
          <w:color w:val="000000"/>
          <w:sz w:val="24"/>
          <w:szCs w:val="24"/>
        </w:rPr>
        <w:t>doonaa</w:t>
      </w:r>
      <w:proofErr w:type="spellEnd"/>
      <w:r>
        <w:rPr>
          <w:b/>
          <w:color w:val="000000"/>
          <w:sz w:val="24"/>
          <w:szCs w:val="24"/>
        </w:rPr>
        <w:t xml:space="preserve"> </w:t>
      </w:r>
      <w:proofErr w:type="spellStart"/>
      <w:r>
        <w:rPr>
          <w:b/>
          <w:color w:val="000000"/>
          <w:sz w:val="24"/>
          <w:szCs w:val="24"/>
        </w:rPr>
        <w:t>Barnaamijka</w:t>
      </w:r>
      <w:proofErr w:type="spellEnd"/>
      <w:r>
        <w:rPr>
          <w:b/>
          <w:color w:val="000000"/>
          <w:sz w:val="24"/>
          <w:szCs w:val="24"/>
        </w:rPr>
        <w:t xml:space="preserve"> Maalin </w:t>
      </w:r>
      <w:proofErr w:type="spellStart"/>
      <w:r>
        <w:rPr>
          <w:b/>
          <w:color w:val="000000"/>
          <w:sz w:val="24"/>
          <w:szCs w:val="24"/>
        </w:rPr>
        <w:t>Dugsiyeedka</w:t>
      </w:r>
      <w:proofErr w:type="spellEnd"/>
      <w:r>
        <w:rPr>
          <w:b/>
          <w:color w:val="000000"/>
          <w:sz w:val="24"/>
          <w:szCs w:val="24"/>
        </w:rPr>
        <w:t xml:space="preserve"> la </w:t>
      </w:r>
      <w:proofErr w:type="spellStart"/>
      <w:r>
        <w:rPr>
          <w:b/>
          <w:color w:val="000000"/>
          <w:sz w:val="24"/>
          <w:szCs w:val="24"/>
        </w:rPr>
        <w:t>soo</w:t>
      </w:r>
      <w:proofErr w:type="spellEnd"/>
      <w:r>
        <w:rPr>
          <w:b/>
          <w:color w:val="000000"/>
          <w:sz w:val="24"/>
          <w:szCs w:val="24"/>
        </w:rPr>
        <w:t xml:space="preserve"> </w:t>
      </w:r>
      <w:proofErr w:type="spellStart"/>
      <w:r>
        <w:rPr>
          <w:b/>
          <w:color w:val="000000"/>
          <w:sz w:val="24"/>
          <w:szCs w:val="24"/>
        </w:rPr>
        <w:t>G</w:t>
      </w:r>
      <w:r w:rsidR="00EF0726">
        <w:rPr>
          <w:b/>
          <w:color w:val="000000"/>
          <w:sz w:val="24"/>
          <w:szCs w:val="24"/>
        </w:rPr>
        <w:t>aabiyey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si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uu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ardaygu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ugu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noqdo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jadwal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maalmeed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dugsiyeed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>
        <w:rPr>
          <w:b/>
          <w:color w:val="000000"/>
          <w:sz w:val="24"/>
          <w:szCs w:val="24"/>
        </w:rPr>
        <w:t>oo</w:t>
      </w:r>
      <w:proofErr w:type="spellEnd"/>
      <w:r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buuxa</w:t>
      </w:r>
      <w:proofErr w:type="spellEnd"/>
      <w:r w:rsidR="00EF0726">
        <w:rPr>
          <w:b/>
          <w:color w:val="000000"/>
          <w:sz w:val="24"/>
          <w:szCs w:val="24"/>
        </w:rPr>
        <w:t>?</w:t>
      </w:r>
    </w:p>
    <w:p w14:paraId="48162AB6" w14:textId="77777777" w:rsidR="00A30F06" w:rsidRDefault="00A30F06">
      <w:pPr>
        <w:pStyle w:val="Normal1"/>
        <w:pBdr>
          <w:top w:val="nil"/>
          <w:left w:val="nil"/>
          <w:bottom w:val="nil"/>
          <w:right w:val="nil"/>
          <w:between w:val="nil"/>
        </w:pBdr>
        <w:spacing w:after="0" w:line="240" w:lineRule="auto"/>
        <w:ind w:left="360"/>
        <w:rPr>
          <w:b/>
          <w:color w:val="000000"/>
          <w:sz w:val="24"/>
          <w:szCs w:val="24"/>
        </w:rPr>
      </w:pPr>
    </w:p>
    <w:tbl>
      <w:tblPr>
        <w:tblStyle w:val="a5"/>
        <w:tblW w:w="9926" w:type="dxa"/>
        <w:tblInd w:w="0" w:type="dxa"/>
        <w:tblBorders>
          <w:top w:val="single" w:sz="4" w:space="0" w:color="000000"/>
          <w:left w:val="single" w:sz="4" w:space="0" w:color="000000"/>
          <w:bottom w:val="single" w:sz="4" w:space="0" w:color="000000"/>
          <w:right w:val="single" w:sz="4" w:space="0" w:color="000000"/>
          <w:insideH w:val="single" w:sz="4" w:space="0" w:color="000000"/>
          <w:insideV w:val="single" w:sz="4" w:space="0" w:color="000000"/>
        </w:tblBorders>
        <w:tblLayout w:type="fixed"/>
        <w:tblLook w:val="0400" w:firstRow="0" w:lastRow="0" w:firstColumn="0" w:lastColumn="0" w:noHBand="0" w:noVBand="1"/>
      </w:tblPr>
      <w:tblGrid>
        <w:gridCol w:w="9926"/>
      </w:tblGrid>
      <w:tr w:rsidR="00A30F06" w14:paraId="3CCFE2C2" w14:textId="77777777">
        <w:trPr>
          <w:trHeight w:val="300"/>
        </w:trPr>
        <w:tc>
          <w:tcPr>
            <w:tcW w:w="9926" w:type="dxa"/>
          </w:tcPr>
          <w:p w14:paraId="15717631" w14:textId="77777777" w:rsidR="00A30F06" w:rsidRDefault="00A30F06">
            <w:pPr>
              <w:pStyle w:val="Normal1"/>
              <w:pBdr>
                <w:top w:val="nil"/>
                <w:left w:val="nil"/>
                <w:bottom w:val="nil"/>
                <w:right w:val="nil"/>
                <w:between w:val="nil"/>
              </w:pBdr>
              <w:rPr>
                <w:color w:val="000000"/>
                <w:sz w:val="24"/>
                <w:szCs w:val="24"/>
              </w:rPr>
            </w:pPr>
          </w:p>
        </w:tc>
      </w:tr>
    </w:tbl>
    <w:p w14:paraId="0E3B05B8" w14:textId="77777777" w:rsidR="00A30F06" w:rsidRDefault="00A30F06">
      <w:pPr>
        <w:pStyle w:val="Normal1"/>
        <w:pBdr>
          <w:top w:val="nil"/>
          <w:left w:val="nil"/>
          <w:bottom w:val="nil"/>
          <w:right w:val="nil"/>
          <w:between w:val="nil"/>
        </w:pBdr>
        <w:spacing w:after="0" w:line="240" w:lineRule="auto"/>
        <w:ind w:left="360"/>
        <w:rPr>
          <w:color w:val="000000"/>
          <w:sz w:val="24"/>
          <w:szCs w:val="24"/>
        </w:rPr>
      </w:pPr>
    </w:p>
    <w:p w14:paraId="09572423" w14:textId="77777777" w:rsidR="00A30F06" w:rsidRDefault="00EF0726">
      <w:pPr>
        <w:pStyle w:val="Normal1"/>
        <w:numPr>
          <w:ilvl w:val="0"/>
          <w:numId w:val="2"/>
        </w:numPr>
        <w:pBdr>
          <w:top w:val="nil"/>
          <w:left w:val="nil"/>
          <w:bottom w:val="nil"/>
          <w:right w:val="nil"/>
          <w:between w:val="nil"/>
        </w:pBdr>
        <w:spacing w:after="0" w:line="240" w:lineRule="auto"/>
        <w:rPr>
          <w:b/>
          <w:color w:val="000000"/>
          <w:sz w:val="24"/>
          <w:szCs w:val="24"/>
        </w:rPr>
      </w:pPr>
      <w:proofErr w:type="spellStart"/>
      <w:r>
        <w:rPr>
          <w:b/>
          <w:color w:val="000000"/>
          <w:sz w:val="24"/>
          <w:szCs w:val="24"/>
        </w:rPr>
        <w:t>Goorma</w:t>
      </w:r>
      <w:proofErr w:type="spellEnd"/>
      <w:r>
        <w:rPr>
          <w:b/>
          <w:color w:val="000000"/>
          <w:sz w:val="24"/>
          <w:szCs w:val="24"/>
        </w:rPr>
        <w:t xml:space="preserve"> </w:t>
      </w:r>
      <w:proofErr w:type="spellStart"/>
      <w:r>
        <w:rPr>
          <w:b/>
          <w:color w:val="000000"/>
          <w:sz w:val="24"/>
          <w:szCs w:val="24"/>
        </w:rPr>
        <w:t>ayaa</w:t>
      </w:r>
      <w:proofErr w:type="spellEnd"/>
      <w:r>
        <w:rPr>
          <w:b/>
          <w:color w:val="000000"/>
          <w:sz w:val="24"/>
          <w:szCs w:val="24"/>
        </w:rPr>
        <w:t xml:space="preserve"> la </w:t>
      </w:r>
      <w:proofErr w:type="spellStart"/>
      <w:r>
        <w:rPr>
          <w:b/>
          <w:color w:val="000000"/>
          <w:sz w:val="24"/>
          <w:szCs w:val="24"/>
        </w:rPr>
        <w:t>filayaa</w:t>
      </w:r>
      <w:proofErr w:type="spellEnd"/>
      <w:r>
        <w:rPr>
          <w:b/>
          <w:color w:val="000000"/>
          <w:sz w:val="24"/>
          <w:szCs w:val="24"/>
        </w:rPr>
        <w:t xml:space="preserve"> in </w:t>
      </w:r>
      <w:proofErr w:type="spellStart"/>
      <w:r>
        <w:rPr>
          <w:b/>
          <w:color w:val="000000"/>
          <w:sz w:val="24"/>
          <w:szCs w:val="24"/>
        </w:rPr>
        <w:t>ardaygu</w:t>
      </w:r>
      <w:proofErr w:type="spellEnd"/>
      <w:r>
        <w:rPr>
          <w:b/>
          <w:color w:val="000000"/>
          <w:sz w:val="24"/>
          <w:szCs w:val="24"/>
        </w:rPr>
        <w:t xml:space="preserve"> </w:t>
      </w:r>
      <w:proofErr w:type="spellStart"/>
      <w:r>
        <w:rPr>
          <w:b/>
          <w:color w:val="000000"/>
          <w:sz w:val="24"/>
          <w:szCs w:val="24"/>
        </w:rPr>
        <w:t>ku</w:t>
      </w:r>
      <w:proofErr w:type="spellEnd"/>
      <w:r>
        <w:rPr>
          <w:b/>
          <w:color w:val="000000"/>
          <w:sz w:val="24"/>
          <w:szCs w:val="24"/>
        </w:rPr>
        <w:t xml:space="preserve"> </w:t>
      </w:r>
      <w:proofErr w:type="spellStart"/>
      <w:r>
        <w:rPr>
          <w:b/>
          <w:color w:val="000000"/>
          <w:sz w:val="24"/>
          <w:szCs w:val="24"/>
        </w:rPr>
        <w:t>soo</w:t>
      </w:r>
      <w:proofErr w:type="spellEnd"/>
      <w:r>
        <w:rPr>
          <w:b/>
          <w:color w:val="000000"/>
          <w:sz w:val="24"/>
          <w:szCs w:val="24"/>
        </w:rPr>
        <w:t xml:space="preserve"> </w:t>
      </w:r>
      <w:proofErr w:type="spellStart"/>
      <w:r>
        <w:rPr>
          <w:b/>
          <w:color w:val="000000"/>
          <w:sz w:val="24"/>
          <w:szCs w:val="24"/>
        </w:rPr>
        <w:t>laabto</w:t>
      </w:r>
      <w:proofErr w:type="spellEnd"/>
      <w:r>
        <w:rPr>
          <w:b/>
          <w:color w:val="000000"/>
          <w:sz w:val="24"/>
          <w:szCs w:val="24"/>
        </w:rPr>
        <w:t xml:space="preserve"> </w:t>
      </w:r>
      <w:proofErr w:type="spellStart"/>
      <w:r>
        <w:rPr>
          <w:b/>
          <w:color w:val="000000"/>
          <w:sz w:val="24"/>
          <w:szCs w:val="24"/>
        </w:rPr>
        <w:t>barnaamij</w:t>
      </w:r>
      <w:r w:rsidR="00823AEE">
        <w:rPr>
          <w:b/>
          <w:color w:val="000000"/>
          <w:sz w:val="24"/>
          <w:szCs w:val="24"/>
        </w:rPr>
        <w:t>ka</w:t>
      </w:r>
      <w:proofErr w:type="spellEnd"/>
      <w:r>
        <w:rPr>
          <w:b/>
          <w:color w:val="000000"/>
          <w:sz w:val="24"/>
          <w:szCs w:val="24"/>
        </w:rPr>
        <w:t xml:space="preserve"> </w:t>
      </w:r>
      <w:proofErr w:type="spellStart"/>
      <w:r>
        <w:rPr>
          <w:b/>
          <w:color w:val="000000"/>
          <w:sz w:val="24"/>
          <w:szCs w:val="24"/>
        </w:rPr>
        <w:t>maalin</w:t>
      </w:r>
      <w:proofErr w:type="spellEnd"/>
      <w:r>
        <w:rPr>
          <w:b/>
          <w:color w:val="000000"/>
          <w:sz w:val="24"/>
          <w:szCs w:val="24"/>
        </w:rPr>
        <w:t xml:space="preserve"> </w:t>
      </w:r>
      <w:proofErr w:type="spellStart"/>
      <w:r>
        <w:rPr>
          <w:b/>
          <w:color w:val="000000"/>
          <w:sz w:val="24"/>
          <w:szCs w:val="24"/>
        </w:rPr>
        <w:t>dugsiyeed</w:t>
      </w:r>
      <w:r w:rsidR="00823AEE">
        <w:rPr>
          <w:b/>
          <w:color w:val="000000"/>
          <w:sz w:val="24"/>
          <w:szCs w:val="24"/>
        </w:rPr>
        <w:t>ka</w:t>
      </w:r>
      <w:proofErr w:type="spellEnd"/>
      <w:r w:rsidR="00823AEE">
        <w:rPr>
          <w:b/>
          <w:color w:val="000000"/>
          <w:sz w:val="24"/>
          <w:szCs w:val="24"/>
        </w:rPr>
        <w:t xml:space="preserve"> </w:t>
      </w:r>
      <w:proofErr w:type="spellStart"/>
      <w:r w:rsidR="00823AEE">
        <w:rPr>
          <w:b/>
          <w:color w:val="000000"/>
          <w:sz w:val="24"/>
          <w:szCs w:val="24"/>
        </w:rPr>
        <w:t>buuxa</w:t>
      </w:r>
      <w:proofErr w:type="spellEnd"/>
      <w:r w:rsidR="00823AEE">
        <w:rPr>
          <w:b/>
          <w:color w:val="000000"/>
          <w:sz w:val="24"/>
          <w:szCs w:val="24"/>
        </w:rPr>
        <w:t xml:space="preserve"> </w:t>
      </w:r>
      <w:proofErr w:type="spellStart"/>
      <w:r w:rsidR="00823AEE">
        <w:rPr>
          <w:b/>
          <w:color w:val="000000"/>
          <w:sz w:val="24"/>
          <w:szCs w:val="24"/>
        </w:rPr>
        <w:t>oo</w:t>
      </w:r>
      <w:proofErr w:type="spellEnd"/>
      <w:r w:rsidR="00823AEE">
        <w:rPr>
          <w:b/>
          <w:color w:val="000000"/>
          <w:sz w:val="24"/>
          <w:szCs w:val="24"/>
        </w:rPr>
        <w:t xml:space="preserve"> </w:t>
      </w:r>
      <w:proofErr w:type="spellStart"/>
      <w:r w:rsidR="00823AEE">
        <w:rPr>
          <w:b/>
          <w:color w:val="000000"/>
          <w:sz w:val="24"/>
          <w:szCs w:val="24"/>
        </w:rPr>
        <w:t>aan</w:t>
      </w:r>
      <w:proofErr w:type="spellEnd"/>
      <w:r w:rsidR="00823AEE">
        <w:rPr>
          <w:b/>
          <w:color w:val="000000"/>
          <w:sz w:val="24"/>
          <w:szCs w:val="24"/>
        </w:rPr>
        <w:t xml:space="preserve"> </w:t>
      </w:r>
      <w:proofErr w:type="spellStart"/>
      <w:r w:rsidR="00823AEE">
        <w:rPr>
          <w:b/>
          <w:color w:val="000000"/>
          <w:sz w:val="24"/>
          <w:szCs w:val="24"/>
        </w:rPr>
        <w:t>ahayn</w:t>
      </w:r>
      <w:proofErr w:type="spellEnd"/>
      <w:r w:rsidR="00823AEE">
        <w:rPr>
          <w:b/>
          <w:color w:val="000000"/>
          <w:sz w:val="24"/>
          <w:szCs w:val="24"/>
        </w:rPr>
        <w:t xml:space="preserve"> </w:t>
      </w:r>
      <w:proofErr w:type="spellStart"/>
      <w:r w:rsidR="00823AEE">
        <w:rPr>
          <w:b/>
          <w:color w:val="000000"/>
          <w:sz w:val="24"/>
          <w:szCs w:val="24"/>
        </w:rPr>
        <w:t>B</w:t>
      </w:r>
      <w:r>
        <w:rPr>
          <w:b/>
          <w:color w:val="000000"/>
          <w:sz w:val="24"/>
          <w:szCs w:val="24"/>
        </w:rPr>
        <w:t>arnaamij</w:t>
      </w:r>
      <w:r w:rsidR="00823AEE">
        <w:rPr>
          <w:b/>
          <w:color w:val="000000"/>
          <w:sz w:val="24"/>
          <w:szCs w:val="24"/>
        </w:rPr>
        <w:t>ka</w:t>
      </w:r>
      <w:proofErr w:type="spellEnd"/>
      <w:r w:rsidR="00823AEE">
        <w:rPr>
          <w:b/>
          <w:color w:val="000000"/>
          <w:sz w:val="24"/>
          <w:szCs w:val="24"/>
        </w:rPr>
        <w:t xml:space="preserve"> Maalin </w:t>
      </w:r>
      <w:proofErr w:type="spellStart"/>
      <w:r w:rsidR="00823AEE">
        <w:rPr>
          <w:b/>
          <w:color w:val="000000"/>
          <w:sz w:val="24"/>
          <w:szCs w:val="24"/>
        </w:rPr>
        <w:t>Dugsiyeedka</w:t>
      </w:r>
      <w:proofErr w:type="spellEnd"/>
      <w:r w:rsidR="00823AEE">
        <w:rPr>
          <w:b/>
          <w:color w:val="000000"/>
          <w:sz w:val="24"/>
          <w:szCs w:val="24"/>
        </w:rPr>
        <w:t xml:space="preserve"> la </w:t>
      </w:r>
      <w:proofErr w:type="spellStart"/>
      <w:r w:rsidR="00823AEE">
        <w:rPr>
          <w:b/>
          <w:color w:val="000000"/>
          <w:sz w:val="24"/>
          <w:szCs w:val="24"/>
        </w:rPr>
        <w:t>soo</w:t>
      </w:r>
      <w:proofErr w:type="spellEnd"/>
      <w:r w:rsidR="00823AEE">
        <w:rPr>
          <w:b/>
          <w:color w:val="000000"/>
          <w:sz w:val="24"/>
          <w:szCs w:val="24"/>
        </w:rPr>
        <w:t xml:space="preserve"> </w:t>
      </w:r>
      <w:proofErr w:type="spellStart"/>
      <w:r w:rsidR="00823AEE">
        <w:rPr>
          <w:b/>
          <w:color w:val="000000"/>
          <w:sz w:val="24"/>
          <w:szCs w:val="24"/>
        </w:rPr>
        <w:t>Gaabiyey</w:t>
      </w:r>
      <w:proofErr w:type="spellEnd"/>
      <w:r>
        <w:rPr>
          <w:b/>
          <w:color w:val="000000"/>
          <w:sz w:val="24"/>
          <w:szCs w:val="24"/>
        </w:rPr>
        <w:t>?</w:t>
      </w:r>
    </w:p>
    <w:p w14:paraId="6F120058" w14:textId="77777777" w:rsidR="00A30F06" w:rsidRDefault="00A30F06">
      <w:pPr>
        <w:pStyle w:val="Normal1"/>
        <w:pBdr>
          <w:top w:val="nil"/>
          <w:left w:val="nil"/>
          <w:bottom w:val="nil"/>
          <w:right w:val="nil"/>
          <w:between w:val="nil"/>
        </w:pBdr>
        <w:spacing w:after="0" w:line="240" w:lineRule="auto"/>
        <w:ind w:left="360"/>
        <w:rPr>
          <w:b/>
          <w:color w:val="000000"/>
          <w:sz w:val="24"/>
          <w:szCs w:val="24"/>
        </w:rPr>
      </w:pPr>
    </w:p>
    <w:tbl>
      <w:tblPr>
        <w:tblStyle w:val="a6"/>
        <w:tblW w:w="9926" w:type="dxa"/>
        <w:tblInd w:w="0" w:type="dxa"/>
        <w:tblBorders>
          <w:top w:val="single" w:sz="4" w:space="0" w:color="000000"/>
          <w:left w:val="single" w:sz="4" w:space="0" w:color="000000"/>
          <w:bottom w:val="single" w:sz="4" w:space="0" w:color="000000"/>
          <w:right w:val="single" w:sz="4" w:space="0" w:color="000000"/>
          <w:insideH w:val="single" w:sz="4" w:space="0" w:color="000000"/>
          <w:insideV w:val="single" w:sz="4" w:space="0" w:color="000000"/>
        </w:tblBorders>
        <w:tblLayout w:type="fixed"/>
        <w:tblLook w:val="0400" w:firstRow="0" w:lastRow="0" w:firstColumn="0" w:lastColumn="0" w:noHBand="0" w:noVBand="1"/>
      </w:tblPr>
      <w:tblGrid>
        <w:gridCol w:w="9926"/>
      </w:tblGrid>
      <w:tr w:rsidR="00A30F06" w14:paraId="53A852E0" w14:textId="77777777">
        <w:trPr>
          <w:trHeight w:val="300"/>
        </w:trPr>
        <w:tc>
          <w:tcPr>
            <w:tcW w:w="9926" w:type="dxa"/>
          </w:tcPr>
          <w:p w14:paraId="20A42190" w14:textId="77777777" w:rsidR="00A30F06" w:rsidRDefault="00A30F06">
            <w:pPr>
              <w:pStyle w:val="Normal1"/>
              <w:pBdr>
                <w:top w:val="nil"/>
                <w:left w:val="nil"/>
                <w:bottom w:val="nil"/>
                <w:right w:val="nil"/>
                <w:between w:val="nil"/>
              </w:pBdr>
              <w:rPr>
                <w:color w:val="000000"/>
                <w:sz w:val="24"/>
                <w:szCs w:val="24"/>
              </w:rPr>
            </w:pPr>
          </w:p>
        </w:tc>
      </w:tr>
    </w:tbl>
    <w:p w14:paraId="7B8032BD" w14:textId="77777777" w:rsidR="00A30F06" w:rsidRDefault="00A30F06">
      <w:pPr>
        <w:pStyle w:val="Normal1"/>
        <w:pBdr>
          <w:top w:val="nil"/>
          <w:left w:val="nil"/>
          <w:bottom w:val="nil"/>
          <w:right w:val="nil"/>
          <w:between w:val="nil"/>
        </w:pBdr>
        <w:spacing w:after="0" w:line="240" w:lineRule="auto"/>
        <w:ind w:left="360"/>
        <w:rPr>
          <w:color w:val="000000"/>
          <w:sz w:val="24"/>
          <w:szCs w:val="24"/>
        </w:rPr>
      </w:pPr>
    </w:p>
    <w:p w14:paraId="002774ED" w14:textId="77777777" w:rsidR="00A30F06" w:rsidRDefault="00823AEE">
      <w:pPr>
        <w:pStyle w:val="Normal1"/>
        <w:numPr>
          <w:ilvl w:val="0"/>
          <w:numId w:val="2"/>
        </w:numPr>
        <w:pBdr>
          <w:top w:val="nil"/>
          <w:left w:val="nil"/>
          <w:bottom w:val="nil"/>
          <w:right w:val="nil"/>
          <w:between w:val="nil"/>
        </w:pBdr>
        <w:spacing w:after="0" w:line="240" w:lineRule="auto"/>
        <w:rPr>
          <w:color w:val="000000"/>
          <w:sz w:val="24"/>
          <w:szCs w:val="24"/>
        </w:rPr>
      </w:pPr>
      <w:proofErr w:type="spellStart"/>
      <w:r>
        <w:rPr>
          <w:color w:val="000000"/>
          <w:sz w:val="24"/>
          <w:szCs w:val="24"/>
        </w:rPr>
        <w:t>Sharrax</w:t>
      </w:r>
      <w:proofErr w:type="spellEnd"/>
      <w:r w:rsidR="00EF0726">
        <w:rPr>
          <w:color w:val="000000"/>
          <w:sz w:val="24"/>
          <w:szCs w:val="24"/>
        </w:rPr>
        <w:t xml:space="preserve"> wax </w:t>
      </w:r>
      <w:proofErr w:type="spellStart"/>
      <w:r w:rsidR="00EF0726">
        <w:rPr>
          <w:color w:val="000000"/>
          <w:sz w:val="24"/>
          <w:szCs w:val="24"/>
        </w:rPr>
        <w:t>kasta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oo</w:t>
      </w:r>
      <w:proofErr w:type="spellEnd"/>
      <w:r>
        <w:rPr>
          <w:color w:val="000000"/>
          <w:sz w:val="24"/>
          <w:szCs w:val="24"/>
        </w:rPr>
        <w:t xml:space="preserve"> kale </w:t>
      </w:r>
      <w:proofErr w:type="spellStart"/>
      <w:r>
        <w:rPr>
          <w:color w:val="000000"/>
          <w:sz w:val="24"/>
          <w:szCs w:val="24"/>
        </w:rPr>
        <w:t>oo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khuseeya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Barnaamijka</w:t>
      </w:r>
      <w:proofErr w:type="spellEnd"/>
      <w:r>
        <w:rPr>
          <w:color w:val="000000"/>
          <w:sz w:val="24"/>
          <w:szCs w:val="24"/>
        </w:rPr>
        <w:t xml:space="preserve"> Maalin </w:t>
      </w:r>
      <w:proofErr w:type="spellStart"/>
      <w:r>
        <w:rPr>
          <w:color w:val="000000"/>
          <w:sz w:val="24"/>
          <w:szCs w:val="24"/>
        </w:rPr>
        <w:t>Dugsiyeedka</w:t>
      </w:r>
      <w:proofErr w:type="spellEnd"/>
      <w:r>
        <w:rPr>
          <w:color w:val="000000"/>
          <w:sz w:val="24"/>
          <w:szCs w:val="24"/>
        </w:rPr>
        <w:t xml:space="preserve"> la </w:t>
      </w:r>
      <w:proofErr w:type="spellStart"/>
      <w:r>
        <w:rPr>
          <w:color w:val="000000"/>
          <w:sz w:val="24"/>
          <w:szCs w:val="24"/>
        </w:rPr>
        <w:t>soo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G</w:t>
      </w:r>
      <w:r w:rsidR="00EF0726">
        <w:rPr>
          <w:color w:val="000000"/>
          <w:sz w:val="24"/>
          <w:szCs w:val="24"/>
        </w:rPr>
        <w:t>aabiyey</w:t>
      </w:r>
      <w:proofErr w:type="spellEnd"/>
      <w:r w:rsidR="00EF0726">
        <w:rPr>
          <w:color w:val="000000"/>
          <w:sz w:val="24"/>
          <w:szCs w:val="24"/>
        </w:rPr>
        <w:t xml:space="preserve">, </w:t>
      </w:r>
      <w:proofErr w:type="spellStart"/>
      <w:r w:rsidR="00EF0726">
        <w:rPr>
          <w:color w:val="000000"/>
          <w:sz w:val="24"/>
          <w:szCs w:val="24"/>
        </w:rPr>
        <w:t>haddii</w:t>
      </w:r>
      <w:proofErr w:type="spellEnd"/>
      <w:r w:rsidR="00EF0726">
        <w:rPr>
          <w:color w:val="000000"/>
          <w:sz w:val="24"/>
          <w:szCs w:val="24"/>
        </w:rPr>
        <w:t xml:space="preserve"> ay </w:t>
      </w:r>
      <w:proofErr w:type="spellStart"/>
      <w:r w:rsidR="00EF0726">
        <w:rPr>
          <w:color w:val="000000"/>
          <w:sz w:val="24"/>
          <w:szCs w:val="24"/>
        </w:rPr>
        <w:t>khusayso</w:t>
      </w:r>
      <w:proofErr w:type="spellEnd"/>
      <w:r w:rsidR="00EF0726">
        <w:rPr>
          <w:color w:val="000000"/>
          <w:sz w:val="24"/>
          <w:szCs w:val="24"/>
        </w:rPr>
        <w:t>.</w:t>
      </w:r>
    </w:p>
    <w:p w14:paraId="04BD49BF" w14:textId="77777777" w:rsidR="00A30F06" w:rsidRDefault="00A30F06">
      <w:pPr>
        <w:pStyle w:val="Normal1"/>
        <w:pBdr>
          <w:top w:val="nil"/>
          <w:left w:val="nil"/>
          <w:bottom w:val="nil"/>
          <w:right w:val="nil"/>
          <w:between w:val="nil"/>
        </w:pBdr>
        <w:spacing w:after="0" w:line="240" w:lineRule="auto"/>
        <w:ind w:left="360"/>
        <w:rPr>
          <w:color w:val="000000"/>
          <w:sz w:val="24"/>
          <w:szCs w:val="24"/>
        </w:rPr>
      </w:pPr>
    </w:p>
    <w:tbl>
      <w:tblPr>
        <w:tblStyle w:val="a7"/>
        <w:tblW w:w="9926" w:type="dxa"/>
        <w:tblInd w:w="0" w:type="dxa"/>
        <w:tblBorders>
          <w:top w:val="single" w:sz="4" w:space="0" w:color="000000"/>
          <w:left w:val="single" w:sz="4" w:space="0" w:color="000000"/>
          <w:bottom w:val="single" w:sz="4" w:space="0" w:color="000000"/>
          <w:right w:val="single" w:sz="4" w:space="0" w:color="000000"/>
          <w:insideH w:val="single" w:sz="4" w:space="0" w:color="000000"/>
          <w:insideV w:val="single" w:sz="4" w:space="0" w:color="000000"/>
        </w:tblBorders>
        <w:tblLayout w:type="fixed"/>
        <w:tblLook w:val="0400" w:firstRow="0" w:lastRow="0" w:firstColumn="0" w:lastColumn="0" w:noHBand="0" w:noVBand="1"/>
      </w:tblPr>
      <w:tblGrid>
        <w:gridCol w:w="9926"/>
      </w:tblGrid>
      <w:tr w:rsidR="00A30F06" w14:paraId="075396B1" w14:textId="77777777">
        <w:trPr>
          <w:trHeight w:val="300"/>
        </w:trPr>
        <w:tc>
          <w:tcPr>
            <w:tcW w:w="9926" w:type="dxa"/>
          </w:tcPr>
          <w:p w14:paraId="6CC2C6DA" w14:textId="77777777" w:rsidR="00A30F06" w:rsidRDefault="00A30F06">
            <w:pPr>
              <w:pStyle w:val="Normal1"/>
              <w:pBdr>
                <w:top w:val="nil"/>
                <w:left w:val="nil"/>
                <w:bottom w:val="nil"/>
                <w:right w:val="nil"/>
                <w:between w:val="nil"/>
              </w:pBdr>
              <w:rPr>
                <w:color w:val="000000"/>
                <w:sz w:val="24"/>
                <w:szCs w:val="24"/>
              </w:rPr>
            </w:pPr>
          </w:p>
        </w:tc>
      </w:tr>
    </w:tbl>
    <w:p w14:paraId="2CC8AA71" w14:textId="77777777" w:rsidR="00A30F06" w:rsidRDefault="00A30F06">
      <w:pPr>
        <w:pStyle w:val="Normal1"/>
        <w:pBdr>
          <w:top w:val="nil"/>
          <w:left w:val="nil"/>
          <w:bottom w:val="nil"/>
          <w:right w:val="nil"/>
          <w:between w:val="nil"/>
        </w:pBdr>
        <w:spacing w:after="0" w:line="240" w:lineRule="auto"/>
        <w:rPr>
          <w:color w:val="000000"/>
        </w:rPr>
      </w:pPr>
    </w:p>
    <w:p w14:paraId="293F75FD" w14:textId="77777777" w:rsidR="00A30F06" w:rsidRDefault="00EF0726">
      <w:pPr>
        <w:pStyle w:val="Normal1"/>
        <w:pBdr>
          <w:top w:val="nil"/>
          <w:left w:val="nil"/>
          <w:bottom w:val="nil"/>
          <w:right w:val="nil"/>
          <w:between w:val="nil"/>
        </w:pBdr>
        <w:spacing w:after="0" w:line="240" w:lineRule="auto"/>
        <w:rPr>
          <w:b/>
          <w:color w:val="000000"/>
          <w:sz w:val="24"/>
          <w:szCs w:val="24"/>
        </w:rPr>
      </w:pPr>
      <w:r>
        <w:rPr>
          <w:b/>
          <w:color w:val="000000"/>
          <w:sz w:val="24"/>
          <w:szCs w:val="24"/>
        </w:rPr>
        <w:t xml:space="preserve">Talada Kooxda </w:t>
      </w:r>
    </w:p>
    <w:p w14:paraId="029E2296" w14:textId="77777777" w:rsidR="00A30F06" w:rsidRDefault="00A30F06">
      <w:pPr>
        <w:pStyle w:val="Normal1"/>
        <w:pBdr>
          <w:top w:val="nil"/>
          <w:left w:val="nil"/>
          <w:bottom w:val="nil"/>
          <w:right w:val="nil"/>
          <w:between w:val="nil"/>
        </w:pBdr>
        <w:spacing w:after="0" w:line="240" w:lineRule="auto"/>
        <w:rPr>
          <w:b/>
          <w:color w:val="000000"/>
          <w:sz w:val="24"/>
          <w:szCs w:val="24"/>
        </w:rPr>
      </w:pPr>
    </w:p>
    <w:p w14:paraId="07A18666" w14:textId="77777777" w:rsidR="00A30F06" w:rsidRDefault="00823AEE">
      <w:pPr>
        <w:pStyle w:val="Normal1"/>
        <w:pBdr>
          <w:top w:val="nil"/>
          <w:left w:val="nil"/>
          <w:bottom w:val="nil"/>
          <w:right w:val="nil"/>
          <w:between w:val="nil"/>
        </w:pBdr>
        <w:spacing w:after="0" w:line="240" w:lineRule="auto"/>
        <w:rPr>
          <w:b/>
          <w:color w:val="000000"/>
          <w:sz w:val="24"/>
          <w:szCs w:val="24"/>
        </w:rPr>
      </w:pPr>
      <w:r>
        <w:rPr>
          <w:b/>
          <w:color w:val="000000"/>
          <w:sz w:val="24"/>
          <w:szCs w:val="24"/>
        </w:rPr>
        <w:t xml:space="preserve">Ka dib </w:t>
      </w:r>
      <w:proofErr w:type="spellStart"/>
      <w:r>
        <w:rPr>
          <w:b/>
          <w:color w:val="000000"/>
          <w:sz w:val="24"/>
          <w:szCs w:val="24"/>
        </w:rPr>
        <w:t>markii</w:t>
      </w:r>
      <w:proofErr w:type="spellEnd"/>
      <w:r>
        <w:rPr>
          <w:b/>
          <w:color w:val="000000"/>
          <w:sz w:val="24"/>
          <w:szCs w:val="24"/>
        </w:rPr>
        <w:t xml:space="preserve"> ay </w:t>
      </w:r>
      <w:proofErr w:type="spellStart"/>
      <w:r>
        <w:rPr>
          <w:b/>
          <w:color w:val="000000"/>
          <w:sz w:val="24"/>
          <w:szCs w:val="24"/>
        </w:rPr>
        <w:t>dibu-</w:t>
      </w:r>
      <w:r w:rsidR="00EF0726">
        <w:rPr>
          <w:b/>
          <w:color w:val="000000"/>
          <w:sz w:val="24"/>
          <w:szCs w:val="24"/>
        </w:rPr>
        <w:t>eegeen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dhammaan</w:t>
      </w:r>
      <w:proofErr w:type="spellEnd"/>
      <w:r w:rsidR="00EF0726">
        <w:rPr>
          <w:b/>
          <w:color w:val="000000"/>
          <w:sz w:val="24"/>
          <w:szCs w:val="24"/>
        </w:rPr>
        <w:t xml:space="preserve"> </w:t>
      </w:r>
      <w:proofErr w:type="spellStart"/>
      <w:r w:rsidR="00EF0726">
        <w:rPr>
          <w:b/>
          <w:color w:val="000000"/>
          <w:sz w:val="24"/>
          <w:szCs w:val="24"/>
        </w:rPr>
        <w:t>m</w:t>
      </w:r>
      <w:r>
        <w:rPr>
          <w:b/>
          <w:color w:val="000000"/>
          <w:sz w:val="24"/>
          <w:szCs w:val="24"/>
        </w:rPr>
        <w:t>acluumaadka</w:t>
      </w:r>
      <w:proofErr w:type="spellEnd"/>
      <w:r>
        <w:rPr>
          <w:b/>
          <w:color w:val="000000"/>
          <w:sz w:val="24"/>
          <w:szCs w:val="24"/>
        </w:rPr>
        <w:t xml:space="preserve"> kor </w:t>
      </w:r>
      <w:proofErr w:type="spellStart"/>
      <w:r>
        <w:rPr>
          <w:b/>
          <w:color w:val="000000"/>
          <w:sz w:val="24"/>
          <w:szCs w:val="24"/>
        </w:rPr>
        <w:t>ku</w:t>
      </w:r>
      <w:proofErr w:type="spellEnd"/>
      <w:r>
        <w:rPr>
          <w:b/>
          <w:color w:val="000000"/>
          <w:sz w:val="24"/>
          <w:szCs w:val="24"/>
        </w:rPr>
        <w:t xml:space="preserve"> </w:t>
      </w:r>
      <w:proofErr w:type="spellStart"/>
      <w:r>
        <w:rPr>
          <w:b/>
          <w:color w:val="000000"/>
          <w:sz w:val="24"/>
          <w:szCs w:val="24"/>
        </w:rPr>
        <w:t>xusan</w:t>
      </w:r>
      <w:proofErr w:type="spellEnd"/>
      <w:r>
        <w:rPr>
          <w:b/>
          <w:color w:val="000000"/>
          <w:sz w:val="24"/>
          <w:szCs w:val="24"/>
        </w:rPr>
        <w:t xml:space="preserve">, </w:t>
      </w:r>
      <w:proofErr w:type="spellStart"/>
      <w:r>
        <w:rPr>
          <w:b/>
          <w:color w:val="000000"/>
          <w:sz w:val="24"/>
          <w:szCs w:val="24"/>
        </w:rPr>
        <w:t>kooxdu</w:t>
      </w:r>
      <w:proofErr w:type="spellEnd"/>
      <w:r w:rsidR="00EF0726">
        <w:rPr>
          <w:b/>
          <w:color w:val="000000"/>
          <w:sz w:val="24"/>
          <w:szCs w:val="24"/>
        </w:rPr>
        <w:t>:</w:t>
      </w:r>
    </w:p>
    <w:p w14:paraId="5AADA97C" w14:textId="77777777" w:rsidR="00A30F06" w:rsidRDefault="00EF0726">
      <w:pPr>
        <w:pStyle w:val="Normal1"/>
        <w:pBdr>
          <w:top w:val="nil"/>
          <w:left w:val="nil"/>
          <w:bottom w:val="nil"/>
          <w:right w:val="nil"/>
          <w:between w:val="nil"/>
        </w:pBdr>
        <w:spacing w:after="0" w:line="240" w:lineRule="auto"/>
        <w:ind w:left="720"/>
        <w:rPr>
          <w:b/>
          <w:color w:val="000000"/>
          <w:sz w:val="24"/>
          <w:szCs w:val="24"/>
        </w:rPr>
      </w:pPr>
      <w:r>
        <w:rPr>
          <w:b/>
          <w:color w:val="000000"/>
          <w:sz w:val="24"/>
          <w:szCs w:val="24"/>
        </w:rPr>
        <w:t xml:space="preserve">☐ </w:t>
      </w:r>
      <w:proofErr w:type="spellStart"/>
      <w:r>
        <w:rPr>
          <w:b/>
          <w:color w:val="000000"/>
          <w:sz w:val="24"/>
          <w:szCs w:val="24"/>
        </w:rPr>
        <w:t>waxay</w:t>
      </w:r>
      <w:proofErr w:type="spellEnd"/>
      <w:r>
        <w:rPr>
          <w:b/>
          <w:color w:val="000000"/>
          <w:sz w:val="24"/>
          <w:szCs w:val="24"/>
        </w:rPr>
        <w:t xml:space="preserve"> </w:t>
      </w:r>
      <w:proofErr w:type="spellStart"/>
      <w:r>
        <w:rPr>
          <w:b/>
          <w:color w:val="000000"/>
          <w:sz w:val="24"/>
          <w:szCs w:val="24"/>
        </w:rPr>
        <w:t>ku</w:t>
      </w:r>
      <w:proofErr w:type="spellEnd"/>
      <w:r>
        <w:rPr>
          <w:b/>
          <w:color w:val="000000"/>
          <w:sz w:val="24"/>
          <w:szCs w:val="24"/>
        </w:rPr>
        <w:t xml:space="preserve"> </w:t>
      </w:r>
      <w:proofErr w:type="spellStart"/>
      <w:r>
        <w:rPr>
          <w:b/>
          <w:color w:val="000000"/>
          <w:sz w:val="24"/>
          <w:szCs w:val="24"/>
        </w:rPr>
        <w:t>t</w:t>
      </w:r>
      <w:r w:rsidR="00823AEE">
        <w:rPr>
          <w:b/>
          <w:color w:val="000000"/>
          <w:sz w:val="24"/>
          <w:szCs w:val="24"/>
        </w:rPr>
        <w:t>alinaysaa</w:t>
      </w:r>
      <w:proofErr w:type="spellEnd"/>
      <w:r w:rsidR="00823AEE">
        <w:rPr>
          <w:b/>
          <w:color w:val="000000"/>
          <w:sz w:val="24"/>
          <w:szCs w:val="24"/>
        </w:rPr>
        <w:t xml:space="preserve"> in </w:t>
      </w:r>
      <w:proofErr w:type="spellStart"/>
      <w:r w:rsidR="00823AEE">
        <w:rPr>
          <w:b/>
          <w:color w:val="000000"/>
          <w:sz w:val="24"/>
          <w:szCs w:val="24"/>
        </w:rPr>
        <w:t>ardayga</w:t>
      </w:r>
      <w:proofErr w:type="spellEnd"/>
      <w:r w:rsidR="00823AEE">
        <w:rPr>
          <w:b/>
          <w:color w:val="000000"/>
          <w:sz w:val="24"/>
          <w:szCs w:val="24"/>
        </w:rPr>
        <w:t xml:space="preserve"> la </w:t>
      </w:r>
      <w:proofErr w:type="spellStart"/>
      <w:r w:rsidR="00823AEE">
        <w:rPr>
          <w:b/>
          <w:color w:val="000000"/>
          <w:sz w:val="24"/>
          <w:szCs w:val="24"/>
        </w:rPr>
        <w:t>geliyo</w:t>
      </w:r>
      <w:proofErr w:type="spellEnd"/>
      <w:r w:rsidR="00823AEE">
        <w:rPr>
          <w:b/>
          <w:color w:val="000000"/>
          <w:sz w:val="24"/>
          <w:szCs w:val="24"/>
        </w:rPr>
        <w:t xml:space="preserve"> </w:t>
      </w:r>
      <w:proofErr w:type="spellStart"/>
      <w:r w:rsidR="00823AEE">
        <w:rPr>
          <w:b/>
          <w:color w:val="000000"/>
          <w:sz w:val="24"/>
          <w:szCs w:val="24"/>
        </w:rPr>
        <w:t>Barnaamijka</w:t>
      </w:r>
      <w:proofErr w:type="spellEnd"/>
      <w:r w:rsidR="00823AEE">
        <w:rPr>
          <w:b/>
          <w:color w:val="000000"/>
          <w:sz w:val="24"/>
          <w:szCs w:val="24"/>
        </w:rPr>
        <w:t xml:space="preserve"> Maalin </w:t>
      </w:r>
      <w:proofErr w:type="spellStart"/>
      <w:r w:rsidR="00823AEE">
        <w:rPr>
          <w:b/>
          <w:color w:val="000000"/>
          <w:sz w:val="24"/>
          <w:szCs w:val="24"/>
        </w:rPr>
        <w:t>Dugsiyeedka</w:t>
      </w:r>
      <w:proofErr w:type="spellEnd"/>
      <w:r w:rsidR="00823AEE">
        <w:rPr>
          <w:b/>
          <w:color w:val="000000"/>
          <w:sz w:val="24"/>
          <w:szCs w:val="24"/>
        </w:rPr>
        <w:t xml:space="preserve"> la </w:t>
      </w:r>
      <w:proofErr w:type="spellStart"/>
      <w:r w:rsidR="00823AEE">
        <w:rPr>
          <w:b/>
          <w:color w:val="000000"/>
          <w:sz w:val="24"/>
          <w:szCs w:val="24"/>
        </w:rPr>
        <w:t>soo</w:t>
      </w:r>
      <w:proofErr w:type="spellEnd"/>
      <w:r w:rsidR="00823AEE">
        <w:rPr>
          <w:b/>
          <w:color w:val="000000"/>
          <w:sz w:val="24"/>
          <w:szCs w:val="24"/>
        </w:rPr>
        <w:t xml:space="preserve"> </w:t>
      </w:r>
      <w:proofErr w:type="spellStart"/>
      <w:r w:rsidR="00823AEE">
        <w:rPr>
          <w:b/>
          <w:color w:val="000000"/>
          <w:sz w:val="24"/>
          <w:szCs w:val="24"/>
        </w:rPr>
        <w:t>G</w:t>
      </w:r>
      <w:r>
        <w:rPr>
          <w:b/>
          <w:color w:val="000000"/>
          <w:sz w:val="24"/>
          <w:szCs w:val="24"/>
        </w:rPr>
        <w:t>aabiyey</w:t>
      </w:r>
      <w:proofErr w:type="spellEnd"/>
      <w:r>
        <w:rPr>
          <w:b/>
          <w:color w:val="000000"/>
          <w:sz w:val="24"/>
          <w:szCs w:val="24"/>
        </w:rPr>
        <w:t xml:space="preserve"> ee kor </w:t>
      </w:r>
      <w:proofErr w:type="spellStart"/>
      <w:r>
        <w:rPr>
          <w:b/>
          <w:color w:val="000000"/>
          <w:sz w:val="24"/>
          <w:szCs w:val="24"/>
        </w:rPr>
        <w:t>lagu</w:t>
      </w:r>
      <w:proofErr w:type="spellEnd"/>
      <w:r>
        <w:rPr>
          <w:b/>
          <w:color w:val="000000"/>
          <w:sz w:val="24"/>
          <w:szCs w:val="24"/>
        </w:rPr>
        <w:t xml:space="preserve"> </w:t>
      </w:r>
      <w:proofErr w:type="spellStart"/>
      <w:r>
        <w:rPr>
          <w:b/>
          <w:color w:val="000000"/>
          <w:sz w:val="24"/>
          <w:szCs w:val="24"/>
        </w:rPr>
        <w:t>sharaxay</w:t>
      </w:r>
      <w:proofErr w:type="spellEnd"/>
      <w:r>
        <w:rPr>
          <w:b/>
          <w:color w:val="000000"/>
          <w:sz w:val="24"/>
          <w:szCs w:val="24"/>
        </w:rPr>
        <w:t>.</w:t>
      </w:r>
    </w:p>
    <w:p w14:paraId="534BCDE2" w14:textId="77777777" w:rsidR="00A30F06" w:rsidRDefault="00EF0726">
      <w:pPr>
        <w:pStyle w:val="Normal1"/>
        <w:pBdr>
          <w:top w:val="nil"/>
          <w:left w:val="nil"/>
          <w:bottom w:val="nil"/>
          <w:right w:val="nil"/>
          <w:between w:val="nil"/>
        </w:pBdr>
        <w:spacing w:after="0" w:line="240" w:lineRule="auto"/>
        <w:ind w:left="720"/>
        <w:rPr>
          <w:b/>
          <w:color w:val="000000"/>
          <w:sz w:val="24"/>
          <w:szCs w:val="24"/>
        </w:rPr>
      </w:pPr>
      <w:bookmarkStart w:id="1" w:name="_wzdkf0804t01" w:colFirst="0" w:colLast="0"/>
      <w:bookmarkEnd w:id="1"/>
      <w:r>
        <w:rPr>
          <w:b/>
          <w:color w:val="000000"/>
          <w:sz w:val="24"/>
          <w:szCs w:val="24"/>
        </w:rPr>
        <w:t>☐</w:t>
      </w:r>
      <w:r w:rsidR="00823AEE">
        <w:rPr>
          <w:b/>
          <w:color w:val="000000"/>
          <w:sz w:val="24"/>
          <w:szCs w:val="24"/>
        </w:rPr>
        <w:t xml:space="preserve"> </w:t>
      </w:r>
      <w:proofErr w:type="spellStart"/>
      <w:r w:rsidR="00823AEE">
        <w:rPr>
          <w:b/>
          <w:color w:val="000000"/>
          <w:sz w:val="24"/>
          <w:szCs w:val="24"/>
        </w:rPr>
        <w:t>waxay</w:t>
      </w:r>
      <w:proofErr w:type="spellEnd"/>
      <w:r w:rsidR="00823AEE">
        <w:rPr>
          <w:b/>
          <w:color w:val="000000"/>
          <w:sz w:val="24"/>
          <w:szCs w:val="24"/>
        </w:rPr>
        <w:t xml:space="preserve"> </w:t>
      </w:r>
      <w:proofErr w:type="spellStart"/>
      <w:r w:rsidR="00823AEE">
        <w:rPr>
          <w:b/>
          <w:color w:val="000000"/>
          <w:sz w:val="24"/>
          <w:szCs w:val="24"/>
        </w:rPr>
        <w:t>ku</w:t>
      </w:r>
      <w:proofErr w:type="spellEnd"/>
      <w:r w:rsidR="00823AEE">
        <w:rPr>
          <w:b/>
          <w:color w:val="000000"/>
          <w:sz w:val="24"/>
          <w:szCs w:val="24"/>
        </w:rPr>
        <w:t xml:space="preserve"> </w:t>
      </w:r>
      <w:proofErr w:type="spellStart"/>
      <w:r w:rsidR="00823AEE">
        <w:rPr>
          <w:b/>
          <w:color w:val="000000"/>
          <w:sz w:val="24"/>
          <w:szCs w:val="24"/>
        </w:rPr>
        <w:t>talinaysaa</w:t>
      </w:r>
      <w:proofErr w:type="spellEnd"/>
      <w:r w:rsidR="00823AEE">
        <w:rPr>
          <w:b/>
          <w:color w:val="000000"/>
          <w:sz w:val="24"/>
          <w:szCs w:val="24"/>
        </w:rPr>
        <w:t xml:space="preserve"> in</w:t>
      </w:r>
      <w:r>
        <w:rPr>
          <w:b/>
          <w:color w:val="000000"/>
          <w:sz w:val="24"/>
          <w:szCs w:val="24"/>
        </w:rPr>
        <w:t xml:space="preserve"> </w:t>
      </w:r>
      <w:proofErr w:type="spellStart"/>
      <w:r>
        <w:rPr>
          <w:b/>
          <w:color w:val="000000"/>
          <w:sz w:val="24"/>
          <w:szCs w:val="24"/>
        </w:rPr>
        <w:t>ardayga</w:t>
      </w:r>
      <w:proofErr w:type="spellEnd"/>
      <w:r>
        <w:rPr>
          <w:b/>
          <w:color w:val="000000"/>
          <w:sz w:val="24"/>
          <w:szCs w:val="24"/>
        </w:rPr>
        <w:t xml:space="preserve"> </w:t>
      </w:r>
      <w:r w:rsidR="00823AEE">
        <w:rPr>
          <w:b/>
          <w:color w:val="000000"/>
          <w:sz w:val="24"/>
          <w:szCs w:val="24"/>
          <w:u w:val="single"/>
        </w:rPr>
        <w:t>AAN</w:t>
      </w:r>
      <w:r w:rsidR="00823AEE">
        <w:rPr>
          <w:b/>
          <w:color w:val="000000"/>
          <w:sz w:val="24"/>
          <w:szCs w:val="24"/>
        </w:rPr>
        <w:t xml:space="preserve"> </w:t>
      </w:r>
      <w:proofErr w:type="spellStart"/>
      <w:r w:rsidR="00823AEE">
        <w:rPr>
          <w:b/>
          <w:color w:val="000000"/>
          <w:sz w:val="24"/>
          <w:szCs w:val="24"/>
        </w:rPr>
        <w:t>lagu</w:t>
      </w:r>
      <w:proofErr w:type="spellEnd"/>
      <w:r w:rsidR="00823AEE">
        <w:rPr>
          <w:b/>
          <w:color w:val="000000"/>
          <w:sz w:val="24"/>
          <w:szCs w:val="24"/>
        </w:rPr>
        <w:t xml:space="preserve"> </w:t>
      </w:r>
      <w:proofErr w:type="spellStart"/>
      <w:r w:rsidR="00823AEE">
        <w:rPr>
          <w:b/>
          <w:color w:val="000000"/>
          <w:sz w:val="24"/>
          <w:szCs w:val="24"/>
        </w:rPr>
        <w:t>meelayn</w:t>
      </w:r>
      <w:proofErr w:type="spellEnd"/>
      <w:r w:rsidR="00823AEE">
        <w:rPr>
          <w:b/>
          <w:color w:val="000000"/>
          <w:sz w:val="24"/>
          <w:szCs w:val="24"/>
        </w:rPr>
        <w:t xml:space="preserve"> </w:t>
      </w:r>
      <w:proofErr w:type="spellStart"/>
      <w:r w:rsidR="00823AEE">
        <w:rPr>
          <w:b/>
          <w:color w:val="000000"/>
          <w:sz w:val="24"/>
          <w:szCs w:val="24"/>
        </w:rPr>
        <w:t>Barnaamijka</w:t>
      </w:r>
      <w:proofErr w:type="spellEnd"/>
      <w:r w:rsidR="00823AEE">
        <w:rPr>
          <w:b/>
          <w:color w:val="000000"/>
          <w:sz w:val="24"/>
          <w:szCs w:val="24"/>
        </w:rPr>
        <w:t xml:space="preserve"> Maalin </w:t>
      </w:r>
      <w:proofErr w:type="spellStart"/>
      <w:r w:rsidR="00823AEE">
        <w:rPr>
          <w:b/>
          <w:color w:val="000000"/>
          <w:sz w:val="24"/>
          <w:szCs w:val="24"/>
        </w:rPr>
        <w:t>Dugsiyeedka</w:t>
      </w:r>
      <w:proofErr w:type="spellEnd"/>
      <w:r w:rsidR="00823AEE">
        <w:rPr>
          <w:b/>
          <w:color w:val="000000"/>
          <w:sz w:val="24"/>
          <w:szCs w:val="24"/>
        </w:rPr>
        <w:t xml:space="preserve"> la </w:t>
      </w:r>
      <w:proofErr w:type="spellStart"/>
      <w:r w:rsidR="00823AEE">
        <w:rPr>
          <w:b/>
          <w:color w:val="000000"/>
          <w:sz w:val="24"/>
          <w:szCs w:val="24"/>
        </w:rPr>
        <w:t>soo</w:t>
      </w:r>
      <w:proofErr w:type="spellEnd"/>
      <w:r w:rsidR="00823AEE">
        <w:rPr>
          <w:b/>
          <w:color w:val="000000"/>
          <w:sz w:val="24"/>
          <w:szCs w:val="24"/>
        </w:rPr>
        <w:t xml:space="preserve"> </w:t>
      </w:r>
      <w:proofErr w:type="spellStart"/>
      <w:r w:rsidR="00823AEE">
        <w:rPr>
          <w:b/>
          <w:color w:val="000000"/>
          <w:sz w:val="24"/>
          <w:szCs w:val="24"/>
        </w:rPr>
        <w:t>G</w:t>
      </w:r>
      <w:r>
        <w:rPr>
          <w:b/>
          <w:color w:val="000000"/>
          <w:sz w:val="24"/>
          <w:szCs w:val="24"/>
        </w:rPr>
        <w:t>aabiyey</w:t>
      </w:r>
      <w:proofErr w:type="spellEnd"/>
      <w:r>
        <w:rPr>
          <w:b/>
          <w:color w:val="000000"/>
          <w:sz w:val="24"/>
          <w:szCs w:val="24"/>
        </w:rPr>
        <w:t xml:space="preserve"> ee kor </w:t>
      </w:r>
      <w:proofErr w:type="spellStart"/>
      <w:r>
        <w:rPr>
          <w:b/>
          <w:color w:val="000000"/>
          <w:sz w:val="24"/>
          <w:szCs w:val="24"/>
        </w:rPr>
        <w:t>lagu</w:t>
      </w:r>
      <w:proofErr w:type="spellEnd"/>
      <w:r>
        <w:rPr>
          <w:b/>
          <w:color w:val="000000"/>
          <w:sz w:val="24"/>
          <w:szCs w:val="24"/>
        </w:rPr>
        <w:t xml:space="preserve"> </w:t>
      </w:r>
      <w:proofErr w:type="spellStart"/>
      <w:r>
        <w:rPr>
          <w:b/>
          <w:color w:val="000000"/>
          <w:sz w:val="24"/>
          <w:szCs w:val="24"/>
        </w:rPr>
        <w:t>sha</w:t>
      </w:r>
      <w:r w:rsidR="00823AEE">
        <w:rPr>
          <w:b/>
          <w:color w:val="000000"/>
          <w:sz w:val="24"/>
          <w:szCs w:val="24"/>
        </w:rPr>
        <w:t>r</w:t>
      </w:r>
      <w:r>
        <w:rPr>
          <w:b/>
          <w:color w:val="000000"/>
          <w:sz w:val="24"/>
          <w:szCs w:val="24"/>
        </w:rPr>
        <w:t>raxay</w:t>
      </w:r>
      <w:proofErr w:type="spellEnd"/>
      <w:r>
        <w:rPr>
          <w:b/>
          <w:color w:val="000000"/>
          <w:sz w:val="24"/>
          <w:szCs w:val="24"/>
        </w:rPr>
        <w:t>. </w:t>
      </w:r>
    </w:p>
    <w:p w14:paraId="1E262B79" w14:textId="77777777" w:rsidR="00A30F06" w:rsidRDefault="00A30F06">
      <w:pPr>
        <w:pStyle w:val="Normal1"/>
        <w:pBdr>
          <w:top w:val="nil"/>
          <w:left w:val="nil"/>
          <w:bottom w:val="nil"/>
          <w:right w:val="nil"/>
          <w:between w:val="nil"/>
        </w:pBdr>
        <w:spacing w:after="0" w:line="240" w:lineRule="auto"/>
        <w:rPr>
          <w:color w:val="000000"/>
        </w:rPr>
      </w:pPr>
    </w:p>
    <w:p w14:paraId="395E88AA" w14:textId="77777777" w:rsidR="00A30F06" w:rsidRDefault="00EF0726">
      <w:pPr>
        <w:pStyle w:val="Normal1"/>
        <w:pBdr>
          <w:top w:val="nil"/>
          <w:left w:val="nil"/>
          <w:bottom w:val="nil"/>
          <w:right w:val="nil"/>
          <w:between w:val="nil"/>
        </w:pBdr>
        <w:spacing w:after="0" w:line="240" w:lineRule="auto"/>
        <w:rPr>
          <w:strike/>
          <w:color w:val="000000"/>
          <w:sz w:val="24"/>
          <w:szCs w:val="24"/>
        </w:rPr>
      </w:pPr>
      <w:r>
        <w:rPr>
          <w:color w:val="000000"/>
        </w:rPr>
        <w:br/>
      </w:r>
      <w:r>
        <w:rPr>
          <w:b/>
          <w:color w:val="000000"/>
          <w:sz w:val="24"/>
          <w:szCs w:val="24"/>
        </w:rPr>
        <w:t xml:space="preserve">Afeef: </w:t>
      </w:r>
      <w:proofErr w:type="spellStart"/>
      <w:r>
        <w:rPr>
          <w:color w:val="000000"/>
          <w:sz w:val="24"/>
          <w:szCs w:val="24"/>
        </w:rPr>
        <w:t>Dukumeentigani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waa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foom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muunad</w:t>
      </w:r>
      <w:proofErr w:type="spellEnd"/>
      <w:r>
        <w:rPr>
          <w:color w:val="000000"/>
          <w:sz w:val="24"/>
          <w:szCs w:val="24"/>
        </w:rPr>
        <w:t xml:space="preserve"> ah </w:t>
      </w:r>
      <w:proofErr w:type="spellStart"/>
      <w:r>
        <w:rPr>
          <w:color w:val="000000"/>
          <w:sz w:val="24"/>
          <w:szCs w:val="24"/>
        </w:rPr>
        <w:t>oo</w:t>
      </w:r>
      <w:proofErr w:type="spellEnd"/>
      <w:r>
        <w:rPr>
          <w:color w:val="000000"/>
          <w:sz w:val="24"/>
          <w:szCs w:val="24"/>
        </w:rPr>
        <w:t xml:space="preserve"> ay </w:t>
      </w:r>
      <w:proofErr w:type="spellStart"/>
      <w:r>
        <w:rPr>
          <w:color w:val="000000"/>
          <w:sz w:val="24"/>
          <w:szCs w:val="24"/>
        </w:rPr>
        <w:t>bixiso</w:t>
      </w:r>
      <w:proofErr w:type="spellEnd"/>
      <w:r>
        <w:rPr>
          <w:color w:val="000000"/>
          <w:sz w:val="24"/>
          <w:szCs w:val="24"/>
        </w:rPr>
        <w:t xml:space="preserve"> Waaxda </w:t>
      </w:r>
      <w:proofErr w:type="spellStart"/>
      <w:r>
        <w:rPr>
          <w:color w:val="000000"/>
          <w:sz w:val="24"/>
          <w:szCs w:val="24"/>
        </w:rPr>
        <w:t>Waxbarashada</w:t>
      </w:r>
      <w:proofErr w:type="spellEnd"/>
      <w:r>
        <w:rPr>
          <w:color w:val="000000"/>
          <w:sz w:val="24"/>
          <w:szCs w:val="24"/>
        </w:rPr>
        <w:t xml:space="preserve"> ee Oregon (ODE) </w:t>
      </w:r>
      <w:proofErr w:type="spellStart"/>
      <w:r>
        <w:rPr>
          <w:color w:val="000000"/>
          <w:sz w:val="24"/>
          <w:szCs w:val="24"/>
        </w:rPr>
        <w:t>si</w:t>
      </w:r>
      <w:proofErr w:type="spellEnd"/>
      <w:r>
        <w:rPr>
          <w:color w:val="000000"/>
          <w:sz w:val="24"/>
          <w:szCs w:val="24"/>
        </w:rPr>
        <w:t xml:space="preserve"> ay </w:t>
      </w:r>
      <w:proofErr w:type="spellStart"/>
      <w:r>
        <w:rPr>
          <w:color w:val="000000"/>
          <w:sz w:val="24"/>
          <w:szCs w:val="24"/>
        </w:rPr>
        <w:t>u</w:t>
      </w:r>
      <w:r w:rsidR="00743F9D">
        <w:rPr>
          <w:color w:val="000000"/>
          <w:sz w:val="24"/>
          <w:szCs w:val="24"/>
        </w:rPr>
        <w:t>gu</w:t>
      </w:r>
      <w:proofErr w:type="spellEnd"/>
      <w:r w:rsidR="00743F9D">
        <w:rPr>
          <w:color w:val="000000"/>
          <w:sz w:val="24"/>
          <w:szCs w:val="24"/>
        </w:rPr>
        <w:t xml:space="preserve"> </w:t>
      </w:r>
      <w:proofErr w:type="spellStart"/>
      <w:r w:rsidR="00743F9D">
        <w:rPr>
          <w:color w:val="000000"/>
          <w:sz w:val="24"/>
          <w:szCs w:val="24"/>
        </w:rPr>
        <w:t>noqoto</w:t>
      </w:r>
      <w:proofErr w:type="spellEnd"/>
      <w:r w:rsidR="00743F9D">
        <w:rPr>
          <w:color w:val="000000"/>
          <w:sz w:val="24"/>
          <w:szCs w:val="24"/>
        </w:rPr>
        <w:t xml:space="preserve"> </w:t>
      </w:r>
      <w:proofErr w:type="spellStart"/>
      <w:r w:rsidR="00743F9D">
        <w:rPr>
          <w:color w:val="000000"/>
          <w:sz w:val="24"/>
          <w:szCs w:val="24"/>
        </w:rPr>
        <w:t>tixraac</w:t>
      </w:r>
      <w:proofErr w:type="spellEnd"/>
      <w:r w:rsidR="00743F9D">
        <w:rPr>
          <w:color w:val="000000"/>
          <w:sz w:val="24"/>
          <w:szCs w:val="24"/>
        </w:rPr>
        <w:t xml:space="preserve"> </w:t>
      </w:r>
      <w:proofErr w:type="spellStart"/>
      <w:r w:rsidR="00743F9D">
        <w:rPr>
          <w:color w:val="000000"/>
          <w:sz w:val="24"/>
          <w:szCs w:val="24"/>
        </w:rPr>
        <w:t>oo</w:t>
      </w:r>
      <w:proofErr w:type="spellEnd"/>
      <w:r w:rsidR="00743F9D">
        <w:rPr>
          <w:color w:val="000000"/>
          <w:sz w:val="24"/>
          <w:szCs w:val="24"/>
        </w:rPr>
        <w:t xml:space="preserve"> a</w:t>
      </w:r>
      <w:r>
        <w:rPr>
          <w:color w:val="000000"/>
          <w:sz w:val="24"/>
          <w:szCs w:val="24"/>
        </w:rPr>
        <w:t xml:space="preserve">y </w:t>
      </w:r>
      <w:proofErr w:type="spellStart"/>
      <w:r>
        <w:rPr>
          <w:color w:val="000000"/>
          <w:sz w:val="24"/>
          <w:szCs w:val="24"/>
        </w:rPr>
        <w:t>uga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caawiso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degmooyinka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dugsiga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fulinta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s</w:t>
      </w:r>
      <w:r w:rsidR="00743F9D">
        <w:rPr>
          <w:color w:val="000000"/>
          <w:sz w:val="24"/>
          <w:szCs w:val="24"/>
        </w:rPr>
        <w:t>huruudaha</w:t>
      </w:r>
      <w:proofErr w:type="spellEnd"/>
      <w:r w:rsidR="00743F9D">
        <w:rPr>
          <w:color w:val="000000"/>
          <w:sz w:val="24"/>
          <w:szCs w:val="24"/>
        </w:rPr>
        <w:t xml:space="preserve"> </w:t>
      </w:r>
      <w:proofErr w:type="spellStart"/>
      <w:r w:rsidR="00743F9D">
        <w:rPr>
          <w:color w:val="000000"/>
          <w:sz w:val="24"/>
          <w:szCs w:val="24"/>
        </w:rPr>
        <w:t>Barnaamijyada</w:t>
      </w:r>
      <w:proofErr w:type="spellEnd"/>
      <w:r w:rsidR="00743F9D">
        <w:rPr>
          <w:color w:val="000000"/>
          <w:sz w:val="24"/>
          <w:szCs w:val="24"/>
        </w:rPr>
        <w:t xml:space="preserve"> Maalin </w:t>
      </w:r>
      <w:proofErr w:type="spellStart"/>
      <w:r w:rsidR="00743F9D">
        <w:rPr>
          <w:color w:val="000000"/>
          <w:sz w:val="24"/>
          <w:szCs w:val="24"/>
        </w:rPr>
        <w:t>Dugsiyeedka</w:t>
      </w:r>
      <w:proofErr w:type="spellEnd"/>
      <w:r w:rsidR="00743F9D">
        <w:rPr>
          <w:color w:val="000000"/>
          <w:sz w:val="24"/>
          <w:szCs w:val="24"/>
        </w:rPr>
        <w:t xml:space="preserve"> ee la </w:t>
      </w:r>
      <w:proofErr w:type="spellStart"/>
      <w:r w:rsidR="00743F9D">
        <w:rPr>
          <w:color w:val="000000"/>
          <w:sz w:val="24"/>
          <w:szCs w:val="24"/>
        </w:rPr>
        <w:t>soo</w:t>
      </w:r>
      <w:proofErr w:type="spellEnd"/>
      <w:r w:rsidR="00743F9D">
        <w:rPr>
          <w:color w:val="000000"/>
          <w:sz w:val="24"/>
          <w:szCs w:val="24"/>
        </w:rPr>
        <w:t xml:space="preserve"> </w:t>
      </w:r>
      <w:proofErr w:type="spellStart"/>
      <w:r w:rsidR="00743F9D">
        <w:rPr>
          <w:color w:val="000000"/>
          <w:sz w:val="24"/>
          <w:szCs w:val="24"/>
        </w:rPr>
        <w:t>G</w:t>
      </w:r>
      <w:r>
        <w:rPr>
          <w:color w:val="000000"/>
          <w:sz w:val="24"/>
          <w:szCs w:val="24"/>
        </w:rPr>
        <w:t>aabiyey</w:t>
      </w:r>
      <w:proofErr w:type="spellEnd"/>
      <w:r>
        <w:rPr>
          <w:color w:val="000000"/>
          <w:sz w:val="24"/>
          <w:szCs w:val="24"/>
        </w:rPr>
        <w:t xml:space="preserve">. </w:t>
      </w:r>
      <w:proofErr w:type="spellStart"/>
      <w:r>
        <w:rPr>
          <w:color w:val="000000"/>
          <w:sz w:val="24"/>
          <w:szCs w:val="24"/>
        </w:rPr>
        <w:t>Isticmaalkeedu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maaha</w:t>
      </w:r>
      <w:proofErr w:type="spellEnd"/>
      <w:r>
        <w:rPr>
          <w:color w:val="000000"/>
          <w:sz w:val="24"/>
          <w:szCs w:val="24"/>
        </w:rPr>
        <w:t xml:space="preserve"> mid </w:t>
      </w:r>
      <w:proofErr w:type="spellStart"/>
      <w:r>
        <w:rPr>
          <w:color w:val="000000"/>
          <w:sz w:val="24"/>
          <w:szCs w:val="24"/>
        </w:rPr>
        <w:t>khasab</w:t>
      </w:r>
      <w:proofErr w:type="spellEnd"/>
      <w:r>
        <w:rPr>
          <w:color w:val="000000"/>
          <w:sz w:val="24"/>
          <w:szCs w:val="24"/>
        </w:rPr>
        <w:t xml:space="preserve"> ah. </w:t>
      </w:r>
      <w:proofErr w:type="spellStart"/>
      <w:r>
        <w:rPr>
          <w:color w:val="000000"/>
          <w:sz w:val="24"/>
          <w:szCs w:val="24"/>
        </w:rPr>
        <w:t>Degmooyinka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dugsiyadu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waxay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dooran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karaan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inay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isticmaalaan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foomkan</w:t>
      </w:r>
      <w:proofErr w:type="spellEnd"/>
      <w:r>
        <w:rPr>
          <w:color w:val="000000"/>
          <w:sz w:val="24"/>
          <w:szCs w:val="24"/>
        </w:rPr>
        <w:t xml:space="preserve">, </w:t>
      </w:r>
      <w:proofErr w:type="spellStart"/>
      <w:r>
        <w:rPr>
          <w:color w:val="000000"/>
          <w:sz w:val="24"/>
          <w:szCs w:val="24"/>
        </w:rPr>
        <w:t>horumariyaan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tooda</w:t>
      </w:r>
      <w:proofErr w:type="spellEnd"/>
      <w:r>
        <w:rPr>
          <w:color w:val="000000"/>
          <w:sz w:val="24"/>
          <w:szCs w:val="24"/>
        </w:rPr>
        <w:t xml:space="preserve">, ama la </w:t>
      </w:r>
      <w:proofErr w:type="spellStart"/>
      <w:r>
        <w:rPr>
          <w:color w:val="000000"/>
          <w:sz w:val="24"/>
          <w:szCs w:val="24"/>
        </w:rPr>
        <w:t>qabsadaan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baahiyahooda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gaarka</w:t>
      </w:r>
      <w:proofErr w:type="spellEnd"/>
      <w:r>
        <w:rPr>
          <w:color w:val="000000"/>
          <w:sz w:val="24"/>
          <w:szCs w:val="24"/>
        </w:rPr>
        <w:t xml:space="preserve"> ah </w:t>
      </w:r>
      <w:proofErr w:type="spellStart"/>
      <w:r>
        <w:rPr>
          <w:color w:val="000000"/>
          <w:sz w:val="24"/>
          <w:szCs w:val="24"/>
        </w:rPr>
        <w:t>si</w:t>
      </w:r>
      <w:proofErr w:type="spellEnd"/>
      <w:r>
        <w:rPr>
          <w:color w:val="000000"/>
          <w:sz w:val="24"/>
          <w:szCs w:val="24"/>
        </w:rPr>
        <w:t xml:space="preserve"> ay u </w:t>
      </w:r>
      <w:proofErr w:type="spellStart"/>
      <w:r>
        <w:rPr>
          <w:color w:val="000000"/>
          <w:sz w:val="24"/>
          <w:szCs w:val="24"/>
        </w:rPr>
        <w:t>hubiyaan</w:t>
      </w:r>
      <w:proofErr w:type="spellEnd"/>
      <w:r>
        <w:rPr>
          <w:color w:val="000000"/>
          <w:sz w:val="24"/>
          <w:szCs w:val="24"/>
        </w:rPr>
        <w:t xml:space="preserve"> u </w:t>
      </w:r>
      <w:proofErr w:type="spellStart"/>
      <w:r>
        <w:rPr>
          <w:color w:val="000000"/>
          <w:sz w:val="24"/>
          <w:szCs w:val="24"/>
        </w:rPr>
        <w:t>hoggaansanaanta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dhammaan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sharciyada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gobolka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iyo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lastRenderedPageBreak/>
        <w:t>federaalka</w:t>
      </w:r>
      <w:proofErr w:type="spellEnd"/>
      <w:r>
        <w:rPr>
          <w:color w:val="000000"/>
          <w:sz w:val="24"/>
          <w:szCs w:val="24"/>
        </w:rPr>
        <w:t xml:space="preserve">, </w:t>
      </w:r>
      <w:proofErr w:type="spellStart"/>
      <w:r>
        <w:rPr>
          <w:color w:val="000000"/>
          <w:sz w:val="24"/>
          <w:szCs w:val="24"/>
        </w:rPr>
        <w:t>oo</w:t>
      </w:r>
      <w:proofErr w:type="spellEnd"/>
      <w:r>
        <w:rPr>
          <w:color w:val="000000"/>
          <w:sz w:val="24"/>
          <w:szCs w:val="24"/>
        </w:rPr>
        <w:t xml:space="preserve"> ay </w:t>
      </w:r>
      <w:proofErr w:type="spellStart"/>
      <w:r>
        <w:rPr>
          <w:color w:val="000000"/>
          <w:sz w:val="24"/>
          <w:szCs w:val="24"/>
        </w:rPr>
        <w:t>ku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jiraan</w:t>
      </w:r>
      <w:proofErr w:type="spellEnd"/>
      <w:r w:rsidR="00743F9D">
        <w:rPr>
          <w:color w:val="000000"/>
          <w:sz w:val="24"/>
          <w:szCs w:val="24"/>
        </w:rPr>
        <w:t xml:space="preserve"> </w:t>
      </w:r>
      <w:proofErr w:type="spellStart"/>
      <w:r w:rsidR="00743F9D">
        <w:rPr>
          <w:color w:val="000000"/>
          <w:sz w:val="24"/>
          <w:szCs w:val="24"/>
        </w:rPr>
        <w:t>Sharciga</w:t>
      </w:r>
      <w:proofErr w:type="spellEnd"/>
      <w:r w:rsidR="00743F9D">
        <w:rPr>
          <w:color w:val="000000"/>
          <w:sz w:val="24"/>
          <w:szCs w:val="24"/>
        </w:rPr>
        <w:t xml:space="preserve"> </w:t>
      </w:r>
      <w:proofErr w:type="spellStart"/>
      <w:r w:rsidR="00743F9D">
        <w:rPr>
          <w:color w:val="000000"/>
          <w:sz w:val="24"/>
          <w:szCs w:val="24"/>
        </w:rPr>
        <w:t>Dadka</w:t>
      </w:r>
      <w:proofErr w:type="spellEnd"/>
      <w:r w:rsidR="00743F9D">
        <w:rPr>
          <w:color w:val="000000"/>
          <w:sz w:val="24"/>
          <w:szCs w:val="24"/>
        </w:rPr>
        <w:t xml:space="preserve"> </w:t>
      </w:r>
      <w:proofErr w:type="spellStart"/>
      <w:r w:rsidR="00743F9D">
        <w:rPr>
          <w:color w:val="000000"/>
          <w:sz w:val="24"/>
          <w:szCs w:val="24"/>
        </w:rPr>
        <w:t>Maraykanka</w:t>
      </w:r>
      <w:proofErr w:type="spellEnd"/>
      <w:r w:rsidR="00743F9D">
        <w:rPr>
          <w:color w:val="000000"/>
          <w:sz w:val="24"/>
          <w:szCs w:val="24"/>
        </w:rPr>
        <w:t xml:space="preserve"> ah ee </w:t>
      </w:r>
      <w:proofErr w:type="spellStart"/>
      <w:r w:rsidR="00743F9D">
        <w:rPr>
          <w:color w:val="000000"/>
          <w:sz w:val="24"/>
          <w:szCs w:val="24"/>
        </w:rPr>
        <w:t>Naafada</w:t>
      </w:r>
      <w:proofErr w:type="spellEnd"/>
      <w:r w:rsidR="00743F9D">
        <w:rPr>
          <w:color w:val="000000"/>
          <w:sz w:val="24"/>
          <w:szCs w:val="24"/>
        </w:rPr>
        <w:t xml:space="preserve"> ah</w:t>
      </w:r>
      <w:r>
        <w:rPr>
          <w:color w:val="000000"/>
          <w:sz w:val="24"/>
          <w:szCs w:val="24"/>
        </w:rPr>
        <w:t xml:space="preserve"> (ADA), </w:t>
      </w:r>
      <w:proofErr w:type="spellStart"/>
      <w:r>
        <w:rPr>
          <w:color w:val="000000"/>
          <w:sz w:val="24"/>
          <w:szCs w:val="24"/>
        </w:rPr>
        <w:t>Qaybta</w:t>
      </w:r>
      <w:proofErr w:type="spellEnd"/>
      <w:r>
        <w:rPr>
          <w:color w:val="000000"/>
          <w:sz w:val="24"/>
          <w:szCs w:val="24"/>
        </w:rPr>
        <w:t xml:space="preserve"> 504 ee </w:t>
      </w:r>
      <w:proofErr w:type="spellStart"/>
      <w:r>
        <w:rPr>
          <w:color w:val="000000"/>
          <w:sz w:val="24"/>
          <w:szCs w:val="24"/>
        </w:rPr>
        <w:t>Sharciga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Dhaqancelinta</w:t>
      </w:r>
      <w:proofErr w:type="spellEnd"/>
      <w:r>
        <w:rPr>
          <w:color w:val="000000"/>
          <w:sz w:val="24"/>
          <w:szCs w:val="24"/>
        </w:rPr>
        <w:t xml:space="preserve">, </w:t>
      </w:r>
      <w:proofErr w:type="spellStart"/>
      <w:r>
        <w:rPr>
          <w:color w:val="000000"/>
          <w:sz w:val="24"/>
          <w:szCs w:val="24"/>
        </w:rPr>
        <w:t>iyo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Shakhsiyaadka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Naafada</w:t>
      </w:r>
      <w:proofErr w:type="spellEnd"/>
      <w:r>
        <w:rPr>
          <w:color w:val="000000"/>
          <w:sz w:val="24"/>
          <w:szCs w:val="24"/>
        </w:rPr>
        <w:t xml:space="preserve"> ah </w:t>
      </w:r>
      <w:proofErr w:type="spellStart"/>
      <w:r>
        <w:rPr>
          <w:color w:val="000000"/>
          <w:sz w:val="24"/>
          <w:szCs w:val="24"/>
        </w:rPr>
        <w:t>Sharciga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Waxbarashada</w:t>
      </w:r>
      <w:proofErr w:type="spellEnd"/>
      <w:r>
        <w:rPr>
          <w:color w:val="000000"/>
          <w:sz w:val="24"/>
          <w:szCs w:val="24"/>
        </w:rPr>
        <w:t xml:space="preserve"> (IDEA). ODE </w:t>
      </w:r>
      <w:proofErr w:type="spellStart"/>
      <w:r>
        <w:rPr>
          <w:color w:val="000000"/>
          <w:sz w:val="24"/>
          <w:szCs w:val="24"/>
        </w:rPr>
        <w:t>waxa</w:t>
      </w:r>
      <w:proofErr w:type="spellEnd"/>
      <w:r>
        <w:rPr>
          <w:color w:val="000000"/>
          <w:sz w:val="24"/>
          <w:szCs w:val="24"/>
        </w:rPr>
        <w:t xml:space="preserve"> ay </w:t>
      </w:r>
      <w:proofErr w:type="spellStart"/>
      <w:r>
        <w:rPr>
          <w:color w:val="000000"/>
          <w:sz w:val="24"/>
          <w:szCs w:val="24"/>
        </w:rPr>
        <w:t>ku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talinaysaa</w:t>
      </w:r>
      <w:proofErr w:type="spellEnd"/>
      <w:r>
        <w:rPr>
          <w:color w:val="000000"/>
          <w:sz w:val="24"/>
          <w:szCs w:val="24"/>
        </w:rPr>
        <w:t xml:space="preserve"> in </w:t>
      </w:r>
      <w:proofErr w:type="spellStart"/>
      <w:r>
        <w:rPr>
          <w:color w:val="000000"/>
          <w:sz w:val="24"/>
          <w:szCs w:val="24"/>
        </w:rPr>
        <w:t>degmooyinka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dugsiyadu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raadsadaan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lataliye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sharci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marka</w:t>
      </w:r>
      <w:proofErr w:type="spellEnd"/>
      <w:r>
        <w:rPr>
          <w:color w:val="000000"/>
          <w:sz w:val="24"/>
          <w:szCs w:val="24"/>
        </w:rPr>
        <w:t xml:space="preserve"> la </w:t>
      </w:r>
      <w:proofErr w:type="spellStart"/>
      <w:r>
        <w:rPr>
          <w:color w:val="000000"/>
          <w:sz w:val="24"/>
          <w:szCs w:val="24"/>
        </w:rPr>
        <w:t>dhisayo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hababka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fulinta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iyo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dukumeentiyada</w:t>
      </w:r>
      <w:proofErr w:type="spellEnd"/>
      <w:r>
        <w:rPr>
          <w:color w:val="000000"/>
          <w:sz w:val="24"/>
          <w:szCs w:val="24"/>
        </w:rPr>
        <w:t xml:space="preserve"> la </w:t>
      </w:r>
      <w:proofErr w:type="spellStart"/>
      <w:r>
        <w:rPr>
          <w:color w:val="000000"/>
          <w:sz w:val="24"/>
          <w:szCs w:val="24"/>
        </w:rPr>
        <w:t>xidhiidha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Barnaamijyada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Maalinta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Dugsiga</w:t>
      </w:r>
      <w:proofErr w:type="spellEnd"/>
      <w:r>
        <w:rPr>
          <w:color w:val="000000"/>
          <w:sz w:val="24"/>
          <w:szCs w:val="24"/>
        </w:rPr>
        <w:t xml:space="preserve"> ee la </w:t>
      </w:r>
      <w:proofErr w:type="spellStart"/>
      <w:r>
        <w:rPr>
          <w:color w:val="000000"/>
          <w:sz w:val="24"/>
          <w:szCs w:val="24"/>
        </w:rPr>
        <w:t>soo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gaabiyey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si</w:t>
      </w:r>
      <w:proofErr w:type="spellEnd"/>
      <w:r>
        <w:rPr>
          <w:color w:val="000000"/>
          <w:sz w:val="24"/>
          <w:szCs w:val="24"/>
        </w:rPr>
        <w:t xml:space="preserve"> loo </w:t>
      </w:r>
      <w:proofErr w:type="spellStart"/>
      <w:r>
        <w:rPr>
          <w:color w:val="000000"/>
          <w:sz w:val="24"/>
          <w:szCs w:val="24"/>
        </w:rPr>
        <w:t>hubiyo</w:t>
      </w:r>
      <w:proofErr w:type="spellEnd"/>
      <w:r>
        <w:rPr>
          <w:color w:val="000000"/>
          <w:sz w:val="24"/>
          <w:szCs w:val="24"/>
        </w:rPr>
        <w:t xml:space="preserve"> in loo </w:t>
      </w:r>
      <w:proofErr w:type="spellStart"/>
      <w:r>
        <w:rPr>
          <w:color w:val="000000"/>
          <w:sz w:val="24"/>
          <w:szCs w:val="24"/>
        </w:rPr>
        <w:t>fuliyo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si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waafaqsan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shuruudaha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gobolka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iyo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dawladda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dhexe</w:t>
      </w:r>
      <w:proofErr w:type="spellEnd"/>
      <w:r>
        <w:rPr>
          <w:color w:val="000000"/>
          <w:sz w:val="24"/>
          <w:szCs w:val="24"/>
        </w:rPr>
        <w:t xml:space="preserve"> ee </w:t>
      </w:r>
      <w:proofErr w:type="spellStart"/>
      <w:r>
        <w:rPr>
          <w:color w:val="000000"/>
          <w:sz w:val="24"/>
          <w:szCs w:val="24"/>
        </w:rPr>
        <w:t>waafaqsan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xaaladda</w:t>
      </w:r>
      <w:proofErr w:type="spellEnd"/>
      <w:r>
        <w:rPr>
          <w:color w:val="000000"/>
          <w:sz w:val="24"/>
          <w:szCs w:val="24"/>
        </w:rPr>
        <w:t xml:space="preserve"> </w:t>
      </w:r>
      <w:proofErr w:type="spellStart"/>
      <w:r>
        <w:rPr>
          <w:color w:val="000000"/>
          <w:sz w:val="24"/>
          <w:szCs w:val="24"/>
        </w:rPr>
        <w:t>deegaanka</w:t>
      </w:r>
      <w:proofErr w:type="spellEnd"/>
      <w:r>
        <w:rPr>
          <w:color w:val="000000"/>
          <w:sz w:val="24"/>
          <w:szCs w:val="24"/>
        </w:rPr>
        <w:t>.</w:t>
      </w:r>
    </w:p>
    <w:p w14:paraId="7AADB513" w14:textId="77777777" w:rsidR="00A30F06" w:rsidRDefault="00A30F06">
      <w:pPr>
        <w:pStyle w:val="Normal1"/>
        <w:pBdr>
          <w:top w:val="nil"/>
          <w:left w:val="nil"/>
          <w:bottom w:val="nil"/>
          <w:right w:val="nil"/>
          <w:between w:val="nil"/>
        </w:pBdr>
        <w:spacing w:after="0" w:line="240" w:lineRule="auto"/>
        <w:rPr>
          <w:strike/>
          <w:color w:val="000000"/>
          <w:sz w:val="24"/>
          <w:szCs w:val="24"/>
        </w:rPr>
      </w:pPr>
    </w:p>
    <w:sectPr w:rsidR="00A30F06" w:rsidSect="00A30F06">
      <w:headerReference w:type="default" r:id="rId7"/>
      <w:footerReference w:type="default" r:id="rId8"/>
      <w:pgSz w:w="12240" w:h="15840"/>
      <w:pgMar w:top="1008" w:right="1152" w:bottom="1008" w:left="1152" w:header="432" w:footer="432" w:gutter="0"/>
      <w:pgNumType w:start="1"/>
      <w:cols w:space="72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54D9D498" w14:textId="77777777" w:rsidR="0053051C" w:rsidRDefault="0053051C" w:rsidP="00A30F06">
      <w:pPr>
        <w:spacing w:after="0" w:line="240" w:lineRule="auto"/>
      </w:pPr>
      <w:r>
        <w:separator/>
      </w:r>
    </w:p>
  </w:endnote>
  <w:endnote w:type="continuationSeparator" w:id="0">
    <w:p w14:paraId="5C584ECB" w14:textId="77777777" w:rsidR="0053051C" w:rsidRDefault="0053051C" w:rsidP="00A30F06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Georgia">
    <w:panose1 w:val="02040502050405020303"/>
    <w:charset w:val="00"/>
    <w:family w:val="auto"/>
    <w:pitch w:val="default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D56E73B" w14:textId="77777777" w:rsidR="00A30F06" w:rsidRPr="0071506A" w:rsidRDefault="00743F9D">
    <w:pPr>
      <w:pStyle w:val="Normal1"/>
      <w:pBdr>
        <w:top w:val="nil"/>
        <w:left w:val="nil"/>
        <w:bottom w:val="nil"/>
        <w:right w:val="nil"/>
        <w:between w:val="nil"/>
      </w:pBdr>
      <w:tabs>
        <w:tab w:val="center" w:pos="4680"/>
        <w:tab w:val="right" w:pos="9360"/>
      </w:tabs>
      <w:spacing w:after="0" w:line="240" w:lineRule="auto"/>
      <w:rPr>
        <w:color w:val="000000"/>
        <w:lang w:val="es-US"/>
      </w:rPr>
    </w:pPr>
    <w:r w:rsidRPr="0071506A">
      <w:rPr>
        <w:color w:val="000000"/>
        <w:lang w:val="es-US"/>
      </w:rPr>
      <w:t>Foomka #3 – Dib loo eegay</w:t>
    </w:r>
    <w:r w:rsidR="00EF0726" w:rsidRPr="0071506A">
      <w:rPr>
        <w:color w:val="000000"/>
        <w:lang w:val="es-US"/>
      </w:rPr>
      <w:t xml:space="preserve">. Juun 2025                                                     </w:t>
    </w:r>
    <w:r w:rsidR="00EF0726" w:rsidRPr="0071506A">
      <w:rPr>
        <w:color w:val="000000"/>
        <w:lang w:val="es-US"/>
      </w:rPr>
      <w:tab/>
      <w:t xml:space="preserve">Bogga </w:t>
    </w:r>
    <w:r w:rsidR="00A30F06">
      <w:rPr>
        <w:color w:val="000000"/>
      </w:rPr>
      <w:fldChar w:fldCharType="begin"/>
    </w:r>
    <w:r w:rsidR="00EF0726" w:rsidRPr="0071506A">
      <w:rPr>
        <w:color w:val="000000"/>
        <w:lang w:val="es-US"/>
      </w:rPr>
      <w:instrText>PAGE</w:instrText>
    </w:r>
    <w:r w:rsidR="00A30F06">
      <w:rPr>
        <w:color w:val="000000"/>
      </w:rPr>
      <w:fldChar w:fldCharType="separate"/>
    </w:r>
    <w:r w:rsidRPr="0071506A">
      <w:rPr>
        <w:noProof/>
        <w:color w:val="000000"/>
        <w:lang w:val="es-US"/>
      </w:rPr>
      <w:t>1</w:t>
    </w:r>
    <w:r w:rsidR="00A30F06">
      <w:rPr>
        <w:color w:val="000000"/>
      </w:rPr>
      <w:fldChar w:fldCharType="end"/>
    </w:r>
    <w:r w:rsidR="00EF0726" w:rsidRPr="0071506A">
      <w:rPr>
        <w:color w:val="000000"/>
        <w:lang w:val="es-US"/>
      </w:rPr>
      <w:t xml:space="preserve"> ee </w:t>
    </w:r>
    <w:r w:rsidR="00A30F06">
      <w:rPr>
        <w:color w:val="000000"/>
      </w:rPr>
      <w:fldChar w:fldCharType="begin"/>
    </w:r>
    <w:r w:rsidR="00EF0726" w:rsidRPr="0071506A">
      <w:rPr>
        <w:color w:val="000000"/>
        <w:lang w:val="es-US"/>
      </w:rPr>
      <w:instrText>NUMPAGES</w:instrText>
    </w:r>
    <w:r w:rsidR="00A30F06">
      <w:rPr>
        <w:color w:val="000000"/>
      </w:rPr>
      <w:fldChar w:fldCharType="separate"/>
    </w:r>
    <w:r w:rsidRPr="0071506A">
      <w:rPr>
        <w:noProof/>
        <w:color w:val="000000"/>
        <w:lang w:val="es-US"/>
      </w:rPr>
      <w:t>3</w:t>
    </w:r>
    <w:r w:rsidR="00A30F06">
      <w:rPr>
        <w:color w:val="000000"/>
      </w:rPr>
      <w:fldChar w:fldCharType="end"/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23472621" w14:textId="77777777" w:rsidR="0053051C" w:rsidRDefault="0053051C" w:rsidP="00A30F06">
      <w:pPr>
        <w:spacing w:after="0" w:line="240" w:lineRule="auto"/>
      </w:pPr>
      <w:r>
        <w:separator/>
      </w:r>
    </w:p>
  </w:footnote>
  <w:footnote w:type="continuationSeparator" w:id="0">
    <w:p w14:paraId="2677054C" w14:textId="77777777" w:rsidR="0053051C" w:rsidRDefault="0053051C" w:rsidP="00A30F06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069A225" w14:textId="77777777" w:rsidR="00A30F06" w:rsidRDefault="00A30F06">
    <w:pPr>
      <w:pStyle w:val="Normal1"/>
      <w:widowControl w:val="0"/>
      <w:pBdr>
        <w:top w:val="nil"/>
        <w:left w:val="nil"/>
        <w:bottom w:val="nil"/>
        <w:right w:val="nil"/>
        <w:between w:val="nil"/>
      </w:pBdr>
      <w:spacing w:after="0" w:line="276" w:lineRule="auto"/>
      <w:rPr>
        <w:strike/>
        <w:color w:val="000000"/>
        <w:sz w:val="24"/>
        <w:szCs w:val="24"/>
      </w:rPr>
    </w:pPr>
  </w:p>
  <w:tbl>
    <w:tblPr>
      <w:tblStyle w:val="a8"/>
      <w:tblW w:w="9936" w:type="dxa"/>
      <w:tblInd w:w="0" w:type="dxa"/>
      <w:tblBorders>
        <w:top w:val="nil"/>
        <w:left w:val="nil"/>
        <w:bottom w:val="single" w:sz="18" w:space="0" w:color="1B75BC"/>
        <w:right w:val="nil"/>
        <w:insideH w:val="nil"/>
        <w:insideV w:val="nil"/>
      </w:tblBorders>
      <w:tblLayout w:type="fixed"/>
      <w:tblLook w:val="0400" w:firstRow="0" w:lastRow="0" w:firstColumn="0" w:lastColumn="0" w:noHBand="0" w:noVBand="1"/>
    </w:tblPr>
    <w:tblGrid>
      <w:gridCol w:w="2010"/>
      <w:gridCol w:w="7926"/>
    </w:tblGrid>
    <w:tr w:rsidR="00A30F06" w14:paraId="3F93E0DE" w14:textId="77777777">
      <w:tc>
        <w:tcPr>
          <w:tcW w:w="2010" w:type="dxa"/>
        </w:tcPr>
        <w:p w14:paraId="1F7E4E0B" w14:textId="77777777" w:rsidR="00A30F06" w:rsidRDefault="00EF0726">
          <w:pPr>
            <w:pStyle w:val="Normal1"/>
            <w:pBdr>
              <w:top w:val="nil"/>
              <w:left w:val="nil"/>
              <w:bottom w:val="nil"/>
              <w:right w:val="nil"/>
              <w:between w:val="nil"/>
            </w:pBdr>
            <w:tabs>
              <w:tab w:val="center" w:pos="4680"/>
              <w:tab w:val="right" w:pos="9360"/>
            </w:tabs>
            <w:spacing w:after="120"/>
            <w:rPr>
              <w:color w:val="000000"/>
            </w:rPr>
          </w:pPr>
          <w:r>
            <w:rPr>
              <w:noProof/>
              <w:color w:val="000000"/>
            </w:rPr>
            <w:drawing>
              <wp:inline distT="0" distB="0" distL="0" distR="0" wp14:anchorId="395A26E1" wp14:editId="5292547D">
                <wp:extent cx="1322669" cy="518893"/>
                <wp:effectExtent l="0" t="0" r="0" b="0"/>
                <wp:docPr id="1" name="image1.png" descr="ODE logo"/>
                <wp:cNvGraphicFramePr/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0" name="image1.png" descr="ODE logo"/>
                        <pic:cNvPicPr preferRelativeResize="0"/>
                      </pic:nvPicPr>
                      <pic:blipFill>
                        <a:blip r:embed="rId1"/>
                        <a:srcRect l="8441" t="16546" r="9257" b="18526"/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1322669" cy="518893"/>
                        </a:xfrm>
                        <a:prstGeom prst="rect">
                          <a:avLst/>
                        </a:prstGeom>
                        <a:ln/>
                      </pic:spPr>
                    </pic:pic>
                  </a:graphicData>
                </a:graphic>
              </wp:inline>
            </w:drawing>
          </w:r>
        </w:p>
      </w:tc>
      <w:tc>
        <w:tcPr>
          <w:tcW w:w="7926" w:type="dxa"/>
        </w:tcPr>
        <w:p w14:paraId="4B84C55A" w14:textId="77777777" w:rsidR="00A30F06" w:rsidRDefault="00823AEE">
          <w:pPr>
            <w:pStyle w:val="Normal1"/>
            <w:pBdr>
              <w:top w:val="nil"/>
              <w:left w:val="nil"/>
              <w:bottom w:val="nil"/>
              <w:right w:val="nil"/>
              <w:between w:val="nil"/>
            </w:pBdr>
            <w:jc w:val="center"/>
            <w:rPr>
              <w:b/>
              <w:color w:val="1B75BC"/>
              <w:sz w:val="32"/>
              <w:szCs w:val="32"/>
            </w:rPr>
          </w:pPr>
          <w:proofErr w:type="spellStart"/>
          <w:r>
            <w:rPr>
              <w:b/>
              <w:color w:val="1B75BC"/>
              <w:sz w:val="28"/>
              <w:szCs w:val="28"/>
            </w:rPr>
            <w:t>Dibu-eegista</w:t>
          </w:r>
          <w:proofErr w:type="spellEnd"/>
          <w:r>
            <w:rPr>
              <w:b/>
              <w:color w:val="1B75BC"/>
              <w:sz w:val="28"/>
              <w:szCs w:val="28"/>
            </w:rPr>
            <w:t xml:space="preserve"> </w:t>
          </w:r>
          <w:proofErr w:type="spellStart"/>
          <w:r>
            <w:rPr>
              <w:b/>
              <w:color w:val="1B75BC"/>
              <w:sz w:val="28"/>
              <w:szCs w:val="28"/>
            </w:rPr>
            <w:t>Macluumaadka</w:t>
          </w:r>
          <w:proofErr w:type="spellEnd"/>
          <w:r>
            <w:rPr>
              <w:b/>
              <w:color w:val="1B75BC"/>
              <w:sz w:val="28"/>
              <w:szCs w:val="28"/>
            </w:rPr>
            <w:t xml:space="preserve"> loo </w:t>
          </w:r>
          <w:proofErr w:type="spellStart"/>
          <w:r>
            <w:rPr>
              <w:b/>
              <w:color w:val="1B75BC"/>
              <w:sz w:val="28"/>
              <w:szCs w:val="28"/>
            </w:rPr>
            <w:t>Baahan</w:t>
          </w:r>
          <w:proofErr w:type="spellEnd"/>
          <w:r>
            <w:rPr>
              <w:b/>
              <w:color w:val="1B75BC"/>
              <w:sz w:val="28"/>
              <w:szCs w:val="28"/>
            </w:rPr>
            <w:t xml:space="preserve"> </w:t>
          </w:r>
          <w:proofErr w:type="spellStart"/>
          <w:r>
            <w:rPr>
              <w:b/>
              <w:color w:val="1B75BC"/>
              <w:sz w:val="28"/>
              <w:szCs w:val="28"/>
            </w:rPr>
            <w:t>Yahay</w:t>
          </w:r>
          <w:proofErr w:type="spellEnd"/>
          <w:r>
            <w:rPr>
              <w:b/>
              <w:color w:val="1B75BC"/>
              <w:sz w:val="28"/>
              <w:szCs w:val="28"/>
            </w:rPr>
            <w:t xml:space="preserve"> </w:t>
          </w:r>
          <w:proofErr w:type="spellStart"/>
          <w:r>
            <w:rPr>
              <w:b/>
              <w:color w:val="1B75BC"/>
              <w:sz w:val="28"/>
              <w:szCs w:val="28"/>
            </w:rPr>
            <w:t>si</w:t>
          </w:r>
          <w:proofErr w:type="spellEnd"/>
          <w:r>
            <w:rPr>
              <w:b/>
              <w:color w:val="1B75BC"/>
              <w:sz w:val="28"/>
              <w:szCs w:val="28"/>
            </w:rPr>
            <w:t xml:space="preserve"> loo </w:t>
          </w:r>
          <w:proofErr w:type="spellStart"/>
          <w:r>
            <w:rPr>
              <w:b/>
              <w:color w:val="1B75BC"/>
              <w:sz w:val="28"/>
              <w:szCs w:val="28"/>
            </w:rPr>
            <w:t>G</w:t>
          </w:r>
          <w:r w:rsidR="00EF0726">
            <w:rPr>
              <w:b/>
              <w:color w:val="1B75BC"/>
              <w:sz w:val="28"/>
              <w:szCs w:val="28"/>
            </w:rPr>
            <w:t>o'a</w:t>
          </w:r>
          <w:r>
            <w:rPr>
              <w:b/>
              <w:color w:val="1B75BC"/>
              <w:sz w:val="28"/>
              <w:szCs w:val="28"/>
            </w:rPr>
            <w:t>amiyo</w:t>
          </w:r>
          <w:proofErr w:type="spellEnd"/>
          <w:r>
            <w:rPr>
              <w:b/>
              <w:color w:val="1B75BC"/>
              <w:sz w:val="28"/>
              <w:szCs w:val="28"/>
            </w:rPr>
            <w:t xml:space="preserve"> </w:t>
          </w:r>
          <w:proofErr w:type="spellStart"/>
          <w:r>
            <w:rPr>
              <w:b/>
              <w:color w:val="1B75BC"/>
              <w:sz w:val="28"/>
              <w:szCs w:val="28"/>
            </w:rPr>
            <w:t>Haddii</w:t>
          </w:r>
          <w:proofErr w:type="spellEnd"/>
          <w:r>
            <w:rPr>
              <w:b/>
              <w:color w:val="1B75BC"/>
              <w:sz w:val="28"/>
              <w:szCs w:val="28"/>
            </w:rPr>
            <w:t xml:space="preserve"> </w:t>
          </w:r>
          <w:proofErr w:type="spellStart"/>
          <w:r>
            <w:rPr>
              <w:b/>
              <w:color w:val="1B75BC"/>
              <w:sz w:val="28"/>
              <w:szCs w:val="28"/>
            </w:rPr>
            <w:t>Meelaynta</w:t>
          </w:r>
          <w:proofErr w:type="spellEnd"/>
          <w:r>
            <w:rPr>
              <w:b/>
              <w:color w:val="1B75BC"/>
              <w:sz w:val="28"/>
              <w:szCs w:val="28"/>
            </w:rPr>
            <w:t xml:space="preserve"> </w:t>
          </w:r>
          <w:proofErr w:type="spellStart"/>
          <w:r>
            <w:rPr>
              <w:b/>
              <w:color w:val="1B75BC"/>
              <w:sz w:val="28"/>
              <w:szCs w:val="28"/>
            </w:rPr>
            <w:t>hore</w:t>
          </w:r>
          <w:proofErr w:type="spellEnd"/>
          <w:r>
            <w:rPr>
              <w:b/>
              <w:color w:val="1B75BC"/>
              <w:sz w:val="28"/>
              <w:szCs w:val="28"/>
            </w:rPr>
            <w:t xml:space="preserve"> ee </w:t>
          </w:r>
          <w:proofErr w:type="spellStart"/>
          <w:r>
            <w:rPr>
              <w:b/>
              <w:color w:val="1B75BC"/>
              <w:sz w:val="28"/>
              <w:szCs w:val="28"/>
            </w:rPr>
            <w:t>Barnaamijka</w:t>
          </w:r>
          <w:proofErr w:type="spellEnd"/>
          <w:r>
            <w:rPr>
              <w:b/>
              <w:color w:val="1B75BC"/>
              <w:sz w:val="28"/>
              <w:szCs w:val="28"/>
            </w:rPr>
            <w:t xml:space="preserve"> Maalin </w:t>
          </w:r>
          <w:proofErr w:type="spellStart"/>
          <w:r>
            <w:rPr>
              <w:b/>
              <w:color w:val="1B75BC"/>
              <w:sz w:val="28"/>
              <w:szCs w:val="28"/>
            </w:rPr>
            <w:t>Dugsiyeedka</w:t>
          </w:r>
          <w:proofErr w:type="spellEnd"/>
          <w:r>
            <w:rPr>
              <w:b/>
              <w:color w:val="1B75BC"/>
              <w:sz w:val="28"/>
              <w:szCs w:val="28"/>
            </w:rPr>
            <w:t xml:space="preserve"> la </w:t>
          </w:r>
          <w:proofErr w:type="spellStart"/>
          <w:r>
            <w:rPr>
              <w:b/>
              <w:color w:val="1B75BC"/>
              <w:sz w:val="28"/>
              <w:szCs w:val="28"/>
            </w:rPr>
            <w:t>soo</w:t>
          </w:r>
          <w:proofErr w:type="spellEnd"/>
          <w:r>
            <w:rPr>
              <w:b/>
              <w:color w:val="1B75BC"/>
              <w:sz w:val="28"/>
              <w:szCs w:val="28"/>
            </w:rPr>
            <w:t xml:space="preserve"> </w:t>
          </w:r>
          <w:proofErr w:type="spellStart"/>
          <w:r>
            <w:rPr>
              <w:b/>
              <w:color w:val="1B75BC"/>
              <w:sz w:val="28"/>
              <w:szCs w:val="28"/>
            </w:rPr>
            <w:t>Gaabiyey</w:t>
          </w:r>
          <w:proofErr w:type="spellEnd"/>
          <w:r>
            <w:rPr>
              <w:b/>
              <w:color w:val="1B75BC"/>
              <w:sz w:val="28"/>
              <w:szCs w:val="28"/>
            </w:rPr>
            <w:t xml:space="preserve"> ay </w:t>
          </w:r>
          <w:proofErr w:type="spellStart"/>
          <w:r>
            <w:rPr>
              <w:b/>
              <w:color w:val="1B75BC"/>
              <w:sz w:val="28"/>
              <w:szCs w:val="28"/>
            </w:rPr>
            <w:t>ku</w:t>
          </w:r>
          <w:proofErr w:type="spellEnd"/>
          <w:r>
            <w:rPr>
              <w:b/>
              <w:color w:val="1B75BC"/>
              <w:sz w:val="28"/>
              <w:szCs w:val="28"/>
            </w:rPr>
            <w:t xml:space="preserve"> </w:t>
          </w:r>
          <w:proofErr w:type="spellStart"/>
          <w:r>
            <w:rPr>
              <w:b/>
              <w:color w:val="1B75BC"/>
              <w:sz w:val="28"/>
              <w:szCs w:val="28"/>
            </w:rPr>
            <w:t>H</w:t>
          </w:r>
          <w:r w:rsidR="00EF0726">
            <w:rPr>
              <w:b/>
              <w:color w:val="1B75BC"/>
              <w:sz w:val="28"/>
              <w:szCs w:val="28"/>
            </w:rPr>
            <w:t>ab</w:t>
          </w:r>
          <w:r>
            <w:rPr>
              <w:b/>
              <w:color w:val="1B75BC"/>
              <w:sz w:val="28"/>
              <w:szCs w:val="28"/>
            </w:rPr>
            <w:t>boon</w:t>
          </w:r>
          <w:proofErr w:type="spellEnd"/>
          <w:r>
            <w:rPr>
              <w:b/>
              <w:color w:val="1B75BC"/>
              <w:sz w:val="28"/>
              <w:szCs w:val="28"/>
            </w:rPr>
            <w:t xml:space="preserve"> T</w:t>
          </w:r>
          <w:r w:rsidR="00EF0726">
            <w:rPr>
              <w:b/>
              <w:color w:val="1B75BC"/>
              <w:sz w:val="28"/>
              <w:szCs w:val="28"/>
            </w:rPr>
            <w:t>ahay</w:t>
          </w:r>
        </w:p>
      </w:tc>
    </w:tr>
  </w:tbl>
  <w:p w14:paraId="27266FF4" w14:textId="77777777" w:rsidR="00A30F06" w:rsidRDefault="00A30F06">
    <w:pPr>
      <w:pStyle w:val="Normal1"/>
      <w:pBdr>
        <w:top w:val="nil"/>
        <w:left w:val="nil"/>
        <w:bottom w:val="nil"/>
        <w:right w:val="nil"/>
        <w:between w:val="nil"/>
      </w:pBdr>
      <w:tabs>
        <w:tab w:val="center" w:pos="4680"/>
        <w:tab w:val="right" w:pos="9360"/>
      </w:tabs>
      <w:spacing w:after="0" w:line="240" w:lineRule="auto"/>
      <w:rPr>
        <w:color w:val="000000"/>
      </w:rPr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B7B158C"/>
    <w:multiLevelType w:val="multilevel"/>
    <w:tmpl w:val="944A82BC"/>
    <w:lvl w:ilvl="0">
      <w:start w:val="1"/>
      <w:numFmt w:val="decimal"/>
      <w:lvlText w:val="%1."/>
      <w:lvlJc w:val="left"/>
      <w:pPr>
        <w:ind w:left="720" w:hanging="360"/>
      </w:pPr>
    </w:lvl>
    <w:lvl w:ilvl="1">
      <w:start w:val="1"/>
      <w:numFmt w:val="lowerLetter"/>
      <w:lvlText w:val="%2."/>
      <w:lvlJc w:val="left"/>
      <w:pPr>
        <w:ind w:left="1440" w:hanging="360"/>
      </w:pPr>
    </w:lvl>
    <w:lvl w:ilvl="2">
      <w:start w:val="1"/>
      <w:numFmt w:val="lowerRoman"/>
      <w:lvlText w:val="%3."/>
      <w:lvlJc w:val="right"/>
      <w:pPr>
        <w:ind w:left="2160" w:hanging="180"/>
      </w:pPr>
    </w:lvl>
    <w:lvl w:ilvl="3">
      <w:start w:val="1"/>
      <w:numFmt w:val="decimal"/>
      <w:lvlText w:val="%4."/>
      <w:lvlJc w:val="left"/>
      <w:pPr>
        <w:ind w:left="2880" w:hanging="360"/>
      </w:pPr>
    </w:lvl>
    <w:lvl w:ilvl="4">
      <w:start w:val="1"/>
      <w:numFmt w:val="lowerLetter"/>
      <w:lvlText w:val="%5."/>
      <w:lvlJc w:val="left"/>
      <w:pPr>
        <w:ind w:left="3600" w:hanging="360"/>
      </w:pPr>
    </w:lvl>
    <w:lvl w:ilvl="5">
      <w:start w:val="1"/>
      <w:numFmt w:val="lowerRoman"/>
      <w:lvlText w:val="%6."/>
      <w:lvlJc w:val="right"/>
      <w:pPr>
        <w:ind w:left="4320" w:hanging="180"/>
      </w:pPr>
    </w:lvl>
    <w:lvl w:ilvl="6">
      <w:start w:val="1"/>
      <w:numFmt w:val="decimal"/>
      <w:lvlText w:val="%7."/>
      <w:lvlJc w:val="left"/>
      <w:pPr>
        <w:ind w:left="5040" w:hanging="360"/>
      </w:pPr>
    </w:lvl>
    <w:lvl w:ilvl="7">
      <w:start w:val="1"/>
      <w:numFmt w:val="lowerLetter"/>
      <w:lvlText w:val="%8."/>
      <w:lvlJc w:val="left"/>
      <w:pPr>
        <w:ind w:left="5760" w:hanging="360"/>
      </w:pPr>
    </w:lvl>
    <w:lvl w:ilvl="8">
      <w:start w:val="1"/>
      <w:numFmt w:val="lowerRoman"/>
      <w:lvlText w:val="%9."/>
      <w:lvlJc w:val="right"/>
      <w:pPr>
        <w:ind w:left="6480" w:hanging="180"/>
      </w:pPr>
    </w:lvl>
  </w:abstractNum>
  <w:abstractNum w:abstractNumId="1" w15:restartNumberingAfterBreak="0">
    <w:nsid w:val="6FE0336F"/>
    <w:multiLevelType w:val="multilevel"/>
    <w:tmpl w:val="C95C8B64"/>
    <w:lvl w:ilvl="0">
      <w:start w:val="1"/>
      <w:numFmt w:val="upperLetter"/>
      <w:lvlText w:val="%1."/>
      <w:lvlJc w:val="left"/>
      <w:pPr>
        <w:ind w:left="360" w:hanging="360"/>
      </w:pPr>
    </w:lvl>
    <w:lvl w:ilvl="1">
      <w:start w:val="1"/>
      <w:numFmt w:val="lowerLetter"/>
      <w:lvlText w:val="%2."/>
      <w:lvlJc w:val="left"/>
      <w:pPr>
        <w:ind w:left="1080" w:hanging="360"/>
      </w:pPr>
    </w:lvl>
    <w:lvl w:ilvl="2">
      <w:start w:val="1"/>
      <w:numFmt w:val="lowerRoman"/>
      <w:lvlText w:val="%3."/>
      <w:lvlJc w:val="right"/>
      <w:pPr>
        <w:ind w:left="1800" w:hanging="180"/>
      </w:pPr>
    </w:lvl>
    <w:lvl w:ilvl="3">
      <w:start w:val="1"/>
      <w:numFmt w:val="decimal"/>
      <w:lvlText w:val="%4."/>
      <w:lvlJc w:val="left"/>
      <w:pPr>
        <w:ind w:left="2520" w:hanging="360"/>
      </w:pPr>
    </w:lvl>
    <w:lvl w:ilvl="4">
      <w:start w:val="1"/>
      <w:numFmt w:val="lowerLetter"/>
      <w:lvlText w:val="%5."/>
      <w:lvlJc w:val="left"/>
      <w:pPr>
        <w:ind w:left="3240" w:hanging="360"/>
      </w:pPr>
    </w:lvl>
    <w:lvl w:ilvl="5">
      <w:start w:val="1"/>
      <w:numFmt w:val="lowerRoman"/>
      <w:lvlText w:val="%6."/>
      <w:lvlJc w:val="right"/>
      <w:pPr>
        <w:ind w:left="3960" w:hanging="180"/>
      </w:pPr>
    </w:lvl>
    <w:lvl w:ilvl="6">
      <w:start w:val="1"/>
      <w:numFmt w:val="decimal"/>
      <w:lvlText w:val="%7."/>
      <w:lvlJc w:val="left"/>
      <w:pPr>
        <w:ind w:left="4680" w:hanging="360"/>
      </w:pPr>
    </w:lvl>
    <w:lvl w:ilvl="7">
      <w:start w:val="1"/>
      <w:numFmt w:val="lowerLetter"/>
      <w:lvlText w:val="%8."/>
      <w:lvlJc w:val="left"/>
      <w:pPr>
        <w:ind w:left="5400" w:hanging="360"/>
      </w:pPr>
    </w:lvl>
    <w:lvl w:ilvl="8">
      <w:start w:val="1"/>
      <w:numFmt w:val="lowerRoman"/>
      <w:lvlText w:val="%9."/>
      <w:lvlJc w:val="right"/>
      <w:pPr>
        <w:ind w:left="6120" w:hanging="180"/>
      </w:pPr>
    </w:lvl>
  </w:abstractNum>
  <w:num w:numId="1" w16cid:durableId="1278417037">
    <w:abstractNumId w:val="0"/>
  </w:num>
  <w:num w:numId="2" w16cid:durableId="2105954049">
    <w:abstractNumId w:val="1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96"/>
  <w:proofState w:spelling="clean" w:grammar="clean"/>
  <w:defaultTabStop w:val="720"/>
  <w:characterSpacingControl w:val="doNotCompress"/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2"/>
    <w:compatSetting w:name="useWord2013TrackBottomHyphenation" w:uri="http://schemas.microsoft.com/office/word" w:val="1"/>
  </w:compat>
  <w:rsids>
    <w:rsidRoot w:val="00A30F06"/>
    <w:rsid w:val="0053051C"/>
    <w:rsid w:val="0071506A"/>
    <w:rsid w:val="00743F9D"/>
    <w:rsid w:val="00823AEE"/>
    <w:rsid w:val="00A070B4"/>
    <w:rsid w:val="00A30F06"/>
    <w:rsid w:val="00EF0726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 w:eastAsia="zh-CN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1026"/>
    <o:shapelayout v:ext="edit">
      <o:idmap v:ext="edit" data="1"/>
    </o:shapelayout>
  </w:shapeDefaults>
  <w:decimalSymbol w:val="."/>
  <w:listSeparator w:val=","/>
  <w14:docId w14:val="2E08A443"/>
  <w15:docId w15:val="{FD77F631-DE78-476C-8114-1F72F60A522E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Calibri" w:eastAsia="Calibri" w:hAnsi="Calibri" w:cs="Calibri"/>
        <w:sz w:val="22"/>
        <w:szCs w:val="22"/>
        <w:lang w:val="en-US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paragraph" w:styleId="Heading1">
    <w:name w:val="heading 1"/>
    <w:basedOn w:val="Normal1"/>
    <w:next w:val="Normal1"/>
    <w:rsid w:val="00A30F06"/>
    <w:pPr>
      <w:keepNext/>
      <w:keepLines/>
      <w:spacing w:before="480" w:after="120"/>
      <w:outlineLvl w:val="0"/>
    </w:pPr>
    <w:rPr>
      <w:b/>
      <w:sz w:val="48"/>
      <w:szCs w:val="48"/>
    </w:rPr>
  </w:style>
  <w:style w:type="paragraph" w:styleId="Heading2">
    <w:name w:val="heading 2"/>
    <w:basedOn w:val="Normal1"/>
    <w:next w:val="Normal1"/>
    <w:rsid w:val="00A30F06"/>
    <w:pPr>
      <w:keepNext/>
      <w:keepLines/>
      <w:spacing w:before="360" w:after="80"/>
      <w:outlineLvl w:val="1"/>
    </w:pPr>
    <w:rPr>
      <w:b/>
      <w:sz w:val="36"/>
      <w:szCs w:val="36"/>
    </w:rPr>
  </w:style>
  <w:style w:type="paragraph" w:styleId="Heading3">
    <w:name w:val="heading 3"/>
    <w:basedOn w:val="Normal1"/>
    <w:next w:val="Normal1"/>
    <w:rsid w:val="00A30F06"/>
    <w:pPr>
      <w:keepNext/>
      <w:keepLines/>
      <w:spacing w:before="280" w:after="80"/>
      <w:outlineLvl w:val="2"/>
    </w:pPr>
    <w:rPr>
      <w:b/>
      <w:sz w:val="28"/>
      <w:szCs w:val="28"/>
    </w:rPr>
  </w:style>
  <w:style w:type="paragraph" w:styleId="Heading4">
    <w:name w:val="heading 4"/>
    <w:basedOn w:val="Normal1"/>
    <w:next w:val="Normal1"/>
    <w:rsid w:val="00A30F06"/>
    <w:pPr>
      <w:keepNext/>
      <w:keepLines/>
      <w:spacing w:before="240" w:after="40"/>
      <w:outlineLvl w:val="3"/>
    </w:pPr>
    <w:rPr>
      <w:b/>
      <w:sz w:val="24"/>
      <w:szCs w:val="24"/>
    </w:rPr>
  </w:style>
  <w:style w:type="paragraph" w:styleId="Heading5">
    <w:name w:val="heading 5"/>
    <w:basedOn w:val="Normal1"/>
    <w:next w:val="Normal1"/>
    <w:rsid w:val="00A30F06"/>
    <w:pPr>
      <w:keepNext/>
      <w:keepLines/>
      <w:spacing w:before="220" w:after="40"/>
      <w:outlineLvl w:val="4"/>
    </w:pPr>
    <w:rPr>
      <w:b/>
    </w:rPr>
  </w:style>
  <w:style w:type="paragraph" w:styleId="Heading6">
    <w:name w:val="heading 6"/>
    <w:basedOn w:val="Normal1"/>
    <w:next w:val="Normal1"/>
    <w:rsid w:val="00A30F06"/>
    <w:pPr>
      <w:keepNext/>
      <w:keepLines/>
      <w:spacing w:before="200" w:after="40"/>
      <w:outlineLvl w:val="5"/>
    </w:pPr>
    <w:rPr>
      <w:b/>
      <w:sz w:val="20"/>
      <w:szCs w:val="20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customStyle="1" w:styleId="Normal1">
    <w:name w:val="Normal1"/>
    <w:rsid w:val="00A30F06"/>
  </w:style>
  <w:style w:type="table" w:customStyle="1" w:styleId="TableNormal0">
    <w:name w:val="TableNormal"/>
    <w:rsid w:val="00A30F06"/>
    <w:tblPr>
      <w:tblCellMar>
        <w:top w:w="0" w:type="dxa"/>
        <w:left w:w="0" w:type="dxa"/>
        <w:bottom w:w="0" w:type="dxa"/>
        <w:right w:w="0" w:type="dxa"/>
      </w:tblCellMar>
    </w:tblPr>
  </w:style>
  <w:style w:type="paragraph" w:styleId="Title">
    <w:name w:val="Title"/>
    <w:basedOn w:val="Normal1"/>
    <w:next w:val="Normal1"/>
    <w:rsid w:val="00A30F06"/>
    <w:pPr>
      <w:keepNext/>
      <w:keepLines/>
      <w:spacing w:before="480" w:after="120"/>
    </w:pPr>
    <w:rPr>
      <w:b/>
      <w:sz w:val="72"/>
      <w:szCs w:val="72"/>
    </w:rPr>
  </w:style>
  <w:style w:type="paragraph" w:styleId="Subtitle">
    <w:name w:val="Subtitle"/>
    <w:basedOn w:val="Normal1"/>
    <w:next w:val="Normal1"/>
    <w:rsid w:val="00A30F06"/>
    <w:pPr>
      <w:keepNext/>
      <w:keepLines/>
      <w:spacing w:before="360" w:after="80"/>
    </w:pPr>
    <w:rPr>
      <w:rFonts w:ascii="Georgia" w:eastAsia="Georgia" w:hAnsi="Georgia" w:cs="Georgia"/>
      <w:i/>
      <w:color w:val="666666"/>
      <w:sz w:val="48"/>
      <w:szCs w:val="48"/>
    </w:rPr>
  </w:style>
  <w:style w:type="table" w:customStyle="1" w:styleId="a">
    <w:basedOn w:val="TableNormal0"/>
    <w:rsid w:val="00A30F06"/>
    <w:pPr>
      <w:spacing w:after="0" w:line="240" w:lineRule="auto"/>
    </w:pPr>
    <w:tblPr>
      <w:tblStyleRowBandSize w:val="1"/>
      <w:tblStyleColBandSize w:val="1"/>
      <w:tblCellMar>
        <w:left w:w="108" w:type="dxa"/>
        <w:right w:w="108" w:type="dxa"/>
      </w:tblCellMar>
    </w:tblPr>
  </w:style>
  <w:style w:type="table" w:customStyle="1" w:styleId="a0">
    <w:basedOn w:val="TableNormal0"/>
    <w:rsid w:val="00A30F06"/>
    <w:pPr>
      <w:spacing w:after="0" w:line="240" w:lineRule="auto"/>
    </w:pPr>
    <w:tblPr>
      <w:tblStyleRowBandSize w:val="1"/>
      <w:tblStyleColBandSize w:val="1"/>
      <w:tblCellMar>
        <w:left w:w="108" w:type="dxa"/>
        <w:right w:w="108" w:type="dxa"/>
      </w:tblCellMar>
    </w:tblPr>
  </w:style>
  <w:style w:type="table" w:customStyle="1" w:styleId="a1">
    <w:basedOn w:val="TableNormal0"/>
    <w:rsid w:val="00A30F06"/>
    <w:pPr>
      <w:spacing w:after="0" w:line="240" w:lineRule="auto"/>
    </w:pPr>
    <w:tblPr>
      <w:tblStyleRowBandSize w:val="1"/>
      <w:tblStyleColBandSize w:val="1"/>
      <w:tblCellMar>
        <w:left w:w="108" w:type="dxa"/>
        <w:right w:w="108" w:type="dxa"/>
      </w:tblCellMar>
    </w:tblPr>
  </w:style>
  <w:style w:type="table" w:customStyle="1" w:styleId="a2">
    <w:basedOn w:val="TableNormal0"/>
    <w:rsid w:val="00A30F06"/>
    <w:pPr>
      <w:spacing w:after="0" w:line="240" w:lineRule="auto"/>
    </w:pPr>
    <w:tblPr>
      <w:tblStyleRowBandSize w:val="1"/>
      <w:tblStyleColBandSize w:val="1"/>
      <w:tblCellMar>
        <w:left w:w="108" w:type="dxa"/>
        <w:right w:w="108" w:type="dxa"/>
      </w:tblCellMar>
    </w:tblPr>
  </w:style>
  <w:style w:type="table" w:customStyle="1" w:styleId="a3">
    <w:basedOn w:val="TableNormal0"/>
    <w:rsid w:val="00A30F06"/>
    <w:pPr>
      <w:spacing w:after="0" w:line="240" w:lineRule="auto"/>
    </w:pPr>
    <w:tblPr>
      <w:tblStyleRowBandSize w:val="1"/>
      <w:tblStyleColBandSize w:val="1"/>
      <w:tblCellMar>
        <w:left w:w="108" w:type="dxa"/>
        <w:right w:w="108" w:type="dxa"/>
      </w:tblCellMar>
    </w:tblPr>
  </w:style>
  <w:style w:type="table" w:customStyle="1" w:styleId="a4">
    <w:basedOn w:val="TableNormal0"/>
    <w:rsid w:val="00A30F06"/>
    <w:pPr>
      <w:spacing w:after="0" w:line="240" w:lineRule="auto"/>
    </w:pPr>
    <w:tblPr>
      <w:tblStyleRowBandSize w:val="1"/>
      <w:tblStyleColBandSize w:val="1"/>
      <w:tblCellMar>
        <w:left w:w="108" w:type="dxa"/>
        <w:right w:w="108" w:type="dxa"/>
      </w:tblCellMar>
    </w:tblPr>
  </w:style>
  <w:style w:type="table" w:customStyle="1" w:styleId="a5">
    <w:basedOn w:val="TableNormal0"/>
    <w:rsid w:val="00A30F06"/>
    <w:pPr>
      <w:spacing w:after="0" w:line="240" w:lineRule="auto"/>
    </w:pPr>
    <w:tblPr>
      <w:tblStyleRowBandSize w:val="1"/>
      <w:tblStyleColBandSize w:val="1"/>
      <w:tblCellMar>
        <w:left w:w="108" w:type="dxa"/>
        <w:right w:w="108" w:type="dxa"/>
      </w:tblCellMar>
    </w:tblPr>
  </w:style>
  <w:style w:type="table" w:customStyle="1" w:styleId="a6">
    <w:basedOn w:val="TableNormal0"/>
    <w:rsid w:val="00A30F06"/>
    <w:pPr>
      <w:spacing w:after="0" w:line="240" w:lineRule="auto"/>
    </w:pPr>
    <w:tblPr>
      <w:tblStyleRowBandSize w:val="1"/>
      <w:tblStyleColBandSize w:val="1"/>
      <w:tblCellMar>
        <w:left w:w="108" w:type="dxa"/>
        <w:right w:w="108" w:type="dxa"/>
      </w:tblCellMar>
    </w:tblPr>
  </w:style>
  <w:style w:type="table" w:customStyle="1" w:styleId="a7">
    <w:basedOn w:val="TableNormal0"/>
    <w:rsid w:val="00A30F06"/>
    <w:pPr>
      <w:spacing w:after="0" w:line="240" w:lineRule="auto"/>
    </w:pPr>
    <w:tblPr>
      <w:tblStyleRowBandSize w:val="1"/>
      <w:tblStyleColBandSize w:val="1"/>
      <w:tblCellMar>
        <w:left w:w="108" w:type="dxa"/>
        <w:right w:w="108" w:type="dxa"/>
      </w:tblCellMar>
    </w:tblPr>
  </w:style>
  <w:style w:type="table" w:customStyle="1" w:styleId="a8">
    <w:basedOn w:val="TableNormal0"/>
    <w:rsid w:val="00A30F06"/>
    <w:pPr>
      <w:spacing w:after="0" w:line="240" w:lineRule="auto"/>
    </w:pPr>
    <w:tblPr>
      <w:tblStyleRowBandSize w:val="1"/>
      <w:tblStyleColBandSize w:val="1"/>
    </w:tblPr>
  </w:style>
  <w:style w:type="paragraph" w:styleId="BalloonText">
    <w:name w:val="Balloon Text"/>
    <w:basedOn w:val="Normal"/>
    <w:link w:val="BalloonTextChar"/>
    <w:uiPriority w:val="99"/>
    <w:semiHidden/>
    <w:unhideWhenUsed/>
    <w:rsid w:val="00823AEE"/>
    <w:pPr>
      <w:spacing w:after="0" w:line="240" w:lineRule="auto"/>
    </w:pPr>
    <w:rPr>
      <w:rFonts w:ascii="Tahoma" w:hAnsi="Tahoma" w:cs="Tahoma"/>
      <w:sz w:val="16"/>
      <w:szCs w:val="16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823AEE"/>
    <w:rPr>
      <w:rFonts w:ascii="Tahoma" w:hAnsi="Tahoma" w:cs="Tahoma"/>
      <w:sz w:val="16"/>
      <w:szCs w:val="16"/>
    </w:rPr>
  </w:style>
  <w:style w:type="paragraph" w:styleId="Header">
    <w:name w:val="header"/>
    <w:basedOn w:val="Normal"/>
    <w:link w:val="HeaderChar"/>
    <w:uiPriority w:val="99"/>
    <w:semiHidden/>
    <w:unhideWhenUsed/>
    <w:rsid w:val="00823AEE"/>
    <w:pPr>
      <w:tabs>
        <w:tab w:val="center" w:pos="4680"/>
        <w:tab w:val="right" w:pos="9360"/>
      </w:tabs>
      <w:spacing w:after="0" w:line="240" w:lineRule="auto"/>
    </w:pPr>
  </w:style>
  <w:style w:type="character" w:customStyle="1" w:styleId="HeaderChar">
    <w:name w:val="Header Char"/>
    <w:basedOn w:val="DefaultParagraphFont"/>
    <w:link w:val="Header"/>
    <w:uiPriority w:val="99"/>
    <w:semiHidden/>
    <w:rsid w:val="00823AEE"/>
  </w:style>
  <w:style w:type="paragraph" w:styleId="Footer">
    <w:name w:val="footer"/>
    <w:basedOn w:val="Normal"/>
    <w:link w:val="FooterChar"/>
    <w:uiPriority w:val="99"/>
    <w:semiHidden/>
    <w:unhideWhenUsed/>
    <w:rsid w:val="00823AEE"/>
    <w:pPr>
      <w:tabs>
        <w:tab w:val="center" w:pos="4680"/>
        <w:tab w:val="right" w:pos="9360"/>
      </w:tabs>
      <w:spacing w:after="0" w:line="240" w:lineRule="auto"/>
    </w:pPr>
  </w:style>
  <w:style w:type="character" w:customStyle="1" w:styleId="FooterChar">
    <w:name w:val="Footer Char"/>
    <w:basedOn w:val="DefaultParagraphFont"/>
    <w:link w:val="Footer"/>
    <w:uiPriority w:val="99"/>
    <w:semiHidden/>
    <w:rsid w:val="00823AEE"/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footer" Target="footer1.xml"/><Relationship Id="rId13" Type="http://schemas.openxmlformats.org/officeDocument/2006/relationships/customXml" Target="../customXml/item3.xml"/><Relationship Id="rId3" Type="http://schemas.openxmlformats.org/officeDocument/2006/relationships/settings" Target="settings.xml"/><Relationship Id="rId7" Type="http://schemas.openxmlformats.org/officeDocument/2006/relationships/header" Target="header1.xml"/><Relationship Id="rId12" Type="http://schemas.openxmlformats.org/officeDocument/2006/relationships/customXml" Target="../customXml/item2.xml"/><Relationship Id="rId2" Type="http://schemas.openxmlformats.org/officeDocument/2006/relationships/styles" Target="styles.xml"/><Relationship Id="rId1" Type="http://schemas.openxmlformats.org/officeDocument/2006/relationships/numbering" Target="numbering.xml"/><Relationship Id="rId6" Type="http://schemas.openxmlformats.org/officeDocument/2006/relationships/endnotes" Target="endnotes.xml"/><Relationship Id="rId11" Type="http://schemas.openxmlformats.org/officeDocument/2006/relationships/customXml" Target="../customXml/item1.xml"/><Relationship Id="rId5" Type="http://schemas.openxmlformats.org/officeDocument/2006/relationships/footnotes" Target="footnotes.xml"/><Relationship Id="rId10" Type="http://schemas.openxmlformats.org/officeDocument/2006/relationships/theme" Target="theme/theme1.xml"/><Relationship Id="rId4" Type="http://schemas.openxmlformats.org/officeDocument/2006/relationships/webSettings" Target="webSettings.xml"/><Relationship Id="rId9" Type="http://schemas.openxmlformats.org/officeDocument/2006/relationships/fontTable" Target="fontTable.xml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1.png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1E778F2BB90654EB6B48928A9AB6143" ma:contentTypeVersion="11" ma:contentTypeDescription="Create a new document." ma:contentTypeScope="" ma:versionID="10b88e4b2c15ba438b6c2ec6bfa3c1cb">
  <xsd:schema xmlns:xsd="http://www.w3.org/2001/XMLSchema" xmlns:xs="http://www.w3.org/2001/XMLSchema" xmlns:p="http://schemas.microsoft.com/office/2006/metadata/properties" xmlns:ns1="http://schemas.microsoft.com/sharepoint/v3" xmlns:ns2="ba97f178-6759-4305-b375-637eefd68aa3" xmlns:ns3="54031767-dd6d-417c-ab73-583408f47564" targetNamespace="http://schemas.microsoft.com/office/2006/metadata/properties" ma:root="true" ma:fieldsID="8ff2e9d3b3709fe4b54bff487f5b6cab" ns1:_="" ns2:_="" ns3:_="">
    <xsd:import namespace="http://schemas.microsoft.com/sharepoint/v3"/>
    <xsd:import namespace="ba97f178-6759-4305-b375-637eefd68aa3"/>
    <xsd:import namespace="54031767-dd6d-417c-ab73-583408f47564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Estimated_x0020_Creation_x0020_Date" minOccurs="0"/>
                <xsd:element ref="ns2:Remediation_x0020_Date" minOccurs="0"/>
                <xsd:element ref="ns2:Priority" minOccurs="0"/>
                <xsd:element ref="ns3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4" nillable="true" ma:displayName="Scheduling Start Date" ma:description="Scheduling Start Date is a site column created by the Publishing feature. It is used to specify the date and time on which this page will first appear to site visitors." ma:hidden="true" ma:internalName="PublishingStartDate">
      <xsd:simpleType>
        <xsd:restriction base="dms:Unknown"/>
      </xsd:simpleType>
    </xsd:element>
    <xsd:element name="PublishingExpirationDate" ma:index="5" nillable="true" ma:displayName="Scheduling End Date" ma:description="Scheduling End Date is a site column created by the Publishing feature. It is used to specify the date and time on which this page will no longer appear to site visitors." ma:hidden="true" ma:internalName="PublishingExpirationDat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a97f178-6759-4305-b375-637eefd68aa3" elementFormDefault="qualified">
    <xsd:import namespace="http://schemas.microsoft.com/office/2006/documentManagement/types"/>
    <xsd:import namespace="http://schemas.microsoft.com/office/infopath/2007/PartnerControls"/>
    <xsd:element name="Estimated_x0020_Creation_x0020_Date" ma:index="6" nillable="true" ma:displayName="Estimated Creation Date" ma:format="DateOnly" ma:internalName="Estimated_x0020_Creation_x0020_Date" ma:readOnly="false">
      <xsd:simpleType>
        <xsd:restriction base="dms:DateTime"/>
      </xsd:simpleType>
    </xsd:element>
    <xsd:element name="Remediation_x0020_Date" ma:index="7" nillable="true" ma:displayName="Remediation Date" ma:default="[today]" ma:format="DateOnly" ma:internalName="Remediation_x0020_Date" ma:readOnly="false">
      <xsd:simpleType>
        <xsd:restriction base="dms:DateTime"/>
      </xsd:simpleType>
    </xsd:element>
    <xsd:element name="Priority" ma:index="8" nillable="true" ma:displayName="Priority" ma:default="New" ma:description="What Priority Level Is This Document?" ma:format="RadioButtons" ma:internalName="Priority" ma:readOnly="false">
      <xsd:simpleType>
        <xsd:restriction base="dms:Choice">
          <xsd:enumeration value="New"/>
          <xsd:enumeration value="Legacy"/>
          <xsd:enumeration value="Tier 1"/>
          <xsd:enumeration value="Tier 2"/>
          <xsd:enumeration value="Tier 3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4031767-dd6d-417c-ab73-583408f47564" elementFormDefault="qualified">
    <xsd:import namespace="http://schemas.microsoft.com/office/2006/documentManagement/types"/>
    <xsd:import namespace="http://schemas.microsoft.com/office/infopath/2007/PartnerControls"/>
    <xsd:element name="SharedWithUsers" ma:index="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10" ma:displayName="Content Type"/>
        <xsd:element ref="dc:title" minOccurs="0" maxOccurs="1" ma:index="3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Priority xmlns="ba97f178-6759-4305-b375-637eefd68aa3">New</Priority>
    <PublishingExpirationDate xmlns="http://schemas.microsoft.com/sharepoint/v3" xsi:nil="true"/>
    <PublishingStartDate xmlns="http://schemas.microsoft.com/sharepoint/v3" xsi:nil="true"/>
    <Estimated_x0020_Creation_x0020_Date xmlns="ba97f178-6759-4305-b375-637eefd68aa3" xsi:nil="true"/>
    <Remediation_x0020_Date xmlns="ba97f178-6759-4305-b375-637eefd68aa3">2025-08-20T16:35:43+00:00</Remediation_x0020_Date>
  </documentManagement>
</p:properties>
</file>

<file path=customXml/itemProps1.xml><?xml version="1.0" encoding="utf-8"?>
<ds:datastoreItem xmlns:ds="http://schemas.openxmlformats.org/officeDocument/2006/customXml" ds:itemID="{F3B4C3B3-D0FA-47D2-8306-87C8CA309A78}"/>
</file>

<file path=customXml/itemProps2.xml><?xml version="1.0" encoding="utf-8"?>
<ds:datastoreItem xmlns:ds="http://schemas.openxmlformats.org/officeDocument/2006/customXml" ds:itemID="{76C57464-F548-465C-BDD9-FEC17090D7F7}"/>
</file>

<file path=customXml/itemProps3.xml><?xml version="1.0" encoding="utf-8"?>
<ds:datastoreItem xmlns:ds="http://schemas.openxmlformats.org/officeDocument/2006/customXml" ds:itemID="{D03971ED-2434-4461-99B3-0CB6A328F34E}"/>
</file>

<file path=docMetadata/LabelInfo.xml><?xml version="1.0" encoding="utf-8"?>
<clbl:labelList xmlns:clbl="http://schemas.microsoft.com/office/2020/mipLabelMetadata">
  <clbl:label id="{7730ea53-6f5e-4160-81a5-992a9105450a}" enabled="1" method="Standard" siteId="{b4f51418-b269-49a2-935a-fa54bf584fc8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21</TotalTime>
  <Pages>1</Pages>
  <Words>551</Words>
  <Characters>3142</Characters>
  <Application>Microsoft Office Word</Application>
  <DocSecurity>0</DocSecurity>
  <Lines>26</Lines>
  <Paragraphs>7</Paragraphs>
  <ScaleCrop>false</ScaleCrop>
  <Company>Grizli777</Company>
  <LinksUpToDate>false</LinksUpToDate>
  <CharactersWithSpaces>3686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lastModifiedBy>Office1</cp:lastModifiedBy>
  <cp:revision>5</cp:revision>
  <dcterms:created xsi:type="dcterms:W3CDTF">2025-07-12T01:58:00Z</dcterms:created>
  <dcterms:modified xsi:type="dcterms:W3CDTF">2025-07-21T23:25:00Z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0x01010021E778F2BB90654EB6B48928A9AB6143</vt:lpwstr>
  </property>
  <property fmtid="{D5CDD505-2E9C-101B-9397-08002B2CF9AE}" pid="3" name="MSIP_Label_7730ea53-6f5e-4160-81a5-992a9105450a_Enabled">
    <vt:lpwstr>run</vt:lpwstr>
  </property>
  <property fmtid="{D5CDD505-2E9C-101B-9397-08002B2CF9AE}" pid="4" name="MSIP_Label_7730ea53-6f5e-4160-81a5-992a9105450a_SetDate">
    <vt:lpwstr>2024-07-19T17:38:05Z</vt:lpwstr>
  </property>
  <property fmtid="{D5CDD505-2E9C-101B-9397-08002B2CF9AE}" pid="5" name="MSIP_Label_7730ea53-6f5e-4160-81a5-992a9105450a_Method">
    <vt:lpwstr>Heerka</vt:lpwstr>
  </property>
  <property fmtid="{D5CDD505-2E9C-101B-9397-08002B2CF9AE}" pid="6" name="MSIP_Label_7730ea53-6f5e-4160-81a5-992a9105450a_Name">
    <vt:lpwstr>Heerka 2 - Xaddidan (Waxyaabaha)</vt:lpwstr>
  </property>
  <property fmtid="{D5CDD505-2E9C-101B-9397-08002B2CF9AE}" pid="7" name="MSIP_Label_7730ea53-6f5e-4160-81a5-992a9105450a_SiteId">
    <vt:lpwstr>b4f51418-b269-49a2-935a-fa54bf584fc8</vt:lpwstr>
  </property>
  <property fmtid="{D5CDD505-2E9C-101B-9397-08002B2CF9AE}" pid="8" name="MSIP_Label_7730ea53-6f5e-4160-81a5-992a9105450a_ActionId">
    <vt:lpwstr>d78a8669-d546-44bc-b24d-de347984954d</vt:lpwstr>
  </property>
  <property fmtid="{D5CDD505-2E9C-101B-9397-08002B2CF9AE}" pid="9" name="MSIP_Label_7730ea53-6f5e-4160-81a5-992a9105450a_ContentBits">
    <vt:lpwstr>0</vt:lpwstr>
  </property>
</Properties>
</file>