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D24D2-FDE5-1E9C-BA36-1453E191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2C0BD-010B-A664-1B3D-3EC4B93A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007F-9CFC-4E8E-AB17-5BD2C0231CB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191B0-E4C5-3D7E-DA6F-B029F925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8B2BF-169F-6609-5799-A0E3BBE4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3121-1638-44A5-84DD-F6BC4675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9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80089-FE6E-F165-D573-9C022198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E695F-9E05-CCE0-10F7-1B86E9011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AB289-FC34-B90F-7564-2C55DB875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D007F-9CFC-4E8E-AB17-5BD2C0231CB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70373-2727-D5D9-A450-AA959F02E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E5D6B-5FAD-0BF2-1C90-730175FF7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3121-1638-44A5-84DD-F6BC4675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9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oregon.gov/ode/students-and-family/childnutrition/USDAFoods/Pages/default.aspx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oregon.gov/ode/students-and-family/childnutrition/USDAFoods/Pages/default.aspx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E2AF61-5F14-4411-ED5E-9E5ADC72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WBSCM Ordering Training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8C2E0-CF4C-7043-6D1B-891ED6EC51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7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C4BE6F-A0AD-0A3B-ACAE-92AD5A62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/>
              <a:t>Download a copy from the </a:t>
            </a:r>
            <a:r>
              <a:rPr lang="en-US" sz="1800">
                <a:hlinkClick r:id="rId2"/>
              </a:rPr>
              <a:t>ODE USDA Foods website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FAB41-FE22-B95A-04D5-BCA6B61F80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0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0E7755-32EE-C3AF-676A-77F26043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Direct Delivery Planner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E1426-68DC-55DA-AFF8-D2FC2A15CA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1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E59897-0765-240F-A921-6192ACEB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the Diversion/Processing Planner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C9684-6C31-D523-04A9-0D660A7DC3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C0E0EF-60D2-E8EB-1797-6ED3E775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/>
              <a:t>Download a copy from the </a:t>
            </a:r>
            <a:r>
              <a:rPr lang="en-US" sz="1800">
                <a:hlinkClick r:id="rId2"/>
              </a:rPr>
              <a:t>ODE USDA Foods website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2CA0C-506C-3F83-434F-87D2D26967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8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8FD271-0492-0C9C-316E-69A958AD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Processing Ordering Worksheet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B8EC1-DE53-3E60-E681-A9F461C1C6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4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0E80EC-4199-A037-1D67-A08DA941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Entering </a:t>
            </a:r>
            <a:br>
              <a:rPr lang="en-US" altLang="en-US"/>
            </a:br>
            <a:r>
              <a:rPr lang="en-US" altLang="en-US"/>
              <a:t>an Order into WBSCM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29333-E128-E7A5-4930-FC39C172E3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5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3D13AB-3FC5-946C-4B9D-E2CCFC20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Entering an Order in WBSCM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B76C0-418F-D0A5-F3E9-DB8EECF47F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4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1FE956-6677-33D6-29CA-8FCE68E7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Domestic Order Entry in WBSCM</a:t>
            </a:r>
            <a:br>
              <a:rPr lang="en-US" altLang="en-US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02400-C6A2-24DB-9B16-A068D2F5A7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59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006EBA-E826-C2D4-B943-A746F50F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View All Items in the Catalog</a:t>
            </a:r>
            <a:br>
              <a:rPr lang="en-US" alt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0F2374-ED9F-0DF5-B0DC-F8352A02C5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9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4DB72C-A828-0EAD-7950-CF48FC20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Franklin Gothic Book" panose="020B0503020102020204" pitchFamily="34" charset="0"/>
              </a:rPr>
              <a:t>Select Shopping Cart Icon </a:t>
            </a:r>
            <a:br>
              <a:rPr lang="en-US" altLang="en-US">
                <a:latin typeface="Franklin Gothic Book" panose="020B0503020102020204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479F4-4A75-4401-EDE2-EC76603D3C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3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126176-8227-EFF4-6FB4-429A09B4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/>
              <a:t>USDA Food Distribution Program</a:t>
            </a:r>
            <a:br>
              <a:rPr lang="en-US"/>
            </a:br>
            <a:r>
              <a:rPr lang="en-US"/>
              <a:t>WBSCM RA Training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A7E81-3CDA-DF63-C7A0-94052279A9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61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76E82F-2671-D8A8-DA7F-4FBAB48B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Franklin Gothic Book" panose="020B0503020102020204" pitchFamily="34" charset="0"/>
              </a:rPr>
              <a:t>Enter Quantity &amp; Move to Cart</a:t>
            </a:r>
            <a:br>
              <a:rPr lang="en-US" altLang="en-US">
                <a:latin typeface="Franklin Gothic Book" panose="020B0503020102020204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9FC0A-F164-4977-2E49-98409FFE10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2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5D7CBB-B38F-CB7A-C834-55AA8FAD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Franklin Gothic Book" panose="020B0503020102020204" pitchFamily="34" charset="0"/>
              </a:rPr>
              <a:t>To Expand the View</a:t>
            </a:r>
            <a:br>
              <a:rPr lang="en-US" altLang="en-US">
                <a:latin typeface="Franklin Gothic Book" panose="020B0503020102020204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90FCB-CAD9-1000-2EF2-7188B55766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2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2D43BF-9716-5BD9-D0A6-672C6B3C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Franklin Gothic Book" panose="020B0503020102020204" pitchFamily="34" charset="0"/>
              </a:rPr>
              <a:t>Assigning same delivery location to all your items at once</a:t>
            </a:r>
            <a:br>
              <a:rPr lang="en-US" altLang="en-US">
                <a:latin typeface="Franklin Gothic Book" panose="020B0503020102020204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AD849-ADA1-21D0-7FB2-A4931DE9A9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0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441593-2CFE-DBB7-EA77-A387F9C8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Franklin Gothic Book" panose="020B0503020102020204" pitchFamily="34" charset="0"/>
              </a:rPr>
              <a:t>Adding More Items To Your Cart</a:t>
            </a:r>
            <a:br>
              <a:rPr lang="en-US" altLang="en-US">
                <a:latin typeface="Franklin Gothic Book" panose="020B0503020102020204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FE7F7-A695-3EB0-C84D-320E32C9B2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09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580177-14B0-333C-5538-B2AD3BCB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Confirm your Order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84174-642A-1FAA-4D31-473CAEDBDD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50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11EBD2-65EE-8D09-6B3D-2962EEB0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Franklin Gothic Book" panose="020B0503020102020204" pitchFamily="34" charset="0"/>
              </a:rPr>
              <a:t>Confirmation of Receipt</a:t>
            </a:r>
            <a:br>
              <a:rPr lang="en-US" altLang="en-US">
                <a:latin typeface="Franklin Gothic Book" panose="020B0503020102020204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C4585-B0AD-52D6-E1B5-4465459F39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10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53584E-1860-2950-A669-900FA8ED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</a:t>
            </a:r>
            <a:br>
              <a:rPr lang="en-US" altLang="en-US"/>
            </a:br>
            <a:r>
              <a:rPr lang="en-US" altLang="en-US"/>
              <a:t>a Requisition Status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9611E4-9EBE-70CC-E13B-4CEF23A59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15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6744EA-9775-C105-384C-772E8E3A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a Requisition Status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97339-161D-7263-0F5D-384406F006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9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33C014-D326-5B04-F68E-CCC74ECF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Oregon Department of Education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74A9D-BFEA-646C-73B1-F0AA361A46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66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1C6357-50A5-6306-C1B0-9900ABDE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Opening the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CE3EEB-825E-BEEB-14A5-D90C36EE81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0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44FE96-A4E1-C63C-D3D9-5BA30310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7DD00-6C51-428C-B4D1-410FF1862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36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D54FE5-59AF-515F-CE50-B48247BC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Life Cycle of a USDA Foods Order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94095-2D81-B721-29D9-27C073742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71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9DBE36-AD51-CACA-F645-81B92FDC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Civil Rights Statement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11CAE-9ADA-41CD-C573-8B7CE4927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7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5EF2CC-200B-4379-1A89-E69CF970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Important Contacts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78A7C-34D4-499B-739A-2F71B3AB72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0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6CD73D-1707-6D9F-B354-8FC0C738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Ordering USDA Foods in WBSCM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76EA3-D8B9-23FA-6486-8BA9CC48F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8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7F469E-F951-30A5-2F0E-D2126BF8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Entitlement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9DABD-CA7D-F264-618C-34D4711992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0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B95506-DFC2-1779-49AE-A5DEE7CE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Oregon Department of Education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8423B-B14B-615D-631E-E79F0EB33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4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239F7F-97C3-BE36-4A76-6B0E5680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Entitlement/Bonus Summary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A9C41-35F7-0152-C188-8DA541A745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53BA2D-5F61-A7D5-BF65-6C938E26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the Direct Delivery Planner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8CB0C-2009-85EE-0203-3B5ACFD54D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7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95D7B4FD22A4A9C390F7B0E997D3F" ma:contentTypeVersion="7" ma:contentTypeDescription="Create a new document." ma:contentTypeScope="" ma:versionID="78d7bd49f711d3aa5cbb090d4a7360d0">
  <xsd:schema xmlns:xsd="http://www.w3.org/2001/XMLSchema" xmlns:xs="http://www.w3.org/2001/XMLSchema" xmlns:p="http://schemas.microsoft.com/office/2006/metadata/properties" xmlns:ns1="http://schemas.microsoft.com/sharepoint/v3" xmlns:ns2="365df3b4-2938-4962-8750-b3f089551ef3" xmlns:ns3="54031767-dd6d-417c-ab73-583408f47564" targetNamespace="http://schemas.microsoft.com/office/2006/metadata/properties" ma:root="true" ma:fieldsID="588d825b507c8e642fe3917ef671a92c" ns1:_="" ns2:_="" ns3:_="">
    <xsd:import namespace="http://schemas.microsoft.com/sharepoint/v3"/>
    <xsd:import namespace="365df3b4-2938-4962-8750-b3f089551ef3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df3b4-2938-4962-8750-b3f089551ef3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stimated_x0020_Creation_x0020_Date xmlns="365df3b4-2938-4962-8750-b3f089551ef3" xsi:nil="true"/>
    <Priority xmlns="365df3b4-2938-4962-8750-b3f089551ef3">New</Priority>
    <PublishingExpirationDate xmlns="http://schemas.microsoft.com/sharepoint/v3" xsi:nil="true"/>
    <PublishingStartDate xmlns="http://schemas.microsoft.com/sharepoint/v3" xsi:nil="true"/>
    <Remediation_x0020_Date xmlns="365df3b4-2938-4962-8750-b3f089551ef3">2024-02-22T18:17:38+00:00</Remediation_x0020_Date>
  </documentManagement>
</p:properties>
</file>

<file path=customXml/itemProps1.xml><?xml version="1.0" encoding="utf-8"?>
<ds:datastoreItem xmlns:ds="http://schemas.openxmlformats.org/officeDocument/2006/customXml" ds:itemID="{9F5223C0-8727-4B22-9AD8-B7544E1F5D22}"/>
</file>

<file path=customXml/itemProps2.xml><?xml version="1.0" encoding="utf-8"?>
<ds:datastoreItem xmlns:ds="http://schemas.openxmlformats.org/officeDocument/2006/customXml" ds:itemID="{5130F68B-5DAF-448B-9FD1-7D97CC75425B}"/>
</file>

<file path=customXml/itemProps3.xml><?xml version="1.0" encoding="utf-8"?>
<ds:datastoreItem xmlns:ds="http://schemas.openxmlformats.org/officeDocument/2006/customXml" ds:itemID="{7C7B5AC3-BEE2-4D45-A1F3-452A830A20D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Franklin Gothic Book</vt:lpstr>
      <vt:lpstr>Office Theme</vt:lpstr>
      <vt:lpstr>WBSCM Ordering Training</vt:lpstr>
      <vt:lpstr>USDA Food Distribution Program WBSCM RA Training</vt:lpstr>
      <vt:lpstr>Overview</vt:lpstr>
      <vt:lpstr>Important Contacts</vt:lpstr>
      <vt:lpstr>Ordering USDA Foods in WBSCM</vt:lpstr>
      <vt:lpstr>Finding Entitlement</vt:lpstr>
      <vt:lpstr>Oregon Department of Education</vt:lpstr>
      <vt:lpstr>Entitlement/Bonus Summary Report</vt:lpstr>
      <vt:lpstr>Using the Direct Delivery Planner</vt:lpstr>
      <vt:lpstr>Download a copy from the ODE USDA Foods website</vt:lpstr>
      <vt:lpstr>Direct Delivery Planner </vt:lpstr>
      <vt:lpstr>Using the Diversion/Processing Planner</vt:lpstr>
      <vt:lpstr>Download a copy from the ODE USDA Foods website</vt:lpstr>
      <vt:lpstr>Processing Ordering Worksheet</vt:lpstr>
      <vt:lpstr>Entering  an Order into WBSCM</vt:lpstr>
      <vt:lpstr>Entering an Order in WBSCM</vt:lpstr>
      <vt:lpstr>Domestic Order Entry in WBSCM </vt:lpstr>
      <vt:lpstr>View All Items in the Catalog </vt:lpstr>
      <vt:lpstr>Select Shopping Cart Icon  </vt:lpstr>
      <vt:lpstr>Enter Quantity &amp; Move to Cart </vt:lpstr>
      <vt:lpstr>To Expand the View </vt:lpstr>
      <vt:lpstr>Assigning same delivery location to all your items at once </vt:lpstr>
      <vt:lpstr>Adding More Items To Your Cart </vt:lpstr>
      <vt:lpstr>Confirm your Order</vt:lpstr>
      <vt:lpstr>Confirmation of Receipt </vt:lpstr>
      <vt:lpstr>Running  a Requisition Status Report</vt:lpstr>
      <vt:lpstr>Running a Requisition Status Report</vt:lpstr>
      <vt:lpstr>Oregon Department of Education</vt:lpstr>
      <vt:lpstr>Opening the Report</vt:lpstr>
      <vt:lpstr>Life Cycle of a USDA Foods Order</vt:lpstr>
      <vt:lpstr>Civil Rights Statement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WBSCM Ordering Training</dc:title>
  <dc:creator>CAMERON Beatrice * ODE</dc:creator>
  <cp:lastModifiedBy>CAMERON Beatrice * ODE</cp:lastModifiedBy>
  <cp:revision>1</cp:revision>
  <dcterms:created xsi:type="dcterms:W3CDTF">2024-02-22T18:13:33Z</dcterms:created>
  <dcterms:modified xsi:type="dcterms:W3CDTF">2024-02-22T18:13:33Z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730ea53-6f5e-4160-81a5-992a9105450a_Enabled">
    <vt:lpwstr>true</vt:lpwstr>
  </property>
  <property fmtid="{D5CDD505-2E9C-101B-9397-08002B2CF9AE}" pid="3" name="MSIP_Label_7730ea53-6f5e-4160-81a5-992a9105450a_SetDate">
    <vt:lpwstr>2024-02-22T18:13:33Z</vt:lpwstr>
  </property>
  <property fmtid="{D5CDD505-2E9C-101B-9397-08002B2CF9AE}" pid="4" name="MSIP_Label_7730ea53-6f5e-4160-81a5-992a9105450a_Method">
    <vt:lpwstr>Standard</vt:lpwstr>
  </property>
  <property fmtid="{D5CDD505-2E9C-101B-9397-08002B2CF9AE}" pid="5" name="MSIP_Label_7730ea53-6f5e-4160-81a5-992a9105450a_Name">
    <vt:lpwstr>Level 2 - Limited (Items)</vt:lpwstr>
  </property>
  <property fmtid="{D5CDD505-2E9C-101B-9397-08002B2CF9AE}" pid="6" name="MSIP_Label_7730ea53-6f5e-4160-81a5-992a9105450a_SiteId">
    <vt:lpwstr>b4f51418-b269-49a2-935a-fa54bf584fc8</vt:lpwstr>
  </property>
  <property fmtid="{D5CDD505-2E9C-101B-9397-08002B2CF9AE}" pid="7" name="MSIP_Label_7730ea53-6f5e-4160-81a5-992a9105450a_ActionId">
    <vt:lpwstr>25b930a4-e726-4673-86b8-1e5c4c46ad17</vt:lpwstr>
  </property>
  <property fmtid="{D5CDD505-2E9C-101B-9397-08002B2CF9AE}" pid="8" name="MSIP_Label_7730ea53-6f5e-4160-81a5-992a9105450a_ContentBits">
    <vt:lpwstr>0</vt:lpwstr>
  </property>
  <property fmtid="{D5CDD505-2E9C-101B-9397-08002B2CF9AE}" pid="9" name="ContentTypeId">
    <vt:lpwstr>0x01010046895D7B4FD22A4A9C390F7B0E997D3F</vt:lpwstr>
  </property>
</Properties>
</file>