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notesSlides/notesSlide3.xml" ContentType="application/vnd.openxmlformats-officedocument.presentationml.notesSlide+xml"/>
  <Override PartName="/ppt/tags/tag6.xml" ContentType="application/vnd.openxmlformats-officedocument.presentationml.tags+xml"/>
  <Override PartName="/ppt/notesSlides/notesSlide4.xml" ContentType="application/vnd.openxmlformats-officedocument.presentationml.notesSlide+xml"/>
  <Override PartName="/ppt/tags/tag7.xml" ContentType="application/vnd.openxmlformats-officedocument.presentationml.tags+xml"/>
  <Override PartName="/ppt/notesSlides/notesSlide5.xml" ContentType="application/vnd.openxmlformats-officedocument.presentationml.notesSlide+xml"/>
  <Override PartName="/ppt/tags/tag8.xml" ContentType="application/vnd.openxmlformats-officedocument.presentationml.tags+xml"/>
  <Override PartName="/ppt/notesSlides/notesSlide6.xml" ContentType="application/vnd.openxmlformats-officedocument.presentationml.notesSlide+xml"/>
  <Override PartName="/ppt/tags/tag9.xml" ContentType="application/vnd.openxmlformats-officedocument.presentationml.tags+xml"/>
  <Override PartName="/ppt/notesSlides/notesSlide7.xml" ContentType="application/vnd.openxmlformats-officedocument.presentationml.notesSlide+xml"/>
  <Override PartName="/ppt/tags/tag10.xml" ContentType="application/vnd.openxmlformats-officedocument.presentationml.tags+xml"/>
  <Override PartName="/ppt/notesSlides/notesSlide8.xml" ContentType="application/vnd.openxmlformats-officedocument.presentationml.notesSlide+xml"/>
  <Override PartName="/ppt/tags/tag11.xml" ContentType="application/vnd.openxmlformats-officedocument.presentationml.tags+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4" r:id="rId4"/>
    <p:sldMasterId id="2147483676" r:id="rId5"/>
    <p:sldMasterId id="2147483688" r:id="rId6"/>
  </p:sldMasterIdLst>
  <p:notesMasterIdLst>
    <p:notesMasterId r:id="rId17"/>
  </p:notesMasterIdLst>
  <p:sldIdLst>
    <p:sldId id="256" r:id="rId7"/>
    <p:sldId id="262" r:id="rId8"/>
    <p:sldId id="259" r:id="rId9"/>
    <p:sldId id="265" r:id="rId10"/>
    <p:sldId id="260" r:id="rId11"/>
    <p:sldId id="261" r:id="rId12"/>
    <p:sldId id="258" r:id="rId13"/>
    <p:sldId id="257" r:id="rId14"/>
    <p:sldId id="263" r:id="rId15"/>
    <p:sldId id="264" r:id="rId16"/>
  </p:sldIdLst>
  <p:sldSz cx="9144000" cy="6858000" type="screen4x3"/>
  <p:notesSz cx="6858000" cy="9144000"/>
  <p:custDataLst>
    <p:tags r:id="rId1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0330" autoAdjust="0"/>
  </p:normalViewPr>
  <p:slideViewPr>
    <p:cSldViewPr>
      <p:cViewPr varScale="1">
        <p:scale>
          <a:sx n="81" d="100"/>
          <a:sy n="81" d="100"/>
        </p:scale>
        <p:origin x="2484"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tags" Target="tags/tag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slide" Target="slides/slide9.xml"/><Relationship Id="rId10" Type="http://schemas.openxmlformats.org/officeDocument/2006/relationships/slide" Target="slides/slide4.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4F346D0-3D31-4373-B4E4-29C1914021BC}" type="datetimeFigureOut">
              <a:rPr lang="en-US" smtClean="0"/>
              <a:t>2/18/2021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BF3C5B-B4D1-4FBC-BF2D-3478012CFCB1}" type="slidenum">
              <a:rPr lang="en-US" smtClean="0"/>
              <a:t>‹#›</a:t>
            </a:fld>
            <a:endParaRPr lang="en-US"/>
          </a:p>
        </p:txBody>
      </p:sp>
    </p:spTree>
    <p:extLst>
      <p:ext uri="{BB962C8B-B14F-4D97-AF65-F5344CB8AC3E}">
        <p14:creationId xmlns:p14="http://schemas.microsoft.com/office/powerpoint/2010/main" val="1535162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USDA</a:t>
            </a:r>
            <a:r>
              <a:rPr lang="en-US" baseline="0" dirty="0" smtClean="0"/>
              <a:t> Foods programs available are Direct Delivery, Diversion/Processing, Unprocessed Fruit and Vegetable Pilot and DoD Fresh Fruit and Vegetable Program.  </a:t>
            </a:r>
            <a:endParaRPr lang="en-US" dirty="0"/>
          </a:p>
        </p:txBody>
      </p:sp>
      <p:sp>
        <p:nvSpPr>
          <p:cNvPr id="4" name="Slide Number Placeholder 3"/>
          <p:cNvSpPr>
            <a:spLocks noGrp="1"/>
          </p:cNvSpPr>
          <p:nvPr>
            <p:ph type="sldNum" sz="quarter" idx="10"/>
          </p:nvPr>
        </p:nvSpPr>
        <p:spPr/>
        <p:txBody>
          <a:bodyPr/>
          <a:lstStyle/>
          <a:p>
            <a:fld id="{8DBF3C5B-B4D1-4FBC-BF2D-3478012CFCB1}" type="slidenum">
              <a:rPr lang="en-US" smtClean="0"/>
              <a:t>2</a:t>
            </a:fld>
            <a:endParaRPr lang="en-US"/>
          </a:p>
        </p:txBody>
      </p:sp>
    </p:spTree>
    <p:extLst>
      <p:ext uri="{BB962C8B-B14F-4D97-AF65-F5344CB8AC3E}">
        <p14:creationId xmlns:p14="http://schemas.microsoft.com/office/powerpoint/2010/main" val="17586266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Direct</a:t>
            </a:r>
            <a:r>
              <a:rPr lang="en-US" baseline="0" dirty="0" smtClean="0"/>
              <a:t> Delivery is our most commonly used program.  Recipient Agencies (RA’s) in Oregon spend about 65% of entitlement on this program.  Products are ordered as a finished end product, such as diced canned fruit or cooked hamburger patties.  There are over 200 products available.  USDA requires that we order full truckload quantities.  We can ask surrounding states to split truckloads with us.  We cannot bring in 200 products in full truckloads with the entitlement we have.  Instead we narrow the list to a manageable size so we can bring in what is ordered.  To accomplish this, we start with a survey.  In October we send out the full list of products and request everyone to tell us the products they would like to see available for order.  We meet with our advisory council to finalize the list.  If you have an interest participating in the USDA Foods/Procurement Advisory council, please contact us. We end up with 60-65 items available to order through direct delivery.  The entire School Year’s food is ordered up front in February or March for the full next school year. </a:t>
            </a:r>
            <a:endParaRPr lang="en-US" dirty="0"/>
          </a:p>
        </p:txBody>
      </p:sp>
      <p:sp>
        <p:nvSpPr>
          <p:cNvPr id="4" name="Slide Number Placeholder 3"/>
          <p:cNvSpPr>
            <a:spLocks noGrp="1"/>
          </p:cNvSpPr>
          <p:nvPr>
            <p:ph type="sldNum" sz="quarter" idx="10"/>
          </p:nvPr>
        </p:nvSpPr>
        <p:spPr/>
        <p:txBody>
          <a:bodyPr/>
          <a:lstStyle/>
          <a:p>
            <a:fld id="{8DBF3C5B-B4D1-4FBC-BF2D-3478012CFCB1}" type="slidenum">
              <a:rPr lang="en-US" smtClean="0"/>
              <a:t>3</a:t>
            </a:fld>
            <a:endParaRPr lang="en-US"/>
          </a:p>
        </p:txBody>
      </p:sp>
    </p:spTree>
    <p:extLst>
      <p:ext uri="{BB962C8B-B14F-4D97-AF65-F5344CB8AC3E}">
        <p14:creationId xmlns:p14="http://schemas.microsoft.com/office/powerpoint/2010/main" val="5495031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When ordering food through direct</a:t>
            </a:r>
            <a:r>
              <a:rPr lang="en-US" baseline="0" dirty="0" smtClean="0"/>
              <a:t> delivery, AMS (Agricultural Marketing Service, a division within USDA) solicits, procures and manages all contracts.  RA’s are not required to complete any procurement activities, although it is a best practice to check to see which items are more economical commercially or through USDA Foods.  Our current warehousing and distribution contract provides twice monthly delivery during most months.  Through our contractor’s ecommerce systems, items can be delivered or stored until a later date.  There are no additional storage fees until items have been stored in the state warehouse for 120 days.  Once items have come into the state warehouse, service fees are billed </a:t>
            </a:r>
            <a:r>
              <a:rPr lang="en-US" baseline="0" dirty="0" smtClean="0"/>
              <a:t>to </a:t>
            </a:r>
            <a:r>
              <a:rPr lang="en-US" baseline="0" dirty="0" smtClean="0"/>
              <a:t>cover storage, freight and administrative fees. These fees are deducted from claims through </a:t>
            </a:r>
            <a:r>
              <a:rPr lang="en-US" baseline="0" dirty="0" err="1" smtClean="0"/>
              <a:t>CNPweb</a:t>
            </a:r>
            <a:r>
              <a:rPr lang="en-US" baseline="0" dirty="0" smtClean="0"/>
              <a:t>. USDA provides food fact sheets to show crediting.  These are written to show worst case scenario, if the vendor who wins the bid sticks with the minimum/maximum requirements, the food fact sheet is what would happen.  Ra’s can use  these to prove crediting/nutritional facts for meal planning or administrative reviews.  They can also request MPFS (manufacturer product formulation statements) for exact crediting/nutritional information. </a:t>
            </a:r>
            <a:endParaRPr lang="en-US" dirty="0"/>
          </a:p>
        </p:txBody>
      </p:sp>
      <p:sp>
        <p:nvSpPr>
          <p:cNvPr id="4" name="Slide Number Placeholder 3"/>
          <p:cNvSpPr>
            <a:spLocks noGrp="1"/>
          </p:cNvSpPr>
          <p:nvPr>
            <p:ph type="sldNum" sz="quarter" idx="10"/>
          </p:nvPr>
        </p:nvSpPr>
        <p:spPr/>
        <p:txBody>
          <a:bodyPr/>
          <a:lstStyle/>
          <a:p>
            <a:fld id="{8DBF3C5B-B4D1-4FBC-BF2D-3478012CFCB1}" type="slidenum">
              <a:rPr lang="en-US" smtClean="0"/>
              <a:t>4</a:t>
            </a:fld>
            <a:endParaRPr lang="en-US"/>
          </a:p>
        </p:txBody>
      </p:sp>
    </p:spTree>
    <p:extLst>
      <p:ext uri="{BB962C8B-B14F-4D97-AF65-F5344CB8AC3E}">
        <p14:creationId xmlns:p14="http://schemas.microsoft.com/office/powerpoint/2010/main" val="35098721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next most commonly used USDA Foods program is Diversion/Processing.  When RA’s have specific products they would ideally like to use commercially such as the best selling pizza or whole muscle whole grain rich chicken nugget, they can use their entitlement funds to purchase bulk product, like mozzarella cheese or bulk chickens.  This product will be sent to the processor requested and made into the exact product requested. </a:t>
            </a:r>
          </a:p>
          <a:p>
            <a:r>
              <a:rPr lang="en-US" dirty="0" smtClean="0"/>
              <a:t>ODE</a:t>
            </a:r>
            <a:r>
              <a:rPr lang="en-US" baseline="0" dirty="0" smtClean="0"/>
              <a:t> does not limit processors or products.  Every processor who submits all required documents and enters into an agreement to process in Oregon is able to receive orders.</a:t>
            </a:r>
          </a:p>
          <a:p>
            <a:r>
              <a:rPr lang="en-US" baseline="0" dirty="0" smtClean="0"/>
              <a:t>As RA’s are choosing specific products themselves, proper procurement processes must be completed and documentation kept.  In order to help out our RA’s, ODE has procured pricing agreements for certain processed poultry, meat and cheese products.  Sponsors can use these as a quote or take the price outright.  They would just need to have a Purchase Order or some other agreement with the processors.  In an upcoming segment, further information will be given on how to plan/forecast for ordering.</a:t>
            </a:r>
          </a:p>
          <a:p>
            <a:r>
              <a:rPr lang="en-US" baseline="0" dirty="0" smtClean="0"/>
              <a:t>After procurement has been completed by the sponsor orders are placed in WBSCM for the bulk product to be processed for the following school year in Feb or March.</a:t>
            </a:r>
            <a:endParaRPr lang="en-US" dirty="0"/>
          </a:p>
        </p:txBody>
      </p:sp>
      <p:sp>
        <p:nvSpPr>
          <p:cNvPr id="4" name="Slide Number Placeholder 3"/>
          <p:cNvSpPr>
            <a:spLocks noGrp="1"/>
          </p:cNvSpPr>
          <p:nvPr>
            <p:ph type="sldNum" sz="quarter" idx="10"/>
          </p:nvPr>
        </p:nvSpPr>
        <p:spPr/>
        <p:txBody>
          <a:bodyPr/>
          <a:lstStyle/>
          <a:p>
            <a:fld id="{8DBF3C5B-B4D1-4FBC-BF2D-3478012CFCB1}" type="slidenum">
              <a:rPr lang="en-US" smtClean="0"/>
              <a:t>5</a:t>
            </a:fld>
            <a:endParaRPr lang="en-US"/>
          </a:p>
        </p:txBody>
      </p:sp>
    </p:spTree>
    <p:extLst>
      <p:ext uri="{BB962C8B-B14F-4D97-AF65-F5344CB8AC3E}">
        <p14:creationId xmlns:p14="http://schemas.microsoft.com/office/powerpoint/2010/main" val="16993036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Throughout the school year, RA’s work with processors and brokers</a:t>
            </a:r>
            <a:r>
              <a:rPr lang="en-US" baseline="0" dirty="0" smtClean="0"/>
              <a:t> to schedule shipments.  Depending on the processor, different shipment options are available.  Some of the common shipment options are through broad-line distributers, riding on the state warehouse delivery truck or directly shipping from the processor.</a:t>
            </a:r>
          </a:p>
          <a:p>
            <a:r>
              <a:rPr lang="en-US" baseline="0" dirty="0" smtClean="0"/>
              <a:t>Service </a:t>
            </a:r>
            <a:r>
              <a:rPr lang="en-US" baseline="0" dirty="0" smtClean="0"/>
              <a:t>fees are calculated and deducted from claims.  These can be billed anytime after he product is received by the processor. </a:t>
            </a:r>
          </a:p>
          <a:p>
            <a:r>
              <a:rPr lang="en-US" baseline="0" dirty="0" smtClean="0"/>
              <a:t>RA’s are charged for the value of the end product less the value of the diverted food. There are multiple value pass through options.  ODE has a processing/diversion training that goes through more details.</a:t>
            </a:r>
          </a:p>
          <a:p>
            <a:r>
              <a:rPr lang="en-US" baseline="0" dirty="0" smtClean="0"/>
              <a:t>RA’s will need to obtain CN labels or MPFS for crediting information on processed end products. </a:t>
            </a:r>
          </a:p>
        </p:txBody>
      </p:sp>
      <p:sp>
        <p:nvSpPr>
          <p:cNvPr id="4" name="Slide Number Placeholder 3"/>
          <p:cNvSpPr>
            <a:spLocks noGrp="1"/>
          </p:cNvSpPr>
          <p:nvPr>
            <p:ph type="sldNum" sz="quarter" idx="10"/>
          </p:nvPr>
        </p:nvSpPr>
        <p:spPr/>
        <p:txBody>
          <a:bodyPr/>
          <a:lstStyle/>
          <a:p>
            <a:fld id="{8DBF3C5B-B4D1-4FBC-BF2D-3478012CFCB1}" type="slidenum">
              <a:rPr lang="en-US" smtClean="0"/>
              <a:t>6</a:t>
            </a:fld>
            <a:endParaRPr lang="en-US"/>
          </a:p>
        </p:txBody>
      </p:sp>
    </p:spTree>
    <p:extLst>
      <p:ext uri="{BB962C8B-B14F-4D97-AF65-F5344CB8AC3E}">
        <p14:creationId xmlns:p14="http://schemas.microsoft.com/office/powerpoint/2010/main" val="1331928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Department</a:t>
            </a:r>
            <a:r>
              <a:rPr lang="en-US" baseline="0" dirty="0" smtClean="0"/>
              <a:t> of Defense procures fresh fruits and vegetables for military bases around the country.  USDA contracts with them to provide these procurement services for sponsors of the National School Lunch Program and Summer Food Service Program for access to the same.  In order to participate, RA’s request an amount of entitlement be set aside for the program. </a:t>
            </a:r>
            <a:r>
              <a:rPr lang="en-US" baseline="0" dirty="0" smtClean="0"/>
              <a:t>Throughout </a:t>
            </a:r>
            <a:r>
              <a:rPr lang="en-US" baseline="0" dirty="0" smtClean="0"/>
              <a:t>the year, fruits and vegetables are ordered via FFAVORS as often as weekly.  The vendor, currently </a:t>
            </a:r>
            <a:r>
              <a:rPr lang="en-US" baseline="0" dirty="0" smtClean="0"/>
              <a:t>United Fresh, </a:t>
            </a:r>
            <a:r>
              <a:rPr lang="en-US" baseline="0" dirty="0" smtClean="0"/>
              <a:t>delivers as little as $</a:t>
            </a:r>
            <a:r>
              <a:rPr lang="en-US" baseline="0" dirty="0" smtClean="0"/>
              <a:t>150 </a:t>
            </a:r>
            <a:r>
              <a:rPr lang="en-US" baseline="0" dirty="0" smtClean="0"/>
              <a:t>per drop.  This makes this program popular among Ra’s with smaller amounts of entitlement.  DoD is responsible for all procurement activities.  As with all USDA Foods, produce must be US grown so produce is seasonally available.  ODE </a:t>
            </a:r>
            <a:r>
              <a:rPr lang="en-US" baseline="0" dirty="0" smtClean="0"/>
              <a:t>collects a small per lb. service fee. </a:t>
            </a:r>
            <a:endParaRPr lang="en-US" dirty="0"/>
          </a:p>
        </p:txBody>
      </p:sp>
      <p:sp>
        <p:nvSpPr>
          <p:cNvPr id="4" name="Slide Number Placeholder 3"/>
          <p:cNvSpPr>
            <a:spLocks noGrp="1"/>
          </p:cNvSpPr>
          <p:nvPr>
            <p:ph type="sldNum" sz="quarter" idx="10"/>
          </p:nvPr>
        </p:nvSpPr>
        <p:spPr/>
        <p:txBody>
          <a:bodyPr/>
          <a:lstStyle/>
          <a:p>
            <a:fld id="{8DBF3C5B-B4D1-4FBC-BF2D-3478012CFCB1}" type="slidenum">
              <a:rPr lang="en-US" smtClean="0"/>
              <a:t>7</a:t>
            </a:fld>
            <a:endParaRPr lang="en-US"/>
          </a:p>
        </p:txBody>
      </p:sp>
    </p:spTree>
    <p:extLst>
      <p:ext uri="{BB962C8B-B14F-4D97-AF65-F5344CB8AC3E}">
        <p14:creationId xmlns:p14="http://schemas.microsoft.com/office/powerpoint/2010/main" val="41410655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Unprocessed Fruit and Vegetable Pilot is the final method</a:t>
            </a:r>
            <a:r>
              <a:rPr lang="en-US" baseline="0" dirty="0" smtClean="0"/>
              <a:t> of spending entitlement. In this program, RA’s procure produce from approved farms and vendors.  AMS pays the vendors directly with these entitlement dollars.  Entitlement is set aside during Feb/March for the following School year.   While RA’s are not required to purchase from local approved farms, all purchases in Oregon have been made from Oregon Vendors.  This results in seasonal availability.  RA’s are charged </a:t>
            </a:r>
            <a:r>
              <a:rPr lang="en-US" baseline="0" dirty="0" smtClean="0"/>
              <a:t>service fees which are deducted </a:t>
            </a:r>
            <a:r>
              <a:rPr lang="en-US" baseline="0" dirty="0" smtClean="0"/>
              <a:t>from claims. </a:t>
            </a:r>
            <a:endParaRPr lang="en-US" dirty="0"/>
          </a:p>
        </p:txBody>
      </p:sp>
      <p:sp>
        <p:nvSpPr>
          <p:cNvPr id="4" name="Slide Number Placeholder 3"/>
          <p:cNvSpPr>
            <a:spLocks noGrp="1"/>
          </p:cNvSpPr>
          <p:nvPr>
            <p:ph type="sldNum" sz="quarter" idx="10"/>
          </p:nvPr>
        </p:nvSpPr>
        <p:spPr/>
        <p:txBody>
          <a:bodyPr/>
          <a:lstStyle/>
          <a:p>
            <a:fld id="{8DBF3C5B-B4D1-4FBC-BF2D-3478012CFCB1}" type="slidenum">
              <a:rPr lang="en-US" smtClean="0"/>
              <a:t>8</a:t>
            </a:fld>
            <a:endParaRPr lang="en-US"/>
          </a:p>
        </p:txBody>
      </p:sp>
    </p:spTree>
    <p:extLst>
      <p:ext uri="{BB962C8B-B14F-4D97-AF65-F5344CB8AC3E}">
        <p14:creationId xmlns:p14="http://schemas.microsoft.com/office/powerpoint/2010/main" val="20435695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00F0FF4-8590-4570-95D6-FF1D6F9172EE}" type="slidenum">
              <a:rPr lang="en-US" smtClean="0">
                <a:solidFill>
                  <a:prstClr val="black"/>
                </a:solidFill>
              </a:rPr>
              <a:pPr/>
              <a:t>9</a:t>
            </a:fld>
            <a:endParaRPr lang="en-US">
              <a:solidFill>
                <a:prstClr val="black"/>
              </a:solidFill>
            </a:endParaRPr>
          </a:p>
        </p:txBody>
      </p:sp>
    </p:spTree>
    <p:extLst>
      <p:ext uri="{BB962C8B-B14F-4D97-AF65-F5344CB8AC3E}">
        <p14:creationId xmlns:p14="http://schemas.microsoft.com/office/powerpoint/2010/main" val="9452052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00F0FF4-8590-4570-95D6-FF1D6F9172EE}" type="slidenum">
              <a:rPr lang="en-US" smtClean="0">
                <a:solidFill>
                  <a:prstClr val="black"/>
                </a:solidFill>
              </a:rPr>
              <a:pPr/>
              <a:t>10</a:t>
            </a:fld>
            <a:endParaRPr lang="en-US">
              <a:solidFill>
                <a:prstClr val="black"/>
              </a:solidFill>
            </a:endParaRPr>
          </a:p>
        </p:txBody>
      </p:sp>
    </p:spTree>
    <p:extLst>
      <p:ext uri="{BB962C8B-B14F-4D97-AF65-F5344CB8AC3E}">
        <p14:creationId xmlns:p14="http://schemas.microsoft.com/office/powerpoint/2010/main" val="362212594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716213" y="609600"/>
            <a:ext cx="3711575" cy="166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2130425"/>
            <a:ext cx="7772400" cy="1470025"/>
          </a:xfrm>
        </p:spPr>
        <p:txBody>
          <a:bodyPr/>
          <a:lstStyle>
            <a:lvl1pPr>
              <a:defRPr sz="4000">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sz="3000">
                <a:latin typeface="Arial" panose="020B0604020202020204" pitchFamily="34" charset="0"/>
                <a:cs typeface="Arial" panose="020B0604020202020204"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dirty="0"/>
          </a:p>
        </p:txBody>
      </p:sp>
    </p:spTree>
    <p:extLst>
      <p:ext uri="{BB962C8B-B14F-4D97-AF65-F5344CB8AC3E}">
        <p14:creationId xmlns:p14="http://schemas.microsoft.com/office/powerpoint/2010/main" val="11579350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4"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sz="4000">
                <a:latin typeface="Bookman Old Style" panose="02050604050505020204" pitchFamily="18" charset="0"/>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lvl1pPr>
              <a:defRPr>
                <a:latin typeface="Bookman Old Style" panose="02050604050505020204" pitchFamily="18" charset="0"/>
              </a:defRPr>
            </a:lvl1pPr>
            <a:lvl2pPr>
              <a:defRPr>
                <a:latin typeface="Bookman Old Style" panose="02050604050505020204" pitchFamily="18" charset="0"/>
              </a:defRPr>
            </a:lvl2pPr>
            <a:lvl3pPr>
              <a:defRPr>
                <a:latin typeface="Bookman Old Style" panose="02050604050505020204" pitchFamily="18" charset="0"/>
              </a:defRPr>
            </a:lvl3pPr>
            <a:lvl4pPr>
              <a:defRPr>
                <a:latin typeface="Bookman Old Style" panose="02050604050505020204" pitchFamily="18" charset="0"/>
              </a:defRPr>
            </a:lvl4pPr>
            <a:lvl5pPr marL="2057400" indent="-228600">
              <a:buFont typeface="Arial" panose="020B0604020202020204" pitchFamily="34" charset="0"/>
              <a:buChar char="•"/>
              <a:defRPr>
                <a:latin typeface="Bookman Old Style" panose="02050604050505020204" pitchFamily="18"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fld id="{20D19B30-A2E9-4D7D-A70F-C40E7BA3EAFD}" type="datetimeFigureOut">
              <a:rPr lang="en-US" smtClean="0"/>
              <a:t>2/18/2021</a:t>
            </a:fld>
            <a:endParaRPr lang="en-US"/>
          </a:p>
        </p:txBody>
      </p:sp>
      <p:sp>
        <p:nvSpPr>
          <p:cNvPr id="6" name="Slide Number Placeholder 5"/>
          <p:cNvSpPr>
            <a:spLocks noGrp="1"/>
          </p:cNvSpPr>
          <p:nvPr>
            <p:ph type="sldNum" sz="quarter" idx="11"/>
          </p:nvPr>
        </p:nvSpPr>
        <p:spPr>
          <a:xfrm>
            <a:off x="6096000" y="6245225"/>
            <a:ext cx="2133600" cy="476250"/>
          </a:xfrm>
        </p:spPr>
        <p:txBody>
          <a:bodyPr/>
          <a:lstStyle>
            <a:lvl1pPr>
              <a:defRPr/>
            </a:lvl1pPr>
          </a:lstStyle>
          <a:p>
            <a:fld id="{08068D0C-8981-4598-9C8A-18320B931A91}" type="slidenum">
              <a:rPr lang="en-US" smtClean="0"/>
              <a:t>‹#›</a:t>
            </a:fld>
            <a:endParaRPr lang="en-US"/>
          </a:p>
        </p:txBody>
      </p:sp>
    </p:spTree>
    <p:extLst>
      <p:ext uri="{BB962C8B-B14F-4D97-AF65-F5344CB8AC3E}">
        <p14:creationId xmlns:p14="http://schemas.microsoft.com/office/powerpoint/2010/main" val="11048803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4"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Vertical Title 1"/>
          <p:cNvSpPr>
            <a:spLocks noGrp="1"/>
          </p:cNvSpPr>
          <p:nvPr>
            <p:ph type="title" orient="vert"/>
          </p:nvPr>
        </p:nvSpPr>
        <p:spPr>
          <a:xfrm>
            <a:off x="7010400" y="274638"/>
            <a:ext cx="2057400" cy="5851525"/>
          </a:xfrm>
        </p:spPr>
        <p:txBody>
          <a:bodyPr vert="eaVert"/>
          <a:lstStyle>
            <a:lvl1pPr>
              <a:defRPr sz="4000">
                <a:latin typeface="Bookman Old Style" panose="02050604050505020204" pitchFamily="18" charset="0"/>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274638"/>
            <a:ext cx="6019800" cy="5578705"/>
          </a:xfrm>
        </p:spPr>
        <p:txBody>
          <a:bodyPr vert="eaVert"/>
          <a:lstStyle>
            <a:lvl1pPr>
              <a:defRPr>
                <a:latin typeface="Bookman Old Style" panose="02050604050505020204" pitchFamily="18" charset="0"/>
              </a:defRPr>
            </a:lvl1pPr>
            <a:lvl2pPr>
              <a:defRPr>
                <a:latin typeface="Bookman Old Style" panose="02050604050505020204" pitchFamily="18" charset="0"/>
              </a:defRPr>
            </a:lvl2pPr>
            <a:lvl3pPr>
              <a:defRPr>
                <a:latin typeface="Bookman Old Style" panose="02050604050505020204" pitchFamily="18" charset="0"/>
              </a:defRPr>
            </a:lvl3pPr>
            <a:lvl4pPr>
              <a:defRPr>
                <a:latin typeface="Bookman Old Style" panose="02050604050505020204" pitchFamily="18" charset="0"/>
              </a:defRPr>
            </a:lvl4pPr>
            <a:lvl5pPr marL="2057400" indent="-228600">
              <a:buFont typeface="Arial" panose="020B0604020202020204" pitchFamily="34" charset="0"/>
              <a:buChar char="•"/>
              <a:defRPr>
                <a:latin typeface="Bookman Old Style" panose="02050604050505020204" pitchFamily="18"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fld id="{20D19B30-A2E9-4D7D-A70F-C40E7BA3EAFD}" type="datetimeFigureOut">
              <a:rPr lang="en-US" smtClean="0"/>
              <a:t>2/18/2021</a:t>
            </a:fld>
            <a:endParaRPr lang="en-US"/>
          </a:p>
        </p:txBody>
      </p:sp>
      <p:sp>
        <p:nvSpPr>
          <p:cNvPr id="6" name="Slide Number Placeholder 5"/>
          <p:cNvSpPr>
            <a:spLocks noGrp="1"/>
          </p:cNvSpPr>
          <p:nvPr>
            <p:ph type="sldNum" sz="quarter" idx="11"/>
          </p:nvPr>
        </p:nvSpPr>
        <p:spPr>
          <a:xfrm>
            <a:off x="6096000" y="6245225"/>
            <a:ext cx="2133600" cy="476250"/>
          </a:xfrm>
        </p:spPr>
        <p:txBody>
          <a:bodyPr/>
          <a:lstStyle>
            <a:lvl1pPr>
              <a:defRPr/>
            </a:lvl1pPr>
          </a:lstStyle>
          <a:p>
            <a:fld id="{08068D0C-8981-4598-9C8A-18320B931A91}" type="slidenum">
              <a:rPr lang="en-US" smtClean="0"/>
              <a:t>‹#›</a:t>
            </a:fld>
            <a:endParaRPr lang="en-US"/>
          </a:p>
        </p:txBody>
      </p:sp>
    </p:spTree>
    <p:extLst>
      <p:ext uri="{BB962C8B-B14F-4D97-AF65-F5344CB8AC3E}">
        <p14:creationId xmlns:p14="http://schemas.microsoft.com/office/powerpoint/2010/main" val="28609507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716213" y="609600"/>
            <a:ext cx="3711575" cy="166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2130425"/>
            <a:ext cx="7772400" cy="1470025"/>
          </a:xfrm>
        </p:spPr>
        <p:txBody>
          <a:bodyPr/>
          <a:lstStyle>
            <a:lvl1pPr>
              <a:defRPr sz="4000">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sz="3000">
                <a:latin typeface="Arial" panose="020B0604020202020204" pitchFamily="34" charset="0"/>
                <a:cs typeface="Arial" panose="020B0604020202020204"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dirty="0"/>
          </a:p>
        </p:txBody>
      </p:sp>
    </p:spTree>
    <p:extLst>
      <p:ext uri="{BB962C8B-B14F-4D97-AF65-F5344CB8AC3E}">
        <p14:creationId xmlns:p14="http://schemas.microsoft.com/office/powerpoint/2010/main" val="11579350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sz="4000">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838200" y="1600201"/>
            <a:ext cx="8229600" cy="4267199"/>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marL="2057400" indent="-228600">
              <a:buFont typeface="Arial" panose="020B0604020202020204" pitchFamily="34" charset="0"/>
              <a:buChar char="•"/>
              <a:defRPr>
                <a:latin typeface="Arial" panose="020B0604020202020204" pitchFamily="34" charset="0"/>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20D19B30-A2E9-4D7D-A70F-C40E7BA3EAFD}" type="datetimeFigureOut">
              <a:rPr lang="en-US" smtClean="0"/>
              <a:t>2/18/2021</a:t>
            </a:fld>
            <a:endParaRPr lang="en-US"/>
          </a:p>
        </p:txBody>
      </p:sp>
      <p:sp>
        <p:nvSpPr>
          <p:cNvPr id="6" name="Slide Number Placeholder 5"/>
          <p:cNvSpPr>
            <a:spLocks noGrp="1"/>
          </p:cNvSpPr>
          <p:nvPr>
            <p:ph type="sldNum" sz="quarter" idx="11"/>
          </p:nvPr>
        </p:nvSpPr>
        <p:spPr>
          <a:xfrm>
            <a:off x="6096000" y="6245225"/>
            <a:ext cx="2133600" cy="476250"/>
          </a:xfrm>
        </p:spPr>
        <p:txBody>
          <a:bodyPr/>
          <a:lstStyle>
            <a:lvl1pPr>
              <a:defRPr>
                <a:latin typeface="Arial" panose="020B0604020202020204" pitchFamily="34" charset="0"/>
                <a:cs typeface="Arial" panose="020B0604020202020204" pitchFamily="34" charset="0"/>
              </a:defRPr>
            </a:lvl1pPr>
          </a:lstStyle>
          <a:p>
            <a:fld id="{08068D0C-8981-4598-9C8A-18320B931A91}" type="slidenum">
              <a:rPr lang="en-US" smtClean="0"/>
              <a:t>‹#›</a:t>
            </a:fld>
            <a:endParaRPr lang="en-US"/>
          </a:p>
        </p:txBody>
      </p:sp>
    </p:spTree>
    <p:extLst>
      <p:ext uri="{BB962C8B-B14F-4D97-AF65-F5344CB8AC3E}">
        <p14:creationId xmlns:p14="http://schemas.microsoft.com/office/powerpoint/2010/main" val="40126164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4"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716213" y="609600"/>
            <a:ext cx="3711575" cy="166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722313" y="4406900"/>
            <a:ext cx="7772400" cy="1362075"/>
          </a:xfrm>
        </p:spPr>
        <p:txBody>
          <a:bodyPr anchor="t"/>
          <a:lstStyle>
            <a:lvl1pPr algn="l">
              <a:defRPr sz="4000" b="0" cap="all">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atin typeface="Arial" panose="020B0604020202020204" pitchFamily="34" charset="0"/>
                <a:cs typeface="Arial" panose="020B0604020202020204"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2643859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5"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600200"/>
            <a:ext cx="4038600" cy="425314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29200" y="1600200"/>
            <a:ext cx="4038600" cy="425314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20D19B30-A2E9-4D7D-A70F-C40E7BA3EAFD}" type="datetimeFigureOut">
              <a:rPr lang="en-US" smtClean="0"/>
              <a:t>2/18/2021</a:t>
            </a:fld>
            <a:endParaRPr lang="en-US"/>
          </a:p>
        </p:txBody>
      </p:sp>
      <p:sp>
        <p:nvSpPr>
          <p:cNvPr id="7" name="Slide Number Placeholder 6"/>
          <p:cNvSpPr>
            <a:spLocks noGrp="1"/>
          </p:cNvSpPr>
          <p:nvPr>
            <p:ph type="sldNum" sz="quarter" idx="11"/>
          </p:nvPr>
        </p:nvSpPr>
        <p:spPr>
          <a:xfrm>
            <a:off x="6096000" y="6245225"/>
            <a:ext cx="2133600" cy="476250"/>
          </a:xfrm>
        </p:spPr>
        <p:txBody>
          <a:bodyPr/>
          <a:lstStyle>
            <a:lvl1pPr>
              <a:defRPr>
                <a:latin typeface="Arial" panose="020B0604020202020204" pitchFamily="34" charset="0"/>
                <a:cs typeface="Arial" panose="020B0604020202020204" pitchFamily="34" charset="0"/>
              </a:defRPr>
            </a:lvl1pPr>
          </a:lstStyle>
          <a:p>
            <a:fld id="{08068D0C-8981-4598-9C8A-18320B931A91}" type="slidenum">
              <a:rPr lang="en-US" smtClean="0"/>
              <a:t>‹#›</a:t>
            </a:fld>
            <a:endParaRPr lang="en-US"/>
          </a:p>
        </p:txBody>
      </p:sp>
    </p:spTree>
    <p:extLst>
      <p:ext uri="{BB962C8B-B14F-4D97-AF65-F5344CB8AC3E}">
        <p14:creationId xmlns:p14="http://schemas.microsoft.com/office/powerpoint/2010/main" val="29231713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7"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74638"/>
            <a:ext cx="8229600" cy="1143000"/>
          </a:xfrm>
        </p:spPr>
        <p:txBody>
          <a:bodyPr/>
          <a:lstStyle>
            <a:lvl1pPr>
              <a:defRPr sz="4000">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0" u="sng">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7687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0" u="sng">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7687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6"/>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20D19B30-A2E9-4D7D-A70F-C40E7BA3EAFD}" type="datetimeFigureOut">
              <a:rPr lang="en-US" smtClean="0"/>
              <a:t>2/18/2021</a:t>
            </a:fld>
            <a:endParaRPr lang="en-US"/>
          </a:p>
        </p:txBody>
      </p:sp>
      <p:sp>
        <p:nvSpPr>
          <p:cNvPr id="9" name="Slide Number Placeholder 8"/>
          <p:cNvSpPr>
            <a:spLocks noGrp="1"/>
          </p:cNvSpPr>
          <p:nvPr>
            <p:ph type="sldNum" sz="quarter" idx="11"/>
          </p:nvPr>
        </p:nvSpPr>
        <p:spPr>
          <a:xfrm>
            <a:off x="6096000" y="6245225"/>
            <a:ext cx="2133600" cy="476250"/>
          </a:xfrm>
        </p:spPr>
        <p:txBody>
          <a:bodyPr/>
          <a:lstStyle>
            <a:lvl1pPr>
              <a:defRPr>
                <a:latin typeface="Arial" panose="020B0604020202020204" pitchFamily="34" charset="0"/>
                <a:cs typeface="Arial" panose="020B0604020202020204" pitchFamily="34" charset="0"/>
              </a:defRPr>
            </a:lvl1pPr>
          </a:lstStyle>
          <a:p>
            <a:fld id="{08068D0C-8981-4598-9C8A-18320B931A91}" type="slidenum">
              <a:rPr lang="en-US" smtClean="0"/>
              <a:t>‹#›</a:t>
            </a:fld>
            <a:endParaRPr lang="en-US"/>
          </a:p>
        </p:txBody>
      </p:sp>
    </p:spTree>
    <p:extLst>
      <p:ext uri="{BB962C8B-B14F-4D97-AF65-F5344CB8AC3E}">
        <p14:creationId xmlns:p14="http://schemas.microsoft.com/office/powerpoint/2010/main" val="36831743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sz="4000">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
        <p:nvSpPr>
          <p:cNvPr id="4" name="Date Placeholder 2"/>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20D19B30-A2E9-4D7D-A70F-C40E7BA3EAFD}" type="datetimeFigureOut">
              <a:rPr lang="en-US" smtClean="0"/>
              <a:t>2/18/2021</a:t>
            </a:fld>
            <a:endParaRPr lang="en-US"/>
          </a:p>
        </p:txBody>
      </p:sp>
      <p:sp>
        <p:nvSpPr>
          <p:cNvPr id="5" name="Slide Number Placeholder 4"/>
          <p:cNvSpPr>
            <a:spLocks noGrp="1"/>
          </p:cNvSpPr>
          <p:nvPr>
            <p:ph type="sldNum" sz="quarter" idx="11"/>
          </p:nvPr>
        </p:nvSpPr>
        <p:spPr>
          <a:xfrm>
            <a:off x="6096000" y="6245225"/>
            <a:ext cx="2133600" cy="476250"/>
          </a:xfrm>
        </p:spPr>
        <p:txBody>
          <a:bodyPr/>
          <a:lstStyle>
            <a:lvl1pPr>
              <a:defRPr>
                <a:latin typeface="Arial" panose="020B0604020202020204" pitchFamily="34" charset="0"/>
                <a:cs typeface="Arial" panose="020B0604020202020204" pitchFamily="34" charset="0"/>
              </a:defRPr>
            </a:lvl1pPr>
          </a:lstStyle>
          <a:p>
            <a:fld id="{08068D0C-8981-4598-9C8A-18320B931A91}" type="slidenum">
              <a:rPr lang="en-US" smtClean="0"/>
              <a:t>‹#›</a:t>
            </a:fld>
            <a:endParaRPr lang="en-US"/>
          </a:p>
        </p:txBody>
      </p:sp>
    </p:spTree>
    <p:extLst>
      <p:ext uri="{BB962C8B-B14F-4D97-AF65-F5344CB8AC3E}">
        <p14:creationId xmlns:p14="http://schemas.microsoft.com/office/powerpoint/2010/main" val="258204557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Date Placeholder 1"/>
          <p:cNvSpPr>
            <a:spLocks noGrp="1"/>
          </p:cNvSpPr>
          <p:nvPr>
            <p:ph type="dt" sz="half" idx="10"/>
          </p:nvPr>
        </p:nvSpPr>
        <p:spPr/>
        <p:txBody>
          <a:bodyPr/>
          <a:lstStyle>
            <a:lvl1pPr>
              <a:defRPr/>
            </a:lvl1pPr>
          </a:lstStyle>
          <a:p>
            <a:fld id="{20D19B30-A2E9-4D7D-A70F-C40E7BA3EAFD}" type="datetimeFigureOut">
              <a:rPr lang="en-US" smtClean="0"/>
              <a:t>2/18/2021</a:t>
            </a:fld>
            <a:endParaRPr lang="en-US"/>
          </a:p>
        </p:txBody>
      </p:sp>
      <p:sp>
        <p:nvSpPr>
          <p:cNvPr id="4" name="Slide Number Placeholder 3"/>
          <p:cNvSpPr>
            <a:spLocks noGrp="1"/>
          </p:cNvSpPr>
          <p:nvPr>
            <p:ph type="sldNum" sz="quarter" idx="11"/>
          </p:nvPr>
        </p:nvSpPr>
        <p:spPr>
          <a:xfrm>
            <a:off x="6096000" y="6245225"/>
            <a:ext cx="2133600" cy="476250"/>
          </a:xfrm>
        </p:spPr>
        <p:txBody>
          <a:bodyPr/>
          <a:lstStyle>
            <a:lvl1pPr>
              <a:defRPr>
                <a:latin typeface="Arial" panose="020B0604020202020204" pitchFamily="34" charset="0"/>
                <a:cs typeface="Arial" panose="020B0604020202020204" pitchFamily="34" charset="0"/>
              </a:defRPr>
            </a:lvl1pPr>
          </a:lstStyle>
          <a:p>
            <a:fld id="{08068D0C-8981-4598-9C8A-18320B931A91}" type="slidenum">
              <a:rPr lang="en-US" smtClean="0"/>
              <a:t>‹#›</a:t>
            </a:fld>
            <a:endParaRPr lang="en-US"/>
          </a:p>
        </p:txBody>
      </p:sp>
    </p:spTree>
    <p:extLst>
      <p:ext uri="{BB962C8B-B14F-4D97-AF65-F5344CB8AC3E}">
        <p14:creationId xmlns:p14="http://schemas.microsoft.com/office/powerpoint/2010/main" val="371398214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73050"/>
            <a:ext cx="3008313" cy="1162050"/>
          </a:xfrm>
        </p:spPr>
        <p:txBody>
          <a:bodyPr anchor="b"/>
          <a:lstStyle>
            <a:lvl1pPr algn="ctr">
              <a:defRPr sz="2000" b="1">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3575050" y="273050"/>
            <a:ext cx="5111750" cy="5580293"/>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marL="2057400" indent="-228600">
              <a:buFont typeface="Arial" panose="020B0604020202020204" pitchFamily="34" charset="0"/>
              <a:buChar cha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435100"/>
            <a:ext cx="3008313" cy="4472407"/>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Date Placeholder 4"/>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20D19B30-A2E9-4D7D-A70F-C40E7BA3EAFD}" type="datetimeFigureOut">
              <a:rPr lang="en-US" smtClean="0"/>
              <a:t>2/18/2021</a:t>
            </a:fld>
            <a:endParaRPr lang="en-US"/>
          </a:p>
        </p:txBody>
      </p:sp>
      <p:sp>
        <p:nvSpPr>
          <p:cNvPr id="7" name="Slide Number Placeholder 6"/>
          <p:cNvSpPr>
            <a:spLocks noGrp="1"/>
          </p:cNvSpPr>
          <p:nvPr>
            <p:ph type="sldNum" sz="quarter" idx="11"/>
          </p:nvPr>
        </p:nvSpPr>
        <p:spPr>
          <a:xfrm>
            <a:off x="6096000" y="6245225"/>
            <a:ext cx="2133600" cy="476250"/>
          </a:xfrm>
        </p:spPr>
        <p:txBody>
          <a:bodyPr/>
          <a:lstStyle>
            <a:lvl1pPr>
              <a:defRPr>
                <a:latin typeface="Arial" panose="020B0604020202020204" pitchFamily="34" charset="0"/>
                <a:cs typeface="Arial" panose="020B0604020202020204" pitchFamily="34" charset="0"/>
              </a:defRPr>
            </a:lvl1pPr>
          </a:lstStyle>
          <a:p>
            <a:fld id="{08068D0C-8981-4598-9C8A-18320B931A91}" type="slidenum">
              <a:rPr lang="en-US" smtClean="0"/>
              <a:t>‹#›</a:t>
            </a:fld>
            <a:endParaRPr lang="en-US"/>
          </a:p>
        </p:txBody>
      </p:sp>
    </p:spTree>
    <p:extLst>
      <p:ext uri="{BB962C8B-B14F-4D97-AF65-F5344CB8AC3E}">
        <p14:creationId xmlns:p14="http://schemas.microsoft.com/office/powerpoint/2010/main" val="40287224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sz="4000">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838200" y="1600201"/>
            <a:ext cx="8229600" cy="4267199"/>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marL="2057400" indent="-228600">
              <a:buFont typeface="Arial" panose="020B0604020202020204" pitchFamily="34" charset="0"/>
              <a:buChar char="•"/>
              <a:defRPr>
                <a:latin typeface="Arial" panose="020B0604020202020204" pitchFamily="34" charset="0"/>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20D19B30-A2E9-4D7D-A70F-C40E7BA3EAFD}" type="datetimeFigureOut">
              <a:rPr lang="en-US" smtClean="0"/>
              <a:t>2/18/2021</a:t>
            </a:fld>
            <a:endParaRPr lang="en-US"/>
          </a:p>
        </p:txBody>
      </p:sp>
      <p:sp>
        <p:nvSpPr>
          <p:cNvPr id="6" name="Slide Number Placeholder 5"/>
          <p:cNvSpPr>
            <a:spLocks noGrp="1"/>
          </p:cNvSpPr>
          <p:nvPr>
            <p:ph type="sldNum" sz="quarter" idx="11"/>
          </p:nvPr>
        </p:nvSpPr>
        <p:spPr>
          <a:xfrm>
            <a:off x="6096000" y="6245225"/>
            <a:ext cx="2133600" cy="476250"/>
          </a:xfrm>
        </p:spPr>
        <p:txBody>
          <a:bodyPr/>
          <a:lstStyle>
            <a:lvl1pPr>
              <a:defRPr>
                <a:latin typeface="Arial" panose="020B0604020202020204" pitchFamily="34" charset="0"/>
                <a:cs typeface="Arial" panose="020B0604020202020204" pitchFamily="34" charset="0"/>
              </a:defRPr>
            </a:lvl1pPr>
          </a:lstStyle>
          <a:p>
            <a:fld id="{08068D0C-8981-4598-9C8A-18320B931A91}" type="slidenum">
              <a:rPr lang="en-US" smtClean="0"/>
              <a:t>‹#›</a:t>
            </a:fld>
            <a:endParaRPr lang="en-US"/>
          </a:p>
        </p:txBody>
      </p:sp>
    </p:spTree>
    <p:extLst>
      <p:ext uri="{BB962C8B-B14F-4D97-AF65-F5344CB8AC3E}">
        <p14:creationId xmlns:p14="http://schemas.microsoft.com/office/powerpoint/2010/main" val="401261642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792288" y="4800600"/>
            <a:ext cx="5486400" cy="566738"/>
          </a:xfrm>
        </p:spPr>
        <p:txBody>
          <a:bodyPr anchor="b"/>
          <a:lstStyle>
            <a:lvl1pPr algn="ctr">
              <a:defRPr sz="2000" b="0" u="sng">
                <a:latin typeface="Bookman Old Style" panose="02050604050505020204" pitchFamily="18" charset="0"/>
              </a:defRPr>
            </a:lvl1pPr>
          </a:lstStyle>
          <a:p>
            <a:r>
              <a:rPr lang="en-US"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atin typeface="Bookman Old Style" panose="02050604050505020204" pitchFamily="18"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486005"/>
          </a:xfrm>
        </p:spPr>
        <p:txBody>
          <a:bodyPr/>
          <a:lstStyle>
            <a:lvl1pPr marL="0" indent="0" algn="ctr">
              <a:buNone/>
              <a:defRPr sz="1400">
                <a:latin typeface="Bookman Old Style" panose="020506040505050202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Date Placeholder 4"/>
          <p:cNvSpPr>
            <a:spLocks noGrp="1"/>
          </p:cNvSpPr>
          <p:nvPr>
            <p:ph type="dt" sz="half" idx="10"/>
          </p:nvPr>
        </p:nvSpPr>
        <p:spPr/>
        <p:txBody>
          <a:bodyPr/>
          <a:lstStyle>
            <a:lvl1pPr>
              <a:defRPr/>
            </a:lvl1pPr>
          </a:lstStyle>
          <a:p>
            <a:fld id="{20D19B30-A2E9-4D7D-A70F-C40E7BA3EAFD}" type="datetimeFigureOut">
              <a:rPr lang="en-US" smtClean="0"/>
              <a:t>2/18/2021</a:t>
            </a:fld>
            <a:endParaRPr lang="en-US"/>
          </a:p>
        </p:txBody>
      </p:sp>
      <p:sp>
        <p:nvSpPr>
          <p:cNvPr id="7" name="Slide Number Placeholder 6"/>
          <p:cNvSpPr>
            <a:spLocks noGrp="1"/>
          </p:cNvSpPr>
          <p:nvPr>
            <p:ph type="sldNum" sz="quarter" idx="11"/>
          </p:nvPr>
        </p:nvSpPr>
        <p:spPr>
          <a:xfrm>
            <a:off x="6096000" y="6245225"/>
            <a:ext cx="2133600" cy="476250"/>
          </a:xfrm>
        </p:spPr>
        <p:txBody>
          <a:bodyPr/>
          <a:lstStyle>
            <a:lvl1pPr>
              <a:defRPr/>
            </a:lvl1pPr>
          </a:lstStyle>
          <a:p>
            <a:fld id="{08068D0C-8981-4598-9C8A-18320B931A91}" type="slidenum">
              <a:rPr lang="en-US" smtClean="0"/>
              <a:t>‹#›</a:t>
            </a:fld>
            <a:endParaRPr lang="en-US"/>
          </a:p>
        </p:txBody>
      </p:sp>
    </p:spTree>
    <p:extLst>
      <p:ext uri="{BB962C8B-B14F-4D97-AF65-F5344CB8AC3E}">
        <p14:creationId xmlns:p14="http://schemas.microsoft.com/office/powerpoint/2010/main" val="94603742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4"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sz="4000">
                <a:latin typeface="Bookman Old Style" panose="02050604050505020204" pitchFamily="18" charset="0"/>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lvl1pPr>
              <a:defRPr>
                <a:latin typeface="Bookman Old Style" panose="02050604050505020204" pitchFamily="18" charset="0"/>
              </a:defRPr>
            </a:lvl1pPr>
            <a:lvl2pPr>
              <a:defRPr>
                <a:latin typeface="Bookman Old Style" panose="02050604050505020204" pitchFamily="18" charset="0"/>
              </a:defRPr>
            </a:lvl2pPr>
            <a:lvl3pPr>
              <a:defRPr>
                <a:latin typeface="Bookman Old Style" panose="02050604050505020204" pitchFamily="18" charset="0"/>
              </a:defRPr>
            </a:lvl3pPr>
            <a:lvl4pPr>
              <a:defRPr>
                <a:latin typeface="Bookman Old Style" panose="02050604050505020204" pitchFamily="18" charset="0"/>
              </a:defRPr>
            </a:lvl4pPr>
            <a:lvl5pPr marL="2057400" indent="-228600">
              <a:buFont typeface="Arial" panose="020B0604020202020204" pitchFamily="34" charset="0"/>
              <a:buChar char="•"/>
              <a:defRPr>
                <a:latin typeface="Bookman Old Style" panose="02050604050505020204" pitchFamily="18"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fld id="{20D19B30-A2E9-4D7D-A70F-C40E7BA3EAFD}" type="datetimeFigureOut">
              <a:rPr lang="en-US" smtClean="0"/>
              <a:t>2/18/2021</a:t>
            </a:fld>
            <a:endParaRPr lang="en-US"/>
          </a:p>
        </p:txBody>
      </p:sp>
      <p:sp>
        <p:nvSpPr>
          <p:cNvPr id="6" name="Slide Number Placeholder 5"/>
          <p:cNvSpPr>
            <a:spLocks noGrp="1"/>
          </p:cNvSpPr>
          <p:nvPr>
            <p:ph type="sldNum" sz="quarter" idx="11"/>
          </p:nvPr>
        </p:nvSpPr>
        <p:spPr>
          <a:xfrm>
            <a:off x="6096000" y="6245225"/>
            <a:ext cx="2133600" cy="476250"/>
          </a:xfrm>
        </p:spPr>
        <p:txBody>
          <a:bodyPr/>
          <a:lstStyle>
            <a:lvl1pPr>
              <a:defRPr/>
            </a:lvl1pPr>
          </a:lstStyle>
          <a:p>
            <a:fld id="{08068D0C-8981-4598-9C8A-18320B931A91}" type="slidenum">
              <a:rPr lang="en-US" smtClean="0"/>
              <a:t>‹#›</a:t>
            </a:fld>
            <a:endParaRPr lang="en-US"/>
          </a:p>
        </p:txBody>
      </p:sp>
    </p:spTree>
    <p:extLst>
      <p:ext uri="{BB962C8B-B14F-4D97-AF65-F5344CB8AC3E}">
        <p14:creationId xmlns:p14="http://schemas.microsoft.com/office/powerpoint/2010/main" val="110488033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4"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Vertical Title 1"/>
          <p:cNvSpPr>
            <a:spLocks noGrp="1"/>
          </p:cNvSpPr>
          <p:nvPr>
            <p:ph type="title" orient="vert"/>
          </p:nvPr>
        </p:nvSpPr>
        <p:spPr>
          <a:xfrm>
            <a:off x="7010400" y="274638"/>
            <a:ext cx="2057400" cy="5851525"/>
          </a:xfrm>
        </p:spPr>
        <p:txBody>
          <a:bodyPr vert="eaVert"/>
          <a:lstStyle>
            <a:lvl1pPr>
              <a:defRPr sz="4000">
                <a:latin typeface="Bookman Old Style" panose="02050604050505020204" pitchFamily="18" charset="0"/>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274638"/>
            <a:ext cx="6019800" cy="5578705"/>
          </a:xfrm>
        </p:spPr>
        <p:txBody>
          <a:bodyPr vert="eaVert"/>
          <a:lstStyle>
            <a:lvl1pPr>
              <a:defRPr>
                <a:latin typeface="Bookman Old Style" panose="02050604050505020204" pitchFamily="18" charset="0"/>
              </a:defRPr>
            </a:lvl1pPr>
            <a:lvl2pPr>
              <a:defRPr>
                <a:latin typeface="Bookman Old Style" panose="02050604050505020204" pitchFamily="18" charset="0"/>
              </a:defRPr>
            </a:lvl2pPr>
            <a:lvl3pPr>
              <a:defRPr>
                <a:latin typeface="Bookman Old Style" panose="02050604050505020204" pitchFamily="18" charset="0"/>
              </a:defRPr>
            </a:lvl3pPr>
            <a:lvl4pPr>
              <a:defRPr>
                <a:latin typeface="Bookman Old Style" panose="02050604050505020204" pitchFamily="18" charset="0"/>
              </a:defRPr>
            </a:lvl4pPr>
            <a:lvl5pPr marL="2057400" indent="-228600">
              <a:buFont typeface="Arial" panose="020B0604020202020204" pitchFamily="34" charset="0"/>
              <a:buChar char="•"/>
              <a:defRPr>
                <a:latin typeface="Bookman Old Style" panose="02050604050505020204" pitchFamily="18"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fld id="{20D19B30-A2E9-4D7D-A70F-C40E7BA3EAFD}" type="datetimeFigureOut">
              <a:rPr lang="en-US" smtClean="0"/>
              <a:t>2/18/2021</a:t>
            </a:fld>
            <a:endParaRPr lang="en-US"/>
          </a:p>
        </p:txBody>
      </p:sp>
      <p:sp>
        <p:nvSpPr>
          <p:cNvPr id="6" name="Slide Number Placeholder 5"/>
          <p:cNvSpPr>
            <a:spLocks noGrp="1"/>
          </p:cNvSpPr>
          <p:nvPr>
            <p:ph type="sldNum" sz="quarter" idx="11"/>
          </p:nvPr>
        </p:nvSpPr>
        <p:spPr>
          <a:xfrm>
            <a:off x="6096000" y="6245225"/>
            <a:ext cx="2133600" cy="476250"/>
          </a:xfrm>
        </p:spPr>
        <p:txBody>
          <a:bodyPr/>
          <a:lstStyle>
            <a:lvl1pPr>
              <a:defRPr/>
            </a:lvl1pPr>
          </a:lstStyle>
          <a:p>
            <a:fld id="{08068D0C-8981-4598-9C8A-18320B931A91}" type="slidenum">
              <a:rPr lang="en-US" smtClean="0"/>
              <a:t>‹#›</a:t>
            </a:fld>
            <a:endParaRPr lang="en-US"/>
          </a:p>
        </p:txBody>
      </p:sp>
    </p:spTree>
    <p:extLst>
      <p:ext uri="{BB962C8B-B14F-4D97-AF65-F5344CB8AC3E}">
        <p14:creationId xmlns:p14="http://schemas.microsoft.com/office/powerpoint/2010/main" val="286095070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716213" y="609600"/>
            <a:ext cx="3711575" cy="166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2130425"/>
            <a:ext cx="7772400" cy="1470025"/>
          </a:xfrm>
        </p:spPr>
        <p:txBody>
          <a:bodyPr/>
          <a:lstStyle>
            <a:lvl1pPr>
              <a:defRPr sz="4000">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sz="3000">
                <a:latin typeface="Arial" panose="020B0604020202020204" pitchFamily="34" charset="0"/>
                <a:cs typeface="Arial" panose="020B0604020202020204"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dirty="0"/>
          </a:p>
        </p:txBody>
      </p:sp>
    </p:spTree>
    <p:extLst>
      <p:ext uri="{BB962C8B-B14F-4D97-AF65-F5344CB8AC3E}">
        <p14:creationId xmlns:p14="http://schemas.microsoft.com/office/powerpoint/2010/main" val="115793509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sz="4000">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838200" y="1600201"/>
            <a:ext cx="8229600" cy="4267199"/>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marL="2057400" indent="-228600">
              <a:buFont typeface="Arial" panose="020B0604020202020204" pitchFamily="34" charset="0"/>
              <a:buChar char="•"/>
              <a:defRPr>
                <a:latin typeface="Arial" panose="020B0604020202020204" pitchFamily="34" charset="0"/>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20D19B30-A2E9-4D7D-A70F-C40E7BA3EAFD}" type="datetimeFigureOut">
              <a:rPr lang="en-US" smtClean="0"/>
              <a:t>2/18/2021</a:t>
            </a:fld>
            <a:endParaRPr lang="en-US"/>
          </a:p>
        </p:txBody>
      </p:sp>
      <p:sp>
        <p:nvSpPr>
          <p:cNvPr id="6" name="Slide Number Placeholder 5"/>
          <p:cNvSpPr>
            <a:spLocks noGrp="1"/>
          </p:cNvSpPr>
          <p:nvPr>
            <p:ph type="sldNum" sz="quarter" idx="11"/>
          </p:nvPr>
        </p:nvSpPr>
        <p:spPr>
          <a:xfrm>
            <a:off x="6096000" y="6245225"/>
            <a:ext cx="2133600" cy="476250"/>
          </a:xfrm>
        </p:spPr>
        <p:txBody>
          <a:bodyPr/>
          <a:lstStyle>
            <a:lvl1pPr>
              <a:defRPr>
                <a:latin typeface="Arial" panose="020B0604020202020204" pitchFamily="34" charset="0"/>
                <a:cs typeface="Arial" panose="020B0604020202020204" pitchFamily="34" charset="0"/>
              </a:defRPr>
            </a:lvl1pPr>
          </a:lstStyle>
          <a:p>
            <a:fld id="{08068D0C-8981-4598-9C8A-18320B931A91}" type="slidenum">
              <a:rPr lang="en-US" smtClean="0"/>
              <a:t>‹#›</a:t>
            </a:fld>
            <a:endParaRPr lang="en-US"/>
          </a:p>
        </p:txBody>
      </p:sp>
    </p:spTree>
    <p:extLst>
      <p:ext uri="{BB962C8B-B14F-4D97-AF65-F5344CB8AC3E}">
        <p14:creationId xmlns:p14="http://schemas.microsoft.com/office/powerpoint/2010/main" val="401261642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4"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716213" y="609600"/>
            <a:ext cx="3711575" cy="166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722313" y="4406900"/>
            <a:ext cx="7772400" cy="1362075"/>
          </a:xfrm>
        </p:spPr>
        <p:txBody>
          <a:bodyPr anchor="t"/>
          <a:lstStyle>
            <a:lvl1pPr algn="l">
              <a:defRPr sz="4000" b="0" cap="all">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atin typeface="Arial" panose="020B0604020202020204" pitchFamily="34" charset="0"/>
                <a:cs typeface="Arial" panose="020B0604020202020204"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26438596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5"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600200"/>
            <a:ext cx="4038600" cy="425314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29200" y="1600200"/>
            <a:ext cx="4038600" cy="425314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20D19B30-A2E9-4D7D-A70F-C40E7BA3EAFD}" type="datetimeFigureOut">
              <a:rPr lang="en-US" smtClean="0"/>
              <a:t>2/18/2021</a:t>
            </a:fld>
            <a:endParaRPr lang="en-US"/>
          </a:p>
        </p:txBody>
      </p:sp>
      <p:sp>
        <p:nvSpPr>
          <p:cNvPr id="7" name="Slide Number Placeholder 6"/>
          <p:cNvSpPr>
            <a:spLocks noGrp="1"/>
          </p:cNvSpPr>
          <p:nvPr>
            <p:ph type="sldNum" sz="quarter" idx="11"/>
          </p:nvPr>
        </p:nvSpPr>
        <p:spPr>
          <a:xfrm>
            <a:off x="6096000" y="6245225"/>
            <a:ext cx="2133600" cy="476250"/>
          </a:xfrm>
        </p:spPr>
        <p:txBody>
          <a:bodyPr/>
          <a:lstStyle>
            <a:lvl1pPr>
              <a:defRPr>
                <a:latin typeface="Arial" panose="020B0604020202020204" pitchFamily="34" charset="0"/>
                <a:cs typeface="Arial" panose="020B0604020202020204" pitchFamily="34" charset="0"/>
              </a:defRPr>
            </a:lvl1pPr>
          </a:lstStyle>
          <a:p>
            <a:fld id="{08068D0C-8981-4598-9C8A-18320B931A91}" type="slidenum">
              <a:rPr lang="en-US" smtClean="0"/>
              <a:t>‹#›</a:t>
            </a:fld>
            <a:endParaRPr lang="en-US"/>
          </a:p>
        </p:txBody>
      </p:sp>
    </p:spTree>
    <p:extLst>
      <p:ext uri="{BB962C8B-B14F-4D97-AF65-F5344CB8AC3E}">
        <p14:creationId xmlns:p14="http://schemas.microsoft.com/office/powerpoint/2010/main" val="292317133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7"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74638"/>
            <a:ext cx="8229600" cy="1143000"/>
          </a:xfrm>
        </p:spPr>
        <p:txBody>
          <a:bodyPr/>
          <a:lstStyle>
            <a:lvl1pPr>
              <a:defRPr sz="4000">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0" u="sng">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7687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0" u="sng">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7687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6"/>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20D19B30-A2E9-4D7D-A70F-C40E7BA3EAFD}" type="datetimeFigureOut">
              <a:rPr lang="en-US" smtClean="0"/>
              <a:t>2/18/2021</a:t>
            </a:fld>
            <a:endParaRPr lang="en-US"/>
          </a:p>
        </p:txBody>
      </p:sp>
      <p:sp>
        <p:nvSpPr>
          <p:cNvPr id="9" name="Slide Number Placeholder 8"/>
          <p:cNvSpPr>
            <a:spLocks noGrp="1"/>
          </p:cNvSpPr>
          <p:nvPr>
            <p:ph type="sldNum" sz="quarter" idx="11"/>
          </p:nvPr>
        </p:nvSpPr>
        <p:spPr>
          <a:xfrm>
            <a:off x="6096000" y="6245225"/>
            <a:ext cx="2133600" cy="476250"/>
          </a:xfrm>
        </p:spPr>
        <p:txBody>
          <a:bodyPr/>
          <a:lstStyle>
            <a:lvl1pPr>
              <a:defRPr>
                <a:latin typeface="Arial" panose="020B0604020202020204" pitchFamily="34" charset="0"/>
                <a:cs typeface="Arial" panose="020B0604020202020204" pitchFamily="34" charset="0"/>
              </a:defRPr>
            </a:lvl1pPr>
          </a:lstStyle>
          <a:p>
            <a:fld id="{08068D0C-8981-4598-9C8A-18320B931A91}" type="slidenum">
              <a:rPr lang="en-US" smtClean="0"/>
              <a:t>‹#›</a:t>
            </a:fld>
            <a:endParaRPr lang="en-US"/>
          </a:p>
        </p:txBody>
      </p:sp>
    </p:spTree>
    <p:extLst>
      <p:ext uri="{BB962C8B-B14F-4D97-AF65-F5344CB8AC3E}">
        <p14:creationId xmlns:p14="http://schemas.microsoft.com/office/powerpoint/2010/main" val="368317434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sz="4000">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
        <p:nvSpPr>
          <p:cNvPr id="4" name="Date Placeholder 2"/>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20D19B30-A2E9-4D7D-A70F-C40E7BA3EAFD}" type="datetimeFigureOut">
              <a:rPr lang="en-US" smtClean="0"/>
              <a:t>2/18/2021</a:t>
            </a:fld>
            <a:endParaRPr lang="en-US"/>
          </a:p>
        </p:txBody>
      </p:sp>
      <p:sp>
        <p:nvSpPr>
          <p:cNvPr id="5" name="Slide Number Placeholder 4"/>
          <p:cNvSpPr>
            <a:spLocks noGrp="1"/>
          </p:cNvSpPr>
          <p:nvPr>
            <p:ph type="sldNum" sz="quarter" idx="11"/>
          </p:nvPr>
        </p:nvSpPr>
        <p:spPr>
          <a:xfrm>
            <a:off x="6096000" y="6245225"/>
            <a:ext cx="2133600" cy="476250"/>
          </a:xfrm>
        </p:spPr>
        <p:txBody>
          <a:bodyPr/>
          <a:lstStyle>
            <a:lvl1pPr>
              <a:defRPr>
                <a:latin typeface="Arial" panose="020B0604020202020204" pitchFamily="34" charset="0"/>
                <a:cs typeface="Arial" panose="020B0604020202020204" pitchFamily="34" charset="0"/>
              </a:defRPr>
            </a:lvl1pPr>
          </a:lstStyle>
          <a:p>
            <a:fld id="{08068D0C-8981-4598-9C8A-18320B931A91}" type="slidenum">
              <a:rPr lang="en-US" smtClean="0"/>
              <a:t>‹#›</a:t>
            </a:fld>
            <a:endParaRPr lang="en-US"/>
          </a:p>
        </p:txBody>
      </p:sp>
    </p:spTree>
    <p:extLst>
      <p:ext uri="{BB962C8B-B14F-4D97-AF65-F5344CB8AC3E}">
        <p14:creationId xmlns:p14="http://schemas.microsoft.com/office/powerpoint/2010/main" val="258204557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Date Placeholder 1"/>
          <p:cNvSpPr>
            <a:spLocks noGrp="1"/>
          </p:cNvSpPr>
          <p:nvPr>
            <p:ph type="dt" sz="half" idx="10"/>
          </p:nvPr>
        </p:nvSpPr>
        <p:spPr/>
        <p:txBody>
          <a:bodyPr/>
          <a:lstStyle>
            <a:lvl1pPr>
              <a:defRPr/>
            </a:lvl1pPr>
          </a:lstStyle>
          <a:p>
            <a:fld id="{20D19B30-A2E9-4D7D-A70F-C40E7BA3EAFD}" type="datetimeFigureOut">
              <a:rPr lang="en-US" smtClean="0"/>
              <a:t>2/18/2021</a:t>
            </a:fld>
            <a:endParaRPr lang="en-US"/>
          </a:p>
        </p:txBody>
      </p:sp>
      <p:sp>
        <p:nvSpPr>
          <p:cNvPr id="4" name="Slide Number Placeholder 3"/>
          <p:cNvSpPr>
            <a:spLocks noGrp="1"/>
          </p:cNvSpPr>
          <p:nvPr>
            <p:ph type="sldNum" sz="quarter" idx="11"/>
          </p:nvPr>
        </p:nvSpPr>
        <p:spPr>
          <a:xfrm>
            <a:off x="6096000" y="6245225"/>
            <a:ext cx="2133600" cy="476250"/>
          </a:xfrm>
        </p:spPr>
        <p:txBody>
          <a:bodyPr/>
          <a:lstStyle>
            <a:lvl1pPr>
              <a:defRPr>
                <a:latin typeface="Arial" panose="020B0604020202020204" pitchFamily="34" charset="0"/>
                <a:cs typeface="Arial" panose="020B0604020202020204" pitchFamily="34" charset="0"/>
              </a:defRPr>
            </a:lvl1pPr>
          </a:lstStyle>
          <a:p>
            <a:fld id="{08068D0C-8981-4598-9C8A-18320B931A91}" type="slidenum">
              <a:rPr lang="en-US" smtClean="0"/>
              <a:t>‹#›</a:t>
            </a:fld>
            <a:endParaRPr lang="en-US"/>
          </a:p>
        </p:txBody>
      </p:sp>
    </p:spTree>
    <p:extLst>
      <p:ext uri="{BB962C8B-B14F-4D97-AF65-F5344CB8AC3E}">
        <p14:creationId xmlns:p14="http://schemas.microsoft.com/office/powerpoint/2010/main" val="37139821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4"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716213" y="609600"/>
            <a:ext cx="3711575" cy="166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722313" y="4406900"/>
            <a:ext cx="7772400" cy="1362075"/>
          </a:xfrm>
        </p:spPr>
        <p:txBody>
          <a:bodyPr anchor="t"/>
          <a:lstStyle>
            <a:lvl1pPr algn="l">
              <a:defRPr sz="4000" b="0" cap="all">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atin typeface="Arial" panose="020B0604020202020204" pitchFamily="34" charset="0"/>
                <a:cs typeface="Arial" panose="020B0604020202020204"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26438596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73050"/>
            <a:ext cx="3008313" cy="1162050"/>
          </a:xfrm>
        </p:spPr>
        <p:txBody>
          <a:bodyPr anchor="b"/>
          <a:lstStyle>
            <a:lvl1pPr algn="ctr">
              <a:defRPr sz="2000" b="1">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3575050" y="273050"/>
            <a:ext cx="5111750" cy="5580293"/>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marL="2057400" indent="-228600">
              <a:buFont typeface="Arial" panose="020B0604020202020204" pitchFamily="34" charset="0"/>
              <a:buChar cha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435100"/>
            <a:ext cx="3008313" cy="4472407"/>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Date Placeholder 4"/>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20D19B30-A2E9-4D7D-A70F-C40E7BA3EAFD}" type="datetimeFigureOut">
              <a:rPr lang="en-US" smtClean="0"/>
              <a:t>2/18/2021</a:t>
            </a:fld>
            <a:endParaRPr lang="en-US"/>
          </a:p>
        </p:txBody>
      </p:sp>
      <p:sp>
        <p:nvSpPr>
          <p:cNvPr id="7" name="Slide Number Placeholder 6"/>
          <p:cNvSpPr>
            <a:spLocks noGrp="1"/>
          </p:cNvSpPr>
          <p:nvPr>
            <p:ph type="sldNum" sz="quarter" idx="11"/>
          </p:nvPr>
        </p:nvSpPr>
        <p:spPr>
          <a:xfrm>
            <a:off x="6096000" y="6245225"/>
            <a:ext cx="2133600" cy="476250"/>
          </a:xfrm>
        </p:spPr>
        <p:txBody>
          <a:bodyPr/>
          <a:lstStyle>
            <a:lvl1pPr>
              <a:defRPr>
                <a:latin typeface="Arial" panose="020B0604020202020204" pitchFamily="34" charset="0"/>
                <a:cs typeface="Arial" panose="020B0604020202020204" pitchFamily="34" charset="0"/>
              </a:defRPr>
            </a:lvl1pPr>
          </a:lstStyle>
          <a:p>
            <a:fld id="{08068D0C-8981-4598-9C8A-18320B931A91}" type="slidenum">
              <a:rPr lang="en-US" smtClean="0"/>
              <a:t>‹#›</a:t>
            </a:fld>
            <a:endParaRPr lang="en-US"/>
          </a:p>
        </p:txBody>
      </p:sp>
    </p:spTree>
    <p:extLst>
      <p:ext uri="{BB962C8B-B14F-4D97-AF65-F5344CB8AC3E}">
        <p14:creationId xmlns:p14="http://schemas.microsoft.com/office/powerpoint/2010/main" val="402872242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792288" y="4800600"/>
            <a:ext cx="5486400" cy="566738"/>
          </a:xfrm>
        </p:spPr>
        <p:txBody>
          <a:bodyPr anchor="b"/>
          <a:lstStyle>
            <a:lvl1pPr algn="ctr">
              <a:defRPr sz="2000" b="0" u="sng">
                <a:latin typeface="Bookman Old Style" panose="02050604050505020204" pitchFamily="18" charset="0"/>
              </a:defRPr>
            </a:lvl1pPr>
          </a:lstStyle>
          <a:p>
            <a:r>
              <a:rPr lang="en-US"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atin typeface="Bookman Old Style" panose="02050604050505020204" pitchFamily="18"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486005"/>
          </a:xfrm>
        </p:spPr>
        <p:txBody>
          <a:bodyPr/>
          <a:lstStyle>
            <a:lvl1pPr marL="0" indent="0" algn="ctr">
              <a:buNone/>
              <a:defRPr sz="1400">
                <a:latin typeface="Bookman Old Style" panose="020506040505050202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Date Placeholder 4"/>
          <p:cNvSpPr>
            <a:spLocks noGrp="1"/>
          </p:cNvSpPr>
          <p:nvPr>
            <p:ph type="dt" sz="half" idx="10"/>
          </p:nvPr>
        </p:nvSpPr>
        <p:spPr/>
        <p:txBody>
          <a:bodyPr/>
          <a:lstStyle>
            <a:lvl1pPr>
              <a:defRPr/>
            </a:lvl1pPr>
          </a:lstStyle>
          <a:p>
            <a:fld id="{20D19B30-A2E9-4D7D-A70F-C40E7BA3EAFD}" type="datetimeFigureOut">
              <a:rPr lang="en-US" smtClean="0"/>
              <a:t>2/18/2021</a:t>
            </a:fld>
            <a:endParaRPr lang="en-US"/>
          </a:p>
        </p:txBody>
      </p:sp>
      <p:sp>
        <p:nvSpPr>
          <p:cNvPr id="7" name="Slide Number Placeholder 6"/>
          <p:cNvSpPr>
            <a:spLocks noGrp="1"/>
          </p:cNvSpPr>
          <p:nvPr>
            <p:ph type="sldNum" sz="quarter" idx="11"/>
          </p:nvPr>
        </p:nvSpPr>
        <p:spPr>
          <a:xfrm>
            <a:off x="6096000" y="6245225"/>
            <a:ext cx="2133600" cy="476250"/>
          </a:xfrm>
        </p:spPr>
        <p:txBody>
          <a:bodyPr/>
          <a:lstStyle>
            <a:lvl1pPr>
              <a:defRPr/>
            </a:lvl1pPr>
          </a:lstStyle>
          <a:p>
            <a:fld id="{08068D0C-8981-4598-9C8A-18320B931A91}" type="slidenum">
              <a:rPr lang="en-US" smtClean="0"/>
              <a:t>‹#›</a:t>
            </a:fld>
            <a:endParaRPr lang="en-US"/>
          </a:p>
        </p:txBody>
      </p:sp>
    </p:spTree>
    <p:extLst>
      <p:ext uri="{BB962C8B-B14F-4D97-AF65-F5344CB8AC3E}">
        <p14:creationId xmlns:p14="http://schemas.microsoft.com/office/powerpoint/2010/main" val="94603742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4"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sz="4000">
                <a:latin typeface="Bookman Old Style" panose="02050604050505020204" pitchFamily="18" charset="0"/>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lvl1pPr>
              <a:defRPr>
                <a:latin typeface="Bookman Old Style" panose="02050604050505020204" pitchFamily="18" charset="0"/>
              </a:defRPr>
            </a:lvl1pPr>
            <a:lvl2pPr>
              <a:defRPr>
                <a:latin typeface="Bookman Old Style" panose="02050604050505020204" pitchFamily="18" charset="0"/>
              </a:defRPr>
            </a:lvl2pPr>
            <a:lvl3pPr>
              <a:defRPr>
                <a:latin typeface="Bookman Old Style" panose="02050604050505020204" pitchFamily="18" charset="0"/>
              </a:defRPr>
            </a:lvl3pPr>
            <a:lvl4pPr>
              <a:defRPr>
                <a:latin typeface="Bookman Old Style" panose="02050604050505020204" pitchFamily="18" charset="0"/>
              </a:defRPr>
            </a:lvl4pPr>
            <a:lvl5pPr marL="2057400" indent="-228600">
              <a:buFont typeface="Arial" panose="020B0604020202020204" pitchFamily="34" charset="0"/>
              <a:buChar char="•"/>
              <a:defRPr>
                <a:latin typeface="Bookman Old Style" panose="02050604050505020204" pitchFamily="18"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fld id="{20D19B30-A2E9-4D7D-A70F-C40E7BA3EAFD}" type="datetimeFigureOut">
              <a:rPr lang="en-US" smtClean="0"/>
              <a:t>2/18/2021</a:t>
            </a:fld>
            <a:endParaRPr lang="en-US"/>
          </a:p>
        </p:txBody>
      </p:sp>
      <p:sp>
        <p:nvSpPr>
          <p:cNvPr id="6" name="Slide Number Placeholder 5"/>
          <p:cNvSpPr>
            <a:spLocks noGrp="1"/>
          </p:cNvSpPr>
          <p:nvPr>
            <p:ph type="sldNum" sz="quarter" idx="11"/>
          </p:nvPr>
        </p:nvSpPr>
        <p:spPr>
          <a:xfrm>
            <a:off x="6096000" y="6245225"/>
            <a:ext cx="2133600" cy="476250"/>
          </a:xfrm>
        </p:spPr>
        <p:txBody>
          <a:bodyPr/>
          <a:lstStyle>
            <a:lvl1pPr>
              <a:defRPr/>
            </a:lvl1pPr>
          </a:lstStyle>
          <a:p>
            <a:fld id="{08068D0C-8981-4598-9C8A-18320B931A91}" type="slidenum">
              <a:rPr lang="en-US" smtClean="0"/>
              <a:t>‹#›</a:t>
            </a:fld>
            <a:endParaRPr lang="en-US"/>
          </a:p>
        </p:txBody>
      </p:sp>
    </p:spTree>
    <p:extLst>
      <p:ext uri="{BB962C8B-B14F-4D97-AF65-F5344CB8AC3E}">
        <p14:creationId xmlns:p14="http://schemas.microsoft.com/office/powerpoint/2010/main" val="110488033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4"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Vertical Title 1"/>
          <p:cNvSpPr>
            <a:spLocks noGrp="1"/>
          </p:cNvSpPr>
          <p:nvPr>
            <p:ph type="title" orient="vert"/>
          </p:nvPr>
        </p:nvSpPr>
        <p:spPr>
          <a:xfrm>
            <a:off x="7010400" y="274638"/>
            <a:ext cx="2057400" cy="5851525"/>
          </a:xfrm>
        </p:spPr>
        <p:txBody>
          <a:bodyPr vert="eaVert"/>
          <a:lstStyle>
            <a:lvl1pPr>
              <a:defRPr sz="4000">
                <a:latin typeface="Bookman Old Style" panose="02050604050505020204" pitchFamily="18" charset="0"/>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274638"/>
            <a:ext cx="6019800" cy="5578705"/>
          </a:xfrm>
        </p:spPr>
        <p:txBody>
          <a:bodyPr vert="eaVert"/>
          <a:lstStyle>
            <a:lvl1pPr>
              <a:defRPr>
                <a:latin typeface="Bookman Old Style" panose="02050604050505020204" pitchFamily="18" charset="0"/>
              </a:defRPr>
            </a:lvl1pPr>
            <a:lvl2pPr>
              <a:defRPr>
                <a:latin typeface="Bookman Old Style" panose="02050604050505020204" pitchFamily="18" charset="0"/>
              </a:defRPr>
            </a:lvl2pPr>
            <a:lvl3pPr>
              <a:defRPr>
                <a:latin typeface="Bookman Old Style" panose="02050604050505020204" pitchFamily="18" charset="0"/>
              </a:defRPr>
            </a:lvl3pPr>
            <a:lvl4pPr>
              <a:defRPr>
                <a:latin typeface="Bookman Old Style" panose="02050604050505020204" pitchFamily="18" charset="0"/>
              </a:defRPr>
            </a:lvl4pPr>
            <a:lvl5pPr marL="2057400" indent="-228600">
              <a:buFont typeface="Arial" panose="020B0604020202020204" pitchFamily="34" charset="0"/>
              <a:buChar char="•"/>
              <a:defRPr>
                <a:latin typeface="Bookman Old Style" panose="02050604050505020204" pitchFamily="18"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fld id="{20D19B30-A2E9-4D7D-A70F-C40E7BA3EAFD}" type="datetimeFigureOut">
              <a:rPr lang="en-US" smtClean="0"/>
              <a:t>2/18/2021</a:t>
            </a:fld>
            <a:endParaRPr lang="en-US"/>
          </a:p>
        </p:txBody>
      </p:sp>
      <p:sp>
        <p:nvSpPr>
          <p:cNvPr id="6" name="Slide Number Placeholder 5"/>
          <p:cNvSpPr>
            <a:spLocks noGrp="1"/>
          </p:cNvSpPr>
          <p:nvPr>
            <p:ph type="sldNum" sz="quarter" idx="11"/>
          </p:nvPr>
        </p:nvSpPr>
        <p:spPr>
          <a:xfrm>
            <a:off x="6096000" y="6245225"/>
            <a:ext cx="2133600" cy="476250"/>
          </a:xfrm>
        </p:spPr>
        <p:txBody>
          <a:bodyPr/>
          <a:lstStyle>
            <a:lvl1pPr>
              <a:defRPr/>
            </a:lvl1pPr>
          </a:lstStyle>
          <a:p>
            <a:fld id="{08068D0C-8981-4598-9C8A-18320B931A91}" type="slidenum">
              <a:rPr lang="en-US" smtClean="0"/>
              <a:t>‹#›</a:t>
            </a:fld>
            <a:endParaRPr lang="en-US"/>
          </a:p>
        </p:txBody>
      </p:sp>
    </p:spTree>
    <p:extLst>
      <p:ext uri="{BB962C8B-B14F-4D97-AF65-F5344CB8AC3E}">
        <p14:creationId xmlns:p14="http://schemas.microsoft.com/office/powerpoint/2010/main" val="28609507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5"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600200"/>
            <a:ext cx="4038600" cy="425314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29200" y="1600200"/>
            <a:ext cx="4038600" cy="425314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20D19B30-A2E9-4D7D-A70F-C40E7BA3EAFD}" type="datetimeFigureOut">
              <a:rPr lang="en-US" smtClean="0"/>
              <a:t>2/18/2021</a:t>
            </a:fld>
            <a:endParaRPr lang="en-US"/>
          </a:p>
        </p:txBody>
      </p:sp>
      <p:sp>
        <p:nvSpPr>
          <p:cNvPr id="7" name="Slide Number Placeholder 6"/>
          <p:cNvSpPr>
            <a:spLocks noGrp="1"/>
          </p:cNvSpPr>
          <p:nvPr>
            <p:ph type="sldNum" sz="quarter" idx="11"/>
          </p:nvPr>
        </p:nvSpPr>
        <p:spPr>
          <a:xfrm>
            <a:off x="6096000" y="6245225"/>
            <a:ext cx="2133600" cy="476250"/>
          </a:xfrm>
        </p:spPr>
        <p:txBody>
          <a:bodyPr/>
          <a:lstStyle>
            <a:lvl1pPr>
              <a:defRPr>
                <a:latin typeface="Arial" panose="020B0604020202020204" pitchFamily="34" charset="0"/>
                <a:cs typeface="Arial" panose="020B0604020202020204" pitchFamily="34" charset="0"/>
              </a:defRPr>
            </a:lvl1pPr>
          </a:lstStyle>
          <a:p>
            <a:fld id="{08068D0C-8981-4598-9C8A-18320B931A91}" type="slidenum">
              <a:rPr lang="en-US" smtClean="0"/>
              <a:t>‹#›</a:t>
            </a:fld>
            <a:endParaRPr lang="en-US"/>
          </a:p>
        </p:txBody>
      </p:sp>
    </p:spTree>
    <p:extLst>
      <p:ext uri="{BB962C8B-B14F-4D97-AF65-F5344CB8AC3E}">
        <p14:creationId xmlns:p14="http://schemas.microsoft.com/office/powerpoint/2010/main" val="29231713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7"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74638"/>
            <a:ext cx="8229600" cy="1143000"/>
          </a:xfrm>
        </p:spPr>
        <p:txBody>
          <a:bodyPr/>
          <a:lstStyle>
            <a:lvl1pPr>
              <a:defRPr sz="4000">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0" u="sng">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7687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0" u="sng">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7687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6"/>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20D19B30-A2E9-4D7D-A70F-C40E7BA3EAFD}" type="datetimeFigureOut">
              <a:rPr lang="en-US" smtClean="0"/>
              <a:t>2/18/2021</a:t>
            </a:fld>
            <a:endParaRPr lang="en-US"/>
          </a:p>
        </p:txBody>
      </p:sp>
      <p:sp>
        <p:nvSpPr>
          <p:cNvPr id="9" name="Slide Number Placeholder 8"/>
          <p:cNvSpPr>
            <a:spLocks noGrp="1"/>
          </p:cNvSpPr>
          <p:nvPr>
            <p:ph type="sldNum" sz="quarter" idx="11"/>
          </p:nvPr>
        </p:nvSpPr>
        <p:spPr>
          <a:xfrm>
            <a:off x="6096000" y="6245225"/>
            <a:ext cx="2133600" cy="476250"/>
          </a:xfrm>
        </p:spPr>
        <p:txBody>
          <a:bodyPr/>
          <a:lstStyle>
            <a:lvl1pPr>
              <a:defRPr>
                <a:latin typeface="Arial" panose="020B0604020202020204" pitchFamily="34" charset="0"/>
                <a:cs typeface="Arial" panose="020B0604020202020204" pitchFamily="34" charset="0"/>
              </a:defRPr>
            </a:lvl1pPr>
          </a:lstStyle>
          <a:p>
            <a:fld id="{08068D0C-8981-4598-9C8A-18320B931A91}" type="slidenum">
              <a:rPr lang="en-US" smtClean="0"/>
              <a:t>‹#›</a:t>
            </a:fld>
            <a:endParaRPr lang="en-US"/>
          </a:p>
        </p:txBody>
      </p:sp>
    </p:spTree>
    <p:extLst>
      <p:ext uri="{BB962C8B-B14F-4D97-AF65-F5344CB8AC3E}">
        <p14:creationId xmlns:p14="http://schemas.microsoft.com/office/powerpoint/2010/main" val="36831743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sz="4000">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
        <p:nvSpPr>
          <p:cNvPr id="4" name="Date Placeholder 2"/>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20D19B30-A2E9-4D7D-A70F-C40E7BA3EAFD}" type="datetimeFigureOut">
              <a:rPr lang="en-US" smtClean="0"/>
              <a:t>2/18/2021</a:t>
            </a:fld>
            <a:endParaRPr lang="en-US"/>
          </a:p>
        </p:txBody>
      </p:sp>
      <p:sp>
        <p:nvSpPr>
          <p:cNvPr id="5" name="Slide Number Placeholder 4"/>
          <p:cNvSpPr>
            <a:spLocks noGrp="1"/>
          </p:cNvSpPr>
          <p:nvPr>
            <p:ph type="sldNum" sz="quarter" idx="11"/>
          </p:nvPr>
        </p:nvSpPr>
        <p:spPr>
          <a:xfrm>
            <a:off x="6096000" y="6245225"/>
            <a:ext cx="2133600" cy="476250"/>
          </a:xfrm>
        </p:spPr>
        <p:txBody>
          <a:bodyPr/>
          <a:lstStyle>
            <a:lvl1pPr>
              <a:defRPr>
                <a:latin typeface="Arial" panose="020B0604020202020204" pitchFamily="34" charset="0"/>
                <a:cs typeface="Arial" panose="020B0604020202020204" pitchFamily="34" charset="0"/>
              </a:defRPr>
            </a:lvl1pPr>
          </a:lstStyle>
          <a:p>
            <a:fld id="{08068D0C-8981-4598-9C8A-18320B931A91}" type="slidenum">
              <a:rPr lang="en-US" smtClean="0"/>
              <a:t>‹#›</a:t>
            </a:fld>
            <a:endParaRPr lang="en-US"/>
          </a:p>
        </p:txBody>
      </p:sp>
    </p:spTree>
    <p:extLst>
      <p:ext uri="{BB962C8B-B14F-4D97-AF65-F5344CB8AC3E}">
        <p14:creationId xmlns:p14="http://schemas.microsoft.com/office/powerpoint/2010/main" val="25820455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Date Placeholder 1"/>
          <p:cNvSpPr>
            <a:spLocks noGrp="1"/>
          </p:cNvSpPr>
          <p:nvPr>
            <p:ph type="dt" sz="half" idx="10"/>
          </p:nvPr>
        </p:nvSpPr>
        <p:spPr/>
        <p:txBody>
          <a:bodyPr/>
          <a:lstStyle>
            <a:lvl1pPr>
              <a:defRPr/>
            </a:lvl1pPr>
          </a:lstStyle>
          <a:p>
            <a:fld id="{20D19B30-A2E9-4D7D-A70F-C40E7BA3EAFD}" type="datetimeFigureOut">
              <a:rPr lang="en-US" smtClean="0"/>
              <a:t>2/18/2021</a:t>
            </a:fld>
            <a:endParaRPr lang="en-US"/>
          </a:p>
        </p:txBody>
      </p:sp>
      <p:sp>
        <p:nvSpPr>
          <p:cNvPr id="4" name="Slide Number Placeholder 3"/>
          <p:cNvSpPr>
            <a:spLocks noGrp="1"/>
          </p:cNvSpPr>
          <p:nvPr>
            <p:ph type="sldNum" sz="quarter" idx="11"/>
          </p:nvPr>
        </p:nvSpPr>
        <p:spPr>
          <a:xfrm>
            <a:off x="6096000" y="6245225"/>
            <a:ext cx="2133600" cy="476250"/>
          </a:xfrm>
        </p:spPr>
        <p:txBody>
          <a:bodyPr/>
          <a:lstStyle>
            <a:lvl1pPr>
              <a:defRPr>
                <a:latin typeface="Arial" panose="020B0604020202020204" pitchFamily="34" charset="0"/>
                <a:cs typeface="Arial" panose="020B0604020202020204" pitchFamily="34" charset="0"/>
              </a:defRPr>
            </a:lvl1pPr>
          </a:lstStyle>
          <a:p>
            <a:fld id="{08068D0C-8981-4598-9C8A-18320B931A91}" type="slidenum">
              <a:rPr lang="en-US" smtClean="0"/>
              <a:t>‹#›</a:t>
            </a:fld>
            <a:endParaRPr lang="en-US"/>
          </a:p>
        </p:txBody>
      </p:sp>
    </p:spTree>
    <p:extLst>
      <p:ext uri="{BB962C8B-B14F-4D97-AF65-F5344CB8AC3E}">
        <p14:creationId xmlns:p14="http://schemas.microsoft.com/office/powerpoint/2010/main" val="37139821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73050"/>
            <a:ext cx="3008313" cy="1162050"/>
          </a:xfrm>
        </p:spPr>
        <p:txBody>
          <a:bodyPr anchor="b"/>
          <a:lstStyle>
            <a:lvl1pPr algn="ctr">
              <a:defRPr sz="2000" b="1">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3575050" y="273050"/>
            <a:ext cx="5111750" cy="5580293"/>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marL="2057400" indent="-228600">
              <a:buFont typeface="Arial" panose="020B0604020202020204" pitchFamily="34" charset="0"/>
              <a:buChar cha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435100"/>
            <a:ext cx="3008313" cy="4472407"/>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Date Placeholder 4"/>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20D19B30-A2E9-4D7D-A70F-C40E7BA3EAFD}" type="datetimeFigureOut">
              <a:rPr lang="en-US" smtClean="0"/>
              <a:t>2/18/2021</a:t>
            </a:fld>
            <a:endParaRPr lang="en-US"/>
          </a:p>
        </p:txBody>
      </p:sp>
      <p:sp>
        <p:nvSpPr>
          <p:cNvPr id="7" name="Slide Number Placeholder 6"/>
          <p:cNvSpPr>
            <a:spLocks noGrp="1"/>
          </p:cNvSpPr>
          <p:nvPr>
            <p:ph type="sldNum" sz="quarter" idx="11"/>
          </p:nvPr>
        </p:nvSpPr>
        <p:spPr>
          <a:xfrm>
            <a:off x="6096000" y="6245225"/>
            <a:ext cx="2133600" cy="476250"/>
          </a:xfrm>
        </p:spPr>
        <p:txBody>
          <a:bodyPr/>
          <a:lstStyle>
            <a:lvl1pPr>
              <a:defRPr>
                <a:latin typeface="Arial" panose="020B0604020202020204" pitchFamily="34" charset="0"/>
                <a:cs typeface="Arial" panose="020B0604020202020204" pitchFamily="34" charset="0"/>
              </a:defRPr>
            </a:lvl1pPr>
          </a:lstStyle>
          <a:p>
            <a:fld id="{08068D0C-8981-4598-9C8A-18320B931A91}" type="slidenum">
              <a:rPr lang="en-US" smtClean="0"/>
              <a:t>‹#›</a:t>
            </a:fld>
            <a:endParaRPr lang="en-US"/>
          </a:p>
        </p:txBody>
      </p:sp>
    </p:spTree>
    <p:extLst>
      <p:ext uri="{BB962C8B-B14F-4D97-AF65-F5344CB8AC3E}">
        <p14:creationId xmlns:p14="http://schemas.microsoft.com/office/powerpoint/2010/main" val="40287224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792288" y="4800600"/>
            <a:ext cx="5486400" cy="566738"/>
          </a:xfrm>
        </p:spPr>
        <p:txBody>
          <a:bodyPr anchor="b"/>
          <a:lstStyle>
            <a:lvl1pPr algn="ctr">
              <a:defRPr sz="2000" b="0" u="sng">
                <a:latin typeface="Bookman Old Style" panose="02050604050505020204" pitchFamily="18" charset="0"/>
              </a:defRPr>
            </a:lvl1pPr>
          </a:lstStyle>
          <a:p>
            <a:r>
              <a:rPr lang="en-US"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atin typeface="Bookman Old Style" panose="02050604050505020204" pitchFamily="18"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486005"/>
          </a:xfrm>
        </p:spPr>
        <p:txBody>
          <a:bodyPr/>
          <a:lstStyle>
            <a:lvl1pPr marL="0" indent="0" algn="ctr">
              <a:buNone/>
              <a:defRPr sz="1400">
                <a:latin typeface="Bookman Old Style" panose="020506040505050202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Date Placeholder 4"/>
          <p:cNvSpPr>
            <a:spLocks noGrp="1"/>
          </p:cNvSpPr>
          <p:nvPr>
            <p:ph type="dt" sz="half" idx="10"/>
          </p:nvPr>
        </p:nvSpPr>
        <p:spPr/>
        <p:txBody>
          <a:bodyPr/>
          <a:lstStyle>
            <a:lvl1pPr>
              <a:defRPr/>
            </a:lvl1pPr>
          </a:lstStyle>
          <a:p>
            <a:fld id="{20D19B30-A2E9-4D7D-A70F-C40E7BA3EAFD}" type="datetimeFigureOut">
              <a:rPr lang="en-US" smtClean="0"/>
              <a:t>2/18/2021</a:t>
            </a:fld>
            <a:endParaRPr lang="en-US"/>
          </a:p>
        </p:txBody>
      </p:sp>
      <p:sp>
        <p:nvSpPr>
          <p:cNvPr id="7" name="Slide Number Placeholder 6"/>
          <p:cNvSpPr>
            <a:spLocks noGrp="1"/>
          </p:cNvSpPr>
          <p:nvPr>
            <p:ph type="sldNum" sz="quarter" idx="11"/>
          </p:nvPr>
        </p:nvSpPr>
        <p:spPr>
          <a:xfrm>
            <a:off x="6096000" y="6245225"/>
            <a:ext cx="2133600" cy="476250"/>
          </a:xfrm>
        </p:spPr>
        <p:txBody>
          <a:bodyPr/>
          <a:lstStyle>
            <a:lvl1pPr>
              <a:defRPr/>
            </a:lvl1pPr>
          </a:lstStyle>
          <a:p>
            <a:fld id="{08068D0C-8981-4598-9C8A-18320B931A91}" type="slidenum">
              <a:rPr lang="en-US" smtClean="0"/>
              <a:t>‹#›</a:t>
            </a:fld>
            <a:endParaRPr lang="en-US"/>
          </a:p>
        </p:txBody>
      </p:sp>
    </p:spTree>
    <p:extLst>
      <p:ext uri="{BB962C8B-B14F-4D97-AF65-F5344CB8AC3E}">
        <p14:creationId xmlns:p14="http://schemas.microsoft.com/office/powerpoint/2010/main" val="9460374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38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838200" y="1600200"/>
            <a:ext cx="8229600" cy="4311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638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Arial" panose="020B0604020202020204" pitchFamily="34" charset="0"/>
                <a:cs typeface="Arial" panose="020B0604020202020204" pitchFamily="34" charset="0"/>
              </a:defRPr>
            </a:lvl1pPr>
          </a:lstStyle>
          <a:p>
            <a:fld id="{20D19B30-A2E9-4D7D-A70F-C40E7BA3EAFD}" type="datetimeFigureOut">
              <a:rPr lang="en-US" smtClean="0"/>
              <a:t>2/18/2021</a:t>
            </a:fld>
            <a:endParaRPr lang="en-US"/>
          </a:p>
        </p:txBody>
      </p:sp>
      <p:sp>
        <p:nvSpPr>
          <p:cNvPr id="16390" name="Rectangle 6"/>
          <p:cNvSpPr>
            <a:spLocks noGrp="1" noChangeArrowheads="1"/>
          </p:cNvSpPr>
          <p:nvPr>
            <p:ph type="sldNum" sz="quarter" idx="4"/>
          </p:nvPr>
        </p:nvSpPr>
        <p:spPr bwMode="auto">
          <a:xfrm>
            <a:off x="63246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Arial" panose="020B0604020202020204" pitchFamily="34" charset="0"/>
                <a:cs typeface="Arial" panose="020B0604020202020204" pitchFamily="34" charset="0"/>
              </a:defRPr>
            </a:lvl1pPr>
          </a:lstStyle>
          <a:p>
            <a:fld id="{08068D0C-8981-4598-9C8A-18320B931A9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38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838200" y="1600200"/>
            <a:ext cx="8229600" cy="4311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638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Arial" panose="020B0604020202020204" pitchFamily="34" charset="0"/>
                <a:cs typeface="Arial" panose="020B0604020202020204" pitchFamily="34" charset="0"/>
              </a:defRPr>
            </a:lvl1pPr>
          </a:lstStyle>
          <a:p>
            <a:fld id="{20D19B30-A2E9-4D7D-A70F-C40E7BA3EAFD}" type="datetimeFigureOut">
              <a:rPr lang="en-US" smtClean="0"/>
              <a:t>2/18/2021</a:t>
            </a:fld>
            <a:endParaRPr lang="en-US"/>
          </a:p>
        </p:txBody>
      </p:sp>
      <p:sp>
        <p:nvSpPr>
          <p:cNvPr id="16390" name="Rectangle 6"/>
          <p:cNvSpPr>
            <a:spLocks noGrp="1" noChangeArrowheads="1"/>
          </p:cNvSpPr>
          <p:nvPr>
            <p:ph type="sldNum" sz="quarter" idx="4"/>
          </p:nvPr>
        </p:nvSpPr>
        <p:spPr bwMode="auto">
          <a:xfrm>
            <a:off x="63246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Arial" panose="020B0604020202020204" pitchFamily="34" charset="0"/>
                <a:cs typeface="Arial" panose="020B0604020202020204" pitchFamily="34" charset="0"/>
              </a:defRPr>
            </a:lvl1pPr>
          </a:lstStyle>
          <a:p>
            <a:fld id="{08068D0C-8981-4598-9C8A-18320B931A9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38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838200" y="1600200"/>
            <a:ext cx="8229600" cy="4311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638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Arial" panose="020B0604020202020204" pitchFamily="34" charset="0"/>
                <a:cs typeface="Arial" panose="020B0604020202020204" pitchFamily="34" charset="0"/>
              </a:defRPr>
            </a:lvl1pPr>
          </a:lstStyle>
          <a:p>
            <a:fld id="{20D19B30-A2E9-4D7D-A70F-C40E7BA3EAFD}" type="datetimeFigureOut">
              <a:rPr lang="en-US" smtClean="0"/>
              <a:t>2/18/2021</a:t>
            </a:fld>
            <a:endParaRPr lang="en-US"/>
          </a:p>
        </p:txBody>
      </p:sp>
      <p:sp>
        <p:nvSpPr>
          <p:cNvPr id="16390" name="Rectangle 6"/>
          <p:cNvSpPr>
            <a:spLocks noGrp="1" noChangeArrowheads="1"/>
          </p:cNvSpPr>
          <p:nvPr>
            <p:ph type="sldNum" sz="quarter" idx="4"/>
          </p:nvPr>
        </p:nvSpPr>
        <p:spPr bwMode="auto">
          <a:xfrm>
            <a:off x="63246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Arial" panose="020B0604020202020204" pitchFamily="34" charset="0"/>
                <a:cs typeface="Arial" panose="020B0604020202020204" pitchFamily="34" charset="0"/>
              </a:defRPr>
            </a:lvl1pPr>
          </a:lstStyle>
          <a:p>
            <a:fld id="{08068D0C-8981-4598-9C8A-18320B931A9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23.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4.xml"/><Relationship Id="rId1" Type="http://schemas.openxmlformats.org/officeDocument/2006/relationships/tags" Target="../tags/tag11.xml"/><Relationship Id="rId5" Type="http://schemas.openxmlformats.org/officeDocument/2006/relationships/hyperlink" Target="mailto:program.intake@usda.gov" TargetMode="External"/><Relationship Id="rId4" Type="http://schemas.openxmlformats.org/officeDocument/2006/relationships/hyperlink" Target="http://www.ascr.usda.gov/complaint_filing_cust.html" TargetMode="Externa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4.xml"/><Relationship Id="rId1" Type="http://schemas.openxmlformats.org/officeDocument/2006/relationships/tags" Target="../tags/tag3.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4.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4.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4.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4.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4.xml"/><Relationship Id="rId1" Type="http://schemas.openxmlformats.org/officeDocument/2006/relationships/tags" Target="../tags/tag8.xml"/><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4.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4.xml"/><Relationship Id="rId1" Type="http://schemas.openxmlformats.org/officeDocument/2006/relationships/tags" Target="../tags/tag10.xml"/><Relationship Id="rId4"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USDA Foods Programs</a:t>
            </a:r>
            <a:endParaRPr lang="en-US" dirty="0"/>
          </a:p>
        </p:txBody>
      </p:sp>
    </p:spTree>
    <p:custDataLst>
      <p:tags r:id="rId1"/>
    </p:custDataLst>
    <p:extLst>
      <p:ext uri="{BB962C8B-B14F-4D97-AF65-F5344CB8AC3E}">
        <p14:creationId xmlns:p14="http://schemas.microsoft.com/office/powerpoint/2010/main" val="40117906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Non-Discrimination Statement</a:t>
            </a:r>
            <a:endParaRPr lang="en-US" dirty="0"/>
          </a:p>
        </p:txBody>
      </p:sp>
      <p:sp>
        <p:nvSpPr>
          <p:cNvPr id="3" name="Content Placeholder 2"/>
          <p:cNvSpPr>
            <a:spLocks noGrp="1"/>
          </p:cNvSpPr>
          <p:nvPr>
            <p:ph idx="1"/>
          </p:nvPr>
        </p:nvSpPr>
        <p:spPr>
          <a:xfrm>
            <a:off x="685800" y="1219200"/>
            <a:ext cx="8382000" cy="4724399"/>
          </a:xfrm>
        </p:spPr>
        <p:txBody>
          <a:bodyPr/>
          <a:lstStyle/>
          <a:p>
            <a:r>
              <a:rPr lang="en-US" altLang="en-US" sz="1150" dirty="0">
                <a:latin typeface="Arial" charset="0"/>
                <a:cs typeface="Arial" charset="0"/>
              </a:rPr>
              <a:t>In accordance with Federal civil rights law and U.S. Department of Agriculture (USDA) civil rights regulations and policies, the USDA, its Agencies, offices, and employees, and institutions participating in or administering USDA programs are prohibited from discriminating based on race, color, national origin, sex, disability, age, or reprisal or retaliation for prior civil rights activity in any program or activity conducted or funded by USDA.</a:t>
            </a:r>
            <a:br>
              <a:rPr lang="en-US" altLang="en-US" sz="1150" dirty="0">
                <a:latin typeface="Arial" charset="0"/>
                <a:cs typeface="Arial" charset="0"/>
              </a:rPr>
            </a:br>
            <a:r>
              <a:rPr lang="en-US" altLang="en-US" sz="1150" dirty="0">
                <a:latin typeface="Arial" charset="0"/>
                <a:cs typeface="Arial" charset="0"/>
              </a:rPr>
              <a:t/>
            </a:r>
            <a:br>
              <a:rPr lang="en-US" altLang="en-US" sz="1150" dirty="0">
                <a:latin typeface="Arial" charset="0"/>
                <a:cs typeface="Arial" charset="0"/>
              </a:rPr>
            </a:br>
            <a:r>
              <a:rPr lang="en-US" altLang="en-US" sz="1150" dirty="0">
                <a:latin typeface="Arial" charset="0"/>
                <a:cs typeface="Arial" charset="0"/>
              </a:rPr>
              <a:t>Persons with disabilities who require alternative means of communication for program information (e.g. Braille, large print, audiotape, American Sign Language, etc.), should contact the Agency (State or local) where they applied for benefits. Individuals who are deaf, hard of hearing or have speech disabilities may contact USDA through the Federal Relay Service at (800) 877-8339. Additionally, program information may be made available in languages other than English.</a:t>
            </a:r>
            <a:br>
              <a:rPr lang="en-US" altLang="en-US" sz="1150" dirty="0">
                <a:latin typeface="Arial" charset="0"/>
                <a:cs typeface="Arial" charset="0"/>
              </a:rPr>
            </a:br>
            <a:r>
              <a:rPr lang="en-US" altLang="en-US" sz="1150" dirty="0">
                <a:latin typeface="Arial" charset="0"/>
                <a:cs typeface="Arial" charset="0"/>
              </a:rPr>
              <a:t/>
            </a:r>
            <a:br>
              <a:rPr lang="en-US" altLang="en-US" sz="1150" dirty="0">
                <a:latin typeface="Arial" charset="0"/>
                <a:cs typeface="Arial" charset="0"/>
              </a:rPr>
            </a:br>
            <a:r>
              <a:rPr lang="en-US" altLang="en-US" sz="1150" dirty="0">
                <a:latin typeface="Arial" charset="0"/>
                <a:cs typeface="Arial" charset="0"/>
              </a:rPr>
              <a:t>To file a program complaint of discrimination, complete the USDA Program Discrimination Complaint Form, (AD-3027) found online at: </a:t>
            </a:r>
            <a:r>
              <a:rPr lang="en-US" altLang="en-US" sz="1150" dirty="0">
                <a:latin typeface="Arial" charset="0"/>
                <a:cs typeface="Arial" charset="0"/>
                <a:hlinkClick r:id="rId4"/>
              </a:rPr>
              <a:t>http://www.ascr.usda.gov/complaint_filing_cust.html</a:t>
            </a:r>
            <a:r>
              <a:rPr lang="en-US" altLang="en-US" sz="1150" dirty="0">
                <a:latin typeface="Arial" charset="0"/>
                <a:cs typeface="Arial" charset="0"/>
              </a:rPr>
              <a:t>, and at any USDA office, or write a letter addressed to USDA and provide in the letter all of the information requested in the form. To request a copy of the complaint form, call (866) 632-9992. </a:t>
            </a:r>
            <a:br>
              <a:rPr lang="en-US" altLang="en-US" sz="1150" dirty="0">
                <a:latin typeface="Arial" charset="0"/>
                <a:cs typeface="Arial" charset="0"/>
              </a:rPr>
            </a:br>
            <a:r>
              <a:rPr lang="en-US" altLang="en-US" sz="1150" dirty="0">
                <a:latin typeface="Arial" charset="0"/>
                <a:cs typeface="Arial" charset="0"/>
              </a:rPr>
              <a:t/>
            </a:r>
            <a:br>
              <a:rPr lang="en-US" altLang="en-US" sz="1150" dirty="0">
                <a:latin typeface="Arial" charset="0"/>
                <a:cs typeface="Arial" charset="0"/>
              </a:rPr>
            </a:br>
            <a:r>
              <a:rPr lang="en-US" altLang="en-US" sz="1150" dirty="0">
                <a:latin typeface="Arial" charset="0"/>
                <a:cs typeface="Arial" charset="0"/>
              </a:rPr>
              <a:t>Submit your completed form or letter to USDA by:</a:t>
            </a:r>
            <a:br>
              <a:rPr lang="en-US" altLang="en-US" sz="1150" dirty="0">
                <a:latin typeface="Arial" charset="0"/>
                <a:cs typeface="Arial" charset="0"/>
              </a:rPr>
            </a:br>
            <a:r>
              <a:rPr lang="en-US" altLang="en-US" sz="1150" dirty="0">
                <a:latin typeface="Arial" charset="0"/>
                <a:cs typeface="Arial" charset="0"/>
              </a:rPr>
              <a:t/>
            </a:r>
            <a:br>
              <a:rPr lang="en-US" altLang="en-US" sz="1150" dirty="0">
                <a:latin typeface="Arial" charset="0"/>
                <a:cs typeface="Arial" charset="0"/>
              </a:rPr>
            </a:br>
            <a:r>
              <a:rPr lang="en-US" altLang="en-US" sz="1150" dirty="0">
                <a:latin typeface="Arial" charset="0"/>
                <a:cs typeface="Arial" charset="0"/>
              </a:rPr>
              <a:t>(1) mail: U.S. Department of Agriculture</a:t>
            </a:r>
            <a:br>
              <a:rPr lang="en-US" altLang="en-US" sz="1150" dirty="0">
                <a:latin typeface="Arial" charset="0"/>
                <a:cs typeface="Arial" charset="0"/>
              </a:rPr>
            </a:br>
            <a:r>
              <a:rPr lang="en-US" altLang="en-US" sz="1150" dirty="0">
                <a:latin typeface="Arial" charset="0"/>
                <a:cs typeface="Arial" charset="0"/>
              </a:rPr>
              <a:t>Office of the Assistant Secretary for Civil Rights</a:t>
            </a:r>
            <a:br>
              <a:rPr lang="en-US" altLang="en-US" sz="1150" dirty="0">
                <a:latin typeface="Arial" charset="0"/>
                <a:cs typeface="Arial" charset="0"/>
              </a:rPr>
            </a:br>
            <a:r>
              <a:rPr lang="en-US" altLang="en-US" sz="1150" dirty="0">
                <a:latin typeface="Arial" charset="0"/>
                <a:cs typeface="Arial" charset="0"/>
              </a:rPr>
              <a:t>1400 Independence Avenue, SW</a:t>
            </a:r>
            <a:br>
              <a:rPr lang="en-US" altLang="en-US" sz="1150" dirty="0">
                <a:latin typeface="Arial" charset="0"/>
                <a:cs typeface="Arial" charset="0"/>
              </a:rPr>
            </a:br>
            <a:r>
              <a:rPr lang="en-US" altLang="en-US" sz="1150" dirty="0">
                <a:latin typeface="Arial" charset="0"/>
                <a:cs typeface="Arial" charset="0"/>
              </a:rPr>
              <a:t>Washington, D.C. 20250-9410;</a:t>
            </a:r>
            <a:br>
              <a:rPr lang="en-US" altLang="en-US" sz="1150" dirty="0">
                <a:latin typeface="Arial" charset="0"/>
                <a:cs typeface="Arial" charset="0"/>
              </a:rPr>
            </a:br>
            <a:r>
              <a:rPr lang="en-US" altLang="en-US" sz="1150" dirty="0">
                <a:latin typeface="Arial" charset="0"/>
                <a:cs typeface="Arial" charset="0"/>
              </a:rPr>
              <a:t/>
            </a:r>
            <a:br>
              <a:rPr lang="en-US" altLang="en-US" sz="1150" dirty="0">
                <a:latin typeface="Arial" charset="0"/>
                <a:cs typeface="Arial" charset="0"/>
              </a:rPr>
            </a:br>
            <a:r>
              <a:rPr lang="en-US" altLang="en-US" sz="1150" dirty="0">
                <a:latin typeface="Arial" charset="0"/>
                <a:cs typeface="Arial" charset="0"/>
              </a:rPr>
              <a:t>(2) fax: (202) 690-7442; or</a:t>
            </a:r>
            <a:br>
              <a:rPr lang="en-US" altLang="en-US" sz="1150" dirty="0">
                <a:latin typeface="Arial" charset="0"/>
                <a:cs typeface="Arial" charset="0"/>
              </a:rPr>
            </a:br>
            <a:r>
              <a:rPr lang="en-US" altLang="en-US" sz="1150" dirty="0">
                <a:latin typeface="Arial" charset="0"/>
                <a:cs typeface="Arial" charset="0"/>
              </a:rPr>
              <a:t/>
            </a:r>
            <a:br>
              <a:rPr lang="en-US" altLang="en-US" sz="1150" dirty="0">
                <a:latin typeface="Arial" charset="0"/>
                <a:cs typeface="Arial" charset="0"/>
              </a:rPr>
            </a:br>
            <a:r>
              <a:rPr lang="en-US" altLang="en-US" sz="1150" dirty="0">
                <a:latin typeface="Arial" charset="0"/>
                <a:cs typeface="Arial" charset="0"/>
              </a:rPr>
              <a:t>(3) email: </a:t>
            </a:r>
            <a:r>
              <a:rPr lang="en-US" altLang="en-US" sz="1150" dirty="0">
                <a:latin typeface="Arial" charset="0"/>
                <a:cs typeface="Arial" charset="0"/>
                <a:hlinkClick r:id="rId5"/>
              </a:rPr>
              <a:t>program.intake@usda.gov</a:t>
            </a:r>
            <a:r>
              <a:rPr lang="en-US" altLang="en-US" sz="1150" dirty="0">
                <a:latin typeface="Arial" charset="0"/>
                <a:cs typeface="Arial" charset="0"/>
              </a:rPr>
              <a:t> </a:t>
            </a:r>
            <a:br>
              <a:rPr lang="en-US" altLang="en-US" sz="1150" dirty="0">
                <a:latin typeface="Arial" charset="0"/>
                <a:cs typeface="Arial" charset="0"/>
              </a:rPr>
            </a:br>
            <a:r>
              <a:rPr lang="en-US" altLang="en-US" sz="1150" dirty="0">
                <a:latin typeface="Arial" charset="0"/>
                <a:cs typeface="Arial" charset="0"/>
              </a:rPr>
              <a:t/>
            </a:r>
            <a:br>
              <a:rPr lang="en-US" altLang="en-US" sz="1150" dirty="0">
                <a:latin typeface="Arial" charset="0"/>
                <a:cs typeface="Arial" charset="0"/>
              </a:rPr>
            </a:br>
            <a:r>
              <a:rPr lang="en-US" altLang="en-US" sz="1150" dirty="0">
                <a:latin typeface="Arial" charset="0"/>
                <a:cs typeface="Arial" charset="0"/>
              </a:rPr>
              <a:t>This institution is an equal opportunity provider.</a:t>
            </a:r>
            <a:r>
              <a:rPr lang="en-US" altLang="en-US" sz="1150" dirty="0"/>
              <a:t/>
            </a:r>
            <a:br>
              <a:rPr lang="en-US" altLang="en-US" sz="1150" dirty="0"/>
            </a:br>
            <a:endParaRPr lang="en-US" sz="1150" dirty="0"/>
          </a:p>
        </p:txBody>
      </p:sp>
    </p:spTree>
    <p:custDataLst>
      <p:tags r:id="rId1"/>
    </p:custDataLst>
    <p:extLst>
      <p:ext uri="{BB962C8B-B14F-4D97-AF65-F5344CB8AC3E}">
        <p14:creationId xmlns:p14="http://schemas.microsoft.com/office/powerpoint/2010/main" val="42933081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2895600"/>
            <a:ext cx="8229600" cy="4267199"/>
          </a:xfrm>
        </p:spPr>
        <p:txBody>
          <a:bodyPr/>
          <a:lstStyle/>
          <a:p>
            <a:r>
              <a:rPr lang="en-US" dirty="0" smtClean="0"/>
              <a:t>Direct Delivery</a:t>
            </a:r>
          </a:p>
          <a:p>
            <a:r>
              <a:rPr lang="en-US" dirty="0" smtClean="0"/>
              <a:t>Diversion/Processing</a:t>
            </a:r>
          </a:p>
          <a:p>
            <a:r>
              <a:rPr lang="en-US" dirty="0"/>
              <a:t>DoD Fresh Fruit and Vegetable Program</a:t>
            </a:r>
          </a:p>
          <a:p>
            <a:r>
              <a:rPr lang="en-US" dirty="0" smtClean="0"/>
              <a:t>Unprocessed Fruit and Vegetable Pilot</a:t>
            </a:r>
          </a:p>
        </p:txBody>
      </p:sp>
      <p:pic>
        <p:nvPicPr>
          <p:cNvPr id="4" name="Picture 3" title="multi-colored puzzle pieces"/>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791200" y="1587500"/>
            <a:ext cx="2753732" cy="2133600"/>
          </a:xfrm>
          <a:prstGeom prst="rect">
            <a:avLst/>
          </a:prstGeom>
        </p:spPr>
      </p:pic>
      <p:sp>
        <p:nvSpPr>
          <p:cNvPr id="2" name="Title 1"/>
          <p:cNvSpPr>
            <a:spLocks noGrp="1"/>
          </p:cNvSpPr>
          <p:nvPr>
            <p:ph type="title"/>
          </p:nvPr>
        </p:nvSpPr>
        <p:spPr/>
        <p:txBody>
          <a:bodyPr/>
          <a:lstStyle/>
          <a:p>
            <a:r>
              <a:rPr lang="en-US" dirty="0" smtClean="0"/>
              <a:t>Four Programs</a:t>
            </a:r>
            <a:endParaRPr lang="en-US" dirty="0"/>
          </a:p>
        </p:txBody>
      </p:sp>
    </p:spTree>
    <p:custDataLst>
      <p:tags r:id="rId1"/>
    </p:custDataLst>
    <p:extLst>
      <p:ext uri="{BB962C8B-B14F-4D97-AF65-F5344CB8AC3E}">
        <p14:creationId xmlns:p14="http://schemas.microsoft.com/office/powerpoint/2010/main" val="19665924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Direct Delivery</a:t>
            </a:r>
            <a:endParaRPr lang="en-US" dirty="0"/>
          </a:p>
        </p:txBody>
      </p:sp>
      <p:sp>
        <p:nvSpPr>
          <p:cNvPr id="3" name="Content Placeholder 2"/>
          <p:cNvSpPr>
            <a:spLocks noGrp="1"/>
          </p:cNvSpPr>
          <p:nvPr>
            <p:ph idx="1"/>
          </p:nvPr>
        </p:nvSpPr>
        <p:spPr/>
        <p:txBody>
          <a:bodyPr/>
          <a:lstStyle/>
          <a:p>
            <a:r>
              <a:rPr lang="en-US" sz="2800" dirty="0"/>
              <a:t>Most commonly used program</a:t>
            </a:r>
          </a:p>
          <a:p>
            <a:r>
              <a:rPr lang="en-US" sz="2800" dirty="0" smtClean="0"/>
              <a:t>Finished End Products</a:t>
            </a:r>
          </a:p>
          <a:p>
            <a:pPr lvl="1"/>
            <a:r>
              <a:rPr lang="en-US" sz="2400" dirty="0" smtClean="0"/>
              <a:t>Over 200 products available</a:t>
            </a:r>
          </a:p>
          <a:p>
            <a:pPr lvl="1"/>
            <a:r>
              <a:rPr lang="en-US" sz="2400" dirty="0" smtClean="0"/>
              <a:t>Narrowed by Survey and Advisory Council</a:t>
            </a:r>
          </a:p>
          <a:p>
            <a:pPr lvl="1"/>
            <a:r>
              <a:rPr lang="en-US" sz="2400" dirty="0"/>
              <a:t>60+ different products purchased </a:t>
            </a:r>
            <a:endParaRPr lang="en-US" sz="2400" dirty="0" smtClean="0"/>
          </a:p>
          <a:p>
            <a:r>
              <a:rPr lang="en-US" sz="2800" dirty="0" smtClean="0"/>
              <a:t>All products ordered by the case in Feb/Mar for following School Year using WBSCM</a:t>
            </a:r>
          </a:p>
        </p:txBody>
      </p:sp>
    </p:spTree>
    <p:custDataLst>
      <p:tags r:id="rId1"/>
    </p:custDataLst>
    <p:extLst>
      <p:ext uri="{BB962C8B-B14F-4D97-AF65-F5344CB8AC3E}">
        <p14:creationId xmlns:p14="http://schemas.microsoft.com/office/powerpoint/2010/main" val="28701610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Direct Delivery Details</a:t>
            </a:r>
            <a:endParaRPr lang="en-US" dirty="0"/>
          </a:p>
        </p:txBody>
      </p:sp>
      <p:sp>
        <p:nvSpPr>
          <p:cNvPr id="3" name="Content Placeholder 2"/>
          <p:cNvSpPr>
            <a:spLocks noGrp="1"/>
          </p:cNvSpPr>
          <p:nvPr>
            <p:ph idx="1"/>
          </p:nvPr>
        </p:nvSpPr>
        <p:spPr/>
        <p:txBody>
          <a:bodyPr/>
          <a:lstStyle/>
          <a:p>
            <a:r>
              <a:rPr lang="en-US" sz="2800" dirty="0"/>
              <a:t>Procurement done by </a:t>
            </a:r>
            <a:r>
              <a:rPr lang="en-US" sz="2800" dirty="0" smtClean="0"/>
              <a:t>AMS (Agricultural Marketing Service)</a:t>
            </a:r>
          </a:p>
          <a:p>
            <a:r>
              <a:rPr lang="en-US" sz="2800" dirty="0" smtClean="0"/>
              <a:t>Delivery </a:t>
            </a:r>
            <a:r>
              <a:rPr lang="en-US" sz="2800" dirty="0"/>
              <a:t>up to twice monthly with 20 case </a:t>
            </a:r>
            <a:r>
              <a:rPr lang="en-US" sz="2800" dirty="0" smtClean="0"/>
              <a:t>minimum</a:t>
            </a:r>
          </a:p>
          <a:p>
            <a:r>
              <a:rPr lang="en-US" sz="2800" dirty="0" smtClean="0"/>
              <a:t>Built in </a:t>
            </a:r>
            <a:r>
              <a:rPr lang="en-US" sz="2800" dirty="0" smtClean="0"/>
              <a:t>90</a:t>
            </a:r>
            <a:r>
              <a:rPr lang="en-US" sz="2800" dirty="0" smtClean="0"/>
              <a:t> </a:t>
            </a:r>
            <a:r>
              <a:rPr lang="en-US" sz="2800" dirty="0" smtClean="0"/>
              <a:t>day dwell time</a:t>
            </a:r>
            <a:endParaRPr lang="en-US" sz="2800" dirty="0"/>
          </a:p>
          <a:p>
            <a:r>
              <a:rPr lang="en-US" sz="2800" dirty="0"/>
              <a:t>S</a:t>
            </a:r>
            <a:r>
              <a:rPr lang="en-US" sz="2800" dirty="0" smtClean="0"/>
              <a:t>ervice </a:t>
            </a:r>
            <a:r>
              <a:rPr lang="en-US" sz="2800" dirty="0"/>
              <a:t>fee deducted from </a:t>
            </a:r>
            <a:r>
              <a:rPr lang="en-US" sz="2800" dirty="0" smtClean="0"/>
              <a:t>claims</a:t>
            </a:r>
          </a:p>
          <a:p>
            <a:r>
              <a:rPr lang="en-US" sz="2800" dirty="0" smtClean="0"/>
              <a:t>Food </a:t>
            </a:r>
            <a:r>
              <a:rPr lang="en-US" sz="2800" dirty="0"/>
              <a:t>facts sheets provided for crediting</a:t>
            </a:r>
          </a:p>
          <a:p>
            <a:endParaRPr lang="en-US" dirty="0"/>
          </a:p>
        </p:txBody>
      </p:sp>
    </p:spTree>
    <p:custDataLst>
      <p:tags r:id="rId1"/>
    </p:custDataLst>
    <p:extLst>
      <p:ext uri="{BB962C8B-B14F-4D97-AF65-F5344CB8AC3E}">
        <p14:creationId xmlns:p14="http://schemas.microsoft.com/office/powerpoint/2010/main" val="1298318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Diversion/Processing</a:t>
            </a:r>
            <a:endParaRPr lang="en-US" dirty="0"/>
          </a:p>
        </p:txBody>
      </p:sp>
      <p:sp>
        <p:nvSpPr>
          <p:cNvPr id="3" name="Content Placeholder 2"/>
          <p:cNvSpPr>
            <a:spLocks noGrp="1"/>
          </p:cNvSpPr>
          <p:nvPr>
            <p:ph idx="1"/>
          </p:nvPr>
        </p:nvSpPr>
        <p:spPr/>
        <p:txBody>
          <a:bodyPr/>
          <a:lstStyle/>
          <a:p>
            <a:r>
              <a:rPr lang="en-US" sz="2600" dirty="0" smtClean="0"/>
              <a:t>Bulk food purchased for further processing</a:t>
            </a:r>
          </a:p>
          <a:p>
            <a:pPr lvl="1"/>
            <a:r>
              <a:rPr lang="en-US" sz="2200" dirty="0" smtClean="0"/>
              <a:t>Increases variety </a:t>
            </a:r>
          </a:p>
          <a:p>
            <a:pPr lvl="1"/>
            <a:r>
              <a:rPr lang="en-US" sz="2200" dirty="0" smtClean="0"/>
              <a:t>No restriction of processors</a:t>
            </a:r>
          </a:p>
          <a:p>
            <a:r>
              <a:rPr lang="en-US" sz="2600" dirty="0" smtClean="0"/>
              <a:t>Procurement completed by sponsor </a:t>
            </a:r>
          </a:p>
          <a:p>
            <a:pPr lvl="1"/>
            <a:r>
              <a:rPr lang="en-US" sz="2200" dirty="0" smtClean="0"/>
              <a:t>State processing agreements</a:t>
            </a:r>
          </a:p>
          <a:p>
            <a:pPr lvl="1"/>
            <a:r>
              <a:rPr lang="en-US" sz="2200" dirty="0" smtClean="0"/>
              <a:t>Planning forecasting in next training segment</a:t>
            </a:r>
          </a:p>
          <a:p>
            <a:r>
              <a:rPr lang="en-US" sz="2600" dirty="0" smtClean="0"/>
              <a:t>Bulk food ordered in </a:t>
            </a:r>
            <a:r>
              <a:rPr lang="en-US" sz="2600" dirty="0"/>
              <a:t>Feb/March for following School Year using </a:t>
            </a:r>
            <a:r>
              <a:rPr lang="en-US" sz="2600" dirty="0" smtClean="0"/>
              <a:t>WBSCM</a:t>
            </a:r>
          </a:p>
        </p:txBody>
      </p:sp>
    </p:spTree>
    <p:custDataLst>
      <p:tags r:id="rId1"/>
    </p:custDataLst>
    <p:extLst>
      <p:ext uri="{BB962C8B-B14F-4D97-AF65-F5344CB8AC3E}">
        <p14:creationId xmlns:p14="http://schemas.microsoft.com/office/powerpoint/2010/main" val="42037739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Diversion Details</a:t>
            </a:r>
            <a:endParaRPr lang="en-US" dirty="0"/>
          </a:p>
        </p:txBody>
      </p:sp>
      <p:sp>
        <p:nvSpPr>
          <p:cNvPr id="3" name="Content Placeholder 2"/>
          <p:cNvSpPr>
            <a:spLocks noGrp="1"/>
          </p:cNvSpPr>
          <p:nvPr>
            <p:ph idx="1"/>
          </p:nvPr>
        </p:nvSpPr>
        <p:spPr/>
        <p:txBody>
          <a:bodyPr/>
          <a:lstStyle/>
          <a:p>
            <a:r>
              <a:rPr lang="en-US" sz="2600" dirty="0"/>
              <a:t>Delivery worked out between processor/broker and sponsor</a:t>
            </a:r>
          </a:p>
          <a:p>
            <a:pPr lvl="1"/>
            <a:r>
              <a:rPr lang="en-US" sz="2200" dirty="0"/>
              <a:t>Options include broad-line distribution, state warehouse or direct ship</a:t>
            </a:r>
          </a:p>
          <a:p>
            <a:r>
              <a:rPr lang="en-US" sz="2600" dirty="0"/>
              <a:t>S</a:t>
            </a:r>
            <a:r>
              <a:rPr lang="en-US" sz="2600" dirty="0" smtClean="0"/>
              <a:t>ervice </a:t>
            </a:r>
            <a:r>
              <a:rPr lang="en-US" sz="2600" dirty="0" smtClean="0"/>
              <a:t>fee deducted from claims</a:t>
            </a:r>
          </a:p>
          <a:p>
            <a:r>
              <a:rPr lang="en-US" sz="2600" dirty="0" smtClean="0"/>
              <a:t>Charged for end product purchased less the value of diverted food (several variations)</a:t>
            </a:r>
          </a:p>
          <a:p>
            <a:r>
              <a:rPr lang="en-US" sz="2600" dirty="0" smtClean="0"/>
              <a:t>CN (Child Nutrition) Labels or MPFS (Manufacturers Product Formulation Statement) provide crediting information</a:t>
            </a:r>
            <a:endParaRPr lang="en-US" sz="2600" dirty="0"/>
          </a:p>
        </p:txBody>
      </p:sp>
    </p:spTree>
    <p:custDataLst>
      <p:tags r:id="rId1"/>
    </p:custDataLst>
    <p:extLst>
      <p:ext uri="{BB962C8B-B14F-4D97-AF65-F5344CB8AC3E}">
        <p14:creationId xmlns:p14="http://schemas.microsoft.com/office/powerpoint/2010/main" val="14669147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p:cNvSpPr>
            <a:spLocks noGrp="1"/>
          </p:cNvSpPr>
          <p:nvPr>
            <p:ph idx="1"/>
          </p:nvPr>
        </p:nvSpPr>
        <p:spPr>
          <a:xfrm>
            <a:off x="4102100" y="1143000"/>
            <a:ext cx="4965700" cy="5105400"/>
          </a:xfrm>
        </p:spPr>
        <p:txBody>
          <a:bodyPr/>
          <a:lstStyle/>
          <a:p>
            <a:r>
              <a:rPr lang="en-US" altLang="en-US" sz="2400" dirty="0" smtClean="0"/>
              <a:t>Fresh Fruits and Vegetables </a:t>
            </a:r>
          </a:p>
          <a:p>
            <a:r>
              <a:rPr lang="en-US" altLang="en-US" sz="2400" dirty="0" smtClean="0"/>
              <a:t>Entitlement set aside in Feb or March for following school year</a:t>
            </a:r>
          </a:p>
          <a:p>
            <a:r>
              <a:rPr lang="en-US" altLang="en-US" sz="2400" dirty="0" smtClean="0"/>
              <a:t>Order as often as weekly via FFAVORS with $</a:t>
            </a:r>
            <a:r>
              <a:rPr lang="en-US" altLang="en-US" sz="2400" dirty="0" smtClean="0"/>
              <a:t>150 </a:t>
            </a:r>
            <a:r>
              <a:rPr lang="en-US" altLang="en-US" sz="2400" dirty="0" smtClean="0"/>
              <a:t>drop minimum</a:t>
            </a:r>
          </a:p>
          <a:p>
            <a:r>
              <a:rPr lang="en-US" altLang="en-US" sz="2400" dirty="0" smtClean="0"/>
              <a:t>Procurement done by DoD Logistics</a:t>
            </a:r>
          </a:p>
          <a:p>
            <a:r>
              <a:rPr lang="en-US" altLang="en-US" sz="2400" dirty="0" smtClean="0"/>
              <a:t>US grown only with seasonal availability</a:t>
            </a:r>
          </a:p>
          <a:p>
            <a:r>
              <a:rPr lang="en-US" altLang="en-US" sz="2400" dirty="0"/>
              <a:t>S</a:t>
            </a:r>
            <a:r>
              <a:rPr lang="en-US" altLang="en-US" sz="2400" dirty="0" smtClean="0"/>
              <a:t>ervice </a:t>
            </a:r>
            <a:r>
              <a:rPr lang="en-US" altLang="en-US" sz="2400" dirty="0" smtClean="0"/>
              <a:t>fee deducted from claims</a:t>
            </a:r>
          </a:p>
        </p:txBody>
      </p:sp>
      <p:pic>
        <p:nvPicPr>
          <p:cNvPr id="2" name="Picture 1" title="Vegetables"/>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1285" y="1356519"/>
            <a:ext cx="2759630" cy="4140200"/>
          </a:xfrm>
          <a:prstGeom prst="rect">
            <a:avLst/>
          </a:prstGeom>
        </p:spPr>
      </p:pic>
      <p:sp>
        <p:nvSpPr>
          <p:cNvPr id="12" name="Title 11"/>
          <p:cNvSpPr>
            <a:spLocks noGrp="1"/>
          </p:cNvSpPr>
          <p:nvPr>
            <p:ph type="title"/>
          </p:nvPr>
        </p:nvSpPr>
        <p:spPr/>
        <p:txBody>
          <a:bodyPr/>
          <a:lstStyle/>
          <a:p>
            <a:r>
              <a:rPr lang="en-US" dirty="0" smtClean="0">
                <a:solidFill>
                  <a:srgbClr val="1F497D"/>
                </a:solidFill>
              </a:rPr>
              <a:t>USDA DoD </a:t>
            </a:r>
            <a:r>
              <a:rPr lang="en-US" dirty="0">
                <a:solidFill>
                  <a:srgbClr val="1F497D"/>
                </a:solidFill>
              </a:rPr>
              <a:t>Fresh </a:t>
            </a:r>
            <a:r>
              <a:rPr lang="en-US" dirty="0" smtClean="0">
                <a:solidFill>
                  <a:srgbClr val="1F497D"/>
                </a:solidFill>
              </a:rPr>
              <a:t>Produce</a:t>
            </a:r>
            <a:endParaRPr lang="en-US" dirty="0"/>
          </a:p>
        </p:txBody>
      </p:sp>
    </p:spTree>
    <p:custDataLst>
      <p:tags r:id="rId1"/>
    </p:custDataLst>
    <p:extLst>
      <p:ext uri="{BB962C8B-B14F-4D97-AF65-F5344CB8AC3E}">
        <p14:creationId xmlns:p14="http://schemas.microsoft.com/office/powerpoint/2010/main" val="32986017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7620000" cy="944563"/>
          </a:xfrm>
        </p:spPr>
        <p:txBody>
          <a:bodyPr/>
          <a:lstStyle/>
          <a:p>
            <a:pPr eaLnBrk="1" fontAlgn="auto" hangingPunct="1">
              <a:spcAft>
                <a:spcPts val="0"/>
              </a:spcAft>
              <a:defRPr/>
            </a:pPr>
            <a:r>
              <a:rPr lang="en-US" dirty="0" smtClean="0"/>
              <a:t>Unprocessed F&amp;V Pilot</a:t>
            </a:r>
            <a:endParaRPr lang="en-US" dirty="0"/>
          </a:p>
        </p:txBody>
      </p:sp>
      <p:sp>
        <p:nvSpPr>
          <p:cNvPr id="8195" name="Content Placeholder 2"/>
          <p:cNvSpPr>
            <a:spLocks noGrp="1"/>
          </p:cNvSpPr>
          <p:nvPr>
            <p:ph idx="1"/>
          </p:nvPr>
        </p:nvSpPr>
        <p:spPr>
          <a:xfrm>
            <a:off x="914400" y="1295400"/>
            <a:ext cx="7924800" cy="4572000"/>
          </a:xfrm>
        </p:spPr>
        <p:txBody>
          <a:bodyPr/>
          <a:lstStyle/>
          <a:p>
            <a:pPr marL="514350" lvl="1" indent="-457200" eaLnBrk="1" hangingPunct="1">
              <a:buFont typeface="Arial" panose="020B0604020202020204" pitchFamily="34" charset="0"/>
              <a:buChar char="•"/>
              <a:defRPr/>
            </a:pPr>
            <a:r>
              <a:rPr lang="en-US" altLang="en-US" sz="2600" dirty="0" smtClean="0">
                <a:latin typeface="Arial" charset="0"/>
                <a:cs typeface="Arial" charset="0"/>
              </a:rPr>
              <a:t>Unprocessed fruits and vegetables purchased directly from farm/vendor</a:t>
            </a:r>
          </a:p>
          <a:p>
            <a:pPr marL="514350" lvl="1" indent="-457200" eaLnBrk="1" hangingPunct="1">
              <a:buFont typeface="Arial" panose="020B0604020202020204" pitchFamily="34" charset="0"/>
              <a:buChar char="•"/>
              <a:defRPr/>
            </a:pPr>
            <a:r>
              <a:rPr lang="en-US" altLang="en-US" sz="2600" dirty="0" smtClean="0">
                <a:latin typeface="Arial" charset="0"/>
                <a:cs typeface="Arial" charset="0"/>
              </a:rPr>
              <a:t>Procurement done by sponsor</a:t>
            </a:r>
          </a:p>
          <a:p>
            <a:pPr marL="514350" lvl="1" indent="-457200" eaLnBrk="1" hangingPunct="1">
              <a:buFont typeface="Arial" panose="020B0604020202020204" pitchFamily="34" charset="0"/>
              <a:buChar char="•"/>
              <a:defRPr/>
            </a:pPr>
            <a:r>
              <a:rPr lang="en-US" altLang="en-US" sz="2600" dirty="0" smtClean="0">
                <a:latin typeface="Arial" charset="0"/>
                <a:cs typeface="Arial" charset="0"/>
              </a:rPr>
              <a:t>Approved vendors list – delivery details and minimums determined by vendor</a:t>
            </a:r>
          </a:p>
          <a:p>
            <a:pPr marL="514350" lvl="1" indent="-457200">
              <a:buFont typeface="Arial" panose="020B0604020202020204" pitchFamily="34" charset="0"/>
              <a:buChar char="•"/>
              <a:defRPr/>
            </a:pPr>
            <a:r>
              <a:rPr lang="en-US" altLang="en-US" sz="2600" dirty="0">
                <a:latin typeface="Arial" charset="0"/>
                <a:cs typeface="Arial" charset="0"/>
              </a:rPr>
              <a:t>Entitlement dollars set aside in Feb/March for following </a:t>
            </a:r>
            <a:r>
              <a:rPr lang="en-US" altLang="en-US" sz="2600" dirty="0" smtClean="0">
                <a:latin typeface="Arial" charset="0"/>
                <a:cs typeface="Arial" charset="0"/>
              </a:rPr>
              <a:t>SY</a:t>
            </a:r>
          </a:p>
          <a:p>
            <a:pPr marL="514350" lvl="1" indent="-457200">
              <a:buFont typeface="Arial" panose="020B0604020202020204" pitchFamily="34" charset="0"/>
              <a:buChar char="•"/>
              <a:defRPr/>
            </a:pPr>
            <a:r>
              <a:rPr lang="en-US" altLang="en-US" sz="2600" dirty="0" smtClean="0">
                <a:latin typeface="Arial" charset="0"/>
                <a:cs typeface="Arial" charset="0"/>
              </a:rPr>
              <a:t>Local produce with seasonal availability</a:t>
            </a:r>
          </a:p>
          <a:p>
            <a:pPr marL="514350" lvl="1" indent="-457200">
              <a:buFont typeface="Arial" panose="020B0604020202020204" pitchFamily="34" charset="0"/>
              <a:buChar char="•"/>
              <a:defRPr/>
            </a:pPr>
            <a:r>
              <a:rPr lang="en-US" altLang="en-US" sz="2600" dirty="0">
                <a:latin typeface="Arial" charset="0"/>
                <a:cs typeface="Arial" charset="0"/>
              </a:rPr>
              <a:t>S</a:t>
            </a:r>
            <a:r>
              <a:rPr lang="en-US" altLang="en-US" sz="2600" dirty="0" smtClean="0">
                <a:latin typeface="Arial" charset="0"/>
                <a:cs typeface="Arial" charset="0"/>
              </a:rPr>
              <a:t>ervice </a:t>
            </a:r>
            <a:r>
              <a:rPr lang="en-US" altLang="en-US" sz="2600" dirty="0" smtClean="0">
                <a:latin typeface="Arial" charset="0"/>
                <a:cs typeface="Arial" charset="0"/>
              </a:rPr>
              <a:t>fee deducted from claims </a:t>
            </a:r>
            <a:endParaRPr lang="en-US" altLang="en-US" sz="2600" dirty="0">
              <a:latin typeface="Arial" charset="0"/>
              <a:cs typeface="Arial" charset="0"/>
            </a:endParaRPr>
          </a:p>
          <a:p>
            <a:pPr marL="342900" lvl="1" eaLnBrk="1" hangingPunct="1">
              <a:buClr>
                <a:schemeClr val="accent1"/>
              </a:buClr>
              <a:defRPr/>
            </a:pPr>
            <a:endParaRPr lang="en-US" altLang="en-US" dirty="0" smtClean="0">
              <a:latin typeface="Arial" charset="0"/>
              <a:cs typeface="Arial" charset="0"/>
            </a:endParaRPr>
          </a:p>
          <a:p>
            <a:pPr eaLnBrk="1" hangingPunct="1">
              <a:defRPr/>
            </a:pPr>
            <a:endParaRPr lang="en-US" altLang="en-US" dirty="0" smtClean="0">
              <a:latin typeface="Arial" charset="0"/>
              <a:cs typeface="Arial" charset="0"/>
            </a:endParaRPr>
          </a:p>
        </p:txBody>
      </p:sp>
      <p:sp>
        <p:nvSpPr>
          <p:cNvPr id="7172" name="Slide Number Placeholder 3"/>
          <p:cNvSpPr>
            <a:spLocks noGrp="1"/>
          </p:cNvSpPr>
          <p:nvPr>
            <p:ph type="sldNum" sz="quarter" idx="11"/>
          </p:nvPr>
        </p:nvSpPr>
        <p:spPr bwMode="auto">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round/>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FA45F283-D2D8-40CB-9567-48E724450B65}" type="slidenum">
              <a:rPr lang="en-US" altLang="en-US" smtClean="0">
                <a:solidFill>
                  <a:prstClr val="black"/>
                </a:solidFill>
              </a:rPr>
              <a:pPr fontAlgn="base">
                <a:spcBef>
                  <a:spcPct val="0"/>
                </a:spcBef>
                <a:spcAft>
                  <a:spcPct val="0"/>
                </a:spcAft>
                <a:defRPr/>
              </a:pPr>
              <a:t>8</a:t>
            </a:fld>
            <a:endParaRPr lang="en-US" altLang="en-US" smtClean="0">
              <a:solidFill>
                <a:prstClr val="black"/>
              </a:solidFill>
            </a:endParaRPr>
          </a:p>
        </p:txBody>
      </p:sp>
    </p:spTree>
    <p:custDataLst>
      <p:tags r:id="rId1"/>
    </p:custDataLst>
    <p:extLst>
      <p:ext uri="{BB962C8B-B14F-4D97-AF65-F5344CB8AC3E}">
        <p14:creationId xmlns:p14="http://schemas.microsoft.com/office/powerpoint/2010/main" val="39628083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pic>
        <p:nvPicPr>
          <p:cNvPr id="4" name="Picture 4" title="Colorful Hands Raised "/>
          <p:cNvPicPr>
            <a:picLocks noGrp="1" noChangeAspect="1" noChangeArrowheads="1"/>
          </p:cNvPicPr>
          <p:nvPr>
            <p:ph idx="1"/>
          </p:nvPr>
        </p:nvPicPr>
        <p:blipFill>
          <a:blip r:embed="rId4">
            <a:extLst>
              <a:ext uri="{28A0092B-C50C-407E-A947-70E740481C1C}">
                <a14:useLocalDpi xmlns:a14="http://schemas.microsoft.com/office/drawing/2010/main" val="0"/>
              </a:ext>
            </a:extLst>
          </a:blip>
          <a:srcRect/>
          <a:stretch>
            <a:fillRect/>
          </a:stretch>
        </p:blipFill>
        <p:spPr>
          <a:xfrm>
            <a:off x="2590800" y="1371600"/>
            <a:ext cx="4539574" cy="4267200"/>
          </a:xfrm>
        </p:spPr>
      </p:pic>
    </p:spTree>
    <p:custDataLst>
      <p:tags r:id="rId1"/>
    </p:custDataLst>
    <p:extLst>
      <p:ext uri="{BB962C8B-B14F-4D97-AF65-F5344CB8AC3E}">
        <p14:creationId xmlns:p14="http://schemas.microsoft.com/office/powerpoint/2010/main" val="210850374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1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de-template_2017">
  <a:themeElements>
    <a:clrScheme name="1_simple 2">
      <a:dk1>
        <a:srgbClr val="000000"/>
      </a:dk1>
      <a:lt1>
        <a:srgbClr val="99CCFF"/>
      </a:lt1>
      <a:dk2>
        <a:srgbClr val="1C1C1C"/>
      </a:dk2>
      <a:lt2>
        <a:srgbClr val="4D4D4D"/>
      </a:lt2>
      <a:accent1>
        <a:srgbClr val="CC0066"/>
      </a:accent1>
      <a:accent2>
        <a:srgbClr val="3366FF"/>
      </a:accent2>
      <a:accent3>
        <a:srgbClr val="CAE2FF"/>
      </a:accent3>
      <a:accent4>
        <a:srgbClr val="000000"/>
      </a:accent4>
      <a:accent5>
        <a:srgbClr val="E2AAB8"/>
      </a:accent5>
      <a:accent6>
        <a:srgbClr val="2D5CE7"/>
      </a:accent6>
      <a:hlink>
        <a:srgbClr val="FF0000"/>
      </a:hlink>
      <a:folHlink>
        <a:srgbClr val="FFFF00"/>
      </a:folHlink>
    </a:clrScheme>
    <a:fontScheme name="1_simpl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simple 1">
        <a:dk1>
          <a:srgbClr val="C0C0C0"/>
        </a:dk1>
        <a:lt1>
          <a:srgbClr val="FFFFFF"/>
        </a:lt1>
        <a:dk2>
          <a:srgbClr val="000099"/>
        </a:dk2>
        <a:lt2>
          <a:srgbClr val="CCECFF"/>
        </a:lt2>
        <a:accent1>
          <a:srgbClr val="FF3399"/>
        </a:accent1>
        <a:accent2>
          <a:srgbClr val="99CCFF"/>
        </a:accent2>
        <a:accent3>
          <a:srgbClr val="AAAACA"/>
        </a:accent3>
        <a:accent4>
          <a:srgbClr val="DADADA"/>
        </a:accent4>
        <a:accent5>
          <a:srgbClr val="FFADCA"/>
        </a:accent5>
        <a:accent6>
          <a:srgbClr val="8AB9E7"/>
        </a:accent6>
        <a:hlink>
          <a:srgbClr val="FF5050"/>
        </a:hlink>
        <a:folHlink>
          <a:srgbClr val="FFFF99"/>
        </a:folHlink>
      </a:clrScheme>
      <a:clrMap bg1="dk2" tx1="lt1" bg2="dk1" tx2="lt2" accent1="accent1" accent2="accent2" accent3="accent3" accent4="accent4" accent5="accent5" accent6="accent6" hlink="hlink" folHlink="folHlink"/>
    </a:extraClrScheme>
    <a:extraClrScheme>
      <a:clrScheme name="1_simple 2">
        <a:dk1>
          <a:srgbClr val="000000"/>
        </a:dk1>
        <a:lt1>
          <a:srgbClr val="99CCFF"/>
        </a:lt1>
        <a:dk2>
          <a:srgbClr val="1C1C1C"/>
        </a:dk2>
        <a:lt2>
          <a:srgbClr val="4D4D4D"/>
        </a:lt2>
        <a:accent1>
          <a:srgbClr val="CC0066"/>
        </a:accent1>
        <a:accent2>
          <a:srgbClr val="3366FF"/>
        </a:accent2>
        <a:accent3>
          <a:srgbClr val="CAE2FF"/>
        </a:accent3>
        <a:accent4>
          <a:srgbClr val="000000"/>
        </a:accent4>
        <a:accent5>
          <a:srgbClr val="E2AAB8"/>
        </a:accent5>
        <a:accent6>
          <a:srgbClr val="2D5CE7"/>
        </a:accent6>
        <a:hlink>
          <a:srgbClr val="FF0000"/>
        </a:hlink>
        <a:folHlink>
          <a:srgbClr val="FFFF00"/>
        </a:folHlink>
      </a:clrScheme>
      <a:clrMap bg1="lt1" tx1="dk1" bg2="lt2" tx2="dk2" accent1="accent1" accent2="accent2" accent3="accent3" accent4="accent4" accent5="accent5" accent6="accent6" hlink="hlink" folHlink="folHlink"/>
    </a:extraClrScheme>
    <a:extraClrScheme>
      <a:clrScheme name="1_simple 3">
        <a:dk1>
          <a:srgbClr val="C0C0C0"/>
        </a:dk1>
        <a:lt1>
          <a:srgbClr val="FFFFFF"/>
        </a:lt1>
        <a:dk2>
          <a:srgbClr val="800000"/>
        </a:dk2>
        <a:lt2>
          <a:srgbClr val="FFCC99"/>
        </a:lt2>
        <a:accent1>
          <a:srgbClr val="FF9900"/>
        </a:accent1>
        <a:accent2>
          <a:srgbClr val="CC0000"/>
        </a:accent2>
        <a:accent3>
          <a:srgbClr val="C0AAAA"/>
        </a:accent3>
        <a:accent4>
          <a:srgbClr val="DADADA"/>
        </a:accent4>
        <a:accent5>
          <a:srgbClr val="FFCAAA"/>
        </a:accent5>
        <a:accent6>
          <a:srgbClr val="B90000"/>
        </a:accent6>
        <a:hlink>
          <a:srgbClr val="FF33CC"/>
        </a:hlink>
        <a:folHlink>
          <a:srgbClr val="FFCC00"/>
        </a:folHlink>
      </a:clrScheme>
      <a:clrMap bg1="dk2" tx1="lt1" bg2="dk1" tx2="lt2" accent1="accent1" accent2="accent2" accent3="accent3" accent4="accent4" accent5="accent5" accent6="accent6" hlink="hlink" folHlink="folHlink"/>
    </a:extraClrScheme>
    <a:extraClrScheme>
      <a:clrScheme name="1_simple 4">
        <a:dk1>
          <a:srgbClr val="000000"/>
        </a:dk1>
        <a:lt1>
          <a:srgbClr val="FF9966"/>
        </a:lt1>
        <a:dk2>
          <a:srgbClr val="1C1C1C"/>
        </a:dk2>
        <a:lt2>
          <a:srgbClr val="4D4D4D"/>
        </a:lt2>
        <a:accent1>
          <a:srgbClr val="FF0000"/>
        </a:accent1>
        <a:accent2>
          <a:srgbClr val="FF6699"/>
        </a:accent2>
        <a:accent3>
          <a:srgbClr val="FFCAB8"/>
        </a:accent3>
        <a:accent4>
          <a:srgbClr val="000000"/>
        </a:accent4>
        <a:accent5>
          <a:srgbClr val="FFAAAA"/>
        </a:accent5>
        <a:accent6>
          <a:srgbClr val="E75C8A"/>
        </a:accent6>
        <a:hlink>
          <a:srgbClr val="CC00CC"/>
        </a:hlink>
        <a:folHlink>
          <a:srgbClr val="FFCC00"/>
        </a:folHlink>
      </a:clrScheme>
      <a:clrMap bg1="lt1" tx1="dk1" bg2="lt2" tx2="dk2" accent1="accent1" accent2="accent2" accent3="accent3" accent4="accent4" accent5="accent5" accent6="accent6" hlink="hlink" folHlink="folHlink"/>
    </a:extraClrScheme>
    <a:extraClrScheme>
      <a:clrScheme name="1_simple 5">
        <a:dk1>
          <a:srgbClr val="C0C0C0"/>
        </a:dk1>
        <a:lt1>
          <a:srgbClr val="FFFFFF"/>
        </a:lt1>
        <a:dk2>
          <a:srgbClr val="008000"/>
        </a:dk2>
        <a:lt2>
          <a:srgbClr val="CCECFF"/>
        </a:lt2>
        <a:accent1>
          <a:srgbClr val="0066FF"/>
        </a:accent1>
        <a:accent2>
          <a:srgbClr val="00FF00"/>
        </a:accent2>
        <a:accent3>
          <a:srgbClr val="AAC0AA"/>
        </a:accent3>
        <a:accent4>
          <a:srgbClr val="DADADA"/>
        </a:accent4>
        <a:accent5>
          <a:srgbClr val="AAB8FF"/>
        </a:accent5>
        <a:accent6>
          <a:srgbClr val="00E700"/>
        </a:accent6>
        <a:hlink>
          <a:srgbClr val="A29E00"/>
        </a:hlink>
        <a:folHlink>
          <a:srgbClr val="EA8B00"/>
        </a:folHlink>
      </a:clrScheme>
      <a:clrMap bg1="dk2" tx1="lt1" bg2="dk1" tx2="lt2" accent1="accent1" accent2="accent2" accent3="accent3" accent4="accent4" accent5="accent5" accent6="accent6" hlink="hlink" folHlink="folHlink"/>
    </a:extraClrScheme>
    <a:extraClrScheme>
      <a:clrScheme name="1_simple 6">
        <a:dk1>
          <a:srgbClr val="000000"/>
        </a:dk1>
        <a:lt1>
          <a:srgbClr val="97E183"/>
        </a:lt1>
        <a:dk2>
          <a:srgbClr val="1C1C1C"/>
        </a:dk2>
        <a:lt2>
          <a:srgbClr val="4D4D4D"/>
        </a:lt2>
        <a:accent1>
          <a:srgbClr val="0066FF"/>
        </a:accent1>
        <a:accent2>
          <a:srgbClr val="99FF99"/>
        </a:accent2>
        <a:accent3>
          <a:srgbClr val="C9EEC1"/>
        </a:accent3>
        <a:accent4>
          <a:srgbClr val="000000"/>
        </a:accent4>
        <a:accent5>
          <a:srgbClr val="AAB8FF"/>
        </a:accent5>
        <a:accent6>
          <a:srgbClr val="8AE78A"/>
        </a:accent6>
        <a:hlink>
          <a:srgbClr val="CC9900"/>
        </a:hlink>
        <a:folHlink>
          <a:srgbClr val="FFCC66"/>
        </a:folHlink>
      </a:clrScheme>
      <a:clrMap bg1="lt1" tx1="dk1" bg2="lt2" tx2="dk2" accent1="accent1" accent2="accent2" accent3="accent3" accent4="accent4" accent5="accent5" accent6="accent6" hlink="hlink" folHlink="folHlink"/>
    </a:extraClrScheme>
    <a:extraClrScheme>
      <a:clrScheme name="1_simple 7">
        <a:dk1>
          <a:srgbClr val="C0C0C0"/>
        </a:dk1>
        <a:lt1>
          <a:srgbClr val="FFFFFF"/>
        </a:lt1>
        <a:dk2>
          <a:srgbClr val="008080"/>
        </a:dk2>
        <a:lt2>
          <a:srgbClr val="CCECFF"/>
        </a:lt2>
        <a:accent1>
          <a:srgbClr val="29A329"/>
        </a:accent1>
        <a:accent2>
          <a:srgbClr val="00FFFF"/>
        </a:accent2>
        <a:accent3>
          <a:srgbClr val="AAC0C0"/>
        </a:accent3>
        <a:accent4>
          <a:srgbClr val="DADADA"/>
        </a:accent4>
        <a:accent5>
          <a:srgbClr val="ACCEAC"/>
        </a:accent5>
        <a:accent6>
          <a:srgbClr val="00E7E7"/>
        </a:accent6>
        <a:hlink>
          <a:srgbClr val="3B6AFF"/>
        </a:hlink>
        <a:folHlink>
          <a:srgbClr val="FF9900"/>
        </a:folHlink>
      </a:clrScheme>
      <a:clrMap bg1="dk2" tx1="lt1" bg2="dk1" tx2="lt2" accent1="accent1" accent2="accent2" accent3="accent3" accent4="accent4" accent5="accent5" accent6="accent6" hlink="hlink" folHlink="folHlink"/>
    </a:extraClrScheme>
    <a:extraClrScheme>
      <a:clrScheme name="1_simple 8">
        <a:dk1>
          <a:srgbClr val="000000"/>
        </a:dk1>
        <a:lt1>
          <a:srgbClr val="64F0BE"/>
        </a:lt1>
        <a:dk2>
          <a:srgbClr val="1C1C1C"/>
        </a:dk2>
        <a:lt2>
          <a:srgbClr val="4D4D4D"/>
        </a:lt2>
        <a:accent1>
          <a:srgbClr val="008000"/>
        </a:accent1>
        <a:accent2>
          <a:srgbClr val="00FFFF"/>
        </a:accent2>
        <a:accent3>
          <a:srgbClr val="B8F6DB"/>
        </a:accent3>
        <a:accent4>
          <a:srgbClr val="000000"/>
        </a:accent4>
        <a:accent5>
          <a:srgbClr val="AAC0AA"/>
        </a:accent5>
        <a:accent6>
          <a:srgbClr val="00E7E7"/>
        </a:accent6>
        <a:hlink>
          <a:srgbClr val="3366FF"/>
        </a:hlink>
        <a:folHlink>
          <a:srgbClr val="FFCC66"/>
        </a:folHlink>
      </a:clrScheme>
      <a:clrMap bg1="lt1" tx1="dk1" bg2="lt2" tx2="dk2" accent1="accent1" accent2="accent2" accent3="accent3" accent4="accent4" accent5="accent5" accent6="accent6" hlink="hlink" folHlink="folHlink"/>
    </a:extraClrScheme>
    <a:extraClrScheme>
      <a:clrScheme name="1_simple 9">
        <a:dk1>
          <a:srgbClr val="C0C0C0"/>
        </a:dk1>
        <a:lt1>
          <a:srgbClr val="FFFFFF"/>
        </a:lt1>
        <a:dk2>
          <a:srgbClr val="CC9900"/>
        </a:dk2>
        <a:lt2>
          <a:srgbClr val="FFFFCC"/>
        </a:lt2>
        <a:accent1>
          <a:srgbClr val="FF3300"/>
        </a:accent1>
        <a:accent2>
          <a:srgbClr val="FFCC66"/>
        </a:accent2>
        <a:accent3>
          <a:srgbClr val="E2CAAA"/>
        </a:accent3>
        <a:accent4>
          <a:srgbClr val="DADADA"/>
        </a:accent4>
        <a:accent5>
          <a:srgbClr val="FFADAA"/>
        </a:accent5>
        <a:accent6>
          <a:srgbClr val="E7B95C"/>
        </a:accent6>
        <a:hlink>
          <a:srgbClr val="008080"/>
        </a:hlink>
        <a:folHlink>
          <a:srgbClr val="3399FF"/>
        </a:folHlink>
      </a:clrScheme>
      <a:clrMap bg1="dk2" tx1="lt1" bg2="dk1" tx2="lt2" accent1="accent1" accent2="accent2" accent3="accent3" accent4="accent4" accent5="accent5" accent6="accent6" hlink="hlink" folHlink="folHlink"/>
    </a:extraClrScheme>
    <a:extraClrScheme>
      <a:clrScheme name="1_simple 10">
        <a:dk1>
          <a:srgbClr val="000000"/>
        </a:dk1>
        <a:lt1>
          <a:srgbClr val="EFF274"/>
        </a:lt1>
        <a:dk2>
          <a:srgbClr val="1C1C1C"/>
        </a:dk2>
        <a:lt2>
          <a:srgbClr val="4D4D4D"/>
        </a:lt2>
        <a:accent1>
          <a:srgbClr val="9966FF"/>
        </a:accent1>
        <a:accent2>
          <a:srgbClr val="FFFFCC"/>
        </a:accent2>
        <a:accent3>
          <a:srgbClr val="F6F7BC"/>
        </a:accent3>
        <a:accent4>
          <a:srgbClr val="000000"/>
        </a:accent4>
        <a:accent5>
          <a:srgbClr val="CAB8FF"/>
        </a:accent5>
        <a:accent6>
          <a:srgbClr val="E7E7B9"/>
        </a:accent6>
        <a:hlink>
          <a:srgbClr val="6666FF"/>
        </a:hlink>
        <a:folHlink>
          <a:srgbClr val="99CCFF"/>
        </a:folHlink>
      </a:clrScheme>
      <a:clrMap bg1="lt1" tx1="dk1" bg2="lt2" tx2="dk2" accent1="accent1" accent2="accent2" accent3="accent3" accent4="accent4" accent5="accent5" accent6="accent6" hlink="hlink" folHlink="folHlink"/>
    </a:extraClrScheme>
    <a:extraClrScheme>
      <a:clrScheme name="1_simple 11">
        <a:dk1>
          <a:srgbClr val="C0C0C0"/>
        </a:dk1>
        <a:lt1>
          <a:srgbClr val="FFFFFF"/>
        </a:lt1>
        <a:dk2>
          <a:srgbClr val="6600CC"/>
        </a:dk2>
        <a:lt2>
          <a:srgbClr val="CCCCFF"/>
        </a:lt2>
        <a:accent1>
          <a:srgbClr val="D60093"/>
        </a:accent1>
        <a:accent2>
          <a:srgbClr val="9999FF"/>
        </a:accent2>
        <a:accent3>
          <a:srgbClr val="B8AAE2"/>
        </a:accent3>
        <a:accent4>
          <a:srgbClr val="DADADA"/>
        </a:accent4>
        <a:accent5>
          <a:srgbClr val="E8AAC8"/>
        </a:accent5>
        <a:accent6>
          <a:srgbClr val="8A8AE7"/>
        </a:accent6>
        <a:hlink>
          <a:srgbClr val="008000"/>
        </a:hlink>
        <a:folHlink>
          <a:srgbClr val="FF9966"/>
        </a:folHlink>
      </a:clrScheme>
      <a:clrMap bg1="dk2" tx1="lt1" bg2="dk1" tx2="lt2" accent1="accent1" accent2="accent2" accent3="accent3" accent4="accent4" accent5="accent5" accent6="accent6" hlink="hlink" folHlink="folHlink"/>
    </a:extraClrScheme>
    <a:extraClrScheme>
      <a:clrScheme name="1_simple 12">
        <a:dk1>
          <a:srgbClr val="000000"/>
        </a:dk1>
        <a:lt1>
          <a:srgbClr val="CC99FF"/>
        </a:lt1>
        <a:dk2>
          <a:srgbClr val="1C1C1C"/>
        </a:dk2>
        <a:lt2>
          <a:srgbClr val="4D4D4D"/>
        </a:lt2>
        <a:accent1>
          <a:srgbClr val="0066FF"/>
        </a:accent1>
        <a:accent2>
          <a:srgbClr val="CCCCFF"/>
        </a:accent2>
        <a:accent3>
          <a:srgbClr val="E2CAFF"/>
        </a:accent3>
        <a:accent4>
          <a:srgbClr val="000000"/>
        </a:accent4>
        <a:accent5>
          <a:srgbClr val="AAB8FF"/>
        </a:accent5>
        <a:accent6>
          <a:srgbClr val="B9B9E7"/>
        </a:accent6>
        <a:hlink>
          <a:srgbClr val="FF0066"/>
        </a:hlink>
        <a:folHlink>
          <a:srgbClr val="66CCFF"/>
        </a:folHlink>
      </a:clrScheme>
      <a:clrMap bg1="lt1" tx1="dk1" bg2="lt2" tx2="dk2" accent1="accent1" accent2="accent2" accent3="accent3" accent4="accent4" accent5="accent5" accent6="accent6" hlink="hlink" folHlink="folHlink"/>
    </a:extraClrScheme>
    <a:extraClrScheme>
      <a:clrScheme name="1_simple 13">
        <a:dk1>
          <a:srgbClr val="C0C0C0"/>
        </a:dk1>
        <a:lt1>
          <a:srgbClr val="FFFFFF"/>
        </a:lt1>
        <a:dk2>
          <a:srgbClr val="CC0066"/>
        </a:dk2>
        <a:lt2>
          <a:srgbClr val="FFCCCC"/>
        </a:lt2>
        <a:accent1>
          <a:srgbClr val="993366"/>
        </a:accent1>
        <a:accent2>
          <a:srgbClr val="FF9999"/>
        </a:accent2>
        <a:accent3>
          <a:srgbClr val="E2AAB8"/>
        </a:accent3>
        <a:accent4>
          <a:srgbClr val="DADADA"/>
        </a:accent4>
        <a:accent5>
          <a:srgbClr val="CAADB8"/>
        </a:accent5>
        <a:accent6>
          <a:srgbClr val="E78A8A"/>
        </a:accent6>
        <a:hlink>
          <a:srgbClr val="009999"/>
        </a:hlink>
        <a:folHlink>
          <a:srgbClr val="FF9933"/>
        </a:folHlink>
      </a:clrScheme>
      <a:clrMap bg1="dk2" tx1="lt1" bg2="dk1" tx2="lt2" accent1="accent1" accent2="accent2" accent3="accent3" accent4="accent4" accent5="accent5" accent6="accent6" hlink="hlink" folHlink="folHlink"/>
    </a:extraClrScheme>
    <a:extraClrScheme>
      <a:clrScheme name="1_simple 14">
        <a:dk1>
          <a:srgbClr val="000000"/>
        </a:dk1>
        <a:lt1>
          <a:srgbClr val="FF99CC"/>
        </a:lt1>
        <a:dk2>
          <a:srgbClr val="1C1C1C"/>
        </a:dk2>
        <a:lt2>
          <a:srgbClr val="4D4D4D"/>
        </a:lt2>
        <a:accent1>
          <a:srgbClr val="FF0000"/>
        </a:accent1>
        <a:accent2>
          <a:srgbClr val="FF99CC"/>
        </a:accent2>
        <a:accent3>
          <a:srgbClr val="FFCAE2"/>
        </a:accent3>
        <a:accent4>
          <a:srgbClr val="000000"/>
        </a:accent4>
        <a:accent5>
          <a:srgbClr val="FFAAAA"/>
        </a:accent5>
        <a:accent6>
          <a:srgbClr val="E78AB9"/>
        </a:accent6>
        <a:hlink>
          <a:srgbClr val="9933FF"/>
        </a:hlink>
        <a:folHlink>
          <a:srgbClr val="44C63A"/>
        </a:folHlink>
      </a:clrScheme>
      <a:clrMap bg1="lt1" tx1="dk1" bg2="lt2" tx2="dk2" accent1="accent1" accent2="accent2" accent3="accent3" accent4="accent4" accent5="accent5" accent6="accent6" hlink="hlink" folHlink="folHlink"/>
    </a:extraClrScheme>
    <a:extraClrScheme>
      <a:clrScheme name="1_simple 15">
        <a:dk1>
          <a:srgbClr val="C0C0C0"/>
        </a:dk1>
        <a:lt1>
          <a:srgbClr val="FFFFFF"/>
        </a:lt1>
        <a:dk2>
          <a:srgbClr val="000000"/>
        </a:dk2>
        <a:lt2>
          <a:srgbClr val="DDDDDD"/>
        </a:lt2>
        <a:accent1>
          <a:srgbClr val="4D4D4D"/>
        </a:accent1>
        <a:accent2>
          <a:srgbClr val="C0C0C0"/>
        </a:accent2>
        <a:accent3>
          <a:srgbClr val="AAAAAA"/>
        </a:accent3>
        <a:accent4>
          <a:srgbClr val="DADADA"/>
        </a:accent4>
        <a:accent5>
          <a:srgbClr val="B2B2B2"/>
        </a:accent5>
        <a:accent6>
          <a:srgbClr val="AEAEAE"/>
        </a:accent6>
        <a:hlink>
          <a:srgbClr val="777777"/>
        </a:hlink>
        <a:folHlink>
          <a:srgbClr val="FFFFFF"/>
        </a:folHlink>
      </a:clrScheme>
      <a:clrMap bg1="dk2" tx1="lt1" bg2="dk1" tx2="lt2" accent1="accent1" accent2="accent2" accent3="accent3" accent4="accent4" accent5="accent5" accent6="accent6" hlink="hlink" folHlink="folHlink"/>
    </a:extraClrScheme>
    <a:extraClrScheme>
      <a:clrScheme name="1_simple 16">
        <a:dk1>
          <a:srgbClr val="000000"/>
        </a:dk1>
        <a:lt1>
          <a:srgbClr val="FFFFFF"/>
        </a:lt1>
        <a:dk2>
          <a:srgbClr val="1C1C1C"/>
        </a:dk2>
        <a:lt2>
          <a:srgbClr val="4D4D4D"/>
        </a:lt2>
        <a:accent1>
          <a:srgbClr val="4D4D4D"/>
        </a:accent1>
        <a:accent2>
          <a:srgbClr val="DDDDDD"/>
        </a:accent2>
        <a:accent3>
          <a:srgbClr val="FFFFFF"/>
        </a:accent3>
        <a:accent4>
          <a:srgbClr val="000000"/>
        </a:accent4>
        <a:accent5>
          <a:srgbClr val="B2B2B2"/>
        </a:accent5>
        <a:accent6>
          <a:srgbClr val="C8C8C8"/>
        </a:accent6>
        <a:hlink>
          <a:srgbClr val="808080"/>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ode-template_2017">
  <a:themeElements>
    <a:clrScheme name="1_simple 2">
      <a:dk1>
        <a:srgbClr val="000000"/>
      </a:dk1>
      <a:lt1>
        <a:srgbClr val="99CCFF"/>
      </a:lt1>
      <a:dk2>
        <a:srgbClr val="1C1C1C"/>
      </a:dk2>
      <a:lt2>
        <a:srgbClr val="4D4D4D"/>
      </a:lt2>
      <a:accent1>
        <a:srgbClr val="CC0066"/>
      </a:accent1>
      <a:accent2>
        <a:srgbClr val="3366FF"/>
      </a:accent2>
      <a:accent3>
        <a:srgbClr val="CAE2FF"/>
      </a:accent3>
      <a:accent4>
        <a:srgbClr val="000000"/>
      </a:accent4>
      <a:accent5>
        <a:srgbClr val="E2AAB8"/>
      </a:accent5>
      <a:accent6>
        <a:srgbClr val="2D5CE7"/>
      </a:accent6>
      <a:hlink>
        <a:srgbClr val="FF0000"/>
      </a:hlink>
      <a:folHlink>
        <a:srgbClr val="FFFF00"/>
      </a:folHlink>
    </a:clrScheme>
    <a:fontScheme name="1_simpl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simple 1">
        <a:dk1>
          <a:srgbClr val="C0C0C0"/>
        </a:dk1>
        <a:lt1>
          <a:srgbClr val="FFFFFF"/>
        </a:lt1>
        <a:dk2>
          <a:srgbClr val="000099"/>
        </a:dk2>
        <a:lt2>
          <a:srgbClr val="CCECFF"/>
        </a:lt2>
        <a:accent1>
          <a:srgbClr val="FF3399"/>
        </a:accent1>
        <a:accent2>
          <a:srgbClr val="99CCFF"/>
        </a:accent2>
        <a:accent3>
          <a:srgbClr val="AAAACA"/>
        </a:accent3>
        <a:accent4>
          <a:srgbClr val="DADADA"/>
        </a:accent4>
        <a:accent5>
          <a:srgbClr val="FFADCA"/>
        </a:accent5>
        <a:accent6>
          <a:srgbClr val="8AB9E7"/>
        </a:accent6>
        <a:hlink>
          <a:srgbClr val="FF5050"/>
        </a:hlink>
        <a:folHlink>
          <a:srgbClr val="FFFF99"/>
        </a:folHlink>
      </a:clrScheme>
      <a:clrMap bg1="dk2" tx1="lt1" bg2="dk1" tx2="lt2" accent1="accent1" accent2="accent2" accent3="accent3" accent4="accent4" accent5="accent5" accent6="accent6" hlink="hlink" folHlink="folHlink"/>
    </a:extraClrScheme>
    <a:extraClrScheme>
      <a:clrScheme name="1_simple 2">
        <a:dk1>
          <a:srgbClr val="000000"/>
        </a:dk1>
        <a:lt1>
          <a:srgbClr val="99CCFF"/>
        </a:lt1>
        <a:dk2>
          <a:srgbClr val="1C1C1C"/>
        </a:dk2>
        <a:lt2>
          <a:srgbClr val="4D4D4D"/>
        </a:lt2>
        <a:accent1>
          <a:srgbClr val="CC0066"/>
        </a:accent1>
        <a:accent2>
          <a:srgbClr val="3366FF"/>
        </a:accent2>
        <a:accent3>
          <a:srgbClr val="CAE2FF"/>
        </a:accent3>
        <a:accent4>
          <a:srgbClr val="000000"/>
        </a:accent4>
        <a:accent5>
          <a:srgbClr val="E2AAB8"/>
        </a:accent5>
        <a:accent6>
          <a:srgbClr val="2D5CE7"/>
        </a:accent6>
        <a:hlink>
          <a:srgbClr val="FF0000"/>
        </a:hlink>
        <a:folHlink>
          <a:srgbClr val="FFFF00"/>
        </a:folHlink>
      </a:clrScheme>
      <a:clrMap bg1="lt1" tx1="dk1" bg2="lt2" tx2="dk2" accent1="accent1" accent2="accent2" accent3="accent3" accent4="accent4" accent5="accent5" accent6="accent6" hlink="hlink" folHlink="folHlink"/>
    </a:extraClrScheme>
    <a:extraClrScheme>
      <a:clrScheme name="1_simple 3">
        <a:dk1>
          <a:srgbClr val="C0C0C0"/>
        </a:dk1>
        <a:lt1>
          <a:srgbClr val="FFFFFF"/>
        </a:lt1>
        <a:dk2>
          <a:srgbClr val="800000"/>
        </a:dk2>
        <a:lt2>
          <a:srgbClr val="FFCC99"/>
        </a:lt2>
        <a:accent1>
          <a:srgbClr val="FF9900"/>
        </a:accent1>
        <a:accent2>
          <a:srgbClr val="CC0000"/>
        </a:accent2>
        <a:accent3>
          <a:srgbClr val="C0AAAA"/>
        </a:accent3>
        <a:accent4>
          <a:srgbClr val="DADADA"/>
        </a:accent4>
        <a:accent5>
          <a:srgbClr val="FFCAAA"/>
        </a:accent5>
        <a:accent6>
          <a:srgbClr val="B90000"/>
        </a:accent6>
        <a:hlink>
          <a:srgbClr val="FF33CC"/>
        </a:hlink>
        <a:folHlink>
          <a:srgbClr val="FFCC00"/>
        </a:folHlink>
      </a:clrScheme>
      <a:clrMap bg1="dk2" tx1="lt1" bg2="dk1" tx2="lt2" accent1="accent1" accent2="accent2" accent3="accent3" accent4="accent4" accent5="accent5" accent6="accent6" hlink="hlink" folHlink="folHlink"/>
    </a:extraClrScheme>
    <a:extraClrScheme>
      <a:clrScheme name="1_simple 4">
        <a:dk1>
          <a:srgbClr val="000000"/>
        </a:dk1>
        <a:lt1>
          <a:srgbClr val="FF9966"/>
        </a:lt1>
        <a:dk2>
          <a:srgbClr val="1C1C1C"/>
        </a:dk2>
        <a:lt2>
          <a:srgbClr val="4D4D4D"/>
        </a:lt2>
        <a:accent1>
          <a:srgbClr val="FF0000"/>
        </a:accent1>
        <a:accent2>
          <a:srgbClr val="FF6699"/>
        </a:accent2>
        <a:accent3>
          <a:srgbClr val="FFCAB8"/>
        </a:accent3>
        <a:accent4>
          <a:srgbClr val="000000"/>
        </a:accent4>
        <a:accent5>
          <a:srgbClr val="FFAAAA"/>
        </a:accent5>
        <a:accent6>
          <a:srgbClr val="E75C8A"/>
        </a:accent6>
        <a:hlink>
          <a:srgbClr val="CC00CC"/>
        </a:hlink>
        <a:folHlink>
          <a:srgbClr val="FFCC00"/>
        </a:folHlink>
      </a:clrScheme>
      <a:clrMap bg1="lt1" tx1="dk1" bg2="lt2" tx2="dk2" accent1="accent1" accent2="accent2" accent3="accent3" accent4="accent4" accent5="accent5" accent6="accent6" hlink="hlink" folHlink="folHlink"/>
    </a:extraClrScheme>
    <a:extraClrScheme>
      <a:clrScheme name="1_simple 5">
        <a:dk1>
          <a:srgbClr val="C0C0C0"/>
        </a:dk1>
        <a:lt1>
          <a:srgbClr val="FFFFFF"/>
        </a:lt1>
        <a:dk2>
          <a:srgbClr val="008000"/>
        </a:dk2>
        <a:lt2>
          <a:srgbClr val="CCECFF"/>
        </a:lt2>
        <a:accent1>
          <a:srgbClr val="0066FF"/>
        </a:accent1>
        <a:accent2>
          <a:srgbClr val="00FF00"/>
        </a:accent2>
        <a:accent3>
          <a:srgbClr val="AAC0AA"/>
        </a:accent3>
        <a:accent4>
          <a:srgbClr val="DADADA"/>
        </a:accent4>
        <a:accent5>
          <a:srgbClr val="AAB8FF"/>
        </a:accent5>
        <a:accent6>
          <a:srgbClr val="00E700"/>
        </a:accent6>
        <a:hlink>
          <a:srgbClr val="A29E00"/>
        </a:hlink>
        <a:folHlink>
          <a:srgbClr val="EA8B00"/>
        </a:folHlink>
      </a:clrScheme>
      <a:clrMap bg1="dk2" tx1="lt1" bg2="dk1" tx2="lt2" accent1="accent1" accent2="accent2" accent3="accent3" accent4="accent4" accent5="accent5" accent6="accent6" hlink="hlink" folHlink="folHlink"/>
    </a:extraClrScheme>
    <a:extraClrScheme>
      <a:clrScheme name="1_simple 6">
        <a:dk1>
          <a:srgbClr val="000000"/>
        </a:dk1>
        <a:lt1>
          <a:srgbClr val="97E183"/>
        </a:lt1>
        <a:dk2>
          <a:srgbClr val="1C1C1C"/>
        </a:dk2>
        <a:lt2>
          <a:srgbClr val="4D4D4D"/>
        </a:lt2>
        <a:accent1>
          <a:srgbClr val="0066FF"/>
        </a:accent1>
        <a:accent2>
          <a:srgbClr val="99FF99"/>
        </a:accent2>
        <a:accent3>
          <a:srgbClr val="C9EEC1"/>
        </a:accent3>
        <a:accent4>
          <a:srgbClr val="000000"/>
        </a:accent4>
        <a:accent5>
          <a:srgbClr val="AAB8FF"/>
        </a:accent5>
        <a:accent6>
          <a:srgbClr val="8AE78A"/>
        </a:accent6>
        <a:hlink>
          <a:srgbClr val="CC9900"/>
        </a:hlink>
        <a:folHlink>
          <a:srgbClr val="FFCC66"/>
        </a:folHlink>
      </a:clrScheme>
      <a:clrMap bg1="lt1" tx1="dk1" bg2="lt2" tx2="dk2" accent1="accent1" accent2="accent2" accent3="accent3" accent4="accent4" accent5="accent5" accent6="accent6" hlink="hlink" folHlink="folHlink"/>
    </a:extraClrScheme>
    <a:extraClrScheme>
      <a:clrScheme name="1_simple 7">
        <a:dk1>
          <a:srgbClr val="C0C0C0"/>
        </a:dk1>
        <a:lt1>
          <a:srgbClr val="FFFFFF"/>
        </a:lt1>
        <a:dk2>
          <a:srgbClr val="008080"/>
        </a:dk2>
        <a:lt2>
          <a:srgbClr val="CCECFF"/>
        </a:lt2>
        <a:accent1>
          <a:srgbClr val="29A329"/>
        </a:accent1>
        <a:accent2>
          <a:srgbClr val="00FFFF"/>
        </a:accent2>
        <a:accent3>
          <a:srgbClr val="AAC0C0"/>
        </a:accent3>
        <a:accent4>
          <a:srgbClr val="DADADA"/>
        </a:accent4>
        <a:accent5>
          <a:srgbClr val="ACCEAC"/>
        </a:accent5>
        <a:accent6>
          <a:srgbClr val="00E7E7"/>
        </a:accent6>
        <a:hlink>
          <a:srgbClr val="3B6AFF"/>
        </a:hlink>
        <a:folHlink>
          <a:srgbClr val="FF9900"/>
        </a:folHlink>
      </a:clrScheme>
      <a:clrMap bg1="dk2" tx1="lt1" bg2="dk1" tx2="lt2" accent1="accent1" accent2="accent2" accent3="accent3" accent4="accent4" accent5="accent5" accent6="accent6" hlink="hlink" folHlink="folHlink"/>
    </a:extraClrScheme>
    <a:extraClrScheme>
      <a:clrScheme name="1_simple 8">
        <a:dk1>
          <a:srgbClr val="000000"/>
        </a:dk1>
        <a:lt1>
          <a:srgbClr val="64F0BE"/>
        </a:lt1>
        <a:dk2>
          <a:srgbClr val="1C1C1C"/>
        </a:dk2>
        <a:lt2>
          <a:srgbClr val="4D4D4D"/>
        </a:lt2>
        <a:accent1>
          <a:srgbClr val="008000"/>
        </a:accent1>
        <a:accent2>
          <a:srgbClr val="00FFFF"/>
        </a:accent2>
        <a:accent3>
          <a:srgbClr val="B8F6DB"/>
        </a:accent3>
        <a:accent4>
          <a:srgbClr val="000000"/>
        </a:accent4>
        <a:accent5>
          <a:srgbClr val="AAC0AA"/>
        </a:accent5>
        <a:accent6>
          <a:srgbClr val="00E7E7"/>
        </a:accent6>
        <a:hlink>
          <a:srgbClr val="3366FF"/>
        </a:hlink>
        <a:folHlink>
          <a:srgbClr val="FFCC66"/>
        </a:folHlink>
      </a:clrScheme>
      <a:clrMap bg1="lt1" tx1="dk1" bg2="lt2" tx2="dk2" accent1="accent1" accent2="accent2" accent3="accent3" accent4="accent4" accent5="accent5" accent6="accent6" hlink="hlink" folHlink="folHlink"/>
    </a:extraClrScheme>
    <a:extraClrScheme>
      <a:clrScheme name="1_simple 9">
        <a:dk1>
          <a:srgbClr val="C0C0C0"/>
        </a:dk1>
        <a:lt1>
          <a:srgbClr val="FFFFFF"/>
        </a:lt1>
        <a:dk2>
          <a:srgbClr val="CC9900"/>
        </a:dk2>
        <a:lt2>
          <a:srgbClr val="FFFFCC"/>
        </a:lt2>
        <a:accent1>
          <a:srgbClr val="FF3300"/>
        </a:accent1>
        <a:accent2>
          <a:srgbClr val="FFCC66"/>
        </a:accent2>
        <a:accent3>
          <a:srgbClr val="E2CAAA"/>
        </a:accent3>
        <a:accent4>
          <a:srgbClr val="DADADA"/>
        </a:accent4>
        <a:accent5>
          <a:srgbClr val="FFADAA"/>
        </a:accent5>
        <a:accent6>
          <a:srgbClr val="E7B95C"/>
        </a:accent6>
        <a:hlink>
          <a:srgbClr val="008080"/>
        </a:hlink>
        <a:folHlink>
          <a:srgbClr val="3399FF"/>
        </a:folHlink>
      </a:clrScheme>
      <a:clrMap bg1="dk2" tx1="lt1" bg2="dk1" tx2="lt2" accent1="accent1" accent2="accent2" accent3="accent3" accent4="accent4" accent5="accent5" accent6="accent6" hlink="hlink" folHlink="folHlink"/>
    </a:extraClrScheme>
    <a:extraClrScheme>
      <a:clrScheme name="1_simple 10">
        <a:dk1>
          <a:srgbClr val="000000"/>
        </a:dk1>
        <a:lt1>
          <a:srgbClr val="EFF274"/>
        </a:lt1>
        <a:dk2>
          <a:srgbClr val="1C1C1C"/>
        </a:dk2>
        <a:lt2>
          <a:srgbClr val="4D4D4D"/>
        </a:lt2>
        <a:accent1>
          <a:srgbClr val="9966FF"/>
        </a:accent1>
        <a:accent2>
          <a:srgbClr val="FFFFCC"/>
        </a:accent2>
        <a:accent3>
          <a:srgbClr val="F6F7BC"/>
        </a:accent3>
        <a:accent4>
          <a:srgbClr val="000000"/>
        </a:accent4>
        <a:accent5>
          <a:srgbClr val="CAB8FF"/>
        </a:accent5>
        <a:accent6>
          <a:srgbClr val="E7E7B9"/>
        </a:accent6>
        <a:hlink>
          <a:srgbClr val="6666FF"/>
        </a:hlink>
        <a:folHlink>
          <a:srgbClr val="99CCFF"/>
        </a:folHlink>
      </a:clrScheme>
      <a:clrMap bg1="lt1" tx1="dk1" bg2="lt2" tx2="dk2" accent1="accent1" accent2="accent2" accent3="accent3" accent4="accent4" accent5="accent5" accent6="accent6" hlink="hlink" folHlink="folHlink"/>
    </a:extraClrScheme>
    <a:extraClrScheme>
      <a:clrScheme name="1_simple 11">
        <a:dk1>
          <a:srgbClr val="C0C0C0"/>
        </a:dk1>
        <a:lt1>
          <a:srgbClr val="FFFFFF"/>
        </a:lt1>
        <a:dk2>
          <a:srgbClr val="6600CC"/>
        </a:dk2>
        <a:lt2>
          <a:srgbClr val="CCCCFF"/>
        </a:lt2>
        <a:accent1>
          <a:srgbClr val="D60093"/>
        </a:accent1>
        <a:accent2>
          <a:srgbClr val="9999FF"/>
        </a:accent2>
        <a:accent3>
          <a:srgbClr val="B8AAE2"/>
        </a:accent3>
        <a:accent4>
          <a:srgbClr val="DADADA"/>
        </a:accent4>
        <a:accent5>
          <a:srgbClr val="E8AAC8"/>
        </a:accent5>
        <a:accent6>
          <a:srgbClr val="8A8AE7"/>
        </a:accent6>
        <a:hlink>
          <a:srgbClr val="008000"/>
        </a:hlink>
        <a:folHlink>
          <a:srgbClr val="FF9966"/>
        </a:folHlink>
      </a:clrScheme>
      <a:clrMap bg1="dk2" tx1="lt1" bg2="dk1" tx2="lt2" accent1="accent1" accent2="accent2" accent3="accent3" accent4="accent4" accent5="accent5" accent6="accent6" hlink="hlink" folHlink="folHlink"/>
    </a:extraClrScheme>
    <a:extraClrScheme>
      <a:clrScheme name="1_simple 12">
        <a:dk1>
          <a:srgbClr val="000000"/>
        </a:dk1>
        <a:lt1>
          <a:srgbClr val="CC99FF"/>
        </a:lt1>
        <a:dk2>
          <a:srgbClr val="1C1C1C"/>
        </a:dk2>
        <a:lt2>
          <a:srgbClr val="4D4D4D"/>
        </a:lt2>
        <a:accent1>
          <a:srgbClr val="0066FF"/>
        </a:accent1>
        <a:accent2>
          <a:srgbClr val="CCCCFF"/>
        </a:accent2>
        <a:accent3>
          <a:srgbClr val="E2CAFF"/>
        </a:accent3>
        <a:accent4>
          <a:srgbClr val="000000"/>
        </a:accent4>
        <a:accent5>
          <a:srgbClr val="AAB8FF"/>
        </a:accent5>
        <a:accent6>
          <a:srgbClr val="B9B9E7"/>
        </a:accent6>
        <a:hlink>
          <a:srgbClr val="FF0066"/>
        </a:hlink>
        <a:folHlink>
          <a:srgbClr val="66CCFF"/>
        </a:folHlink>
      </a:clrScheme>
      <a:clrMap bg1="lt1" tx1="dk1" bg2="lt2" tx2="dk2" accent1="accent1" accent2="accent2" accent3="accent3" accent4="accent4" accent5="accent5" accent6="accent6" hlink="hlink" folHlink="folHlink"/>
    </a:extraClrScheme>
    <a:extraClrScheme>
      <a:clrScheme name="1_simple 13">
        <a:dk1>
          <a:srgbClr val="C0C0C0"/>
        </a:dk1>
        <a:lt1>
          <a:srgbClr val="FFFFFF"/>
        </a:lt1>
        <a:dk2>
          <a:srgbClr val="CC0066"/>
        </a:dk2>
        <a:lt2>
          <a:srgbClr val="FFCCCC"/>
        </a:lt2>
        <a:accent1>
          <a:srgbClr val="993366"/>
        </a:accent1>
        <a:accent2>
          <a:srgbClr val="FF9999"/>
        </a:accent2>
        <a:accent3>
          <a:srgbClr val="E2AAB8"/>
        </a:accent3>
        <a:accent4>
          <a:srgbClr val="DADADA"/>
        </a:accent4>
        <a:accent5>
          <a:srgbClr val="CAADB8"/>
        </a:accent5>
        <a:accent6>
          <a:srgbClr val="E78A8A"/>
        </a:accent6>
        <a:hlink>
          <a:srgbClr val="009999"/>
        </a:hlink>
        <a:folHlink>
          <a:srgbClr val="FF9933"/>
        </a:folHlink>
      </a:clrScheme>
      <a:clrMap bg1="dk2" tx1="lt1" bg2="dk1" tx2="lt2" accent1="accent1" accent2="accent2" accent3="accent3" accent4="accent4" accent5="accent5" accent6="accent6" hlink="hlink" folHlink="folHlink"/>
    </a:extraClrScheme>
    <a:extraClrScheme>
      <a:clrScheme name="1_simple 14">
        <a:dk1>
          <a:srgbClr val="000000"/>
        </a:dk1>
        <a:lt1>
          <a:srgbClr val="FF99CC"/>
        </a:lt1>
        <a:dk2>
          <a:srgbClr val="1C1C1C"/>
        </a:dk2>
        <a:lt2>
          <a:srgbClr val="4D4D4D"/>
        </a:lt2>
        <a:accent1>
          <a:srgbClr val="FF0000"/>
        </a:accent1>
        <a:accent2>
          <a:srgbClr val="FF99CC"/>
        </a:accent2>
        <a:accent3>
          <a:srgbClr val="FFCAE2"/>
        </a:accent3>
        <a:accent4>
          <a:srgbClr val="000000"/>
        </a:accent4>
        <a:accent5>
          <a:srgbClr val="FFAAAA"/>
        </a:accent5>
        <a:accent6>
          <a:srgbClr val="E78AB9"/>
        </a:accent6>
        <a:hlink>
          <a:srgbClr val="9933FF"/>
        </a:hlink>
        <a:folHlink>
          <a:srgbClr val="44C63A"/>
        </a:folHlink>
      </a:clrScheme>
      <a:clrMap bg1="lt1" tx1="dk1" bg2="lt2" tx2="dk2" accent1="accent1" accent2="accent2" accent3="accent3" accent4="accent4" accent5="accent5" accent6="accent6" hlink="hlink" folHlink="folHlink"/>
    </a:extraClrScheme>
    <a:extraClrScheme>
      <a:clrScheme name="1_simple 15">
        <a:dk1>
          <a:srgbClr val="C0C0C0"/>
        </a:dk1>
        <a:lt1>
          <a:srgbClr val="FFFFFF"/>
        </a:lt1>
        <a:dk2>
          <a:srgbClr val="000000"/>
        </a:dk2>
        <a:lt2>
          <a:srgbClr val="DDDDDD"/>
        </a:lt2>
        <a:accent1>
          <a:srgbClr val="4D4D4D"/>
        </a:accent1>
        <a:accent2>
          <a:srgbClr val="C0C0C0"/>
        </a:accent2>
        <a:accent3>
          <a:srgbClr val="AAAAAA"/>
        </a:accent3>
        <a:accent4>
          <a:srgbClr val="DADADA"/>
        </a:accent4>
        <a:accent5>
          <a:srgbClr val="B2B2B2"/>
        </a:accent5>
        <a:accent6>
          <a:srgbClr val="AEAEAE"/>
        </a:accent6>
        <a:hlink>
          <a:srgbClr val="777777"/>
        </a:hlink>
        <a:folHlink>
          <a:srgbClr val="FFFFFF"/>
        </a:folHlink>
      </a:clrScheme>
      <a:clrMap bg1="dk2" tx1="lt1" bg2="dk1" tx2="lt2" accent1="accent1" accent2="accent2" accent3="accent3" accent4="accent4" accent5="accent5" accent6="accent6" hlink="hlink" folHlink="folHlink"/>
    </a:extraClrScheme>
    <a:extraClrScheme>
      <a:clrScheme name="1_simple 16">
        <a:dk1>
          <a:srgbClr val="000000"/>
        </a:dk1>
        <a:lt1>
          <a:srgbClr val="FFFFFF"/>
        </a:lt1>
        <a:dk2>
          <a:srgbClr val="1C1C1C"/>
        </a:dk2>
        <a:lt2>
          <a:srgbClr val="4D4D4D"/>
        </a:lt2>
        <a:accent1>
          <a:srgbClr val="4D4D4D"/>
        </a:accent1>
        <a:accent2>
          <a:srgbClr val="DDDDDD"/>
        </a:accent2>
        <a:accent3>
          <a:srgbClr val="FFFFFF"/>
        </a:accent3>
        <a:accent4>
          <a:srgbClr val="000000"/>
        </a:accent4>
        <a:accent5>
          <a:srgbClr val="B2B2B2"/>
        </a:accent5>
        <a:accent6>
          <a:srgbClr val="C8C8C8"/>
        </a:accent6>
        <a:hlink>
          <a:srgbClr val="808080"/>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ode-template_2017">
  <a:themeElements>
    <a:clrScheme name="1_simple 2">
      <a:dk1>
        <a:srgbClr val="000000"/>
      </a:dk1>
      <a:lt1>
        <a:srgbClr val="99CCFF"/>
      </a:lt1>
      <a:dk2>
        <a:srgbClr val="1C1C1C"/>
      </a:dk2>
      <a:lt2>
        <a:srgbClr val="4D4D4D"/>
      </a:lt2>
      <a:accent1>
        <a:srgbClr val="CC0066"/>
      </a:accent1>
      <a:accent2>
        <a:srgbClr val="3366FF"/>
      </a:accent2>
      <a:accent3>
        <a:srgbClr val="CAE2FF"/>
      </a:accent3>
      <a:accent4>
        <a:srgbClr val="000000"/>
      </a:accent4>
      <a:accent5>
        <a:srgbClr val="E2AAB8"/>
      </a:accent5>
      <a:accent6>
        <a:srgbClr val="2D5CE7"/>
      </a:accent6>
      <a:hlink>
        <a:srgbClr val="FF0000"/>
      </a:hlink>
      <a:folHlink>
        <a:srgbClr val="FFFF00"/>
      </a:folHlink>
    </a:clrScheme>
    <a:fontScheme name="1_simpl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simple 1">
        <a:dk1>
          <a:srgbClr val="C0C0C0"/>
        </a:dk1>
        <a:lt1>
          <a:srgbClr val="FFFFFF"/>
        </a:lt1>
        <a:dk2>
          <a:srgbClr val="000099"/>
        </a:dk2>
        <a:lt2>
          <a:srgbClr val="CCECFF"/>
        </a:lt2>
        <a:accent1>
          <a:srgbClr val="FF3399"/>
        </a:accent1>
        <a:accent2>
          <a:srgbClr val="99CCFF"/>
        </a:accent2>
        <a:accent3>
          <a:srgbClr val="AAAACA"/>
        </a:accent3>
        <a:accent4>
          <a:srgbClr val="DADADA"/>
        </a:accent4>
        <a:accent5>
          <a:srgbClr val="FFADCA"/>
        </a:accent5>
        <a:accent6>
          <a:srgbClr val="8AB9E7"/>
        </a:accent6>
        <a:hlink>
          <a:srgbClr val="FF5050"/>
        </a:hlink>
        <a:folHlink>
          <a:srgbClr val="FFFF99"/>
        </a:folHlink>
      </a:clrScheme>
      <a:clrMap bg1="dk2" tx1="lt1" bg2="dk1" tx2="lt2" accent1="accent1" accent2="accent2" accent3="accent3" accent4="accent4" accent5="accent5" accent6="accent6" hlink="hlink" folHlink="folHlink"/>
    </a:extraClrScheme>
    <a:extraClrScheme>
      <a:clrScheme name="1_simple 2">
        <a:dk1>
          <a:srgbClr val="000000"/>
        </a:dk1>
        <a:lt1>
          <a:srgbClr val="99CCFF"/>
        </a:lt1>
        <a:dk2>
          <a:srgbClr val="1C1C1C"/>
        </a:dk2>
        <a:lt2>
          <a:srgbClr val="4D4D4D"/>
        </a:lt2>
        <a:accent1>
          <a:srgbClr val="CC0066"/>
        </a:accent1>
        <a:accent2>
          <a:srgbClr val="3366FF"/>
        </a:accent2>
        <a:accent3>
          <a:srgbClr val="CAE2FF"/>
        </a:accent3>
        <a:accent4>
          <a:srgbClr val="000000"/>
        </a:accent4>
        <a:accent5>
          <a:srgbClr val="E2AAB8"/>
        </a:accent5>
        <a:accent6>
          <a:srgbClr val="2D5CE7"/>
        </a:accent6>
        <a:hlink>
          <a:srgbClr val="FF0000"/>
        </a:hlink>
        <a:folHlink>
          <a:srgbClr val="FFFF00"/>
        </a:folHlink>
      </a:clrScheme>
      <a:clrMap bg1="lt1" tx1="dk1" bg2="lt2" tx2="dk2" accent1="accent1" accent2="accent2" accent3="accent3" accent4="accent4" accent5="accent5" accent6="accent6" hlink="hlink" folHlink="folHlink"/>
    </a:extraClrScheme>
    <a:extraClrScheme>
      <a:clrScheme name="1_simple 3">
        <a:dk1>
          <a:srgbClr val="C0C0C0"/>
        </a:dk1>
        <a:lt1>
          <a:srgbClr val="FFFFFF"/>
        </a:lt1>
        <a:dk2>
          <a:srgbClr val="800000"/>
        </a:dk2>
        <a:lt2>
          <a:srgbClr val="FFCC99"/>
        </a:lt2>
        <a:accent1>
          <a:srgbClr val="FF9900"/>
        </a:accent1>
        <a:accent2>
          <a:srgbClr val="CC0000"/>
        </a:accent2>
        <a:accent3>
          <a:srgbClr val="C0AAAA"/>
        </a:accent3>
        <a:accent4>
          <a:srgbClr val="DADADA"/>
        </a:accent4>
        <a:accent5>
          <a:srgbClr val="FFCAAA"/>
        </a:accent5>
        <a:accent6>
          <a:srgbClr val="B90000"/>
        </a:accent6>
        <a:hlink>
          <a:srgbClr val="FF33CC"/>
        </a:hlink>
        <a:folHlink>
          <a:srgbClr val="FFCC00"/>
        </a:folHlink>
      </a:clrScheme>
      <a:clrMap bg1="dk2" tx1="lt1" bg2="dk1" tx2="lt2" accent1="accent1" accent2="accent2" accent3="accent3" accent4="accent4" accent5="accent5" accent6="accent6" hlink="hlink" folHlink="folHlink"/>
    </a:extraClrScheme>
    <a:extraClrScheme>
      <a:clrScheme name="1_simple 4">
        <a:dk1>
          <a:srgbClr val="000000"/>
        </a:dk1>
        <a:lt1>
          <a:srgbClr val="FF9966"/>
        </a:lt1>
        <a:dk2>
          <a:srgbClr val="1C1C1C"/>
        </a:dk2>
        <a:lt2>
          <a:srgbClr val="4D4D4D"/>
        </a:lt2>
        <a:accent1>
          <a:srgbClr val="FF0000"/>
        </a:accent1>
        <a:accent2>
          <a:srgbClr val="FF6699"/>
        </a:accent2>
        <a:accent3>
          <a:srgbClr val="FFCAB8"/>
        </a:accent3>
        <a:accent4>
          <a:srgbClr val="000000"/>
        </a:accent4>
        <a:accent5>
          <a:srgbClr val="FFAAAA"/>
        </a:accent5>
        <a:accent6>
          <a:srgbClr val="E75C8A"/>
        </a:accent6>
        <a:hlink>
          <a:srgbClr val="CC00CC"/>
        </a:hlink>
        <a:folHlink>
          <a:srgbClr val="FFCC00"/>
        </a:folHlink>
      </a:clrScheme>
      <a:clrMap bg1="lt1" tx1="dk1" bg2="lt2" tx2="dk2" accent1="accent1" accent2="accent2" accent3="accent3" accent4="accent4" accent5="accent5" accent6="accent6" hlink="hlink" folHlink="folHlink"/>
    </a:extraClrScheme>
    <a:extraClrScheme>
      <a:clrScheme name="1_simple 5">
        <a:dk1>
          <a:srgbClr val="C0C0C0"/>
        </a:dk1>
        <a:lt1>
          <a:srgbClr val="FFFFFF"/>
        </a:lt1>
        <a:dk2>
          <a:srgbClr val="008000"/>
        </a:dk2>
        <a:lt2>
          <a:srgbClr val="CCECFF"/>
        </a:lt2>
        <a:accent1>
          <a:srgbClr val="0066FF"/>
        </a:accent1>
        <a:accent2>
          <a:srgbClr val="00FF00"/>
        </a:accent2>
        <a:accent3>
          <a:srgbClr val="AAC0AA"/>
        </a:accent3>
        <a:accent4>
          <a:srgbClr val="DADADA"/>
        </a:accent4>
        <a:accent5>
          <a:srgbClr val="AAB8FF"/>
        </a:accent5>
        <a:accent6>
          <a:srgbClr val="00E700"/>
        </a:accent6>
        <a:hlink>
          <a:srgbClr val="A29E00"/>
        </a:hlink>
        <a:folHlink>
          <a:srgbClr val="EA8B00"/>
        </a:folHlink>
      </a:clrScheme>
      <a:clrMap bg1="dk2" tx1="lt1" bg2="dk1" tx2="lt2" accent1="accent1" accent2="accent2" accent3="accent3" accent4="accent4" accent5="accent5" accent6="accent6" hlink="hlink" folHlink="folHlink"/>
    </a:extraClrScheme>
    <a:extraClrScheme>
      <a:clrScheme name="1_simple 6">
        <a:dk1>
          <a:srgbClr val="000000"/>
        </a:dk1>
        <a:lt1>
          <a:srgbClr val="97E183"/>
        </a:lt1>
        <a:dk2>
          <a:srgbClr val="1C1C1C"/>
        </a:dk2>
        <a:lt2>
          <a:srgbClr val="4D4D4D"/>
        </a:lt2>
        <a:accent1>
          <a:srgbClr val="0066FF"/>
        </a:accent1>
        <a:accent2>
          <a:srgbClr val="99FF99"/>
        </a:accent2>
        <a:accent3>
          <a:srgbClr val="C9EEC1"/>
        </a:accent3>
        <a:accent4>
          <a:srgbClr val="000000"/>
        </a:accent4>
        <a:accent5>
          <a:srgbClr val="AAB8FF"/>
        </a:accent5>
        <a:accent6>
          <a:srgbClr val="8AE78A"/>
        </a:accent6>
        <a:hlink>
          <a:srgbClr val="CC9900"/>
        </a:hlink>
        <a:folHlink>
          <a:srgbClr val="FFCC66"/>
        </a:folHlink>
      </a:clrScheme>
      <a:clrMap bg1="lt1" tx1="dk1" bg2="lt2" tx2="dk2" accent1="accent1" accent2="accent2" accent3="accent3" accent4="accent4" accent5="accent5" accent6="accent6" hlink="hlink" folHlink="folHlink"/>
    </a:extraClrScheme>
    <a:extraClrScheme>
      <a:clrScheme name="1_simple 7">
        <a:dk1>
          <a:srgbClr val="C0C0C0"/>
        </a:dk1>
        <a:lt1>
          <a:srgbClr val="FFFFFF"/>
        </a:lt1>
        <a:dk2>
          <a:srgbClr val="008080"/>
        </a:dk2>
        <a:lt2>
          <a:srgbClr val="CCECFF"/>
        </a:lt2>
        <a:accent1>
          <a:srgbClr val="29A329"/>
        </a:accent1>
        <a:accent2>
          <a:srgbClr val="00FFFF"/>
        </a:accent2>
        <a:accent3>
          <a:srgbClr val="AAC0C0"/>
        </a:accent3>
        <a:accent4>
          <a:srgbClr val="DADADA"/>
        </a:accent4>
        <a:accent5>
          <a:srgbClr val="ACCEAC"/>
        </a:accent5>
        <a:accent6>
          <a:srgbClr val="00E7E7"/>
        </a:accent6>
        <a:hlink>
          <a:srgbClr val="3B6AFF"/>
        </a:hlink>
        <a:folHlink>
          <a:srgbClr val="FF9900"/>
        </a:folHlink>
      </a:clrScheme>
      <a:clrMap bg1="dk2" tx1="lt1" bg2="dk1" tx2="lt2" accent1="accent1" accent2="accent2" accent3="accent3" accent4="accent4" accent5="accent5" accent6="accent6" hlink="hlink" folHlink="folHlink"/>
    </a:extraClrScheme>
    <a:extraClrScheme>
      <a:clrScheme name="1_simple 8">
        <a:dk1>
          <a:srgbClr val="000000"/>
        </a:dk1>
        <a:lt1>
          <a:srgbClr val="64F0BE"/>
        </a:lt1>
        <a:dk2>
          <a:srgbClr val="1C1C1C"/>
        </a:dk2>
        <a:lt2>
          <a:srgbClr val="4D4D4D"/>
        </a:lt2>
        <a:accent1>
          <a:srgbClr val="008000"/>
        </a:accent1>
        <a:accent2>
          <a:srgbClr val="00FFFF"/>
        </a:accent2>
        <a:accent3>
          <a:srgbClr val="B8F6DB"/>
        </a:accent3>
        <a:accent4>
          <a:srgbClr val="000000"/>
        </a:accent4>
        <a:accent5>
          <a:srgbClr val="AAC0AA"/>
        </a:accent5>
        <a:accent6>
          <a:srgbClr val="00E7E7"/>
        </a:accent6>
        <a:hlink>
          <a:srgbClr val="3366FF"/>
        </a:hlink>
        <a:folHlink>
          <a:srgbClr val="FFCC66"/>
        </a:folHlink>
      </a:clrScheme>
      <a:clrMap bg1="lt1" tx1="dk1" bg2="lt2" tx2="dk2" accent1="accent1" accent2="accent2" accent3="accent3" accent4="accent4" accent5="accent5" accent6="accent6" hlink="hlink" folHlink="folHlink"/>
    </a:extraClrScheme>
    <a:extraClrScheme>
      <a:clrScheme name="1_simple 9">
        <a:dk1>
          <a:srgbClr val="C0C0C0"/>
        </a:dk1>
        <a:lt1>
          <a:srgbClr val="FFFFFF"/>
        </a:lt1>
        <a:dk2>
          <a:srgbClr val="CC9900"/>
        </a:dk2>
        <a:lt2>
          <a:srgbClr val="FFFFCC"/>
        </a:lt2>
        <a:accent1>
          <a:srgbClr val="FF3300"/>
        </a:accent1>
        <a:accent2>
          <a:srgbClr val="FFCC66"/>
        </a:accent2>
        <a:accent3>
          <a:srgbClr val="E2CAAA"/>
        </a:accent3>
        <a:accent4>
          <a:srgbClr val="DADADA"/>
        </a:accent4>
        <a:accent5>
          <a:srgbClr val="FFADAA"/>
        </a:accent5>
        <a:accent6>
          <a:srgbClr val="E7B95C"/>
        </a:accent6>
        <a:hlink>
          <a:srgbClr val="008080"/>
        </a:hlink>
        <a:folHlink>
          <a:srgbClr val="3399FF"/>
        </a:folHlink>
      </a:clrScheme>
      <a:clrMap bg1="dk2" tx1="lt1" bg2="dk1" tx2="lt2" accent1="accent1" accent2="accent2" accent3="accent3" accent4="accent4" accent5="accent5" accent6="accent6" hlink="hlink" folHlink="folHlink"/>
    </a:extraClrScheme>
    <a:extraClrScheme>
      <a:clrScheme name="1_simple 10">
        <a:dk1>
          <a:srgbClr val="000000"/>
        </a:dk1>
        <a:lt1>
          <a:srgbClr val="EFF274"/>
        </a:lt1>
        <a:dk2>
          <a:srgbClr val="1C1C1C"/>
        </a:dk2>
        <a:lt2>
          <a:srgbClr val="4D4D4D"/>
        </a:lt2>
        <a:accent1>
          <a:srgbClr val="9966FF"/>
        </a:accent1>
        <a:accent2>
          <a:srgbClr val="FFFFCC"/>
        </a:accent2>
        <a:accent3>
          <a:srgbClr val="F6F7BC"/>
        </a:accent3>
        <a:accent4>
          <a:srgbClr val="000000"/>
        </a:accent4>
        <a:accent5>
          <a:srgbClr val="CAB8FF"/>
        </a:accent5>
        <a:accent6>
          <a:srgbClr val="E7E7B9"/>
        </a:accent6>
        <a:hlink>
          <a:srgbClr val="6666FF"/>
        </a:hlink>
        <a:folHlink>
          <a:srgbClr val="99CCFF"/>
        </a:folHlink>
      </a:clrScheme>
      <a:clrMap bg1="lt1" tx1="dk1" bg2="lt2" tx2="dk2" accent1="accent1" accent2="accent2" accent3="accent3" accent4="accent4" accent5="accent5" accent6="accent6" hlink="hlink" folHlink="folHlink"/>
    </a:extraClrScheme>
    <a:extraClrScheme>
      <a:clrScheme name="1_simple 11">
        <a:dk1>
          <a:srgbClr val="C0C0C0"/>
        </a:dk1>
        <a:lt1>
          <a:srgbClr val="FFFFFF"/>
        </a:lt1>
        <a:dk2>
          <a:srgbClr val="6600CC"/>
        </a:dk2>
        <a:lt2>
          <a:srgbClr val="CCCCFF"/>
        </a:lt2>
        <a:accent1>
          <a:srgbClr val="D60093"/>
        </a:accent1>
        <a:accent2>
          <a:srgbClr val="9999FF"/>
        </a:accent2>
        <a:accent3>
          <a:srgbClr val="B8AAE2"/>
        </a:accent3>
        <a:accent4>
          <a:srgbClr val="DADADA"/>
        </a:accent4>
        <a:accent5>
          <a:srgbClr val="E8AAC8"/>
        </a:accent5>
        <a:accent6>
          <a:srgbClr val="8A8AE7"/>
        </a:accent6>
        <a:hlink>
          <a:srgbClr val="008000"/>
        </a:hlink>
        <a:folHlink>
          <a:srgbClr val="FF9966"/>
        </a:folHlink>
      </a:clrScheme>
      <a:clrMap bg1="dk2" tx1="lt1" bg2="dk1" tx2="lt2" accent1="accent1" accent2="accent2" accent3="accent3" accent4="accent4" accent5="accent5" accent6="accent6" hlink="hlink" folHlink="folHlink"/>
    </a:extraClrScheme>
    <a:extraClrScheme>
      <a:clrScheme name="1_simple 12">
        <a:dk1>
          <a:srgbClr val="000000"/>
        </a:dk1>
        <a:lt1>
          <a:srgbClr val="CC99FF"/>
        </a:lt1>
        <a:dk2>
          <a:srgbClr val="1C1C1C"/>
        </a:dk2>
        <a:lt2>
          <a:srgbClr val="4D4D4D"/>
        </a:lt2>
        <a:accent1>
          <a:srgbClr val="0066FF"/>
        </a:accent1>
        <a:accent2>
          <a:srgbClr val="CCCCFF"/>
        </a:accent2>
        <a:accent3>
          <a:srgbClr val="E2CAFF"/>
        </a:accent3>
        <a:accent4>
          <a:srgbClr val="000000"/>
        </a:accent4>
        <a:accent5>
          <a:srgbClr val="AAB8FF"/>
        </a:accent5>
        <a:accent6>
          <a:srgbClr val="B9B9E7"/>
        </a:accent6>
        <a:hlink>
          <a:srgbClr val="FF0066"/>
        </a:hlink>
        <a:folHlink>
          <a:srgbClr val="66CCFF"/>
        </a:folHlink>
      </a:clrScheme>
      <a:clrMap bg1="lt1" tx1="dk1" bg2="lt2" tx2="dk2" accent1="accent1" accent2="accent2" accent3="accent3" accent4="accent4" accent5="accent5" accent6="accent6" hlink="hlink" folHlink="folHlink"/>
    </a:extraClrScheme>
    <a:extraClrScheme>
      <a:clrScheme name="1_simple 13">
        <a:dk1>
          <a:srgbClr val="C0C0C0"/>
        </a:dk1>
        <a:lt1>
          <a:srgbClr val="FFFFFF"/>
        </a:lt1>
        <a:dk2>
          <a:srgbClr val="CC0066"/>
        </a:dk2>
        <a:lt2>
          <a:srgbClr val="FFCCCC"/>
        </a:lt2>
        <a:accent1>
          <a:srgbClr val="993366"/>
        </a:accent1>
        <a:accent2>
          <a:srgbClr val="FF9999"/>
        </a:accent2>
        <a:accent3>
          <a:srgbClr val="E2AAB8"/>
        </a:accent3>
        <a:accent4>
          <a:srgbClr val="DADADA"/>
        </a:accent4>
        <a:accent5>
          <a:srgbClr val="CAADB8"/>
        </a:accent5>
        <a:accent6>
          <a:srgbClr val="E78A8A"/>
        </a:accent6>
        <a:hlink>
          <a:srgbClr val="009999"/>
        </a:hlink>
        <a:folHlink>
          <a:srgbClr val="FF9933"/>
        </a:folHlink>
      </a:clrScheme>
      <a:clrMap bg1="dk2" tx1="lt1" bg2="dk1" tx2="lt2" accent1="accent1" accent2="accent2" accent3="accent3" accent4="accent4" accent5="accent5" accent6="accent6" hlink="hlink" folHlink="folHlink"/>
    </a:extraClrScheme>
    <a:extraClrScheme>
      <a:clrScheme name="1_simple 14">
        <a:dk1>
          <a:srgbClr val="000000"/>
        </a:dk1>
        <a:lt1>
          <a:srgbClr val="FF99CC"/>
        </a:lt1>
        <a:dk2>
          <a:srgbClr val="1C1C1C"/>
        </a:dk2>
        <a:lt2>
          <a:srgbClr val="4D4D4D"/>
        </a:lt2>
        <a:accent1>
          <a:srgbClr val="FF0000"/>
        </a:accent1>
        <a:accent2>
          <a:srgbClr val="FF99CC"/>
        </a:accent2>
        <a:accent3>
          <a:srgbClr val="FFCAE2"/>
        </a:accent3>
        <a:accent4>
          <a:srgbClr val="000000"/>
        </a:accent4>
        <a:accent5>
          <a:srgbClr val="FFAAAA"/>
        </a:accent5>
        <a:accent6>
          <a:srgbClr val="E78AB9"/>
        </a:accent6>
        <a:hlink>
          <a:srgbClr val="9933FF"/>
        </a:hlink>
        <a:folHlink>
          <a:srgbClr val="44C63A"/>
        </a:folHlink>
      </a:clrScheme>
      <a:clrMap bg1="lt1" tx1="dk1" bg2="lt2" tx2="dk2" accent1="accent1" accent2="accent2" accent3="accent3" accent4="accent4" accent5="accent5" accent6="accent6" hlink="hlink" folHlink="folHlink"/>
    </a:extraClrScheme>
    <a:extraClrScheme>
      <a:clrScheme name="1_simple 15">
        <a:dk1>
          <a:srgbClr val="C0C0C0"/>
        </a:dk1>
        <a:lt1>
          <a:srgbClr val="FFFFFF"/>
        </a:lt1>
        <a:dk2>
          <a:srgbClr val="000000"/>
        </a:dk2>
        <a:lt2>
          <a:srgbClr val="DDDDDD"/>
        </a:lt2>
        <a:accent1>
          <a:srgbClr val="4D4D4D"/>
        </a:accent1>
        <a:accent2>
          <a:srgbClr val="C0C0C0"/>
        </a:accent2>
        <a:accent3>
          <a:srgbClr val="AAAAAA"/>
        </a:accent3>
        <a:accent4>
          <a:srgbClr val="DADADA"/>
        </a:accent4>
        <a:accent5>
          <a:srgbClr val="B2B2B2"/>
        </a:accent5>
        <a:accent6>
          <a:srgbClr val="AEAEAE"/>
        </a:accent6>
        <a:hlink>
          <a:srgbClr val="777777"/>
        </a:hlink>
        <a:folHlink>
          <a:srgbClr val="FFFFFF"/>
        </a:folHlink>
      </a:clrScheme>
      <a:clrMap bg1="dk2" tx1="lt1" bg2="dk1" tx2="lt2" accent1="accent1" accent2="accent2" accent3="accent3" accent4="accent4" accent5="accent5" accent6="accent6" hlink="hlink" folHlink="folHlink"/>
    </a:extraClrScheme>
    <a:extraClrScheme>
      <a:clrScheme name="1_simple 16">
        <a:dk1>
          <a:srgbClr val="000000"/>
        </a:dk1>
        <a:lt1>
          <a:srgbClr val="FFFFFF"/>
        </a:lt1>
        <a:dk2>
          <a:srgbClr val="1C1C1C"/>
        </a:dk2>
        <a:lt2>
          <a:srgbClr val="4D4D4D"/>
        </a:lt2>
        <a:accent1>
          <a:srgbClr val="4D4D4D"/>
        </a:accent1>
        <a:accent2>
          <a:srgbClr val="DDDDDD"/>
        </a:accent2>
        <a:accent3>
          <a:srgbClr val="FFFFFF"/>
        </a:accent3>
        <a:accent4>
          <a:srgbClr val="000000"/>
        </a:accent4>
        <a:accent5>
          <a:srgbClr val="B2B2B2"/>
        </a:accent5>
        <a:accent6>
          <a:srgbClr val="C8C8C8"/>
        </a:accent6>
        <a:hlink>
          <a:srgbClr val="808080"/>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Estimated_x0020_Creation_x0020_Date xmlns="365df3b4-2938-4962-8750-b3f089551ef3" xsi:nil="true"/>
    <Remediation_x0020_Date xmlns="365df3b4-2938-4962-8750-b3f089551ef3">2017-10-03T07:00:00+00:00</Remediation_x0020_Date>
    <Priority xmlns="365df3b4-2938-4962-8750-b3f089551ef3">New</Priority>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6895D7B4FD22A4A9C390F7B0E997D3F" ma:contentTypeVersion="7" ma:contentTypeDescription="Create a new document." ma:contentTypeScope="" ma:versionID="78d7bd49f711d3aa5cbb090d4a7360d0">
  <xsd:schema xmlns:xsd="http://www.w3.org/2001/XMLSchema" xmlns:xs="http://www.w3.org/2001/XMLSchema" xmlns:p="http://schemas.microsoft.com/office/2006/metadata/properties" xmlns:ns1="http://schemas.microsoft.com/sharepoint/v3" xmlns:ns2="365df3b4-2938-4962-8750-b3f089551ef3" xmlns:ns3="54031767-dd6d-417c-ab73-583408f47564" targetNamespace="http://schemas.microsoft.com/office/2006/metadata/properties" ma:root="true" ma:fieldsID="588d825b507c8e642fe3917ef671a92c" ns1:_="" ns2:_="" ns3:_="">
    <xsd:import namespace="http://schemas.microsoft.com/sharepoint/v3"/>
    <xsd:import namespace="365df3b4-2938-4962-8750-b3f089551ef3"/>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65df3b4-2938-4962-8750-b3f089551ef3"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5856796-FBD9-4386-BDC7-41D6371EBE41}">
  <ds:schemaRefs>
    <ds:schemaRef ds:uri="http://schemas.microsoft.com/sharepoint/v3/contenttype/forms"/>
  </ds:schemaRefs>
</ds:datastoreItem>
</file>

<file path=customXml/itemProps2.xml><?xml version="1.0" encoding="utf-8"?>
<ds:datastoreItem xmlns:ds="http://schemas.openxmlformats.org/officeDocument/2006/customXml" ds:itemID="{A988185D-399B-4FB3-9CC2-6A9B99AA9A29}">
  <ds:schemaRefs>
    <ds:schemaRef ds:uri="http://purl.org/dc/terms/"/>
    <ds:schemaRef ds:uri="http://schemas.microsoft.com/office/2006/documentManagement/types"/>
    <ds:schemaRef ds:uri="http://purl.org/dc/elements/1.1/"/>
    <ds:schemaRef ds:uri="http://schemas.microsoft.com/office/infopath/2007/PartnerControls"/>
    <ds:schemaRef ds:uri="http://schemas.openxmlformats.org/package/2006/metadata/core-properties"/>
    <ds:schemaRef ds:uri="bc7c8446-061a-4b03-abda-842e9fe31439"/>
    <ds:schemaRef ds:uri="http://schemas.microsoft.com/office/2006/metadata/properties"/>
    <ds:schemaRef ds:uri="http://schemas.microsoft.com/sharepoint/v3"/>
    <ds:schemaRef ds:uri="http://www.w3.org/XML/1998/namespace"/>
    <ds:schemaRef ds:uri="http://purl.org/dc/dcmitype/"/>
  </ds:schemaRefs>
</ds:datastoreItem>
</file>

<file path=customXml/itemProps3.xml><?xml version="1.0" encoding="utf-8"?>
<ds:datastoreItem xmlns:ds="http://schemas.openxmlformats.org/officeDocument/2006/customXml" ds:itemID="{5DB7CBD7-C014-455B-A3D5-B8A8D73618B6}"/>
</file>

<file path=docProps/app.xml><?xml version="1.0" encoding="utf-8"?>
<Properties xmlns="http://schemas.openxmlformats.org/officeDocument/2006/extended-properties" xmlns:vt="http://schemas.openxmlformats.org/officeDocument/2006/docPropsVTypes">
  <Template/>
  <TotalTime>1690</TotalTime>
  <Words>1624</Words>
  <Application>Microsoft Office PowerPoint</Application>
  <PresentationFormat>On-screen Show (4:3)</PresentationFormat>
  <Paragraphs>73</Paragraphs>
  <Slides>10</Slides>
  <Notes>9</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10</vt:i4>
      </vt:variant>
    </vt:vector>
  </HeadingPairs>
  <TitlesOfParts>
    <vt:vector size="16" baseType="lpstr">
      <vt:lpstr>Arial</vt:lpstr>
      <vt:lpstr>Bookman Old Style</vt:lpstr>
      <vt:lpstr>Calibri</vt:lpstr>
      <vt:lpstr>ode-template_2017</vt:lpstr>
      <vt:lpstr>1_ode-template_2017</vt:lpstr>
      <vt:lpstr>2_ode-template_2017</vt:lpstr>
      <vt:lpstr>USDA Foods Programs</vt:lpstr>
      <vt:lpstr>Four Programs</vt:lpstr>
      <vt:lpstr>Direct Delivery</vt:lpstr>
      <vt:lpstr>Direct Delivery Details</vt:lpstr>
      <vt:lpstr>Diversion/Processing</vt:lpstr>
      <vt:lpstr>Diversion Details</vt:lpstr>
      <vt:lpstr>USDA DoD Fresh Produce</vt:lpstr>
      <vt:lpstr>Unprocessed F&amp;V Pilot</vt:lpstr>
      <vt:lpstr>Questions?</vt:lpstr>
      <vt:lpstr>Non-Discrimination Statement</vt:lpstr>
    </vt:vector>
  </TitlesOfParts>
  <Company>Oregon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USDA Foods Programs</dc:title>
  <dc:creator>ENGLISH Sarah - ODE</dc:creator>
  <cp:lastModifiedBy>FACHA Chris - ODE</cp:lastModifiedBy>
  <cp:revision>40</cp:revision>
  <dcterms:created xsi:type="dcterms:W3CDTF">2017-08-04T15:06:47Z</dcterms:created>
  <dcterms:modified xsi:type="dcterms:W3CDTF">2021-02-19T00:09:28Z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0x01010046895D7B4FD22A4A9C390F7B0E997D3F</vt:lpwstr>
  </property>
  <property fmtid="{D5CDD505-2E9C-101B-9397-08002B2CF9AE}" pid="3" name="ArticulateGUID">
    <vt:lpwstr>0D101CBB-E62D-4CD4-9224-37C68A54DDF2</vt:lpwstr>
  </property>
  <property fmtid="{D5CDD505-2E9C-101B-9397-08002B2CF9AE}" pid="4" name="ArticulatePath">
    <vt:lpwstr>USDA Foods Programs</vt:lpwstr>
  </property>
</Properties>
</file>