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94694"/>
  </p:normalViewPr>
  <p:slideViewPr>
    <p:cSldViewPr snapToGrid="0" snapToObjects="1" showGuides="1">
      <p:cViewPr varScale="1">
        <p:scale>
          <a:sx n="51" d="100"/>
          <a:sy n="51" d="100"/>
        </p:scale>
        <p:origin x="90" y="1206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asses-broken-black-lens-vision-593006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nimages.com/media/dc42a262-3b14-11e0-ab2c-29e368a0f27a-oregon-trail-pioneers-encounter-native-america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c/Lewis_and_Clark_Expo_Map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sonkent.com/map_archive/native_american_tribes_map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emporia.edu/aberjame/student/salley4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70/4d/cc/704dccd8bafae4a4b0fd86aa3d4907b2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apps.district196.org/lewis-clark-expedition/meeting-the-shoshone-and-the-continental-divid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fpuk.org/articles/times-of-terror-by-the-ca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https://pixabay.com/photos/glasses-broken-black-lens-vision-593006/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4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http://www.eonimages.com/media/dc42a262-3b14-11e0-ab2c-29e368a0f27a-oregon-trail-pioneers-encounter-native-americans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https://upload.wikimedia.org/wikipedia/commons/4/4c/Lewis_and_Clark_Expo_Map.jpg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6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http://www.emersonkent.com/map_archive/native_american_tribes_map.htm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http://academic.emporia.edu/aberjame/student/salley4/index.htm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https://i.pinimg.com/originals/70/4d/cc/704dccd8bafae4a4b0fd86aa3d4907b2.jpg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https://lewisandclark.travel/nomination/sioux-city-lewis-clark-interpretive-center/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https://lewisandclark.travel/nomination/sioux-city-lewis-clark-interpretive-center/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https://sites.google.com/a/apps.district196.org/lewis-clark-expedition/meeting-the-shoshone-and-the-continental-divide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Source:</a:t>
            </a:r>
            <a:r>
              <a:rPr lang="en-US" sz="1200" dirty="0" err="1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://vfpuk.org/articles/times-of-terror-by-the-cat/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fpuk.org/articles/times-of-terror-by-the-c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nimages.com/media/dc42a262-3b14-11e0-ab2c-29e368a0f27a-oregon-trail-pioneers-encounter-native-america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asses-broken-black-lens-vision-5930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c/Lewis_and_Clark_Expo_Map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sonkent.com/map_archive/native_american_tribes_map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emporia.edu/aberjame/student/salley4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70/4d/cc/704dccd8bafae4a4b0fd86aa3d4907b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ource:%20https://lewisandclark.travel/nomination/sioux-city-lewis-clark-interpretive-cent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apps.district196.org/lewis-clark-expedition/meeting-the-shoshone-and-the-continental-divi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0300"/>
            <a:ext cx="10210800" cy="1456997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4 LESSON</a:t>
            </a:r>
            <a:r>
              <a:rPr lang="en-US" sz="7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7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Lewis and Clark: </a:t>
            </a:r>
            <a:br>
              <a:rPr lang="en-US" sz="6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Native American View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Who’s the “Savage”?</a:t>
            </a:r>
            <a:endParaRPr lang="en-US" sz="4400" dirty="0"/>
          </a:p>
        </p:txBody>
      </p:sp>
      <p:pic>
        <p:nvPicPr>
          <p:cNvPr id="5" name="Picture 2" descr="Image result for flogging a soldier">
            <a:hlinkClick r:id="rId3"/>
            <a:extLst>
              <a:ext uri="{FF2B5EF4-FFF2-40B4-BE49-F238E27FC236}">
                <a16:creationId xmlns:a16="http://schemas.microsoft.com/office/drawing/2014/main" id="{9162EBD0-77DB-BC42-9EAF-3827694A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 bwMode="auto">
          <a:xfrm>
            <a:off x="2663566" y="1485900"/>
            <a:ext cx="6864868" cy="46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5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An Unhappy Ending</a:t>
            </a:r>
            <a:endParaRPr lang="en-US" sz="4400" dirty="0"/>
          </a:p>
        </p:txBody>
      </p:sp>
      <p:pic>
        <p:nvPicPr>
          <p:cNvPr id="4" name="Picture 2" descr="Image result for oregon native americans">
            <a:hlinkClick r:id="rId3"/>
            <a:extLst>
              <a:ext uri="{FF2B5EF4-FFF2-40B4-BE49-F238E27FC236}">
                <a16:creationId xmlns:a16="http://schemas.microsoft.com/office/drawing/2014/main" id="{13CB60A6-73D0-2E46-85BA-ADE34D59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60" y="1485900"/>
            <a:ext cx="8143479" cy="47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4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History: What’s Missing?</a:t>
            </a:r>
            <a:endParaRPr lang="en-US" sz="4400" dirty="0"/>
          </a:p>
        </p:txBody>
      </p:sp>
      <p:pic>
        <p:nvPicPr>
          <p:cNvPr id="4" name="Picture 4" descr="Glasses, Broken, Black, Lens, Vision, Eyeglasses, Frame">
            <a:hlinkClick r:id="rId3"/>
            <a:extLst>
              <a:ext uri="{FF2B5EF4-FFF2-40B4-BE49-F238E27FC236}">
                <a16:creationId xmlns:a16="http://schemas.microsoft.com/office/drawing/2014/main" id="{BECF5B40-D003-F247-8478-8CFAEB031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r="14875"/>
          <a:stretch/>
        </p:blipFill>
        <p:spPr bwMode="auto">
          <a:xfrm>
            <a:off x="3170949" y="2165131"/>
            <a:ext cx="5527369" cy="39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1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8413223" cy="807983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How the U.S. and Europe Saw North America</a:t>
            </a:r>
            <a:endParaRPr lang="en-US" sz="4400" dirty="0"/>
          </a:p>
        </p:txBody>
      </p:sp>
      <p:pic>
        <p:nvPicPr>
          <p:cNvPr id="5" name="Picture 2" title="&quot;&quot;">
            <a:hlinkClick r:id="rId3"/>
            <a:extLst>
              <a:ext uri="{FF2B5EF4-FFF2-40B4-BE49-F238E27FC236}">
                <a16:creationId xmlns:a16="http://schemas.microsoft.com/office/drawing/2014/main" id="{4E60110B-65BE-2F45-8FA5-31F53124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48" y="2158829"/>
            <a:ext cx="5163503" cy="39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99060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North America Was Really Like</a:t>
            </a:r>
            <a:endParaRPr lang="en-US" sz="4400" dirty="0"/>
          </a:p>
        </p:txBody>
      </p:sp>
      <p:pic>
        <p:nvPicPr>
          <p:cNvPr id="4" name="Picture 4" descr="Image result for tribes of north america">
            <a:hlinkClick r:id="rId3"/>
            <a:extLst>
              <a:ext uri="{FF2B5EF4-FFF2-40B4-BE49-F238E27FC236}">
                <a16:creationId xmlns:a16="http://schemas.microsoft.com/office/drawing/2014/main" id="{18B61D09-114E-934C-AFBC-3D8EEA37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89" y="1485900"/>
            <a:ext cx="6194822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0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“Wilderness” for Whom?</a:t>
            </a:r>
            <a:endParaRPr lang="en-US" sz="4400" dirty="0"/>
          </a:p>
        </p:txBody>
      </p:sp>
      <p:pic>
        <p:nvPicPr>
          <p:cNvPr id="5" name="Picture 4" title="&quot;&quot;">
            <a:hlinkClick r:id="rId3"/>
            <a:extLst>
              <a:ext uri="{FF2B5EF4-FFF2-40B4-BE49-F238E27FC236}">
                <a16:creationId xmlns:a16="http://schemas.microsoft.com/office/drawing/2014/main" id="{22B7F51B-1919-134C-9DD0-425811F7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42" y="1485900"/>
            <a:ext cx="7033915" cy="47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9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American Entrepreneurs </a:t>
            </a:r>
            <a:endParaRPr lang="en-US" sz="4400" dirty="0"/>
          </a:p>
        </p:txBody>
      </p:sp>
      <p:pic>
        <p:nvPicPr>
          <p:cNvPr id="4" name="Picture 2" descr="Post image">
            <a:hlinkClick r:id="rId3"/>
            <a:extLst>
              <a:ext uri="{FF2B5EF4-FFF2-40B4-BE49-F238E27FC236}">
                <a16:creationId xmlns:a16="http://schemas.microsoft.com/office/drawing/2014/main" id="{80434FD8-1109-8B45-AC96-D4AFA298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08" y="1485900"/>
            <a:ext cx="4262584" cy="46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5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Do You Come in Peace?</a:t>
            </a:r>
            <a:endParaRPr lang="en-US" sz="4400" dirty="0"/>
          </a:p>
        </p:txBody>
      </p:sp>
      <p:pic>
        <p:nvPicPr>
          <p:cNvPr id="5" name="Picture 6" title="&quot;&quot;">
            <a:hlinkClick r:id="rId3"/>
            <a:extLst>
              <a:ext uri="{FF2B5EF4-FFF2-40B4-BE49-F238E27FC236}">
                <a16:creationId xmlns:a16="http://schemas.microsoft.com/office/drawing/2014/main" id="{3165CBA5-930B-474B-8E06-D141F724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55" y="1485900"/>
            <a:ext cx="9410489" cy="46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1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Not the First</a:t>
            </a:r>
            <a:endParaRPr lang="en-US" sz="4400" dirty="0"/>
          </a:p>
        </p:txBody>
      </p:sp>
      <p:pic>
        <p:nvPicPr>
          <p:cNvPr id="4" name="Picture 3" title="&quot;&quot;">
            <a:hlinkClick r:id="rId3"/>
            <a:extLst>
              <a:ext uri="{FF2B5EF4-FFF2-40B4-BE49-F238E27FC236}">
                <a16:creationId xmlns:a16="http://schemas.microsoft.com/office/drawing/2014/main" id="{B954818D-45D5-D64B-BEFC-0B6B68CF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3266328" cy="39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alexander mckenzie route">
            <a:hlinkClick r:id="rId3"/>
            <a:extLst>
              <a:ext uri="{FF2B5EF4-FFF2-40B4-BE49-F238E27FC236}">
                <a16:creationId xmlns:a16="http://schemas.microsoft.com/office/drawing/2014/main" id="{D70DFD0B-9698-1C4A-841E-7BE9F42E0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30" b="191"/>
          <a:stretch/>
        </p:blipFill>
        <p:spPr bwMode="auto">
          <a:xfrm>
            <a:off x="4405610" y="1493450"/>
            <a:ext cx="6795790" cy="39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F0292-3761-E743-93C5-BAA0748E966E}"/>
              </a:ext>
            </a:extLst>
          </p:cNvPr>
          <p:cNvSpPr txBox="1"/>
          <p:nvPr/>
        </p:nvSpPr>
        <p:spPr>
          <a:xfrm>
            <a:off x="990600" y="5433853"/>
            <a:ext cx="32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Alexander Mackenzie</a:t>
            </a:r>
          </a:p>
        </p:txBody>
      </p:sp>
    </p:spTree>
    <p:extLst>
      <p:ext uri="{BB962C8B-B14F-4D97-AF65-F5344CB8AC3E}">
        <p14:creationId xmlns:p14="http://schemas.microsoft.com/office/powerpoint/2010/main" val="228735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Could We Have Some Horses, Please?</a:t>
            </a:r>
            <a:endParaRPr lang="en-US" sz="4400" dirty="0"/>
          </a:p>
        </p:txBody>
      </p:sp>
      <p:pic>
        <p:nvPicPr>
          <p:cNvPr id="4" name="Picture 2" descr="Image result for lewis and clark shoshone horses">
            <a:hlinkClick r:id="rId3"/>
            <a:extLst>
              <a:ext uri="{FF2B5EF4-FFF2-40B4-BE49-F238E27FC236}">
                <a16:creationId xmlns:a16="http://schemas.microsoft.com/office/drawing/2014/main" id="{7AC55ECA-DAEF-3E45-B944-1D8AA09C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5" y="1490495"/>
            <a:ext cx="9106930" cy="46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8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2020-02-03T08:00:00+00:00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Props1.xml><?xml version="1.0" encoding="utf-8"?>
<ds:datastoreItem xmlns:ds="http://schemas.openxmlformats.org/officeDocument/2006/customXml" ds:itemID="{7BBF3415-6EE3-43C7-8D68-A128E865CD67}"/>
</file>

<file path=customXml/itemProps2.xml><?xml version="1.0" encoding="utf-8"?>
<ds:datastoreItem xmlns:ds="http://schemas.openxmlformats.org/officeDocument/2006/customXml" ds:itemID="{7C75CE66-E032-4966-9ACB-DF012A70FAB1}"/>
</file>

<file path=customXml/itemProps3.xml><?xml version="1.0" encoding="utf-8"?>
<ds:datastoreItem xmlns:ds="http://schemas.openxmlformats.org/officeDocument/2006/customXml" ds:itemID="{A24B7F43-F7B6-4CAE-99BD-902FEB5C52F5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130</Words>
  <Application>Microsoft Office PowerPoint</Application>
  <PresentationFormat>Widescreen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4 LESSON Lewis and Clark:  A Native American View</vt:lpstr>
      <vt:lpstr>History: What’s Missing?</vt:lpstr>
      <vt:lpstr>How the U.S. and Europe Saw North America</vt:lpstr>
      <vt:lpstr>What North America Was Really Like</vt:lpstr>
      <vt:lpstr>“Wilderness” for Whom?</vt:lpstr>
      <vt:lpstr>American Entrepreneurs </vt:lpstr>
      <vt:lpstr>Do You Come in Peace?</vt:lpstr>
      <vt:lpstr>Not the First</vt:lpstr>
      <vt:lpstr>Could We Have Some Horses, Please?</vt:lpstr>
      <vt:lpstr>Who’s the “Savage”?</vt:lpstr>
      <vt:lpstr>An Unhappy 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RUDY Peter - ODE</cp:lastModifiedBy>
  <cp:revision>88</cp:revision>
  <dcterms:created xsi:type="dcterms:W3CDTF">2019-04-26T16:05:13Z</dcterms:created>
  <dcterms:modified xsi:type="dcterms:W3CDTF">2020-02-03T17:56:22Z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