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0" r:id="rId6"/>
    <p:sldId id="281" r:id="rId7"/>
    <p:sldId id="279" r:id="rId8"/>
    <p:sldId id="288" r:id="rId9"/>
    <p:sldId id="289" r:id="rId10"/>
    <p:sldId id="285" r:id="rId11"/>
    <p:sldId id="290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392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003B49"/>
    <a:srgbClr val="63A49F"/>
    <a:srgbClr val="587A36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2"/>
    <p:restoredTop sz="94694"/>
  </p:normalViewPr>
  <p:slideViewPr>
    <p:cSldViewPr snapToGrid="0" snapToObjects="1" showGuides="1">
      <p:cViewPr varScale="1">
        <p:scale>
          <a:sx n="68" d="100"/>
          <a:sy n="68" d="100"/>
        </p:scale>
        <p:origin x="91" y="72"/>
      </p:cViewPr>
      <p:guideLst>
        <p:guide pos="624"/>
        <p:guide pos="7056"/>
        <p:guide orient="horz" pos="1392"/>
        <p:guide orient="horz" pos="312"/>
        <p:guide orient="horz" pos="936"/>
        <p:guide orient="horz" pos="40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xrTzfG2b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c-triballegacy.org/video.php?vid=756&amp;query=resource%20managemen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c-triballegacy.org/video.php?vid=760&amp;era=5&amp;subcat=5B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c-triballegacy.org/video.php?vid=808&amp;era=6&amp;subcat=6D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may be found at: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https://www.youtube.com/watch?v=pJxrTzfG2bo</a:t>
            </a: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may be found at: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http://lc-triballegacy.org/video.php?vid=756&amp;query=resource%</a:t>
            </a:r>
            <a:r>
              <a:rPr lang="en-US" sz="1200" b="0" i="0" u="none" strike="noStrike" cap="none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20management</a:t>
            </a:r>
            <a:r>
              <a:rPr lang="en-US" sz="1200" b="0" i="0" u="none" strike="noStrike" cap="none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</a:rPr>
              <a:t>  </a:t>
            </a:r>
            <a:r>
              <a:rPr lang="en-US" b="1" u="none" dirty="0"/>
              <a:t>Adobe</a:t>
            </a:r>
            <a:r>
              <a:rPr lang="en-US" b="1" dirty="0"/>
              <a:t> Flash must be enabled</a:t>
            </a: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may be found at: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http://lc-triballegacy.org/video.php?vid=760&amp;era=5&amp;subcat=5B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b="1" dirty="0"/>
              <a:t>Adobe Flash must be enabled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6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From: https://i2.wp.com/</a:t>
            </a:r>
            <a:r>
              <a:rPr lang="en-US" dirty="0" err="1"/>
              <a:t>schoolingtheworld.org</a:t>
            </a:r>
            <a:r>
              <a:rPr lang="en-US" dirty="0"/>
              <a:t>/wp-content/uploads/2013/01/</a:t>
            </a:r>
            <a:r>
              <a:rPr lang="en-US" dirty="0" err="1"/>
              <a:t>CommonGroundCircles.jpg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5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Video available at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http://lc-triballegacy.org/video.php?vid=808&amp;era=6&amp;subcat=6D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 </a:t>
            </a:r>
            <a:r>
              <a:rPr lang="en-US" b="1" dirty="0"/>
              <a:t>Adobe Flash must be enabled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1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54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1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JxrTzfG2bo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c-triballegacy.org/video.php?vid=756&amp;query=resource%20managem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c-triballegacy.org/video.php?vid=760&amp;era=5&amp;subcat=5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c-triballegacy.org/video.php?vid=808&amp;era=6&amp;subcat=6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otrust.org/rebuilding-hom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400300"/>
            <a:ext cx="10087303" cy="224527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ODEG10 SCIENCE LESSON 3</a:t>
            </a:r>
            <a:br>
              <a:rPr lang="en-US" sz="7200" dirty="0"/>
            </a:br>
            <a:r>
              <a:rPr lang="en-US" dirty="0"/>
              <a:t>Land Management and Tribal Partnerships</a:t>
            </a: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10197354" cy="119460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Manifest Destiny, Resource Extraction, and Treaty Rights </a:t>
            </a:r>
            <a:endParaRPr lang="en-US" sz="4400" dirty="0"/>
          </a:p>
        </p:txBody>
      </p:sp>
      <p:pic>
        <p:nvPicPr>
          <p:cNvPr id="5" name="Online Media 3" title="The Invasion of America">
            <a:hlinkClick r:id="" action="ppaction://media"/>
            <a:extLst>
              <a:ext uri="{FF2B5EF4-FFF2-40B4-BE49-F238E27FC236}">
                <a16:creationId xmlns:a16="http://schemas.microsoft.com/office/drawing/2014/main" id="{5E364332-8573-2945-92F6-D84BD5BB56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16314" y="2223055"/>
            <a:ext cx="7359372" cy="41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10197354" cy="111358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Manifest Destiny, Resource Extraction, and Treaty Rights, continued </a:t>
            </a:r>
            <a:endParaRPr lang="en-US" sz="4400" dirty="0"/>
          </a:p>
        </p:txBody>
      </p:sp>
      <p:pic>
        <p:nvPicPr>
          <p:cNvPr id="4" name="Picture 3" descr="Screenshot of a webpage about the Lewis and Clark Trail by the Tribal Legacy Project">
            <a:hlinkClick r:id="rId3"/>
            <a:extLst>
              <a:ext uri="{FF2B5EF4-FFF2-40B4-BE49-F238E27FC236}">
                <a16:creationId xmlns:a16="http://schemas.microsoft.com/office/drawing/2014/main" id="{4ED9BA34-5367-E140-94F2-FAE5AB750A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96" t="10501" r="62489" b="33061"/>
          <a:stretch/>
        </p:blipFill>
        <p:spPr>
          <a:xfrm>
            <a:off x="2823788" y="2209800"/>
            <a:ext cx="65444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4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281270" cy="17145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Treaty of 1855-Land Restoration </a:t>
            </a:r>
            <a:br>
              <a:rPr lang="en-US" dirty="0"/>
            </a:br>
            <a:r>
              <a:rPr lang="en-US" dirty="0"/>
              <a:t>and Ecosystem Restoration: Confederated Tribes of Umatilla </a:t>
            </a:r>
            <a:endParaRPr lang="en-US" sz="4400" dirty="0"/>
          </a:p>
        </p:txBody>
      </p:sp>
      <p:pic>
        <p:nvPicPr>
          <p:cNvPr id="29" name="Picture 28" descr="Screenshot of a webpage on the Lewis and Clark Trail by the Tribal Legacy Project">
            <a:hlinkClick r:id="rId3"/>
            <a:extLst>
              <a:ext uri="{FF2B5EF4-FFF2-40B4-BE49-F238E27FC236}">
                <a16:creationId xmlns:a16="http://schemas.microsoft.com/office/drawing/2014/main" id="{A46897F8-156C-6140-B247-6464D86890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98" t="10408" r="62500" b="32993"/>
          <a:stretch/>
        </p:blipFill>
        <p:spPr>
          <a:xfrm>
            <a:off x="3260895" y="2705218"/>
            <a:ext cx="5767571" cy="36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5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9811099" cy="111358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Principles of Indigenous Knowledge or Traditional Ecological Knowledge (TEK) Example </a:t>
            </a:r>
            <a:endParaRPr lang="en-US" sz="4400" dirty="0"/>
          </a:p>
        </p:txBody>
      </p:sp>
      <p:pic>
        <p:nvPicPr>
          <p:cNvPr id="5" name="Google Shape;110;p4" descr="Traditional Western Knowledge and Western Science have areas of overlap">
            <a:extLst>
              <a:ext uri="{FF2B5EF4-FFF2-40B4-BE49-F238E27FC236}">
                <a16:creationId xmlns:a16="http://schemas.microsoft.com/office/drawing/2014/main" id="{B9F24156-9FB9-AC48-A077-1577BBA9E09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175" y="2396915"/>
            <a:ext cx="3991650" cy="3965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58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10197354" cy="111358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Sandy River Restoration</a:t>
            </a:r>
            <a:endParaRPr lang="en-US" sz="4400" dirty="0"/>
          </a:p>
        </p:txBody>
      </p:sp>
      <p:pic>
        <p:nvPicPr>
          <p:cNvPr id="5" name="Picture 4" descr="Screenshot of a webpage about the Lewis and Clark Trail by the Tribal Legacy Project">
            <a:hlinkClick r:id="rId3"/>
            <a:extLst>
              <a:ext uri="{FF2B5EF4-FFF2-40B4-BE49-F238E27FC236}">
                <a16:creationId xmlns:a16="http://schemas.microsoft.com/office/drawing/2014/main" id="{57451816-FA8A-6540-809A-C5AFF4FB06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74" t="10952" r="62500" b="33537"/>
          <a:stretch/>
        </p:blipFill>
        <p:spPr>
          <a:xfrm>
            <a:off x="2767573" y="2209801"/>
            <a:ext cx="6656854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7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Case Study Activity 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990600" y="1485901"/>
            <a:ext cx="9435662" cy="4876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Oregon tribes are involved in the project?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is the project?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kind of ecosystem is the project working to restore?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are the impacts on the tribe?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are the outside partners helping with the project?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Look at the traditional ecological knowledge diagram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and describe how the project you read about reflects these principles. 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1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Group Share Out 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990600" y="1485901"/>
            <a:ext cx="9435662" cy="4876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Burns Paiute Tribe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Columbia River Inter-Tribal Fish Commission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Confederated Tribes of Grand Ronde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Confederated Tribes of Siletz Indians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Coquille Indian Tribe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5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10197354" cy="111358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Coquille Partnerships</a:t>
            </a:r>
            <a:endParaRPr lang="en-US" sz="4400" dirty="0"/>
          </a:p>
        </p:txBody>
      </p:sp>
      <p:pic>
        <p:nvPicPr>
          <p:cNvPr id="4" name="Picture 3" descr="Screenshot of a webpage by Ecotrust.org about the Sek-Wet-Se Forest.">
            <a:extLst>
              <a:ext uri="{FF2B5EF4-FFF2-40B4-BE49-F238E27FC236}">
                <a16:creationId xmlns:a16="http://schemas.microsoft.com/office/drawing/2014/main" id="{09A8EB1D-7DA1-734A-858A-6C47A5F0D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92" r="51326" b="14762"/>
          <a:stretch/>
        </p:blipFill>
        <p:spPr>
          <a:xfrm>
            <a:off x="1004046" y="1485900"/>
            <a:ext cx="10198074" cy="4457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914858-7CC0-4949-BF67-AF919029E2FB}"/>
              </a:ext>
            </a:extLst>
          </p:cNvPr>
          <p:cNvSpPr/>
          <p:nvPr/>
        </p:nvSpPr>
        <p:spPr>
          <a:xfrm>
            <a:off x="903890" y="6160513"/>
            <a:ext cx="6096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/>
              </a:rPr>
              <a:t>Ecotrust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/>
              </a:rPr>
              <a:t> Forest Management website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5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mediation_x0020_Date xmlns="34fb217e-71e5-45f5-ac12-57a9bc5aa8c7">2020-02-07T08:00:00+00:00</Remediation_x0020_Date>
    <Estimated_x0020_Creation_x0020_Date xmlns="34fb217e-71e5-45f5-ac12-57a9bc5aa8c7" xsi:nil="true"/>
    <Priority xmlns="34fb217e-71e5-45f5-ac12-57a9bc5aa8c7">New</Priorit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604147-96DD-46CB-8BB5-0E1D6FE0D1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4fb217e-71e5-45f5-ac12-57a9bc5aa8c7"/>
  </ds:schemaRefs>
</ds:datastoreItem>
</file>

<file path=customXml/itemProps2.xml><?xml version="1.0" encoding="utf-8"?>
<ds:datastoreItem xmlns:ds="http://schemas.openxmlformats.org/officeDocument/2006/customXml" ds:itemID="{A20A4DBC-DF38-4AE0-91AF-0D18C7AD34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fb217e-71e5-45f5-ac12-57a9bc5aa8c7"/>
    <ds:schemaRef ds:uri="54031767-dd6d-417c-ab73-583408f47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02390E-3BB2-473C-86A8-EFA4E64BC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296</Words>
  <Application>Microsoft Office PowerPoint</Application>
  <PresentationFormat>Widescreen</PresentationFormat>
  <Paragraphs>35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ODEG10 SCIENCE LESSON 3 Land Management and Tribal Partnerships</vt:lpstr>
      <vt:lpstr>Manifest Destiny, Resource Extraction, and Treaty Rights </vt:lpstr>
      <vt:lpstr>Manifest Destiny, Resource Extraction, and Treaty Rights, continued </vt:lpstr>
      <vt:lpstr>Treaty of 1855-Land Restoration  and Ecosystem Restoration: Confederated Tribes of Umatilla </vt:lpstr>
      <vt:lpstr>Principles of Indigenous Knowledge or Traditional Ecological Knowledge (TEK) Example </vt:lpstr>
      <vt:lpstr>Sandy River Restoration</vt:lpstr>
      <vt:lpstr>Case Study Activity </vt:lpstr>
      <vt:lpstr>Group Share Out </vt:lpstr>
      <vt:lpstr>Coquille Partnerships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BELLE Jennifer * ODE</cp:lastModifiedBy>
  <cp:revision>106</cp:revision>
  <dcterms:created xsi:type="dcterms:W3CDTF">2019-04-26T16:05:13Z</dcterms:created>
  <dcterms:modified xsi:type="dcterms:W3CDTF">2023-12-28T01:16:58Z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  <property fmtid="{D5CDD505-2E9C-101B-9397-08002B2CF9AE}" pid="3" name="MSIP_Label_7730ea53-6f5e-4160-81a5-992a9105450a_Enabled">
    <vt:lpwstr>true</vt:lpwstr>
  </property>
  <property fmtid="{D5CDD505-2E9C-101B-9397-08002B2CF9AE}" pid="4" name="MSIP_Label_7730ea53-6f5e-4160-81a5-992a9105450a_SetDate">
    <vt:lpwstr>2023-12-28T01:16:27Z</vt:lpwstr>
  </property>
  <property fmtid="{D5CDD505-2E9C-101B-9397-08002B2CF9AE}" pid="5" name="MSIP_Label_7730ea53-6f5e-4160-81a5-992a9105450a_Method">
    <vt:lpwstr>Standard</vt:lpwstr>
  </property>
  <property fmtid="{D5CDD505-2E9C-101B-9397-08002B2CF9AE}" pid="6" name="MSIP_Label_7730ea53-6f5e-4160-81a5-992a9105450a_Name">
    <vt:lpwstr>Level 2 - Limited (Items)</vt:lpwstr>
  </property>
  <property fmtid="{D5CDD505-2E9C-101B-9397-08002B2CF9AE}" pid="7" name="MSIP_Label_7730ea53-6f5e-4160-81a5-992a9105450a_SiteId">
    <vt:lpwstr>b4f51418-b269-49a2-935a-fa54bf584fc8</vt:lpwstr>
  </property>
  <property fmtid="{D5CDD505-2E9C-101B-9397-08002B2CF9AE}" pid="8" name="MSIP_Label_7730ea53-6f5e-4160-81a5-992a9105450a_ActionId">
    <vt:lpwstr>a856493d-ed11-43dc-a59b-037218b52bc3</vt:lpwstr>
  </property>
  <property fmtid="{D5CDD505-2E9C-101B-9397-08002B2CF9AE}" pid="9" name="MSIP_Label_7730ea53-6f5e-4160-81a5-992a9105450a_ContentBits">
    <vt:lpwstr>0</vt:lpwstr>
  </property>
</Properties>
</file>