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63A49F"/>
    <a:srgbClr val="587A36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8"/>
    <p:restoredTop sz="94706"/>
  </p:normalViewPr>
  <p:slideViewPr>
    <p:cSldViewPr snapToGrid="0" snapToObjects="1" showGuides="1">
      <p:cViewPr varScale="1">
        <p:scale>
          <a:sx n="68" d="100"/>
          <a:sy n="68" d="100"/>
        </p:scale>
        <p:origin x="91" y="72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2400300"/>
            <a:ext cx="10087303" cy="145699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10 LESSON</a:t>
            </a:r>
            <a:br>
              <a:rPr lang="en-US" sz="7200" dirty="0"/>
            </a:br>
            <a:r>
              <a:rPr lang="en-US" sz="7200" dirty="0"/>
              <a:t>Native American Law and the Supreme Court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Find and Label the Parts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8" y="1923393"/>
            <a:ext cx="3635330" cy="417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Parts to identify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Party names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Main/majority opinion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Dissenting opinion(s)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Legal dispute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251F28-C50A-8A40-818E-DD2FD7F29D69}"/>
              </a:ext>
            </a:extLst>
          </p:cNvPr>
          <p:cNvSpPr txBox="1">
            <a:spLocks/>
          </p:cNvSpPr>
          <p:nvPr/>
        </p:nvSpPr>
        <p:spPr>
          <a:xfrm>
            <a:off x="5152536" y="1923393"/>
            <a:ext cx="6048863" cy="417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label each part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Circle the names of the parties involved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Put a star next to the main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(majority) opinion 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Put a triangle pointing down next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 dissenting opinion(s)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Underline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highlight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the legal dispute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" name="Oval 9" title="&quot;&quot;">
            <a:extLst>
              <a:ext uri="{FF2B5EF4-FFF2-40B4-BE49-F238E27FC236}">
                <a16:creationId xmlns:a16="http://schemas.microsoft.com/office/drawing/2014/main" id="{652A6D6B-6CA6-1D44-8D17-70D14FBEA921}"/>
              </a:ext>
            </a:extLst>
          </p:cNvPr>
          <p:cNvSpPr/>
          <p:nvPr/>
        </p:nvSpPr>
        <p:spPr>
          <a:xfrm>
            <a:off x="5390148" y="2474841"/>
            <a:ext cx="924025" cy="528242"/>
          </a:xfrm>
          <a:prstGeom prst="ellipse">
            <a:avLst/>
          </a:prstGeom>
          <a:noFill/>
          <a:ln w="28575">
            <a:solidFill>
              <a:srgbClr val="1B7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 title="&quot;&quot;">
            <a:extLst>
              <a:ext uri="{FF2B5EF4-FFF2-40B4-BE49-F238E27FC236}">
                <a16:creationId xmlns:a16="http://schemas.microsoft.com/office/drawing/2014/main" id="{5CED61E3-76F0-9F49-B451-1475974ACF00}"/>
              </a:ext>
            </a:extLst>
          </p:cNvPr>
          <p:cNvSpPr/>
          <p:nvPr/>
        </p:nvSpPr>
        <p:spPr>
          <a:xfrm rot="10800000">
            <a:off x="10019899" y="4158114"/>
            <a:ext cx="548640" cy="472966"/>
          </a:xfrm>
          <a:prstGeom prst="triangle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 title="&quot;&quot;">
            <a:extLst>
              <a:ext uri="{FF2B5EF4-FFF2-40B4-BE49-F238E27FC236}">
                <a16:creationId xmlns:a16="http://schemas.microsoft.com/office/drawing/2014/main" id="{F21D02FB-F2A3-6748-B560-3DA97D8EE015}"/>
              </a:ext>
            </a:extLst>
          </p:cNvPr>
          <p:cNvSpPr/>
          <p:nvPr/>
        </p:nvSpPr>
        <p:spPr>
          <a:xfrm>
            <a:off x="9153625" y="3159492"/>
            <a:ext cx="539015" cy="539015"/>
          </a:xfrm>
          <a:prstGeom prst="star5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083243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Supreme Court cases relevant to Native Americans and Alaska Natives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2030931"/>
            <a:ext cx="10121153" cy="4065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Johnson v.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M’Intosh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– Land rights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Cherokee Nation v. Georgia– Tribal sovereignty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Menominee Tribe v. United States– Hunting and fishing rights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Oregon Dept of Fish &amp; Wildlife v. Klamath Indian Tribe – Land rights*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Idaho v. United States – Land rights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City of Sherrill v. Oneida Indian Nation of New York – Land and sovereignty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Division v. Smith – Religious freedom*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Washington v. U.S.- Tribal fishing rights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*Oregon specific cases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2020-01-14T08:00:00+00:00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79F7D5-01A6-4452-A74B-9107726911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4fb217e-71e5-45f5-ac12-57a9bc5aa8c7"/>
  </ds:schemaRefs>
</ds:datastoreItem>
</file>

<file path=customXml/itemProps2.xml><?xml version="1.0" encoding="utf-8"?>
<ds:datastoreItem xmlns:ds="http://schemas.openxmlformats.org/officeDocument/2006/customXml" ds:itemID="{FDEF56C9-5B9D-49B9-89C8-C89351BBF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B1F74D-7DA7-4028-9CD9-388CD514AA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175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10 LESSON Native American Law and the Supreme Court</vt:lpstr>
      <vt:lpstr>Find and Label the Parts</vt:lpstr>
      <vt:lpstr>Supreme Court cases relevant to Native Americans and Alaska Natives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88</cp:revision>
  <dcterms:created xsi:type="dcterms:W3CDTF">2019-04-26T16:05:13Z</dcterms:created>
  <dcterms:modified xsi:type="dcterms:W3CDTF">2023-12-28T01:37:22Z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2023-12-28T01:35:57Z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a944a67a-d39b-413f-a65d-68522176dd77</vt:lpwstr>
  </property>
  <property fmtid="{D5CDD505-2E9C-101B-9397-08002B2CF9AE}" pid="9" name="MSIP_Label_7730ea53-6f5e-4160-81a5-992a9105450a_ContentBits">
    <vt:lpwstr>0</vt:lpwstr>
  </property>
</Properties>
</file>