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9" r:id="rId6"/>
    <p:sldId id="291" r:id="rId7"/>
    <p:sldId id="292" r:id="rId8"/>
    <p:sldId id="284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488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9F"/>
    <a:srgbClr val="1B73B9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/>
    <p:restoredTop sz="82993"/>
  </p:normalViewPr>
  <p:slideViewPr>
    <p:cSldViewPr snapToGrid="0" snapToObjects="1" showGuides="1">
      <p:cViewPr varScale="1">
        <p:scale>
          <a:sx n="60" d="100"/>
          <a:sy n="60" d="100"/>
        </p:scale>
        <p:origin x="365" y="53"/>
      </p:cViewPr>
      <p:guideLst>
        <p:guide pos="624"/>
        <p:guide pos="7056"/>
        <p:guide orient="horz" pos="1488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313037-1/native-americans-common-stereotyp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jNDRPQoXB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jNDRPQoX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https://www.c-span.org/video/?313037-1/native-americans-common-stereotypes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https://www.nationalgeographic.com/culture/2018/10/indigenous-peoples-day-cultural-appropriation/#/native-americans-appropriation-worldview-misrepresentation-object-11.jpg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https://www.youtube.com/watch?v=sjNDRPQoXB0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https://www.nationalgeographic.com/culture/2018/10/indigenous-peoples-day-cultural-appropriation/#/native-americans-appropriation-worldview-misrepresentation-object-11.jpg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https://www.youtube.com/watch?v=sjNDRPQoXB0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313037-1/native-americans-common-stereotyp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NDRPQoX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8994648" cy="292844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</a:rPr>
              <a:t>OREGON DEPARTMENT OF EDUCATION | GRADE 8, HEALTH </a:t>
            </a:r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Native Stereotypes, Cultural Bias, and Cultural Appropriation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Stereotypes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66162" cy="53987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More Examples of Cultural Appropriation 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300"/>
            <a:ext cx="10894305" cy="53987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Yet More Examples of Cultural Appropriation 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title="Advertisement feturing a white woman in anNative headdress">
            <a:extLst>
              <a:ext uri="{FF2B5EF4-FFF2-40B4-BE49-F238E27FC236}">
                <a16:creationId xmlns:a16="http://schemas.microsoft.com/office/drawing/2014/main" id="{EF4C51B9-C859-504D-9488-CB328642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649" y="2286554"/>
            <a:ext cx="6096851" cy="3429479"/>
          </a:xfrm>
        </p:spPr>
      </p:pic>
      <p:sp>
        <p:nvSpPr>
          <p:cNvPr id="4" name="Title 3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Appropriation Images 1</a:t>
            </a:r>
          </a:p>
        </p:txBody>
      </p:sp>
    </p:spTree>
    <p:extLst>
      <p:ext uri="{BB962C8B-B14F-4D97-AF65-F5344CB8AC3E}">
        <p14:creationId xmlns:p14="http://schemas.microsoft.com/office/powerpoint/2010/main" val="31958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Two white models in native American traditional dress">
            <a:extLst>
              <a:ext uri="{FF2B5EF4-FFF2-40B4-BE49-F238E27FC236}">
                <a16:creationId xmlns:a16="http://schemas.microsoft.com/office/drawing/2014/main" id="{D010E54F-A9AA-5744-BC9A-A291BE27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86" y="1410793"/>
            <a:ext cx="8072828" cy="403641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Appropriation images 2</a:t>
            </a: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Magazine cover with Pharrell Williams in a Native American headdress">
            <a:extLst>
              <a:ext uri="{FF2B5EF4-FFF2-40B4-BE49-F238E27FC236}">
                <a16:creationId xmlns:a16="http://schemas.microsoft.com/office/drawing/2014/main" id="{080DA4C9-C86B-F643-B0D8-774AE28C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6" y="1113455"/>
            <a:ext cx="4064387" cy="4982545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Appropriation Images 3</a:t>
            </a: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2020-08-06T07:00:00+00:00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E5D2D-1A76-4747-BEA3-176122484325}">
  <ds:schemaRefs>
    <ds:schemaRef ds:uri="http://schemas.microsoft.com/office/2006/metadata/properties"/>
    <ds:schemaRef ds:uri="http://schemas.microsoft.com/office/infopath/2007/PartnerControls"/>
    <ds:schemaRef ds:uri="34fb217e-71e5-45f5-ac12-57a9bc5aa8c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A7BE835-B9E6-43C4-9408-8F8BC26B9C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B80B4D-45FD-4965-8C30-DEBA3C2FE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116</Words>
  <Application>Microsoft Office PowerPoint</Application>
  <PresentationFormat>Widescreen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OREGON DEPARTMENT OF EDUCATION | GRADE 8, HEALTH  Native Stereotypes, Cultural Bias, and Cultural Appropriation</vt:lpstr>
      <vt:lpstr>Stereotypes</vt:lpstr>
      <vt:lpstr>More Examples of Cultural Appropriation </vt:lpstr>
      <vt:lpstr>Yet More Examples of Cultural Appropriation </vt:lpstr>
      <vt:lpstr>Appropriation Images 1</vt:lpstr>
      <vt:lpstr>Appropriation images 2</vt:lpstr>
      <vt:lpstr>Appropriation Images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107</cp:revision>
  <dcterms:created xsi:type="dcterms:W3CDTF">2019-04-26T16:05:13Z</dcterms:created>
  <dcterms:modified xsi:type="dcterms:W3CDTF">2023-12-27T23:28:31Z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2023-12-27T23:27:22Z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4b92a632-8254-43a9-a23b-07184238d83d</vt:lpwstr>
  </property>
  <property fmtid="{D5CDD505-2E9C-101B-9397-08002B2CF9AE}" pid="9" name="MSIP_Label_7730ea53-6f5e-4160-81a5-992a9105450a_ContentBits">
    <vt:lpwstr>0</vt:lpwstr>
  </property>
</Properties>
</file>