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entation.xml" ContentType="application/vnd.openxmlformats-officedocument.presentationml.presentation.main+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2.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slideLayouts/slideLayout81.xml" ContentType="application/vnd.openxmlformats-officedocument.presentationml.slideLayout+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1.xml" ContentType="application/vnd.openxmlformats-officedocument.presentationml.slideLayout+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30" r:id="rId1"/>
    <p:sldMasterId id="2147483731" r:id="rId2"/>
  </p:sldMasterIdLst>
  <p:notesMasterIdLst>
    <p:notesMasterId r:id="rId27"/>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7" d="100"/>
          <a:sy n="127" d="100"/>
        </p:scale>
        <p:origin x="108" y="10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customXml" Target="../customXml/item3.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customXml" Target="../customXml/item2.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customXml" Target="../customXml/item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drive.google.com/file/d/1fY6m8-IVVr386p7ny5gsLeWpBkbeJQum/view?usp=sharing"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6"/>
        <p:cNvGrpSpPr/>
        <p:nvPr/>
      </p:nvGrpSpPr>
      <p:grpSpPr>
        <a:xfrm>
          <a:off x="0" y="0"/>
          <a:ext cx="0" cy="0"/>
          <a:chOff x="0" y="0"/>
          <a:chExt cx="0" cy="0"/>
        </a:xfrm>
      </p:grpSpPr>
      <p:sp>
        <p:nvSpPr>
          <p:cNvPr id="557" name="Google Shape;557;g18eb09d4d37_0_512: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58" name="Google Shape;558;g18eb09d4d37_0_5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1"/>
        <p:cNvGrpSpPr/>
        <p:nvPr/>
      </p:nvGrpSpPr>
      <p:grpSpPr>
        <a:xfrm>
          <a:off x="0" y="0"/>
          <a:ext cx="0" cy="0"/>
          <a:chOff x="0" y="0"/>
          <a:chExt cx="0" cy="0"/>
        </a:xfrm>
      </p:grpSpPr>
      <p:sp>
        <p:nvSpPr>
          <p:cNvPr id="632" name="Google Shape;632;g31f1d9ba227_0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3" name="Google Shape;633;g31f1d9ba227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Now let’s go back to our existing root cause statements. Highest Priority only means it is highest priority that you really workshop, interrogate and unpack it today. This Padlet will be used in January as well.</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9"/>
        <p:cNvGrpSpPr/>
        <p:nvPr/>
      </p:nvGrpSpPr>
      <p:grpSpPr>
        <a:xfrm>
          <a:off x="0" y="0"/>
          <a:ext cx="0" cy="0"/>
          <a:chOff x="0" y="0"/>
          <a:chExt cx="0" cy="0"/>
        </a:xfrm>
      </p:grpSpPr>
      <p:sp>
        <p:nvSpPr>
          <p:cNvPr id="640" name="Google Shape;640;g3211ecb093e_0_3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1" name="Google Shape;641;g3211ecb093e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Say: This chapter provides you with two protocols on how to take the multitude of STreet Data you are receiving and intentionally seeking (empathy interviews, from student surveys, etc). </a:t>
            </a:r>
            <a:endParaRPr/>
          </a:p>
          <a:p>
            <a:pPr marL="0" lvl="0" indent="0" algn="l" rtl="0">
              <a:spcBef>
                <a:spcPts val="0"/>
              </a:spcBef>
              <a:spcAft>
                <a:spcPts val="0"/>
              </a:spcAft>
              <a:buNone/>
            </a:pPr>
            <a:endParaRPr/>
          </a:p>
          <a:p>
            <a:pPr marL="0" lvl="0" indent="0" algn="l" rtl="0">
              <a:spcBef>
                <a:spcPts val="0"/>
              </a:spcBef>
              <a:spcAft>
                <a:spcPts val="0"/>
              </a:spcAft>
              <a:buNone/>
            </a:pPr>
            <a:r>
              <a:rPr lang="en"/>
              <a:t>Talk through – Let’s unpack this graphic. Let’s start with the far right down arrows. You see the “Learning arrow”. It aligns to the top of the pyramid, Specifically questions to ask to learn more about what's happening in regards to the root cause and what's been happening in relation to the root cause.  What are the trends you're seeing in the street data in particular for this root cause? What changes have occurred with the root cause perhaps over time or perhaps in relation to a new initiative being enacted. Maybe changes have occurred with the root cause due to staff turnover or significant events which have happened in the school, district, or local or tribal community.  Then you see the second down arrow that has to do with Leverage. The further down on the pyramid you get the more you start seeing that both the structures and the mental models are two things that can be leveraged in relation to a particular root cause, but while you are doing this iceberg protocol, you are interrogating the Structures in place which influence the patterns you see with the root cause (time of year? Grade levels? Schools? etc). With this section you ask yourself what are the relationships among the parts to this root cause — Think about that question in terms of in what ways are the various structures in the school and in the district related to the root cause? Furthermore, what mental models are impacting the root cause? I will push you to not see the “you” here as “just you, the advocate”, but “you” as the system, as the school, as the district representative, as the district itself – What values, beliefs, and assumptions does the system have about supporting AI/AN + students with positive attendance? This is not a time for broad strokes – not a time for “we” statements. It is more a time for considering the values, beliefs, and assumptions of all entities – support staff, department teams, grade level teams, district teams, attendance teams, SPED teams, discipline deans, school leaders, etc. Reflecting on this part of the triangle is about interrogating all of these parts in relation to the root cause. Each mental model held by different educators and different teams and maybe at different locations matters.Try not to just reflect on these mental models as binary – as black and white or good or bad – sometimes the biggest threat to our Native youth is mediocrity and not overt harm.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8"/>
        <p:cNvGrpSpPr/>
        <p:nvPr/>
      </p:nvGrpSpPr>
      <p:grpSpPr>
        <a:xfrm>
          <a:off x="0" y="0"/>
          <a:ext cx="0" cy="0"/>
          <a:chOff x="0" y="0"/>
          <a:chExt cx="0" cy="0"/>
        </a:xfrm>
      </p:grpSpPr>
      <p:sp>
        <p:nvSpPr>
          <p:cNvPr id="649" name="Google Shape;649;g3211ecb093e_0_4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0" name="Google Shape;650;g3211ecb093e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5"/>
        <p:cNvGrpSpPr/>
        <p:nvPr/>
      </p:nvGrpSpPr>
      <p:grpSpPr>
        <a:xfrm>
          <a:off x="0" y="0"/>
          <a:ext cx="0" cy="0"/>
          <a:chOff x="0" y="0"/>
          <a:chExt cx="0" cy="0"/>
        </a:xfrm>
      </p:grpSpPr>
      <p:sp>
        <p:nvSpPr>
          <p:cNvPr id="666" name="Google Shape;666;g32a965449fd_0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7" name="Google Shape;667;g32a965449fd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2"/>
        <p:cNvGrpSpPr/>
        <p:nvPr/>
      </p:nvGrpSpPr>
      <p:grpSpPr>
        <a:xfrm>
          <a:off x="0" y="0"/>
          <a:ext cx="0" cy="0"/>
          <a:chOff x="0" y="0"/>
          <a:chExt cx="0" cy="0"/>
        </a:xfrm>
      </p:grpSpPr>
      <p:sp>
        <p:nvSpPr>
          <p:cNvPr id="673" name="Google Shape;673;g3211ecb093e_0_6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4" name="Google Shape;674;g3211ecb093e_0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2"/>
        <p:cNvGrpSpPr/>
        <p:nvPr/>
      </p:nvGrpSpPr>
      <p:grpSpPr>
        <a:xfrm>
          <a:off x="0" y="0"/>
          <a:ext cx="0" cy="0"/>
          <a:chOff x="0" y="0"/>
          <a:chExt cx="0" cy="0"/>
        </a:xfrm>
      </p:grpSpPr>
      <p:sp>
        <p:nvSpPr>
          <p:cNvPr id="683" name="Google Shape;683;g3211ecb093e_0_10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4" name="Google Shape;684;g3211ecb093e_0_1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We cannot do this alone. The last chapter talked about “ It is critical to do that in a collaborative fashion by studying the data with a team.” </a:t>
            </a:r>
            <a:endParaRPr/>
          </a:p>
          <a:p>
            <a:pPr marL="0" lvl="0" indent="0" algn="l" rtl="0">
              <a:spcBef>
                <a:spcPts val="0"/>
              </a:spcBef>
              <a:spcAft>
                <a:spcPts val="0"/>
              </a:spcAft>
              <a:buNone/>
            </a:pPr>
            <a:endParaRPr/>
          </a:p>
          <a:p>
            <a:pPr marL="0" lvl="0" indent="0" algn="l" rtl="0">
              <a:spcBef>
                <a:spcPts val="0"/>
              </a:spcBef>
              <a:spcAft>
                <a:spcPts val="0"/>
              </a:spcAft>
              <a:buNone/>
            </a:pPr>
            <a:r>
              <a:rPr lang="en"/>
              <a:t>So now, we are going to move into a Peer Share Out and Feedback Cycle on our respective Iceberg Protocols.</a:t>
            </a:r>
            <a:endParaRPr/>
          </a:p>
          <a:p>
            <a:pPr marL="0" lvl="0" indent="0" algn="l" rtl="0">
              <a:spcBef>
                <a:spcPts val="0"/>
              </a:spcBef>
              <a:spcAft>
                <a:spcPts val="0"/>
              </a:spcAft>
              <a:buNone/>
            </a:pPr>
            <a:endParaRPr/>
          </a:p>
          <a:p>
            <a:pPr marL="0" lvl="0" indent="0" algn="l" rtl="0">
              <a:spcBef>
                <a:spcPts val="0"/>
              </a:spcBef>
              <a:spcAft>
                <a:spcPts val="0"/>
              </a:spcAft>
              <a:buNone/>
            </a:pPr>
            <a:r>
              <a:rPr lang="en"/>
              <a:t>Note to facilitator - Create groups - </a:t>
            </a:r>
            <a:endParaRPr/>
          </a:p>
          <a:p>
            <a:pPr marL="0" lvl="0" indent="0" algn="l" rtl="0">
              <a:spcBef>
                <a:spcPts val="0"/>
              </a:spcBef>
              <a:spcAft>
                <a:spcPts val="0"/>
              </a:spcAft>
              <a:buNone/>
            </a:pPr>
            <a:r>
              <a:rPr lang="en"/>
              <a:t>Copy this in a stand along slidedeck</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0"/>
        <p:cNvGrpSpPr/>
        <p:nvPr/>
      </p:nvGrpSpPr>
      <p:grpSpPr>
        <a:xfrm>
          <a:off x="0" y="0"/>
          <a:ext cx="0" cy="0"/>
          <a:chOff x="0" y="0"/>
          <a:chExt cx="0" cy="0"/>
        </a:xfrm>
      </p:grpSpPr>
      <p:sp>
        <p:nvSpPr>
          <p:cNvPr id="691" name="Google Shape;691;g320f76c0e3a_0_6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2" name="Google Shape;692;g320f76c0e3a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Now let’s go back to our existing root cause statements.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6"/>
        <p:cNvGrpSpPr/>
        <p:nvPr/>
      </p:nvGrpSpPr>
      <p:grpSpPr>
        <a:xfrm>
          <a:off x="0" y="0"/>
          <a:ext cx="0" cy="0"/>
          <a:chOff x="0" y="0"/>
          <a:chExt cx="0" cy="0"/>
        </a:xfrm>
      </p:grpSpPr>
      <p:sp>
        <p:nvSpPr>
          <p:cNvPr id="697" name="Google Shape;697;g3211ecb093e_0_8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8" name="Google Shape;698;g3211ecb093e_0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Page 86-93</a:t>
            </a:r>
            <a:r>
              <a:rPr lang="en"/>
              <a:t> - scroll to 88</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8"/>
        <p:cNvGrpSpPr/>
        <p:nvPr/>
      </p:nvGrpSpPr>
      <p:grpSpPr>
        <a:xfrm>
          <a:off x="0" y="0"/>
          <a:ext cx="0" cy="0"/>
          <a:chOff x="0" y="0"/>
          <a:chExt cx="0" cy="0"/>
        </a:xfrm>
      </p:grpSpPr>
      <p:sp>
        <p:nvSpPr>
          <p:cNvPr id="709" name="Google Shape;709;g323d7edbe8b_0_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0" name="Google Shape;710;g323d7edbe8b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Now let’s go back to our existing root cause statements. Highest Priority only means it is highest priority that you really workshop, interrogate and unpack it today. This Padlet will be used in January as well.</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8"/>
        <p:cNvGrpSpPr/>
        <p:nvPr/>
      </p:nvGrpSpPr>
      <p:grpSpPr>
        <a:xfrm>
          <a:off x="0" y="0"/>
          <a:ext cx="0" cy="0"/>
          <a:chOff x="0" y="0"/>
          <a:chExt cx="0" cy="0"/>
        </a:xfrm>
      </p:grpSpPr>
      <p:sp>
        <p:nvSpPr>
          <p:cNvPr id="719" name="Google Shape;719;g31f1d9ba227_0_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0" name="Google Shape;720;g31f1d9ba227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So today we are going to talk about a concept known as a  Theory of Change. A Theory of Change is how we can make sure we are giving space and time to how we are addressing a root cause in our respective schools or communities SYSTEMICALLY.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4"/>
        <p:cNvGrpSpPr/>
        <p:nvPr/>
      </p:nvGrpSpPr>
      <p:grpSpPr>
        <a:xfrm>
          <a:off x="0" y="0"/>
          <a:ext cx="0" cy="0"/>
          <a:chOff x="0" y="0"/>
          <a:chExt cx="0" cy="0"/>
        </a:xfrm>
      </p:grpSpPr>
      <p:sp>
        <p:nvSpPr>
          <p:cNvPr id="565" name="Google Shape;565;g18eb09d4d37_0_20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6" name="Google Shape;566;g18eb09d4d37_0_206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Based upon timing I believe that today we will only make it to the uncover stage. this stage is all about evaluating the street data that you are receiving. both that street data you inevitably collect on the Fly - you know - through daily attendance phone calls to morning check-ins with students when teachers stop you in the hallway to also the intentional methods in which you collect Street data. for example, empathy interviews, reviewing student data from surveys the district administers, from circles you do with your Native American clubs. our Focus for the work session today is to practice and sharpen our skill at identifying root causes that can help us shift our support and our tiered responses so that we are leveraging educators, resources, and all of the systems that help with attendance or do work that is aligned to attendance, are being developed address what our students need. the activities will do today might feel a bit redundant, but we're working on that skill of moving from root causes to putting forth a plan that impacts systems in place to support students. as we wind down today, and if we only get to the uncover stage, if you notice if you notice that you are getting itchy for the Next phase of this work, then I will make sure to leave you with the slides and the activities to start diving in to the planning phase of the equity transformation cycle. </a:t>
            </a:r>
            <a:endParaRPr/>
          </a:p>
        </p:txBody>
      </p:sp>
      <p:sp>
        <p:nvSpPr>
          <p:cNvPr id="567" name="Google Shape;567;g18eb09d4d37_0_2060: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5"/>
        <p:cNvGrpSpPr/>
        <p:nvPr/>
      </p:nvGrpSpPr>
      <p:grpSpPr>
        <a:xfrm>
          <a:off x="0" y="0"/>
          <a:ext cx="0" cy="0"/>
          <a:chOff x="0" y="0"/>
          <a:chExt cx="0" cy="0"/>
        </a:xfrm>
      </p:grpSpPr>
      <p:sp>
        <p:nvSpPr>
          <p:cNvPr id="726" name="Google Shape;726;g31f1d9ba227_0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7" name="Google Shape;727;g31f1d9ba227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2"/>
        <p:cNvGrpSpPr/>
        <p:nvPr/>
      </p:nvGrpSpPr>
      <p:grpSpPr>
        <a:xfrm>
          <a:off x="0" y="0"/>
          <a:ext cx="0" cy="0"/>
          <a:chOff x="0" y="0"/>
          <a:chExt cx="0" cy="0"/>
        </a:xfrm>
      </p:grpSpPr>
      <p:sp>
        <p:nvSpPr>
          <p:cNvPr id="733" name="Google Shape;733;g32a965449fd_0_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4" name="Google Shape;734;g32a965449fd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Now let’s go back to our existing root cause statements. Highest Priority only means it is highest priority that you really workshop, interrogate and unpack it today. This Padlet will be used in January as well.</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2"/>
        <p:cNvGrpSpPr/>
        <p:nvPr/>
      </p:nvGrpSpPr>
      <p:grpSpPr>
        <a:xfrm>
          <a:off x="0" y="0"/>
          <a:ext cx="0" cy="0"/>
          <a:chOff x="0" y="0"/>
          <a:chExt cx="0" cy="0"/>
        </a:xfrm>
      </p:grpSpPr>
      <p:sp>
        <p:nvSpPr>
          <p:cNvPr id="743" name="Google Shape;743;g3211ecb093e_0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4" name="Google Shape;744;g3211ecb093e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You are not starting from scratch. You all are already implementing a Theory of Change. This activity is to go deeply</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9"/>
        <p:cNvGrpSpPr/>
        <p:nvPr/>
      </p:nvGrpSpPr>
      <p:grpSpPr>
        <a:xfrm>
          <a:off x="0" y="0"/>
          <a:ext cx="0" cy="0"/>
          <a:chOff x="0" y="0"/>
          <a:chExt cx="0" cy="0"/>
        </a:xfrm>
      </p:grpSpPr>
      <p:sp>
        <p:nvSpPr>
          <p:cNvPr id="770" name="Google Shape;770;g2423de36c4d_0_5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1" name="Google Shape;771;g2423de36c4d_0_532: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72" name="Google Shape;772;g2423de36c4d_0_532: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8"/>
        <p:cNvGrpSpPr/>
        <p:nvPr/>
      </p:nvGrpSpPr>
      <p:grpSpPr>
        <a:xfrm>
          <a:off x="0" y="0"/>
          <a:ext cx="0" cy="0"/>
          <a:chOff x="0" y="0"/>
          <a:chExt cx="0" cy="0"/>
        </a:xfrm>
      </p:grpSpPr>
      <p:sp>
        <p:nvSpPr>
          <p:cNvPr id="779" name="Google Shape;779;g2423de36c4d_0_124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0" name="Google Shape;780;g2423de36c4d_0_12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3"/>
        <p:cNvGrpSpPr/>
        <p:nvPr/>
      </p:nvGrpSpPr>
      <p:grpSpPr>
        <a:xfrm>
          <a:off x="0" y="0"/>
          <a:ext cx="0" cy="0"/>
          <a:chOff x="0" y="0"/>
          <a:chExt cx="0" cy="0"/>
        </a:xfrm>
      </p:grpSpPr>
      <p:sp>
        <p:nvSpPr>
          <p:cNvPr id="574" name="Google Shape;574;g2423de36c4d_0_126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5" name="Google Shape;575;g2423de36c4d_0_12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0"/>
        <p:cNvGrpSpPr/>
        <p:nvPr/>
      </p:nvGrpSpPr>
      <p:grpSpPr>
        <a:xfrm>
          <a:off x="0" y="0"/>
          <a:ext cx="0" cy="0"/>
          <a:chOff x="0" y="0"/>
          <a:chExt cx="0" cy="0"/>
        </a:xfrm>
      </p:grpSpPr>
      <p:sp>
        <p:nvSpPr>
          <p:cNvPr id="591" name="Google Shape;591;g18eb09d4d37_0_10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2" name="Google Shape;592;g18eb09d4d37_0_1031: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93" name="Google Shape;593;g18eb09d4d37_0_1031: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9"/>
        <p:cNvGrpSpPr/>
        <p:nvPr/>
      </p:nvGrpSpPr>
      <p:grpSpPr>
        <a:xfrm>
          <a:off x="0" y="0"/>
          <a:ext cx="0" cy="0"/>
          <a:chOff x="0" y="0"/>
          <a:chExt cx="0" cy="0"/>
        </a:xfrm>
      </p:grpSpPr>
      <p:sp>
        <p:nvSpPr>
          <p:cNvPr id="600" name="Google Shape;600;g2423de36c4d_0_110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1" name="Google Shape;601;g2423de36c4d_0_1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12:50AM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5"/>
        <p:cNvGrpSpPr/>
        <p:nvPr/>
      </p:nvGrpSpPr>
      <p:grpSpPr>
        <a:xfrm>
          <a:off x="0" y="0"/>
          <a:ext cx="0" cy="0"/>
          <a:chOff x="0" y="0"/>
          <a:chExt cx="0" cy="0"/>
        </a:xfrm>
      </p:grpSpPr>
      <p:sp>
        <p:nvSpPr>
          <p:cNvPr id="606" name="Google Shape;606;g32a965449fd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7" name="Google Shape;607;g32a965449fd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2"/>
        <p:cNvGrpSpPr/>
        <p:nvPr/>
      </p:nvGrpSpPr>
      <p:grpSpPr>
        <a:xfrm>
          <a:off x="0" y="0"/>
          <a:ext cx="0" cy="0"/>
          <a:chOff x="0" y="0"/>
          <a:chExt cx="0" cy="0"/>
        </a:xfrm>
      </p:grpSpPr>
      <p:sp>
        <p:nvSpPr>
          <p:cNvPr id="613" name="Google Shape;613;g320f76c0e3a_0_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4" name="Google Shape;614;g320f76c0e3a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9"/>
        <p:cNvGrpSpPr/>
        <p:nvPr/>
      </p:nvGrpSpPr>
      <p:grpSpPr>
        <a:xfrm>
          <a:off x="0" y="0"/>
          <a:ext cx="0" cy="0"/>
          <a:chOff x="0" y="0"/>
          <a:chExt cx="0" cy="0"/>
        </a:xfrm>
      </p:grpSpPr>
      <p:sp>
        <p:nvSpPr>
          <p:cNvPr id="620" name="Google Shape;620;g31f1d9ba227_0_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1" name="Google Shape;621;g31f1d9ba227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Say: Let’s calibrate, because like all other great educational concepts, Systemic Change has become a buzzword and worse, a trend, and it isn’t cute. It is not a pinterest board. It is mucky, but satisfying work.</a:t>
            </a:r>
            <a:endParaRPr/>
          </a:p>
          <a:p>
            <a:pPr marL="0" lvl="0" indent="0" algn="l" rtl="0">
              <a:spcBef>
                <a:spcPts val="0"/>
              </a:spcBef>
              <a:spcAft>
                <a:spcPts val="0"/>
              </a:spcAft>
              <a:buNone/>
            </a:pPr>
            <a:endParaRPr/>
          </a:p>
          <a:p>
            <a:pPr marL="0" lvl="0" indent="0" algn="l" rtl="0">
              <a:spcBef>
                <a:spcPts val="0"/>
              </a:spcBef>
              <a:spcAft>
                <a:spcPts val="0"/>
              </a:spcAft>
              <a:buNone/>
            </a:pPr>
            <a:r>
              <a:rPr lang="en"/>
              <a:t>READ THE SLIDE.</a:t>
            </a:r>
            <a:endParaRPr/>
          </a:p>
          <a:p>
            <a:pPr marL="0" lvl="0" indent="0" algn="l" rtl="0">
              <a:spcBef>
                <a:spcPts val="0"/>
              </a:spcBef>
              <a:spcAft>
                <a:spcPts val="0"/>
              </a:spcAft>
              <a:buNone/>
            </a:pPr>
            <a:endParaRPr/>
          </a:p>
          <a:p>
            <a:pPr marL="0" lvl="0" indent="0" algn="l" rtl="0">
              <a:spcBef>
                <a:spcPts val="0"/>
              </a:spcBef>
              <a:spcAft>
                <a:spcPts val="0"/>
              </a:spcAft>
              <a:buNone/>
            </a:pPr>
            <a:r>
              <a:rPr lang="en"/>
              <a:t>Then ask, “What words are sticking out to you from this definition?”</a:t>
            </a:r>
            <a:endParaRPr/>
          </a:p>
          <a:p>
            <a:pPr marL="0" lvl="0" indent="0" algn="l" rtl="0">
              <a:spcBef>
                <a:spcPts val="0"/>
              </a:spcBef>
              <a:spcAft>
                <a:spcPts val="0"/>
              </a:spcAft>
              <a:buNone/>
            </a:pPr>
            <a:endParaRPr/>
          </a:p>
          <a:p>
            <a:pPr marL="0" lvl="0" indent="0" algn="l" rtl="0">
              <a:spcBef>
                <a:spcPts val="0"/>
              </a:spcBef>
              <a:spcAft>
                <a:spcPts val="0"/>
              </a:spcAft>
              <a:buNone/>
            </a:pPr>
            <a:r>
              <a:rPr lang="en"/>
              <a:t>Because if our moral compass or North Star is not deeply committed to Systemic Change, we will fall and fall hard into these Equity Traps and Tropes.</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5"/>
        <p:cNvGrpSpPr/>
        <p:nvPr/>
      </p:nvGrpSpPr>
      <p:grpSpPr>
        <a:xfrm>
          <a:off x="0" y="0"/>
          <a:ext cx="0" cy="0"/>
          <a:chOff x="0" y="0"/>
          <a:chExt cx="0" cy="0"/>
        </a:xfrm>
      </p:grpSpPr>
      <p:sp>
        <p:nvSpPr>
          <p:cNvPr id="626" name="Google Shape;626;g317a00cefcd_0_4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7" name="Google Shape;627;g317a00cefcd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Say: So that we are REALLY CALIBRATED on what Systemic Change is, let’s talk about what it is not. Take out your notebook or journal.</a:t>
            </a:r>
            <a:endParaRPr/>
          </a:p>
          <a:p>
            <a:pPr marL="0" lvl="0" indent="0" algn="l" rtl="0">
              <a:spcBef>
                <a:spcPts val="0"/>
              </a:spcBef>
              <a:spcAft>
                <a:spcPts val="0"/>
              </a:spcAft>
              <a:buNone/>
            </a:pPr>
            <a:endParaRPr/>
          </a:p>
          <a:p>
            <a:pPr marL="0" lvl="0" indent="0" algn="l" rtl="0">
              <a:spcBef>
                <a:spcPts val="0"/>
              </a:spcBef>
              <a:spcAft>
                <a:spcPts val="0"/>
              </a:spcAft>
              <a:buNone/>
            </a:pPr>
            <a:r>
              <a:rPr lang="en"/>
              <a:t>READ SLIDE - </a:t>
            </a:r>
            <a:endParaRPr/>
          </a:p>
          <a:p>
            <a:pPr marL="0" lvl="0" indent="0" algn="l" rtl="0">
              <a:spcBef>
                <a:spcPts val="0"/>
              </a:spcBef>
              <a:spcAft>
                <a:spcPts val="0"/>
              </a:spcAft>
              <a:buNone/>
            </a:pPr>
            <a:endParaRPr/>
          </a:p>
          <a:p>
            <a:pPr marL="0" lvl="0" indent="0" algn="l" rtl="0">
              <a:spcBef>
                <a:spcPts val="0"/>
              </a:spcBef>
              <a:spcAft>
                <a:spcPts val="0"/>
              </a:spcAft>
              <a:buNone/>
            </a:pPr>
            <a:r>
              <a:rPr lang="en"/>
              <a:t>5 Minutes for READING and REFLECTING, then share out.</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Blue_1-Title Slide" type="title">
  <p:cSld name="TITLE">
    <p:bg>
      <p:bgPr>
        <a:solidFill>
          <a:schemeClr val="accent1"/>
        </a:solidFill>
        <a:effectLst/>
      </p:bgPr>
    </p:bg>
    <p:spTree>
      <p:nvGrpSpPr>
        <p:cNvPr id="1" name="Shape 56"/>
        <p:cNvGrpSpPr/>
        <p:nvPr/>
      </p:nvGrpSpPr>
      <p:grpSpPr>
        <a:xfrm>
          <a:off x="0" y="0"/>
          <a:ext cx="0" cy="0"/>
          <a:chOff x="0" y="0"/>
          <a:chExt cx="0" cy="0"/>
        </a:xfrm>
      </p:grpSpPr>
      <p:sp>
        <p:nvSpPr>
          <p:cNvPr id="57" name="Google Shape;57;p14"/>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58" name="Google Shape;58;p14"/>
          <p:cNvSpPr/>
          <p:nvPr/>
        </p:nvSpPr>
        <p:spPr>
          <a:xfrm>
            <a:off x="154641" y="4461062"/>
            <a:ext cx="8831100" cy="5244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pic>
        <p:nvPicPr>
          <p:cNvPr id="59" name="Google Shape;59;p14"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60" name="Google Shape;60;p14"/>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rtl="0">
              <a:lnSpc>
                <a:spcPct val="90000"/>
              </a:lnSpc>
              <a:spcBef>
                <a:spcPts val="0"/>
              </a:spcBef>
              <a:spcAft>
                <a:spcPts val="0"/>
              </a:spcAft>
              <a:buClr>
                <a:schemeClr val="accent1"/>
              </a:buClr>
              <a:buSzPts val="4100"/>
              <a:buFont typeface="Calibri"/>
              <a:buNone/>
              <a:defRPr sz="4100">
                <a:solidFill>
                  <a:schemeClr val="accen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61" name="Google Shape;61;p14"/>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1"/>
              </a:buClr>
              <a:buSzPts val="1800"/>
              <a:buNone/>
              <a:defRPr sz="1800">
                <a:solidFill>
                  <a:schemeClr val="accent1"/>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pic>
        <p:nvPicPr>
          <p:cNvPr id="62" name="Google Shape;62;p14" descr="Oregon Department of Education Logo"/>
          <p:cNvPicPr preferRelativeResize="0"/>
          <p:nvPr/>
        </p:nvPicPr>
        <p:blipFill rotWithShape="1">
          <a:blip r:embed="rId3">
            <a:alphaModFix/>
          </a:blip>
          <a:srcRect/>
          <a:stretch/>
        </p:blipFill>
        <p:spPr>
          <a:xfrm>
            <a:off x="3775327" y="160537"/>
            <a:ext cx="1593344" cy="1625348"/>
          </a:xfrm>
          <a:prstGeom prst="rect">
            <a:avLst/>
          </a:prstGeom>
          <a:noFill/>
          <a:ln>
            <a:noFill/>
          </a:ln>
        </p:spPr>
      </p:pic>
      <p:sp>
        <p:nvSpPr>
          <p:cNvPr id="63" name="Google Shape;63;p14"/>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b="0" i="0" u="none" strike="noStrike" cap="none">
                <a:solidFill>
                  <a:srgbClr val="595959"/>
                </a:solidFill>
                <a:latin typeface="Calibri"/>
                <a:ea typeface="Calibri"/>
                <a:cs typeface="Calibri"/>
                <a:sym typeface="Calibri"/>
              </a:rPr>
              <a:t>Oregon Department of Education</a:t>
            </a:r>
            <a:endParaRPr sz="1100"/>
          </a:p>
        </p:txBody>
      </p:sp>
      <p:sp>
        <p:nvSpPr>
          <p:cNvPr id="64" name="Google Shape;64;p14"/>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Blue_2-Section Header">
  <p:cSld name="Blue_2-Section Header">
    <p:bg>
      <p:bgPr>
        <a:solidFill>
          <a:schemeClr val="accent1"/>
        </a:solidFill>
        <a:effectLst/>
      </p:bgPr>
    </p:bg>
    <p:spTree>
      <p:nvGrpSpPr>
        <p:cNvPr id="1" name="Shape 65"/>
        <p:cNvGrpSpPr/>
        <p:nvPr/>
      </p:nvGrpSpPr>
      <p:grpSpPr>
        <a:xfrm>
          <a:off x="0" y="0"/>
          <a:ext cx="0" cy="0"/>
          <a:chOff x="0" y="0"/>
          <a:chExt cx="0" cy="0"/>
        </a:xfrm>
      </p:grpSpPr>
      <p:sp>
        <p:nvSpPr>
          <p:cNvPr id="66" name="Google Shape;66;p15"/>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67" name="Google Shape;67;p15"/>
          <p:cNvSpPr/>
          <p:nvPr/>
        </p:nvSpPr>
        <p:spPr>
          <a:xfrm>
            <a:off x="154640" y="1866568"/>
            <a:ext cx="8831100" cy="14253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68" name="Google Shape;68;p15"/>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rtl="0">
              <a:lnSpc>
                <a:spcPct val="90000"/>
              </a:lnSpc>
              <a:spcBef>
                <a:spcPts val="0"/>
              </a:spcBef>
              <a:spcAft>
                <a:spcPts val="0"/>
              </a:spcAft>
              <a:buClr>
                <a:schemeClr val="accent1"/>
              </a:buClr>
              <a:buSzPts val="5100"/>
              <a:buFont typeface="Calibri"/>
              <a:buNone/>
              <a:defRPr sz="5100">
                <a:solidFill>
                  <a:schemeClr val="accen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pic>
        <p:nvPicPr>
          <p:cNvPr id="69" name="Google Shape;69;p15" descr="Oregon Department of Education Logo"/>
          <p:cNvPicPr preferRelativeResize="0"/>
          <p:nvPr/>
        </p:nvPicPr>
        <p:blipFill rotWithShape="1">
          <a:blip r:embed="rId2">
            <a:alphaModFix/>
          </a:blip>
          <a:srcRect/>
          <a:stretch/>
        </p:blipFill>
        <p:spPr>
          <a:xfrm>
            <a:off x="3775327" y="160537"/>
            <a:ext cx="1593344" cy="1625348"/>
          </a:xfrm>
          <a:prstGeom prst="rect">
            <a:avLst/>
          </a:prstGeom>
          <a:noFill/>
          <a:ln>
            <a:noFill/>
          </a:ln>
        </p:spPr>
      </p:pic>
      <p:sp>
        <p:nvSpPr>
          <p:cNvPr id="70" name="Google Shape;70;p15"/>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71" name="Google Shape;71;p15"/>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Blue_3-Title Bar and Content">
  <p:cSld name="Blue_3-Title Bar and Content">
    <p:bg>
      <p:bgPr>
        <a:solidFill>
          <a:schemeClr val="accent1"/>
        </a:solidFill>
        <a:effectLst/>
      </p:bgPr>
    </p:bg>
    <p:spTree>
      <p:nvGrpSpPr>
        <p:cNvPr id="1" name="Shape 72"/>
        <p:cNvGrpSpPr/>
        <p:nvPr/>
      </p:nvGrpSpPr>
      <p:grpSpPr>
        <a:xfrm>
          <a:off x="0" y="0"/>
          <a:ext cx="0" cy="0"/>
          <a:chOff x="0" y="0"/>
          <a:chExt cx="0" cy="0"/>
        </a:xfrm>
      </p:grpSpPr>
      <p:sp>
        <p:nvSpPr>
          <p:cNvPr id="73" name="Google Shape;73;p16"/>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74" name="Google Shape;74;p16"/>
          <p:cNvSpPr/>
          <p:nvPr/>
        </p:nvSpPr>
        <p:spPr>
          <a:xfrm>
            <a:off x="154641" y="161365"/>
            <a:ext cx="8831100" cy="10482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75" name="Google Shape;75;p16"/>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76" name="Google Shape;76;p16"/>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77" name="Google Shape;77;p16"/>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78" name="Google Shape;78;p16"/>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Blue_4-Content with Caption">
  <p:cSld name="Blue_4-Content with Caption">
    <p:bg>
      <p:bgPr>
        <a:solidFill>
          <a:schemeClr val="accent1"/>
        </a:solidFill>
        <a:effectLst/>
      </p:bgPr>
    </p:bg>
    <p:spTree>
      <p:nvGrpSpPr>
        <p:cNvPr id="1" name="Shape 79"/>
        <p:cNvGrpSpPr/>
        <p:nvPr/>
      </p:nvGrpSpPr>
      <p:grpSpPr>
        <a:xfrm>
          <a:off x="0" y="0"/>
          <a:ext cx="0" cy="0"/>
          <a:chOff x="0" y="0"/>
          <a:chExt cx="0" cy="0"/>
        </a:xfrm>
      </p:grpSpPr>
      <p:sp>
        <p:nvSpPr>
          <p:cNvPr id="80" name="Google Shape;80;p17"/>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81" name="Google Shape;81;p17"/>
          <p:cNvSpPr/>
          <p:nvPr/>
        </p:nvSpPr>
        <p:spPr>
          <a:xfrm>
            <a:off x="154642" y="161365"/>
            <a:ext cx="3547800" cy="48243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82" name="Google Shape;82;p17"/>
          <p:cNvSpPr txBox="1">
            <a:spLocks noGrp="1"/>
          </p:cNvSpPr>
          <p:nvPr>
            <p:ph type="title"/>
          </p:nvPr>
        </p:nvSpPr>
        <p:spPr>
          <a:xfrm>
            <a:off x="537883" y="584734"/>
            <a:ext cx="2949000" cy="1894200"/>
          </a:xfrm>
          <a:prstGeom prst="rect">
            <a:avLst/>
          </a:prstGeom>
          <a:noFill/>
          <a:ln>
            <a:noFill/>
          </a:ln>
        </p:spPr>
        <p:txBody>
          <a:bodyPr spcFirstLastPara="1" wrap="square" lIns="68575" tIns="34275" rIns="68575" bIns="34275" anchor="t" anchorCtr="0">
            <a:normAutofit/>
          </a:bodyPr>
          <a:lstStyle>
            <a:lvl1pPr lvl="0" algn="l" rtl="0">
              <a:lnSpc>
                <a:spcPct val="90000"/>
              </a:lnSpc>
              <a:spcBef>
                <a:spcPts val="0"/>
              </a:spcBef>
              <a:spcAft>
                <a:spcPts val="0"/>
              </a:spcAft>
              <a:buClr>
                <a:schemeClr val="accent1"/>
              </a:buClr>
              <a:buSzPts val="3300"/>
              <a:buFont typeface="Calibri"/>
              <a:buNone/>
              <a:defRPr sz="33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83" name="Google Shape;83;p17"/>
          <p:cNvSpPr txBox="1">
            <a:spLocks noGrp="1"/>
          </p:cNvSpPr>
          <p:nvPr>
            <p:ph type="body" idx="1"/>
          </p:nvPr>
        </p:nvSpPr>
        <p:spPr>
          <a:xfrm>
            <a:off x="3887391" y="584735"/>
            <a:ext cx="4629300" cy="3811200"/>
          </a:xfrm>
          <a:prstGeom prst="rect">
            <a:avLst/>
          </a:prstGeom>
          <a:noFill/>
          <a:ln>
            <a:noFill/>
          </a:ln>
        </p:spPr>
        <p:txBody>
          <a:bodyPr spcFirstLastPara="1" wrap="square" lIns="68575" tIns="34275" rIns="68575" bIns="34275" anchor="t" anchorCtr="0">
            <a:normAutofit/>
          </a:bodyPr>
          <a:lstStyle>
            <a:lvl1pPr marL="457200" lvl="0" indent="-342900" algn="l" rtl="0">
              <a:lnSpc>
                <a:spcPct val="90000"/>
              </a:lnSpc>
              <a:spcBef>
                <a:spcPts val="800"/>
              </a:spcBef>
              <a:spcAft>
                <a:spcPts val="0"/>
              </a:spcAft>
              <a:buClr>
                <a:schemeClr val="dk1"/>
              </a:buClr>
              <a:buSzPts val="1800"/>
              <a:buChar char="•"/>
              <a:defRPr sz="1800"/>
            </a:lvl1pPr>
            <a:lvl2pPr marL="914400" lvl="1" indent="-342900" algn="l" rtl="0">
              <a:lnSpc>
                <a:spcPct val="90000"/>
              </a:lnSpc>
              <a:spcBef>
                <a:spcPts val="400"/>
              </a:spcBef>
              <a:spcAft>
                <a:spcPts val="0"/>
              </a:spcAft>
              <a:buClr>
                <a:schemeClr val="dk1"/>
              </a:buClr>
              <a:buSzPts val="1800"/>
              <a:buChar char="•"/>
              <a:defRPr sz="1800"/>
            </a:lvl2pPr>
            <a:lvl3pPr marL="1371600" lvl="2" indent="-342900" algn="l" rtl="0">
              <a:lnSpc>
                <a:spcPct val="90000"/>
              </a:lnSpc>
              <a:spcBef>
                <a:spcPts val="400"/>
              </a:spcBef>
              <a:spcAft>
                <a:spcPts val="0"/>
              </a:spcAft>
              <a:buClr>
                <a:schemeClr val="dk1"/>
              </a:buClr>
              <a:buSzPts val="1800"/>
              <a:buChar char="•"/>
              <a:defRPr sz="1800"/>
            </a:lvl3pPr>
            <a:lvl4pPr marL="1828800" lvl="3" indent="-342900" algn="l" rtl="0">
              <a:lnSpc>
                <a:spcPct val="90000"/>
              </a:lnSpc>
              <a:spcBef>
                <a:spcPts val="400"/>
              </a:spcBef>
              <a:spcAft>
                <a:spcPts val="0"/>
              </a:spcAft>
              <a:buClr>
                <a:schemeClr val="dk1"/>
              </a:buClr>
              <a:buSzPts val="1800"/>
              <a:buChar char="•"/>
              <a:defRPr sz="1800"/>
            </a:lvl4pPr>
            <a:lvl5pPr marL="2286000" lvl="4" indent="-342900" algn="l" rtl="0">
              <a:lnSpc>
                <a:spcPct val="90000"/>
              </a:lnSpc>
              <a:spcBef>
                <a:spcPts val="400"/>
              </a:spcBef>
              <a:spcAft>
                <a:spcPts val="0"/>
              </a:spcAft>
              <a:buClr>
                <a:schemeClr val="dk1"/>
              </a:buClr>
              <a:buSzPts val="1800"/>
              <a:buChar char="•"/>
              <a:defRPr sz="18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84" name="Google Shape;84;p17"/>
          <p:cNvSpPr>
            <a:spLocks noGrp="1"/>
          </p:cNvSpPr>
          <p:nvPr>
            <p:ph type="pic" idx="2"/>
          </p:nvPr>
        </p:nvSpPr>
        <p:spPr>
          <a:xfrm>
            <a:off x="537883" y="2655094"/>
            <a:ext cx="2949000" cy="1740600"/>
          </a:xfrm>
          <a:prstGeom prst="rect">
            <a:avLst/>
          </a:prstGeom>
          <a:noFill/>
          <a:ln>
            <a:noFill/>
          </a:ln>
        </p:spPr>
      </p:sp>
      <p:sp>
        <p:nvSpPr>
          <p:cNvPr id="85" name="Google Shape;85;p17"/>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86" name="Google Shape;86;p17"/>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ue_5-Title and Content" type="obj">
  <p:cSld name="OBJECT">
    <p:spTree>
      <p:nvGrpSpPr>
        <p:cNvPr id="1" name="Shape 87"/>
        <p:cNvGrpSpPr/>
        <p:nvPr/>
      </p:nvGrpSpPr>
      <p:grpSpPr>
        <a:xfrm>
          <a:off x="0" y="0"/>
          <a:ext cx="0" cy="0"/>
          <a:chOff x="0" y="0"/>
          <a:chExt cx="0" cy="0"/>
        </a:xfrm>
      </p:grpSpPr>
      <p:sp>
        <p:nvSpPr>
          <p:cNvPr id="88" name="Google Shape;88;p18"/>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89" name="Google Shape;89;p18"/>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90" name="Google Shape;90;p18"/>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91" name="Google Shape;91;p18"/>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ue_6-Two Content" type="twoObj">
  <p:cSld name="TWO_OBJECTS">
    <p:spTree>
      <p:nvGrpSpPr>
        <p:cNvPr id="1" name="Shape 92"/>
        <p:cNvGrpSpPr/>
        <p:nvPr/>
      </p:nvGrpSpPr>
      <p:grpSpPr>
        <a:xfrm>
          <a:off x="0" y="0"/>
          <a:ext cx="0" cy="0"/>
          <a:chOff x="0" y="0"/>
          <a:chExt cx="0" cy="0"/>
        </a:xfrm>
      </p:grpSpPr>
      <p:sp>
        <p:nvSpPr>
          <p:cNvPr id="93" name="Google Shape;93;p19"/>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94" name="Google Shape;94;p19"/>
          <p:cNvSpPr txBox="1">
            <a:spLocks noGrp="1"/>
          </p:cNvSpPr>
          <p:nvPr>
            <p:ph type="body" idx="1"/>
          </p:nvPr>
        </p:nvSpPr>
        <p:spPr>
          <a:xfrm>
            <a:off x="537882" y="1369219"/>
            <a:ext cx="39768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95" name="Google Shape;95;p19"/>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96" name="Google Shape;96;p19"/>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97" name="Google Shape;97;p19"/>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ue_7-Comparison">
  <p:cSld name="Blue_7-Comparison">
    <p:spTree>
      <p:nvGrpSpPr>
        <p:cNvPr id="1" name="Shape 98"/>
        <p:cNvGrpSpPr/>
        <p:nvPr/>
      </p:nvGrpSpPr>
      <p:grpSpPr>
        <a:xfrm>
          <a:off x="0" y="0"/>
          <a:ext cx="0" cy="0"/>
          <a:chOff x="0" y="0"/>
          <a:chExt cx="0" cy="0"/>
        </a:xfrm>
      </p:grpSpPr>
      <p:sp>
        <p:nvSpPr>
          <p:cNvPr id="99" name="Google Shape;99;p20"/>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1"/>
              </a:buClr>
              <a:buSzPts val="2400"/>
              <a:buNone/>
              <a:defRPr sz="2400" b="0">
                <a:solidFill>
                  <a:schemeClr val="accent1"/>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100" name="Google Shape;100;p20"/>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01" name="Google Shape;101;p20"/>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1"/>
              </a:buClr>
              <a:buSzPts val="2400"/>
              <a:buNone/>
              <a:defRPr sz="2400" b="0">
                <a:solidFill>
                  <a:schemeClr val="accent1"/>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102" name="Google Shape;102;p20"/>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03" name="Google Shape;103;p20"/>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1"/>
              </a:buClr>
              <a:buSzPts val="2400"/>
              <a:buFont typeface="Calibri"/>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04" name="Google Shape;104;p20"/>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105" name="Google Shape;105;p20"/>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matchingName="Blue_8-Title Only">
  <p:cSld name="Blue_8-Title Only">
    <p:spTree>
      <p:nvGrpSpPr>
        <p:cNvPr id="1" name="Shape 106"/>
        <p:cNvGrpSpPr/>
        <p:nvPr/>
      </p:nvGrpSpPr>
      <p:grpSpPr>
        <a:xfrm>
          <a:off x="0" y="0"/>
          <a:ext cx="0" cy="0"/>
          <a:chOff x="0" y="0"/>
          <a:chExt cx="0" cy="0"/>
        </a:xfrm>
      </p:grpSpPr>
      <p:sp>
        <p:nvSpPr>
          <p:cNvPr id="107" name="Google Shape;107;p21"/>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08" name="Google Shape;108;p21"/>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09" name="Google Shape;109;p21"/>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110" name="Google Shape;110;p21"/>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matchingName="Blue_9-Blank">
  <p:cSld name="Blue_9-Blank">
    <p:spTree>
      <p:nvGrpSpPr>
        <p:cNvPr id="1" name="Shape 111"/>
        <p:cNvGrpSpPr/>
        <p:nvPr/>
      </p:nvGrpSpPr>
      <p:grpSpPr>
        <a:xfrm>
          <a:off x="0" y="0"/>
          <a:ext cx="0" cy="0"/>
          <a:chOff x="0" y="0"/>
          <a:chExt cx="0" cy="0"/>
        </a:xfrm>
      </p:grpSpPr>
      <p:sp>
        <p:nvSpPr>
          <p:cNvPr id="112" name="Google Shape;112;p22"/>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 sz="1400">
                <a:solidFill>
                  <a:schemeClr val="lt1"/>
                </a:solidFill>
                <a:latin typeface="Calibri"/>
                <a:ea typeface="Calibri"/>
                <a:cs typeface="Calibri"/>
                <a:sym typeface="Calibri"/>
              </a:rPr>
              <a:t>v</a:t>
            </a:r>
            <a:endParaRPr sz="1100"/>
          </a:p>
        </p:txBody>
      </p:sp>
      <p:sp>
        <p:nvSpPr>
          <p:cNvPr id="113" name="Google Shape;113;p22"/>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14" name="Google Shape;114;p22"/>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115" name="Google Shape;115;p22"/>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matchingName="Blue_10-Large Type">
  <p:cSld name="Blue_10-Large Type">
    <p:bg>
      <p:bgPr>
        <a:solidFill>
          <a:schemeClr val="accent1"/>
        </a:solidFill>
        <a:effectLst/>
      </p:bgPr>
    </p:bg>
    <p:spTree>
      <p:nvGrpSpPr>
        <p:cNvPr id="1" name="Shape 116"/>
        <p:cNvGrpSpPr/>
        <p:nvPr/>
      </p:nvGrpSpPr>
      <p:grpSpPr>
        <a:xfrm>
          <a:off x="0" y="0"/>
          <a:ext cx="0" cy="0"/>
          <a:chOff x="0" y="0"/>
          <a:chExt cx="0" cy="0"/>
        </a:xfrm>
      </p:grpSpPr>
      <p:sp>
        <p:nvSpPr>
          <p:cNvPr id="117" name="Google Shape;117;p23"/>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118" name="Google Shape;118;p23"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119" name="Google Shape;119;p23"/>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1"/>
              </a:buClr>
              <a:buSzPts val="9000"/>
              <a:buFont typeface="Calibri"/>
              <a:buNone/>
              <a:defRPr sz="9000">
                <a:solidFill>
                  <a:schemeClr val="accen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20" name="Google Shape;120;p23"/>
          <p:cNvSpPr txBox="1">
            <a:spLocks noGrp="1"/>
          </p:cNvSpPr>
          <p:nvPr>
            <p:ph type="subTitle" idx="1"/>
          </p:nvPr>
        </p:nvSpPr>
        <p:spPr>
          <a:xfrm>
            <a:off x="1143000" y="3002388"/>
            <a:ext cx="6858000" cy="6603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1"/>
              </a:buClr>
              <a:buSzPts val="1800"/>
              <a:buNone/>
              <a:defRPr sz="1800">
                <a:solidFill>
                  <a:schemeClr val="accent1"/>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121" name="Google Shape;121;p23"/>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122" name="Google Shape;122;p23"/>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matchingName="Blue_11-Follow Us">
  <p:cSld name="Blue_11-Follow Us">
    <p:bg>
      <p:bgPr>
        <a:solidFill>
          <a:schemeClr val="accent1"/>
        </a:solidFill>
        <a:effectLst/>
      </p:bgPr>
    </p:bg>
    <p:spTree>
      <p:nvGrpSpPr>
        <p:cNvPr id="1" name="Shape 123"/>
        <p:cNvGrpSpPr/>
        <p:nvPr/>
      </p:nvGrpSpPr>
      <p:grpSpPr>
        <a:xfrm>
          <a:off x="0" y="0"/>
          <a:ext cx="0" cy="0"/>
          <a:chOff x="0" y="0"/>
          <a:chExt cx="0" cy="0"/>
        </a:xfrm>
      </p:grpSpPr>
      <p:sp>
        <p:nvSpPr>
          <p:cNvPr id="124" name="Google Shape;124;p24"/>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125" name="Google Shape;125;p24"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126" name="Google Shape;126;p24"/>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1"/>
              </a:buClr>
              <a:buSzPts val="9000"/>
              <a:buFont typeface="Calibri"/>
              <a:buNone/>
              <a:defRPr sz="9000">
                <a:solidFill>
                  <a:schemeClr val="accen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pic>
        <p:nvPicPr>
          <p:cNvPr id="127" name="Google Shape;127;p24"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128" name="Google Shape;128;p24"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129" name="Google Shape;129;p24"/>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130" name="Google Shape;130;p24"/>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131" name="Google Shape;131;p24"/>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matchingName="Green_1-Title Slide">
  <p:cSld name="Green_1-Title Slide">
    <p:bg>
      <p:bgPr>
        <a:solidFill>
          <a:schemeClr val="accent5"/>
        </a:solidFill>
        <a:effectLst/>
      </p:bgPr>
    </p:bg>
    <p:spTree>
      <p:nvGrpSpPr>
        <p:cNvPr id="1" name="Shape 132"/>
        <p:cNvGrpSpPr/>
        <p:nvPr/>
      </p:nvGrpSpPr>
      <p:grpSpPr>
        <a:xfrm>
          <a:off x="0" y="0"/>
          <a:ext cx="0" cy="0"/>
          <a:chOff x="0" y="0"/>
          <a:chExt cx="0" cy="0"/>
        </a:xfrm>
      </p:grpSpPr>
      <p:sp>
        <p:nvSpPr>
          <p:cNvPr id="133" name="Google Shape;133;p25"/>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34" name="Google Shape;134;p25"/>
          <p:cNvSpPr/>
          <p:nvPr/>
        </p:nvSpPr>
        <p:spPr>
          <a:xfrm>
            <a:off x="154641" y="4461062"/>
            <a:ext cx="8831100" cy="524400"/>
          </a:xfrm>
          <a:prstGeom prst="rect">
            <a:avLst/>
          </a:prstGeom>
          <a:solidFill>
            <a:srgbClr val="F0F4E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135" name="Google Shape;135;p25"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136" name="Google Shape;136;p25"/>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rtl="0">
              <a:lnSpc>
                <a:spcPct val="90000"/>
              </a:lnSpc>
              <a:spcBef>
                <a:spcPts val="0"/>
              </a:spcBef>
              <a:spcAft>
                <a:spcPts val="0"/>
              </a:spcAft>
              <a:buClr>
                <a:schemeClr val="accent5"/>
              </a:buClr>
              <a:buSzPts val="4100"/>
              <a:buFont typeface="Calibri"/>
              <a:buNone/>
              <a:defRPr sz="4100">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37" name="Google Shape;137;p25"/>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5"/>
              </a:buClr>
              <a:buSzPts val="1800"/>
              <a:buNone/>
              <a:defRPr sz="1800">
                <a:solidFill>
                  <a:schemeClr val="accent5"/>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pic>
        <p:nvPicPr>
          <p:cNvPr id="138" name="Google Shape;138;p25" descr="Oregon Department of Education Logo"/>
          <p:cNvPicPr preferRelativeResize="0"/>
          <p:nvPr/>
        </p:nvPicPr>
        <p:blipFill rotWithShape="1">
          <a:blip r:embed="rId3">
            <a:alphaModFix/>
          </a:blip>
          <a:srcRect/>
          <a:stretch/>
        </p:blipFill>
        <p:spPr>
          <a:xfrm>
            <a:off x="3775327" y="160537"/>
            <a:ext cx="1593344" cy="1625348"/>
          </a:xfrm>
          <a:prstGeom prst="rect">
            <a:avLst/>
          </a:prstGeom>
          <a:noFill/>
          <a:ln>
            <a:noFill/>
          </a:ln>
        </p:spPr>
      </p:pic>
      <p:sp>
        <p:nvSpPr>
          <p:cNvPr id="139" name="Google Shape;139;p25"/>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140" name="Google Shape;140;p25"/>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matchingName="Green_2-Section Header">
  <p:cSld name="Green_2-Section Header">
    <p:bg>
      <p:bgPr>
        <a:solidFill>
          <a:schemeClr val="accent5"/>
        </a:solidFill>
        <a:effectLst/>
      </p:bgPr>
    </p:bg>
    <p:spTree>
      <p:nvGrpSpPr>
        <p:cNvPr id="1" name="Shape 141"/>
        <p:cNvGrpSpPr/>
        <p:nvPr/>
      </p:nvGrpSpPr>
      <p:grpSpPr>
        <a:xfrm>
          <a:off x="0" y="0"/>
          <a:ext cx="0" cy="0"/>
          <a:chOff x="0" y="0"/>
          <a:chExt cx="0" cy="0"/>
        </a:xfrm>
      </p:grpSpPr>
      <p:sp>
        <p:nvSpPr>
          <p:cNvPr id="142" name="Google Shape;142;p26"/>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43" name="Google Shape;143;p26"/>
          <p:cNvSpPr/>
          <p:nvPr/>
        </p:nvSpPr>
        <p:spPr>
          <a:xfrm>
            <a:off x="154640" y="1866568"/>
            <a:ext cx="8831100" cy="1425300"/>
          </a:xfrm>
          <a:prstGeom prst="rect">
            <a:avLst/>
          </a:prstGeom>
          <a:solidFill>
            <a:srgbClr val="F0F4E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144" name="Google Shape;144;p26"/>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rtl="0">
              <a:lnSpc>
                <a:spcPct val="90000"/>
              </a:lnSpc>
              <a:spcBef>
                <a:spcPts val="0"/>
              </a:spcBef>
              <a:spcAft>
                <a:spcPts val="0"/>
              </a:spcAft>
              <a:buClr>
                <a:schemeClr val="accent5"/>
              </a:buClr>
              <a:buSzPts val="5100"/>
              <a:buFont typeface="Calibri"/>
              <a:buNone/>
              <a:defRPr sz="5100">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pic>
        <p:nvPicPr>
          <p:cNvPr id="145" name="Google Shape;145;p26" descr="Oregon Department of Education Logo"/>
          <p:cNvPicPr preferRelativeResize="0"/>
          <p:nvPr/>
        </p:nvPicPr>
        <p:blipFill rotWithShape="1">
          <a:blip r:embed="rId2">
            <a:alphaModFix/>
          </a:blip>
          <a:srcRect/>
          <a:stretch/>
        </p:blipFill>
        <p:spPr>
          <a:xfrm>
            <a:off x="3775327" y="160537"/>
            <a:ext cx="1593344" cy="1625348"/>
          </a:xfrm>
          <a:prstGeom prst="rect">
            <a:avLst/>
          </a:prstGeom>
          <a:noFill/>
          <a:ln>
            <a:noFill/>
          </a:ln>
        </p:spPr>
      </p:pic>
      <p:sp>
        <p:nvSpPr>
          <p:cNvPr id="146" name="Google Shape;146;p26"/>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147" name="Google Shape;147;p26"/>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matchingName="Green_3-Title Bar and Content">
  <p:cSld name="Green_3-Title Bar and Content">
    <p:bg>
      <p:bgPr>
        <a:solidFill>
          <a:schemeClr val="accent5"/>
        </a:solidFill>
        <a:effectLst/>
      </p:bgPr>
    </p:bg>
    <p:spTree>
      <p:nvGrpSpPr>
        <p:cNvPr id="1" name="Shape 148"/>
        <p:cNvGrpSpPr/>
        <p:nvPr/>
      </p:nvGrpSpPr>
      <p:grpSpPr>
        <a:xfrm>
          <a:off x="0" y="0"/>
          <a:ext cx="0" cy="0"/>
          <a:chOff x="0" y="0"/>
          <a:chExt cx="0" cy="0"/>
        </a:xfrm>
      </p:grpSpPr>
      <p:sp>
        <p:nvSpPr>
          <p:cNvPr id="149" name="Google Shape;149;p27"/>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50" name="Google Shape;150;p27"/>
          <p:cNvSpPr/>
          <p:nvPr/>
        </p:nvSpPr>
        <p:spPr>
          <a:xfrm>
            <a:off x="154641" y="161365"/>
            <a:ext cx="8831100" cy="1048200"/>
          </a:xfrm>
          <a:prstGeom prst="rect">
            <a:avLst/>
          </a:prstGeom>
          <a:solidFill>
            <a:srgbClr val="F0F4E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51" name="Google Shape;151;p27"/>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52" name="Google Shape;152;p27"/>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5"/>
              </a:buClr>
              <a:buSzPts val="3300"/>
              <a:buFont typeface="Calibri"/>
              <a:buNone/>
              <a:defRPr>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53" name="Google Shape;153;p27"/>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154" name="Google Shape;154;p27"/>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matchingName="Green_4-Content with Caption">
  <p:cSld name="Green_4-Content with Caption">
    <p:bg>
      <p:bgPr>
        <a:solidFill>
          <a:schemeClr val="accent5"/>
        </a:solidFill>
        <a:effectLst/>
      </p:bgPr>
    </p:bg>
    <p:spTree>
      <p:nvGrpSpPr>
        <p:cNvPr id="1" name="Shape 155"/>
        <p:cNvGrpSpPr/>
        <p:nvPr/>
      </p:nvGrpSpPr>
      <p:grpSpPr>
        <a:xfrm>
          <a:off x="0" y="0"/>
          <a:ext cx="0" cy="0"/>
          <a:chOff x="0" y="0"/>
          <a:chExt cx="0" cy="0"/>
        </a:xfrm>
      </p:grpSpPr>
      <p:sp>
        <p:nvSpPr>
          <p:cNvPr id="156" name="Google Shape;156;p28"/>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57" name="Google Shape;157;p28"/>
          <p:cNvSpPr/>
          <p:nvPr/>
        </p:nvSpPr>
        <p:spPr>
          <a:xfrm>
            <a:off x="154642" y="161365"/>
            <a:ext cx="3547800" cy="4824300"/>
          </a:xfrm>
          <a:prstGeom prst="rect">
            <a:avLst/>
          </a:prstGeom>
          <a:solidFill>
            <a:srgbClr val="F0F4E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58" name="Google Shape;158;p28"/>
          <p:cNvSpPr txBox="1">
            <a:spLocks noGrp="1"/>
          </p:cNvSpPr>
          <p:nvPr>
            <p:ph type="title"/>
          </p:nvPr>
        </p:nvSpPr>
        <p:spPr>
          <a:xfrm>
            <a:off x="537883" y="584734"/>
            <a:ext cx="2949000" cy="1906800"/>
          </a:xfrm>
          <a:prstGeom prst="rect">
            <a:avLst/>
          </a:prstGeom>
          <a:noFill/>
          <a:ln>
            <a:noFill/>
          </a:ln>
        </p:spPr>
        <p:txBody>
          <a:bodyPr spcFirstLastPara="1" wrap="square" lIns="68575" tIns="34275" rIns="68575" bIns="34275" anchor="t" anchorCtr="0">
            <a:normAutofit/>
          </a:bodyPr>
          <a:lstStyle>
            <a:lvl1pPr lvl="0" algn="l" rtl="0">
              <a:lnSpc>
                <a:spcPct val="90000"/>
              </a:lnSpc>
              <a:spcBef>
                <a:spcPts val="0"/>
              </a:spcBef>
              <a:spcAft>
                <a:spcPts val="0"/>
              </a:spcAft>
              <a:buClr>
                <a:schemeClr val="accent5"/>
              </a:buClr>
              <a:buSzPts val="3300"/>
              <a:buFont typeface="Calibri"/>
              <a:buNone/>
              <a:defRPr sz="3300">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59" name="Google Shape;159;p28"/>
          <p:cNvSpPr txBox="1">
            <a:spLocks noGrp="1"/>
          </p:cNvSpPr>
          <p:nvPr>
            <p:ph type="body" idx="1"/>
          </p:nvPr>
        </p:nvSpPr>
        <p:spPr>
          <a:xfrm>
            <a:off x="3887391" y="584735"/>
            <a:ext cx="4629300" cy="3811200"/>
          </a:xfrm>
          <a:prstGeom prst="rect">
            <a:avLst/>
          </a:prstGeom>
          <a:noFill/>
          <a:ln>
            <a:noFill/>
          </a:ln>
        </p:spPr>
        <p:txBody>
          <a:bodyPr spcFirstLastPara="1" wrap="square" lIns="68575" tIns="34275" rIns="68575" bIns="34275" anchor="t" anchorCtr="0">
            <a:normAutofit/>
          </a:bodyPr>
          <a:lstStyle>
            <a:lvl1pPr marL="457200" lvl="0" indent="-342900" algn="l" rtl="0">
              <a:lnSpc>
                <a:spcPct val="90000"/>
              </a:lnSpc>
              <a:spcBef>
                <a:spcPts val="800"/>
              </a:spcBef>
              <a:spcAft>
                <a:spcPts val="0"/>
              </a:spcAft>
              <a:buClr>
                <a:schemeClr val="dk1"/>
              </a:buClr>
              <a:buSzPts val="1800"/>
              <a:buChar char="•"/>
              <a:defRPr sz="1800"/>
            </a:lvl1pPr>
            <a:lvl2pPr marL="914400" lvl="1" indent="-342900" algn="l" rtl="0">
              <a:lnSpc>
                <a:spcPct val="90000"/>
              </a:lnSpc>
              <a:spcBef>
                <a:spcPts val="400"/>
              </a:spcBef>
              <a:spcAft>
                <a:spcPts val="0"/>
              </a:spcAft>
              <a:buClr>
                <a:schemeClr val="dk1"/>
              </a:buClr>
              <a:buSzPts val="1800"/>
              <a:buChar char="•"/>
              <a:defRPr sz="1800"/>
            </a:lvl2pPr>
            <a:lvl3pPr marL="1371600" lvl="2" indent="-342900" algn="l" rtl="0">
              <a:lnSpc>
                <a:spcPct val="90000"/>
              </a:lnSpc>
              <a:spcBef>
                <a:spcPts val="400"/>
              </a:spcBef>
              <a:spcAft>
                <a:spcPts val="0"/>
              </a:spcAft>
              <a:buClr>
                <a:schemeClr val="dk1"/>
              </a:buClr>
              <a:buSzPts val="1800"/>
              <a:buChar char="•"/>
              <a:defRPr sz="1800"/>
            </a:lvl3pPr>
            <a:lvl4pPr marL="1828800" lvl="3" indent="-342900" algn="l" rtl="0">
              <a:lnSpc>
                <a:spcPct val="90000"/>
              </a:lnSpc>
              <a:spcBef>
                <a:spcPts val="400"/>
              </a:spcBef>
              <a:spcAft>
                <a:spcPts val="0"/>
              </a:spcAft>
              <a:buClr>
                <a:schemeClr val="dk1"/>
              </a:buClr>
              <a:buSzPts val="1800"/>
              <a:buChar char="•"/>
              <a:defRPr sz="1800"/>
            </a:lvl4pPr>
            <a:lvl5pPr marL="2286000" lvl="4" indent="-342900" algn="l" rtl="0">
              <a:lnSpc>
                <a:spcPct val="90000"/>
              </a:lnSpc>
              <a:spcBef>
                <a:spcPts val="400"/>
              </a:spcBef>
              <a:spcAft>
                <a:spcPts val="0"/>
              </a:spcAft>
              <a:buClr>
                <a:schemeClr val="dk1"/>
              </a:buClr>
              <a:buSzPts val="1800"/>
              <a:buChar char="•"/>
              <a:defRPr sz="18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160" name="Google Shape;160;p28"/>
          <p:cNvSpPr>
            <a:spLocks noGrp="1"/>
          </p:cNvSpPr>
          <p:nvPr>
            <p:ph type="pic" idx="2"/>
          </p:nvPr>
        </p:nvSpPr>
        <p:spPr>
          <a:xfrm>
            <a:off x="537883" y="2655094"/>
            <a:ext cx="2949000" cy="1740600"/>
          </a:xfrm>
          <a:prstGeom prst="rect">
            <a:avLst/>
          </a:prstGeom>
          <a:noFill/>
          <a:ln>
            <a:noFill/>
          </a:ln>
        </p:spPr>
      </p:sp>
      <p:sp>
        <p:nvSpPr>
          <p:cNvPr id="161" name="Google Shape;161;p28"/>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162" name="Google Shape;162;p28"/>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Green_5-Title and Content">
  <p:cSld name="Green_5-Title and Content">
    <p:bg>
      <p:bgPr>
        <a:solidFill>
          <a:schemeClr val="accent5"/>
        </a:solidFill>
        <a:effectLst/>
      </p:bgPr>
    </p:bg>
    <p:spTree>
      <p:nvGrpSpPr>
        <p:cNvPr id="1" name="Shape 163"/>
        <p:cNvGrpSpPr/>
        <p:nvPr/>
      </p:nvGrpSpPr>
      <p:grpSpPr>
        <a:xfrm>
          <a:off x="0" y="0"/>
          <a:ext cx="0" cy="0"/>
          <a:chOff x="0" y="0"/>
          <a:chExt cx="0" cy="0"/>
        </a:xfrm>
      </p:grpSpPr>
      <p:sp>
        <p:nvSpPr>
          <p:cNvPr id="164" name="Google Shape;164;p29"/>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5"/>
              </a:buClr>
              <a:buSzPts val="3300"/>
              <a:buFont typeface="Calibri"/>
              <a:buNone/>
              <a:defRPr>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65" name="Google Shape;165;p29"/>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66" name="Google Shape;166;p29"/>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167" name="Google Shape;167;p29"/>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Green_6-Two Content">
  <p:cSld name="Green_6-Two Content">
    <p:bg>
      <p:bgPr>
        <a:solidFill>
          <a:schemeClr val="accent5"/>
        </a:solidFill>
        <a:effectLst/>
      </p:bgPr>
    </p:bg>
    <p:spTree>
      <p:nvGrpSpPr>
        <p:cNvPr id="1" name="Shape 168"/>
        <p:cNvGrpSpPr/>
        <p:nvPr/>
      </p:nvGrpSpPr>
      <p:grpSpPr>
        <a:xfrm>
          <a:off x="0" y="0"/>
          <a:ext cx="0" cy="0"/>
          <a:chOff x="0" y="0"/>
          <a:chExt cx="0" cy="0"/>
        </a:xfrm>
      </p:grpSpPr>
      <p:sp>
        <p:nvSpPr>
          <p:cNvPr id="169" name="Google Shape;169;p30"/>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5"/>
              </a:buClr>
              <a:buSzPts val="3300"/>
              <a:buFont typeface="Calibri"/>
              <a:buNone/>
              <a:defRPr>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70" name="Google Shape;170;p30"/>
          <p:cNvSpPr txBox="1">
            <a:spLocks noGrp="1"/>
          </p:cNvSpPr>
          <p:nvPr>
            <p:ph type="body" idx="1"/>
          </p:nvPr>
        </p:nvSpPr>
        <p:spPr>
          <a:xfrm>
            <a:off x="537882" y="1369219"/>
            <a:ext cx="39768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71" name="Google Shape;171;p30"/>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72" name="Google Shape;172;p30"/>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173" name="Google Shape;173;p30"/>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Green_7-Comparison">
  <p:cSld name="Green_7-Comparison">
    <p:bg>
      <p:bgPr>
        <a:solidFill>
          <a:schemeClr val="accent5"/>
        </a:solidFill>
        <a:effectLst/>
      </p:bgPr>
    </p:bg>
    <p:spTree>
      <p:nvGrpSpPr>
        <p:cNvPr id="1" name="Shape 174"/>
        <p:cNvGrpSpPr/>
        <p:nvPr/>
      </p:nvGrpSpPr>
      <p:grpSpPr>
        <a:xfrm>
          <a:off x="0" y="0"/>
          <a:ext cx="0" cy="0"/>
          <a:chOff x="0" y="0"/>
          <a:chExt cx="0" cy="0"/>
        </a:xfrm>
      </p:grpSpPr>
      <p:sp>
        <p:nvSpPr>
          <p:cNvPr id="175" name="Google Shape;175;p31"/>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5"/>
              </a:buClr>
              <a:buSzPts val="2400"/>
              <a:buNone/>
              <a:defRPr sz="2400" b="0">
                <a:solidFill>
                  <a:schemeClr val="accent5"/>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176" name="Google Shape;176;p31"/>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77" name="Google Shape;177;p31"/>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5"/>
              </a:buClr>
              <a:buSzPts val="2400"/>
              <a:buNone/>
              <a:defRPr sz="2400" b="0">
                <a:solidFill>
                  <a:schemeClr val="accent5"/>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178" name="Google Shape;178;p31"/>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79" name="Google Shape;179;p31"/>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5"/>
              </a:buClr>
              <a:buSzPts val="2400"/>
              <a:buFont typeface="Calibri"/>
              <a:buNone/>
              <a:defRPr sz="2400">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80" name="Google Shape;180;p31"/>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181" name="Google Shape;181;p31"/>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matchingName="Green_8-Title Only">
  <p:cSld name="Green_8-Title Only">
    <p:bg>
      <p:bgPr>
        <a:solidFill>
          <a:schemeClr val="accent5"/>
        </a:solidFill>
        <a:effectLst/>
      </p:bgPr>
    </p:bg>
    <p:spTree>
      <p:nvGrpSpPr>
        <p:cNvPr id="1" name="Shape 182"/>
        <p:cNvGrpSpPr/>
        <p:nvPr/>
      </p:nvGrpSpPr>
      <p:grpSpPr>
        <a:xfrm>
          <a:off x="0" y="0"/>
          <a:ext cx="0" cy="0"/>
          <a:chOff x="0" y="0"/>
          <a:chExt cx="0" cy="0"/>
        </a:xfrm>
      </p:grpSpPr>
      <p:sp>
        <p:nvSpPr>
          <p:cNvPr id="183" name="Google Shape;183;p32"/>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84" name="Google Shape;184;p32"/>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5"/>
              </a:buClr>
              <a:buSzPts val="3300"/>
              <a:buFont typeface="Calibri"/>
              <a:buNone/>
              <a:defRPr>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85" name="Google Shape;185;p32"/>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186" name="Google Shape;186;p32"/>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matchingName="Green_9-Blank">
  <p:cSld name="Green_9-Blank">
    <p:bg>
      <p:bgPr>
        <a:solidFill>
          <a:schemeClr val="accent5"/>
        </a:solidFill>
        <a:effectLst/>
      </p:bgPr>
    </p:bg>
    <p:spTree>
      <p:nvGrpSpPr>
        <p:cNvPr id="1" name="Shape 187"/>
        <p:cNvGrpSpPr/>
        <p:nvPr/>
      </p:nvGrpSpPr>
      <p:grpSpPr>
        <a:xfrm>
          <a:off x="0" y="0"/>
          <a:ext cx="0" cy="0"/>
          <a:chOff x="0" y="0"/>
          <a:chExt cx="0" cy="0"/>
        </a:xfrm>
      </p:grpSpPr>
      <p:sp>
        <p:nvSpPr>
          <p:cNvPr id="188" name="Google Shape;188;p33"/>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 sz="1400">
                <a:solidFill>
                  <a:schemeClr val="lt1"/>
                </a:solidFill>
                <a:latin typeface="Calibri"/>
                <a:ea typeface="Calibri"/>
                <a:cs typeface="Calibri"/>
                <a:sym typeface="Calibri"/>
              </a:rPr>
              <a:t>v</a:t>
            </a:r>
            <a:endParaRPr sz="1100"/>
          </a:p>
        </p:txBody>
      </p:sp>
      <p:sp>
        <p:nvSpPr>
          <p:cNvPr id="189" name="Google Shape;189;p33"/>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90" name="Google Shape;190;p33"/>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191" name="Google Shape;191;p33"/>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matchingName="Green_10-Large Type">
  <p:cSld name="Green_10-Large Type">
    <p:bg>
      <p:bgPr>
        <a:solidFill>
          <a:schemeClr val="accent5"/>
        </a:solidFill>
        <a:effectLst/>
      </p:bgPr>
    </p:bg>
    <p:spTree>
      <p:nvGrpSpPr>
        <p:cNvPr id="1" name="Shape 192"/>
        <p:cNvGrpSpPr/>
        <p:nvPr/>
      </p:nvGrpSpPr>
      <p:grpSpPr>
        <a:xfrm>
          <a:off x="0" y="0"/>
          <a:ext cx="0" cy="0"/>
          <a:chOff x="0" y="0"/>
          <a:chExt cx="0" cy="0"/>
        </a:xfrm>
      </p:grpSpPr>
      <p:sp>
        <p:nvSpPr>
          <p:cNvPr id="193" name="Google Shape;193;p34"/>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194" name="Google Shape;194;p34"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195" name="Google Shape;195;p34"/>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5"/>
              </a:buClr>
              <a:buSzPts val="9000"/>
              <a:buFont typeface="Calibri"/>
              <a:buNone/>
              <a:defRPr sz="9000">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96" name="Google Shape;196;p34"/>
          <p:cNvSpPr txBox="1">
            <a:spLocks noGrp="1"/>
          </p:cNvSpPr>
          <p:nvPr>
            <p:ph type="subTitle" idx="1"/>
          </p:nvPr>
        </p:nvSpPr>
        <p:spPr>
          <a:xfrm>
            <a:off x="1143000" y="3002388"/>
            <a:ext cx="6858000" cy="6603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5"/>
              </a:buClr>
              <a:buSzPts val="1800"/>
              <a:buNone/>
              <a:defRPr sz="1800">
                <a:solidFill>
                  <a:schemeClr val="accent5"/>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197" name="Google Shape;197;p34"/>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198" name="Google Shape;198;p34"/>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matchingName="Green_11-Follow Us">
  <p:cSld name="Green_11-Follow Us">
    <p:bg>
      <p:bgPr>
        <a:solidFill>
          <a:schemeClr val="accent5"/>
        </a:solidFill>
        <a:effectLst/>
      </p:bgPr>
    </p:bg>
    <p:spTree>
      <p:nvGrpSpPr>
        <p:cNvPr id="1" name="Shape 199"/>
        <p:cNvGrpSpPr/>
        <p:nvPr/>
      </p:nvGrpSpPr>
      <p:grpSpPr>
        <a:xfrm>
          <a:off x="0" y="0"/>
          <a:ext cx="0" cy="0"/>
          <a:chOff x="0" y="0"/>
          <a:chExt cx="0" cy="0"/>
        </a:xfrm>
      </p:grpSpPr>
      <p:sp>
        <p:nvSpPr>
          <p:cNvPr id="200" name="Google Shape;200;p35"/>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201" name="Google Shape;201;p35"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202" name="Google Shape;202;p35"/>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5"/>
              </a:buClr>
              <a:buSzPts val="9000"/>
              <a:buFont typeface="Calibri"/>
              <a:buNone/>
              <a:defRPr sz="9000">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pic>
        <p:nvPicPr>
          <p:cNvPr id="203" name="Google Shape;203;p35"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204" name="Google Shape;204;p35"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205" name="Google Shape;205;p35"/>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206" name="Google Shape;206;p35"/>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207" name="Google Shape;207;p35"/>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matchingName="Gold_1-Title Slide">
  <p:cSld name="Gold_1-Title Slide">
    <p:bg>
      <p:bgPr>
        <a:solidFill>
          <a:schemeClr val="accent4"/>
        </a:solidFill>
        <a:effectLst/>
      </p:bgPr>
    </p:bg>
    <p:spTree>
      <p:nvGrpSpPr>
        <p:cNvPr id="1" name="Shape 208"/>
        <p:cNvGrpSpPr/>
        <p:nvPr/>
      </p:nvGrpSpPr>
      <p:grpSpPr>
        <a:xfrm>
          <a:off x="0" y="0"/>
          <a:ext cx="0" cy="0"/>
          <a:chOff x="0" y="0"/>
          <a:chExt cx="0" cy="0"/>
        </a:xfrm>
      </p:grpSpPr>
      <p:sp>
        <p:nvSpPr>
          <p:cNvPr id="209" name="Google Shape;209;p36"/>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10" name="Google Shape;210;p36"/>
          <p:cNvSpPr/>
          <p:nvPr/>
        </p:nvSpPr>
        <p:spPr>
          <a:xfrm>
            <a:off x="154641" y="4461062"/>
            <a:ext cx="8831100" cy="524400"/>
          </a:xfrm>
          <a:prstGeom prst="rect">
            <a:avLst/>
          </a:prstGeom>
          <a:solidFill>
            <a:srgbClr val="FAF5E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211" name="Google Shape;211;p36"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212" name="Google Shape;212;p36"/>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rtl="0">
              <a:lnSpc>
                <a:spcPct val="90000"/>
              </a:lnSpc>
              <a:spcBef>
                <a:spcPts val="0"/>
              </a:spcBef>
              <a:spcAft>
                <a:spcPts val="0"/>
              </a:spcAft>
              <a:buClr>
                <a:schemeClr val="accent4"/>
              </a:buClr>
              <a:buSzPts val="4100"/>
              <a:buFont typeface="Calibri"/>
              <a:buNone/>
              <a:defRPr sz="4100">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13" name="Google Shape;213;p36"/>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4"/>
              </a:buClr>
              <a:buSzPts val="1800"/>
              <a:buNone/>
              <a:defRPr sz="1800">
                <a:solidFill>
                  <a:schemeClr val="accent4"/>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pic>
        <p:nvPicPr>
          <p:cNvPr id="214" name="Google Shape;214;p36" descr="Oregon Department of Education Logo"/>
          <p:cNvPicPr preferRelativeResize="0"/>
          <p:nvPr/>
        </p:nvPicPr>
        <p:blipFill rotWithShape="1">
          <a:blip r:embed="rId3">
            <a:alphaModFix/>
          </a:blip>
          <a:srcRect/>
          <a:stretch/>
        </p:blipFill>
        <p:spPr>
          <a:xfrm>
            <a:off x="3775327" y="160537"/>
            <a:ext cx="1593344" cy="1625348"/>
          </a:xfrm>
          <a:prstGeom prst="rect">
            <a:avLst/>
          </a:prstGeom>
          <a:noFill/>
          <a:ln>
            <a:noFill/>
          </a:ln>
        </p:spPr>
      </p:pic>
      <p:sp>
        <p:nvSpPr>
          <p:cNvPr id="215" name="Google Shape;215;p36"/>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216" name="Google Shape;216;p36"/>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matchingName="Gold_2-Section Header">
  <p:cSld name="Gold_2-Section Header">
    <p:bg>
      <p:bgPr>
        <a:solidFill>
          <a:schemeClr val="accent4"/>
        </a:solidFill>
        <a:effectLst/>
      </p:bgPr>
    </p:bg>
    <p:spTree>
      <p:nvGrpSpPr>
        <p:cNvPr id="1" name="Shape 217"/>
        <p:cNvGrpSpPr/>
        <p:nvPr/>
      </p:nvGrpSpPr>
      <p:grpSpPr>
        <a:xfrm>
          <a:off x="0" y="0"/>
          <a:ext cx="0" cy="0"/>
          <a:chOff x="0" y="0"/>
          <a:chExt cx="0" cy="0"/>
        </a:xfrm>
      </p:grpSpPr>
      <p:sp>
        <p:nvSpPr>
          <p:cNvPr id="218" name="Google Shape;218;p37"/>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19" name="Google Shape;219;p37"/>
          <p:cNvSpPr/>
          <p:nvPr/>
        </p:nvSpPr>
        <p:spPr>
          <a:xfrm>
            <a:off x="154640" y="1866568"/>
            <a:ext cx="8831100" cy="1425300"/>
          </a:xfrm>
          <a:prstGeom prst="rect">
            <a:avLst/>
          </a:prstGeom>
          <a:solidFill>
            <a:srgbClr val="FAF5E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220" name="Google Shape;220;p37"/>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rtl="0">
              <a:lnSpc>
                <a:spcPct val="90000"/>
              </a:lnSpc>
              <a:spcBef>
                <a:spcPts val="0"/>
              </a:spcBef>
              <a:spcAft>
                <a:spcPts val="0"/>
              </a:spcAft>
              <a:buClr>
                <a:schemeClr val="accent4"/>
              </a:buClr>
              <a:buSzPts val="5100"/>
              <a:buFont typeface="Calibri"/>
              <a:buNone/>
              <a:defRPr sz="5100">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21" name="Google Shape;221;p37"/>
          <p:cNvSpPr txBox="1">
            <a:spLocks noGrp="1"/>
          </p:cNvSpPr>
          <p:nvPr>
            <p:ph type="dt" idx="10"/>
          </p:nvPr>
        </p:nvSpPr>
        <p:spPr>
          <a:xfrm>
            <a:off x="2891118" y="4604845"/>
            <a:ext cx="33819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222" name="Google Shape;222;p37"/>
          <p:cNvSpPr txBox="1">
            <a:spLocks noGrp="1"/>
          </p:cNvSpPr>
          <p:nvPr>
            <p:ph type="ftr" idx="11"/>
          </p:nvPr>
        </p:nvSpPr>
        <p:spPr>
          <a:xfrm>
            <a:off x="537882" y="4604845"/>
            <a:ext cx="21480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223" name="Google Shape;223;p37"/>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224" name="Google Shape;224;p37" descr="Oregon Department of Education Logo"/>
          <p:cNvPicPr preferRelativeResize="0"/>
          <p:nvPr/>
        </p:nvPicPr>
        <p:blipFill rotWithShape="1">
          <a:blip r:embed="rId2">
            <a:alphaModFix/>
          </a:blip>
          <a:srcRect/>
          <a:stretch/>
        </p:blipFill>
        <p:spPr>
          <a:xfrm>
            <a:off x="3775327" y="160537"/>
            <a:ext cx="1593344" cy="1625348"/>
          </a:xfrm>
          <a:prstGeom prst="rect">
            <a:avLst/>
          </a:prstGeom>
          <a:noFill/>
          <a:ln>
            <a:noFill/>
          </a:ln>
        </p:spPr>
      </p:pic>
      <p:sp>
        <p:nvSpPr>
          <p:cNvPr id="225" name="Google Shape;225;p37"/>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matchingName="Gold_3-Title Bar and Content">
  <p:cSld name="Gold_3-Title Bar and Content">
    <p:bg>
      <p:bgPr>
        <a:solidFill>
          <a:schemeClr val="accent4"/>
        </a:solidFill>
        <a:effectLst/>
      </p:bgPr>
    </p:bg>
    <p:spTree>
      <p:nvGrpSpPr>
        <p:cNvPr id="1" name="Shape 226"/>
        <p:cNvGrpSpPr/>
        <p:nvPr/>
      </p:nvGrpSpPr>
      <p:grpSpPr>
        <a:xfrm>
          <a:off x="0" y="0"/>
          <a:ext cx="0" cy="0"/>
          <a:chOff x="0" y="0"/>
          <a:chExt cx="0" cy="0"/>
        </a:xfrm>
      </p:grpSpPr>
      <p:sp>
        <p:nvSpPr>
          <p:cNvPr id="227" name="Google Shape;227;p38"/>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28" name="Google Shape;228;p38"/>
          <p:cNvSpPr/>
          <p:nvPr/>
        </p:nvSpPr>
        <p:spPr>
          <a:xfrm>
            <a:off x="154641" y="161365"/>
            <a:ext cx="8831100" cy="1048200"/>
          </a:xfrm>
          <a:prstGeom prst="rect">
            <a:avLst/>
          </a:prstGeom>
          <a:solidFill>
            <a:srgbClr val="FAF5E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29" name="Google Shape;229;p38"/>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30" name="Google Shape;230;p38"/>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4"/>
              </a:buClr>
              <a:buSzPts val="3300"/>
              <a:buFont typeface="Calibri"/>
              <a:buNone/>
              <a:defRPr>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31" name="Google Shape;231;p38"/>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232" name="Google Shape;232;p38"/>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matchingName="Gold_4-Content with Caption">
  <p:cSld name="Gold_4-Content with Caption">
    <p:bg>
      <p:bgPr>
        <a:solidFill>
          <a:schemeClr val="accent4"/>
        </a:solidFill>
        <a:effectLst/>
      </p:bgPr>
    </p:bg>
    <p:spTree>
      <p:nvGrpSpPr>
        <p:cNvPr id="1" name="Shape 233"/>
        <p:cNvGrpSpPr/>
        <p:nvPr/>
      </p:nvGrpSpPr>
      <p:grpSpPr>
        <a:xfrm>
          <a:off x="0" y="0"/>
          <a:ext cx="0" cy="0"/>
          <a:chOff x="0" y="0"/>
          <a:chExt cx="0" cy="0"/>
        </a:xfrm>
      </p:grpSpPr>
      <p:sp>
        <p:nvSpPr>
          <p:cNvPr id="234" name="Google Shape;234;p39"/>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35" name="Google Shape;235;p39"/>
          <p:cNvSpPr/>
          <p:nvPr/>
        </p:nvSpPr>
        <p:spPr>
          <a:xfrm>
            <a:off x="154642" y="161365"/>
            <a:ext cx="3547800" cy="4824300"/>
          </a:xfrm>
          <a:prstGeom prst="rect">
            <a:avLst/>
          </a:prstGeom>
          <a:solidFill>
            <a:srgbClr val="FAF5E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36" name="Google Shape;236;p39"/>
          <p:cNvSpPr txBox="1">
            <a:spLocks noGrp="1"/>
          </p:cNvSpPr>
          <p:nvPr>
            <p:ph type="title"/>
          </p:nvPr>
        </p:nvSpPr>
        <p:spPr>
          <a:xfrm>
            <a:off x="537883" y="584734"/>
            <a:ext cx="2949000" cy="1903800"/>
          </a:xfrm>
          <a:prstGeom prst="rect">
            <a:avLst/>
          </a:prstGeom>
          <a:noFill/>
          <a:ln>
            <a:noFill/>
          </a:ln>
        </p:spPr>
        <p:txBody>
          <a:bodyPr spcFirstLastPara="1" wrap="square" lIns="68575" tIns="34275" rIns="68575" bIns="34275" anchor="t" anchorCtr="0">
            <a:normAutofit/>
          </a:bodyPr>
          <a:lstStyle>
            <a:lvl1pPr lvl="0" algn="l" rtl="0">
              <a:lnSpc>
                <a:spcPct val="90000"/>
              </a:lnSpc>
              <a:spcBef>
                <a:spcPts val="0"/>
              </a:spcBef>
              <a:spcAft>
                <a:spcPts val="0"/>
              </a:spcAft>
              <a:buClr>
                <a:schemeClr val="accent4"/>
              </a:buClr>
              <a:buSzPts val="3300"/>
              <a:buFont typeface="Calibri"/>
              <a:buNone/>
              <a:defRPr sz="3300">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37" name="Google Shape;237;p39"/>
          <p:cNvSpPr txBox="1">
            <a:spLocks noGrp="1"/>
          </p:cNvSpPr>
          <p:nvPr>
            <p:ph type="body" idx="1"/>
          </p:nvPr>
        </p:nvSpPr>
        <p:spPr>
          <a:xfrm>
            <a:off x="3887391" y="584735"/>
            <a:ext cx="4629300" cy="3811200"/>
          </a:xfrm>
          <a:prstGeom prst="rect">
            <a:avLst/>
          </a:prstGeom>
          <a:noFill/>
          <a:ln>
            <a:noFill/>
          </a:ln>
        </p:spPr>
        <p:txBody>
          <a:bodyPr spcFirstLastPara="1" wrap="square" lIns="68575" tIns="34275" rIns="68575" bIns="34275" anchor="t" anchorCtr="0">
            <a:normAutofit/>
          </a:bodyPr>
          <a:lstStyle>
            <a:lvl1pPr marL="457200" lvl="0" indent="-342900" algn="l" rtl="0">
              <a:lnSpc>
                <a:spcPct val="90000"/>
              </a:lnSpc>
              <a:spcBef>
                <a:spcPts val="800"/>
              </a:spcBef>
              <a:spcAft>
                <a:spcPts val="0"/>
              </a:spcAft>
              <a:buClr>
                <a:schemeClr val="dk1"/>
              </a:buClr>
              <a:buSzPts val="1800"/>
              <a:buChar char="•"/>
              <a:defRPr sz="1800"/>
            </a:lvl1pPr>
            <a:lvl2pPr marL="914400" lvl="1" indent="-342900" algn="l" rtl="0">
              <a:lnSpc>
                <a:spcPct val="90000"/>
              </a:lnSpc>
              <a:spcBef>
                <a:spcPts val="400"/>
              </a:spcBef>
              <a:spcAft>
                <a:spcPts val="0"/>
              </a:spcAft>
              <a:buClr>
                <a:schemeClr val="dk1"/>
              </a:buClr>
              <a:buSzPts val="1800"/>
              <a:buChar char="•"/>
              <a:defRPr sz="1800"/>
            </a:lvl2pPr>
            <a:lvl3pPr marL="1371600" lvl="2" indent="-342900" algn="l" rtl="0">
              <a:lnSpc>
                <a:spcPct val="90000"/>
              </a:lnSpc>
              <a:spcBef>
                <a:spcPts val="400"/>
              </a:spcBef>
              <a:spcAft>
                <a:spcPts val="0"/>
              </a:spcAft>
              <a:buClr>
                <a:schemeClr val="dk1"/>
              </a:buClr>
              <a:buSzPts val="1800"/>
              <a:buChar char="•"/>
              <a:defRPr sz="1800"/>
            </a:lvl3pPr>
            <a:lvl4pPr marL="1828800" lvl="3" indent="-342900" algn="l" rtl="0">
              <a:lnSpc>
                <a:spcPct val="90000"/>
              </a:lnSpc>
              <a:spcBef>
                <a:spcPts val="400"/>
              </a:spcBef>
              <a:spcAft>
                <a:spcPts val="0"/>
              </a:spcAft>
              <a:buClr>
                <a:schemeClr val="dk1"/>
              </a:buClr>
              <a:buSzPts val="1800"/>
              <a:buChar char="•"/>
              <a:defRPr sz="1800"/>
            </a:lvl4pPr>
            <a:lvl5pPr marL="2286000" lvl="4" indent="-342900" algn="l" rtl="0">
              <a:lnSpc>
                <a:spcPct val="90000"/>
              </a:lnSpc>
              <a:spcBef>
                <a:spcPts val="400"/>
              </a:spcBef>
              <a:spcAft>
                <a:spcPts val="0"/>
              </a:spcAft>
              <a:buClr>
                <a:schemeClr val="dk1"/>
              </a:buClr>
              <a:buSzPts val="1800"/>
              <a:buChar char="•"/>
              <a:defRPr sz="18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238" name="Google Shape;238;p39"/>
          <p:cNvSpPr>
            <a:spLocks noGrp="1"/>
          </p:cNvSpPr>
          <p:nvPr>
            <p:ph type="pic" idx="2"/>
          </p:nvPr>
        </p:nvSpPr>
        <p:spPr>
          <a:xfrm>
            <a:off x="537883" y="2655094"/>
            <a:ext cx="2949000" cy="1740600"/>
          </a:xfrm>
          <a:prstGeom prst="rect">
            <a:avLst/>
          </a:prstGeom>
          <a:noFill/>
          <a:ln>
            <a:noFill/>
          </a:ln>
        </p:spPr>
      </p:sp>
      <p:sp>
        <p:nvSpPr>
          <p:cNvPr id="239" name="Google Shape;239;p39"/>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240" name="Google Shape;240;p39"/>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Gold_5-Title and Content">
  <p:cSld name="Gold_5-Title and Content">
    <p:bg>
      <p:bgPr>
        <a:solidFill>
          <a:schemeClr val="accent4"/>
        </a:solidFill>
        <a:effectLst/>
      </p:bgPr>
    </p:bg>
    <p:spTree>
      <p:nvGrpSpPr>
        <p:cNvPr id="1" name="Shape 241"/>
        <p:cNvGrpSpPr/>
        <p:nvPr/>
      </p:nvGrpSpPr>
      <p:grpSpPr>
        <a:xfrm>
          <a:off x="0" y="0"/>
          <a:ext cx="0" cy="0"/>
          <a:chOff x="0" y="0"/>
          <a:chExt cx="0" cy="0"/>
        </a:xfrm>
      </p:grpSpPr>
      <p:sp>
        <p:nvSpPr>
          <p:cNvPr id="242" name="Google Shape;242;p40"/>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4"/>
              </a:buClr>
              <a:buSzPts val="3300"/>
              <a:buFont typeface="Calibri"/>
              <a:buNone/>
              <a:defRPr>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43" name="Google Shape;243;p40"/>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44" name="Google Shape;244;p40"/>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245" name="Google Shape;245;p40"/>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Gold_6-Two Content">
  <p:cSld name="Gold_6-Two Content">
    <p:bg>
      <p:bgPr>
        <a:solidFill>
          <a:schemeClr val="accent4"/>
        </a:solidFill>
        <a:effectLst/>
      </p:bgPr>
    </p:bg>
    <p:spTree>
      <p:nvGrpSpPr>
        <p:cNvPr id="1" name="Shape 246"/>
        <p:cNvGrpSpPr/>
        <p:nvPr/>
      </p:nvGrpSpPr>
      <p:grpSpPr>
        <a:xfrm>
          <a:off x="0" y="0"/>
          <a:ext cx="0" cy="0"/>
          <a:chOff x="0" y="0"/>
          <a:chExt cx="0" cy="0"/>
        </a:xfrm>
      </p:grpSpPr>
      <p:sp>
        <p:nvSpPr>
          <p:cNvPr id="247" name="Google Shape;247;p41"/>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4"/>
              </a:buClr>
              <a:buSzPts val="3300"/>
              <a:buFont typeface="Calibri"/>
              <a:buNone/>
              <a:defRPr>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48" name="Google Shape;248;p41"/>
          <p:cNvSpPr txBox="1">
            <a:spLocks noGrp="1"/>
          </p:cNvSpPr>
          <p:nvPr>
            <p:ph type="body" idx="1"/>
          </p:nvPr>
        </p:nvSpPr>
        <p:spPr>
          <a:xfrm>
            <a:off x="537882" y="1369219"/>
            <a:ext cx="39768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49" name="Google Shape;249;p41"/>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50" name="Google Shape;250;p41"/>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251" name="Google Shape;251;p41"/>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Gold_7-Comparison">
  <p:cSld name="Gold_7-Comparison">
    <p:bg>
      <p:bgPr>
        <a:solidFill>
          <a:schemeClr val="accent4"/>
        </a:solidFill>
        <a:effectLst/>
      </p:bgPr>
    </p:bg>
    <p:spTree>
      <p:nvGrpSpPr>
        <p:cNvPr id="1" name="Shape 252"/>
        <p:cNvGrpSpPr/>
        <p:nvPr/>
      </p:nvGrpSpPr>
      <p:grpSpPr>
        <a:xfrm>
          <a:off x="0" y="0"/>
          <a:ext cx="0" cy="0"/>
          <a:chOff x="0" y="0"/>
          <a:chExt cx="0" cy="0"/>
        </a:xfrm>
      </p:grpSpPr>
      <p:sp>
        <p:nvSpPr>
          <p:cNvPr id="253" name="Google Shape;253;p42"/>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4"/>
              </a:buClr>
              <a:buSzPts val="2400"/>
              <a:buNone/>
              <a:defRPr sz="2400" b="0">
                <a:solidFill>
                  <a:schemeClr val="accent4"/>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254" name="Google Shape;254;p42"/>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55" name="Google Shape;255;p42"/>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4"/>
              </a:buClr>
              <a:buSzPts val="2400"/>
              <a:buNone/>
              <a:defRPr sz="2400" b="0">
                <a:solidFill>
                  <a:schemeClr val="accent4"/>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256" name="Google Shape;256;p42"/>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57" name="Google Shape;257;p42"/>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4"/>
              </a:buClr>
              <a:buSzPts val="2400"/>
              <a:buFont typeface="Calibri"/>
              <a:buNone/>
              <a:defRPr sz="2400">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58" name="Google Shape;258;p42"/>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259" name="Google Shape;259;p42"/>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matchingName="Gold_8-Title Only">
  <p:cSld name="Gold_8-Title Only">
    <p:bg>
      <p:bgPr>
        <a:solidFill>
          <a:schemeClr val="accent4"/>
        </a:solidFill>
        <a:effectLst/>
      </p:bgPr>
    </p:bg>
    <p:spTree>
      <p:nvGrpSpPr>
        <p:cNvPr id="1" name="Shape 260"/>
        <p:cNvGrpSpPr/>
        <p:nvPr/>
      </p:nvGrpSpPr>
      <p:grpSpPr>
        <a:xfrm>
          <a:off x="0" y="0"/>
          <a:ext cx="0" cy="0"/>
          <a:chOff x="0" y="0"/>
          <a:chExt cx="0" cy="0"/>
        </a:xfrm>
      </p:grpSpPr>
      <p:sp>
        <p:nvSpPr>
          <p:cNvPr id="261" name="Google Shape;261;p43"/>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62" name="Google Shape;262;p43"/>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4"/>
              </a:buClr>
              <a:buSzPts val="3300"/>
              <a:buFont typeface="Calibri"/>
              <a:buNone/>
              <a:defRPr>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63" name="Google Shape;263;p43"/>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264" name="Google Shape;264;p43"/>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matchingName="Gold_9-Blank">
  <p:cSld name="Gold_9-Blank">
    <p:bg>
      <p:bgPr>
        <a:solidFill>
          <a:schemeClr val="accent4"/>
        </a:solidFill>
        <a:effectLst/>
      </p:bgPr>
    </p:bg>
    <p:spTree>
      <p:nvGrpSpPr>
        <p:cNvPr id="1" name="Shape 265"/>
        <p:cNvGrpSpPr/>
        <p:nvPr/>
      </p:nvGrpSpPr>
      <p:grpSpPr>
        <a:xfrm>
          <a:off x="0" y="0"/>
          <a:ext cx="0" cy="0"/>
          <a:chOff x="0" y="0"/>
          <a:chExt cx="0" cy="0"/>
        </a:xfrm>
      </p:grpSpPr>
      <p:sp>
        <p:nvSpPr>
          <p:cNvPr id="266" name="Google Shape;266;p44"/>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 sz="1400">
                <a:solidFill>
                  <a:schemeClr val="lt1"/>
                </a:solidFill>
                <a:latin typeface="Calibri"/>
                <a:ea typeface="Calibri"/>
                <a:cs typeface="Calibri"/>
                <a:sym typeface="Calibri"/>
              </a:rPr>
              <a:t>v</a:t>
            </a:r>
            <a:endParaRPr sz="1100"/>
          </a:p>
        </p:txBody>
      </p:sp>
      <p:sp>
        <p:nvSpPr>
          <p:cNvPr id="267" name="Google Shape;267;p44"/>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68" name="Google Shape;268;p44"/>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269" name="Google Shape;269;p44"/>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matchingName="Gold_10-Large Type">
  <p:cSld name="Gold_10-Large Type">
    <p:bg>
      <p:bgPr>
        <a:solidFill>
          <a:schemeClr val="accent4"/>
        </a:solidFill>
        <a:effectLst/>
      </p:bgPr>
    </p:bg>
    <p:spTree>
      <p:nvGrpSpPr>
        <p:cNvPr id="1" name="Shape 270"/>
        <p:cNvGrpSpPr/>
        <p:nvPr/>
      </p:nvGrpSpPr>
      <p:grpSpPr>
        <a:xfrm>
          <a:off x="0" y="0"/>
          <a:ext cx="0" cy="0"/>
          <a:chOff x="0" y="0"/>
          <a:chExt cx="0" cy="0"/>
        </a:xfrm>
      </p:grpSpPr>
      <p:sp>
        <p:nvSpPr>
          <p:cNvPr id="271" name="Google Shape;271;p45"/>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272" name="Google Shape;272;p45"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273" name="Google Shape;273;p45"/>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4"/>
              </a:buClr>
              <a:buSzPts val="9000"/>
              <a:buFont typeface="Calibri"/>
              <a:buNone/>
              <a:defRPr sz="9000">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74" name="Google Shape;274;p45"/>
          <p:cNvSpPr txBox="1">
            <a:spLocks noGrp="1"/>
          </p:cNvSpPr>
          <p:nvPr>
            <p:ph type="subTitle" idx="1"/>
          </p:nvPr>
        </p:nvSpPr>
        <p:spPr>
          <a:xfrm>
            <a:off x="1143000" y="3002388"/>
            <a:ext cx="6858000" cy="6603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4"/>
              </a:buClr>
              <a:buSzPts val="1800"/>
              <a:buNone/>
              <a:defRPr sz="1800">
                <a:solidFill>
                  <a:schemeClr val="accent4"/>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275" name="Google Shape;275;p45"/>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276" name="Google Shape;276;p45"/>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matchingName="Gold_11-Follow Us">
  <p:cSld name="Gold_11-Follow Us">
    <p:bg>
      <p:bgPr>
        <a:solidFill>
          <a:schemeClr val="accent4"/>
        </a:solidFill>
        <a:effectLst/>
      </p:bgPr>
    </p:bg>
    <p:spTree>
      <p:nvGrpSpPr>
        <p:cNvPr id="1" name="Shape 277"/>
        <p:cNvGrpSpPr/>
        <p:nvPr/>
      </p:nvGrpSpPr>
      <p:grpSpPr>
        <a:xfrm>
          <a:off x="0" y="0"/>
          <a:ext cx="0" cy="0"/>
          <a:chOff x="0" y="0"/>
          <a:chExt cx="0" cy="0"/>
        </a:xfrm>
      </p:grpSpPr>
      <p:sp>
        <p:nvSpPr>
          <p:cNvPr id="278" name="Google Shape;278;p46"/>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279" name="Google Shape;279;p46"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280" name="Google Shape;280;p46"/>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4"/>
              </a:buClr>
              <a:buSzPts val="9000"/>
              <a:buFont typeface="Calibri"/>
              <a:buNone/>
              <a:defRPr sz="9000">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pic>
        <p:nvPicPr>
          <p:cNvPr id="281" name="Google Shape;281;p46"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282" name="Google Shape;282;p46"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283" name="Google Shape;283;p46"/>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284" name="Google Shape;284;p46"/>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285" name="Google Shape;285;p46"/>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matchingName="Orange_1-Title Slide">
  <p:cSld name="Orange_1-Title Slide">
    <p:bg>
      <p:bgPr>
        <a:solidFill>
          <a:schemeClr val="accent3"/>
        </a:solidFill>
        <a:effectLst/>
      </p:bgPr>
    </p:bg>
    <p:spTree>
      <p:nvGrpSpPr>
        <p:cNvPr id="1" name="Shape 286"/>
        <p:cNvGrpSpPr/>
        <p:nvPr/>
      </p:nvGrpSpPr>
      <p:grpSpPr>
        <a:xfrm>
          <a:off x="0" y="0"/>
          <a:ext cx="0" cy="0"/>
          <a:chOff x="0" y="0"/>
          <a:chExt cx="0" cy="0"/>
        </a:xfrm>
      </p:grpSpPr>
      <p:sp>
        <p:nvSpPr>
          <p:cNvPr id="287" name="Google Shape;287;p47"/>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88" name="Google Shape;288;p47"/>
          <p:cNvSpPr/>
          <p:nvPr/>
        </p:nvSpPr>
        <p:spPr>
          <a:xfrm>
            <a:off x="154641" y="4461062"/>
            <a:ext cx="8831100" cy="524400"/>
          </a:xfrm>
          <a:prstGeom prst="rect">
            <a:avLst/>
          </a:prstGeom>
          <a:solidFill>
            <a:srgbClr val="FCEDE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289" name="Google Shape;289;p47"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290" name="Google Shape;290;p47"/>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rtl="0">
              <a:lnSpc>
                <a:spcPct val="90000"/>
              </a:lnSpc>
              <a:spcBef>
                <a:spcPts val="0"/>
              </a:spcBef>
              <a:spcAft>
                <a:spcPts val="0"/>
              </a:spcAft>
              <a:buClr>
                <a:schemeClr val="accent3"/>
              </a:buClr>
              <a:buSzPts val="4100"/>
              <a:buFont typeface="Calibri"/>
              <a:buNone/>
              <a:defRPr sz="4100">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91" name="Google Shape;291;p47"/>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3"/>
              </a:buClr>
              <a:buSzPts val="1800"/>
              <a:buNone/>
              <a:defRPr sz="1800">
                <a:solidFill>
                  <a:schemeClr val="accent3"/>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pic>
        <p:nvPicPr>
          <p:cNvPr id="292" name="Google Shape;292;p47" descr="Oregon Department of Education Logo"/>
          <p:cNvPicPr preferRelativeResize="0"/>
          <p:nvPr/>
        </p:nvPicPr>
        <p:blipFill rotWithShape="1">
          <a:blip r:embed="rId3">
            <a:alphaModFix/>
          </a:blip>
          <a:srcRect/>
          <a:stretch/>
        </p:blipFill>
        <p:spPr>
          <a:xfrm>
            <a:off x="3775327" y="160537"/>
            <a:ext cx="1593344" cy="1625348"/>
          </a:xfrm>
          <a:prstGeom prst="rect">
            <a:avLst/>
          </a:prstGeom>
          <a:noFill/>
          <a:ln>
            <a:noFill/>
          </a:ln>
        </p:spPr>
      </p:pic>
      <p:sp>
        <p:nvSpPr>
          <p:cNvPr id="293" name="Google Shape;293;p47"/>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294" name="Google Shape;294;p47"/>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matchingName="Orange_2-Section Header">
  <p:cSld name="Orange_2-Section Header">
    <p:bg>
      <p:bgPr>
        <a:solidFill>
          <a:schemeClr val="accent3"/>
        </a:solidFill>
        <a:effectLst/>
      </p:bgPr>
    </p:bg>
    <p:spTree>
      <p:nvGrpSpPr>
        <p:cNvPr id="1" name="Shape 295"/>
        <p:cNvGrpSpPr/>
        <p:nvPr/>
      </p:nvGrpSpPr>
      <p:grpSpPr>
        <a:xfrm>
          <a:off x="0" y="0"/>
          <a:ext cx="0" cy="0"/>
          <a:chOff x="0" y="0"/>
          <a:chExt cx="0" cy="0"/>
        </a:xfrm>
      </p:grpSpPr>
      <p:sp>
        <p:nvSpPr>
          <p:cNvPr id="296" name="Google Shape;296;p48"/>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97" name="Google Shape;297;p48"/>
          <p:cNvSpPr/>
          <p:nvPr/>
        </p:nvSpPr>
        <p:spPr>
          <a:xfrm>
            <a:off x="154640" y="1866568"/>
            <a:ext cx="8831100" cy="1425300"/>
          </a:xfrm>
          <a:prstGeom prst="rect">
            <a:avLst/>
          </a:prstGeom>
          <a:solidFill>
            <a:srgbClr val="FCEDE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298" name="Google Shape;298;p48"/>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rtl="0">
              <a:lnSpc>
                <a:spcPct val="90000"/>
              </a:lnSpc>
              <a:spcBef>
                <a:spcPts val="0"/>
              </a:spcBef>
              <a:spcAft>
                <a:spcPts val="0"/>
              </a:spcAft>
              <a:buClr>
                <a:schemeClr val="accent3"/>
              </a:buClr>
              <a:buSzPts val="5100"/>
              <a:buFont typeface="Calibri"/>
              <a:buNone/>
              <a:defRPr sz="5100">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pic>
        <p:nvPicPr>
          <p:cNvPr id="299" name="Google Shape;299;p48" descr="Oregon Department of Education Logo"/>
          <p:cNvPicPr preferRelativeResize="0"/>
          <p:nvPr/>
        </p:nvPicPr>
        <p:blipFill rotWithShape="1">
          <a:blip r:embed="rId2">
            <a:alphaModFix/>
          </a:blip>
          <a:srcRect/>
          <a:stretch/>
        </p:blipFill>
        <p:spPr>
          <a:xfrm>
            <a:off x="3775327" y="160537"/>
            <a:ext cx="1593344" cy="1625348"/>
          </a:xfrm>
          <a:prstGeom prst="rect">
            <a:avLst/>
          </a:prstGeom>
          <a:noFill/>
          <a:ln>
            <a:noFill/>
          </a:ln>
        </p:spPr>
      </p:pic>
      <p:sp>
        <p:nvSpPr>
          <p:cNvPr id="300" name="Google Shape;300;p48"/>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301" name="Google Shape;301;p48"/>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matchingName="Orange_3-Title Bar and Content">
  <p:cSld name="Orange_3-Title Bar and Content">
    <p:bg>
      <p:bgPr>
        <a:solidFill>
          <a:schemeClr val="accent3"/>
        </a:solidFill>
        <a:effectLst/>
      </p:bgPr>
    </p:bg>
    <p:spTree>
      <p:nvGrpSpPr>
        <p:cNvPr id="1" name="Shape 302"/>
        <p:cNvGrpSpPr/>
        <p:nvPr/>
      </p:nvGrpSpPr>
      <p:grpSpPr>
        <a:xfrm>
          <a:off x="0" y="0"/>
          <a:ext cx="0" cy="0"/>
          <a:chOff x="0" y="0"/>
          <a:chExt cx="0" cy="0"/>
        </a:xfrm>
      </p:grpSpPr>
      <p:sp>
        <p:nvSpPr>
          <p:cNvPr id="303" name="Google Shape;303;p49"/>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04" name="Google Shape;304;p49"/>
          <p:cNvSpPr/>
          <p:nvPr/>
        </p:nvSpPr>
        <p:spPr>
          <a:xfrm>
            <a:off x="154641" y="161365"/>
            <a:ext cx="8831100" cy="1048200"/>
          </a:xfrm>
          <a:prstGeom prst="rect">
            <a:avLst/>
          </a:prstGeom>
          <a:solidFill>
            <a:srgbClr val="FCEDE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05" name="Google Shape;305;p49"/>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06" name="Google Shape;306;p49"/>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3"/>
              </a:buClr>
              <a:buSzPts val="3300"/>
              <a:buFont typeface="Calibri"/>
              <a:buNone/>
              <a:defRPr>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07" name="Google Shape;307;p49"/>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308" name="Google Shape;308;p49"/>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matchingName="Orange_4-Content with Caption">
  <p:cSld name="Orange_4-Content with Caption">
    <p:bg>
      <p:bgPr>
        <a:solidFill>
          <a:schemeClr val="accent3"/>
        </a:solidFill>
        <a:effectLst/>
      </p:bgPr>
    </p:bg>
    <p:spTree>
      <p:nvGrpSpPr>
        <p:cNvPr id="1" name="Shape 309"/>
        <p:cNvGrpSpPr/>
        <p:nvPr/>
      </p:nvGrpSpPr>
      <p:grpSpPr>
        <a:xfrm>
          <a:off x="0" y="0"/>
          <a:ext cx="0" cy="0"/>
          <a:chOff x="0" y="0"/>
          <a:chExt cx="0" cy="0"/>
        </a:xfrm>
      </p:grpSpPr>
      <p:sp>
        <p:nvSpPr>
          <p:cNvPr id="310" name="Google Shape;310;p50"/>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11" name="Google Shape;311;p50"/>
          <p:cNvSpPr/>
          <p:nvPr/>
        </p:nvSpPr>
        <p:spPr>
          <a:xfrm>
            <a:off x="154642" y="161365"/>
            <a:ext cx="3547800" cy="4824300"/>
          </a:xfrm>
          <a:prstGeom prst="rect">
            <a:avLst/>
          </a:prstGeom>
          <a:solidFill>
            <a:srgbClr val="FCEDE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12" name="Google Shape;312;p50"/>
          <p:cNvSpPr txBox="1">
            <a:spLocks noGrp="1"/>
          </p:cNvSpPr>
          <p:nvPr>
            <p:ph type="title"/>
          </p:nvPr>
        </p:nvSpPr>
        <p:spPr>
          <a:xfrm>
            <a:off x="537883" y="584734"/>
            <a:ext cx="2949000" cy="1900500"/>
          </a:xfrm>
          <a:prstGeom prst="rect">
            <a:avLst/>
          </a:prstGeom>
          <a:noFill/>
          <a:ln>
            <a:noFill/>
          </a:ln>
        </p:spPr>
        <p:txBody>
          <a:bodyPr spcFirstLastPara="1" wrap="square" lIns="68575" tIns="34275" rIns="68575" bIns="34275" anchor="t" anchorCtr="0">
            <a:normAutofit/>
          </a:bodyPr>
          <a:lstStyle>
            <a:lvl1pPr lvl="0" algn="l" rtl="0">
              <a:lnSpc>
                <a:spcPct val="90000"/>
              </a:lnSpc>
              <a:spcBef>
                <a:spcPts val="0"/>
              </a:spcBef>
              <a:spcAft>
                <a:spcPts val="0"/>
              </a:spcAft>
              <a:buClr>
                <a:schemeClr val="accent3"/>
              </a:buClr>
              <a:buSzPts val="3300"/>
              <a:buFont typeface="Calibri"/>
              <a:buNone/>
              <a:defRPr sz="3300">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13" name="Google Shape;313;p50"/>
          <p:cNvSpPr txBox="1">
            <a:spLocks noGrp="1"/>
          </p:cNvSpPr>
          <p:nvPr>
            <p:ph type="body" idx="1"/>
          </p:nvPr>
        </p:nvSpPr>
        <p:spPr>
          <a:xfrm>
            <a:off x="3887391" y="584735"/>
            <a:ext cx="4629300" cy="3811200"/>
          </a:xfrm>
          <a:prstGeom prst="rect">
            <a:avLst/>
          </a:prstGeom>
          <a:noFill/>
          <a:ln>
            <a:noFill/>
          </a:ln>
        </p:spPr>
        <p:txBody>
          <a:bodyPr spcFirstLastPara="1" wrap="square" lIns="68575" tIns="34275" rIns="68575" bIns="34275" anchor="t" anchorCtr="0">
            <a:normAutofit/>
          </a:bodyPr>
          <a:lstStyle>
            <a:lvl1pPr marL="457200" lvl="0" indent="-342900" algn="l" rtl="0">
              <a:lnSpc>
                <a:spcPct val="90000"/>
              </a:lnSpc>
              <a:spcBef>
                <a:spcPts val="800"/>
              </a:spcBef>
              <a:spcAft>
                <a:spcPts val="0"/>
              </a:spcAft>
              <a:buClr>
                <a:schemeClr val="dk1"/>
              </a:buClr>
              <a:buSzPts val="1800"/>
              <a:buChar char="•"/>
              <a:defRPr sz="1800"/>
            </a:lvl1pPr>
            <a:lvl2pPr marL="914400" lvl="1" indent="-342900" algn="l" rtl="0">
              <a:lnSpc>
                <a:spcPct val="90000"/>
              </a:lnSpc>
              <a:spcBef>
                <a:spcPts val="400"/>
              </a:spcBef>
              <a:spcAft>
                <a:spcPts val="0"/>
              </a:spcAft>
              <a:buClr>
                <a:schemeClr val="dk1"/>
              </a:buClr>
              <a:buSzPts val="1800"/>
              <a:buChar char="•"/>
              <a:defRPr sz="1800"/>
            </a:lvl2pPr>
            <a:lvl3pPr marL="1371600" lvl="2" indent="-342900" algn="l" rtl="0">
              <a:lnSpc>
                <a:spcPct val="90000"/>
              </a:lnSpc>
              <a:spcBef>
                <a:spcPts val="400"/>
              </a:spcBef>
              <a:spcAft>
                <a:spcPts val="0"/>
              </a:spcAft>
              <a:buClr>
                <a:schemeClr val="dk1"/>
              </a:buClr>
              <a:buSzPts val="1800"/>
              <a:buChar char="•"/>
              <a:defRPr sz="1800"/>
            </a:lvl3pPr>
            <a:lvl4pPr marL="1828800" lvl="3" indent="-342900" algn="l" rtl="0">
              <a:lnSpc>
                <a:spcPct val="90000"/>
              </a:lnSpc>
              <a:spcBef>
                <a:spcPts val="400"/>
              </a:spcBef>
              <a:spcAft>
                <a:spcPts val="0"/>
              </a:spcAft>
              <a:buClr>
                <a:schemeClr val="dk1"/>
              </a:buClr>
              <a:buSzPts val="1800"/>
              <a:buChar char="•"/>
              <a:defRPr sz="1800"/>
            </a:lvl4pPr>
            <a:lvl5pPr marL="2286000" lvl="4" indent="-342900" algn="l" rtl="0">
              <a:lnSpc>
                <a:spcPct val="90000"/>
              </a:lnSpc>
              <a:spcBef>
                <a:spcPts val="400"/>
              </a:spcBef>
              <a:spcAft>
                <a:spcPts val="0"/>
              </a:spcAft>
              <a:buClr>
                <a:schemeClr val="dk1"/>
              </a:buClr>
              <a:buSzPts val="1800"/>
              <a:buChar char="•"/>
              <a:defRPr sz="18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314" name="Google Shape;314;p50"/>
          <p:cNvSpPr>
            <a:spLocks noGrp="1"/>
          </p:cNvSpPr>
          <p:nvPr>
            <p:ph type="pic" idx="2"/>
          </p:nvPr>
        </p:nvSpPr>
        <p:spPr>
          <a:xfrm>
            <a:off x="537883" y="2655094"/>
            <a:ext cx="2949000" cy="1740600"/>
          </a:xfrm>
          <a:prstGeom prst="rect">
            <a:avLst/>
          </a:prstGeom>
          <a:noFill/>
          <a:ln>
            <a:noFill/>
          </a:ln>
        </p:spPr>
      </p:sp>
      <p:sp>
        <p:nvSpPr>
          <p:cNvPr id="315" name="Google Shape;315;p50"/>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316" name="Google Shape;316;p50"/>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Orange_5-Title and Content">
  <p:cSld name="Orange_5-Title and Content">
    <p:bg>
      <p:bgPr>
        <a:solidFill>
          <a:schemeClr val="accent3"/>
        </a:solidFill>
        <a:effectLst/>
      </p:bgPr>
    </p:bg>
    <p:spTree>
      <p:nvGrpSpPr>
        <p:cNvPr id="1" name="Shape 317"/>
        <p:cNvGrpSpPr/>
        <p:nvPr/>
      </p:nvGrpSpPr>
      <p:grpSpPr>
        <a:xfrm>
          <a:off x="0" y="0"/>
          <a:ext cx="0" cy="0"/>
          <a:chOff x="0" y="0"/>
          <a:chExt cx="0" cy="0"/>
        </a:xfrm>
      </p:grpSpPr>
      <p:sp>
        <p:nvSpPr>
          <p:cNvPr id="318" name="Google Shape;318;p51"/>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3"/>
              </a:buClr>
              <a:buSzPts val="3300"/>
              <a:buFont typeface="Calibri"/>
              <a:buNone/>
              <a:defRPr>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19" name="Google Shape;319;p51"/>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20" name="Google Shape;320;p51"/>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321" name="Google Shape;321;p51"/>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Orange_6-Two Content">
  <p:cSld name="Orange_6-Two Content">
    <p:bg>
      <p:bgPr>
        <a:solidFill>
          <a:schemeClr val="accent3"/>
        </a:solidFill>
        <a:effectLst/>
      </p:bgPr>
    </p:bg>
    <p:spTree>
      <p:nvGrpSpPr>
        <p:cNvPr id="1" name="Shape 322"/>
        <p:cNvGrpSpPr/>
        <p:nvPr/>
      </p:nvGrpSpPr>
      <p:grpSpPr>
        <a:xfrm>
          <a:off x="0" y="0"/>
          <a:ext cx="0" cy="0"/>
          <a:chOff x="0" y="0"/>
          <a:chExt cx="0" cy="0"/>
        </a:xfrm>
      </p:grpSpPr>
      <p:sp>
        <p:nvSpPr>
          <p:cNvPr id="323" name="Google Shape;323;p52"/>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3"/>
              </a:buClr>
              <a:buSzPts val="3300"/>
              <a:buFont typeface="Calibri"/>
              <a:buNone/>
              <a:defRPr>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24" name="Google Shape;324;p52"/>
          <p:cNvSpPr txBox="1">
            <a:spLocks noGrp="1"/>
          </p:cNvSpPr>
          <p:nvPr>
            <p:ph type="body" idx="1"/>
          </p:nvPr>
        </p:nvSpPr>
        <p:spPr>
          <a:xfrm>
            <a:off x="537882" y="1369219"/>
            <a:ext cx="39768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25" name="Google Shape;325;p52"/>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26" name="Google Shape;326;p52"/>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327" name="Google Shape;327;p52"/>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Orange_7-Comparison">
  <p:cSld name="Orange_7-Comparison">
    <p:bg>
      <p:bgPr>
        <a:solidFill>
          <a:schemeClr val="accent3"/>
        </a:solidFill>
        <a:effectLst/>
      </p:bgPr>
    </p:bg>
    <p:spTree>
      <p:nvGrpSpPr>
        <p:cNvPr id="1" name="Shape 328"/>
        <p:cNvGrpSpPr/>
        <p:nvPr/>
      </p:nvGrpSpPr>
      <p:grpSpPr>
        <a:xfrm>
          <a:off x="0" y="0"/>
          <a:ext cx="0" cy="0"/>
          <a:chOff x="0" y="0"/>
          <a:chExt cx="0" cy="0"/>
        </a:xfrm>
      </p:grpSpPr>
      <p:sp>
        <p:nvSpPr>
          <p:cNvPr id="329" name="Google Shape;329;p53"/>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3"/>
              </a:buClr>
              <a:buSzPts val="2400"/>
              <a:buNone/>
              <a:defRPr sz="2400" b="0">
                <a:solidFill>
                  <a:schemeClr val="accent3"/>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330" name="Google Shape;330;p53"/>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31" name="Google Shape;331;p53"/>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3"/>
              </a:buClr>
              <a:buSzPts val="2400"/>
              <a:buNone/>
              <a:defRPr sz="2400" b="0">
                <a:solidFill>
                  <a:schemeClr val="accent3"/>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332" name="Google Shape;332;p53"/>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33" name="Google Shape;333;p53"/>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3"/>
              </a:buClr>
              <a:buSzPts val="2400"/>
              <a:buFont typeface="Calibri"/>
              <a:buNone/>
              <a:defRPr sz="2400">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34" name="Google Shape;334;p53"/>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335" name="Google Shape;335;p53"/>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matchingName="Orange_8-Title Only">
  <p:cSld name="Orange_8-Title Only">
    <p:bg>
      <p:bgPr>
        <a:solidFill>
          <a:schemeClr val="accent3"/>
        </a:solidFill>
        <a:effectLst/>
      </p:bgPr>
    </p:bg>
    <p:spTree>
      <p:nvGrpSpPr>
        <p:cNvPr id="1" name="Shape 336"/>
        <p:cNvGrpSpPr/>
        <p:nvPr/>
      </p:nvGrpSpPr>
      <p:grpSpPr>
        <a:xfrm>
          <a:off x="0" y="0"/>
          <a:ext cx="0" cy="0"/>
          <a:chOff x="0" y="0"/>
          <a:chExt cx="0" cy="0"/>
        </a:xfrm>
      </p:grpSpPr>
      <p:sp>
        <p:nvSpPr>
          <p:cNvPr id="337" name="Google Shape;337;p54"/>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38" name="Google Shape;338;p54"/>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3"/>
              </a:buClr>
              <a:buSzPts val="3300"/>
              <a:buFont typeface="Calibri"/>
              <a:buNone/>
              <a:defRPr>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39" name="Google Shape;339;p54"/>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340" name="Google Shape;340;p54"/>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matchingName="Orange_9-Blank">
  <p:cSld name="Orange_9-Blank">
    <p:bg>
      <p:bgPr>
        <a:solidFill>
          <a:schemeClr val="accent3"/>
        </a:solidFill>
        <a:effectLst/>
      </p:bgPr>
    </p:bg>
    <p:spTree>
      <p:nvGrpSpPr>
        <p:cNvPr id="1" name="Shape 341"/>
        <p:cNvGrpSpPr/>
        <p:nvPr/>
      </p:nvGrpSpPr>
      <p:grpSpPr>
        <a:xfrm>
          <a:off x="0" y="0"/>
          <a:ext cx="0" cy="0"/>
          <a:chOff x="0" y="0"/>
          <a:chExt cx="0" cy="0"/>
        </a:xfrm>
      </p:grpSpPr>
      <p:sp>
        <p:nvSpPr>
          <p:cNvPr id="342" name="Google Shape;342;p55"/>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 sz="1400">
                <a:solidFill>
                  <a:schemeClr val="lt1"/>
                </a:solidFill>
                <a:latin typeface="Calibri"/>
                <a:ea typeface="Calibri"/>
                <a:cs typeface="Calibri"/>
                <a:sym typeface="Calibri"/>
              </a:rPr>
              <a:t>v</a:t>
            </a:r>
            <a:endParaRPr sz="1100"/>
          </a:p>
        </p:txBody>
      </p:sp>
      <p:sp>
        <p:nvSpPr>
          <p:cNvPr id="343" name="Google Shape;343;p55"/>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44" name="Google Shape;344;p55"/>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345" name="Google Shape;345;p55"/>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matchingName="Orange_10-Large Type">
  <p:cSld name="Orange_10-Large Type">
    <p:bg>
      <p:bgPr>
        <a:solidFill>
          <a:schemeClr val="accent3"/>
        </a:solidFill>
        <a:effectLst/>
      </p:bgPr>
    </p:bg>
    <p:spTree>
      <p:nvGrpSpPr>
        <p:cNvPr id="1" name="Shape 346"/>
        <p:cNvGrpSpPr/>
        <p:nvPr/>
      </p:nvGrpSpPr>
      <p:grpSpPr>
        <a:xfrm>
          <a:off x="0" y="0"/>
          <a:ext cx="0" cy="0"/>
          <a:chOff x="0" y="0"/>
          <a:chExt cx="0" cy="0"/>
        </a:xfrm>
      </p:grpSpPr>
      <p:sp>
        <p:nvSpPr>
          <p:cNvPr id="347" name="Google Shape;347;p56"/>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348" name="Google Shape;348;p56"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349" name="Google Shape;349;p56"/>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3"/>
              </a:buClr>
              <a:buSzPts val="9000"/>
              <a:buFont typeface="Calibri"/>
              <a:buNone/>
              <a:defRPr sz="9000">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50" name="Google Shape;350;p56"/>
          <p:cNvSpPr txBox="1">
            <a:spLocks noGrp="1"/>
          </p:cNvSpPr>
          <p:nvPr>
            <p:ph type="subTitle" idx="1"/>
          </p:nvPr>
        </p:nvSpPr>
        <p:spPr>
          <a:xfrm>
            <a:off x="1143000" y="3002388"/>
            <a:ext cx="6858000" cy="6603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3"/>
              </a:buClr>
              <a:buSzPts val="1800"/>
              <a:buNone/>
              <a:defRPr sz="1800">
                <a:solidFill>
                  <a:schemeClr val="accent3"/>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351" name="Google Shape;351;p56"/>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352" name="Google Shape;352;p56"/>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matchingName="Orange_11-Follow Us">
  <p:cSld name="Orange_11-Follow Us">
    <p:bg>
      <p:bgPr>
        <a:solidFill>
          <a:schemeClr val="accent3"/>
        </a:solidFill>
        <a:effectLst/>
      </p:bgPr>
    </p:bg>
    <p:spTree>
      <p:nvGrpSpPr>
        <p:cNvPr id="1" name="Shape 353"/>
        <p:cNvGrpSpPr/>
        <p:nvPr/>
      </p:nvGrpSpPr>
      <p:grpSpPr>
        <a:xfrm>
          <a:off x="0" y="0"/>
          <a:ext cx="0" cy="0"/>
          <a:chOff x="0" y="0"/>
          <a:chExt cx="0" cy="0"/>
        </a:xfrm>
      </p:grpSpPr>
      <p:sp>
        <p:nvSpPr>
          <p:cNvPr id="354" name="Google Shape;354;p57"/>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355" name="Google Shape;355;p57"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356" name="Google Shape;356;p57"/>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3"/>
              </a:buClr>
              <a:buSzPts val="9000"/>
              <a:buFont typeface="Calibri"/>
              <a:buNone/>
              <a:defRPr sz="9000">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pic>
        <p:nvPicPr>
          <p:cNvPr id="357" name="Google Shape;357;p57"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358" name="Google Shape;358;p57"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359" name="Google Shape;359;p57"/>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360" name="Google Shape;360;p57"/>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361" name="Google Shape;361;p57"/>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matchingName="Red_1-Title Slide">
  <p:cSld name="Red_1-Title Slide">
    <p:bg>
      <p:bgPr>
        <a:solidFill>
          <a:schemeClr val="accent2"/>
        </a:solidFill>
        <a:effectLst/>
      </p:bgPr>
    </p:bg>
    <p:spTree>
      <p:nvGrpSpPr>
        <p:cNvPr id="1" name="Shape 362"/>
        <p:cNvGrpSpPr/>
        <p:nvPr/>
      </p:nvGrpSpPr>
      <p:grpSpPr>
        <a:xfrm>
          <a:off x="0" y="0"/>
          <a:ext cx="0" cy="0"/>
          <a:chOff x="0" y="0"/>
          <a:chExt cx="0" cy="0"/>
        </a:xfrm>
      </p:grpSpPr>
      <p:sp>
        <p:nvSpPr>
          <p:cNvPr id="363" name="Google Shape;363;p58"/>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64" name="Google Shape;364;p58"/>
          <p:cNvSpPr/>
          <p:nvPr/>
        </p:nvSpPr>
        <p:spPr>
          <a:xfrm>
            <a:off x="154641" y="4461062"/>
            <a:ext cx="8831100" cy="524400"/>
          </a:xfrm>
          <a:prstGeom prst="rect">
            <a:avLst/>
          </a:prstGeom>
          <a:solidFill>
            <a:srgbClr val="FCF4F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365" name="Google Shape;365;p58"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366" name="Google Shape;366;p58"/>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rtl="0">
              <a:lnSpc>
                <a:spcPct val="90000"/>
              </a:lnSpc>
              <a:spcBef>
                <a:spcPts val="0"/>
              </a:spcBef>
              <a:spcAft>
                <a:spcPts val="0"/>
              </a:spcAft>
              <a:buClr>
                <a:schemeClr val="accent2"/>
              </a:buClr>
              <a:buSzPts val="4100"/>
              <a:buFont typeface="Calibri"/>
              <a:buNone/>
              <a:defRPr sz="4100">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67" name="Google Shape;367;p58"/>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2"/>
              </a:buClr>
              <a:buSzPts val="1800"/>
              <a:buNone/>
              <a:defRPr sz="1800">
                <a:solidFill>
                  <a:schemeClr val="accent2"/>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pic>
        <p:nvPicPr>
          <p:cNvPr id="368" name="Google Shape;368;p58" descr="Oregon Department of Education Logo"/>
          <p:cNvPicPr preferRelativeResize="0"/>
          <p:nvPr/>
        </p:nvPicPr>
        <p:blipFill rotWithShape="1">
          <a:blip r:embed="rId3">
            <a:alphaModFix/>
          </a:blip>
          <a:srcRect/>
          <a:stretch/>
        </p:blipFill>
        <p:spPr>
          <a:xfrm>
            <a:off x="3775327" y="160537"/>
            <a:ext cx="1593344" cy="1625348"/>
          </a:xfrm>
          <a:prstGeom prst="rect">
            <a:avLst/>
          </a:prstGeom>
          <a:noFill/>
          <a:ln>
            <a:noFill/>
          </a:ln>
        </p:spPr>
      </p:pic>
      <p:sp>
        <p:nvSpPr>
          <p:cNvPr id="369" name="Google Shape;369;p58"/>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370" name="Google Shape;370;p58"/>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matchingName="Red_2-Section Header">
  <p:cSld name="Red_2-Section Header">
    <p:bg>
      <p:bgPr>
        <a:solidFill>
          <a:schemeClr val="accent2"/>
        </a:solidFill>
        <a:effectLst/>
      </p:bgPr>
    </p:bg>
    <p:spTree>
      <p:nvGrpSpPr>
        <p:cNvPr id="1" name="Shape 371"/>
        <p:cNvGrpSpPr/>
        <p:nvPr/>
      </p:nvGrpSpPr>
      <p:grpSpPr>
        <a:xfrm>
          <a:off x="0" y="0"/>
          <a:ext cx="0" cy="0"/>
          <a:chOff x="0" y="0"/>
          <a:chExt cx="0" cy="0"/>
        </a:xfrm>
      </p:grpSpPr>
      <p:sp>
        <p:nvSpPr>
          <p:cNvPr id="372" name="Google Shape;372;p59"/>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73" name="Google Shape;373;p59"/>
          <p:cNvSpPr/>
          <p:nvPr/>
        </p:nvSpPr>
        <p:spPr>
          <a:xfrm>
            <a:off x="154640" y="1866568"/>
            <a:ext cx="8831100" cy="1425300"/>
          </a:xfrm>
          <a:prstGeom prst="rect">
            <a:avLst/>
          </a:prstGeom>
          <a:solidFill>
            <a:srgbClr val="FCF4F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374" name="Google Shape;374;p59"/>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rtl="0">
              <a:lnSpc>
                <a:spcPct val="90000"/>
              </a:lnSpc>
              <a:spcBef>
                <a:spcPts val="0"/>
              </a:spcBef>
              <a:spcAft>
                <a:spcPts val="0"/>
              </a:spcAft>
              <a:buClr>
                <a:schemeClr val="accent2"/>
              </a:buClr>
              <a:buSzPts val="5100"/>
              <a:buFont typeface="Calibri"/>
              <a:buNone/>
              <a:defRPr sz="5100">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pic>
        <p:nvPicPr>
          <p:cNvPr id="375" name="Google Shape;375;p59" descr="Oregon Department of Education Logo"/>
          <p:cNvPicPr preferRelativeResize="0"/>
          <p:nvPr/>
        </p:nvPicPr>
        <p:blipFill rotWithShape="1">
          <a:blip r:embed="rId2">
            <a:alphaModFix/>
          </a:blip>
          <a:srcRect/>
          <a:stretch/>
        </p:blipFill>
        <p:spPr>
          <a:xfrm>
            <a:off x="3775327" y="160537"/>
            <a:ext cx="1593344" cy="1625348"/>
          </a:xfrm>
          <a:prstGeom prst="rect">
            <a:avLst/>
          </a:prstGeom>
          <a:noFill/>
          <a:ln>
            <a:noFill/>
          </a:ln>
        </p:spPr>
      </p:pic>
      <p:sp>
        <p:nvSpPr>
          <p:cNvPr id="376" name="Google Shape;376;p59"/>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377" name="Google Shape;377;p59"/>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matchingName="Red_3-Title Bar and Content">
  <p:cSld name="Red_3-Title Bar and Content">
    <p:bg>
      <p:bgPr>
        <a:solidFill>
          <a:schemeClr val="accent2"/>
        </a:solidFill>
        <a:effectLst/>
      </p:bgPr>
    </p:bg>
    <p:spTree>
      <p:nvGrpSpPr>
        <p:cNvPr id="1" name="Shape 378"/>
        <p:cNvGrpSpPr/>
        <p:nvPr/>
      </p:nvGrpSpPr>
      <p:grpSpPr>
        <a:xfrm>
          <a:off x="0" y="0"/>
          <a:ext cx="0" cy="0"/>
          <a:chOff x="0" y="0"/>
          <a:chExt cx="0" cy="0"/>
        </a:xfrm>
      </p:grpSpPr>
      <p:sp>
        <p:nvSpPr>
          <p:cNvPr id="379" name="Google Shape;379;p60"/>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80" name="Google Shape;380;p60"/>
          <p:cNvSpPr/>
          <p:nvPr/>
        </p:nvSpPr>
        <p:spPr>
          <a:xfrm>
            <a:off x="154641" y="161365"/>
            <a:ext cx="8831100" cy="1048200"/>
          </a:xfrm>
          <a:prstGeom prst="rect">
            <a:avLst/>
          </a:prstGeom>
          <a:solidFill>
            <a:srgbClr val="FCF4F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81" name="Google Shape;381;p60"/>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82" name="Google Shape;382;p60"/>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2"/>
              </a:buClr>
              <a:buSzPts val="3300"/>
              <a:buFont typeface="Calibri"/>
              <a:buNone/>
              <a:defRPr>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83" name="Google Shape;383;p60"/>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384" name="Google Shape;384;p60"/>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matchingName="Red_4-Content with Caption">
  <p:cSld name="Red_4-Content with Caption">
    <p:bg>
      <p:bgPr>
        <a:solidFill>
          <a:schemeClr val="accent2"/>
        </a:solidFill>
        <a:effectLst/>
      </p:bgPr>
    </p:bg>
    <p:spTree>
      <p:nvGrpSpPr>
        <p:cNvPr id="1" name="Shape 385"/>
        <p:cNvGrpSpPr/>
        <p:nvPr/>
      </p:nvGrpSpPr>
      <p:grpSpPr>
        <a:xfrm>
          <a:off x="0" y="0"/>
          <a:ext cx="0" cy="0"/>
          <a:chOff x="0" y="0"/>
          <a:chExt cx="0" cy="0"/>
        </a:xfrm>
      </p:grpSpPr>
      <p:sp>
        <p:nvSpPr>
          <p:cNvPr id="386" name="Google Shape;386;p61"/>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87" name="Google Shape;387;p61"/>
          <p:cNvSpPr/>
          <p:nvPr/>
        </p:nvSpPr>
        <p:spPr>
          <a:xfrm>
            <a:off x="154642" y="161365"/>
            <a:ext cx="3547800" cy="4824300"/>
          </a:xfrm>
          <a:prstGeom prst="rect">
            <a:avLst/>
          </a:prstGeom>
          <a:solidFill>
            <a:srgbClr val="FCF4F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88" name="Google Shape;388;p61"/>
          <p:cNvSpPr txBox="1">
            <a:spLocks noGrp="1"/>
          </p:cNvSpPr>
          <p:nvPr>
            <p:ph type="title"/>
          </p:nvPr>
        </p:nvSpPr>
        <p:spPr>
          <a:xfrm>
            <a:off x="537883" y="584734"/>
            <a:ext cx="2949000" cy="1897500"/>
          </a:xfrm>
          <a:prstGeom prst="rect">
            <a:avLst/>
          </a:prstGeom>
          <a:noFill/>
          <a:ln>
            <a:noFill/>
          </a:ln>
        </p:spPr>
        <p:txBody>
          <a:bodyPr spcFirstLastPara="1" wrap="square" lIns="68575" tIns="34275" rIns="68575" bIns="34275" anchor="t" anchorCtr="0">
            <a:normAutofit/>
          </a:bodyPr>
          <a:lstStyle>
            <a:lvl1pPr lvl="0" algn="l" rtl="0">
              <a:lnSpc>
                <a:spcPct val="90000"/>
              </a:lnSpc>
              <a:spcBef>
                <a:spcPts val="0"/>
              </a:spcBef>
              <a:spcAft>
                <a:spcPts val="0"/>
              </a:spcAft>
              <a:buClr>
                <a:schemeClr val="accent2"/>
              </a:buClr>
              <a:buSzPts val="3300"/>
              <a:buFont typeface="Calibri"/>
              <a:buNone/>
              <a:defRPr sz="3300">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89" name="Google Shape;389;p61"/>
          <p:cNvSpPr txBox="1">
            <a:spLocks noGrp="1"/>
          </p:cNvSpPr>
          <p:nvPr>
            <p:ph type="body" idx="1"/>
          </p:nvPr>
        </p:nvSpPr>
        <p:spPr>
          <a:xfrm>
            <a:off x="3887391" y="584735"/>
            <a:ext cx="4629300" cy="3811200"/>
          </a:xfrm>
          <a:prstGeom prst="rect">
            <a:avLst/>
          </a:prstGeom>
          <a:noFill/>
          <a:ln>
            <a:noFill/>
          </a:ln>
        </p:spPr>
        <p:txBody>
          <a:bodyPr spcFirstLastPara="1" wrap="square" lIns="68575" tIns="34275" rIns="68575" bIns="34275" anchor="t" anchorCtr="0">
            <a:normAutofit/>
          </a:bodyPr>
          <a:lstStyle>
            <a:lvl1pPr marL="457200" lvl="0" indent="-342900" algn="l" rtl="0">
              <a:lnSpc>
                <a:spcPct val="90000"/>
              </a:lnSpc>
              <a:spcBef>
                <a:spcPts val="800"/>
              </a:spcBef>
              <a:spcAft>
                <a:spcPts val="0"/>
              </a:spcAft>
              <a:buClr>
                <a:schemeClr val="dk1"/>
              </a:buClr>
              <a:buSzPts val="1800"/>
              <a:buChar char="•"/>
              <a:defRPr sz="1800"/>
            </a:lvl1pPr>
            <a:lvl2pPr marL="914400" lvl="1" indent="-342900" algn="l" rtl="0">
              <a:lnSpc>
                <a:spcPct val="90000"/>
              </a:lnSpc>
              <a:spcBef>
                <a:spcPts val="400"/>
              </a:spcBef>
              <a:spcAft>
                <a:spcPts val="0"/>
              </a:spcAft>
              <a:buClr>
                <a:schemeClr val="dk1"/>
              </a:buClr>
              <a:buSzPts val="1800"/>
              <a:buChar char="•"/>
              <a:defRPr sz="1800"/>
            </a:lvl2pPr>
            <a:lvl3pPr marL="1371600" lvl="2" indent="-342900" algn="l" rtl="0">
              <a:lnSpc>
                <a:spcPct val="90000"/>
              </a:lnSpc>
              <a:spcBef>
                <a:spcPts val="400"/>
              </a:spcBef>
              <a:spcAft>
                <a:spcPts val="0"/>
              </a:spcAft>
              <a:buClr>
                <a:schemeClr val="dk1"/>
              </a:buClr>
              <a:buSzPts val="1800"/>
              <a:buChar char="•"/>
              <a:defRPr sz="1800"/>
            </a:lvl3pPr>
            <a:lvl4pPr marL="1828800" lvl="3" indent="-342900" algn="l" rtl="0">
              <a:lnSpc>
                <a:spcPct val="90000"/>
              </a:lnSpc>
              <a:spcBef>
                <a:spcPts val="400"/>
              </a:spcBef>
              <a:spcAft>
                <a:spcPts val="0"/>
              </a:spcAft>
              <a:buClr>
                <a:schemeClr val="dk1"/>
              </a:buClr>
              <a:buSzPts val="1800"/>
              <a:buChar char="•"/>
              <a:defRPr sz="1800"/>
            </a:lvl4pPr>
            <a:lvl5pPr marL="2286000" lvl="4" indent="-342900" algn="l" rtl="0">
              <a:lnSpc>
                <a:spcPct val="90000"/>
              </a:lnSpc>
              <a:spcBef>
                <a:spcPts val="400"/>
              </a:spcBef>
              <a:spcAft>
                <a:spcPts val="0"/>
              </a:spcAft>
              <a:buClr>
                <a:schemeClr val="dk1"/>
              </a:buClr>
              <a:buSzPts val="1800"/>
              <a:buChar char="•"/>
              <a:defRPr sz="18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390" name="Google Shape;390;p61"/>
          <p:cNvSpPr>
            <a:spLocks noGrp="1"/>
          </p:cNvSpPr>
          <p:nvPr>
            <p:ph type="pic" idx="2"/>
          </p:nvPr>
        </p:nvSpPr>
        <p:spPr>
          <a:xfrm>
            <a:off x="537883" y="2655094"/>
            <a:ext cx="2949000" cy="1740600"/>
          </a:xfrm>
          <a:prstGeom prst="rect">
            <a:avLst/>
          </a:prstGeom>
          <a:noFill/>
          <a:ln>
            <a:noFill/>
          </a:ln>
        </p:spPr>
      </p:sp>
      <p:sp>
        <p:nvSpPr>
          <p:cNvPr id="391" name="Google Shape;391;p61"/>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392" name="Google Shape;392;p61"/>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Red_5-Title and Content">
  <p:cSld name="Red_5-Title and Content">
    <p:bg>
      <p:bgPr>
        <a:solidFill>
          <a:schemeClr val="accent2"/>
        </a:solidFill>
        <a:effectLst/>
      </p:bgPr>
    </p:bg>
    <p:spTree>
      <p:nvGrpSpPr>
        <p:cNvPr id="1" name="Shape 393"/>
        <p:cNvGrpSpPr/>
        <p:nvPr/>
      </p:nvGrpSpPr>
      <p:grpSpPr>
        <a:xfrm>
          <a:off x="0" y="0"/>
          <a:ext cx="0" cy="0"/>
          <a:chOff x="0" y="0"/>
          <a:chExt cx="0" cy="0"/>
        </a:xfrm>
      </p:grpSpPr>
      <p:sp>
        <p:nvSpPr>
          <p:cNvPr id="394" name="Google Shape;394;p62"/>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2"/>
              </a:buClr>
              <a:buSzPts val="3300"/>
              <a:buFont typeface="Calibri"/>
              <a:buNone/>
              <a:defRPr>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95" name="Google Shape;395;p62"/>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96" name="Google Shape;396;p62"/>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397" name="Google Shape;397;p62"/>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Red_6-Two Content">
  <p:cSld name="Red_6-Two Content">
    <p:bg>
      <p:bgPr>
        <a:solidFill>
          <a:schemeClr val="accent2"/>
        </a:solidFill>
        <a:effectLst/>
      </p:bgPr>
    </p:bg>
    <p:spTree>
      <p:nvGrpSpPr>
        <p:cNvPr id="1" name="Shape 398"/>
        <p:cNvGrpSpPr/>
        <p:nvPr/>
      </p:nvGrpSpPr>
      <p:grpSpPr>
        <a:xfrm>
          <a:off x="0" y="0"/>
          <a:ext cx="0" cy="0"/>
          <a:chOff x="0" y="0"/>
          <a:chExt cx="0" cy="0"/>
        </a:xfrm>
      </p:grpSpPr>
      <p:sp>
        <p:nvSpPr>
          <p:cNvPr id="399" name="Google Shape;399;p63"/>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2"/>
              </a:buClr>
              <a:buSzPts val="3300"/>
              <a:buFont typeface="Calibri"/>
              <a:buNone/>
              <a:defRPr>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00" name="Google Shape;400;p63"/>
          <p:cNvSpPr txBox="1">
            <a:spLocks noGrp="1"/>
          </p:cNvSpPr>
          <p:nvPr>
            <p:ph type="body" idx="1"/>
          </p:nvPr>
        </p:nvSpPr>
        <p:spPr>
          <a:xfrm>
            <a:off x="537882" y="1369219"/>
            <a:ext cx="39768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401" name="Google Shape;401;p63"/>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402" name="Google Shape;402;p63"/>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403" name="Google Shape;403;p63"/>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Red_7-Comparison">
  <p:cSld name="Red_7-Comparison">
    <p:bg>
      <p:bgPr>
        <a:solidFill>
          <a:schemeClr val="accent2"/>
        </a:solidFill>
        <a:effectLst/>
      </p:bgPr>
    </p:bg>
    <p:spTree>
      <p:nvGrpSpPr>
        <p:cNvPr id="1" name="Shape 404"/>
        <p:cNvGrpSpPr/>
        <p:nvPr/>
      </p:nvGrpSpPr>
      <p:grpSpPr>
        <a:xfrm>
          <a:off x="0" y="0"/>
          <a:ext cx="0" cy="0"/>
          <a:chOff x="0" y="0"/>
          <a:chExt cx="0" cy="0"/>
        </a:xfrm>
      </p:grpSpPr>
      <p:sp>
        <p:nvSpPr>
          <p:cNvPr id="405" name="Google Shape;405;p64"/>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2"/>
              </a:buClr>
              <a:buSzPts val="2400"/>
              <a:buNone/>
              <a:defRPr sz="2400" b="0">
                <a:solidFill>
                  <a:schemeClr val="accent2"/>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406" name="Google Shape;406;p64"/>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407" name="Google Shape;407;p64"/>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2"/>
              </a:buClr>
              <a:buSzPts val="2400"/>
              <a:buNone/>
              <a:defRPr sz="2400" b="0">
                <a:solidFill>
                  <a:schemeClr val="accent2"/>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408" name="Google Shape;408;p64"/>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409" name="Google Shape;409;p64"/>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2"/>
              </a:buClr>
              <a:buSzPts val="2400"/>
              <a:buFont typeface="Calibri"/>
              <a:buNone/>
              <a:defRPr sz="2400">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10" name="Google Shape;410;p64"/>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411" name="Google Shape;411;p64"/>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matchingName="Red_8-Title Only">
  <p:cSld name="Red_8-Title Only">
    <p:bg>
      <p:bgPr>
        <a:solidFill>
          <a:schemeClr val="accent2"/>
        </a:solidFill>
        <a:effectLst/>
      </p:bgPr>
    </p:bg>
    <p:spTree>
      <p:nvGrpSpPr>
        <p:cNvPr id="1" name="Shape 412"/>
        <p:cNvGrpSpPr/>
        <p:nvPr/>
      </p:nvGrpSpPr>
      <p:grpSpPr>
        <a:xfrm>
          <a:off x="0" y="0"/>
          <a:ext cx="0" cy="0"/>
          <a:chOff x="0" y="0"/>
          <a:chExt cx="0" cy="0"/>
        </a:xfrm>
      </p:grpSpPr>
      <p:sp>
        <p:nvSpPr>
          <p:cNvPr id="413" name="Google Shape;413;p65"/>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14" name="Google Shape;414;p65"/>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2"/>
              </a:buClr>
              <a:buSzPts val="3300"/>
              <a:buFont typeface="Calibri"/>
              <a:buNone/>
              <a:defRPr>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15" name="Google Shape;415;p65"/>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416" name="Google Shape;416;p65"/>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matchingName="Red_9-Blank">
  <p:cSld name="Red_9-Blank">
    <p:bg>
      <p:bgPr>
        <a:solidFill>
          <a:schemeClr val="accent2"/>
        </a:solidFill>
        <a:effectLst/>
      </p:bgPr>
    </p:bg>
    <p:spTree>
      <p:nvGrpSpPr>
        <p:cNvPr id="1" name="Shape 417"/>
        <p:cNvGrpSpPr/>
        <p:nvPr/>
      </p:nvGrpSpPr>
      <p:grpSpPr>
        <a:xfrm>
          <a:off x="0" y="0"/>
          <a:ext cx="0" cy="0"/>
          <a:chOff x="0" y="0"/>
          <a:chExt cx="0" cy="0"/>
        </a:xfrm>
      </p:grpSpPr>
      <p:sp>
        <p:nvSpPr>
          <p:cNvPr id="418" name="Google Shape;418;p66"/>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 sz="1400">
                <a:solidFill>
                  <a:schemeClr val="lt1"/>
                </a:solidFill>
                <a:latin typeface="Calibri"/>
                <a:ea typeface="Calibri"/>
                <a:cs typeface="Calibri"/>
                <a:sym typeface="Calibri"/>
              </a:rPr>
              <a:t>v</a:t>
            </a:r>
            <a:endParaRPr sz="1100"/>
          </a:p>
        </p:txBody>
      </p:sp>
      <p:sp>
        <p:nvSpPr>
          <p:cNvPr id="419" name="Google Shape;419;p66"/>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420" name="Google Shape;420;p66"/>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421" name="Google Shape;421;p66"/>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matchingName="Red_10-Large Type">
  <p:cSld name="Red_10-Large Type">
    <p:bg>
      <p:bgPr>
        <a:solidFill>
          <a:schemeClr val="accent2"/>
        </a:solidFill>
        <a:effectLst/>
      </p:bgPr>
    </p:bg>
    <p:spTree>
      <p:nvGrpSpPr>
        <p:cNvPr id="1" name="Shape 422"/>
        <p:cNvGrpSpPr/>
        <p:nvPr/>
      </p:nvGrpSpPr>
      <p:grpSpPr>
        <a:xfrm>
          <a:off x="0" y="0"/>
          <a:ext cx="0" cy="0"/>
          <a:chOff x="0" y="0"/>
          <a:chExt cx="0" cy="0"/>
        </a:xfrm>
      </p:grpSpPr>
      <p:sp>
        <p:nvSpPr>
          <p:cNvPr id="423" name="Google Shape;423;p67"/>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424" name="Google Shape;424;p67"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425" name="Google Shape;425;p67"/>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2"/>
              </a:buClr>
              <a:buSzPts val="9000"/>
              <a:buFont typeface="Calibri"/>
              <a:buNone/>
              <a:defRPr sz="9000">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26" name="Google Shape;426;p67"/>
          <p:cNvSpPr txBox="1">
            <a:spLocks noGrp="1"/>
          </p:cNvSpPr>
          <p:nvPr>
            <p:ph type="subTitle" idx="1"/>
          </p:nvPr>
        </p:nvSpPr>
        <p:spPr>
          <a:xfrm>
            <a:off x="1143000" y="3002388"/>
            <a:ext cx="6858000" cy="6603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2"/>
              </a:buClr>
              <a:buSzPts val="1800"/>
              <a:buNone/>
              <a:defRPr sz="1800">
                <a:solidFill>
                  <a:schemeClr val="accent2"/>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427" name="Google Shape;427;p67"/>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428" name="Google Shape;428;p67"/>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matchingName="Red_11-Follow Us">
  <p:cSld name="Red_11-Follow Us">
    <p:bg>
      <p:bgPr>
        <a:solidFill>
          <a:schemeClr val="accent2"/>
        </a:solidFill>
        <a:effectLst/>
      </p:bgPr>
    </p:bg>
    <p:spTree>
      <p:nvGrpSpPr>
        <p:cNvPr id="1" name="Shape 429"/>
        <p:cNvGrpSpPr/>
        <p:nvPr/>
      </p:nvGrpSpPr>
      <p:grpSpPr>
        <a:xfrm>
          <a:off x="0" y="0"/>
          <a:ext cx="0" cy="0"/>
          <a:chOff x="0" y="0"/>
          <a:chExt cx="0" cy="0"/>
        </a:xfrm>
      </p:grpSpPr>
      <p:sp>
        <p:nvSpPr>
          <p:cNvPr id="430" name="Google Shape;430;p68"/>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431" name="Google Shape;431;p68"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432" name="Google Shape;432;p68"/>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2"/>
              </a:buClr>
              <a:buSzPts val="9000"/>
              <a:buFont typeface="Calibri"/>
              <a:buNone/>
              <a:defRPr sz="9000">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pic>
        <p:nvPicPr>
          <p:cNvPr id="433" name="Google Shape;433;p68"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434" name="Google Shape;434;p68"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435" name="Google Shape;435;p68"/>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436" name="Google Shape;436;p68"/>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437" name="Google Shape;437;p68"/>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matchingName="Teal_1-Title Slide">
  <p:cSld name="Teal_1-Title Slide">
    <p:bg>
      <p:bgPr>
        <a:solidFill>
          <a:schemeClr val="dk2"/>
        </a:solidFill>
        <a:effectLst/>
      </p:bgPr>
    </p:bg>
    <p:spTree>
      <p:nvGrpSpPr>
        <p:cNvPr id="1" name="Shape 438"/>
        <p:cNvGrpSpPr/>
        <p:nvPr/>
      </p:nvGrpSpPr>
      <p:grpSpPr>
        <a:xfrm>
          <a:off x="0" y="0"/>
          <a:ext cx="0" cy="0"/>
          <a:chOff x="0" y="0"/>
          <a:chExt cx="0" cy="0"/>
        </a:xfrm>
      </p:grpSpPr>
      <p:sp>
        <p:nvSpPr>
          <p:cNvPr id="439" name="Google Shape;439;p69"/>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40" name="Google Shape;440;p69"/>
          <p:cNvSpPr/>
          <p:nvPr/>
        </p:nvSpPr>
        <p:spPr>
          <a:xfrm>
            <a:off x="154641" y="4461062"/>
            <a:ext cx="8831100" cy="524400"/>
          </a:xfrm>
          <a:prstGeom prst="rect">
            <a:avLst/>
          </a:prstGeom>
          <a:solidFill>
            <a:srgbClr val="E7F5F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441" name="Google Shape;441;p69"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442" name="Google Shape;442;p69"/>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rtl="0">
              <a:lnSpc>
                <a:spcPct val="90000"/>
              </a:lnSpc>
              <a:spcBef>
                <a:spcPts val="0"/>
              </a:spcBef>
              <a:spcAft>
                <a:spcPts val="0"/>
              </a:spcAft>
              <a:buClr>
                <a:schemeClr val="dk2"/>
              </a:buClr>
              <a:buSzPts val="4100"/>
              <a:buFont typeface="Calibri"/>
              <a:buNone/>
              <a:defRPr sz="4100">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43" name="Google Shape;443;p69"/>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dk2"/>
              </a:buClr>
              <a:buSzPts val="1800"/>
              <a:buNone/>
              <a:defRPr sz="1800">
                <a:solidFill>
                  <a:schemeClr val="dk2"/>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pic>
        <p:nvPicPr>
          <p:cNvPr id="444" name="Google Shape;444;p69" descr="Oregon Department of Education Logo"/>
          <p:cNvPicPr preferRelativeResize="0"/>
          <p:nvPr/>
        </p:nvPicPr>
        <p:blipFill rotWithShape="1">
          <a:blip r:embed="rId3">
            <a:alphaModFix/>
          </a:blip>
          <a:srcRect/>
          <a:stretch/>
        </p:blipFill>
        <p:spPr>
          <a:xfrm>
            <a:off x="3775327" y="160537"/>
            <a:ext cx="1593344" cy="1625348"/>
          </a:xfrm>
          <a:prstGeom prst="rect">
            <a:avLst/>
          </a:prstGeom>
          <a:noFill/>
          <a:ln>
            <a:noFill/>
          </a:ln>
        </p:spPr>
      </p:pic>
      <p:sp>
        <p:nvSpPr>
          <p:cNvPr id="445" name="Google Shape;445;p69"/>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446" name="Google Shape;446;p69"/>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matchingName="Teal_2-Section Header">
  <p:cSld name="Teal_2-Section Header">
    <p:bg>
      <p:bgPr>
        <a:solidFill>
          <a:schemeClr val="dk2"/>
        </a:solidFill>
        <a:effectLst/>
      </p:bgPr>
    </p:bg>
    <p:spTree>
      <p:nvGrpSpPr>
        <p:cNvPr id="1" name="Shape 447"/>
        <p:cNvGrpSpPr/>
        <p:nvPr/>
      </p:nvGrpSpPr>
      <p:grpSpPr>
        <a:xfrm>
          <a:off x="0" y="0"/>
          <a:ext cx="0" cy="0"/>
          <a:chOff x="0" y="0"/>
          <a:chExt cx="0" cy="0"/>
        </a:xfrm>
      </p:grpSpPr>
      <p:sp>
        <p:nvSpPr>
          <p:cNvPr id="448" name="Google Shape;448;p70"/>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49" name="Google Shape;449;p70"/>
          <p:cNvSpPr/>
          <p:nvPr/>
        </p:nvSpPr>
        <p:spPr>
          <a:xfrm>
            <a:off x="154640" y="1866568"/>
            <a:ext cx="8831100" cy="1425300"/>
          </a:xfrm>
          <a:prstGeom prst="rect">
            <a:avLst/>
          </a:prstGeom>
          <a:solidFill>
            <a:srgbClr val="E7F5F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450" name="Google Shape;450;p70"/>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rtl="0">
              <a:lnSpc>
                <a:spcPct val="90000"/>
              </a:lnSpc>
              <a:spcBef>
                <a:spcPts val="0"/>
              </a:spcBef>
              <a:spcAft>
                <a:spcPts val="0"/>
              </a:spcAft>
              <a:buClr>
                <a:schemeClr val="dk2"/>
              </a:buClr>
              <a:buSzPts val="5100"/>
              <a:buFont typeface="Calibri"/>
              <a:buNone/>
              <a:defRPr sz="5100">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pic>
        <p:nvPicPr>
          <p:cNvPr id="451" name="Google Shape;451;p70" descr="Oregon Department of Education Logo"/>
          <p:cNvPicPr preferRelativeResize="0"/>
          <p:nvPr/>
        </p:nvPicPr>
        <p:blipFill rotWithShape="1">
          <a:blip r:embed="rId2">
            <a:alphaModFix/>
          </a:blip>
          <a:srcRect/>
          <a:stretch/>
        </p:blipFill>
        <p:spPr>
          <a:xfrm>
            <a:off x="3775327" y="160537"/>
            <a:ext cx="1593344" cy="1625348"/>
          </a:xfrm>
          <a:prstGeom prst="rect">
            <a:avLst/>
          </a:prstGeom>
          <a:noFill/>
          <a:ln>
            <a:noFill/>
          </a:ln>
        </p:spPr>
      </p:pic>
      <p:sp>
        <p:nvSpPr>
          <p:cNvPr id="452" name="Google Shape;452;p70"/>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453" name="Google Shape;453;p70"/>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matchingName="Teal_3-Title Bar and Content">
  <p:cSld name="Teal_3-Title Bar and Content">
    <p:bg>
      <p:bgPr>
        <a:solidFill>
          <a:schemeClr val="dk2"/>
        </a:solidFill>
        <a:effectLst/>
      </p:bgPr>
    </p:bg>
    <p:spTree>
      <p:nvGrpSpPr>
        <p:cNvPr id="1" name="Shape 454"/>
        <p:cNvGrpSpPr/>
        <p:nvPr/>
      </p:nvGrpSpPr>
      <p:grpSpPr>
        <a:xfrm>
          <a:off x="0" y="0"/>
          <a:ext cx="0" cy="0"/>
          <a:chOff x="0" y="0"/>
          <a:chExt cx="0" cy="0"/>
        </a:xfrm>
      </p:grpSpPr>
      <p:sp>
        <p:nvSpPr>
          <p:cNvPr id="455" name="Google Shape;455;p71"/>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56" name="Google Shape;456;p71"/>
          <p:cNvSpPr/>
          <p:nvPr/>
        </p:nvSpPr>
        <p:spPr>
          <a:xfrm>
            <a:off x="154641" y="161365"/>
            <a:ext cx="8831100" cy="1048200"/>
          </a:xfrm>
          <a:prstGeom prst="rect">
            <a:avLst/>
          </a:prstGeom>
          <a:solidFill>
            <a:srgbClr val="E7F5F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57" name="Google Shape;457;p71"/>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458" name="Google Shape;458;p71"/>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2"/>
              </a:buClr>
              <a:buSzPts val="3300"/>
              <a:buFont typeface="Calibri"/>
              <a:buNone/>
              <a:defRPr>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59" name="Google Shape;459;p71"/>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460" name="Google Shape;460;p71"/>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matchingName="Teal_4-Content with Caption">
  <p:cSld name="Teal_4-Content with Caption">
    <p:bg>
      <p:bgPr>
        <a:solidFill>
          <a:schemeClr val="dk2"/>
        </a:solidFill>
        <a:effectLst/>
      </p:bgPr>
    </p:bg>
    <p:spTree>
      <p:nvGrpSpPr>
        <p:cNvPr id="1" name="Shape 461"/>
        <p:cNvGrpSpPr/>
        <p:nvPr/>
      </p:nvGrpSpPr>
      <p:grpSpPr>
        <a:xfrm>
          <a:off x="0" y="0"/>
          <a:ext cx="0" cy="0"/>
          <a:chOff x="0" y="0"/>
          <a:chExt cx="0" cy="0"/>
        </a:xfrm>
      </p:grpSpPr>
      <p:sp>
        <p:nvSpPr>
          <p:cNvPr id="462" name="Google Shape;462;p72"/>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63" name="Google Shape;463;p72"/>
          <p:cNvSpPr/>
          <p:nvPr/>
        </p:nvSpPr>
        <p:spPr>
          <a:xfrm>
            <a:off x="154642" y="161365"/>
            <a:ext cx="3547800" cy="4824300"/>
          </a:xfrm>
          <a:prstGeom prst="rect">
            <a:avLst/>
          </a:prstGeom>
          <a:solidFill>
            <a:srgbClr val="E7F5F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64" name="Google Shape;464;p72"/>
          <p:cNvSpPr txBox="1">
            <a:spLocks noGrp="1"/>
          </p:cNvSpPr>
          <p:nvPr>
            <p:ph type="title"/>
          </p:nvPr>
        </p:nvSpPr>
        <p:spPr>
          <a:xfrm>
            <a:off x="537883" y="584734"/>
            <a:ext cx="2949000" cy="1897500"/>
          </a:xfrm>
          <a:prstGeom prst="rect">
            <a:avLst/>
          </a:prstGeom>
          <a:noFill/>
          <a:ln>
            <a:noFill/>
          </a:ln>
        </p:spPr>
        <p:txBody>
          <a:bodyPr spcFirstLastPara="1" wrap="square" lIns="68575" tIns="34275" rIns="68575" bIns="34275" anchor="t" anchorCtr="0">
            <a:normAutofit/>
          </a:bodyPr>
          <a:lstStyle>
            <a:lvl1pPr lvl="0" algn="l" rtl="0">
              <a:lnSpc>
                <a:spcPct val="90000"/>
              </a:lnSpc>
              <a:spcBef>
                <a:spcPts val="0"/>
              </a:spcBef>
              <a:spcAft>
                <a:spcPts val="0"/>
              </a:spcAft>
              <a:buClr>
                <a:schemeClr val="dk2"/>
              </a:buClr>
              <a:buSzPts val="3300"/>
              <a:buFont typeface="Calibri"/>
              <a:buNone/>
              <a:defRPr sz="3300">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65" name="Google Shape;465;p72"/>
          <p:cNvSpPr txBox="1">
            <a:spLocks noGrp="1"/>
          </p:cNvSpPr>
          <p:nvPr>
            <p:ph type="body" idx="1"/>
          </p:nvPr>
        </p:nvSpPr>
        <p:spPr>
          <a:xfrm>
            <a:off x="3887391" y="584735"/>
            <a:ext cx="4629300" cy="3811200"/>
          </a:xfrm>
          <a:prstGeom prst="rect">
            <a:avLst/>
          </a:prstGeom>
          <a:noFill/>
          <a:ln>
            <a:noFill/>
          </a:ln>
        </p:spPr>
        <p:txBody>
          <a:bodyPr spcFirstLastPara="1" wrap="square" lIns="68575" tIns="34275" rIns="68575" bIns="34275" anchor="t" anchorCtr="0">
            <a:normAutofit/>
          </a:bodyPr>
          <a:lstStyle>
            <a:lvl1pPr marL="457200" lvl="0" indent="-342900" algn="l" rtl="0">
              <a:lnSpc>
                <a:spcPct val="90000"/>
              </a:lnSpc>
              <a:spcBef>
                <a:spcPts val="800"/>
              </a:spcBef>
              <a:spcAft>
                <a:spcPts val="0"/>
              </a:spcAft>
              <a:buClr>
                <a:schemeClr val="dk1"/>
              </a:buClr>
              <a:buSzPts val="1800"/>
              <a:buChar char="•"/>
              <a:defRPr sz="1800"/>
            </a:lvl1pPr>
            <a:lvl2pPr marL="914400" lvl="1" indent="-342900" algn="l" rtl="0">
              <a:lnSpc>
                <a:spcPct val="90000"/>
              </a:lnSpc>
              <a:spcBef>
                <a:spcPts val="400"/>
              </a:spcBef>
              <a:spcAft>
                <a:spcPts val="0"/>
              </a:spcAft>
              <a:buClr>
                <a:schemeClr val="dk1"/>
              </a:buClr>
              <a:buSzPts val="1800"/>
              <a:buChar char="•"/>
              <a:defRPr sz="1800"/>
            </a:lvl2pPr>
            <a:lvl3pPr marL="1371600" lvl="2" indent="-342900" algn="l" rtl="0">
              <a:lnSpc>
                <a:spcPct val="90000"/>
              </a:lnSpc>
              <a:spcBef>
                <a:spcPts val="400"/>
              </a:spcBef>
              <a:spcAft>
                <a:spcPts val="0"/>
              </a:spcAft>
              <a:buClr>
                <a:schemeClr val="dk1"/>
              </a:buClr>
              <a:buSzPts val="1800"/>
              <a:buChar char="•"/>
              <a:defRPr sz="1800"/>
            </a:lvl3pPr>
            <a:lvl4pPr marL="1828800" lvl="3" indent="-342900" algn="l" rtl="0">
              <a:lnSpc>
                <a:spcPct val="90000"/>
              </a:lnSpc>
              <a:spcBef>
                <a:spcPts val="400"/>
              </a:spcBef>
              <a:spcAft>
                <a:spcPts val="0"/>
              </a:spcAft>
              <a:buClr>
                <a:schemeClr val="dk1"/>
              </a:buClr>
              <a:buSzPts val="1800"/>
              <a:buChar char="•"/>
              <a:defRPr sz="1800"/>
            </a:lvl4pPr>
            <a:lvl5pPr marL="2286000" lvl="4" indent="-342900" algn="l" rtl="0">
              <a:lnSpc>
                <a:spcPct val="90000"/>
              </a:lnSpc>
              <a:spcBef>
                <a:spcPts val="400"/>
              </a:spcBef>
              <a:spcAft>
                <a:spcPts val="0"/>
              </a:spcAft>
              <a:buClr>
                <a:schemeClr val="dk1"/>
              </a:buClr>
              <a:buSzPts val="1800"/>
              <a:buChar char="•"/>
              <a:defRPr sz="18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466" name="Google Shape;466;p72"/>
          <p:cNvSpPr>
            <a:spLocks noGrp="1"/>
          </p:cNvSpPr>
          <p:nvPr>
            <p:ph type="pic" idx="2"/>
          </p:nvPr>
        </p:nvSpPr>
        <p:spPr>
          <a:xfrm>
            <a:off x="537883" y="2655094"/>
            <a:ext cx="2949000" cy="1740600"/>
          </a:xfrm>
          <a:prstGeom prst="rect">
            <a:avLst/>
          </a:prstGeom>
          <a:noFill/>
          <a:ln>
            <a:noFill/>
          </a:ln>
        </p:spPr>
      </p:sp>
      <p:sp>
        <p:nvSpPr>
          <p:cNvPr id="467" name="Google Shape;467;p72"/>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468" name="Google Shape;468;p72"/>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Teal_5-Title and Content">
  <p:cSld name="Teal_5-Title and Content">
    <p:bg>
      <p:bgPr>
        <a:solidFill>
          <a:schemeClr val="dk2"/>
        </a:solidFill>
        <a:effectLst/>
      </p:bgPr>
    </p:bg>
    <p:spTree>
      <p:nvGrpSpPr>
        <p:cNvPr id="1" name="Shape 469"/>
        <p:cNvGrpSpPr/>
        <p:nvPr/>
      </p:nvGrpSpPr>
      <p:grpSpPr>
        <a:xfrm>
          <a:off x="0" y="0"/>
          <a:ext cx="0" cy="0"/>
          <a:chOff x="0" y="0"/>
          <a:chExt cx="0" cy="0"/>
        </a:xfrm>
      </p:grpSpPr>
      <p:sp>
        <p:nvSpPr>
          <p:cNvPr id="470" name="Google Shape;470;p73"/>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2"/>
              </a:buClr>
              <a:buSzPts val="3300"/>
              <a:buFont typeface="Calibri"/>
              <a:buNone/>
              <a:defRPr>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71" name="Google Shape;471;p73"/>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472" name="Google Shape;472;p73"/>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473" name="Google Shape;473;p73"/>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Teal_6-Two Content">
  <p:cSld name="Teal_6-Two Content">
    <p:bg>
      <p:bgPr>
        <a:solidFill>
          <a:schemeClr val="dk2"/>
        </a:solidFill>
        <a:effectLst/>
      </p:bgPr>
    </p:bg>
    <p:spTree>
      <p:nvGrpSpPr>
        <p:cNvPr id="1" name="Shape 474"/>
        <p:cNvGrpSpPr/>
        <p:nvPr/>
      </p:nvGrpSpPr>
      <p:grpSpPr>
        <a:xfrm>
          <a:off x="0" y="0"/>
          <a:ext cx="0" cy="0"/>
          <a:chOff x="0" y="0"/>
          <a:chExt cx="0" cy="0"/>
        </a:xfrm>
      </p:grpSpPr>
      <p:sp>
        <p:nvSpPr>
          <p:cNvPr id="475" name="Google Shape;475;p74"/>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2"/>
              </a:buClr>
              <a:buSzPts val="3300"/>
              <a:buFont typeface="Calibri"/>
              <a:buNone/>
              <a:defRPr>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76" name="Google Shape;476;p74"/>
          <p:cNvSpPr txBox="1">
            <a:spLocks noGrp="1"/>
          </p:cNvSpPr>
          <p:nvPr>
            <p:ph type="body" idx="1"/>
          </p:nvPr>
        </p:nvSpPr>
        <p:spPr>
          <a:xfrm>
            <a:off x="537882" y="1369219"/>
            <a:ext cx="39768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477" name="Google Shape;477;p74"/>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478" name="Google Shape;478;p74"/>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479" name="Google Shape;479;p74"/>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Teal_7-Comparison">
  <p:cSld name="Teal_7-Comparison">
    <p:bg>
      <p:bgPr>
        <a:solidFill>
          <a:schemeClr val="dk2"/>
        </a:solidFill>
        <a:effectLst/>
      </p:bgPr>
    </p:bg>
    <p:spTree>
      <p:nvGrpSpPr>
        <p:cNvPr id="1" name="Shape 480"/>
        <p:cNvGrpSpPr/>
        <p:nvPr/>
      </p:nvGrpSpPr>
      <p:grpSpPr>
        <a:xfrm>
          <a:off x="0" y="0"/>
          <a:ext cx="0" cy="0"/>
          <a:chOff x="0" y="0"/>
          <a:chExt cx="0" cy="0"/>
        </a:xfrm>
      </p:grpSpPr>
      <p:sp>
        <p:nvSpPr>
          <p:cNvPr id="481" name="Google Shape;481;p75"/>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dk2"/>
              </a:buClr>
              <a:buSzPts val="2400"/>
              <a:buNone/>
              <a:defRPr sz="2400" b="0">
                <a:solidFill>
                  <a:schemeClr val="dk2"/>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482" name="Google Shape;482;p75"/>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483" name="Google Shape;483;p75"/>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dk2"/>
              </a:buClr>
              <a:buSzPts val="2400"/>
              <a:buNone/>
              <a:defRPr sz="2400" b="0">
                <a:solidFill>
                  <a:schemeClr val="dk2"/>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484" name="Google Shape;484;p75"/>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485" name="Google Shape;485;p75"/>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2"/>
              </a:buClr>
              <a:buSzPts val="2400"/>
              <a:buFont typeface="Calibri"/>
              <a:buNone/>
              <a:defRPr sz="2400">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86" name="Google Shape;486;p75"/>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487" name="Google Shape;487;p75"/>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matchingName="Teal_8-Title Only">
  <p:cSld name="Teal_8-Title Only">
    <p:bg>
      <p:bgPr>
        <a:solidFill>
          <a:schemeClr val="dk2"/>
        </a:solidFill>
        <a:effectLst/>
      </p:bgPr>
    </p:bg>
    <p:spTree>
      <p:nvGrpSpPr>
        <p:cNvPr id="1" name="Shape 488"/>
        <p:cNvGrpSpPr/>
        <p:nvPr/>
      </p:nvGrpSpPr>
      <p:grpSpPr>
        <a:xfrm>
          <a:off x="0" y="0"/>
          <a:ext cx="0" cy="0"/>
          <a:chOff x="0" y="0"/>
          <a:chExt cx="0" cy="0"/>
        </a:xfrm>
      </p:grpSpPr>
      <p:sp>
        <p:nvSpPr>
          <p:cNvPr id="489" name="Google Shape;489;p76"/>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90" name="Google Shape;490;p76"/>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2"/>
              </a:buClr>
              <a:buSzPts val="3300"/>
              <a:buFont typeface="Calibri"/>
              <a:buNone/>
              <a:defRPr>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91" name="Google Shape;491;p76"/>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492" name="Google Shape;492;p76"/>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matchingName="Teal_9-Blank">
  <p:cSld name="Teal_9-Blank">
    <p:bg>
      <p:bgPr>
        <a:solidFill>
          <a:schemeClr val="dk2"/>
        </a:solidFill>
        <a:effectLst/>
      </p:bgPr>
    </p:bg>
    <p:spTree>
      <p:nvGrpSpPr>
        <p:cNvPr id="1" name="Shape 493"/>
        <p:cNvGrpSpPr/>
        <p:nvPr/>
      </p:nvGrpSpPr>
      <p:grpSpPr>
        <a:xfrm>
          <a:off x="0" y="0"/>
          <a:ext cx="0" cy="0"/>
          <a:chOff x="0" y="0"/>
          <a:chExt cx="0" cy="0"/>
        </a:xfrm>
      </p:grpSpPr>
      <p:sp>
        <p:nvSpPr>
          <p:cNvPr id="494" name="Google Shape;494;p77"/>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 sz="1400">
                <a:solidFill>
                  <a:schemeClr val="lt1"/>
                </a:solidFill>
                <a:latin typeface="Calibri"/>
                <a:ea typeface="Calibri"/>
                <a:cs typeface="Calibri"/>
                <a:sym typeface="Calibri"/>
              </a:rPr>
              <a:t>v</a:t>
            </a:r>
            <a:endParaRPr sz="1100"/>
          </a:p>
        </p:txBody>
      </p:sp>
      <p:sp>
        <p:nvSpPr>
          <p:cNvPr id="495" name="Google Shape;495;p77"/>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496" name="Google Shape;496;p77"/>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497" name="Google Shape;497;p77"/>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matchingName="Teal_10-Large Type">
  <p:cSld name="Teal_10-Large Type">
    <p:bg>
      <p:bgPr>
        <a:solidFill>
          <a:schemeClr val="dk2"/>
        </a:solidFill>
        <a:effectLst/>
      </p:bgPr>
    </p:bg>
    <p:spTree>
      <p:nvGrpSpPr>
        <p:cNvPr id="1" name="Shape 498"/>
        <p:cNvGrpSpPr/>
        <p:nvPr/>
      </p:nvGrpSpPr>
      <p:grpSpPr>
        <a:xfrm>
          <a:off x="0" y="0"/>
          <a:ext cx="0" cy="0"/>
          <a:chOff x="0" y="0"/>
          <a:chExt cx="0" cy="0"/>
        </a:xfrm>
      </p:grpSpPr>
      <p:sp>
        <p:nvSpPr>
          <p:cNvPr id="499" name="Google Shape;499;p78"/>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500" name="Google Shape;500;p78"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501" name="Google Shape;501;p78"/>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dk2"/>
              </a:buClr>
              <a:buSzPts val="9000"/>
              <a:buFont typeface="Calibri"/>
              <a:buNone/>
              <a:defRPr sz="9000">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502" name="Google Shape;502;p78"/>
          <p:cNvSpPr txBox="1">
            <a:spLocks noGrp="1"/>
          </p:cNvSpPr>
          <p:nvPr>
            <p:ph type="subTitle" idx="1"/>
          </p:nvPr>
        </p:nvSpPr>
        <p:spPr>
          <a:xfrm>
            <a:off x="1143000" y="3002388"/>
            <a:ext cx="6858000" cy="6603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dk2"/>
              </a:buClr>
              <a:buSzPts val="1800"/>
              <a:buNone/>
              <a:defRPr sz="1800">
                <a:solidFill>
                  <a:schemeClr val="dk2"/>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503" name="Google Shape;503;p78"/>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504" name="Google Shape;504;p78"/>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matchingName="Teal_11-Follow Us">
  <p:cSld name="Teal_11-Follow Us">
    <p:bg>
      <p:bgPr>
        <a:solidFill>
          <a:schemeClr val="dk2"/>
        </a:solidFill>
        <a:effectLst/>
      </p:bgPr>
    </p:bg>
    <p:spTree>
      <p:nvGrpSpPr>
        <p:cNvPr id="1" name="Shape 505"/>
        <p:cNvGrpSpPr/>
        <p:nvPr/>
      </p:nvGrpSpPr>
      <p:grpSpPr>
        <a:xfrm>
          <a:off x="0" y="0"/>
          <a:ext cx="0" cy="0"/>
          <a:chOff x="0" y="0"/>
          <a:chExt cx="0" cy="0"/>
        </a:xfrm>
      </p:grpSpPr>
      <p:sp>
        <p:nvSpPr>
          <p:cNvPr id="506" name="Google Shape;506;p79"/>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507" name="Google Shape;507;p79"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508" name="Google Shape;508;p79"/>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dk2"/>
              </a:buClr>
              <a:buSzPts val="9000"/>
              <a:buFont typeface="Calibri"/>
              <a:buNone/>
              <a:defRPr sz="9000">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pic>
        <p:nvPicPr>
          <p:cNvPr id="509" name="Google Shape;509;p79"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510" name="Google Shape;510;p79"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511" name="Google Shape;511;p79"/>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512" name="Google Shape;512;p79"/>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513" name="Google Shape;513;p79"/>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matchingName="Large Type">
  <p:cSld name="Large Type">
    <p:bg>
      <p:bgPr>
        <a:solidFill>
          <a:schemeClr val="accent3"/>
        </a:solidFill>
        <a:effectLst/>
      </p:bgPr>
    </p:bg>
    <p:spTree>
      <p:nvGrpSpPr>
        <p:cNvPr id="1" name="Shape 514"/>
        <p:cNvGrpSpPr/>
        <p:nvPr/>
      </p:nvGrpSpPr>
      <p:grpSpPr>
        <a:xfrm>
          <a:off x="0" y="0"/>
          <a:ext cx="0" cy="0"/>
          <a:chOff x="0" y="0"/>
          <a:chExt cx="0" cy="0"/>
        </a:xfrm>
      </p:grpSpPr>
      <p:sp>
        <p:nvSpPr>
          <p:cNvPr id="515" name="Google Shape;515;p80"/>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pic>
        <p:nvPicPr>
          <p:cNvPr id="516" name="Google Shape;516;p80"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517" name="Google Shape;517;p80"/>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3"/>
              </a:buClr>
              <a:buSzPts val="9000"/>
              <a:buFont typeface="Calibri"/>
              <a:buNone/>
              <a:defRPr sz="9000">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518" name="Google Shape;518;p80"/>
          <p:cNvSpPr txBox="1">
            <a:spLocks noGrp="1"/>
          </p:cNvSpPr>
          <p:nvPr>
            <p:ph type="dt" idx="10"/>
          </p:nvPr>
        </p:nvSpPr>
        <p:spPr>
          <a:xfrm>
            <a:off x="2891118" y="4604845"/>
            <a:ext cx="33819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519" name="Google Shape;519;p80"/>
          <p:cNvSpPr txBox="1">
            <a:spLocks noGrp="1"/>
          </p:cNvSpPr>
          <p:nvPr>
            <p:ph type="ftr" idx="11"/>
          </p:nvPr>
        </p:nvSpPr>
        <p:spPr>
          <a:xfrm>
            <a:off x="537882" y="4604845"/>
            <a:ext cx="21480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520" name="Google Shape;520;p80"/>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521" name="Google Shape;521;p80"/>
          <p:cNvSpPr txBox="1">
            <a:spLocks noGrp="1"/>
          </p:cNvSpPr>
          <p:nvPr>
            <p:ph type="subTitle" idx="1"/>
          </p:nvPr>
        </p:nvSpPr>
        <p:spPr>
          <a:xfrm>
            <a:off x="1143000" y="3002388"/>
            <a:ext cx="6858000" cy="6603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3"/>
              </a:buClr>
              <a:buSzPts val="1800"/>
              <a:buNone/>
              <a:defRPr sz="1800">
                <a:solidFill>
                  <a:schemeClr val="accent3"/>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matchingName="Large Type 1">
  <p:cSld name="Large Type_1">
    <p:bg>
      <p:bgPr>
        <a:solidFill>
          <a:schemeClr val="dk2"/>
        </a:solidFill>
        <a:effectLst/>
      </p:bgPr>
    </p:bg>
    <p:spTree>
      <p:nvGrpSpPr>
        <p:cNvPr id="1" name="Shape 522"/>
        <p:cNvGrpSpPr/>
        <p:nvPr/>
      </p:nvGrpSpPr>
      <p:grpSpPr>
        <a:xfrm>
          <a:off x="0" y="0"/>
          <a:ext cx="0" cy="0"/>
          <a:chOff x="0" y="0"/>
          <a:chExt cx="0" cy="0"/>
        </a:xfrm>
      </p:grpSpPr>
      <p:sp>
        <p:nvSpPr>
          <p:cNvPr id="523" name="Google Shape;523;p81"/>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Clr>
                <a:schemeClr val="dk1"/>
              </a:buClr>
              <a:buSzPts val="1400"/>
              <a:buFont typeface="Arial"/>
              <a:buNone/>
            </a:pPr>
            <a:endParaRPr sz="1400" b="0" i="0" u="none" strike="noStrike" cap="none">
              <a:solidFill>
                <a:schemeClr val="lt1"/>
              </a:solidFill>
              <a:latin typeface="Calibri"/>
              <a:ea typeface="Calibri"/>
              <a:cs typeface="Calibri"/>
              <a:sym typeface="Calibri"/>
            </a:endParaRPr>
          </a:p>
        </p:txBody>
      </p:sp>
      <p:pic>
        <p:nvPicPr>
          <p:cNvPr id="524" name="Google Shape;524;p81"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525" name="Google Shape;525;p81"/>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dk2"/>
              </a:buClr>
              <a:buSzPts val="9000"/>
              <a:buFont typeface="Calibri"/>
              <a:buNone/>
              <a:defRPr sz="9000">
                <a:solidFill>
                  <a:schemeClr val="dk2"/>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526" name="Google Shape;526;p81"/>
          <p:cNvSpPr txBox="1">
            <a:spLocks noGrp="1"/>
          </p:cNvSpPr>
          <p:nvPr>
            <p:ph type="dt" idx="10"/>
          </p:nvPr>
        </p:nvSpPr>
        <p:spPr>
          <a:xfrm>
            <a:off x="2891118" y="4604845"/>
            <a:ext cx="33819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Clr>
                <a:schemeClr val="dk2"/>
              </a:buClr>
              <a:buSzPts val="1100"/>
              <a:buFont typeface="Calibri"/>
              <a:buNone/>
              <a:defRPr sz="1100"/>
            </a:lvl1pPr>
            <a:lvl2pPr lvl="1" algn="l" rtl="0">
              <a:spcBef>
                <a:spcPts val="0"/>
              </a:spcBef>
              <a:spcAft>
                <a:spcPts val="0"/>
              </a:spcAft>
              <a:buClr>
                <a:schemeClr val="dk1"/>
              </a:buClr>
              <a:buSzPts val="1100"/>
              <a:buFont typeface="Calibri"/>
              <a:buNone/>
              <a:defRPr sz="1100"/>
            </a:lvl2pPr>
            <a:lvl3pPr lvl="2" algn="l" rtl="0">
              <a:spcBef>
                <a:spcPts val="0"/>
              </a:spcBef>
              <a:spcAft>
                <a:spcPts val="0"/>
              </a:spcAft>
              <a:buClr>
                <a:schemeClr val="dk1"/>
              </a:buClr>
              <a:buSzPts val="1100"/>
              <a:buFont typeface="Calibri"/>
              <a:buNone/>
              <a:defRPr sz="1100"/>
            </a:lvl3pPr>
            <a:lvl4pPr lvl="3" algn="l" rtl="0">
              <a:spcBef>
                <a:spcPts val="0"/>
              </a:spcBef>
              <a:spcAft>
                <a:spcPts val="0"/>
              </a:spcAft>
              <a:buClr>
                <a:schemeClr val="dk1"/>
              </a:buClr>
              <a:buSzPts val="1100"/>
              <a:buFont typeface="Calibri"/>
              <a:buNone/>
              <a:defRPr sz="1100"/>
            </a:lvl4pPr>
            <a:lvl5pPr lvl="4" algn="l" rtl="0">
              <a:spcBef>
                <a:spcPts val="0"/>
              </a:spcBef>
              <a:spcAft>
                <a:spcPts val="0"/>
              </a:spcAft>
              <a:buClr>
                <a:schemeClr val="dk1"/>
              </a:buClr>
              <a:buSzPts val="1100"/>
              <a:buFont typeface="Calibri"/>
              <a:buNone/>
              <a:defRPr sz="1100"/>
            </a:lvl5pPr>
            <a:lvl6pPr lvl="5" algn="l" rtl="0">
              <a:spcBef>
                <a:spcPts val="0"/>
              </a:spcBef>
              <a:spcAft>
                <a:spcPts val="0"/>
              </a:spcAft>
              <a:buClr>
                <a:schemeClr val="dk1"/>
              </a:buClr>
              <a:buSzPts val="1100"/>
              <a:buFont typeface="Calibri"/>
              <a:buNone/>
              <a:defRPr sz="1100"/>
            </a:lvl6pPr>
            <a:lvl7pPr lvl="6" algn="l" rtl="0">
              <a:spcBef>
                <a:spcPts val="0"/>
              </a:spcBef>
              <a:spcAft>
                <a:spcPts val="0"/>
              </a:spcAft>
              <a:buClr>
                <a:schemeClr val="dk1"/>
              </a:buClr>
              <a:buSzPts val="1100"/>
              <a:buFont typeface="Calibri"/>
              <a:buNone/>
              <a:defRPr sz="1100"/>
            </a:lvl7pPr>
            <a:lvl8pPr lvl="7" algn="l" rtl="0">
              <a:spcBef>
                <a:spcPts val="0"/>
              </a:spcBef>
              <a:spcAft>
                <a:spcPts val="0"/>
              </a:spcAft>
              <a:buClr>
                <a:schemeClr val="dk1"/>
              </a:buClr>
              <a:buSzPts val="1100"/>
              <a:buFont typeface="Calibri"/>
              <a:buNone/>
              <a:defRPr sz="1100"/>
            </a:lvl8pPr>
            <a:lvl9pPr lvl="8" algn="l" rtl="0">
              <a:spcBef>
                <a:spcPts val="0"/>
              </a:spcBef>
              <a:spcAft>
                <a:spcPts val="0"/>
              </a:spcAft>
              <a:buClr>
                <a:schemeClr val="dk1"/>
              </a:buClr>
              <a:buSzPts val="1100"/>
              <a:buFont typeface="Calibri"/>
              <a:buNone/>
              <a:defRPr sz="1100"/>
            </a:lvl9pPr>
          </a:lstStyle>
          <a:p>
            <a:endParaRPr/>
          </a:p>
        </p:txBody>
      </p:sp>
      <p:sp>
        <p:nvSpPr>
          <p:cNvPr id="527" name="Google Shape;527;p81"/>
          <p:cNvSpPr txBox="1">
            <a:spLocks noGrp="1"/>
          </p:cNvSpPr>
          <p:nvPr>
            <p:ph type="ftr" idx="11"/>
          </p:nvPr>
        </p:nvSpPr>
        <p:spPr>
          <a:xfrm>
            <a:off x="537882" y="4604845"/>
            <a:ext cx="21480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Clr>
                <a:schemeClr val="dk2"/>
              </a:buClr>
              <a:buSzPts val="1100"/>
              <a:buFont typeface="Calibri"/>
              <a:buNone/>
              <a:defRPr sz="1100"/>
            </a:lvl1pPr>
            <a:lvl2pPr lvl="1" algn="l" rtl="0">
              <a:spcBef>
                <a:spcPts val="0"/>
              </a:spcBef>
              <a:spcAft>
                <a:spcPts val="0"/>
              </a:spcAft>
              <a:buClr>
                <a:schemeClr val="dk1"/>
              </a:buClr>
              <a:buSzPts val="1100"/>
              <a:buFont typeface="Calibri"/>
              <a:buNone/>
              <a:defRPr sz="1100"/>
            </a:lvl2pPr>
            <a:lvl3pPr lvl="2" algn="l" rtl="0">
              <a:spcBef>
                <a:spcPts val="0"/>
              </a:spcBef>
              <a:spcAft>
                <a:spcPts val="0"/>
              </a:spcAft>
              <a:buClr>
                <a:schemeClr val="dk1"/>
              </a:buClr>
              <a:buSzPts val="1100"/>
              <a:buFont typeface="Calibri"/>
              <a:buNone/>
              <a:defRPr sz="1100"/>
            </a:lvl3pPr>
            <a:lvl4pPr lvl="3" algn="l" rtl="0">
              <a:spcBef>
                <a:spcPts val="0"/>
              </a:spcBef>
              <a:spcAft>
                <a:spcPts val="0"/>
              </a:spcAft>
              <a:buClr>
                <a:schemeClr val="dk1"/>
              </a:buClr>
              <a:buSzPts val="1100"/>
              <a:buFont typeface="Calibri"/>
              <a:buNone/>
              <a:defRPr sz="1100"/>
            </a:lvl4pPr>
            <a:lvl5pPr lvl="4" algn="l" rtl="0">
              <a:spcBef>
                <a:spcPts val="0"/>
              </a:spcBef>
              <a:spcAft>
                <a:spcPts val="0"/>
              </a:spcAft>
              <a:buClr>
                <a:schemeClr val="dk1"/>
              </a:buClr>
              <a:buSzPts val="1100"/>
              <a:buFont typeface="Calibri"/>
              <a:buNone/>
              <a:defRPr sz="1100"/>
            </a:lvl5pPr>
            <a:lvl6pPr lvl="5" algn="l" rtl="0">
              <a:spcBef>
                <a:spcPts val="0"/>
              </a:spcBef>
              <a:spcAft>
                <a:spcPts val="0"/>
              </a:spcAft>
              <a:buClr>
                <a:schemeClr val="dk1"/>
              </a:buClr>
              <a:buSzPts val="1100"/>
              <a:buFont typeface="Calibri"/>
              <a:buNone/>
              <a:defRPr sz="1100"/>
            </a:lvl6pPr>
            <a:lvl7pPr lvl="6" algn="l" rtl="0">
              <a:spcBef>
                <a:spcPts val="0"/>
              </a:spcBef>
              <a:spcAft>
                <a:spcPts val="0"/>
              </a:spcAft>
              <a:buClr>
                <a:schemeClr val="dk1"/>
              </a:buClr>
              <a:buSzPts val="1100"/>
              <a:buFont typeface="Calibri"/>
              <a:buNone/>
              <a:defRPr sz="1100"/>
            </a:lvl7pPr>
            <a:lvl8pPr lvl="7" algn="l" rtl="0">
              <a:spcBef>
                <a:spcPts val="0"/>
              </a:spcBef>
              <a:spcAft>
                <a:spcPts val="0"/>
              </a:spcAft>
              <a:buClr>
                <a:schemeClr val="dk1"/>
              </a:buClr>
              <a:buSzPts val="1100"/>
              <a:buFont typeface="Calibri"/>
              <a:buNone/>
              <a:defRPr sz="1100"/>
            </a:lvl8pPr>
            <a:lvl9pPr lvl="8" algn="l" rtl="0">
              <a:spcBef>
                <a:spcPts val="0"/>
              </a:spcBef>
              <a:spcAft>
                <a:spcPts val="0"/>
              </a:spcAft>
              <a:buClr>
                <a:schemeClr val="dk1"/>
              </a:buClr>
              <a:buSzPts val="1100"/>
              <a:buFont typeface="Calibri"/>
              <a:buNone/>
              <a:defRPr sz="1100"/>
            </a:lvl9pPr>
          </a:lstStyle>
          <a:p>
            <a:endParaRPr/>
          </a:p>
        </p:txBody>
      </p:sp>
      <p:sp>
        <p:nvSpPr>
          <p:cNvPr id="528" name="Google Shape;528;p81"/>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spcAft>
                <a:spcPts val="0"/>
              </a:spcAft>
              <a:buClr>
                <a:schemeClr val="dk2"/>
              </a:buClr>
              <a:buSzPts val="900"/>
              <a:buFont typeface="Calibri"/>
              <a:buNone/>
              <a:defRPr sz="900" b="0" i="0" u="none" strike="noStrike" cap="none">
                <a:solidFill>
                  <a:schemeClr val="dk2"/>
                </a:solidFill>
                <a:latin typeface="Calibri"/>
                <a:ea typeface="Calibri"/>
                <a:cs typeface="Calibri"/>
                <a:sym typeface="Calibri"/>
              </a:defRPr>
            </a:lvl1pPr>
            <a:lvl2pPr marL="0" marR="0" lvl="1" indent="0" algn="r" rtl="0">
              <a:spcBef>
                <a:spcPts val="0"/>
              </a:spcBef>
              <a:spcAft>
                <a:spcPts val="0"/>
              </a:spcAft>
              <a:buClr>
                <a:schemeClr val="dk2"/>
              </a:buClr>
              <a:buSzPts val="900"/>
              <a:buFont typeface="Calibri"/>
              <a:buNone/>
              <a:defRPr sz="900" b="0" i="0" u="none" strike="noStrike" cap="none">
                <a:solidFill>
                  <a:schemeClr val="dk2"/>
                </a:solidFill>
                <a:latin typeface="Calibri"/>
                <a:ea typeface="Calibri"/>
                <a:cs typeface="Calibri"/>
                <a:sym typeface="Calibri"/>
              </a:defRPr>
            </a:lvl2pPr>
            <a:lvl3pPr marL="0" marR="0" lvl="2" indent="0" algn="r" rtl="0">
              <a:spcBef>
                <a:spcPts val="0"/>
              </a:spcBef>
              <a:spcAft>
                <a:spcPts val="0"/>
              </a:spcAft>
              <a:buClr>
                <a:schemeClr val="dk2"/>
              </a:buClr>
              <a:buSzPts val="900"/>
              <a:buFont typeface="Calibri"/>
              <a:buNone/>
              <a:defRPr sz="900" b="0" i="0" u="none" strike="noStrike" cap="none">
                <a:solidFill>
                  <a:schemeClr val="dk2"/>
                </a:solidFill>
                <a:latin typeface="Calibri"/>
                <a:ea typeface="Calibri"/>
                <a:cs typeface="Calibri"/>
                <a:sym typeface="Calibri"/>
              </a:defRPr>
            </a:lvl3pPr>
            <a:lvl4pPr marL="0" marR="0" lvl="3" indent="0" algn="r" rtl="0">
              <a:spcBef>
                <a:spcPts val="0"/>
              </a:spcBef>
              <a:spcAft>
                <a:spcPts val="0"/>
              </a:spcAft>
              <a:buClr>
                <a:schemeClr val="dk2"/>
              </a:buClr>
              <a:buSzPts val="900"/>
              <a:buFont typeface="Calibri"/>
              <a:buNone/>
              <a:defRPr sz="900" b="0" i="0" u="none" strike="noStrike" cap="none">
                <a:solidFill>
                  <a:schemeClr val="dk2"/>
                </a:solidFill>
                <a:latin typeface="Calibri"/>
                <a:ea typeface="Calibri"/>
                <a:cs typeface="Calibri"/>
                <a:sym typeface="Calibri"/>
              </a:defRPr>
            </a:lvl4pPr>
            <a:lvl5pPr marL="0" marR="0" lvl="4" indent="0" algn="r" rtl="0">
              <a:spcBef>
                <a:spcPts val="0"/>
              </a:spcBef>
              <a:spcAft>
                <a:spcPts val="0"/>
              </a:spcAft>
              <a:buClr>
                <a:schemeClr val="dk2"/>
              </a:buClr>
              <a:buSzPts val="900"/>
              <a:buFont typeface="Calibri"/>
              <a:buNone/>
              <a:defRPr sz="900" b="0" i="0" u="none" strike="noStrike" cap="none">
                <a:solidFill>
                  <a:schemeClr val="dk2"/>
                </a:solidFill>
                <a:latin typeface="Calibri"/>
                <a:ea typeface="Calibri"/>
                <a:cs typeface="Calibri"/>
                <a:sym typeface="Calibri"/>
              </a:defRPr>
            </a:lvl5pPr>
            <a:lvl6pPr marL="0" marR="0" lvl="5" indent="0" algn="r" rtl="0">
              <a:spcBef>
                <a:spcPts val="0"/>
              </a:spcBef>
              <a:spcAft>
                <a:spcPts val="0"/>
              </a:spcAft>
              <a:buClr>
                <a:schemeClr val="dk2"/>
              </a:buClr>
              <a:buSzPts val="900"/>
              <a:buFont typeface="Calibri"/>
              <a:buNone/>
              <a:defRPr sz="900" b="0" i="0" u="none" strike="noStrike" cap="none">
                <a:solidFill>
                  <a:schemeClr val="dk2"/>
                </a:solidFill>
                <a:latin typeface="Calibri"/>
                <a:ea typeface="Calibri"/>
                <a:cs typeface="Calibri"/>
                <a:sym typeface="Calibri"/>
              </a:defRPr>
            </a:lvl6pPr>
            <a:lvl7pPr marL="0" marR="0" lvl="6" indent="0" algn="r" rtl="0">
              <a:spcBef>
                <a:spcPts val="0"/>
              </a:spcBef>
              <a:spcAft>
                <a:spcPts val="0"/>
              </a:spcAft>
              <a:buClr>
                <a:schemeClr val="dk2"/>
              </a:buClr>
              <a:buSzPts val="900"/>
              <a:buFont typeface="Calibri"/>
              <a:buNone/>
              <a:defRPr sz="900" b="0" i="0" u="none" strike="noStrike" cap="none">
                <a:solidFill>
                  <a:schemeClr val="dk2"/>
                </a:solidFill>
                <a:latin typeface="Calibri"/>
                <a:ea typeface="Calibri"/>
                <a:cs typeface="Calibri"/>
                <a:sym typeface="Calibri"/>
              </a:defRPr>
            </a:lvl7pPr>
            <a:lvl8pPr marL="0" marR="0" lvl="7" indent="0" algn="r" rtl="0">
              <a:spcBef>
                <a:spcPts val="0"/>
              </a:spcBef>
              <a:spcAft>
                <a:spcPts val="0"/>
              </a:spcAft>
              <a:buClr>
                <a:schemeClr val="dk2"/>
              </a:buClr>
              <a:buSzPts val="900"/>
              <a:buFont typeface="Calibri"/>
              <a:buNone/>
              <a:defRPr sz="900" b="0" i="0" u="none" strike="noStrike" cap="none">
                <a:solidFill>
                  <a:schemeClr val="dk2"/>
                </a:solidFill>
                <a:latin typeface="Calibri"/>
                <a:ea typeface="Calibri"/>
                <a:cs typeface="Calibri"/>
                <a:sym typeface="Calibri"/>
              </a:defRPr>
            </a:lvl8pPr>
            <a:lvl9pPr marL="0" marR="0" lvl="8" indent="0" algn="r" rtl="0">
              <a:spcBef>
                <a:spcPts val="0"/>
              </a:spcBef>
              <a:spcAft>
                <a:spcPts val="0"/>
              </a:spcAft>
              <a:buClr>
                <a:schemeClr val="dk2"/>
              </a:buClr>
              <a:buSzPts val="900"/>
              <a:buFont typeface="Calibri"/>
              <a:buNone/>
              <a:defRPr sz="9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529" name="Google Shape;529;p81"/>
          <p:cNvSpPr txBox="1">
            <a:spLocks noGrp="1"/>
          </p:cNvSpPr>
          <p:nvPr>
            <p:ph type="subTitle" idx="1"/>
          </p:nvPr>
        </p:nvSpPr>
        <p:spPr>
          <a:xfrm>
            <a:off x="1143000" y="3002388"/>
            <a:ext cx="6858000" cy="6603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dk2"/>
              </a:buClr>
              <a:buSzPts val="1800"/>
              <a:buNone/>
              <a:defRPr sz="1800">
                <a:solidFill>
                  <a:schemeClr val="dk2"/>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matchingName="Large Type 2">
  <p:cSld name="Large Type_2">
    <p:bg>
      <p:bgPr>
        <a:solidFill>
          <a:schemeClr val="dk2"/>
        </a:solidFill>
        <a:effectLst/>
      </p:bgPr>
    </p:bg>
    <p:spTree>
      <p:nvGrpSpPr>
        <p:cNvPr id="1" name="Shape 530"/>
        <p:cNvGrpSpPr/>
        <p:nvPr/>
      </p:nvGrpSpPr>
      <p:grpSpPr>
        <a:xfrm>
          <a:off x="0" y="0"/>
          <a:ext cx="0" cy="0"/>
          <a:chOff x="0" y="0"/>
          <a:chExt cx="0" cy="0"/>
        </a:xfrm>
      </p:grpSpPr>
      <p:sp>
        <p:nvSpPr>
          <p:cNvPr id="531" name="Google Shape;531;p82"/>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pic>
        <p:nvPicPr>
          <p:cNvPr id="532" name="Google Shape;532;p82"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533" name="Google Shape;533;p82"/>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dk2"/>
              </a:buClr>
              <a:buSzPts val="9000"/>
              <a:buFont typeface="Calibri"/>
              <a:buNone/>
              <a:defRPr sz="9000">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534" name="Google Shape;534;p82"/>
          <p:cNvSpPr txBox="1">
            <a:spLocks noGrp="1"/>
          </p:cNvSpPr>
          <p:nvPr>
            <p:ph type="dt" idx="10"/>
          </p:nvPr>
        </p:nvSpPr>
        <p:spPr>
          <a:xfrm>
            <a:off x="2891118" y="4604845"/>
            <a:ext cx="33819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535" name="Google Shape;535;p82"/>
          <p:cNvSpPr txBox="1">
            <a:spLocks noGrp="1"/>
          </p:cNvSpPr>
          <p:nvPr>
            <p:ph type="ftr" idx="11"/>
          </p:nvPr>
        </p:nvSpPr>
        <p:spPr>
          <a:xfrm>
            <a:off x="537882" y="4604845"/>
            <a:ext cx="21480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536" name="Google Shape;536;p82"/>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537" name="Google Shape;537;p82"/>
          <p:cNvSpPr txBox="1">
            <a:spLocks noGrp="1"/>
          </p:cNvSpPr>
          <p:nvPr>
            <p:ph type="subTitle" idx="1"/>
          </p:nvPr>
        </p:nvSpPr>
        <p:spPr>
          <a:xfrm>
            <a:off x="1143000" y="3002388"/>
            <a:ext cx="6858000" cy="6603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dk2"/>
              </a:buClr>
              <a:buSzPts val="1800"/>
              <a:buNone/>
              <a:defRPr sz="1800">
                <a:solidFill>
                  <a:schemeClr val="dk2"/>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matchingName="Large Type 3">
  <p:cSld name="Large Type_3">
    <p:bg>
      <p:bgPr>
        <a:solidFill>
          <a:schemeClr val="accent5"/>
        </a:solidFill>
        <a:effectLst/>
      </p:bgPr>
    </p:bg>
    <p:spTree>
      <p:nvGrpSpPr>
        <p:cNvPr id="1" name="Shape 538"/>
        <p:cNvGrpSpPr/>
        <p:nvPr/>
      </p:nvGrpSpPr>
      <p:grpSpPr>
        <a:xfrm>
          <a:off x="0" y="0"/>
          <a:ext cx="0" cy="0"/>
          <a:chOff x="0" y="0"/>
          <a:chExt cx="0" cy="0"/>
        </a:xfrm>
      </p:grpSpPr>
      <p:sp>
        <p:nvSpPr>
          <p:cNvPr id="539" name="Google Shape;539;p83"/>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pic>
        <p:nvPicPr>
          <p:cNvPr id="540" name="Google Shape;540;p83"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541" name="Google Shape;541;p83"/>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5"/>
              </a:buClr>
              <a:buSzPts val="9000"/>
              <a:buFont typeface="Calibri"/>
              <a:buNone/>
              <a:defRPr sz="9000">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542" name="Google Shape;542;p83"/>
          <p:cNvSpPr txBox="1">
            <a:spLocks noGrp="1"/>
          </p:cNvSpPr>
          <p:nvPr>
            <p:ph type="dt" idx="10"/>
          </p:nvPr>
        </p:nvSpPr>
        <p:spPr>
          <a:xfrm>
            <a:off x="2891118" y="4604845"/>
            <a:ext cx="33819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543" name="Google Shape;543;p83"/>
          <p:cNvSpPr txBox="1">
            <a:spLocks noGrp="1"/>
          </p:cNvSpPr>
          <p:nvPr>
            <p:ph type="ftr" idx="11"/>
          </p:nvPr>
        </p:nvSpPr>
        <p:spPr>
          <a:xfrm>
            <a:off x="537882" y="4604845"/>
            <a:ext cx="21480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544" name="Google Shape;544;p83"/>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545" name="Google Shape;545;p83"/>
          <p:cNvSpPr txBox="1">
            <a:spLocks noGrp="1"/>
          </p:cNvSpPr>
          <p:nvPr>
            <p:ph type="subTitle" idx="1"/>
          </p:nvPr>
        </p:nvSpPr>
        <p:spPr>
          <a:xfrm>
            <a:off x="1143000" y="3002388"/>
            <a:ext cx="6858000" cy="6603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5"/>
              </a:buClr>
              <a:buSzPts val="1800"/>
              <a:buNone/>
              <a:defRPr sz="1800">
                <a:solidFill>
                  <a:schemeClr val="accent5"/>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matchingName="Follow Us">
  <p:cSld name="Follow Us">
    <p:bg>
      <p:bgPr>
        <a:solidFill>
          <a:schemeClr val="accent1"/>
        </a:solidFill>
        <a:effectLst/>
      </p:bgPr>
    </p:bg>
    <p:spTree>
      <p:nvGrpSpPr>
        <p:cNvPr id="1" name="Shape 546"/>
        <p:cNvGrpSpPr/>
        <p:nvPr/>
      </p:nvGrpSpPr>
      <p:grpSpPr>
        <a:xfrm>
          <a:off x="0" y="0"/>
          <a:ext cx="0" cy="0"/>
          <a:chOff x="0" y="0"/>
          <a:chExt cx="0" cy="0"/>
        </a:xfrm>
      </p:grpSpPr>
      <p:sp>
        <p:nvSpPr>
          <p:cNvPr id="547" name="Google Shape;547;p84"/>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pic>
        <p:nvPicPr>
          <p:cNvPr id="548" name="Google Shape;548;p84"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549" name="Google Shape;549;p84"/>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1"/>
              </a:buClr>
              <a:buSzPts val="9000"/>
              <a:buFont typeface="Calibri"/>
              <a:buNone/>
              <a:defRPr sz="9000">
                <a:solidFill>
                  <a:schemeClr val="accen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550" name="Google Shape;550;p84"/>
          <p:cNvSpPr txBox="1">
            <a:spLocks noGrp="1"/>
          </p:cNvSpPr>
          <p:nvPr>
            <p:ph type="dt" idx="10"/>
          </p:nvPr>
        </p:nvSpPr>
        <p:spPr>
          <a:xfrm>
            <a:off x="2891118" y="4604845"/>
            <a:ext cx="33819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551" name="Google Shape;551;p84"/>
          <p:cNvSpPr txBox="1">
            <a:spLocks noGrp="1"/>
          </p:cNvSpPr>
          <p:nvPr>
            <p:ph type="ftr" idx="11"/>
          </p:nvPr>
        </p:nvSpPr>
        <p:spPr>
          <a:xfrm>
            <a:off x="537882" y="4604845"/>
            <a:ext cx="21480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552" name="Google Shape;552;p84"/>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553" name="Google Shape;553;p84"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554" name="Google Shape;554;p84"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555" name="Google Shape;555;p84"/>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 sz="1800" b="0" i="0" u="none" strike="noStrike" cap="none">
                <a:solidFill>
                  <a:schemeClr val="accent1"/>
                </a:solidFill>
                <a:latin typeface="Calibri"/>
                <a:ea typeface="Calibri"/>
                <a:cs typeface="Calibri"/>
                <a:sym typeface="Calibri"/>
              </a:rPr>
              <a:t>twitter.com/ORDeptEd | fb.com/ORDeptEd</a:t>
            </a:r>
            <a:endParaRPr sz="1800" b="0" i="0" u="none" strike="noStrike" cap="none">
              <a:solidFill>
                <a:schemeClr val="accent1"/>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9" Type="http://schemas.openxmlformats.org/officeDocument/2006/relationships/slideLayout" Target="../slideLayouts/slideLayout50.xml"/><Relationship Id="rId21" Type="http://schemas.openxmlformats.org/officeDocument/2006/relationships/slideLayout" Target="../slideLayouts/slideLayout32.xml"/><Relationship Id="rId34" Type="http://schemas.openxmlformats.org/officeDocument/2006/relationships/slideLayout" Target="../slideLayouts/slideLayout45.xml"/><Relationship Id="rId42" Type="http://schemas.openxmlformats.org/officeDocument/2006/relationships/slideLayout" Target="../slideLayouts/slideLayout53.xml"/><Relationship Id="rId47" Type="http://schemas.openxmlformats.org/officeDocument/2006/relationships/slideLayout" Target="../slideLayouts/slideLayout58.xml"/><Relationship Id="rId50" Type="http://schemas.openxmlformats.org/officeDocument/2006/relationships/slideLayout" Target="../slideLayouts/slideLayout61.xml"/><Relationship Id="rId55" Type="http://schemas.openxmlformats.org/officeDocument/2006/relationships/slideLayout" Target="../slideLayouts/slideLayout66.xml"/><Relationship Id="rId63" Type="http://schemas.openxmlformats.org/officeDocument/2006/relationships/slideLayout" Target="../slideLayouts/slideLayout74.xml"/><Relationship Id="rId68" Type="http://schemas.openxmlformats.org/officeDocument/2006/relationships/slideLayout" Target="../slideLayouts/slideLayout79.xml"/><Relationship Id="rId7" Type="http://schemas.openxmlformats.org/officeDocument/2006/relationships/slideLayout" Target="../slideLayouts/slideLayout18.xml"/><Relationship Id="rId71" Type="http://schemas.openxmlformats.org/officeDocument/2006/relationships/slideLayout" Target="../slideLayouts/slideLayout8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9" Type="http://schemas.openxmlformats.org/officeDocument/2006/relationships/slideLayout" Target="../slideLayouts/slideLayout40.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slideLayout" Target="../slideLayouts/slideLayout43.xml"/><Relationship Id="rId37" Type="http://schemas.openxmlformats.org/officeDocument/2006/relationships/slideLayout" Target="../slideLayouts/slideLayout48.xml"/><Relationship Id="rId40" Type="http://schemas.openxmlformats.org/officeDocument/2006/relationships/slideLayout" Target="../slideLayouts/slideLayout51.xml"/><Relationship Id="rId45" Type="http://schemas.openxmlformats.org/officeDocument/2006/relationships/slideLayout" Target="../slideLayouts/slideLayout56.xml"/><Relationship Id="rId53" Type="http://schemas.openxmlformats.org/officeDocument/2006/relationships/slideLayout" Target="../slideLayouts/slideLayout64.xml"/><Relationship Id="rId58" Type="http://schemas.openxmlformats.org/officeDocument/2006/relationships/slideLayout" Target="../slideLayouts/slideLayout69.xml"/><Relationship Id="rId66" Type="http://schemas.openxmlformats.org/officeDocument/2006/relationships/slideLayout" Target="../slideLayouts/slideLayout77.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36" Type="http://schemas.openxmlformats.org/officeDocument/2006/relationships/slideLayout" Target="../slideLayouts/slideLayout47.xml"/><Relationship Id="rId49" Type="http://schemas.openxmlformats.org/officeDocument/2006/relationships/slideLayout" Target="../slideLayouts/slideLayout60.xml"/><Relationship Id="rId57" Type="http://schemas.openxmlformats.org/officeDocument/2006/relationships/slideLayout" Target="../slideLayouts/slideLayout68.xml"/><Relationship Id="rId61" Type="http://schemas.openxmlformats.org/officeDocument/2006/relationships/slideLayout" Target="../slideLayouts/slideLayout72.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slideLayout" Target="../slideLayouts/slideLayout42.xml"/><Relationship Id="rId44" Type="http://schemas.openxmlformats.org/officeDocument/2006/relationships/slideLayout" Target="../slideLayouts/slideLayout55.xml"/><Relationship Id="rId52" Type="http://schemas.openxmlformats.org/officeDocument/2006/relationships/slideLayout" Target="../slideLayouts/slideLayout63.xml"/><Relationship Id="rId60" Type="http://schemas.openxmlformats.org/officeDocument/2006/relationships/slideLayout" Target="../slideLayouts/slideLayout71.xml"/><Relationship Id="rId65" Type="http://schemas.openxmlformats.org/officeDocument/2006/relationships/slideLayout" Target="../slideLayouts/slideLayout76.xml"/><Relationship Id="rId73" Type="http://schemas.openxmlformats.org/officeDocument/2006/relationships/image" Target="../media/image1.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 Id="rId35" Type="http://schemas.openxmlformats.org/officeDocument/2006/relationships/slideLayout" Target="../slideLayouts/slideLayout46.xml"/><Relationship Id="rId43" Type="http://schemas.openxmlformats.org/officeDocument/2006/relationships/slideLayout" Target="../slideLayouts/slideLayout54.xml"/><Relationship Id="rId48" Type="http://schemas.openxmlformats.org/officeDocument/2006/relationships/slideLayout" Target="../slideLayouts/slideLayout59.xml"/><Relationship Id="rId56" Type="http://schemas.openxmlformats.org/officeDocument/2006/relationships/slideLayout" Target="../slideLayouts/slideLayout67.xml"/><Relationship Id="rId64" Type="http://schemas.openxmlformats.org/officeDocument/2006/relationships/slideLayout" Target="../slideLayouts/slideLayout75.xml"/><Relationship Id="rId69" Type="http://schemas.openxmlformats.org/officeDocument/2006/relationships/slideLayout" Target="../slideLayouts/slideLayout80.xml"/><Relationship Id="rId8" Type="http://schemas.openxmlformats.org/officeDocument/2006/relationships/slideLayout" Target="../slideLayouts/slideLayout19.xml"/><Relationship Id="rId51" Type="http://schemas.openxmlformats.org/officeDocument/2006/relationships/slideLayout" Target="../slideLayouts/slideLayout62.xml"/><Relationship Id="rId72" Type="http://schemas.openxmlformats.org/officeDocument/2006/relationships/theme" Target="../theme/theme2.xml"/><Relationship Id="rId3" Type="http://schemas.openxmlformats.org/officeDocument/2006/relationships/slideLayout" Target="../slideLayouts/slideLayout14.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slideLayout" Target="../slideLayouts/slideLayout44.xml"/><Relationship Id="rId38" Type="http://schemas.openxmlformats.org/officeDocument/2006/relationships/slideLayout" Target="../slideLayouts/slideLayout49.xml"/><Relationship Id="rId46" Type="http://schemas.openxmlformats.org/officeDocument/2006/relationships/slideLayout" Target="../slideLayouts/slideLayout57.xml"/><Relationship Id="rId59" Type="http://schemas.openxmlformats.org/officeDocument/2006/relationships/slideLayout" Target="../slideLayouts/slideLayout70.xml"/><Relationship Id="rId67" Type="http://schemas.openxmlformats.org/officeDocument/2006/relationships/slideLayout" Target="../slideLayouts/slideLayout78.xml"/><Relationship Id="rId20" Type="http://schemas.openxmlformats.org/officeDocument/2006/relationships/slideLayout" Target="../slideLayouts/slideLayout31.xml"/><Relationship Id="rId41" Type="http://schemas.openxmlformats.org/officeDocument/2006/relationships/slideLayout" Target="../slideLayouts/slideLayout52.xml"/><Relationship Id="rId54" Type="http://schemas.openxmlformats.org/officeDocument/2006/relationships/slideLayout" Target="../slideLayouts/slideLayout65.xml"/><Relationship Id="rId62" Type="http://schemas.openxmlformats.org/officeDocument/2006/relationships/slideLayout" Target="../slideLayouts/slideLayout73.xml"/><Relationship Id="rId70" Type="http://schemas.openxmlformats.org/officeDocument/2006/relationships/slideLayout" Target="../slideLayouts/slideLayout81.xml"/><Relationship Id="rId1" Type="http://schemas.openxmlformats.org/officeDocument/2006/relationships/slideLayout" Target="../slideLayouts/slideLayout12.xml"/><Relationship Id="rId6"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50"/>
        <p:cNvGrpSpPr/>
        <p:nvPr/>
      </p:nvGrpSpPr>
      <p:grpSpPr>
        <a:xfrm>
          <a:off x="0" y="0"/>
          <a:ext cx="0" cy="0"/>
          <a:chOff x="0" y="0"/>
          <a:chExt cx="0" cy="0"/>
        </a:xfrm>
      </p:grpSpPr>
      <p:sp>
        <p:nvSpPr>
          <p:cNvPr id="51" name="Google Shape;51;p13"/>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595959"/>
              </a:solidFill>
              <a:latin typeface="Calibri"/>
              <a:ea typeface="Calibri"/>
              <a:cs typeface="Calibri"/>
              <a:sym typeface="Calibri"/>
            </a:endParaRPr>
          </a:p>
        </p:txBody>
      </p:sp>
      <p:sp>
        <p:nvSpPr>
          <p:cNvPr id="52" name="Google Shape;52;p13"/>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marR="0" lvl="0" algn="l" rtl="0">
              <a:lnSpc>
                <a:spcPct val="90000"/>
              </a:lnSpc>
              <a:spcBef>
                <a:spcPts val="0"/>
              </a:spcBef>
              <a:spcAft>
                <a:spcPts val="0"/>
              </a:spcAft>
              <a:buClr>
                <a:schemeClr val="accent1"/>
              </a:buClr>
              <a:buSzPts val="3300"/>
              <a:buFont typeface="Calibri"/>
              <a:buNone/>
              <a:defRPr sz="3300" b="0" i="0" u="none" strike="noStrike" cap="none">
                <a:solidFill>
                  <a:schemeClr val="accent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53" name="Google Shape;53;p13"/>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marR="0" lvl="0" indent="-342900" algn="l" rtl="0">
              <a:lnSpc>
                <a:spcPct val="90000"/>
              </a:lnSpc>
              <a:spcBef>
                <a:spcPts val="8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54" name="Google Shape;54;p13"/>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595959"/>
                </a:solidFill>
                <a:latin typeface="Calibri"/>
                <a:ea typeface="Calibri"/>
                <a:cs typeface="Calibri"/>
                <a:sym typeface="Calibri"/>
              </a:defRPr>
            </a:lvl1pPr>
            <a:lvl2pPr marL="0" marR="0" lvl="1" indent="0" algn="r" rtl="0">
              <a:spcBef>
                <a:spcPts val="0"/>
              </a:spcBef>
              <a:buNone/>
              <a:defRPr sz="900" b="0" i="0" u="none" strike="noStrike" cap="none">
                <a:solidFill>
                  <a:srgbClr val="595959"/>
                </a:solidFill>
                <a:latin typeface="Calibri"/>
                <a:ea typeface="Calibri"/>
                <a:cs typeface="Calibri"/>
                <a:sym typeface="Calibri"/>
              </a:defRPr>
            </a:lvl2pPr>
            <a:lvl3pPr marL="0" marR="0" lvl="2" indent="0" algn="r" rtl="0">
              <a:spcBef>
                <a:spcPts val="0"/>
              </a:spcBef>
              <a:buNone/>
              <a:defRPr sz="900" b="0" i="0" u="none" strike="noStrike" cap="none">
                <a:solidFill>
                  <a:srgbClr val="595959"/>
                </a:solidFill>
                <a:latin typeface="Calibri"/>
                <a:ea typeface="Calibri"/>
                <a:cs typeface="Calibri"/>
                <a:sym typeface="Calibri"/>
              </a:defRPr>
            </a:lvl3pPr>
            <a:lvl4pPr marL="0" marR="0" lvl="3" indent="0" algn="r" rtl="0">
              <a:spcBef>
                <a:spcPts val="0"/>
              </a:spcBef>
              <a:buNone/>
              <a:defRPr sz="900" b="0" i="0" u="none" strike="noStrike" cap="none">
                <a:solidFill>
                  <a:srgbClr val="595959"/>
                </a:solidFill>
                <a:latin typeface="Calibri"/>
                <a:ea typeface="Calibri"/>
                <a:cs typeface="Calibri"/>
                <a:sym typeface="Calibri"/>
              </a:defRPr>
            </a:lvl4pPr>
            <a:lvl5pPr marL="0" marR="0" lvl="4" indent="0" algn="r" rtl="0">
              <a:spcBef>
                <a:spcPts val="0"/>
              </a:spcBef>
              <a:buNone/>
              <a:defRPr sz="900" b="0" i="0" u="none" strike="noStrike" cap="none">
                <a:solidFill>
                  <a:srgbClr val="595959"/>
                </a:solidFill>
                <a:latin typeface="Calibri"/>
                <a:ea typeface="Calibri"/>
                <a:cs typeface="Calibri"/>
                <a:sym typeface="Calibri"/>
              </a:defRPr>
            </a:lvl5pPr>
            <a:lvl6pPr marL="0" marR="0" lvl="5" indent="0" algn="r" rtl="0">
              <a:spcBef>
                <a:spcPts val="0"/>
              </a:spcBef>
              <a:buNone/>
              <a:defRPr sz="900" b="0" i="0" u="none" strike="noStrike" cap="none">
                <a:solidFill>
                  <a:srgbClr val="595959"/>
                </a:solidFill>
                <a:latin typeface="Calibri"/>
                <a:ea typeface="Calibri"/>
                <a:cs typeface="Calibri"/>
                <a:sym typeface="Calibri"/>
              </a:defRPr>
            </a:lvl6pPr>
            <a:lvl7pPr marL="0" marR="0" lvl="6" indent="0" algn="r" rtl="0">
              <a:spcBef>
                <a:spcPts val="0"/>
              </a:spcBef>
              <a:buNone/>
              <a:defRPr sz="900" b="0" i="0" u="none" strike="noStrike" cap="none">
                <a:solidFill>
                  <a:srgbClr val="595959"/>
                </a:solidFill>
                <a:latin typeface="Calibri"/>
                <a:ea typeface="Calibri"/>
                <a:cs typeface="Calibri"/>
                <a:sym typeface="Calibri"/>
              </a:defRPr>
            </a:lvl7pPr>
            <a:lvl8pPr marL="0" marR="0" lvl="7" indent="0" algn="r" rtl="0">
              <a:spcBef>
                <a:spcPts val="0"/>
              </a:spcBef>
              <a:buNone/>
              <a:defRPr sz="900" b="0" i="0" u="none" strike="noStrike" cap="none">
                <a:solidFill>
                  <a:srgbClr val="595959"/>
                </a:solidFill>
                <a:latin typeface="Calibri"/>
                <a:ea typeface="Calibri"/>
                <a:cs typeface="Calibri"/>
                <a:sym typeface="Calibri"/>
              </a:defRPr>
            </a:lvl8pPr>
            <a:lvl9pPr marL="0" marR="0" lvl="8" indent="0" algn="r" rtl="0">
              <a:spcBef>
                <a:spcPts val="0"/>
              </a:spcBef>
              <a:buNone/>
              <a:defRPr sz="9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pic>
        <p:nvPicPr>
          <p:cNvPr id="55" name="Google Shape;55;p13" descr="Decorative line break"/>
          <p:cNvPicPr preferRelativeResize="0"/>
          <p:nvPr/>
        </p:nvPicPr>
        <p:blipFill rotWithShape="1">
          <a:blip r:embed="rId73">
            <a:alphaModFix/>
          </a:blip>
          <a:srcRect/>
          <a:stretch/>
        </p:blipFill>
        <p:spPr>
          <a:xfrm>
            <a:off x="603503" y="1168770"/>
            <a:ext cx="964694" cy="18288"/>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 id="2147483676" r:id="rId18"/>
    <p:sldLayoutId id="2147483677" r:id="rId19"/>
    <p:sldLayoutId id="2147483678" r:id="rId20"/>
    <p:sldLayoutId id="2147483679" r:id="rId21"/>
    <p:sldLayoutId id="2147483680" r:id="rId22"/>
    <p:sldLayoutId id="2147483681" r:id="rId23"/>
    <p:sldLayoutId id="2147483682" r:id="rId24"/>
    <p:sldLayoutId id="2147483683" r:id="rId25"/>
    <p:sldLayoutId id="2147483684" r:id="rId26"/>
    <p:sldLayoutId id="2147483685" r:id="rId27"/>
    <p:sldLayoutId id="2147483686" r:id="rId28"/>
    <p:sldLayoutId id="2147483687" r:id="rId29"/>
    <p:sldLayoutId id="2147483688" r:id="rId30"/>
    <p:sldLayoutId id="2147483689" r:id="rId31"/>
    <p:sldLayoutId id="2147483690" r:id="rId32"/>
    <p:sldLayoutId id="2147483691" r:id="rId33"/>
    <p:sldLayoutId id="2147483692" r:id="rId34"/>
    <p:sldLayoutId id="2147483693" r:id="rId35"/>
    <p:sldLayoutId id="2147483694" r:id="rId36"/>
    <p:sldLayoutId id="2147483695" r:id="rId37"/>
    <p:sldLayoutId id="2147483696" r:id="rId38"/>
    <p:sldLayoutId id="2147483697" r:id="rId39"/>
    <p:sldLayoutId id="2147483698" r:id="rId40"/>
    <p:sldLayoutId id="2147483699" r:id="rId41"/>
    <p:sldLayoutId id="2147483700" r:id="rId42"/>
    <p:sldLayoutId id="2147483701" r:id="rId43"/>
    <p:sldLayoutId id="2147483702" r:id="rId44"/>
    <p:sldLayoutId id="2147483703" r:id="rId45"/>
    <p:sldLayoutId id="2147483704" r:id="rId46"/>
    <p:sldLayoutId id="2147483705" r:id="rId47"/>
    <p:sldLayoutId id="2147483706" r:id="rId48"/>
    <p:sldLayoutId id="2147483707" r:id="rId49"/>
    <p:sldLayoutId id="2147483708" r:id="rId50"/>
    <p:sldLayoutId id="2147483709" r:id="rId51"/>
    <p:sldLayoutId id="2147483710" r:id="rId52"/>
    <p:sldLayoutId id="2147483711" r:id="rId53"/>
    <p:sldLayoutId id="2147483712" r:id="rId54"/>
    <p:sldLayoutId id="2147483713" r:id="rId55"/>
    <p:sldLayoutId id="2147483714" r:id="rId56"/>
    <p:sldLayoutId id="2147483715" r:id="rId57"/>
    <p:sldLayoutId id="2147483716" r:id="rId58"/>
    <p:sldLayoutId id="2147483717" r:id="rId59"/>
    <p:sldLayoutId id="2147483718" r:id="rId60"/>
    <p:sldLayoutId id="2147483719" r:id="rId61"/>
    <p:sldLayoutId id="2147483720" r:id="rId62"/>
    <p:sldLayoutId id="2147483721" r:id="rId63"/>
    <p:sldLayoutId id="2147483722" r:id="rId64"/>
    <p:sldLayoutId id="2147483723" r:id="rId65"/>
    <p:sldLayoutId id="2147483724" r:id="rId66"/>
    <p:sldLayoutId id="2147483725" r:id="rId67"/>
    <p:sldLayoutId id="2147483726" r:id="rId68"/>
    <p:sldLayoutId id="2147483727" r:id="rId69"/>
    <p:sldLayoutId id="2147483728" r:id="rId70"/>
    <p:sldLayoutId id="2147483729" r:id="rId7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75.xml"/><Relationship Id="rId6" Type="http://schemas.openxmlformats.org/officeDocument/2006/relationships/image" Target="../media/image14.png"/><Relationship Id="rId5" Type="http://schemas.openxmlformats.org/officeDocument/2006/relationships/hyperlink" Target="https://docs.google.com/spreadsheets/d/1jMECCSezsVZdE75OyzCSLJIhzsUMFvaxumrL3WpB-m8/edit?usp=sharing" TargetMode="External"/><Relationship Id="rId4" Type="http://schemas.openxmlformats.org/officeDocument/2006/relationships/hyperlink" Target="https://padlet.com/stacyparrish/from-root-causes-to-systemic-change-r2y5fa7tpz1lwfsc"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files.ascd.org/staticfiles/ascd/pdf/journals/ed_lead/el200910_kohm_iceberg.pdf" TargetMode="External"/><Relationship Id="rId2" Type="http://schemas.openxmlformats.org/officeDocument/2006/relationships/notesSlide" Target="../notesSlides/notesSlide11.xml"/><Relationship Id="rId1" Type="http://schemas.openxmlformats.org/officeDocument/2006/relationships/slideLayout" Target="../slideLayouts/slideLayout69.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69.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75.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69.xml"/></Relationships>
</file>

<file path=ppt/slides/_rels/slide15.xml.rels><?xml version="1.0" encoding="UTF-8" standalone="yes"?>
<Relationships xmlns="http://schemas.openxmlformats.org/package/2006/relationships"><Relationship Id="rId3" Type="http://schemas.openxmlformats.org/officeDocument/2006/relationships/hyperlink" Target="https://docs.google.com/presentation/d/18DCzZXcojiwI-usc_u5vfzbvwsSDKjmQBcLngHZ2Hzc/edit?usp=sharing" TargetMode="External"/><Relationship Id="rId2" Type="http://schemas.openxmlformats.org/officeDocument/2006/relationships/notesSlide" Target="../notesSlides/notesSlide15.xml"/><Relationship Id="rId1" Type="http://schemas.openxmlformats.org/officeDocument/2006/relationships/slideLayout" Target="../slideLayouts/slideLayout7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9.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48.xml"/><Relationship Id="rId5" Type="http://schemas.openxmlformats.org/officeDocument/2006/relationships/image" Target="../media/image19.png"/><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75.xml"/><Relationship Id="rId5" Type="http://schemas.openxmlformats.org/officeDocument/2006/relationships/image" Target="../media/image20.png"/><Relationship Id="rId4" Type="http://schemas.openxmlformats.org/officeDocument/2006/relationships/hyperlink" Target="https://padlet.com/stacyparrish/from-root-causes-to-systemic-change-r2y5fa7tpz1lwfsc"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0.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5.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7.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75.xml"/><Relationship Id="rId5" Type="http://schemas.openxmlformats.org/officeDocument/2006/relationships/image" Target="../media/image21.png"/><Relationship Id="rId4" Type="http://schemas.openxmlformats.org/officeDocument/2006/relationships/hyperlink" Target="https://padlet.com/stacyparrish/from-root-causes-to-systemic-change-r2y5fa7tpz1lwfsc"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5.xml"/></Relationships>
</file>

<file path=ppt/slides/_rels/slide23.xml.rels><?xml version="1.0" encoding="UTF-8" standalone="yes"?>
<Relationships xmlns="http://schemas.openxmlformats.org/package/2006/relationships"><Relationship Id="rId8" Type="http://schemas.openxmlformats.org/officeDocument/2006/relationships/hyperlink" Target="https://docs.google.com/document/d/14rVOnGjIF-G_eC96FQvP5U8hY7VYsuiWfV89o8uKbeU/edit#bookmark=id.ix2eqdz7txru" TargetMode="External"/><Relationship Id="rId3" Type="http://schemas.openxmlformats.org/officeDocument/2006/relationships/hyperlink" Target="https://docs.google.com/spreadsheets/d/1jMECCSezsVZdE75OyzCSLJIhzsUMFvaxumrL3WpB-m8/edit?usp=sharing" TargetMode="External"/><Relationship Id="rId7" Type="http://schemas.openxmlformats.org/officeDocument/2006/relationships/hyperlink" Target="https://docs.google.com/document/d/14rVOnGjIF-G_eC96FQvP5U8hY7VYsuiWfV89o8uKbeU/edit#bookmark=id.1tzh5aevagbl" TargetMode="External"/><Relationship Id="rId12"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15.xml"/><Relationship Id="rId6" Type="http://schemas.openxmlformats.org/officeDocument/2006/relationships/hyperlink" Target="https://docs.google.com/document/d/14rVOnGjIF-G_eC96FQvP5U8hY7VYsuiWfV89o8uKbeU/edit?usp=sharing" TargetMode="External"/><Relationship Id="rId11" Type="http://schemas.openxmlformats.org/officeDocument/2006/relationships/hyperlink" Target="https://docs.google.com/document/d/14rVOnGjIF-G_eC96FQvP5U8hY7VYsuiWfV89o8uKbeU/edit#bookmark=id.yljd5hfvuga8" TargetMode="External"/><Relationship Id="rId5" Type="http://schemas.openxmlformats.org/officeDocument/2006/relationships/hyperlink" Target="https://drive.google.com/drive/folders/1lVi0KGUqpgxATeWtPYxQBoMfntvhXd1D?usp=sharing" TargetMode="External"/><Relationship Id="rId10" Type="http://schemas.openxmlformats.org/officeDocument/2006/relationships/hyperlink" Target="https://docs.google.com/document/d/14rVOnGjIF-G_eC96FQvP5U8hY7VYsuiWfV89o8uKbeU/edit#bookmark=id.f35nqu907438" TargetMode="External"/><Relationship Id="rId4" Type="http://schemas.openxmlformats.org/officeDocument/2006/relationships/hyperlink" Target="https://drive.google.com/file/d/1jRWsM-OCSDqIIoer68L-Jxbi71NnxFYl/view?usp=sharing" TargetMode="External"/><Relationship Id="rId9" Type="http://schemas.openxmlformats.org/officeDocument/2006/relationships/hyperlink" Target="https://docs.google.com/document/d/14rVOnGjIF-G_eC96FQvP5U8hY7VYsuiWfV89o8uKbeU/edit#bookmark=kix.303jeomlv29"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0.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0.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6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4.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59"/>
        <p:cNvGrpSpPr/>
        <p:nvPr/>
      </p:nvGrpSpPr>
      <p:grpSpPr>
        <a:xfrm>
          <a:off x="0" y="0"/>
          <a:ext cx="0" cy="0"/>
          <a:chOff x="0" y="0"/>
          <a:chExt cx="0" cy="0"/>
        </a:xfrm>
      </p:grpSpPr>
      <p:sp>
        <p:nvSpPr>
          <p:cNvPr id="560" name="Google Shape;560;p85"/>
          <p:cNvSpPr txBox="1">
            <a:spLocks noGrp="1"/>
          </p:cNvSpPr>
          <p:nvPr>
            <p:ph type="ctrTitle"/>
          </p:nvPr>
        </p:nvSpPr>
        <p:spPr>
          <a:xfrm>
            <a:off x="591550" y="1694575"/>
            <a:ext cx="8091300" cy="767400"/>
          </a:xfrm>
          <a:prstGeom prst="rect">
            <a:avLst/>
          </a:prstGeom>
          <a:noFill/>
          <a:ln>
            <a:noFill/>
          </a:ln>
        </p:spPr>
        <p:txBody>
          <a:bodyPr spcFirstLastPara="1" wrap="square" lIns="68575" tIns="34275" rIns="68575" bIns="34275" anchor="b" anchorCtr="0">
            <a:noAutofit/>
          </a:bodyPr>
          <a:lstStyle/>
          <a:p>
            <a:pPr marL="0" lvl="0" indent="0" algn="ctr" rtl="0">
              <a:lnSpc>
                <a:spcPct val="90000"/>
              </a:lnSpc>
              <a:spcBef>
                <a:spcPts val="0"/>
              </a:spcBef>
              <a:spcAft>
                <a:spcPts val="0"/>
              </a:spcAft>
              <a:buClr>
                <a:schemeClr val="accent1"/>
              </a:buClr>
              <a:buSzPts val="4100"/>
              <a:buFont typeface="Calibri"/>
              <a:buNone/>
            </a:pPr>
            <a:r>
              <a:rPr lang="en" sz="3800"/>
              <a:t>TAPP Family Advocate Monthly Meeting</a:t>
            </a:r>
            <a:endParaRPr sz="3800"/>
          </a:p>
        </p:txBody>
      </p:sp>
      <p:sp>
        <p:nvSpPr>
          <p:cNvPr id="561" name="Google Shape;561;p85"/>
          <p:cNvSpPr txBox="1">
            <a:spLocks noGrp="1"/>
          </p:cNvSpPr>
          <p:nvPr>
            <p:ph type="subTitle" idx="1"/>
          </p:nvPr>
        </p:nvSpPr>
        <p:spPr>
          <a:xfrm>
            <a:off x="546150" y="2701550"/>
            <a:ext cx="8199300" cy="1800600"/>
          </a:xfrm>
          <a:prstGeom prst="rect">
            <a:avLst/>
          </a:prstGeom>
          <a:noFill/>
          <a:ln>
            <a:noFill/>
          </a:ln>
        </p:spPr>
        <p:txBody>
          <a:bodyPr spcFirstLastPara="1" wrap="square" lIns="68575" tIns="34275" rIns="68575" bIns="34275" anchor="t" anchorCtr="0">
            <a:normAutofit lnSpcReduction="20000"/>
          </a:bodyPr>
          <a:lstStyle/>
          <a:p>
            <a:pPr marL="0" lvl="0" indent="0" algn="ctr" rtl="0">
              <a:lnSpc>
                <a:spcPct val="90000"/>
              </a:lnSpc>
              <a:spcBef>
                <a:spcPts val="0"/>
              </a:spcBef>
              <a:spcAft>
                <a:spcPts val="0"/>
              </a:spcAft>
              <a:buClr>
                <a:schemeClr val="accent1"/>
              </a:buClr>
              <a:buSzPts val="1800"/>
              <a:buNone/>
            </a:pPr>
            <a:r>
              <a:rPr lang="en"/>
              <a:t>January 9, 2025 - 12:30-2:30PM</a:t>
            </a:r>
            <a:endParaRPr/>
          </a:p>
          <a:p>
            <a:pPr marL="0" lvl="0" indent="0" algn="ctr" rtl="0">
              <a:lnSpc>
                <a:spcPct val="90000"/>
              </a:lnSpc>
              <a:spcBef>
                <a:spcPts val="0"/>
              </a:spcBef>
              <a:spcAft>
                <a:spcPts val="0"/>
              </a:spcAft>
              <a:buClr>
                <a:schemeClr val="accent1"/>
              </a:buClr>
              <a:buSzPts val="1800"/>
              <a:buNone/>
            </a:pPr>
            <a:endParaRPr/>
          </a:p>
          <a:p>
            <a:pPr marL="0" lvl="0" indent="0" algn="l" rtl="0">
              <a:lnSpc>
                <a:spcPct val="90000"/>
              </a:lnSpc>
              <a:spcBef>
                <a:spcPts val="0"/>
              </a:spcBef>
              <a:spcAft>
                <a:spcPts val="0"/>
              </a:spcAft>
              <a:buClr>
                <a:schemeClr val="accent1"/>
              </a:buClr>
              <a:buSzPts val="1800"/>
              <a:buNone/>
            </a:pPr>
            <a:r>
              <a:rPr lang="en" sz="2000" b="1"/>
              <a:t>✅ Welcome! Please say hello to your colleagues in the Zoom. Rename yourself to your Name, school district initials, Tribal Partner(s), and pronouns. </a:t>
            </a:r>
            <a:endParaRPr sz="2000" b="1"/>
          </a:p>
          <a:p>
            <a:pPr marL="0" lvl="0" indent="0" algn="l" rtl="0">
              <a:lnSpc>
                <a:spcPct val="90000"/>
              </a:lnSpc>
              <a:spcBef>
                <a:spcPts val="0"/>
              </a:spcBef>
              <a:spcAft>
                <a:spcPts val="0"/>
              </a:spcAft>
              <a:buClr>
                <a:schemeClr val="accent1"/>
              </a:buClr>
              <a:buSzPts val="1800"/>
              <a:buNone/>
            </a:pPr>
            <a:r>
              <a:rPr lang="en" sz="2000" b="1"/>
              <a:t>✅ </a:t>
            </a:r>
            <a:r>
              <a:rPr lang="en" sz="2000">
                <a:highlight>
                  <a:srgbClr val="F0F4E6"/>
                </a:highlight>
              </a:rPr>
              <a:t>Materials Needed - Street Data book, Writing utensils, notebook, ambo (water), snacks, reading glasses, any other materials to help you feel comfortable.</a:t>
            </a:r>
            <a:endParaRPr sz="2000">
              <a:highlight>
                <a:srgbClr val="F0F4E6"/>
              </a:highlight>
            </a:endParaRPr>
          </a:p>
        </p:txBody>
      </p:sp>
      <p:sp>
        <p:nvSpPr>
          <p:cNvPr id="562" name="Google Shape;562;p85"/>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a:t>1</a:t>
            </a:fld>
            <a:endParaRPr/>
          </a:p>
        </p:txBody>
      </p:sp>
      <p:sp>
        <p:nvSpPr>
          <p:cNvPr id="563" name="Google Shape;563;p85"/>
          <p:cNvSpPr txBox="1"/>
          <p:nvPr/>
        </p:nvSpPr>
        <p:spPr>
          <a:xfrm>
            <a:off x="1320200" y="675625"/>
            <a:ext cx="1405500" cy="351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300">
                <a:solidFill>
                  <a:schemeClr val="lt1"/>
                </a:solidFill>
                <a:latin typeface="Calibri"/>
                <a:ea typeface="Calibri"/>
                <a:cs typeface="Calibri"/>
                <a:sym typeface="Calibri"/>
              </a:rPr>
              <a:t>Saturday Dec 21</a:t>
            </a:r>
            <a:endParaRPr sz="1300">
              <a:solidFill>
                <a:schemeClr val="lt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34"/>
        <p:cNvGrpSpPr/>
        <p:nvPr/>
      </p:nvGrpSpPr>
      <p:grpSpPr>
        <a:xfrm>
          <a:off x="0" y="0"/>
          <a:ext cx="0" cy="0"/>
          <a:chOff x="0" y="0"/>
          <a:chExt cx="0" cy="0"/>
        </a:xfrm>
      </p:grpSpPr>
      <p:pic>
        <p:nvPicPr>
          <p:cNvPr id="635" name="Google Shape;635;p94"/>
          <p:cNvPicPr preferRelativeResize="0"/>
          <p:nvPr/>
        </p:nvPicPr>
        <p:blipFill>
          <a:blip r:embed="rId3">
            <a:alphaModFix/>
          </a:blip>
          <a:stretch>
            <a:fillRect/>
          </a:stretch>
        </p:blipFill>
        <p:spPr>
          <a:xfrm>
            <a:off x="258913" y="301631"/>
            <a:ext cx="8626176" cy="1327443"/>
          </a:xfrm>
          <a:prstGeom prst="rect">
            <a:avLst/>
          </a:prstGeom>
          <a:noFill/>
          <a:ln>
            <a:noFill/>
          </a:ln>
        </p:spPr>
      </p:pic>
      <p:sp>
        <p:nvSpPr>
          <p:cNvPr id="636" name="Google Shape;636;p94"/>
          <p:cNvSpPr txBox="1"/>
          <p:nvPr/>
        </p:nvSpPr>
        <p:spPr>
          <a:xfrm>
            <a:off x="507725" y="1883300"/>
            <a:ext cx="8269800" cy="1244700"/>
          </a:xfrm>
          <a:prstGeom prst="rect">
            <a:avLst/>
          </a:prstGeom>
          <a:solidFill>
            <a:srgbClr val="E7F5F3"/>
          </a:solidFill>
          <a:ln w="9525" cap="flat" cmpd="sng">
            <a:solidFill>
              <a:srgbClr val="000000"/>
            </a:solidFill>
            <a:prstDash val="dot"/>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800" b="1">
                <a:solidFill>
                  <a:schemeClr val="dk1"/>
                </a:solidFill>
                <a:latin typeface="Calibri"/>
                <a:ea typeface="Calibri"/>
                <a:cs typeface="Calibri"/>
                <a:sym typeface="Calibri"/>
              </a:rPr>
              <a:t>Let’s Dive Back In - </a:t>
            </a:r>
            <a:endParaRPr sz="1800" b="1">
              <a:solidFill>
                <a:schemeClr val="dk1"/>
              </a:solidFill>
              <a:latin typeface="Calibri"/>
              <a:ea typeface="Calibri"/>
              <a:cs typeface="Calibri"/>
              <a:sym typeface="Calibri"/>
            </a:endParaRPr>
          </a:p>
          <a:p>
            <a:pPr marL="457200" lvl="0" indent="-342900" algn="l" rtl="0">
              <a:spcBef>
                <a:spcPts val="0"/>
              </a:spcBef>
              <a:spcAft>
                <a:spcPts val="0"/>
              </a:spcAft>
              <a:buClr>
                <a:schemeClr val="dk1"/>
              </a:buClr>
              <a:buSzPts val="1800"/>
              <a:buFont typeface="Calibri"/>
              <a:buChar char="●"/>
            </a:pPr>
            <a:r>
              <a:rPr lang="en" sz="1800">
                <a:solidFill>
                  <a:schemeClr val="dk1"/>
                </a:solidFill>
                <a:latin typeface="Calibri"/>
                <a:ea typeface="Calibri"/>
                <a:cs typeface="Calibri"/>
                <a:sym typeface="Calibri"/>
              </a:rPr>
              <a:t>Open up the </a:t>
            </a:r>
            <a:r>
              <a:rPr lang="en" sz="1800" u="sng">
                <a:solidFill>
                  <a:schemeClr val="hlink"/>
                </a:solidFill>
                <a:latin typeface="Calibri"/>
                <a:ea typeface="Calibri"/>
                <a:cs typeface="Calibri"/>
                <a:sym typeface="Calibri"/>
                <a:hlinkClick r:id="rId4"/>
              </a:rPr>
              <a:t>Padlet</a:t>
            </a:r>
            <a:r>
              <a:rPr lang="en" sz="1800">
                <a:solidFill>
                  <a:schemeClr val="dk1"/>
                </a:solidFill>
                <a:latin typeface="Calibri"/>
                <a:ea typeface="Calibri"/>
                <a:cs typeface="Calibri"/>
                <a:sym typeface="Calibri"/>
              </a:rPr>
              <a:t> and re-read your Highest Priority Root Cause.</a:t>
            </a:r>
            <a:endParaRPr sz="1800">
              <a:solidFill>
                <a:schemeClr val="dk1"/>
              </a:solidFill>
              <a:latin typeface="Calibri"/>
              <a:ea typeface="Calibri"/>
              <a:cs typeface="Calibri"/>
              <a:sym typeface="Calibri"/>
            </a:endParaRPr>
          </a:p>
          <a:p>
            <a:pPr marL="457200" lvl="0" indent="-342900" algn="l" rtl="0">
              <a:spcBef>
                <a:spcPts val="0"/>
              </a:spcBef>
              <a:spcAft>
                <a:spcPts val="0"/>
              </a:spcAft>
              <a:buClr>
                <a:schemeClr val="dk1"/>
              </a:buClr>
              <a:buSzPts val="1800"/>
              <a:buFont typeface="Calibri"/>
              <a:buChar char="●"/>
            </a:pPr>
            <a:r>
              <a:rPr lang="en" sz="1800">
                <a:solidFill>
                  <a:schemeClr val="dk1"/>
                </a:solidFill>
                <a:latin typeface="Calibri"/>
                <a:ea typeface="Calibri"/>
                <a:cs typeface="Calibri"/>
                <a:sym typeface="Calibri"/>
              </a:rPr>
              <a:t>If you did not attend the last meeting, identify a root cause from your Strategy Tracking Log from the </a:t>
            </a:r>
            <a:r>
              <a:rPr lang="en" sz="1800" u="sng">
                <a:solidFill>
                  <a:schemeClr val="hlink"/>
                </a:solidFill>
                <a:latin typeface="Calibri"/>
                <a:ea typeface="Calibri"/>
                <a:cs typeface="Calibri"/>
                <a:sym typeface="Calibri"/>
                <a:hlinkClick r:id="rId5"/>
              </a:rPr>
              <a:t>TAPP Dashboard </a:t>
            </a:r>
            <a:r>
              <a:rPr lang="en" sz="1800">
                <a:solidFill>
                  <a:schemeClr val="dk1"/>
                </a:solidFill>
                <a:latin typeface="Calibri"/>
                <a:ea typeface="Calibri"/>
                <a:cs typeface="Calibri"/>
                <a:sym typeface="Calibri"/>
              </a:rPr>
              <a:t>and copy it under your district’s name.</a:t>
            </a:r>
            <a:endParaRPr sz="1800">
              <a:solidFill>
                <a:schemeClr val="dk1"/>
              </a:solidFill>
              <a:latin typeface="Calibri"/>
              <a:ea typeface="Calibri"/>
              <a:cs typeface="Calibri"/>
              <a:sym typeface="Calibri"/>
            </a:endParaRPr>
          </a:p>
        </p:txBody>
      </p:sp>
      <p:pic>
        <p:nvPicPr>
          <p:cNvPr id="637" name="Google Shape;637;p94"/>
          <p:cNvPicPr preferRelativeResize="0"/>
          <p:nvPr/>
        </p:nvPicPr>
        <p:blipFill>
          <a:blip r:embed="rId6">
            <a:alphaModFix/>
          </a:blip>
          <a:stretch>
            <a:fillRect/>
          </a:stretch>
        </p:blipFill>
        <p:spPr>
          <a:xfrm>
            <a:off x="5146950" y="3268925"/>
            <a:ext cx="2230050" cy="1167050"/>
          </a:xfrm>
          <a:prstGeom prst="rect">
            <a:avLst/>
          </a:prstGeom>
          <a:noFill/>
          <a:ln>
            <a:noFill/>
          </a:ln>
        </p:spPr>
      </p:pic>
      <p:sp>
        <p:nvSpPr>
          <p:cNvPr id="638" name="Google Shape;638;p94"/>
          <p:cNvSpPr/>
          <p:nvPr/>
        </p:nvSpPr>
        <p:spPr>
          <a:xfrm>
            <a:off x="6924800" y="3222825"/>
            <a:ext cx="646800" cy="516600"/>
          </a:xfrm>
          <a:prstGeom prst="ellipse">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42"/>
        <p:cNvGrpSpPr/>
        <p:nvPr/>
      </p:nvGrpSpPr>
      <p:grpSpPr>
        <a:xfrm>
          <a:off x="0" y="0"/>
          <a:ext cx="0" cy="0"/>
          <a:chOff x="0" y="0"/>
          <a:chExt cx="0" cy="0"/>
        </a:xfrm>
      </p:grpSpPr>
      <p:sp>
        <p:nvSpPr>
          <p:cNvPr id="643" name="Google Shape;643;p95"/>
          <p:cNvSpPr txBox="1">
            <a:spLocks noGrp="1"/>
          </p:cNvSpPr>
          <p:nvPr>
            <p:ph type="body" idx="1"/>
          </p:nvPr>
        </p:nvSpPr>
        <p:spPr>
          <a:xfrm>
            <a:off x="6148825" y="1774575"/>
            <a:ext cx="2769000" cy="2062500"/>
          </a:xfrm>
          <a:prstGeom prst="rect">
            <a:avLst/>
          </a:prstGeom>
        </p:spPr>
        <p:txBody>
          <a:bodyPr spcFirstLastPara="1" wrap="square" lIns="68575" tIns="34275" rIns="68575" bIns="34275" anchor="t" anchorCtr="0">
            <a:normAutofit/>
          </a:bodyPr>
          <a:lstStyle/>
          <a:p>
            <a:pPr marL="0" lvl="0" indent="0" algn="l" rtl="0">
              <a:spcBef>
                <a:spcPts val="800"/>
              </a:spcBef>
              <a:spcAft>
                <a:spcPts val="0"/>
              </a:spcAft>
              <a:buNone/>
            </a:pPr>
            <a:r>
              <a:rPr lang="en" sz="1600"/>
              <a:t>The </a:t>
            </a:r>
            <a:r>
              <a:rPr lang="en" sz="1600" u="sng">
                <a:solidFill>
                  <a:schemeClr val="hlink"/>
                </a:solidFill>
                <a:hlinkClick r:id="rId3"/>
              </a:rPr>
              <a:t>Iceberg Model</a:t>
            </a:r>
            <a:r>
              <a:rPr lang="en" sz="1600"/>
              <a:t> is a systems thinking tool designed to help an individual or group discover the patterns of behavior, supporting structures, and mental models that underlie a particular event – in our case – a particular Root Cause. </a:t>
            </a:r>
            <a:endParaRPr sz="1600"/>
          </a:p>
        </p:txBody>
      </p:sp>
      <p:pic>
        <p:nvPicPr>
          <p:cNvPr id="644" name="Google Shape;644;p95"/>
          <p:cNvPicPr preferRelativeResize="0"/>
          <p:nvPr/>
        </p:nvPicPr>
        <p:blipFill>
          <a:blip r:embed="rId4">
            <a:alphaModFix/>
          </a:blip>
          <a:stretch>
            <a:fillRect/>
          </a:stretch>
        </p:blipFill>
        <p:spPr>
          <a:xfrm>
            <a:off x="253225" y="1249500"/>
            <a:ext cx="5895600" cy="3685900"/>
          </a:xfrm>
          <a:prstGeom prst="rect">
            <a:avLst/>
          </a:prstGeom>
          <a:noFill/>
          <a:ln>
            <a:noFill/>
          </a:ln>
        </p:spPr>
      </p:pic>
      <p:sp>
        <p:nvSpPr>
          <p:cNvPr id="645" name="Google Shape;645;p95"/>
          <p:cNvSpPr txBox="1">
            <a:spLocks noGrp="1"/>
          </p:cNvSpPr>
          <p:nvPr>
            <p:ph type="title"/>
          </p:nvPr>
        </p:nvSpPr>
        <p:spPr>
          <a:xfrm>
            <a:off x="537882" y="342900"/>
            <a:ext cx="8088300" cy="7701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a:t>From Last Month - The Iceberg Protocol</a:t>
            </a:r>
            <a:endParaRPr/>
          </a:p>
        </p:txBody>
      </p:sp>
      <p:sp>
        <p:nvSpPr>
          <p:cNvPr id="646" name="Google Shape;646;p95"/>
          <p:cNvSpPr txBox="1"/>
          <p:nvPr/>
        </p:nvSpPr>
        <p:spPr>
          <a:xfrm>
            <a:off x="3706400" y="3366975"/>
            <a:ext cx="1133100" cy="242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b="1">
                <a:solidFill>
                  <a:schemeClr val="dk1"/>
                </a:solidFill>
                <a:latin typeface="Calibri"/>
                <a:ea typeface="Calibri"/>
                <a:cs typeface="Calibri"/>
                <a:sym typeface="Calibri"/>
              </a:rPr>
              <a:t>policies, procedures</a:t>
            </a:r>
            <a:endParaRPr sz="800" b="1">
              <a:solidFill>
                <a:schemeClr val="dk1"/>
              </a:solidFill>
              <a:latin typeface="Calibri"/>
              <a:ea typeface="Calibri"/>
              <a:cs typeface="Calibri"/>
              <a:sym typeface="Calibri"/>
            </a:endParaRPr>
          </a:p>
        </p:txBody>
      </p:sp>
      <p:sp>
        <p:nvSpPr>
          <p:cNvPr id="647" name="Google Shape;647;p95"/>
          <p:cNvSpPr txBox="1"/>
          <p:nvPr/>
        </p:nvSpPr>
        <p:spPr>
          <a:xfrm>
            <a:off x="4243900" y="4135500"/>
            <a:ext cx="1288800" cy="242100"/>
          </a:xfrm>
          <a:prstGeom prst="rect">
            <a:avLst/>
          </a:prstGeom>
          <a:solidFill>
            <a:schemeClr val="lt1"/>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900" b="1">
                <a:solidFill>
                  <a:schemeClr val="dk1"/>
                </a:solidFill>
                <a:latin typeface="Calibri"/>
                <a:ea typeface="Calibri"/>
                <a:cs typeface="Calibri"/>
                <a:sym typeface="Calibri"/>
              </a:rPr>
              <a:t>supporting AI/AN+ students with positive attendance</a:t>
            </a:r>
            <a:endParaRPr sz="900" b="1">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51"/>
        <p:cNvGrpSpPr/>
        <p:nvPr/>
      </p:nvGrpSpPr>
      <p:grpSpPr>
        <a:xfrm>
          <a:off x="0" y="0"/>
          <a:ext cx="0" cy="0"/>
          <a:chOff x="0" y="0"/>
          <a:chExt cx="0" cy="0"/>
        </a:xfrm>
      </p:grpSpPr>
      <p:sp>
        <p:nvSpPr>
          <p:cNvPr id="652" name="Google Shape;652;p96"/>
          <p:cNvSpPr txBox="1">
            <a:spLocks noGrp="1"/>
          </p:cNvSpPr>
          <p:nvPr>
            <p:ph type="body" idx="1"/>
          </p:nvPr>
        </p:nvSpPr>
        <p:spPr>
          <a:xfrm>
            <a:off x="6286375" y="1369225"/>
            <a:ext cx="2541600" cy="3081900"/>
          </a:xfrm>
          <a:prstGeom prst="rect">
            <a:avLst/>
          </a:prstGeom>
        </p:spPr>
        <p:txBody>
          <a:bodyPr spcFirstLastPara="1" wrap="square" lIns="68575" tIns="34275" rIns="68575" bIns="34275" anchor="t" anchorCtr="0">
            <a:normAutofit/>
          </a:bodyPr>
          <a:lstStyle/>
          <a:p>
            <a:pPr marL="0" lvl="0" indent="0" algn="l" rtl="0">
              <a:spcBef>
                <a:spcPts val="800"/>
              </a:spcBef>
              <a:spcAft>
                <a:spcPts val="0"/>
              </a:spcAft>
              <a:buNone/>
            </a:pPr>
            <a:r>
              <a:rPr lang="en" sz="1600"/>
              <a:t>Turn a piece of paper sideways. Draw the Iceberg Protocol. </a:t>
            </a:r>
            <a:endParaRPr sz="1600"/>
          </a:p>
          <a:p>
            <a:pPr marL="0" lvl="0" indent="0" algn="l" rtl="0">
              <a:spcBef>
                <a:spcPts val="800"/>
              </a:spcBef>
              <a:spcAft>
                <a:spcPts val="0"/>
              </a:spcAft>
              <a:buNone/>
            </a:pPr>
            <a:r>
              <a:rPr lang="en" sz="1600"/>
              <a:t>Make it BIG (fill your paper), so you have lots of space to add your reflections and thoughts.</a:t>
            </a:r>
            <a:endParaRPr sz="1600"/>
          </a:p>
          <a:p>
            <a:pPr marL="0" lvl="0" indent="0" algn="l" rtl="0">
              <a:spcBef>
                <a:spcPts val="800"/>
              </a:spcBef>
              <a:spcAft>
                <a:spcPts val="0"/>
              </a:spcAft>
              <a:buNone/>
            </a:pPr>
            <a:r>
              <a:rPr lang="en" sz="1600"/>
              <a:t>Include the </a:t>
            </a:r>
            <a:r>
              <a:rPr lang="en" sz="1600" b="1">
                <a:solidFill>
                  <a:srgbClr val="DC5626"/>
                </a:solidFill>
              </a:rPr>
              <a:t>labels</a:t>
            </a:r>
            <a:r>
              <a:rPr lang="en" sz="1600"/>
              <a:t>, but not the questions. This slide will be up as you engage in your reflection.</a:t>
            </a:r>
            <a:endParaRPr sz="1600"/>
          </a:p>
        </p:txBody>
      </p:sp>
      <p:pic>
        <p:nvPicPr>
          <p:cNvPr id="653" name="Google Shape;653;p96"/>
          <p:cNvPicPr preferRelativeResize="0"/>
          <p:nvPr/>
        </p:nvPicPr>
        <p:blipFill>
          <a:blip r:embed="rId3">
            <a:alphaModFix/>
          </a:blip>
          <a:stretch>
            <a:fillRect/>
          </a:stretch>
        </p:blipFill>
        <p:spPr>
          <a:xfrm>
            <a:off x="253225" y="1249500"/>
            <a:ext cx="5895600" cy="3685900"/>
          </a:xfrm>
          <a:prstGeom prst="rect">
            <a:avLst/>
          </a:prstGeom>
          <a:noFill/>
          <a:ln>
            <a:noFill/>
          </a:ln>
        </p:spPr>
      </p:pic>
      <p:sp>
        <p:nvSpPr>
          <p:cNvPr id="654" name="Google Shape;654;p96"/>
          <p:cNvSpPr txBox="1">
            <a:spLocks noGrp="1"/>
          </p:cNvSpPr>
          <p:nvPr>
            <p:ph type="title"/>
          </p:nvPr>
        </p:nvSpPr>
        <p:spPr>
          <a:xfrm>
            <a:off x="537882" y="342900"/>
            <a:ext cx="8088300" cy="7701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a:t>Find your Completed Iceberg Protocol</a:t>
            </a:r>
            <a:endParaRPr/>
          </a:p>
        </p:txBody>
      </p:sp>
      <p:sp>
        <p:nvSpPr>
          <p:cNvPr id="655" name="Google Shape;655;p96"/>
          <p:cNvSpPr/>
          <p:nvPr/>
        </p:nvSpPr>
        <p:spPr>
          <a:xfrm>
            <a:off x="565250" y="1795100"/>
            <a:ext cx="1468800" cy="528000"/>
          </a:xfrm>
          <a:prstGeom prst="ellipse">
            <a:avLst/>
          </a:prstGeom>
          <a:noFill/>
          <a:ln w="2857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656" name="Google Shape;656;p96"/>
          <p:cNvSpPr/>
          <p:nvPr/>
        </p:nvSpPr>
        <p:spPr>
          <a:xfrm>
            <a:off x="2300350" y="2442498"/>
            <a:ext cx="1468800" cy="441300"/>
          </a:xfrm>
          <a:prstGeom prst="ellipse">
            <a:avLst/>
          </a:prstGeom>
          <a:noFill/>
          <a:ln w="2857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657" name="Google Shape;657;p96"/>
          <p:cNvSpPr/>
          <p:nvPr/>
        </p:nvSpPr>
        <p:spPr>
          <a:xfrm>
            <a:off x="2382850" y="3079125"/>
            <a:ext cx="1259700" cy="405000"/>
          </a:xfrm>
          <a:prstGeom prst="ellipse">
            <a:avLst/>
          </a:prstGeom>
          <a:noFill/>
          <a:ln w="2857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658" name="Google Shape;658;p96"/>
          <p:cNvSpPr/>
          <p:nvPr/>
        </p:nvSpPr>
        <p:spPr>
          <a:xfrm>
            <a:off x="2519350" y="1795100"/>
            <a:ext cx="1203600" cy="405000"/>
          </a:xfrm>
          <a:prstGeom prst="ellipse">
            <a:avLst/>
          </a:prstGeom>
          <a:noFill/>
          <a:ln w="2857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659" name="Google Shape;659;p96"/>
          <p:cNvSpPr/>
          <p:nvPr/>
        </p:nvSpPr>
        <p:spPr>
          <a:xfrm rot="5400000">
            <a:off x="4109100" y="2093475"/>
            <a:ext cx="1468800" cy="630300"/>
          </a:xfrm>
          <a:prstGeom prst="ellipse">
            <a:avLst/>
          </a:prstGeom>
          <a:noFill/>
          <a:ln w="2857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660" name="Google Shape;660;p96"/>
          <p:cNvSpPr/>
          <p:nvPr/>
        </p:nvSpPr>
        <p:spPr>
          <a:xfrm>
            <a:off x="2338850" y="3844975"/>
            <a:ext cx="1468800" cy="528000"/>
          </a:xfrm>
          <a:prstGeom prst="ellipse">
            <a:avLst/>
          </a:prstGeom>
          <a:noFill/>
          <a:ln w="2857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661" name="Google Shape;661;p96"/>
          <p:cNvSpPr/>
          <p:nvPr/>
        </p:nvSpPr>
        <p:spPr>
          <a:xfrm rot="5400000">
            <a:off x="4707075" y="2861750"/>
            <a:ext cx="1468800" cy="630300"/>
          </a:xfrm>
          <a:prstGeom prst="ellipse">
            <a:avLst/>
          </a:prstGeom>
          <a:noFill/>
          <a:ln w="2857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662" name="Google Shape;662;p96"/>
          <p:cNvSpPr/>
          <p:nvPr/>
        </p:nvSpPr>
        <p:spPr>
          <a:xfrm>
            <a:off x="497600" y="2551125"/>
            <a:ext cx="1468800" cy="528000"/>
          </a:xfrm>
          <a:prstGeom prst="ellipse">
            <a:avLst/>
          </a:prstGeom>
          <a:noFill/>
          <a:ln w="2857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663" name="Google Shape;663;p96"/>
          <p:cNvSpPr txBox="1"/>
          <p:nvPr/>
        </p:nvSpPr>
        <p:spPr>
          <a:xfrm>
            <a:off x="3706400" y="3366975"/>
            <a:ext cx="1133100" cy="242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b="1">
                <a:solidFill>
                  <a:schemeClr val="dk1"/>
                </a:solidFill>
                <a:latin typeface="Calibri"/>
                <a:ea typeface="Calibri"/>
                <a:cs typeface="Calibri"/>
                <a:sym typeface="Calibri"/>
              </a:rPr>
              <a:t>policies, procedures</a:t>
            </a:r>
            <a:endParaRPr sz="800" b="1">
              <a:solidFill>
                <a:schemeClr val="dk1"/>
              </a:solidFill>
              <a:latin typeface="Calibri"/>
              <a:ea typeface="Calibri"/>
              <a:cs typeface="Calibri"/>
              <a:sym typeface="Calibri"/>
            </a:endParaRPr>
          </a:p>
        </p:txBody>
      </p:sp>
      <p:sp>
        <p:nvSpPr>
          <p:cNvPr id="664" name="Google Shape;664;p96"/>
          <p:cNvSpPr txBox="1"/>
          <p:nvPr/>
        </p:nvSpPr>
        <p:spPr>
          <a:xfrm>
            <a:off x="4243900" y="4135500"/>
            <a:ext cx="1288800" cy="242100"/>
          </a:xfrm>
          <a:prstGeom prst="rect">
            <a:avLst/>
          </a:prstGeom>
          <a:solidFill>
            <a:schemeClr val="lt1"/>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900" b="1">
                <a:solidFill>
                  <a:schemeClr val="dk1"/>
                </a:solidFill>
                <a:latin typeface="Calibri"/>
                <a:ea typeface="Calibri"/>
                <a:cs typeface="Calibri"/>
                <a:sym typeface="Calibri"/>
              </a:rPr>
              <a:t>supporting AI/AN+ students with positive attendance</a:t>
            </a:r>
            <a:endParaRPr sz="900" b="1">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68"/>
        <p:cNvGrpSpPr/>
        <p:nvPr/>
      </p:nvGrpSpPr>
      <p:grpSpPr>
        <a:xfrm>
          <a:off x="0" y="0"/>
          <a:ext cx="0" cy="0"/>
          <a:chOff x="0" y="0"/>
          <a:chExt cx="0" cy="0"/>
        </a:xfrm>
      </p:grpSpPr>
      <p:sp>
        <p:nvSpPr>
          <p:cNvPr id="669" name="Google Shape;669;p97"/>
          <p:cNvSpPr txBox="1">
            <a:spLocks noGrp="1"/>
          </p:cNvSpPr>
          <p:nvPr>
            <p:ph type="body" idx="1"/>
          </p:nvPr>
        </p:nvSpPr>
        <p:spPr>
          <a:xfrm>
            <a:off x="571575" y="1397249"/>
            <a:ext cx="8088300" cy="3336600"/>
          </a:xfrm>
          <a:prstGeom prst="rect">
            <a:avLst/>
          </a:prstGeom>
        </p:spPr>
        <p:txBody>
          <a:bodyPr spcFirstLastPara="1" wrap="square" lIns="68575" tIns="34275" rIns="68575" bIns="34275" anchor="t" anchorCtr="0">
            <a:normAutofit fontScale="85000" lnSpcReduction="20000"/>
          </a:bodyPr>
          <a:lstStyle/>
          <a:p>
            <a:pPr marL="914400" lvl="0" indent="0" algn="l" rtl="0">
              <a:spcBef>
                <a:spcPts val="800"/>
              </a:spcBef>
              <a:spcAft>
                <a:spcPts val="0"/>
              </a:spcAft>
              <a:buNone/>
            </a:pPr>
            <a:r>
              <a:rPr lang="en"/>
              <a:t>In the book, “Against Civility: The Hidden Racism in our Obsession with Civility by Alex Zamalin”, it shares the following -</a:t>
            </a:r>
            <a:endParaRPr/>
          </a:p>
          <a:p>
            <a:pPr marL="0" lvl="0" indent="0" algn="l" rtl="0">
              <a:spcBef>
                <a:spcPts val="800"/>
              </a:spcBef>
              <a:spcAft>
                <a:spcPts val="0"/>
              </a:spcAft>
              <a:buNone/>
            </a:pPr>
            <a:r>
              <a:rPr lang="en"/>
              <a:t>Civility is beneficial for a society beset by extremism…civility appeals to the mainstream because it conjures a common ground, a nonpolitical arena where agreement isn’t too far away, where consensus is within reach, where moderation counters aggression, where reason trumps the irrational…</a:t>
            </a:r>
            <a:endParaRPr/>
          </a:p>
          <a:p>
            <a:pPr marL="0" lvl="0" indent="0" algn="l" rtl="0">
              <a:spcBef>
                <a:spcPts val="800"/>
              </a:spcBef>
              <a:spcAft>
                <a:spcPts val="0"/>
              </a:spcAft>
              <a:buNone/>
            </a:pPr>
            <a:r>
              <a:rPr lang="en"/>
              <a:t>Civility sounds like a good thing. If we think about our daily lives and our relationships with neighbors and friends, the word suggests warmth and affection, forgiveness and humility – and good manners – things to which we should aspire. In truth, most people won’t want to come off as rude or impolite at a dinner party, on the sidewalk, or on the street corner…</a:t>
            </a:r>
            <a:endParaRPr/>
          </a:p>
          <a:p>
            <a:pPr marL="0" lvl="0" indent="0" algn="l" rtl="0">
              <a:spcBef>
                <a:spcPts val="800"/>
              </a:spcBef>
              <a:spcAft>
                <a:spcPts val="0"/>
              </a:spcAft>
              <a:buNone/>
            </a:pPr>
            <a:r>
              <a:rPr lang="en"/>
              <a:t>But, [equity work] isn’t everyday life. [Equity work] is about organizing the competing interests within a community, distributing socioeconomic resources, making determinations about what lives matter and whose don’t…</a:t>
            </a:r>
            <a:endParaRPr/>
          </a:p>
          <a:p>
            <a:pPr marL="0" lvl="0" indent="0" algn="l" rtl="0">
              <a:spcBef>
                <a:spcPts val="800"/>
              </a:spcBef>
              <a:spcAft>
                <a:spcPts val="0"/>
              </a:spcAft>
              <a:buNone/>
            </a:pPr>
            <a:r>
              <a:rPr lang="en"/>
              <a:t>Once we think about [equity work] this way, we need to ask ourselves this: Does civility take us one step closer to our goal of liberation for all people? Does it sway [leadership] to make sweeping changes in [educational] policy? Is it something to which we should aspire in public life as we do with our friends and neighbors?</a:t>
            </a:r>
            <a:endParaRPr/>
          </a:p>
        </p:txBody>
      </p:sp>
      <p:pic>
        <p:nvPicPr>
          <p:cNvPr id="670" name="Google Shape;670;p97"/>
          <p:cNvPicPr preferRelativeResize="0"/>
          <p:nvPr/>
        </p:nvPicPr>
        <p:blipFill>
          <a:blip r:embed="rId3">
            <a:alphaModFix/>
          </a:blip>
          <a:stretch>
            <a:fillRect/>
          </a:stretch>
        </p:blipFill>
        <p:spPr>
          <a:xfrm>
            <a:off x="482975" y="266725"/>
            <a:ext cx="880200" cy="1322725"/>
          </a:xfrm>
          <a:prstGeom prst="rect">
            <a:avLst/>
          </a:prstGeom>
          <a:noFill/>
          <a:ln>
            <a:noFill/>
          </a:ln>
        </p:spPr>
      </p:pic>
      <p:sp>
        <p:nvSpPr>
          <p:cNvPr id="671" name="Google Shape;671;p97"/>
          <p:cNvSpPr txBox="1"/>
          <p:nvPr/>
        </p:nvSpPr>
        <p:spPr>
          <a:xfrm>
            <a:off x="1469975" y="266725"/>
            <a:ext cx="7156200" cy="11586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800"/>
              </a:spcBef>
              <a:spcAft>
                <a:spcPts val="0"/>
              </a:spcAft>
              <a:buNone/>
            </a:pPr>
            <a:r>
              <a:rPr lang="en" sz="1405" b="1">
                <a:solidFill>
                  <a:schemeClr val="dk1"/>
                </a:solidFill>
              </a:rPr>
              <a:t>As educators, the need to justify, to excuse, to explain, to empathize, and to protect our peers from unpleasant feelings and difficult emotions is in our nature. While at the same time, the work as advocates surfaces inequities unconsciously and consciously perpetuated by our colleagues and as advocates, we must address them.</a:t>
            </a:r>
            <a:endParaRPr sz="1800" b="1">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7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7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75"/>
        <p:cNvGrpSpPr/>
        <p:nvPr/>
      </p:nvGrpSpPr>
      <p:grpSpPr>
        <a:xfrm>
          <a:off x="0" y="0"/>
          <a:ext cx="0" cy="0"/>
          <a:chOff x="0" y="0"/>
          <a:chExt cx="0" cy="0"/>
        </a:xfrm>
      </p:grpSpPr>
      <p:sp>
        <p:nvSpPr>
          <p:cNvPr id="676" name="Google Shape;676;p98"/>
          <p:cNvSpPr txBox="1">
            <a:spLocks noGrp="1"/>
          </p:cNvSpPr>
          <p:nvPr>
            <p:ph type="body" idx="1"/>
          </p:nvPr>
        </p:nvSpPr>
        <p:spPr>
          <a:xfrm>
            <a:off x="6133700" y="1494450"/>
            <a:ext cx="2679300" cy="2154600"/>
          </a:xfrm>
          <a:prstGeom prst="rect">
            <a:avLst/>
          </a:prstGeom>
          <a:solidFill>
            <a:schemeClr val="lt2"/>
          </a:solidFill>
          <a:ln w="19050" cap="flat" cmpd="sng">
            <a:solidFill>
              <a:schemeClr val="dk1"/>
            </a:solidFill>
            <a:prstDash val="dash"/>
            <a:round/>
            <a:headEnd type="none" w="sm" len="sm"/>
            <a:tailEnd type="none" w="sm" len="sm"/>
          </a:ln>
        </p:spPr>
        <p:txBody>
          <a:bodyPr spcFirstLastPara="1" wrap="square" lIns="68575" tIns="34275" rIns="68575" bIns="34275" anchor="t" anchorCtr="0">
            <a:normAutofit/>
          </a:bodyPr>
          <a:lstStyle/>
          <a:p>
            <a:pPr marL="0" lvl="0" indent="0" algn="l" rtl="0">
              <a:spcBef>
                <a:spcPts val="800"/>
              </a:spcBef>
              <a:spcAft>
                <a:spcPts val="0"/>
              </a:spcAft>
              <a:buNone/>
            </a:pPr>
            <a:r>
              <a:rPr lang="en" sz="1600" b="1">
                <a:solidFill>
                  <a:schemeClr val="accent5"/>
                </a:solidFill>
              </a:rPr>
              <a:t>5 minutes</a:t>
            </a:r>
            <a:r>
              <a:rPr lang="en" sz="1600"/>
              <a:t> -</a:t>
            </a:r>
            <a:endParaRPr sz="1600"/>
          </a:p>
          <a:p>
            <a:pPr marL="0" lvl="0" indent="0" algn="l" rtl="0">
              <a:spcBef>
                <a:spcPts val="800"/>
              </a:spcBef>
              <a:spcAft>
                <a:spcPts val="0"/>
              </a:spcAft>
              <a:buNone/>
            </a:pPr>
            <a:r>
              <a:rPr lang="en" sz="1600"/>
              <a:t>Think about your Root Cause.</a:t>
            </a:r>
            <a:endParaRPr sz="1600"/>
          </a:p>
          <a:p>
            <a:pPr marL="0" lvl="0" indent="0" algn="l" rtl="0">
              <a:spcBef>
                <a:spcPts val="800"/>
              </a:spcBef>
              <a:spcAft>
                <a:spcPts val="0"/>
              </a:spcAft>
              <a:buNone/>
            </a:pPr>
            <a:r>
              <a:rPr lang="en" sz="1600"/>
              <a:t>Go back to your Iceberg Protocol reflections</a:t>
            </a:r>
            <a:r>
              <a:rPr lang="en" sz="1600" b="1"/>
              <a:t>.</a:t>
            </a:r>
            <a:endParaRPr sz="1600" b="1"/>
          </a:p>
          <a:p>
            <a:pPr marL="0" lvl="0" indent="0" algn="l" rtl="0">
              <a:spcBef>
                <a:spcPts val="800"/>
              </a:spcBef>
              <a:spcAft>
                <a:spcPts val="0"/>
              </a:spcAft>
              <a:buNone/>
            </a:pPr>
            <a:r>
              <a:rPr lang="en" sz="1600"/>
              <a:t>Re-read them, adding any additional reflections and </a:t>
            </a:r>
            <a:r>
              <a:rPr lang="en" sz="1600" i="1"/>
              <a:t>details</a:t>
            </a:r>
            <a:r>
              <a:rPr lang="en" sz="1600"/>
              <a:t> to them.</a:t>
            </a:r>
            <a:endParaRPr sz="1600"/>
          </a:p>
        </p:txBody>
      </p:sp>
      <p:pic>
        <p:nvPicPr>
          <p:cNvPr id="677" name="Google Shape;677;p98"/>
          <p:cNvPicPr preferRelativeResize="0"/>
          <p:nvPr/>
        </p:nvPicPr>
        <p:blipFill>
          <a:blip r:embed="rId3">
            <a:alphaModFix/>
          </a:blip>
          <a:stretch>
            <a:fillRect/>
          </a:stretch>
        </p:blipFill>
        <p:spPr>
          <a:xfrm>
            <a:off x="290200" y="1263725"/>
            <a:ext cx="5843500" cy="3653325"/>
          </a:xfrm>
          <a:prstGeom prst="rect">
            <a:avLst/>
          </a:prstGeom>
          <a:noFill/>
          <a:ln>
            <a:noFill/>
          </a:ln>
        </p:spPr>
      </p:pic>
      <p:sp>
        <p:nvSpPr>
          <p:cNvPr id="678" name="Google Shape;678;p98"/>
          <p:cNvSpPr txBox="1">
            <a:spLocks noGrp="1"/>
          </p:cNvSpPr>
          <p:nvPr>
            <p:ph type="title"/>
          </p:nvPr>
        </p:nvSpPr>
        <p:spPr>
          <a:xfrm>
            <a:off x="537882" y="342900"/>
            <a:ext cx="8088300" cy="7701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a:t>The Iceberg Protocol</a:t>
            </a:r>
            <a:endParaRPr/>
          </a:p>
        </p:txBody>
      </p:sp>
      <p:sp>
        <p:nvSpPr>
          <p:cNvPr id="679" name="Google Shape;679;p98"/>
          <p:cNvSpPr txBox="1"/>
          <p:nvPr/>
        </p:nvSpPr>
        <p:spPr>
          <a:xfrm>
            <a:off x="3706400" y="3366975"/>
            <a:ext cx="1133100" cy="242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b="1">
                <a:solidFill>
                  <a:schemeClr val="dk1"/>
                </a:solidFill>
                <a:latin typeface="Calibri"/>
                <a:ea typeface="Calibri"/>
                <a:cs typeface="Calibri"/>
                <a:sym typeface="Calibri"/>
              </a:rPr>
              <a:t>policies, procedures</a:t>
            </a:r>
            <a:endParaRPr sz="800" b="1">
              <a:solidFill>
                <a:schemeClr val="dk1"/>
              </a:solidFill>
              <a:latin typeface="Calibri"/>
              <a:ea typeface="Calibri"/>
              <a:cs typeface="Calibri"/>
              <a:sym typeface="Calibri"/>
            </a:endParaRPr>
          </a:p>
        </p:txBody>
      </p:sp>
      <p:sp>
        <p:nvSpPr>
          <p:cNvPr id="680" name="Google Shape;680;p98"/>
          <p:cNvSpPr txBox="1"/>
          <p:nvPr/>
        </p:nvSpPr>
        <p:spPr>
          <a:xfrm>
            <a:off x="4243900" y="4135500"/>
            <a:ext cx="1288800" cy="242100"/>
          </a:xfrm>
          <a:prstGeom prst="rect">
            <a:avLst/>
          </a:prstGeom>
          <a:solidFill>
            <a:schemeClr val="lt1"/>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900" b="1">
                <a:solidFill>
                  <a:schemeClr val="dk1"/>
                </a:solidFill>
                <a:latin typeface="Calibri"/>
                <a:ea typeface="Calibri"/>
                <a:cs typeface="Calibri"/>
                <a:sym typeface="Calibri"/>
              </a:rPr>
              <a:t>supporting AI/AN+ students with positive attendance</a:t>
            </a:r>
            <a:endParaRPr sz="900" b="1">
              <a:solidFill>
                <a:schemeClr val="dk1"/>
              </a:solidFill>
              <a:latin typeface="Calibri"/>
              <a:ea typeface="Calibri"/>
              <a:cs typeface="Calibri"/>
              <a:sym typeface="Calibri"/>
            </a:endParaRPr>
          </a:p>
        </p:txBody>
      </p:sp>
      <p:sp>
        <p:nvSpPr>
          <p:cNvPr id="681" name="Google Shape;681;p98"/>
          <p:cNvSpPr/>
          <p:nvPr/>
        </p:nvSpPr>
        <p:spPr>
          <a:xfrm>
            <a:off x="145100" y="1342200"/>
            <a:ext cx="6150000" cy="3574800"/>
          </a:xfrm>
          <a:prstGeom prst="triangle">
            <a:avLst>
              <a:gd name="adj" fmla="val 49180"/>
            </a:avLst>
          </a:prstGeom>
          <a:noFill/>
          <a:ln w="762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85"/>
        <p:cNvGrpSpPr/>
        <p:nvPr/>
      </p:nvGrpSpPr>
      <p:grpSpPr>
        <a:xfrm>
          <a:off x="0" y="0"/>
          <a:ext cx="0" cy="0"/>
          <a:chOff x="0" y="0"/>
          <a:chExt cx="0" cy="0"/>
        </a:xfrm>
      </p:grpSpPr>
      <p:sp>
        <p:nvSpPr>
          <p:cNvPr id="686" name="Google Shape;686;p99"/>
          <p:cNvSpPr txBox="1">
            <a:spLocks noGrp="1"/>
          </p:cNvSpPr>
          <p:nvPr>
            <p:ph type="body" idx="1"/>
          </p:nvPr>
        </p:nvSpPr>
        <p:spPr>
          <a:xfrm>
            <a:off x="152075" y="637300"/>
            <a:ext cx="8833500" cy="4283100"/>
          </a:xfrm>
          <a:prstGeom prst="rect">
            <a:avLst/>
          </a:prstGeom>
          <a:solidFill>
            <a:srgbClr val="FCF4F8"/>
          </a:solidFill>
        </p:spPr>
        <p:txBody>
          <a:bodyPr spcFirstLastPara="1" wrap="square" lIns="68575" tIns="34275" rIns="68575" bIns="34275" anchor="t" anchorCtr="0">
            <a:noAutofit/>
          </a:bodyPr>
          <a:lstStyle/>
          <a:p>
            <a:pPr marL="0" lvl="0" indent="0" algn="l" rtl="0">
              <a:lnSpc>
                <a:spcPct val="100000"/>
              </a:lnSpc>
              <a:spcBef>
                <a:spcPts val="800"/>
              </a:spcBef>
              <a:spcAft>
                <a:spcPts val="0"/>
              </a:spcAft>
              <a:buSzPts val="1018"/>
              <a:buNone/>
            </a:pPr>
            <a:r>
              <a:rPr lang="en" sz="1487"/>
              <a:t>In groups, take turns. First sharer –</a:t>
            </a:r>
            <a:endParaRPr sz="1487"/>
          </a:p>
          <a:p>
            <a:pPr marL="457200" lvl="0" indent="-323056" algn="l" rtl="0">
              <a:lnSpc>
                <a:spcPct val="100000"/>
              </a:lnSpc>
              <a:spcBef>
                <a:spcPts val="800"/>
              </a:spcBef>
              <a:spcAft>
                <a:spcPts val="0"/>
              </a:spcAft>
              <a:buSzPts val="1488"/>
              <a:buAutoNum type="arabicPeriod"/>
            </a:pPr>
            <a:r>
              <a:rPr lang="en" sz="1487" b="1">
                <a:solidFill>
                  <a:schemeClr val="accent2"/>
                </a:solidFill>
              </a:rPr>
              <a:t>1 MINUTE - </a:t>
            </a:r>
            <a:r>
              <a:rPr lang="en" sz="1487" u="sng"/>
              <a:t>Succinctly</a:t>
            </a:r>
            <a:r>
              <a:rPr lang="en" sz="1487"/>
              <a:t> share your Root Cause from the Padlet.</a:t>
            </a:r>
            <a:endParaRPr sz="1487"/>
          </a:p>
          <a:p>
            <a:pPr marL="457200" lvl="0" indent="-323056" algn="l" rtl="0">
              <a:lnSpc>
                <a:spcPct val="100000"/>
              </a:lnSpc>
              <a:spcBef>
                <a:spcPts val="0"/>
              </a:spcBef>
              <a:spcAft>
                <a:spcPts val="0"/>
              </a:spcAft>
              <a:buSzPts val="1488"/>
              <a:buAutoNum type="arabicPeriod"/>
            </a:pPr>
            <a:r>
              <a:rPr lang="en" sz="1487" b="1">
                <a:solidFill>
                  <a:schemeClr val="accent1"/>
                </a:solidFill>
              </a:rPr>
              <a:t>2 MINUTES</a:t>
            </a:r>
            <a:r>
              <a:rPr lang="en" sz="1487"/>
              <a:t> -  Read through your Iceberg Protocol in this order -</a:t>
            </a:r>
            <a:endParaRPr sz="1487"/>
          </a:p>
          <a:p>
            <a:pPr marL="914400" lvl="1" indent="-323056" algn="l" rtl="0">
              <a:lnSpc>
                <a:spcPct val="100000"/>
              </a:lnSpc>
              <a:spcBef>
                <a:spcPts val="0"/>
              </a:spcBef>
              <a:spcAft>
                <a:spcPts val="0"/>
              </a:spcAft>
              <a:buSzPts val="1488"/>
              <a:buAutoNum type="alphaLcPeriod"/>
            </a:pPr>
            <a:r>
              <a:rPr lang="en" sz="1487"/>
              <a:t>Events (What is seen…)</a:t>
            </a:r>
            <a:endParaRPr sz="1487"/>
          </a:p>
          <a:p>
            <a:pPr marL="914400" lvl="1" indent="-323056" algn="l" rtl="0">
              <a:lnSpc>
                <a:spcPct val="100000"/>
              </a:lnSpc>
              <a:spcBef>
                <a:spcPts val="0"/>
              </a:spcBef>
              <a:spcAft>
                <a:spcPts val="0"/>
              </a:spcAft>
              <a:buSzPts val="1488"/>
              <a:buAutoNum type="alphaLcPeriod"/>
            </a:pPr>
            <a:r>
              <a:rPr lang="en" sz="1487"/>
              <a:t>Patterns of Behavior (What is generally unseen…)</a:t>
            </a:r>
            <a:endParaRPr sz="1487"/>
          </a:p>
          <a:p>
            <a:pPr marL="457200" lvl="0" indent="-323056" algn="l" rtl="0">
              <a:lnSpc>
                <a:spcPct val="100000"/>
              </a:lnSpc>
              <a:spcBef>
                <a:spcPts val="0"/>
              </a:spcBef>
              <a:spcAft>
                <a:spcPts val="0"/>
              </a:spcAft>
              <a:buSzPts val="1488"/>
              <a:buAutoNum type="arabicPeriod"/>
            </a:pPr>
            <a:r>
              <a:rPr lang="en" sz="1487" b="1">
                <a:solidFill>
                  <a:schemeClr val="accent5"/>
                </a:solidFill>
              </a:rPr>
              <a:t>2 MINUTES</a:t>
            </a:r>
            <a:r>
              <a:rPr lang="en" sz="1487"/>
              <a:t> - After “a and b” have been shared, </a:t>
            </a:r>
            <a:r>
              <a:rPr lang="en" sz="1487" i="1"/>
              <a:t>each listener</a:t>
            </a:r>
            <a:r>
              <a:rPr lang="en" sz="1487"/>
              <a:t> speaks to the </a:t>
            </a:r>
            <a:r>
              <a:rPr lang="en" sz="1487" b="1" u="sng">
                <a:solidFill>
                  <a:schemeClr val="accent3"/>
                </a:solidFill>
              </a:rPr>
              <a:t>same prompt</a:t>
            </a:r>
            <a:r>
              <a:rPr lang="en" sz="1487"/>
              <a:t> in order. You can respond multiple times to the same prompt. </a:t>
            </a:r>
            <a:r>
              <a:rPr lang="en" sz="1487">
                <a:solidFill>
                  <a:srgbClr val="FF0000"/>
                </a:solidFill>
              </a:rPr>
              <a:t>The sharer does NOT respond, but they remain silent and takes notes</a:t>
            </a:r>
            <a:r>
              <a:rPr lang="en" sz="1487"/>
              <a:t> -</a:t>
            </a:r>
            <a:endParaRPr sz="1487"/>
          </a:p>
          <a:p>
            <a:pPr marL="914400" lvl="0" indent="-323056" algn="l" rtl="0">
              <a:lnSpc>
                <a:spcPct val="100000"/>
              </a:lnSpc>
              <a:spcBef>
                <a:spcPts val="0"/>
              </a:spcBef>
              <a:spcAft>
                <a:spcPts val="0"/>
              </a:spcAft>
              <a:buSzPts val="1488"/>
              <a:buChar char="•"/>
            </a:pPr>
            <a:r>
              <a:rPr lang="en" sz="1487"/>
              <a:t>What I heard the presenter say is….</a:t>
            </a:r>
            <a:endParaRPr sz="1487"/>
          </a:p>
          <a:p>
            <a:pPr marL="914400" lvl="0" indent="-323056" algn="l" rtl="0">
              <a:lnSpc>
                <a:spcPct val="100000"/>
              </a:lnSpc>
              <a:spcBef>
                <a:spcPts val="0"/>
              </a:spcBef>
              <a:spcAft>
                <a:spcPts val="0"/>
              </a:spcAft>
              <a:buSzPts val="1488"/>
              <a:buChar char="•"/>
            </a:pPr>
            <a:r>
              <a:rPr lang="en" sz="1487"/>
              <a:t>One assumption that seems to be part of the dilemma is…</a:t>
            </a:r>
            <a:endParaRPr sz="1487"/>
          </a:p>
          <a:p>
            <a:pPr marL="457200" lvl="0" indent="-323056" algn="l" rtl="0">
              <a:lnSpc>
                <a:spcPct val="100000"/>
              </a:lnSpc>
              <a:spcBef>
                <a:spcPts val="0"/>
              </a:spcBef>
              <a:spcAft>
                <a:spcPts val="0"/>
              </a:spcAft>
              <a:buSzPts val="1488"/>
              <a:buAutoNum type="arabicPeriod"/>
            </a:pPr>
            <a:r>
              <a:rPr lang="en" sz="1487" b="1">
                <a:solidFill>
                  <a:schemeClr val="accent2"/>
                </a:solidFill>
              </a:rPr>
              <a:t>2 MINUTES</a:t>
            </a:r>
            <a:r>
              <a:rPr lang="en" sz="1487"/>
              <a:t> - The sharer continues sharing out on -</a:t>
            </a:r>
            <a:endParaRPr sz="1487"/>
          </a:p>
          <a:p>
            <a:pPr marL="914400" lvl="1" indent="-323056" algn="l" rtl="0">
              <a:lnSpc>
                <a:spcPct val="100000"/>
              </a:lnSpc>
              <a:spcBef>
                <a:spcPts val="0"/>
              </a:spcBef>
              <a:spcAft>
                <a:spcPts val="0"/>
              </a:spcAft>
              <a:buSzPts val="1488"/>
              <a:buAutoNum type="alphaLcPeriod"/>
            </a:pPr>
            <a:r>
              <a:rPr lang="en" sz="1487"/>
              <a:t>Structures and Mental Models (What you can leverage to address this…)</a:t>
            </a:r>
            <a:endParaRPr sz="1487"/>
          </a:p>
          <a:p>
            <a:pPr marL="457200" lvl="0" indent="-323056" algn="l" rtl="0">
              <a:lnSpc>
                <a:spcPct val="100000"/>
              </a:lnSpc>
              <a:spcBef>
                <a:spcPts val="0"/>
              </a:spcBef>
              <a:spcAft>
                <a:spcPts val="0"/>
              </a:spcAft>
              <a:buSzPts val="1488"/>
              <a:buAutoNum type="arabicPeriod"/>
            </a:pPr>
            <a:r>
              <a:rPr lang="en" sz="1487" b="1">
                <a:solidFill>
                  <a:schemeClr val="accent2"/>
                </a:solidFill>
              </a:rPr>
              <a:t>2 MINUTES - </a:t>
            </a:r>
            <a:r>
              <a:rPr lang="en" sz="1487"/>
              <a:t>After “a” has been shared, </a:t>
            </a:r>
            <a:r>
              <a:rPr lang="en" sz="1487" i="1"/>
              <a:t>each listener</a:t>
            </a:r>
            <a:r>
              <a:rPr lang="en" sz="1487"/>
              <a:t> speaks to the same prompt in order, responding multiple times to the same prompt if needed. </a:t>
            </a:r>
            <a:r>
              <a:rPr lang="en" sz="1487">
                <a:solidFill>
                  <a:srgbClr val="FF0000"/>
                </a:solidFill>
              </a:rPr>
              <a:t>The sharer does NOT respond, but takes notes</a:t>
            </a:r>
            <a:r>
              <a:rPr lang="en" sz="1487"/>
              <a:t> -</a:t>
            </a:r>
            <a:endParaRPr sz="1487"/>
          </a:p>
          <a:p>
            <a:pPr marL="914400" lvl="0" indent="-323056" algn="l" rtl="0">
              <a:lnSpc>
                <a:spcPct val="100000"/>
              </a:lnSpc>
              <a:spcBef>
                <a:spcPts val="0"/>
              </a:spcBef>
              <a:spcAft>
                <a:spcPts val="0"/>
              </a:spcAft>
              <a:buSzPts val="1488"/>
              <a:buChar char="•"/>
            </a:pPr>
            <a:r>
              <a:rPr lang="en" sz="1487"/>
              <a:t>A question that raises for me is….</a:t>
            </a:r>
            <a:endParaRPr sz="1487"/>
          </a:p>
          <a:p>
            <a:pPr marL="914400" lvl="0" indent="-323056" algn="l" rtl="0">
              <a:lnSpc>
                <a:spcPct val="100000"/>
              </a:lnSpc>
              <a:spcBef>
                <a:spcPts val="0"/>
              </a:spcBef>
              <a:spcAft>
                <a:spcPts val="0"/>
              </a:spcAft>
              <a:buSzPts val="1488"/>
              <a:buChar char="•"/>
            </a:pPr>
            <a:r>
              <a:rPr lang="en" sz="1487"/>
              <a:t>What if…..? Or “Have we thought about…” or “I wonder…”</a:t>
            </a:r>
            <a:endParaRPr sz="1487"/>
          </a:p>
          <a:p>
            <a:pPr marL="457200" lvl="0" indent="-323056" algn="l" rtl="0">
              <a:lnSpc>
                <a:spcPct val="100000"/>
              </a:lnSpc>
              <a:spcBef>
                <a:spcPts val="0"/>
              </a:spcBef>
              <a:spcAft>
                <a:spcPts val="0"/>
              </a:spcAft>
              <a:buSzPts val="1488"/>
              <a:buAutoNum type="arabicPeriod"/>
            </a:pPr>
            <a:r>
              <a:rPr lang="en" sz="1487" b="1">
                <a:solidFill>
                  <a:schemeClr val="accent3"/>
                </a:solidFill>
              </a:rPr>
              <a:t>3 MINUTES</a:t>
            </a:r>
            <a:r>
              <a:rPr lang="en" sz="1487"/>
              <a:t> - The sharer reviews their notes and reflects aloud on what they are learning and thinking more deeply about.     </a:t>
            </a:r>
            <a:r>
              <a:rPr lang="en" sz="1487" i="1"/>
              <a:t>The process repeats.</a:t>
            </a:r>
            <a:endParaRPr sz="1487" i="1"/>
          </a:p>
        </p:txBody>
      </p:sp>
      <p:sp>
        <p:nvSpPr>
          <p:cNvPr id="687" name="Google Shape;687;p99"/>
          <p:cNvSpPr txBox="1">
            <a:spLocks noGrp="1"/>
          </p:cNvSpPr>
          <p:nvPr>
            <p:ph type="title"/>
          </p:nvPr>
        </p:nvSpPr>
        <p:spPr>
          <a:xfrm>
            <a:off x="563076" y="-132800"/>
            <a:ext cx="7190100" cy="7701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sz="3000"/>
              <a:t>Peer Share Out and One-Way Feedback Cycle</a:t>
            </a:r>
            <a:endParaRPr sz="3000"/>
          </a:p>
        </p:txBody>
      </p:sp>
      <p:sp>
        <p:nvSpPr>
          <p:cNvPr id="688" name="Google Shape;688;p99"/>
          <p:cNvSpPr txBox="1"/>
          <p:nvPr/>
        </p:nvSpPr>
        <p:spPr>
          <a:xfrm>
            <a:off x="5855300" y="637300"/>
            <a:ext cx="3010500" cy="1204800"/>
          </a:xfrm>
          <a:prstGeom prst="rect">
            <a:avLst/>
          </a:prstGeom>
          <a:solidFill>
            <a:schemeClr val="dk2"/>
          </a:solidFill>
          <a:ln w="19050"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300">
                <a:solidFill>
                  <a:schemeClr val="lt1"/>
                </a:solidFill>
                <a:latin typeface="Calibri"/>
                <a:ea typeface="Calibri"/>
                <a:cs typeface="Calibri"/>
                <a:sym typeface="Calibri"/>
              </a:rPr>
              <a:t>Group 1 - Ray, Bre, RuthEllen, Mike</a:t>
            </a:r>
            <a:endParaRPr sz="1300">
              <a:solidFill>
                <a:schemeClr val="lt1"/>
              </a:solidFill>
              <a:latin typeface="Calibri"/>
              <a:ea typeface="Calibri"/>
              <a:cs typeface="Calibri"/>
              <a:sym typeface="Calibri"/>
            </a:endParaRPr>
          </a:p>
          <a:p>
            <a:pPr marL="0" lvl="0" indent="0" algn="l" rtl="0">
              <a:spcBef>
                <a:spcPts val="0"/>
              </a:spcBef>
              <a:spcAft>
                <a:spcPts val="0"/>
              </a:spcAft>
              <a:buNone/>
            </a:pPr>
            <a:r>
              <a:rPr lang="en" sz="1300">
                <a:solidFill>
                  <a:schemeClr val="lt1"/>
                </a:solidFill>
                <a:latin typeface="Calibri"/>
                <a:ea typeface="Calibri"/>
                <a:cs typeface="Calibri"/>
                <a:sym typeface="Calibri"/>
              </a:rPr>
              <a:t>Group 2 - Scott, Rebecca, Crystal</a:t>
            </a:r>
            <a:endParaRPr sz="1300">
              <a:solidFill>
                <a:schemeClr val="lt1"/>
              </a:solidFill>
              <a:latin typeface="Calibri"/>
              <a:ea typeface="Calibri"/>
              <a:cs typeface="Calibri"/>
              <a:sym typeface="Calibri"/>
            </a:endParaRPr>
          </a:p>
          <a:p>
            <a:pPr marL="0" lvl="0" indent="0" algn="l" rtl="0">
              <a:spcBef>
                <a:spcPts val="0"/>
              </a:spcBef>
              <a:spcAft>
                <a:spcPts val="0"/>
              </a:spcAft>
              <a:buNone/>
            </a:pPr>
            <a:r>
              <a:rPr lang="en" sz="1300">
                <a:solidFill>
                  <a:schemeClr val="lt1"/>
                </a:solidFill>
                <a:latin typeface="Calibri"/>
                <a:ea typeface="Calibri"/>
                <a:cs typeface="Calibri"/>
                <a:sym typeface="Calibri"/>
              </a:rPr>
              <a:t>Group 3 - Atcitty, Stacey, Stacy</a:t>
            </a:r>
            <a:endParaRPr sz="1300">
              <a:solidFill>
                <a:schemeClr val="lt1"/>
              </a:solidFill>
              <a:latin typeface="Calibri"/>
              <a:ea typeface="Calibri"/>
              <a:cs typeface="Calibri"/>
              <a:sym typeface="Calibri"/>
            </a:endParaRPr>
          </a:p>
          <a:p>
            <a:pPr marL="0" lvl="0" indent="0" algn="l" rtl="0">
              <a:spcBef>
                <a:spcPts val="0"/>
              </a:spcBef>
              <a:spcAft>
                <a:spcPts val="0"/>
              </a:spcAft>
              <a:buNone/>
            </a:pPr>
            <a:r>
              <a:rPr lang="en" sz="1300" b="1">
                <a:solidFill>
                  <a:schemeClr val="lt1"/>
                </a:solidFill>
                <a:latin typeface="Calibri"/>
                <a:ea typeface="Calibri"/>
                <a:cs typeface="Calibri"/>
                <a:sym typeface="Calibri"/>
              </a:rPr>
              <a:t>Designate a timer; use the elder interruption - </a:t>
            </a:r>
            <a:r>
              <a:rPr lang="en" sz="1100" b="1">
                <a:solidFill>
                  <a:schemeClr val="lt1"/>
                </a:solidFill>
                <a:latin typeface="Calibri"/>
                <a:ea typeface="Calibri"/>
                <a:cs typeface="Calibri"/>
                <a:sym typeface="Calibri"/>
              </a:rPr>
              <a:t>“We’re gonna move on now.”</a:t>
            </a:r>
            <a:endParaRPr sz="1100" b="1">
              <a:solidFill>
                <a:schemeClr val="lt1"/>
              </a:solidFill>
              <a:latin typeface="Calibri"/>
              <a:ea typeface="Calibri"/>
              <a:cs typeface="Calibri"/>
              <a:sym typeface="Calibri"/>
            </a:endParaRPr>
          </a:p>
        </p:txBody>
      </p:sp>
      <p:sp>
        <p:nvSpPr>
          <p:cNvPr id="689" name="Google Shape;689;p99"/>
          <p:cNvSpPr txBox="1"/>
          <p:nvPr/>
        </p:nvSpPr>
        <p:spPr>
          <a:xfrm>
            <a:off x="7753175" y="176175"/>
            <a:ext cx="1303800" cy="536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u="sng">
                <a:solidFill>
                  <a:schemeClr val="hlink"/>
                </a:solidFill>
                <a:latin typeface="Calibri"/>
                <a:ea typeface="Calibri"/>
                <a:cs typeface="Calibri"/>
                <a:sym typeface="Calibri"/>
                <a:hlinkClick r:id="rId3"/>
              </a:rPr>
              <a:t>PROTOCOL</a:t>
            </a:r>
            <a:endParaRPr sz="1500" b="1">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8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8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8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8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8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8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8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86">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86">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86">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686">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686">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686">
                                            <p:txEl>
                                              <p:pRg st="12" end="1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686">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93"/>
        <p:cNvGrpSpPr/>
        <p:nvPr/>
      </p:nvGrpSpPr>
      <p:grpSpPr>
        <a:xfrm>
          <a:off x="0" y="0"/>
          <a:ext cx="0" cy="0"/>
          <a:chOff x="0" y="0"/>
          <a:chExt cx="0" cy="0"/>
        </a:xfrm>
      </p:grpSpPr>
      <p:sp>
        <p:nvSpPr>
          <p:cNvPr id="694" name="Google Shape;694;p100"/>
          <p:cNvSpPr txBox="1">
            <a:spLocks noGrp="1"/>
          </p:cNvSpPr>
          <p:nvPr>
            <p:ph type="body" idx="1"/>
          </p:nvPr>
        </p:nvSpPr>
        <p:spPr>
          <a:xfrm>
            <a:off x="527850" y="1424574"/>
            <a:ext cx="8088300" cy="864900"/>
          </a:xfrm>
          <a:prstGeom prst="rect">
            <a:avLst/>
          </a:prstGeom>
          <a:solidFill>
            <a:schemeClr val="lt1"/>
          </a:solidFill>
        </p:spPr>
        <p:txBody>
          <a:bodyPr spcFirstLastPara="1" wrap="square" lIns="68575" tIns="34275" rIns="68575" bIns="34275" anchor="t" anchorCtr="0">
            <a:noAutofit/>
          </a:bodyPr>
          <a:lstStyle/>
          <a:p>
            <a:pPr marL="0" lvl="0" indent="0" algn="l" rtl="0">
              <a:spcBef>
                <a:spcPts val="800"/>
              </a:spcBef>
              <a:spcAft>
                <a:spcPts val="0"/>
              </a:spcAft>
              <a:buNone/>
            </a:pPr>
            <a:r>
              <a:rPr lang="en" sz="2300"/>
              <a:t>What about this process was useful? Frustrating? Interesting?</a:t>
            </a:r>
            <a:endParaRPr sz="2300"/>
          </a:p>
          <a:p>
            <a:pPr marL="0" lvl="0" indent="0" algn="l" rtl="0">
              <a:spcBef>
                <a:spcPts val="800"/>
              </a:spcBef>
              <a:spcAft>
                <a:spcPts val="0"/>
              </a:spcAft>
              <a:buNone/>
            </a:pPr>
            <a:r>
              <a:rPr lang="en" sz="2300"/>
              <a:t>What new insights did it bring up?</a:t>
            </a:r>
            <a:endParaRPr sz="2300"/>
          </a:p>
        </p:txBody>
      </p:sp>
      <p:sp>
        <p:nvSpPr>
          <p:cNvPr id="695" name="Google Shape;695;p100"/>
          <p:cNvSpPr txBox="1">
            <a:spLocks noGrp="1"/>
          </p:cNvSpPr>
          <p:nvPr>
            <p:ph type="title"/>
          </p:nvPr>
        </p:nvSpPr>
        <p:spPr>
          <a:xfrm>
            <a:off x="537882" y="342900"/>
            <a:ext cx="8088300" cy="7701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a:t>Coming Back Together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99"/>
        <p:cNvGrpSpPr/>
        <p:nvPr/>
      </p:nvGrpSpPr>
      <p:grpSpPr>
        <a:xfrm>
          <a:off x="0" y="0"/>
          <a:ext cx="0" cy="0"/>
          <a:chOff x="0" y="0"/>
          <a:chExt cx="0" cy="0"/>
        </a:xfrm>
      </p:grpSpPr>
      <p:sp>
        <p:nvSpPr>
          <p:cNvPr id="700" name="Google Shape;700;p101"/>
          <p:cNvSpPr txBox="1">
            <a:spLocks noGrp="1"/>
          </p:cNvSpPr>
          <p:nvPr>
            <p:ph type="body" idx="1"/>
          </p:nvPr>
        </p:nvSpPr>
        <p:spPr>
          <a:xfrm>
            <a:off x="3887401" y="343275"/>
            <a:ext cx="4971900" cy="3811200"/>
          </a:xfrm>
          <a:prstGeom prst="rect">
            <a:avLst/>
          </a:prstGeom>
        </p:spPr>
        <p:txBody>
          <a:bodyPr spcFirstLastPara="1" wrap="square" lIns="68575" tIns="34275" rIns="68575" bIns="34275" anchor="t" anchorCtr="0">
            <a:noAutofit/>
          </a:bodyPr>
          <a:lstStyle/>
          <a:p>
            <a:pPr marL="0" lvl="0" indent="0" algn="l" rtl="0">
              <a:spcBef>
                <a:spcPts val="800"/>
              </a:spcBef>
              <a:spcAft>
                <a:spcPts val="0"/>
              </a:spcAft>
              <a:buNone/>
            </a:pPr>
            <a:r>
              <a:rPr lang="en" sz="1900"/>
              <a:t>The “Re-Imagine” and the “Move” stage of the Equity Transformation Cycle is where we start planning for our change idea and implementing it. </a:t>
            </a:r>
            <a:endParaRPr sz="1900"/>
          </a:p>
          <a:p>
            <a:pPr marL="0" lvl="0" indent="0" algn="l" rtl="0">
              <a:spcBef>
                <a:spcPts val="800"/>
              </a:spcBef>
              <a:spcAft>
                <a:spcPts val="0"/>
              </a:spcAft>
              <a:buNone/>
            </a:pPr>
            <a:endParaRPr sz="1000"/>
          </a:p>
          <a:p>
            <a:pPr marL="0" lvl="0" indent="0" algn="l" rtl="0">
              <a:spcBef>
                <a:spcPts val="800"/>
              </a:spcBef>
              <a:spcAft>
                <a:spcPts val="0"/>
              </a:spcAft>
              <a:buNone/>
            </a:pPr>
            <a:r>
              <a:rPr lang="en" sz="1900"/>
              <a:t>Read page 88-92 to the first paragraph on page 87.</a:t>
            </a:r>
            <a:endParaRPr sz="1900"/>
          </a:p>
          <a:p>
            <a:pPr marL="0" lvl="0" indent="0" algn="l" rtl="0">
              <a:spcBef>
                <a:spcPts val="800"/>
              </a:spcBef>
              <a:spcAft>
                <a:spcPts val="0"/>
              </a:spcAft>
              <a:buNone/>
            </a:pPr>
            <a:r>
              <a:rPr lang="en" sz="1900"/>
              <a:t>As you read, think about your strengthened Root Cause.  Remind yourself of all of the Street Data you have collected from empathy interviews, surveys, 1:1 conversations, etc. Hold that in your mind.</a:t>
            </a:r>
            <a:endParaRPr sz="1900"/>
          </a:p>
          <a:p>
            <a:pPr marL="0" lvl="0" indent="0" algn="l" rtl="0">
              <a:lnSpc>
                <a:spcPct val="100000"/>
              </a:lnSpc>
              <a:spcBef>
                <a:spcPts val="0"/>
              </a:spcBef>
              <a:spcAft>
                <a:spcPts val="0"/>
              </a:spcAft>
              <a:buClr>
                <a:schemeClr val="dk1"/>
              </a:buClr>
              <a:buSzPts val="1100"/>
              <a:buFont typeface="Arial"/>
              <a:buNone/>
            </a:pPr>
            <a:endParaRPr sz="1900"/>
          </a:p>
          <a:p>
            <a:pPr marL="0" lvl="0" indent="0" algn="l" rtl="0">
              <a:lnSpc>
                <a:spcPct val="100000"/>
              </a:lnSpc>
              <a:spcBef>
                <a:spcPts val="0"/>
              </a:spcBef>
              <a:spcAft>
                <a:spcPts val="0"/>
              </a:spcAft>
              <a:buNone/>
            </a:pPr>
            <a:r>
              <a:rPr lang="en" sz="1900"/>
              <a:t>When you think about how you will address this root cause, ask yourself, “What are you trying to disrupt or build?” </a:t>
            </a:r>
            <a:endParaRPr sz="1900"/>
          </a:p>
        </p:txBody>
      </p:sp>
      <p:sp>
        <p:nvSpPr>
          <p:cNvPr id="701" name="Google Shape;701;p101"/>
          <p:cNvSpPr txBox="1">
            <a:spLocks noGrp="1"/>
          </p:cNvSpPr>
          <p:nvPr>
            <p:ph type="title"/>
          </p:nvPr>
        </p:nvSpPr>
        <p:spPr>
          <a:xfrm>
            <a:off x="502958" y="255084"/>
            <a:ext cx="2949000" cy="1900500"/>
          </a:xfrm>
          <a:prstGeom prst="rect">
            <a:avLst/>
          </a:prstGeom>
        </p:spPr>
        <p:txBody>
          <a:bodyPr spcFirstLastPara="1" wrap="square" lIns="68575" tIns="34275" rIns="68575" bIns="34275" anchor="t" anchorCtr="0">
            <a:normAutofit/>
          </a:bodyPr>
          <a:lstStyle/>
          <a:p>
            <a:pPr marL="0" lvl="0" indent="0" algn="l" rtl="0">
              <a:spcBef>
                <a:spcPts val="0"/>
              </a:spcBef>
              <a:spcAft>
                <a:spcPts val="0"/>
              </a:spcAft>
              <a:buNone/>
            </a:pPr>
            <a:r>
              <a:rPr lang="en" sz="2600"/>
              <a:t>Uncover: The Mindset of Curiosity</a:t>
            </a:r>
            <a:endParaRPr sz="2600"/>
          </a:p>
        </p:txBody>
      </p:sp>
      <p:sp>
        <p:nvSpPr>
          <p:cNvPr id="702" name="Google Shape;702;p101"/>
          <p:cNvSpPr/>
          <p:nvPr/>
        </p:nvSpPr>
        <p:spPr>
          <a:xfrm>
            <a:off x="1100950" y="3813550"/>
            <a:ext cx="1468800" cy="528000"/>
          </a:xfrm>
          <a:prstGeom prst="ellipse">
            <a:avLst/>
          </a:prstGeom>
          <a:noFill/>
          <a:ln w="2857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703" name="Google Shape;703;p101"/>
          <p:cNvSpPr/>
          <p:nvPr/>
        </p:nvSpPr>
        <p:spPr>
          <a:xfrm>
            <a:off x="604150" y="3342750"/>
            <a:ext cx="2523600" cy="1258500"/>
          </a:xfrm>
          <a:prstGeom prst="rect">
            <a:avLst/>
          </a:prstGeom>
          <a:no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pic>
        <p:nvPicPr>
          <p:cNvPr id="704" name="Google Shape;704;p101"/>
          <p:cNvPicPr preferRelativeResize="0"/>
          <p:nvPr/>
        </p:nvPicPr>
        <p:blipFill>
          <a:blip r:embed="rId3">
            <a:alphaModFix/>
          </a:blip>
          <a:stretch>
            <a:fillRect/>
          </a:stretch>
        </p:blipFill>
        <p:spPr>
          <a:xfrm>
            <a:off x="767475" y="2155578"/>
            <a:ext cx="2224996" cy="994713"/>
          </a:xfrm>
          <a:prstGeom prst="rect">
            <a:avLst/>
          </a:prstGeom>
          <a:noFill/>
          <a:ln>
            <a:noFill/>
          </a:ln>
        </p:spPr>
      </p:pic>
      <p:pic>
        <p:nvPicPr>
          <p:cNvPr id="705" name="Google Shape;705;p101"/>
          <p:cNvPicPr preferRelativeResize="0"/>
          <p:nvPr/>
        </p:nvPicPr>
        <p:blipFill>
          <a:blip r:embed="rId4">
            <a:alphaModFix/>
          </a:blip>
          <a:stretch>
            <a:fillRect/>
          </a:stretch>
        </p:blipFill>
        <p:spPr>
          <a:xfrm>
            <a:off x="708182" y="3472550"/>
            <a:ext cx="2284294" cy="994725"/>
          </a:xfrm>
          <a:prstGeom prst="rect">
            <a:avLst/>
          </a:prstGeom>
          <a:noFill/>
          <a:ln>
            <a:noFill/>
          </a:ln>
        </p:spPr>
      </p:pic>
      <p:pic>
        <p:nvPicPr>
          <p:cNvPr id="706" name="Google Shape;706;p101"/>
          <p:cNvPicPr preferRelativeResize="0"/>
          <p:nvPr/>
        </p:nvPicPr>
        <p:blipFill>
          <a:blip r:embed="rId5">
            <a:alphaModFix/>
          </a:blip>
          <a:stretch>
            <a:fillRect/>
          </a:stretch>
        </p:blipFill>
        <p:spPr>
          <a:xfrm>
            <a:off x="733272" y="1194549"/>
            <a:ext cx="2265347" cy="799225"/>
          </a:xfrm>
          <a:prstGeom prst="rect">
            <a:avLst/>
          </a:prstGeom>
          <a:noFill/>
          <a:ln>
            <a:noFill/>
          </a:ln>
        </p:spPr>
      </p:pic>
      <p:sp>
        <p:nvSpPr>
          <p:cNvPr id="707" name="Google Shape;707;p101"/>
          <p:cNvSpPr/>
          <p:nvPr/>
        </p:nvSpPr>
        <p:spPr>
          <a:xfrm>
            <a:off x="604150" y="1194550"/>
            <a:ext cx="2523600" cy="2048400"/>
          </a:xfrm>
          <a:prstGeom prst="rect">
            <a:avLst/>
          </a:prstGeom>
          <a:no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711"/>
        <p:cNvGrpSpPr/>
        <p:nvPr/>
      </p:nvGrpSpPr>
      <p:grpSpPr>
        <a:xfrm>
          <a:off x="0" y="0"/>
          <a:ext cx="0" cy="0"/>
          <a:chOff x="0" y="0"/>
          <a:chExt cx="0" cy="0"/>
        </a:xfrm>
      </p:grpSpPr>
      <p:pic>
        <p:nvPicPr>
          <p:cNvPr id="712" name="Google Shape;712;p102"/>
          <p:cNvPicPr preferRelativeResize="0"/>
          <p:nvPr/>
        </p:nvPicPr>
        <p:blipFill>
          <a:blip r:embed="rId3">
            <a:alphaModFix/>
          </a:blip>
          <a:stretch>
            <a:fillRect/>
          </a:stretch>
        </p:blipFill>
        <p:spPr>
          <a:xfrm>
            <a:off x="258913" y="301631"/>
            <a:ext cx="8626176" cy="1327443"/>
          </a:xfrm>
          <a:prstGeom prst="rect">
            <a:avLst/>
          </a:prstGeom>
          <a:noFill/>
          <a:ln>
            <a:noFill/>
          </a:ln>
        </p:spPr>
      </p:pic>
      <p:sp>
        <p:nvSpPr>
          <p:cNvPr id="713" name="Google Shape;713;p102"/>
          <p:cNvSpPr txBox="1"/>
          <p:nvPr/>
        </p:nvSpPr>
        <p:spPr>
          <a:xfrm>
            <a:off x="542900" y="1704000"/>
            <a:ext cx="5248800" cy="3159000"/>
          </a:xfrm>
          <a:prstGeom prst="rect">
            <a:avLst/>
          </a:prstGeom>
          <a:solidFill>
            <a:srgbClr val="FAF5E3"/>
          </a:solidFill>
          <a:ln w="9525" cap="flat" cmpd="sng">
            <a:solidFill>
              <a:srgbClr val="000000"/>
            </a:solidFill>
            <a:prstDash val="dot"/>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800" b="1">
                <a:solidFill>
                  <a:schemeClr val="dk1"/>
                </a:solidFill>
                <a:latin typeface="Calibri"/>
                <a:ea typeface="Calibri"/>
                <a:cs typeface="Calibri"/>
                <a:sym typeface="Calibri"/>
              </a:rPr>
              <a:t>Step 2 - Return to your </a:t>
            </a:r>
            <a:r>
              <a:rPr lang="en" sz="1800" b="1" u="sng">
                <a:solidFill>
                  <a:schemeClr val="hlink"/>
                </a:solidFill>
                <a:latin typeface="Calibri"/>
                <a:ea typeface="Calibri"/>
                <a:cs typeface="Calibri"/>
                <a:sym typeface="Calibri"/>
                <a:hlinkClick r:id="rId4"/>
              </a:rPr>
              <a:t>Padlet</a:t>
            </a:r>
            <a:r>
              <a:rPr lang="en" sz="1800" b="1">
                <a:solidFill>
                  <a:schemeClr val="dk1"/>
                </a:solidFill>
                <a:latin typeface="Calibri"/>
                <a:ea typeface="Calibri"/>
                <a:cs typeface="Calibri"/>
                <a:sym typeface="Calibri"/>
              </a:rPr>
              <a:t>.</a:t>
            </a:r>
            <a:endParaRPr sz="1800" b="1">
              <a:solidFill>
                <a:schemeClr val="dk1"/>
              </a:solidFill>
              <a:latin typeface="Calibri"/>
              <a:ea typeface="Calibri"/>
              <a:cs typeface="Calibri"/>
              <a:sym typeface="Calibri"/>
            </a:endParaRPr>
          </a:p>
          <a:p>
            <a:pPr marL="457200" lvl="0" indent="-342900" algn="l" rtl="0">
              <a:spcBef>
                <a:spcPts val="0"/>
              </a:spcBef>
              <a:spcAft>
                <a:spcPts val="0"/>
              </a:spcAft>
              <a:buClr>
                <a:schemeClr val="dk1"/>
              </a:buClr>
              <a:buSzPts val="1800"/>
              <a:buFont typeface="Calibri"/>
              <a:buChar char="●"/>
            </a:pPr>
            <a:r>
              <a:rPr lang="en" sz="1800">
                <a:solidFill>
                  <a:schemeClr val="dk1"/>
                </a:solidFill>
                <a:latin typeface="Calibri"/>
                <a:ea typeface="Calibri"/>
                <a:cs typeface="Calibri"/>
                <a:sym typeface="Calibri"/>
              </a:rPr>
              <a:t>Using your new insights and reflections, complete the following in the Padlet –</a:t>
            </a:r>
            <a:endParaRPr sz="1800">
              <a:solidFill>
                <a:schemeClr val="dk1"/>
              </a:solidFill>
              <a:latin typeface="Calibri"/>
              <a:ea typeface="Calibri"/>
              <a:cs typeface="Calibri"/>
              <a:sym typeface="Calibri"/>
            </a:endParaRPr>
          </a:p>
          <a:p>
            <a:pPr marL="914400" lvl="1" indent="-342900" algn="l" rtl="0">
              <a:spcBef>
                <a:spcPts val="0"/>
              </a:spcBef>
              <a:spcAft>
                <a:spcPts val="0"/>
              </a:spcAft>
              <a:buClr>
                <a:schemeClr val="dk1"/>
              </a:buClr>
              <a:buSzPts val="1800"/>
              <a:buFont typeface="Calibri"/>
              <a:buChar char="○"/>
            </a:pPr>
            <a:r>
              <a:rPr lang="en" sz="1800">
                <a:solidFill>
                  <a:schemeClr val="dk1"/>
                </a:solidFill>
                <a:latin typeface="Calibri"/>
                <a:ea typeface="Calibri"/>
                <a:cs typeface="Calibri"/>
                <a:sym typeface="Calibri"/>
              </a:rPr>
              <a:t>Desired Long Term Impacts you hope to see as you address your Root Cause</a:t>
            </a:r>
            <a:endParaRPr sz="1800">
              <a:solidFill>
                <a:schemeClr val="dk1"/>
              </a:solidFill>
              <a:latin typeface="Calibri"/>
              <a:ea typeface="Calibri"/>
              <a:cs typeface="Calibri"/>
              <a:sym typeface="Calibri"/>
            </a:endParaRPr>
          </a:p>
          <a:p>
            <a:pPr marL="914400" lvl="1" indent="-342900" algn="l" rtl="0">
              <a:spcBef>
                <a:spcPts val="0"/>
              </a:spcBef>
              <a:spcAft>
                <a:spcPts val="0"/>
              </a:spcAft>
              <a:buClr>
                <a:schemeClr val="dk1"/>
              </a:buClr>
              <a:buSzPts val="1800"/>
              <a:buFont typeface="Calibri"/>
              <a:buChar char="○"/>
            </a:pPr>
            <a:r>
              <a:rPr lang="en" sz="1800">
                <a:solidFill>
                  <a:schemeClr val="dk1"/>
                </a:solidFill>
                <a:latin typeface="Calibri"/>
                <a:ea typeface="Calibri"/>
                <a:cs typeface="Calibri"/>
                <a:sym typeface="Calibri"/>
              </a:rPr>
              <a:t>Strategies - What strategies will you (and your TAPP team) implement to address the Root Cause?</a:t>
            </a:r>
            <a:endParaRPr sz="1800">
              <a:solidFill>
                <a:schemeClr val="dk1"/>
              </a:solidFill>
              <a:latin typeface="Calibri"/>
              <a:ea typeface="Calibri"/>
              <a:cs typeface="Calibri"/>
              <a:sym typeface="Calibri"/>
            </a:endParaRPr>
          </a:p>
          <a:p>
            <a:pPr marL="914400" lvl="1" indent="-342900" algn="l" rtl="0">
              <a:spcBef>
                <a:spcPts val="0"/>
              </a:spcBef>
              <a:spcAft>
                <a:spcPts val="0"/>
              </a:spcAft>
              <a:buClr>
                <a:schemeClr val="dk1"/>
              </a:buClr>
              <a:buSzPts val="1800"/>
              <a:buFont typeface="Calibri"/>
              <a:buChar char="○"/>
            </a:pPr>
            <a:r>
              <a:rPr lang="en" sz="1800">
                <a:solidFill>
                  <a:schemeClr val="dk1"/>
                </a:solidFill>
                <a:latin typeface="Calibri"/>
                <a:ea typeface="Calibri"/>
                <a:cs typeface="Calibri"/>
                <a:sym typeface="Calibri"/>
              </a:rPr>
              <a:t>Short Term Outcomes - By implementing the strategies, what do you hope to see is changing in the next 8 weeks?</a:t>
            </a:r>
            <a:endParaRPr sz="1800">
              <a:solidFill>
                <a:schemeClr val="dk1"/>
              </a:solidFill>
              <a:latin typeface="Calibri"/>
              <a:ea typeface="Calibri"/>
              <a:cs typeface="Calibri"/>
              <a:sym typeface="Calibri"/>
            </a:endParaRPr>
          </a:p>
          <a:p>
            <a:pPr marL="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714" name="Google Shape;714;p102"/>
          <p:cNvPicPr preferRelativeResize="0"/>
          <p:nvPr/>
        </p:nvPicPr>
        <p:blipFill>
          <a:blip r:embed="rId5">
            <a:alphaModFix/>
          </a:blip>
          <a:stretch>
            <a:fillRect/>
          </a:stretch>
        </p:blipFill>
        <p:spPr>
          <a:xfrm>
            <a:off x="6050775" y="1760150"/>
            <a:ext cx="2673875" cy="3195925"/>
          </a:xfrm>
          <a:prstGeom prst="rect">
            <a:avLst/>
          </a:prstGeom>
          <a:noFill/>
          <a:ln>
            <a:noFill/>
          </a:ln>
        </p:spPr>
      </p:pic>
      <p:sp>
        <p:nvSpPr>
          <p:cNvPr id="715" name="Google Shape;715;p102"/>
          <p:cNvSpPr/>
          <p:nvPr/>
        </p:nvSpPr>
        <p:spPr>
          <a:xfrm>
            <a:off x="8238300" y="1992375"/>
            <a:ext cx="646800" cy="516600"/>
          </a:xfrm>
          <a:prstGeom prst="ellipse">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716" name="Google Shape;716;p102"/>
          <p:cNvSpPr/>
          <p:nvPr/>
        </p:nvSpPr>
        <p:spPr>
          <a:xfrm>
            <a:off x="8077850" y="2981425"/>
            <a:ext cx="646800" cy="516600"/>
          </a:xfrm>
          <a:prstGeom prst="ellipse">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717" name="Google Shape;717;p102"/>
          <p:cNvSpPr/>
          <p:nvPr/>
        </p:nvSpPr>
        <p:spPr>
          <a:xfrm>
            <a:off x="8161275" y="3858175"/>
            <a:ext cx="646800" cy="516600"/>
          </a:xfrm>
          <a:prstGeom prst="ellipse">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Shape 721"/>
        <p:cNvGrpSpPr/>
        <p:nvPr/>
      </p:nvGrpSpPr>
      <p:grpSpPr>
        <a:xfrm>
          <a:off x="0" y="0"/>
          <a:ext cx="0" cy="0"/>
          <a:chOff x="0" y="0"/>
          <a:chExt cx="0" cy="0"/>
        </a:xfrm>
      </p:grpSpPr>
      <p:sp>
        <p:nvSpPr>
          <p:cNvPr id="722" name="Google Shape;722;p103"/>
          <p:cNvSpPr txBox="1">
            <a:spLocks noGrp="1"/>
          </p:cNvSpPr>
          <p:nvPr>
            <p:ph type="title"/>
          </p:nvPr>
        </p:nvSpPr>
        <p:spPr>
          <a:xfrm>
            <a:off x="537882" y="342900"/>
            <a:ext cx="8088300" cy="7701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a:t>From Root Causes to </a:t>
            </a:r>
            <a:r>
              <a:rPr lang="en" i="1" u="sng"/>
              <a:t>Systemic Change</a:t>
            </a:r>
            <a:endParaRPr i="1" u="sng"/>
          </a:p>
        </p:txBody>
      </p:sp>
      <p:sp>
        <p:nvSpPr>
          <p:cNvPr id="723" name="Google Shape;723;p103"/>
          <p:cNvSpPr txBox="1"/>
          <p:nvPr/>
        </p:nvSpPr>
        <p:spPr>
          <a:xfrm>
            <a:off x="688500" y="1456825"/>
            <a:ext cx="3406500" cy="29154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800"/>
              </a:spcBef>
              <a:spcAft>
                <a:spcPts val="0"/>
              </a:spcAft>
              <a:buNone/>
            </a:pPr>
            <a:r>
              <a:rPr lang="en" sz="1800">
                <a:solidFill>
                  <a:schemeClr val="dk1"/>
                </a:solidFill>
                <a:latin typeface="Calibri"/>
                <a:ea typeface="Calibri"/>
                <a:cs typeface="Calibri"/>
                <a:sym typeface="Calibri"/>
              </a:rPr>
              <a:t>TAPP Street Data and the Map Data guides us in –</a:t>
            </a:r>
            <a:endParaRPr sz="1800">
              <a:solidFill>
                <a:schemeClr val="dk1"/>
              </a:solidFill>
              <a:latin typeface="Calibri"/>
              <a:ea typeface="Calibri"/>
              <a:cs typeface="Calibri"/>
              <a:sym typeface="Calibri"/>
            </a:endParaRPr>
          </a:p>
          <a:p>
            <a:pPr marL="457200" lvl="0" indent="-342900" algn="l" rtl="0">
              <a:lnSpc>
                <a:spcPct val="90000"/>
              </a:lnSpc>
              <a:spcBef>
                <a:spcPts val="800"/>
              </a:spcBef>
              <a:spcAft>
                <a:spcPts val="0"/>
              </a:spcAft>
              <a:buClr>
                <a:schemeClr val="dk1"/>
              </a:buClr>
              <a:buSzPts val="1800"/>
              <a:buFont typeface="Calibri"/>
              <a:buChar char="●"/>
            </a:pPr>
            <a:r>
              <a:rPr lang="en" sz="1800">
                <a:solidFill>
                  <a:schemeClr val="dk1"/>
                </a:solidFill>
                <a:latin typeface="Calibri"/>
                <a:ea typeface="Calibri"/>
                <a:cs typeface="Calibri"/>
                <a:sym typeface="Calibri"/>
              </a:rPr>
              <a:t>the identification of Root Causes </a:t>
            </a:r>
            <a:endParaRPr sz="1800">
              <a:solidFill>
                <a:schemeClr val="dk1"/>
              </a:solidFill>
              <a:latin typeface="Calibri"/>
              <a:ea typeface="Calibri"/>
              <a:cs typeface="Calibri"/>
              <a:sym typeface="Calibri"/>
            </a:endParaRPr>
          </a:p>
          <a:p>
            <a:pPr marL="457200" lvl="0" indent="-342900" algn="l" rtl="0">
              <a:lnSpc>
                <a:spcPct val="90000"/>
              </a:lnSpc>
              <a:spcBef>
                <a:spcPts val="0"/>
              </a:spcBef>
              <a:spcAft>
                <a:spcPts val="0"/>
              </a:spcAft>
              <a:buClr>
                <a:schemeClr val="dk1"/>
              </a:buClr>
              <a:buSzPts val="1800"/>
              <a:buFont typeface="Calibri"/>
              <a:buChar char="●"/>
            </a:pPr>
            <a:r>
              <a:rPr lang="en" sz="1800">
                <a:solidFill>
                  <a:schemeClr val="dk1"/>
                </a:solidFill>
                <a:latin typeface="Calibri"/>
                <a:ea typeface="Calibri"/>
                <a:cs typeface="Calibri"/>
                <a:sym typeface="Calibri"/>
              </a:rPr>
              <a:t>the creation of Tiered Support</a:t>
            </a:r>
            <a:endParaRPr sz="1800">
              <a:solidFill>
                <a:schemeClr val="dk1"/>
              </a:solidFill>
              <a:latin typeface="Calibri"/>
              <a:ea typeface="Calibri"/>
              <a:cs typeface="Calibri"/>
              <a:sym typeface="Calibri"/>
            </a:endParaRPr>
          </a:p>
          <a:p>
            <a:pPr marL="0" lvl="0" indent="0" algn="l" rtl="0">
              <a:lnSpc>
                <a:spcPct val="90000"/>
              </a:lnSpc>
              <a:spcBef>
                <a:spcPts val="800"/>
              </a:spcBef>
              <a:spcAft>
                <a:spcPts val="0"/>
              </a:spcAft>
              <a:buClr>
                <a:schemeClr val="dk1"/>
              </a:buClr>
              <a:buSzPts val="1100"/>
              <a:buFont typeface="Arial"/>
              <a:buNone/>
            </a:pPr>
            <a:r>
              <a:rPr lang="en" sz="1800" b="1">
                <a:solidFill>
                  <a:schemeClr val="dk1"/>
                </a:solidFill>
                <a:highlight>
                  <a:srgbClr val="FFFF00"/>
                </a:highlight>
                <a:latin typeface="Calibri"/>
                <a:ea typeface="Calibri"/>
                <a:cs typeface="Calibri"/>
                <a:sym typeface="Calibri"/>
              </a:rPr>
              <a:t>Fundamental Understanding - Our tiered support must be in service to systemic change.</a:t>
            </a:r>
            <a:endParaRPr sz="2200" b="1">
              <a:solidFill>
                <a:schemeClr val="dk1"/>
              </a:solidFill>
              <a:highlight>
                <a:srgbClr val="FFFF00"/>
              </a:highlight>
              <a:latin typeface="Calibri"/>
              <a:ea typeface="Calibri"/>
              <a:cs typeface="Calibri"/>
              <a:sym typeface="Calibri"/>
            </a:endParaRPr>
          </a:p>
        </p:txBody>
      </p:sp>
      <p:sp>
        <p:nvSpPr>
          <p:cNvPr id="724" name="Google Shape;724;p103"/>
          <p:cNvSpPr txBox="1"/>
          <p:nvPr/>
        </p:nvSpPr>
        <p:spPr>
          <a:xfrm>
            <a:off x="4509050" y="1456825"/>
            <a:ext cx="3990600" cy="2915400"/>
          </a:xfrm>
          <a:prstGeom prst="rect">
            <a:avLst/>
          </a:prstGeom>
          <a:solidFill>
            <a:srgbClr val="FCF4F8"/>
          </a:solidFill>
          <a:ln w="19050" cap="flat" cmpd="sng">
            <a:solidFill>
              <a:schemeClr val="dk1"/>
            </a:solidFill>
            <a:prstDash val="dash"/>
            <a:round/>
            <a:headEnd type="none" w="sm" len="sm"/>
            <a:tailEnd type="none" w="sm" len="sm"/>
          </a:ln>
        </p:spPr>
        <p:txBody>
          <a:bodyPr spcFirstLastPara="1" wrap="square" lIns="91425" tIns="91425" rIns="91425" bIns="91425" anchor="t" anchorCtr="0">
            <a:noAutofit/>
          </a:bodyPr>
          <a:lstStyle/>
          <a:p>
            <a:pPr marL="0" lvl="0" indent="0" algn="l" rtl="0">
              <a:lnSpc>
                <a:spcPct val="90000"/>
              </a:lnSpc>
              <a:spcBef>
                <a:spcPts val="800"/>
              </a:spcBef>
              <a:spcAft>
                <a:spcPts val="0"/>
              </a:spcAft>
              <a:buNone/>
            </a:pPr>
            <a:r>
              <a:rPr lang="en" sz="1800">
                <a:solidFill>
                  <a:schemeClr val="dk1"/>
                </a:solidFill>
                <a:latin typeface="Calibri"/>
                <a:ea typeface="Calibri"/>
                <a:cs typeface="Calibri"/>
                <a:sym typeface="Calibri"/>
              </a:rPr>
              <a:t>We can’t stop at identifying the problem, because we will miss moving from the problem to the outcome. This is one of the biggest barriers to systemic change efforts. </a:t>
            </a:r>
            <a:endParaRPr sz="1800">
              <a:solidFill>
                <a:schemeClr val="dk1"/>
              </a:solidFill>
              <a:latin typeface="Calibri"/>
              <a:ea typeface="Calibri"/>
              <a:cs typeface="Calibri"/>
              <a:sym typeface="Calibri"/>
            </a:endParaRPr>
          </a:p>
          <a:p>
            <a:pPr marL="0" lvl="0" indent="0" algn="l" rtl="0">
              <a:lnSpc>
                <a:spcPct val="90000"/>
              </a:lnSpc>
              <a:spcBef>
                <a:spcPts val="800"/>
              </a:spcBef>
              <a:spcAft>
                <a:spcPts val="0"/>
              </a:spcAft>
              <a:buNone/>
            </a:pPr>
            <a:r>
              <a:rPr lang="en" sz="1800">
                <a:solidFill>
                  <a:schemeClr val="dk1"/>
                </a:solidFill>
                <a:latin typeface="Calibri"/>
                <a:ea typeface="Calibri"/>
                <a:cs typeface="Calibri"/>
                <a:sym typeface="Calibri"/>
              </a:rPr>
              <a:t>We don’t give space and time to </a:t>
            </a:r>
            <a:r>
              <a:rPr lang="en" sz="1800" u="sng">
                <a:solidFill>
                  <a:schemeClr val="dk1"/>
                </a:solidFill>
                <a:latin typeface="Calibri"/>
                <a:ea typeface="Calibri"/>
                <a:cs typeface="Calibri"/>
                <a:sym typeface="Calibri"/>
              </a:rPr>
              <a:t>how </a:t>
            </a:r>
            <a:r>
              <a:rPr lang="en" sz="1800">
                <a:solidFill>
                  <a:schemeClr val="dk1"/>
                </a:solidFill>
                <a:latin typeface="Calibri"/>
                <a:ea typeface="Calibri"/>
                <a:cs typeface="Calibri"/>
                <a:sym typeface="Calibri"/>
              </a:rPr>
              <a:t>change is going to happen to </a:t>
            </a:r>
            <a:r>
              <a:rPr lang="en" sz="1800" u="sng">
                <a:solidFill>
                  <a:schemeClr val="dk1"/>
                </a:solidFill>
                <a:latin typeface="Calibri"/>
                <a:ea typeface="Calibri"/>
                <a:cs typeface="Calibri"/>
                <a:sym typeface="Calibri"/>
              </a:rPr>
              <a:t>when</a:t>
            </a:r>
            <a:r>
              <a:rPr lang="en" sz="1800">
                <a:solidFill>
                  <a:schemeClr val="dk1"/>
                </a:solidFill>
                <a:latin typeface="Calibri"/>
                <a:ea typeface="Calibri"/>
                <a:cs typeface="Calibri"/>
                <a:sym typeface="Calibri"/>
              </a:rPr>
              <a:t> it will happen to </a:t>
            </a:r>
            <a:r>
              <a:rPr lang="en" sz="1800" u="sng">
                <a:solidFill>
                  <a:schemeClr val="dk1"/>
                </a:solidFill>
                <a:latin typeface="Calibri"/>
                <a:ea typeface="Calibri"/>
                <a:cs typeface="Calibri"/>
                <a:sym typeface="Calibri"/>
              </a:rPr>
              <a:t>what kinds</a:t>
            </a:r>
            <a:r>
              <a:rPr lang="en" sz="1800">
                <a:solidFill>
                  <a:schemeClr val="dk1"/>
                </a:solidFill>
                <a:latin typeface="Calibri"/>
                <a:ea typeface="Calibri"/>
                <a:cs typeface="Calibri"/>
                <a:sym typeface="Calibri"/>
              </a:rPr>
              <a:t> of change to who will be involved.</a:t>
            </a:r>
            <a:endParaRPr sz="2200" b="1">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68"/>
        <p:cNvGrpSpPr/>
        <p:nvPr/>
      </p:nvGrpSpPr>
      <p:grpSpPr>
        <a:xfrm>
          <a:off x="0" y="0"/>
          <a:ext cx="0" cy="0"/>
          <a:chOff x="0" y="0"/>
          <a:chExt cx="0" cy="0"/>
        </a:xfrm>
      </p:grpSpPr>
      <p:sp>
        <p:nvSpPr>
          <p:cNvPr id="569" name="Google Shape;569;p86"/>
          <p:cNvSpPr txBox="1">
            <a:spLocks noGrp="1"/>
          </p:cNvSpPr>
          <p:nvPr>
            <p:ph type="title"/>
          </p:nvPr>
        </p:nvSpPr>
        <p:spPr>
          <a:xfrm>
            <a:off x="509581" y="630731"/>
            <a:ext cx="2949000" cy="1559100"/>
          </a:xfrm>
          <a:prstGeom prst="rect">
            <a:avLst/>
          </a:prstGeom>
        </p:spPr>
        <p:txBody>
          <a:bodyPr spcFirstLastPara="1" wrap="square" lIns="68575" tIns="34275" rIns="68575" bIns="34275" anchor="t" anchorCtr="0">
            <a:normAutofit/>
          </a:bodyPr>
          <a:lstStyle/>
          <a:p>
            <a:pPr marL="0" lvl="0" indent="0" algn="l" rtl="0">
              <a:spcBef>
                <a:spcPts val="0"/>
              </a:spcBef>
              <a:spcAft>
                <a:spcPts val="0"/>
              </a:spcAft>
              <a:buNone/>
            </a:pPr>
            <a:r>
              <a:rPr lang="en" sz="3200"/>
              <a:t>TAPP January Monthly Meeting Agenda</a:t>
            </a:r>
            <a:endParaRPr sz="3200"/>
          </a:p>
        </p:txBody>
      </p:sp>
      <p:sp>
        <p:nvSpPr>
          <p:cNvPr id="570" name="Google Shape;570;p86"/>
          <p:cNvSpPr txBox="1">
            <a:spLocks noGrp="1"/>
          </p:cNvSpPr>
          <p:nvPr>
            <p:ph type="sldNum" idx="12"/>
          </p:nvPr>
        </p:nvSpPr>
        <p:spPr>
          <a:xfrm>
            <a:off x="7196963" y="4579784"/>
            <a:ext cx="1626300" cy="2055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2</a:t>
            </a:fld>
            <a:endParaRPr/>
          </a:p>
        </p:txBody>
      </p:sp>
      <p:pic>
        <p:nvPicPr>
          <p:cNvPr id="571" name="Google Shape;571;p86"/>
          <p:cNvPicPr preferRelativeResize="0"/>
          <p:nvPr/>
        </p:nvPicPr>
        <p:blipFill>
          <a:blip r:embed="rId3">
            <a:alphaModFix/>
          </a:blip>
          <a:stretch>
            <a:fillRect/>
          </a:stretch>
        </p:blipFill>
        <p:spPr>
          <a:xfrm>
            <a:off x="643575" y="2406469"/>
            <a:ext cx="2598673" cy="1894275"/>
          </a:xfrm>
          <a:prstGeom prst="rect">
            <a:avLst/>
          </a:prstGeom>
          <a:noFill/>
          <a:ln>
            <a:noFill/>
          </a:ln>
        </p:spPr>
      </p:pic>
      <p:pic>
        <p:nvPicPr>
          <p:cNvPr id="572" name="Google Shape;572;p86"/>
          <p:cNvPicPr preferRelativeResize="0"/>
          <p:nvPr/>
        </p:nvPicPr>
        <p:blipFill>
          <a:blip r:embed="rId4">
            <a:alphaModFix/>
          </a:blip>
          <a:stretch>
            <a:fillRect/>
          </a:stretch>
        </p:blipFill>
        <p:spPr>
          <a:xfrm>
            <a:off x="3952056" y="373738"/>
            <a:ext cx="4726077" cy="4274983"/>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728"/>
        <p:cNvGrpSpPr/>
        <p:nvPr/>
      </p:nvGrpSpPr>
      <p:grpSpPr>
        <a:xfrm>
          <a:off x="0" y="0"/>
          <a:ext cx="0" cy="0"/>
          <a:chOff x="0" y="0"/>
          <a:chExt cx="0" cy="0"/>
        </a:xfrm>
      </p:grpSpPr>
      <p:sp>
        <p:nvSpPr>
          <p:cNvPr id="729" name="Google Shape;729;p104"/>
          <p:cNvSpPr txBox="1">
            <a:spLocks noGrp="1"/>
          </p:cNvSpPr>
          <p:nvPr>
            <p:ph type="body" idx="1"/>
          </p:nvPr>
        </p:nvSpPr>
        <p:spPr>
          <a:xfrm>
            <a:off x="527857" y="1346769"/>
            <a:ext cx="8088300" cy="3081900"/>
          </a:xfrm>
          <a:prstGeom prst="rect">
            <a:avLst/>
          </a:prstGeom>
        </p:spPr>
        <p:txBody>
          <a:bodyPr spcFirstLastPara="1" wrap="square" lIns="68575" tIns="34275" rIns="68575" bIns="34275" anchor="t" anchorCtr="0">
            <a:normAutofit/>
          </a:bodyPr>
          <a:lstStyle/>
          <a:p>
            <a:pPr marL="0" lvl="0" indent="0" algn="l" rtl="0">
              <a:spcBef>
                <a:spcPts val="800"/>
              </a:spcBef>
              <a:spcAft>
                <a:spcPts val="0"/>
              </a:spcAft>
              <a:buNone/>
            </a:pPr>
            <a:r>
              <a:rPr lang="en" sz="2100"/>
              <a:t>Your root causes become your Problem of Practice. </a:t>
            </a:r>
            <a:endParaRPr sz="2100"/>
          </a:p>
          <a:p>
            <a:pPr marL="0" lvl="0" indent="0" algn="l" rtl="0">
              <a:spcBef>
                <a:spcPts val="800"/>
              </a:spcBef>
              <a:spcAft>
                <a:spcPts val="0"/>
              </a:spcAft>
              <a:buNone/>
            </a:pPr>
            <a:r>
              <a:rPr lang="en" sz="2100"/>
              <a:t>Your Root Causes are nagging issues or challenges that emerge within your spheres of work that do not have a single solution, but require discussion and collective problem-solving to address.</a:t>
            </a:r>
            <a:endParaRPr sz="2100"/>
          </a:p>
        </p:txBody>
      </p:sp>
      <p:sp>
        <p:nvSpPr>
          <p:cNvPr id="730" name="Google Shape;730;p104"/>
          <p:cNvSpPr txBox="1">
            <a:spLocks noGrp="1"/>
          </p:cNvSpPr>
          <p:nvPr>
            <p:ph type="title"/>
          </p:nvPr>
        </p:nvSpPr>
        <p:spPr>
          <a:xfrm>
            <a:off x="537882" y="342900"/>
            <a:ext cx="8088300" cy="770100"/>
          </a:xfrm>
          <a:prstGeom prst="rect">
            <a:avLst/>
          </a:prstGeom>
        </p:spPr>
        <p:txBody>
          <a:bodyPr spcFirstLastPara="1" wrap="square" lIns="68575" tIns="34275" rIns="68575" bIns="34275" anchor="b" anchorCtr="0">
            <a:normAutofit fontScale="90000"/>
          </a:bodyPr>
          <a:lstStyle/>
          <a:p>
            <a:pPr marL="0" lvl="0" indent="0" algn="l" rtl="0">
              <a:spcBef>
                <a:spcPts val="0"/>
              </a:spcBef>
              <a:spcAft>
                <a:spcPts val="0"/>
              </a:spcAft>
              <a:buSzPct val="34494"/>
              <a:buNone/>
            </a:pPr>
            <a:r>
              <a:rPr lang="en" sz="2870"/>
              <a:t>Root Cause to Problem of Practice to an Equity Transformation Cycle</a:t>
            </a:r>
            <a:endParaRPr sz="2870"/>
          </a:p>
        </p:txBody>
      </p:sp>
      <p:sp>
        <p:nvSpPr>
          <p:cNvPr id="731" name="Google Shape;731;p104"/>
          <p:cNvSpPr txBox="1"/>
          <p:nvPr/>
        </p:nvSpPr>
        <p:spPr>
          <a:xfrm>
            <a:off x="627900" y="2683725"/>
            <a:ext cx="7888200" cy="1965900"/>
          </a:xfrm>
          <a:prstGeom prst="rect">
            <a:avLst/>
          </a:prstGeom>
          <a:solidFill>
            <a:srgbClr val="E7F5F3"/>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b="1">
                <a:solidFill>
                  <a:schemeClr val="accent2"/>
                </a:solidFill>
                <a:latin typeface="Calibri"/>
                <a:ea typeface="Calibri"/>
                <a:cs typeface="Calibri"/>
                <a:sym typeface="Calibri"/>
              </a:rPr>
              <a:t>The Equity Transformation Cycle is </a:t>
            </a:r>
            <a:r>
              <a:rPr lang="en" sz="2400" b="1" u="sng">
                <a:solidFill>
                  <a:schemeClr val="accent2"/>
                </a:solidFill>
                <a:latin typeface="Calibri"/>
                <a:ea typeface="Calibri"/>
                <a:cs typeface="Calibri"/>
                <a:sym typeface="Calibri"/>
              </a:rPr>
              <a:t>how </a:t>
            </a:r>
            <a:r>
              <a:rPr lang="en" sz="2400" b="1">
                <a:solidFill>
                  <a:schemeClr val="accent2"/>
                </a:solidFill>
                <a:latin typeface="Calibri"/>
                <a:ea typeface="Calibri"/>
                <a:cs typeface="Calibri"/>
                <a:sym typeface="Calibri"/>
              </a:rPr>
              <a:t>change is going to happen, </a:t>
            </a:r>
            <a:r>
              <a:rPr lang="en" sz="2400" b="1" u="sng">
                <a:solidFill>
                  <a:schemeClr val="accent2"/>
                </a:solidFill>
                <a:latin typeface="Calibri"/>
                <a:ea typeface="Calibri"/>
                <a:cs typeface="Calibri"/>
                <a:sym typeface="Calibri"/>
              </a:rPr>
              <a:t>when</a:t>
            </a:r>
            <a:r>
              <a:rPr lang="en" sz="2400" b="1">
                <a:solidFill>
                  <a:schemeClr val="accent2"/>
                </a:solidFill>
                <a:latin typeface="Calibri"/>
                <a:ea typeface="Calibri"/>
                <a:cs typeface="Calibri"/>
                <a:sym typeface="Calibri"/>
              </a:rPr>
              <a:t> it will happen, </a:t>
            </a:r>
            <a:r>
              <a:rPr lang="en" sz="2400" b="1" u="sng">
                <a:solidFill>
                  <a:schemeClr val="accent2"/>
                </a:solidFill>
                <a:latin typeface="Calibri"/>
                <a:ea typeface="Calibri"/>
                <a:cs typeface="Calibri"/>
                <a:sym typeface="Calibri"/>
              </a:rPr>
              <a:t>what kinds</a:t>
            </a:r>
            <a:r>
              <a:rPr lang="en" sz="2400" b="1">
                <a:solidFill>
                  <a:schemeClr val="accent2"/>
                </a:solidFill>
                <a:latin typeface="Calibri"/>
                <a:ea typeface="Calibri"/>
                <a:cs typeface="Calibri"/>
                <a:sym typeface="Calibri"/>
              </a:rPr>
              <a:t> of change will happen, and </a:t>
            </a:r>
            <a:r>
              <a:rPr lang="en" sz="2400" b="1" u="sng">
                <a:solidFill>
                  <a:schemeClr val="accent2"/>
                </a:solidFill>
                <a:latin typeface="Calibri"/>
                <a:ea typeface="Calibri"/>
                <a:cs typeface="Calibri"/>
                <a:sym typeface="Calibri"/>
              </a:rPr>
              <a:t>who</a:t>
            </a:r>
            <a:r>
              <a:rPr lang="en" sz="2400" b="1">
                <a:solidFill>
                  <a:schemeClr val="accent2"/>
                </a:solidFill>
                <a:latin typeface="Calibri"/>
                <a:ea typeface="Calibri"/>
                <a:cs typeface="Calibri"/>
                <a:sym typeface="Calibri"/>
              </a:rPr>
              <a:t> will be involved.</a:t>
            </a:r>
            <a:endParaRPr sz="2400" b="1">
              <a:solidFill>
                <a:schemeClr val="accent2"/>
              </a:solidFill>
              <a:latin typeface="Calibri"/>
              <a:ea typeface="Calibri"/>
              <a:cs typeface="Calibri"/>
              <a:sym typeface="Calibri"/>
            </a:endParaRPr>
          </a:p>
          <a:p>
            <a:pPr marL="0" lvl="0" indent="0" algn="l" rtl="0">
              <a:spcBef>
                <a:spcPts val="0"/>
              </a:spcBef>
              <a:spcAft>
                <a:spcPts val="0"/>
              </a:spcAft>
              <a:buNone/>
            </a:pPr>
            <a:r>
              <a:rPr lang="en" sz="2400" b="1">
                <a:solidFill>
                  <a:schemeClr val="accent2"/>
                </a:solidFill>
                <a:latin typeface="Calibri"/>
                <a:ea typeface="Calibri"/>
                <a:cs typeface="Calibri"/>
                <a:sym typeface="Calibri"/>
              </a:rPr>
              <a:t>The ETC is how you are going to disrupt the Problem of Practice - transparently - and build something new.</a:t>
            </a:r>
            <a:endParaRPr sz="2400" b="1">
              <a:solidFill>
                <a:schemeClr val="accent2"/>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735"/>
        <p:cNvGrpSpPr/>
        <p:nvPr/>
      </p:nvGrpSpPr>
      <p:grpSpPr>
        <a:xfrm>
          <a:off x="0" y="0"/>
          <a:ext cx="0" cy="0"/>
          <a:chOff x="0" y="0"/>
          <a:chExt cx="0" cy="0"/>
        </a:xfrm>
      </p:grpSpPr>
      <p:pic>
        <p:nvPicPr>
          <p:cNvPr id="736" name="Google Shape;736;p105"/>
          <p:cNvPicPr preferRelativeResize="0"/>
          <p:nvPr/>
        </p:nvPicPr>
        <p:blipFill>
          <a:blip r:embed="rId3">
            <a:alphaModFix/>
          </a:blip>
          <a:stretch>
            <a:fillRect/>
          </a:stretch>
        </p:blipFill>
        <p:spPr>
          <a:xfrm>
            <a:off x="258900" y="257306"/>
            <a:ext cx="8626176" cy="1327443"/>
          </a:xfrm>
          <a:prstGeom prst="rect">
            <a:avLst/>
          </a:prstGeom>
          <a:noFill/>
          <a:ln>
            <a:noFill/>
          </a:ln>
        </p:spPr>
      </p:pic>
      <p:sp>
        <p:nvSpPr>
          <p:cNvPr id="737" name="Google Shape;737;p105"/>
          <p:cNvSpPr txBox="1"/>
          <p:nvPr/>
        </p:nvSpPr>
        <p:spPr>
          <a:xfrm>
            <a:off x="559750" y="1931400"/>
            <a:ext cx="5248800" cy="1401600"/>
          </a:xfrm>
          <a:prstGeom prst="rect">
            <a:avLst/>
          </a:prstGeom>
          <a:solidFill>
            <a:srgbClr val="FAF5E3"/>
          </a:solidFill>
          <a:ln w="9525" cap="flat" cmpd="sng">
            <a:solidFill>
              <a:srgbClr val="000000"/>
            </a:solidFill>
            <a:prstDash val="dot"/>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800" b="1">
                <a:solidFill>
                  <a:schemeClr val="dk1"/>
                </a:solidFill>
                <a:latin typeface="Calibri"/>
                <a:ea typeface="Calibri"/>
                <a:cs typeface="Calibri"/>
                <a:sym typeface="Calibri"/>
              </a:rPr>
              <a:t>Step 3 - Return to your </a:t>
            </a:r>
            <a:r>
              <a:rPr lang="en" sz="1800" b="1" u="sng">
                <a:solidFill>
                  <a:schemeClr val="hlink"/>
                </a:solidFill>
                <a:latin typeface="Calibri"/>
                <a:ea typeface="Calibri"/>
                <a:cs typeface="Calibri"/>
                <a:sym typeface="Calibri"/>
                <a:hlinkClick r:id="rId4"/>
              </a:rPr>
              <a:t>Padlet</a:t>
            </a:r>
            <a:r>
              <a:rPr lang="en" sz="1800" b="1">
                <a:solidFill>
                  <a:schemeClr val="dk1"/>
                </a:solidFill>
                <a:latin typeface="Calibri"/>
                <a:ea typeface="Calibri"/>
                <a:cs typeface="Calibri"/>
                <a:sym typeface="Calibri"/>
              </a:rPr>
              <a:t>.</a:t>
            </a:r>
            <a:endParaRPr sz="1800" b="1">
              <a:solidFill>
                <a:schemeClr val="dk1"/>
              </a:solidFill>
              <a:latin typeface="Calibri"/>
              <a:ea typeface="Calibri"/>
              <a:cs typeface="Calibri"/>
              <a:sym typeface="Calibri"/>
            </a:endParaRPr>
          </a:p>
          <a:p>
            <a:pPr marL="457200" lvl="0" indent="-342900" algn="l" rtl="0">
              <a:spcBef>
                <a:spcPts val="0"/>
              </a:spcBef>
              <a:spcAft>
                <a:spcPts val="0"/>
              </a:spcAft>
              <a:buClr>
                <a:schemeClr val="dk1"/>
              </a:buClr>
              <a:buSzPts val="1800"/>
              <a:buFont typeface="Calibri"/>
              <a:buChar char="●"/>
            </a:pPr>
            <a:r>
              <a:rPr lang="en" sz="1800">
                <a:solidFill>
                  <a:schemeClr val="dk1"/>
                </a:solidFill>
                <a:latin typeface="Calibri"/>
                <a:ea typeface="Calibri"/>
                <a:cs typeface="Calibri"/>
                <a:sym typeface="Calibri"/>
              </a:rPr>
              <a:t>Using your new insights and reflections, respond to this question  –</a:t>
            </a:r>
            <a:endParaRPr sz="1800">
              <a:solidFill>
                <a:schemeClr val="dk1"/>
              </a:solidFill>
              <a:latin typeface="Calibri"/>
              <a:ea typeface="Calibri"/>
              <a:cs typeface="Calibri"/>
              <a:sym typeface="Calibri"/>
            </a:endParaRPr>
          </a:p>
          <a:p>
            <a:pPr marL="914400" lvl="1" indent="-342900" algn="l" rtl="0">
              <a:spcBef>
                <a:spcPts val="0"/>
              </a:spcBef>
              <a:spcAft>
                <a:spcPts val="0"/>
              </a:spcAft>
              <a:buClr>
                <a:schemeClr val="dk1"/>
              </a:buClr>
              <a:buSzPts val="1800"/>
              <a:buFont typeface="Calibri"/>
              <a:buChar char="○"/>
            </a:pPr>
            <a:r>
              <a:rPr lang="en" sz="1800">
                <a:solidFill>
                  <a:schemeClr val="dk1"/>
                </a:solidFill>
                <a:latin typeface="Calibri"/>
                <a:ea typeface="Calibri"/>
                <a:cs typeface="Calibri"/>
                <a:sym typeface="Calibri"/>
              </a:rPr>
              <a:t>Build out your Equity Transformation Cycle</a:t>
            </a:r>
            <a:endParaRPr sz="1800">
              <a:solidFill>
                <a:schemeClr val="dk1"/>
              </a:solidFill>
              <a:latin typeface="Calibri"/>
              <a:ea typeface="Calibri"/>
              <a:cs typeface="Calibri"/>
              <a:sym typeface="Calibri"/>
            </a:endParaRPr>
          </a:p>
          <a:p>
            <a:pPr marL="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738" name="Google Shape;738;p105"/>
          <p:cNvPicPr preferRelativeResize="0"/>
          <p:nvPr/>
        </p:nvPicPr>
        <p:blipFill>
          <a:blip r:embed="rId5">
            <a:alphaModFix/>
          </a:blip>
          <a:stretch>
            <a:fillRect/>
          </a:stretch>
        </p:blipFill>
        <p:spPr>
          <a:xfrm>
            <a:off x="6213625" y="1931400"/>
            <a:ext cx="2300875" cy="2565091"/>
          </a:xfrm>
          <a:prstGeom prst="rect">
            <a:avLst/>
          </a:prstGeom>
          <a:noFill/>
          <a:ln>
            <a:noFill/>
          </a:ln>
        </p:spPr>
      </p:pic>
      <p:sp>
        <p:nvSpPr>
          <p:cNvPr id="739" name="Google Shape;739;p105"/>
          <p:cNvSpPr/>
          <p:nvPr/>
        </p:nvSpPr>
        <p:spPr>
          <a:xfrm>
            <a:off x="7964725" y="1931400"/>
            <a:ext cx="646800" cy="516600"/>
          </a:xfrm>
          <a:prstGeom prst="ellipse">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740" name="Google Shape;740;p105"/>
          <p:cNvSpPr/>
          <p:nvPr/>
        </p:nvSpPr>
        <p:spPr>
          <a:xfrm>
            <a:off x="7964725" y="2594800"/>
            <a:ext cx="646800" cy="516600"/>
          </a:xfrm>
          <a:prstGeom prst="ellipse">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741" name="Google Shape;741;p105"/>
          <p:cNvSpPr/>
          <p:nvPr/>
        </p:nvSpPr>
        <p:spPr>
          <a:xfrm>
            <a:off x="7964725" y="3443475"/>
            <a:ext cx="646800" cy="516600"/>
          </a:xfrm>
          <a:prstGeom prst="ellipse">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745"/>
        <p:cNvGrpSpPr/>
        <p:nvPr/>
      </p:nvGrpSpPr>
      <p:grpSpPr>
        <a:xfrm>
          <a:off x="0" y="0"/>
          <a:ext cx="0" cy="0"/>
          <a:chOff x="0" y="0"/>
          <a:chExt cx="0" cy="0"/>
        </a:xfrm>
      </p:grpSpPr>
      <p:sp>
        <p:nvSpPr>
          <p:cNvPr id="746" name="Google Shape;746;p106"/>
          <p:cNvSpPr txBox="1"/>
          <p:nvPr/>
        </p:nvSpPr>
        <p:spPr>
          <a:xfrm>
            <a:off x="424688" y="1125600"/>
            <a:ext cx="2390700" cy="15237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endParaRPr sz="1200">
              <a:solidFill>
                <a:srgbClr val="595959"/>
              </a:solidFill>
            </a:endParaRPr>
          </a:p>
          <a:p>
            <a:pPr marL="0" lvl="0" indent="0" algn="l" rtl="0">
              <a:spcBef>
                <a:spcPts val="0"/>
              </a:spcBef>
              <a:spcAft>
                <a:spcPts val="0"/>
              </a:spcAft>
              <a:buNone/>
            </a:pPr>
            <a:endParaRPr sz="1500">
              <a:solidFill>
                <a:srgbClr val="595959"/>
              </a:solidFill>
            </a:endParaRPr>
          </a:p>
          <a:p>
            <a:pPr marL="0" lvl="0" indent="0" algn="l" rtl="0">
              <a:spcBef>
                <a:spcPts val="0"/>
              </a:spcBef>
              <a:spcAft>
                <a:spcPts val="0"/>
              </a:spcAft>
              <a:buNone/>
            </a:pPr>
            <a:endParaRPr sz="1500">
              <a:solidFill>
                <a:srgbClr val="595959"/>
              </a:solidFill>
            </a:endParaRPr>
          </a:p>
          <a:p>
            <a:pPr marL="0" lvl="0" indent="0" algn="l" rtl="0">
              <a:spcBef>
                <a:spcPts val="0"/>
              </a:spcBef>
              <a:spcAft>
                <a:spcPts val="0"/>
              </a:spcAft>
              <a:buNone/>
            </a:pPr>
            <a:endParaRPr sz="1500">
              <a:solidFill>
                <a:srgbClr val="595959"/>
              </a:solidFill>
            </a:endParaRPr>
          </a:p>
          <a:p>
            <a:pPr marL="0" lvl="0" indent="0" algn="l" rtl="0">
              <a:spcBef>
                <a:spcPts val="0"/>
              </a:spcBef>
              <a:spcAft>
                <a:spcPts val="0"/>
              </a:spcAft>
              <a:buNone/>
            </a:pPr>
            <a:endParaRPr sz="1500">
              <a:solidFill>
                <a:srgbClr val="595959"/>
              </a:solidFill>
            </a:endParaRPr>
          </a:p>
          <a:p>
            <a:pPr marL="0" lvl="0" indent="0" algn="l" rtl="0">
              <a:spcBef>
                <a:spcPts val="0"/>
              </a:spcBef>
              <a:spcAft>
                <a:spcPts val="0"/>
              </a:spcAft>
              <a:buNone/>
            </a:pPr>
            <a:endParaRPr sz="1500">
              <a:solidFill>
                <a:srgbClr val="595959"/>
              </a:solidFill>
            </a:endParaRPr>
          </a:p>
        </p:txBody>
      </p:sp>
      <p:sp>
        <p:nvSpPr>
          <p:cNvPr id="747" name="Google Shape;747;p106"/>
          <p:cNvSpPr txBox="1"/>
          <p:nvPr/>
        </p:nvSpPr>
        <p:spPr>
          <a:xfrm>
            <a:off x="2956425" y="1125600"/>
            <a:ext cx="2742900" cy="15237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endParaRPr sz="1200">
              <a:solidFill>
                <a:srgbClr val="595959"/>
              </a:solidFill>
            </a:endParaRPr>
          </a:p>
          <a:p>
            <a:pPr marL="0" lvl="0" indent="0" algn="l" rtl="0">
              <a:spcBef>
                <a:spcPts val="0"/>
              </a:spcBef>
              <a:spcAft>
                <a:spcPts val="0"/>
              </a:spcAft>
              <a:buNone/>
            </a:pPr>
            <a:endParaRPr sz="1500">
              <a:solidFill>
                <a:srgbClr val="595959"/>
              </a:solidFill>
            </a:endParaRPr>
          </a:p>
          <a:p>
            <a:pPr marL="0" lvl="0" indent="0" algn="l" rtl="0">
              <a:spcBef>
                <a:spcPts val="0"/>
              </a:spcBef>
              <a:spcAft>
                <a:spcPts val="0"/>
              </a:spcAft>
              <a:buNone/>
            </a:pPr>
            <a:endParaRPr sz="1500">
              <a:solidFill>
                <a:srgbClr val="595959"/>
              </a:solidFill>
            </a:endParaRPr>
          </a:p>
          <a:p>
            <a:pPr marL="0" lvl="0" indent="0" algn="l" rtl="0">
              <a:spcBef>
                <a:spcPts val="0"/>
              </a:spcBef>
              <a:spcAft>
                <a:spcPts val="0"/>
              </a:spcAft>
              <a:buNone/>
            </a:pPr>
            <a:endParaRPr sz="1500">
              <a:solidFill>
                <a:srgbClr val="595959"/>
              </a:solidFill>
            </a:endParaRPr>
          </a:p>
          <a:p>
            <a:pPr marL="0" lvl="0" indent="0" algn="l" rtl="0">
              <a:spcBef>
                <a:spcPts val="0"/>
              </a:spcBef>
              <a:spcAft>
                <a:spcPts val="0"/>
              </a:spcAft>
              <a:buNone/>
            </a:pPr>
            <a:endParaRPr sz="1500">
              <a:solidFill>
                <a:srgbClr val="595959"/>
              </a:solidFill>
            </a:endParaRPr>
          </a:p>
          <a:p>
            <a:pPr marL="0" lvl="0" indent="0" algn="l" rtl="0">
              <a:spcBef>
                <a:spcPts val="0"/>
              </a:spcBef>
              <a:spcAft>
                <a:spcPts val="0"/>
              </a:spcAft>
              <a:buNone/>
            </a:pPr>
            <a:endParaRPr sz="1500">
              <a:solidFill>
                <a:srgbClr val="595959"/>
              </a:solidFill>
            </a:endParaRPr>
          </a:p>
        </p:txBody>
      </p:sp>
      <p:sp>
        <p:nvSpPr>
          <p:cNvPr id="748" name="Google Shape;748;p106"/>
          <p:cNvSpPr txBox="1"/>
          <p:nvPr/>
        </p:nvSpPr>
        <p:spPr>
          <a:xfrm>
            <a:off x="424700" y="2851850"/>
            <a:ext cx="2390700" cy="2031900"/>
          </a:xfrm>
          <a:prstGeom prst="rect">
            <a:avLst/>
          </a:prstGeom>
          <a:solidFill>
            <a:srgbClr val="CC4125"/>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b="1">
                <a:solidFill>
                  <a:srgbClr val="FFFFFF"/>
                </a:solidFill>
              </a:rPr>
              <a:t>WHAT INVISIBLE MENTAL MODELS may be shaping the outcomes we currently have?</a:t>
            </a:r>
            <a:endParaRPr sz="1200" b="1">
              <a:solidFill>
                <a:srgbClr val="FFFFFF"/>
              </a:solidFill>
            </a:endParaRPr>
          </a:p>
          <a:p>
            <a:pPr marL="0" lvl="0" indent="0" algn="l" rtl="0">
              <a:spcBef>
                <a:spcPts val="0"/>
              </a:spcBef>
              <a:spcAft>
                <a:spcPts val="0"/>
              </a:spcAft>
              <a:buNone/>
            </a:pPr>
            <a:endParaRPr sz="1200">
              <a:solidFill>
                <a:srgbClr val="FFFFFF"/>
              </a:solidFill>
            </a:endParaRPr>
          </a:p>
          <a:p>
            <a:pPr marL="0" lvl="0" indent="0" algn="l" rtl="0">
              <a:spcBef>
                <a:spcPts val="0"/>
              </a:spcBef>
              <a:spcAft>
                <a:spcPts val="0"/>
              </a:spcAft>
              <a:buNone/>
            </a:pPr>
            <a:endParaRPr sz="1200">
              <a:solidFill>
                <a:srgbClr val="FFFFFF"/>
              </a:solidFill>
            </a:endParaRPr>
          </a:p>
          <a:p>
            <a:pPr marL="0" lvl="0" indent="0" algn="l" rtl="0">
              <a:spcBef>
                <a:spcPts val="0"/>
              </a:spcBef>
              <a:spcAft>
                <a:spcPts val="0"/>
              </a:spcAft>
              <a:buNone/>
            </a:pPr>
            <a:endParaRPr sz="1200">
              <a:solidFill>
                <a:srgbClr val="FFFFFF"/>
              </a:solidFill>
            </a:endParaRPr>
          </a:p>
          <a:p>
            <a:pPr marL="0" lvl="0" indent="0" algn="l" rtl="0">
              <a:spcBef>
                <a:spcPts val="0"/>
              </a:spcBef>
              <a:spcAft>
                <a:spcPts val="0"/>
              </a:spcAft>
              <a:buNone/>
            </a:pPr>
            <a:endParaRPr sz="1200">
              <a:solidFill>
                <a:srgbClr val="FFFFFF"/>
              </a:solidFill>
            </a:endParaRPr>
          </a:p>
          <a:p>
            <a:pPr marL="0" lvl="0" indent="0" algn="l" rtl="0">
              <a:spcBef>
                <a:spcPts val="0"/>
              </a:spcBef>
              <a:spcAft>
                <a:spcPts val="0"/>
              </a:spcAft>
              <a:buNone/>
            </a:pPr>
            <a:endParaRPr sz="1200">
              <a:solidFill>
                <a:srgbClr val="FFFFFF"/>
              </a:solidFill>
            </a:endParaRPr>
          </a:p>
          <a:p>
            <a:pPr marL="0" lvl="0" indent="0" algn="l" rtl="0">
              <a:spcBef>
                <a:spcPts val="0"/>
              </a:spcBef>
              <a:spcAft>
                <a:spcPts val="0"/>
              </a:spcAft>
              <a:buNone/>
            </a:pPr>
            <a:endParaRPr sz="1200">
              <a:solidFill>
                <a:srgbClr val="FFFFFF"/>
              </a:solidFill>
            </a:endParaRPr>
          </a:p>
          <a:p>
            <a:pPr marL="0" lvl="0" indent="0" algn="l" rtl="0">
              <a:spcBef>
                <a:spcPts val="0"/>
              </a:spcBef>
              <a:spcAft>
                <a:spcPts val="0"/>
              </a:spcAft>
              <a:buNone/>
            </a:pPr>
            <a:endParaRPr sz="1200">
              <a:solidFill>
                <a:srgbClr val="FFFFFF"/>
              </a:solidFill>
            </a:endParaRPr>
          </a:p>
        </p:txBody>
      </p:sp>
      <p:sp>
        <p:nvSpPr>
          <p:cNvPr id="749" name="Google Shape;749;p106"/>
          <p:cNvSpPr txBox="1"/>
          <p:nvPr/>
        </p:nvSpPr>
        <p:spPr>
          <a:xfrm>
            <a:off x="424700" y="703650"/>
            <a:ext cx="1625400" cy="366900"/>
          </a:xfrm>
          <a:prstGeom prst="rect">
            <a:avLst/>
          </a:prstGeom>
          <a:solidFill>
            <a:srgbClr val="990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b="1">
                <a:solidFill>
                  <a:schemeClr val="lt1"/>
                </a:solidFill>
                <a:latin typeface="Calibri"/>
                <a:ea typeface="Calibri"/>
                <a:cs typeface="Calibri"/>
                <a:sym typeface="Calibri"/>
              </a:rPr>
              <a:t>ENTRY POINTS</a:t>
            </a:r>
            <a:endParaRPr sz="1800" b="1">
              <a:solidFill>
                <a:schemeClr val="lt1"/>
              </a:solidFill>
              <a:latin typeface="Calibri"/>
              <a:ea typeface="Calibri"/>
              <a:cs typeface="Calibri"/>
              <a:sym typeface="Calibri"/>
            </a:endParaRPr>
          </a:p>
        </p:txBody>
      </p:sp>
      <p:sp>
        <p:nvSpPr>
          <p:cNvPr id="750" name="Google Shape;750;p106"/>
          <p:cNvSpPr txBox="1"/>
          <p:nvPr/>
        </p:nvSpPr>
        <p:spPr>
          <a:xfrm>
            <a:off x="2050013" y="703650"/>
            <a:ext cx="765300" cy="366900"/>
          </a:xfrm>
          <a:prstGeom prst="rect">
            <a:avLst/>
          </a:prstGeom>
          <a:solidFill>
            <a:schemeClr val="dk1"/>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800" b="1">
              <a:solidFill>
                <a:schemeClr val="lt1"/>
              </a:solidFill>
              <a:latin typeface="Calibri"/>
              <a:ea typeface="Calibri"/>
              <a:cs typeface="Calibri"/>
              <a:sym typeface="Calibri"/>
            </a:endParaRPr>
          </a:p>
        </p:txBody>
      </p:sp>
      <p:cxnSp>
        <p:nvCxnSpPr>
          <p:cNvPr id="751" name="Google Shape;751;p106"/>
          <p:cNvCxnSpPr/>
          <p:nvPr/>
        </p:nvCxnSpPr>
        <p:spPr>
          <a:xfrm rot="10800000" flipH="1">
            <a:off x="2165388" y="889725"/>
            <a:ext cx="597600" cy="8100"/>
          </a:xfrm>
          <a:prstGeom prst="straightConnector1">
            <a:avLst/>
          </a:prstGeom>
          <a:noFill/>
          <a:ln w="38100" cap="flat" cmpd="sng">
            <a:solidFill>
              <a:schemeClr val="lt1"/>
            </a:solidFill>
            <a:prstDash val="solid"/>
            <a:round/>
            <a:headEnd type="none" w="med" len="med"/>
            <a:tailEnd type="triangle" w="med" len="med"/>
          </a:ln>
        </p:spPr>
      </p:cxnSp>
      <p:sp>
        <p:nvSpPr>
          <p:cNvPr id="752" name="Google Shape;752;p106"/>
          <p:cNvSpPr txBox="1"/>
          <p:nvPr/>
        </p:nvSpPr>
        <p:spPr>
          <a:xfrm>
            <a:off x="4934113" y="703650"/>
            <a:ext cx="765300" cy="366900"/>
          </a:xfrm>
          <a:prstGeom prst="rect">
            <a:avLst/>
          </a:prstGeom>
          <a:solidFill>
            <a:schemeClr val="dk1"/>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800" b="1">
              <a:solidFill>
                <a:schemeClr val="lt1"/>
              </a:solidFill>
              <a:latin typeface="Calibri"/>
              <a:ea typeface="Calibri"/>
              <a:cs typeface="Calibri"/>
              <a:sym typeface="Calibri"/>
            </a:endParaRPr>
          </a:p>
        </p:txBody>
      </p:sp>
      <p:cxnSp>
        <p:nvCxnSpPr>
          <p:cNvPr id="753" name="Google Shape;753;p106"/>
          <p:cNvCxnSpPr/>
          <p:nvPr/>
        </p:nvCxnSpPr>
        <p:spPr>
          <a:xfrm rot="10800000" flipH="1">
            <a:off x="5038963" y="889725"/>
            <a:ext cx="597600" cy="8100"/>
          </a:xfrm>
          <a:prstGeom prst="straightConnector1">
            <a:avLst/>
          </a:prstGeom>
          <a:noFill/>
          <a:ln w="38100" cap="flat" cmpd="sng">
            <a:solidFill>
              <a:schemeClr val="lt1"/>
            </a:solidFill>
            <a:prstDash val="solid"/>
            <a:round/>
            <a:headEnd type="none" w="med" len="med"/>
            <a:tailEnd type="triangle" w="med" len="med"/>
          </a:ln>
        </p:spPr>
      </p:cxnSp>
      <p:sp>
        <p:nvSpPr>
          <p:cNvPr id="754" name="Google Shape;754;p106"/>
          <p:cNvSpPr txBox="1"/>
          <p:nvPr/>
        </p:nvSpPr>
        <p:spPr>
          <a:xfrm>
            <a:off x="2956425" y="703650"/>
            <a:ext cx="1977600" cy="3669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b="1">
                <a:solidFill>
                  <a:schemeClr val="lt1"/>
                </a:solidFill>
                <a:latin typeface="Calibri"/>
                <a:ea typeface="Calibri"/>
                <a:cs typeface="Calibri"/>
                <a:sym typeface="Calibri"/>
              </a:rPr>
              <a:t>STRATEGIES</a:t>
            </a:r>
            <a:endParaRPr sz="1800" b="1">
              <a:solidFill>
                <a:schemeClr val="lt1"/>
              </a:solidFill>
              <a:latin typeface="Calibri"/>
              <a:ea typeface="Calibri"/>
              <a:cs typeface="Calibri"/>
              <a:sym typeface="Calibri"/>
            </a:endParaRPr>
          </a:p>
        </p:txBody>
      </p:sp>
      <p:sp>
        <p:nvSpPr>
          <p:cNvPr id="755" name="Google Shape;755;p106"/>
          <p:cNvSpPr txBox="1"/>
          <p:nvPr/>
        </p:nvSpPr>
        <p:spPr>
          <a:xfrm>
            <a:off x="7945025" y="710325"/>
            <a:ext cx="765300" cy="366900"/>
          </a:xfrm>
          <a:prstGeom prst="rect">
            <a:avLst/>
          </a:prstGeom>
          <a:solidFill>
            <a:schemeClr val="dk1"/>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800" b="1">
              <a:solidFill>
                <a:schemeClr val="lt1"/>
              </a:solidFill>
              <a:latin typeface="Calibri"/>
              <a:ea typeface="Calibri"/>
              <a:cs typeface="Calibri"/>
              <a:sym typeface="Calibri"/>
            </a:endParaRPr>
          </a:p>
        </p:txBody>
      </p:sp>
      <p:cxnSp>
        <p:nvCxnSpPr>
          <p:cNvPr id="756" name="Google Shape;756;p106"/>
          <p:cNvCxnSpPr/>
          <p:nvPr/>
        </p:nvCxnSpPr>
        <p:spPr>
          <a:xfrm rot="10800000" flipH="1">
            <a:off x="8055200" y="889725"/>
            <a:ext cx="597600" cy="8100"/>
          </a:xfrm>
          <a:prstGeom prst="straightConnector1">
            <a:avLst/>
          </a:prstGeom>
          <a:noFill/>
          <a:ln w="38100" cap="flat" cmpd="sng">
            <a:solidFill>
              <a:schemeClr val="lt1"/>
            </a:solidFill>
            <a:prstDash val="solid"/>
            <a:round/>
            <a:headEnd type="none" w="med" len="med"/>
            <a:tailEnd type="triangle" w="med" len="med"/>
          </a:ln>
        </p:spPr>
      </p:cxnSp>
      <p:sp>
        <p:nvSpPr>
          <p:cNvPr id="757" name="Google Shape;757;p106"/>
          <p:cNvSpPr txBox="1"/>
          <p:nvPr/>
        </p:nvSpPr>
        <p:spPr>
          <a:xfrm>
            <a:off x="5851313" y="710325"/>
            <a:ext cx="2108400" cy="3669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solidFill>
                  <a:schemeClr val="lt1"/>
                </a:solidFill>
                <a:latin typeface="Calibri"/>
                <a:ea typeface="Calibri"/>
                <a:cs typeface="Calibri"/>
                <a:sym typeface="Calibri"/>
              </a:rPr>
              <a:t>SHORT TERM OUTCOMES</a:t>
            </a:r>
            <a:endParaRPr b="1">
              <a:solidFill>
                <a:schemeClr val="lt1"/>
              </a:solidFill>
              <a:latin typeface="Calibri"/>
              <a:ea typeface="Calibri"/>
              <a:cs typeface="Calibri"/>
              <a:sym typeface="Calibri"/>
            </a:endParaRPr>
          </a:p>
        </p:txBody>
      </p:sp>
      <p:sp>
        <p:nvSpPr>
          <p:cNvPr id="758" name="Google Shape;758;p106"/>
          <p:cNvSpPr txBox="1"/>
          <p:nvPr/>
        </p:nvSpPr>
        <p:spPr>
          <a:xfrm>
            <a:off x="5851325" y="1125600"/>
            <a:ext cx="2862300" cy="15237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endParaRPr sz="1200">
              <a:solidFill>
                <a:srgbClr val="595959"/>
              </a:solidFill>
            </a:endParaRPr>
          </a:p>
          <a:p>
            <a:pPr marL="0" lvl="0" indent="0" algn="l" rtl="0">
              <a:spcBef>
                <a:spcPts val="0"/>
              </a:spcBef>
              <a:spcAft>
                <a:spcPts val="0"/>
              </a:spcAft>
              <a:buNone/>
            </a:pPr>
            <a:endParaRPr sz="1500">
              <a:solidFill>
                <a:srgbClr val="595959"/>
              </a:solidFill>
            </a:endParaRPr>
          </a:p>
          <a:p>
            <a:pPr marL="0" lvl="0" indent="0" algn="l" rtl="0">
              <a:spcBef>
                <a:spcPts val="0"/>
              </a:spcBef>
              <a:spcAft>
                <a:spcPts val="0"/>
              </a:spcAft>
              <a:buNone/>
            </a:pPr>
            <a:endParaRPr sz="1500">
              <a:solidFill>
                <a:srgbClr val="595959"/>
              </a:solidFill>
            </a:endParaRPr>
          </a:p>
          <a:p>
            <a:pPr marL="0" lvl="0" indent="0" algn="l" rtl="0">
              <a:spcBef>
                <a:spcPts val="0"/>
              </a:spcBef>
              <a:spcAft>
                <a:spcPts val="0"/>
              </a:spcAft>
              <a:buNone/>
            </a:pPr>
            <a:endParaRPr sz="1500">
              <a:solidFill>
                <a:srgbClr val="595959"/>
              </a:solidFill>
            </a:endParaRPr>
          </a:p>
          <a:p>
            <a:pPr marL="0" lvl="0" indent="0" algn="l" rtl="0">
              <a:spcBef>
                <a:spcPts val="0"/>
              </a:spcBef>
              <a:spcAft>
                <a:spcPts val="0"/>
              </a:spcAft>
              <a:buNone/>
            </a:pPr>
            <a:endParaRPr sz="1500">
              <a:solidFill>
                <a:srgbClr val="595959"/>
              </a:solidFill>
            </a:endParaRPr>
          </a:p>
          <a:p>
            <a:pPr marL="0" lvl="0" indent="0" algn="l" rtl="0">
              <a:spcBef>
                <a:spcPts val="0"/>
              </a:spcBef>
              <a:spcAft>
                <a:spcPts val="0"/>
              </a:spcAft>
              <a:buNone/>
            </a:pPr>
            <a:endParaRPr sz="1500">
              <a:solidFill>
                <a:srgbClr val="595959"/>
              </a:solidFill>
            </a:endParaRPr>
          </a:p>
        </p:txBody>
      </p:sp>
      <p:sp>
        <p:nvSpPr>
          <p:cNvPr id="759" name="Google Shape;759;p106"/>
          <p:cNvSpPr txBox="1"/>
          <p:nvPr/>
        </p:nvSpPr>
        <p:spPr>
          <a:xfrm>
            <a:off x="7954000" y="2851850"/>
            <a:ext cx="765300" cy="366900"/>
          </a:xfrm>
          <a:prstGeom prst="rect">
            <a:avLst/>
          </a:prstGeom>
          <a:solidFill>
            <a:schemeClr val="dk1"/>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800" b="1">
              <a:solidFill>
                <a:schemeClr val="lt1"/>
              </a:solidFill>
              <a:latin typeface="Calibri"/>
              <a:ea typeface="Calibri"/>
              <a:cs typeface="Calibri"/>
              <a:sym typeface="Calibri"/>
            </a:endParaRPr>
          </a:p>
        </p:txBody>
      </p:sp>
      <p:cxnSp>
        <p:nvCxnSpPr>
          <p:cNvPr id="760" name="Google Shape;760;p106"/>
          <p:cNvCxnSpPr/>
          <p:nvPr/>
        </p:nvCxnSpPr>
        <p:spPr>
          <a:xfrm rot="10800000">
            <a:off x="8006500" y="3023300"/>
            <a:ext cx="660300" cy="2100"/>
          </a:xfrm>
          <a:prstGeom prst="straightConnector1">
            <a:avLst/>
          </a:prstGeom>
          <a:noFill/>
          <a:ln w="38100" cap="flat" cmpd="sng">
            <a:solidFill>
              <a:schemeClr val="lt1"/>
            </a:solidFill>
            <a:prstDash val="solid"/>
            <a:round/>
            <a:headEnd type="none" w="med" len="med"/>
            <a:tailEnd type="triangle" w="med" len="med"/>
          </a:ln>
        </p:spPr>
      </p:cxnSp>
      <p:sp>
        <p:nvSpPr>
          <p:cNvPr id="761" name="Google Shape;761;p106"/>
          <p:cNvSpPr txBox="1"/>
          <p:nvPr/>
        </p:nvSpPr>
        <p:spPr>
          <a:xfrm>
            <a:off x="5845650" y="2851850"/>
            <a:ext cx="2108400" cy="366900"/>
          </a:xfrm>
          <a:prstGeom prst="rect">
            <a:avLst/>
          </a:prstGeom>
          <a:solidFill>
            <a:srgbClr val="7DCB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300" b="1">
                <a:solidFill>
                  <a:schemeClr val="lt1"/>
                </a:solidFill>
                <a:latin typeface="Calibri"/>
                <a:ea typeface="Calibri"/>
                <a:cs typeface="Calibri"/>
                <a:sym typeface="Calibri"/>
              </a:rPr>
              <a:t>INTERMEDIATE OUTCOMES</a:t>
            </a:r>
            <a:endParaRPr sz="1300" b="1">
              <a:solidFill>
                <a:schemeClr val="lt1"/>
              </a:solidFill>
              <a:latin typeface="Calibri"/>
              <a:ea typeface="Calibri"/>
              <a:cs typeface="Calibri"/>
              <a:sym typeface="Calibri"/>
            </a:endParaRPr>
          </a:p>
        </p:txBody>
      </p:sp>
      <p:sp>
        <p:nvSpPr>
          <p:cNvPr id="762" name="Google Shape;762;p106"/>
          <p:cNvSpPr txBox="1"/>
          <p:nvPr/>
        </p:nvSpPr>
        <p:spPr>
          <a:xfrm>
            <a:off x="5099300" y="2851850"/>
            <a:ext cx="631800" cy="366900"/>
          </a:xfrm>
          <a:prstGeom prst="rect">
            <a:avLst/>
          </a:prstGeom>
          <a:solidFill>
            <a:schemeClr val="dk1"/>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800" b="1">
              <a:solidFill>
                <a:schemeClr val="lt1"/>
              </a:solidFill>
              <a:latin typeface="Calibri"/>
              <a:ea typeface="Calibri"/>
              <a:cs typeface="Calibri"/>
              <a:sym typeface="Calibri"/>
            </a:endParaRPr>
          </a:p>
        </p:txBody>
      </p:sp>
      <p:cxnSp>
        <p:nvCxnSpPr>
          <p:cNvPr id="763" name="Google Shape;763;p106"/>
          <p:cNvCxnSpPr/>
          <p:nvPr/>
        </p:nvCxnSpPr>
        <p:spPr>
          <a:xfrm flipH="1">
            <a:off x="5181133" y="3025400"/>
            <a:ext cx="500700" cy="11700"/>
          </a:xfrm>
          <a:prstGeom prst="straightConnector1">
            <a:avLst/>
          </a:prstGeom>
          <a:noFill/>
          <a:ln w="38100" cap="flat" cmpd="sng">
            <a:solidFill>
              <a:schemeClr val="lt1"/>
            </a:solidFill>
            <a:prstDash val="solid"/>
            <a:round/>
            <a:headEnd type="none" w="med" len="med"/>
            <a:tailEnd type="triangle" w="med" len="med"/>
          </a:ln>
        </p:spPr>
      </p:cxnSp>
      <p:sp>
        <p:nvSpPr>
          <p:cNvPr id="764" name="Google Shape;764;p106"/>
          <p:cNvSpPr txBox="1"/>
          <p:nvPr/>
        </p:nvSpPr>
        <p:spPr>
          <a:xfrm>
            <a:off x="2956425" y="2851850"/>
            <a:ext cx="2177100" cy="366900"/>
          </a:xfrm>
          <a:prstGeom prst="rect">
            <a:avLst/>
          </a:prstGeom>
          <a:solidFill>
            <a:srgbClr val="073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300" b="1">
                <a:solidFill>
                  <a:schemeClr val="lt1"/>
                </a:solidFill>
                <a:latin typeface="Calibri"/>
                <a:ea typeface="Calibri"/>
                <a:cs typeface="Calibri"/>
                <a:sym typeface="Calibri"/>
              </a:rPr>
              <a:t>DESIRED LONG TERM IMPACT</a:t>
            </a:r>
            <a:endParaRPr sz="1300" b="1">
              <a:solidFill>
                <a:schemeClr val="lt1"/>
              </a:solidFill>
              <a:latin typeface="Calibri"/>
              <a:ea typeface="Calibri"/>
              <a:cs typeface="Calibri"/>
              <a:sym typeface="Calibri"/>
            </a:endParaRPr>
          </a:p>
        </p:txBody>
      </p:sp>
      <p:sp>
        <p:nvSpPr>
          <p:cNvPr id="765" name="Google Shape;765;p106"/>
          <p:cNvSpPr txBox="1"/>
          <p:nvPr/>
        </p:nvSpPr>
        <p:spPr>
          <a:xfrm>
            <a:off x="2956425" y="3296950"/>
            <a:ext cx="2774700" cy="15393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endParaRPr sz="1300">
              <a:solidFill>
                <a:srgbClr val="595959"/>
              </a:solidFill>
            </a:endParaRPr>
          </a:p>
          <a:p>
            <a:pPr marL="0" lvl="0" indent="0" algn="l" rtl="0">
              <a:spcBef>
                <a:spcPts val="0"/>
              </a:spcBef>
              <a:spcAft>
                <a:spcPts val="0"/>
              </a:spcAft>
              <a:buNone/>
            </a:pPr>
            <a:endParaRPr sz="1500">
              <a:solidFill>
                <a:srgbClr val="595959"/>
              </a:solidFill>
            </a:endParaRPr>
          </a:p>
          <a:p>
            <a:pPr marL="0" lvl="0" indent="0" algn="l" rtl="0">
              <a:spcBef>
                <a:spcPts val="0"/>
              </a:spcBef>
              <a:spcAft>
                <a:spcPts val="0"/>
              </a:spcAft>
              <a:buNone/>
            </a:pPr>
            <a:endParaRPr sz="1500">
              <a:solidFill>
                <a:srgbClr val="595959"/>
              </a:solidFill>
            </a:endParaRPr>
          </a:p>
          <a:p>
            <a:pPr marL="0" lvl="0" indent="0" algn="l" rtl="0">
              <a:spcBef>
                <a:spcPts val="0"/>
              </a:spcBef>
              <a:spcAft>
                <a:spcPts val="0"/>
              </a:spcAft>
              <a:buNone/>
            </a:pPr>
            <a:endParaRPr sz="1500">
              <a:solidFill>
                <a:srgbClr val="595959"/>
              </a:solidFill>
            </a:endParaRPr>
          </a:p>
          <a:p>
            <a:pPr marL="0" lvl="0" indent="0" algn="l" rtl="0">
              <a:spcBef>
                <a:spcPts val="0"/>
              </a:spcBef>
              <a:spcAft>
                <a:spcPts val="0"/>
              </a:spcAft>
              <a:buNone/>
            </a:pPr>
            <a:endParaRPr sz="1500">
              <a:solidFill>
                <a:srgbClr val="595959"/>
              </a:solidFill>
            </a:endParaRPr>
          </a:p>
          <a:p>
            <a:pPr marL="0" lvl="0" indent="0" algn="l" rtl="0">
              <a:spcBef>
                <a:spcPts val="0"/>
              </a:spcBef>
              <a:spcAft>
                <a:spcPts val="0"/>
              </a:spcAft>
              <a:buNone/>
            </a:pPr>
            <a:endParaRPr sz="1500">
              <a:solidFill>
                <a:srgbClr val="595959"/>
              </a:solidFill>
            </a:endParaRPr>
          </a:p>
        </p:txBody>
      </p:sp>
      <p:sp>
        <p:nvSpPr>
          <p:cNvPr id="766" name="Google Shape;766;p106"/>
          <p:cNvSpPr txBox="1"/>
          <p:nvPr/>
        </p:nvSpPr>
        <p:spPr>
          <a:xfrm>
            <a:off x="5851876" y="3296950"/>
            <a:ext cx="2862300" cy="15237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endParaRPr sz="1200">
              <a:solidFill>
                <a:srgbClr val="595959"/>
              </a:solidFill>
            </a:endParaRPr>
          </a:p>
          <a:p>
            <a:pPr marL="0" lvl="0" indent="0" algn="l" rtl="0">
              <a:spcBef>
                <a:spcPts val="0"/>
              </a:spcBef>
              <a:spcAft>
                <a:spcPts val="0"/>
              </a:spcAft>
              <a:buNone/>
            </a:pPr>
            <a:endParaRPr sz="1500">
              <a:solidFill>
                <a:srgbClr val="595959"/>
              </a:solidFill>
            </a:endParaRPr>
          </a:p>
          <a:p>
            <a:pPr marL="0" lvl="0" indent="0" algn="l" rtl="0">
              <a:spcBef>
                <a:spcPts val="0"/>
              </a:spcBef>
              <a:spcAft>
                <a:spcPts val="0"/>
              </a:spcAft>
              <a:buNone/>
            </a:pPr>
            <a:endParaRPr sz="1500">
              <a:solidFill>
                <a:srgbClr val="595959"/>
              </a:solidFill>
            </a:endParaRPr>
          </a:p>
          <a:p>
            <a:pPr marL="0" lvl="0" indent="0" algn="l" rtl="0">
              <a:spcBef>
                <a:spcPts val="0"/>
              </a:spcBef>
              <a:spcAft>
                <a:spcPts val="0"/>
              </a:spcAft>
              <a:buNone/>
            </a:pPr>
            <a:endParaRPr sz="1500">
              <a:solidFill>
                <a:srgbClr val="595959"/>
              </a:solidFill>
            </a:endParaRPr>
          </a:p>
          <a:p>
            <a:pPr marL="0" lvl="0" indent="0" algn="l" rtl="0">
              <a:spcBef>
                <a:spcPts val="0"/>
              </a:spcBef>
              <a:spcAft>
                <a:spcPts val="0"/>
              </a:spcAft>
              <a:buNone/>
            </a:pPr>
            <a:endParaRPr sz="1500">
              <a:solidFill>
                <a:srgbClr val="595959"/>
              </a:solidFill>
            </a:endParaRPr>
          </a:p>
          <a:p>
            <a:pPr marL="0" lvl="0" indent="0" algn="l" rtl="0">
              <a:spcBef>
                <a:spcPts val="0"/>
              </a:spcBef>
              <a:spcAft>
                <a:spcPts val="0"/>
              </a:spcAft>
              <a:buNone/>
            </a:pPr>
            <a:endParaRPr sz="1500">
              <a:solidFill>
                <a:srgbClr val="595959"/>
              </a:solidFill>
            </a:endParaRPr>
          </a:p>
        </p:txBody>
      </p:sp>
      <p:sp>
        <p:nvSpPr>
          <p:cNvPr id="767" name="Google Shape;767;p106"/>
          <p:cNvSpPr txBox="1"/>
          <p:nvPr/>
        </p:nvSpPr>
        <p:spPr>
          <a:xfrm>
            <a:off x="404025" y="225125"/>
            <a:ext cx="2061300" cy="423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b="1">
                <a:solidFill>
                  <a:schemeClr val="dk1"/>
                </a:solidFill>
                <a:latin typeface="Calibri"/>
                <a:ea typeface="Calibri"/>
                <a:cs typeface="Calibri"/>
                <a:sym typeface="Calibri"/>
              </a:rPr>
              <a:t>[School District]</a:t>
            </a:r>
            <a:endParaRPr sz="1200" b="1">
              <a:solidFill>
                <a:schemeClr val="dk1"/>
              </a:solidFill>
              <a:latin typeface="Calibri"/>
              <a:ea typeface="Calibri"/>
              <a:cs typeface="Calibri"/>
              <a:sym typeface="Calibri"/>
            </a:endParaRPr>
          </a:p>
        </p:txBody>
      </p:sp>
      <p:sp>
        <p:nvSpPr>
          <p:cNvPr id="768" name="Google Shape;768;p106"/>
          <p:cNvSpPr txBox="1"/>
          <p:nvPr/>
        </p:nvSpPr>
        <p:spPr>
          <a:xfrm>
            <a:off x="2553950" y="225000"/>
            <a:ext cx="6112500" cy="423600"/>
          </a:xfrm>
          <a:prstGeom prst="rect">
            <a:avLst/>
          </a:prstGeom>
          <a:solidFill>
            <a:schemeClr val="dk1"/>
          </a:solid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500" b="1">
                <a:solidFill>
                  <a:schemeClr val="lt1"/>
                </a:solidFill>
                <a:latin typeface="Calibri"/>
                <a:ea typeface="Calibri"/>
                <a:cs typeface="Calibri"/>
                <a:sym typeface="Calibri"/>
              </a:rPr>
              <a:t>Equity Transformation Cycle: [Our Problem of Practice]</a:t>
            </a:r>
            <a:endParaRPr sz="1500" b="1">
              <a:solidFill>
                <a:schemeClr val="lt1"/>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773"/>
        <p:cNvGrpSpPr/>
        <p:nvPr/>
      </p:nvGrpSpPr>
      <p:grpSpPr>
        <a:xfrm>
          <a:off x="0" y="0"/>
          <a:ext cx="0" cy="0"/>
          <a:chOff x="0" y="0"/>
          <a:chExt cx="0" cy="0"/>
        </a:xfrm>
      </p:grpSpPr>
      <p:sp>
        <p:nvSpPr>
          <p:cNvPr id="774" name="Google Shape;774;p107"/>
          <p:cNvSpPr txBox="1">
            <a:spLocks noGrp="1"/>
          </p:cNvSpPr>
          <p:nvPr>
            <p:ph type="body" idx="1"/>
          </p:nvPr>
        </p:nvSpPr>
        <p:spPr>
          <a:xfrm>
            <a:off x="3936316" y="305210"/>
            <a:ext cx="4629300" cy="3811200"/>
          </a:xfrm>
          <a:prstGeom prst="rect">
            <a:avLst/>
          </a:prstGeom>
        </p:spPr>
        <p:txBody>
          <a:bodyPr spcFirstLastPara="1" wrap="square" lIns="68575" tIns="34275" rIns="68575" bIns="34275" anchor="t" anchorCtr="0">
            <a:noAutofit/>
          </a:bodyPr>
          <a:lstStyle/>
          <a:p>
            <a:pPr marL="0" lvl="0" indent="0" algn="l" rtl="0">
              <a:spcBef>
                <a:spcPts val="800"/>
              </a:spcBef>
              <a:spcAft>
                <a:spcPts val="0"/>
              </a:spcAft>
              <a:buNone/>
            </a:pPr>
            <a:r>
              <a:rPr lang="en" sz="1300">
                <a:latin typeface="Arial"/>
                <a:ea typeface="Arial"/>
                <a:cs typeface="Arial"/>
                <a:sym typeface="Arial"/>
              </a:rPr>
              <a:t>Key Resources and Documents</a:t>
            </a:r>
            <a:endParaRPr sz="1300">
              <a:latin typeface="Arial"/>
              <a:ea typeface="Arial"/>
              <a:cs typeface="Arial"/>
              <a:sym typeface="Arial"/>
            </a:endParaRPr>
          </a:p>
          <a:p>
            <a:pPr marL="0" lvl="0" indent="0" algn="l" rtl="0">
              <a:spcBef>
                <a:spcPts val="800"/>
              </a:spcBef>
              <a:spcAft>
                <a:spcPts val="0"/>
              </a:spcAft>
              <a:buNone/>
            </a:pPr>
            <a:r>
              <a:rPr lang="en" sz="1300" u="sng">
                <a:solidFill>
                  <a:schemeClr val="hlink"/>
                </a:solidFill>
                <a:latin typeface="Arial"/>
                <a:ea typeface="Arial"/>
                <a:cs typeface="Arial"/>
                <a:sym typeface="Arial"/>
                <a:hlinkClick r:id="rId3"/>
              </a:rPr>
              <a:t>2024-2025 TAPP Districts’ Dashboard</a:t>
            </a:r>
            <a:endParaRPr sz="1300">
              <a:latin typeface="Arial"/>
              <a:ea typeface="Arial"/>
              <a:cs typeface="Arial"/>
              <a:sym typeface="Arial"/>
            </a:endParaRPr>
          </a:p>
          <a:p>
            <a:pPr marL="0" lvl="0" indent="0" algn="l" rtl="0">
              <a:spcBef>
                <a:spcPts val="800"/>
              </a:spcBef>
              <a:spcAft>
                <a:spcPts val="0"/>
              </a:spcAft>
              <a:buNone/>
            </a:pPr>
            <a:r>
              <a:rPr lang="en" sz="1300" u="sng">
                <a:solidFill>
                  <a:schemeClr val="hlink"/>
                </a:solidFill>
                <a:latin typeface="Arial"/>
                <a:ea typeface="Arial"/>
                <a:cs typeface="Arial"/>
                <a:sym typeface="Arial"/>
                <a:hlinkClick r:id="rId4"/>
              </a:rPr>
              <a:t>Dashboard Orientation Video - 11 minutes</a:t>
            </a:r>
            <a:endParaRPr sz="1300">
              <a:latin typeface="Arial"/>
              <a:ea typeface="Arial"/>
              <a:cs typeface="Arial"/>
              <a:sym typeface="Arial"/>
            </a:endParaRPr>
          </a:p>
          <a:p>
            <a:pPr marL="0" lvl="0" indent="0" algn="l" rtl="0">
              <a:spcBef>
                <a:spcPts val="800"/>
              </a:spcBef>
              <a:spcAft>
                <a:spcPts val="0"/>
              </a:spcAft>
              <a:buNone/>
            </a:pPr>
            <a:r>
              <a:rPr lang="en" sz="1300" u="sng">
                <a:solidFill>
                  <a:schemeClr val="hlink"/>
                </a:solidFill>
                <a:latin typeface="Arial"/>
                <a:ea typeface="Arial"/>
                <a:cs typeface="Arial"/>
                <a:sym typeface="Arial"/>
                <a:hlinkClick r:id="rId5"/>
              </a:rPr>
              <a:t>TAPP Shared Folder</a:t>
            </a:r>
            <a:endParaRPr sz="1300">
              <a:latin typeface="Arial"/>
              <a:ea typeface="Arial"/>
              <a:cs typeface="Arial"/>
              <a:sym typeface="Arial"/>
            </a:endParaRPr>
          </a:p>
          <a:p>
            <a:pPr marL="0" lvl="0" indent="0" algn="l" rtl="0">
              <a:spcBef>
                <a:spcPts val="800"/>
              </a:spcBef>
              <a:spcAft>
                <a:spcPts val="0"/>
              </a:spcAft>
              <a:buNone/>
            </a:pPr>
            <a:endParaRPr sz="1300">
              <a:latin typeface="Arial"/>
              <a:ea typeface="Arial"/>
              <a:cs typeface="Arial"/>
              <a:sym typeface="Arial"/>
            </a:endParaRPr>
          </a:p>
          <a:p>
            <a:pPr marL="0" lvl="0" indent="0" algn="l" rtl="0">
              <a:lnSpc>
                <a:spcPct val="115000"/>
              </a:lnSpc>
              <a:spcBef>
                <a:spcPts val="0"/>
              </a:spcBef>
              <a:spcAft>
                <a:spcPts val="0"/>
              </a:spcAft>
              <a:buNone/>
            </a:pPr>
            <a:r>
              <a:rPr lang="en" sz="1300" u="sng">
                <a:solidFill>
                  <a:schemeClr val="hlink"/>
                </a:solidFill>
                <a:latin typeface="Arial"/>
                <a:ea typeface="Arial"/>
                <a:cs typeface="Arial"/>
                <a:sym typeface="Arial"/>
                <a:hlinkClick r:id="rId6"/>
              </a:rPr>
              <a:t>TAPP Program Promising and Best Practices</a:t>
            </a:r>
            <a:r>
              <a:rPr lang="en" sz="1300">
                <a:latin typeface="Arial"/>
                <a:ea typeface="Arial"/>
                <a:cs typeface="Arial"/>
                <a:sym typeface="Arial"/>
              </a:rPr>
              <a:t> – This document underwent a comprehensive revision this summer. It is important to revisit this document individually and as a team. There are four key section</a:t>
            </a:r>
            <a:r>
              <a:rPr lang="en" sz="1200">
                <a:latin typeface="Arial"/>
                <a:ea typeface="Arial"/>
                <a:cs typeface="Arial"/>
                <a:sym typeface="Arial"/>
              </a:rPr>
              <a:t>s to the document –</a:t>
            </a:r>
            <a:endParaRPr sz="1200">
              <a:latin typeface="Arial"/>
              <a:ea typeface="Arial"/>
              <a:cs typeface="Arial"/>
              <a:sym typeface="Arial"/>
            </a:endParaRPr>
          </a:p>
          <a:p>
            <a:pPr marL="457200" lvl="0" indent="-304800" algn="l" rtl="0">
              <a:lnSpc>
                <a:spcPct val="115000"/>
              </a:lnSpc>
              <a:spcBef>
                <a:spcPts val="1200"/>
              </a:spcBef>
              <a:spcAft>
                <a:spcPts val="0"/>
              </a:spcAft>
              <a:buSzPts val="1200"/>
              <a:buFont typeface="Arial"/>
              <a:buChar char="•"/>
            </a:pPr>
            <a:r>
              <a:rPr lang="en" sz="1200" u="sng">
                <a:solidFill>
                  <a:schemeClr val="hlink"/>
                </a:solidFill>
                <a:latin typeface="Arial"/>
                <a:ea typeface="Arial"/>
                <a:cs typeface="Arial"/>
                <a:sym typeface="Arial"/>
                <a:hlinkClick r:id="rId7"/>
              </a:rPr>
              <a:t>SECTION I.</a:t>
            </a:r>
            <a:r>
              <a:rPr lang="en" sz="1200">
                <a:latin typeface="Arial"/>
                <a:ea typeface="Arial"/>
                <a:cs typeface="Arial"/>
                <a:sym typeface="Arial"/>
              </a:rPr>
              <a:t> General TAPP Grant Execution - Lessons Learned</a:t>
            </a:r>
            <a:endParaRPr sz="1200">
              <a:latin typeface="Arial"/>
              <a:ea typeface="Arial"/>
              <a:cs typeface="Arial"/>
              <a:sym typeface="Arial"/>
            </a:endParaRPr>
          </a:p>
          <a:p>
            <a:pPr marL="457200" lvl="0" indent="-304800" algn="l" rtl="0">
              <a:lnSpc>
                <a:spcPct val="115000"/>
              </a:lnSpc>
              <a:spcBef>
                <a:spcPts val="0"/>
              </a:spcBef>
              <a:spcAft>
                <a:spcPts val="0"/>
              </a:spcAft>
              <a:buSzPts val="1200"/>
              <a:buFont typeface="Arial"/>
              <a:buChar char="•"/>
            </a:pPr>
            <a:r>
              <a:rPr lang="en" sz="1200" u="sng">
                <a:solidFill>
                  <a:schemeClr val="hlink"/>
                </a:solidFill>
                <a:latin typeface="Arial"/>
                <a:ea typeface="Arial"/>
                <a:cs typeface="Arial"/>
                <a:sym typeface="Arial"/>
                <a:hlinkClick r:id="rId8"/>
              </a:rPr>
              <a:t>SECTION II.</a:t>
            </a:r>
            <a:r>
              <a:rPr lang="en" sz="1200">
                <a:latin typeface="Arial"/>
                <a:ea typeface="Arial"/>
                <a:cs typeface="Arial"/>
                <a:sym typeface="Arial"/>
              </a:rPr>
              <a:t> Setting the TAPP Family Advocate Up for Success</a:t>
            </a:r>
            <a:r>
              <a:rPr lang="en" sz="1200">
                <a:uFill>
                  <a:noFill/>
                </a:uFill>
                <a:latin typeface="Arial"/>
                <a:ea typeface="Arial"/>
                <a:cs typeface="Arial"/>
                <a:sym typeface="Arial"/>
                <a:hlinkClick r:id="rId9"/>
              </a:rPr>
              <a:t> </a:t>
            </a:r>
            <a:r>
              <a:rPr lang="en" sz="1200" u="sng">
                <a:solidFill>
                  <a:schemeClr val="hlink"/>
                </a:solidFill>
                <a:latin typeface="Arial"/>
                <a:ea typeface="Arial"/>
                <a:cs typeface="Arial"/>
                <a:sym typeface="Arial"/>
                <a:hlinkClick r:id="rId9"/>
              </a:rPr>
              <a:t>NEW Advocate? START HERE</a:t>
            </a:r>
            <a:r>
              <a:rPr lang="en" sz="1200">
                <a:latin typeface="Arial"/>
                <a:ea typeface="Arial"/>
                <a:cs typeface="Arial"/>
                <a:sym typeface="Arial"/>
              </a:rPr>
              <a:t>!</a:t>
            </a:r>
            <a:endParaRPr sz="1200">
              <a:latin typeface="Arial"/>
              <a:ea typeface="Arial"/>
              <a:cs typeface="Arial"/>
              <a:sym typeface="Arial"/>
            </a:endParaRPr>
          </a:p>
          <a:p>
            <a:pPr marL="457200" lvl="0" indent="-304800" algn="l" rtl="0">
              <a:lnSpc>
                <a:spcPct val="115000"/>
              </a:lnSpc>
              <a:spcBef>
                <a:spcPts val="0"/>
              </a:spcBef>
              <a:spcAft>
                <a:spcPts val="0"/>
              </a:spcAft>
              <a:buSzPts val="1200"/>
              <a:buFont typeface="Arial"/>
              <a:buChar char="•"/>
            </a:pPr>
            <a:r>
              <a:rPr lang="en" sz="1200" u="sng">
                <a:solidFill>
                  <a:schemeClr val="hlink"/>
                </a:solidFill>
                <a:latin typeface="Arial"/>
                <a:ea typeface="Arial"/>
                <a:cs typeface="Arial"/>
                <a:sym typeface="Arial"/>
                <a:hlinkClick r:id="rId10"/>
              </a:rPr>
              <a:t>SECTION III</a:t>
            </a:r>
            <a:r>
              <a:rPr lang="en" sz="1200">
                <a:latin typeface="Arial"/>
                <a:ea typeface="Arial"/>
                <a:cs typeface="Arial"/>
                <a:sym typeface="Arial"/>
              </a:rPr>
              <a:t>. Foundational Supports for AI/AN Students that Lead to Positive Conditions for Learning (Includes a self-assessment to utilize with school teams!)</a:t>
            </a:r>
            <a:endParaRPr sz="1200">
              <a:latin typeface="Arial"/>
              <a:ea typeface="Arial"/>
              <a:cs typeface="Arial"/>
              <a:sym typeface="Arial"/>
            </a:endParaRPr>
          </a:p>
          <a:p>
            <a:pPr marL="457200" lvl="0" indent="-304800" algn="l" rtl="0">
              <a:lnSpc>
                <a:spcPct val="115000"/>
              </a:lnSpc>
              <a:spcBef>
                <a:spcPts val="0"/>
              </a:spcBef>
              <a:spcAft>
                <a:spcPts val="0"/>
              </a:spcAft>
              <a:buSzPts val="1200"/>
              <a:buFont typeface="Arial"/>
              <a:buChar char="•"/>
            </a:pPr>
            <a:r>
              <a:rPr lang="en" sz="1200" u="sng">
                <a:solidFill>
                  <a:schemeClr val="hlink"/>
                </a:solidFill>
                <a:latin typeface="Arial"/>
                <a:ea typeface="Arial"/>
                <a:cs typeface="Arial"/>
                <a:sym typeface="Arial"/>
                <a:hlinkClick r:id="rId11"/>
              </a:rPr>
              <a:t>SECTION IV.</a:t>
            </a:r>
            <a:r>
              <a:rPr lang="en" sz="1200">
                <a:latin typeface="Arial"/>
                <a:ea typeface="Arial"/>
                <a:cs typeface="Arial"/>
                <a:sym typeface="Arial"/>
              </a:rPr>
              <a:t> Culturally Responsive Tiered Attendance Systems (also includes a self-assessment to utilize with school teams!)</a:t>
            </a:r>
            <a:endParaRPr sz="1200">
              <a:latin typeface="Arial"/>
              <a:ea typeface="Arial"/>
              <a:cs typeface="Arial"/>
              <a:sym typeface="Arial"/>
            </a:endParaRPr>
          </a:p>
        </p:txBody>
      </p:sp>
      <p:sp>
        <p:nvSpPr>
          <p:cNvPr id="775" name="Google Shape;775;p107"/>
          <p:cNvSpPr txBox="1">
            <a:spLocks noGrp="1"/>
          </p:cNvSpPr>
          <p:nvPr>
            <p:ph type="title"/>
          </p:nvPr>
        </p:nvSpPr>
        <p:spPr>
          <a:xfrm>
            <a:off x="537883" y="584734"/>
            <a:ext cx="2949000" cy="1894200"/>
          </a:xfrm>
          <a:prstGeom prst="rect">
            <a:avLst/>
          </a:prstGeom>
        </p:spPr>
        <p:txBody>
          <a:bodyPr spcFirstLastPara="1" wrap="square" lIns="68575" tIns="34275" rIns="68575" bIns="34275" anchor="t" anchorCtr="0">
            <a:normAutofit/>
          </a:bodyPr>
          <a:lstStyle/>
          <a:p>
            <a:pPr marL="0" lvl="0" indent="0" algn="l" rtl="0">
              <a:spcBef>
                <a:spcPts val="0"/>
              </a:spcBef>
              <a:spcAft>
                <a:spcPts val="0"/>
              </a:spcAft>
              <a:buNone/>
            </a:pPr>
            <a:r>
              <a:rPr lang="en"/>
              <a:t>2024-2025 TAPP Districts’ Dashboard</a:t>
            </a:r>
            <a:endParaRPr/>
          </a:p>
        </p:txBody>
      </p:sp>
      <p:sp>
        <p:nvSpPr>
          <p:cNvPr id="776" name="Google Shape;776;p107"/>
          <p:cNvSpPr txBox="1">
            <a:spLocks noGrp="1"/>
          </p:cNvSpPr>
          <p:nvPr>
            <p:ph type="sldNum" idx="12"/>
          </p:nvPr>
        </p:nvSpPr>
        <p:spPr>
          <a:xfrm>
            <a:off x="6457950" y="4604845"/>
            <a:ext cx="2168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23</a:t>
            </a:fld>
            <a:endParaRPr/>
          </a:p>
        </p:txBody>
      </p:sp>
      <p:pic>
        <p:nvPicPr>
          <p:cNvPr id="777" name="Google Shape;777;p107"/>
          <p:cNvPicPr preferRelativeResize="0"/>
          <p:nvPr/>
        </p:nvPicPr>
        <p:blipFill>
          <a:blip r:embed="rId12">
            <a:alphaModFix/>
          </a:blip>
          <a:stretch>
            <a:fillRect/>
          </a:stretch>
        </p:blipFill>
        <p:spPr>
          <a:xfrm>
            <a:off x="696937" y="2301438"/>
            <a:ext cx="2602993" cy="189742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7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7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7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7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7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7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7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74">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74">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774">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774">
                                            <p:txEl>
                                              <p:pRg st="0" end="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774">
                                            <p:txEl>
                                              <p:pRg st="1" end="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774">
                                            <p:txEl>
                                              <p:pRg st="2" end="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774">
                                            <p:txEl>
                                              <p:pRg st="3" end="3"/>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774">
                                            <p:txEl>
                                              <p:pRg st="4" end="4"/>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774">
                                            <p:txEl>
                                              <p:pRg st="5" end="5"/>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774">
                                            <p:txEl>
                                              <p:pRg st="6" end="6"/>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774">
                                            <p:txEl>
                                              <p:pRg st="7" end="7"/>
                                            </p:tx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774">
                                            <p:txEl>
                                              <p:pRg st="8" end="8"/>
                                            </p:txEl>
                                          </p:spTgt>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774">
                                            <p:txEl>
                                              <p:pRg st="9" end="9"/>
                                            </p:txEl>
                                          </p:spTgt>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774">
                                            <p:txEl>
                                              <p:pRg st="0" end="0"/>
                                            </p:txEl>
                                          </p:spTgt>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774">
                                            <p:txEl>
                                              <p:pRg st="1" end="1"/>
                                            </p:txEl>
                                          </p:spTgt>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0"/>
                                          </p:stCondLst>
                                        </p:cTn>
                                        <p:tgtEl>
                                          <p:spTgt spid="774">
                                            <p:txEl>
                                              <p:pRg st="2" end="2"/>
                                            </p:txEl>
                                          </p:spTgt>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nodeType="clickEffect">
                                  <p:stCondLst>
                                    <p:cond delay="0"/>
                                  </p:stCondLst>
                                  <p:childTnLst>
                                    <p:set>
                                      <p:cBhvr>
                                        <p:cTn id="98" dur="1" fill="hold">
                                          <p:stCondLst>
                                            <p:cond delay="0"/>
                                          </p:stCondLst>
                                        </p:cTn>
                                        <p:tgtEl>
                                          <p:spTgt spid="774">
                                            <p:txEl>
                                              <p:pRg st="3" end="3"/>
                                            </p:txEl>
                                          </p:spTgt>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nodeType="clickEffect">
                                  <p:stCondLst>
                                    <p:cond delay="0"/>
                                  </p:stCondLst>
                                  <p:childTnLst>
                                    <p:set>
                                      <p:cBhvr>
                                        <p:cTn id="102" dur="1" fill="hold">
                                          <p:stCondLst>
                                            <p:cond delay="0"/>
                                          </p:stCondLst>
                                        </p:cTn>
                                        <p:tgtEl>
                                          <p:spTgt spid="774">
                                            <p:txEl>
                                              <p:pRg st="4" end="4"/>
                                            </p:txEl>
                                          </p:spTgt>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nodeType="clickEffect">
                                  <p:stCondLst>
                                    <p:cond delay="0"/>
                                  </p:stCondLst>
                                  <p:childTnLst>
                                    <p:set>
                                      <p:cBhvr>
                                        <p:cTn id="106" dur="1" fill="hold">
                                          <p:stCondLst>
                                            <p:cond delay="0"/>
                                          </p:stCondLst>
                                        </p:cTn>
                                        <p:tgtEl>
                                          <p:spTgt spid="774">
                                            <p:txEl>
                                              <p:pRg st="5" end="5"/>
                                            </p:txEl>
                                          </p:spTgt>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nodeType="clickEffect">
                                  <p:stCondLst>
                                    <p:cond delay="0"/>
                                  </p:stCondLst>
                                  <p:childTnLst>
                                    <p:set>
                                      <p:cBhvr>
                                        <p:cTn id="110" dur="1" fill="hold">
                                          <p:stCondLst>
                                            <p:cond delay="0"/>
                                          </p:stCondLst>
                                        </p:cTn>
                                        <p:tgtEl>
                                          <p:spTgt spid="774">
                                            <p:txEl>
                                              <p:pRg st="6" end="6"/>
                                            </p:txEl>
                                          </p:spTgt>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nodeType="clickEffect">
                                  <p:stCondLst>
                                    <p:cond delay="0"/>
                                  </p:stCondLst>
                                  <p:childTnLst>
                                    <p:set>
                                      <p:cBhvr>
                                        <p:cTn id="114" dur="1" fill="hold">
                                          <p:stCondLst>
                                            <p:cond delay="0"/>
                                          </p:stCondLst>
                                        </p:cTn>
                                        <p:tgtEl>
                                          <p:spTgt spid="774">
                                            <p:txEl>
                                              <p:pRg st="7" end="7"/>
                                            </p:txEl>
                                          </p:spTgt>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nodeType="clickEffect">
                                  <p:stCondLst>
                                    <p:cond delay="0"/>
                                  </p:stCondLst>
                                  <p:childTnLst>
                                    <p:set>
                                      <p:cBhvr>
                                        <p:cTn id="118" dur="1" fill="hold">
                                          <p:stCondLst>
                                            <p:cond delay="0"/>
                                          </p:stCondLst>
                                        </p:cTn>
                                        <p:tgtEl>
                                          <p:spTgt spid="774">
                                            <p:txEl>
                                              <p:pRg st="8" end="8"/>
                                            </p:txEl>
                                          </p:spTgt>
                                        </p:tgtEl>
                                        <p:attrNameLst>
                                          <p:attrName>style.visibility</p:attrName>
                                        </p:attrNameLst>
                                      </p:cBhvr>
                                      <p:to>
                                        <p:strVal val="visible"/>
                                      </p:to>
                                    </p:set>
                                  </p:childTnLst>
                                </p:cTn>
                              </p:par>
                            </p:childTnLst>
                          </p:cTn>
                        </p:par>
                      </p:childTnLst>
                    </p:cTn>
                  </p:par>
                  <p:par>
                    <p:cTn id="119" fill="hold">
                      <p:stCondLst>
                        <p:cond delay="indefinite"/>
                      </p:stCondLst>
                      <p:childTnLst>
                        <p:par>
                          <p:cTn id="120" fill="hold">
                            <p:stCondLst>
                              <p:cond delay="0"/>
                            </p:stCondLst>
                            <p:childTnLst>
                              <p:par>
                                <p:cTn id="121" presetID="1" presetClass="entr" presetSubtype="0" fill="hold" nodeType="clickEffect">
                                  <p:stCondLst>
                                    <p:cond delay="0"/>
                                  </p:stCondLst>
                                  <p:childTnLst>
                                    <p:set>
                                      <p:cBhvr>
                                        <p:cTn id="122" dur="1" fill="hold">
                                          <p:stCondLst>
                                            <p:cond delay="0"/>
                                          </p:stCondLst>
                                        </p:cTn>
                                        <p:tgtEl>
                                          <p:spTgt spid="774">
                                            <p:txEl>
                                              <p:pRg st="9" end="9"/>
                                            </p:txEl>
                                          </p:spTgt>
                                        </p:tgtEl>
                                        <p:attrNameLst>
                                          <p:attrName>style.visibility</p:attrName>
                                        </p:attrNameLst>
                                      </p:cBhvr>
                                      <p:to>
                                        <p:strVal val="visible"/>
                                      </p:to>
                                    </p:set>
                                  </p:childTnLst>
                                </p:cTn>
                              </p:par>
                            </p:childTnLst>
                          </p:cTn>
                        </p:par>
                      </p:childTnLst>
                    </p:cTn>
                  </p:par>
                  <p:par>
                    <p:cTn id="123" fill="hold">
                      <p:stCondLst>
                        <p:cond delay="indefinite"/>
                      </p:stCondLst>
                      <p:childTnLst>
                        <p:par>
                          <p:cTn id="124" fill="hold">
                            <p:stCondLst>
                              <p:cond delay="0"/>
                            </p:stCondLst>
                            <p:childTnLst>
                              <p:par>
                                <p:cTn id="125" presetID="1" presetClass="entr" presetSubtype="0" fill="hold" nodeType="clickEffect">
                                  <p:stCondLst>
                                    <p:cond delay="0"/>
                                  </p:stCondLst>
                                  <p:childTnLst>
                                    <p:set>
                                      <p:cBhvr>
                                        <p:cTn id="126" dur="1" fill="hold">
                                          <p:stCondLst>
                                            <p:cond delay="0"/>
                                          </p:stCondLst>
                                        </p:cTn>
                                        <p:tgtEl>
                                          <p:spTgt spid="774">
                                            <p:txEl>
                                              <p:pRg st="0" end="0"/>
                                            </p:txEl>
                                          </p:spTgt>
                                        </p:tgtEl>
                                        <p:attrNameLst>
                                          <p:attrName>style.visibility</p:attrName>
                                        </p:attrNameLst>
                                      </p:cBhvr>
                                      <p:to>
                                        <p:strVal val="visible"/>
                                      </p:to>
                                    </p:set>
                                  </p:childTnLst>
                                </p:cTn>
                              </p:par>
                            </p:childTnLst>
                          </p:cTn>
                        </p:par>
                      </p:childTnLst>
                    </p:cTn>
                  </p:par>
                  <p:par>
                    <p:cTn id="127" fill="hold">
                      <p:stCondLst>
                        <p:cond delay="indefinite"/>
                      </p:stCondLst>
                      <p:childTnLst>
                        <p:par>
                          <p:cTn id="128" fill="hold">
                            <p:stCondLst>
                              <p:cond delay="0"/>
                            </p:stCondLst>
                            <p:childTnLst>
                              <p:par>
                                <p:cTn id="129" presetID="1" presetClass="entr" presetSubtype="0" fill="hold" nodeType="clickEffect">
                                  <p:stCondLst>
                                    <p:cond delay="0"/>
                                  </p:stCondLst>
                                  <p:childTnLst>
                                    <p:set>
                                      <p:cBhvr>
                                        <p:cTn id="130" dur="1" fill="hold">
                                          <p:stCondLst>
                                            <p:cond delay="0"/>
                                          </p:stCondLst>
                                        </p:cTn>
                                        <p:tgtEl>
                                          <p:spTgt spid="774">
                                            <p:txEl>
                                              <p:pRg st="1" end="1"/>
                                            </p:txEl>
                                          </p:spTgt>
                                        </p:tgtEl>
                                        <p:attrNameLst>
                                          <p:attrName>style.visibility</p:attrName>
                                        </p:attrNameLst>
                                      </p:cBhvr>
                                      <p:to>
                                        <p:strVal val="visible"/>
                                      </p:to>
                                    </p:set>
                                  </p:childTnLst>
                                </p:cTn>
                              </p:par>
                            </p:childTnLst>
                          </p:cTn>
                        </p:par>
                      </p:childTnLst>
                    </p:cTn>
                  </p:par>
                  <p:par>
                    <p:cTn id="131" fill="hold">
                      <p:stCondLst>
                        <p:cond delay="indefinite"/>
                      </p:stCondLst>
                      <p:childTnLst>
                        <p:par>
                          <p:cTn id="132" fill="hold">
                            <p:stCondLst>
                              <p:cond delay="0"/>
                            </p:stCondLst>
                            <p:childTnLst>
                              <p:par>
                                <p:cTn id="133" presetID="1" presetClass="entr" presetSubtype="0" fill="hold" nodeType="clickEffect">
                                  <p:stCondLst>
                                    <p:cond delay="0"/>
                                  </p:stCondLst>
                                  <p:childTnLst>
                                    <p:set>
                                      <p:cBhvr>
                                        <p:cTn id="134" dur="1" fill="hold">
                                          <p:stCondLst>
                                            <p:cond delay="0"/>
                                          </p:stCondLst>
                                        </p:cTn>
                                        <p:tgtEl>
                                          <p:spTgt spid="774">
                                            <p:txEl>
                                              <p:pRg st="2" end="2"/>
                                            </p:txEl>
                                          </p:spTgt>
                                        </p:tgtEl>
                                        <p:attrNameLst>
                                          <p:attrName>style.visibility</p:attrName>
                                        </p:attrNameLst>
                                      </p:cBhvr>
                                      <p:to>
                                        <p:strVal val="visible"/>
                                      </p:to>
                                    </p:set>
                                  </p:childTnLst>
                                </p:cTn>
                              </p:par>
                            </p:childTnLst>
                          </p:cTn>
                        </p:par>
                      </p:childTnLst>
                    </p:cTn>
                  </p:par>
                  <p:par>
                    <p:cTn id="135" fill="hold">
                      <p:stCondLst>
                        <p:cond delay="indefinite"/>
                      </p:stCondLst>
                      <p:childTnLst>
                        <p:par>
                          <p:cTn id="136" fill="hold">
                            <p:stCondLst>
                              <p:cond delay="0"/>
                            </p:stCondLst>
                            <p:childTnLst>
                              <p:par>
                                <p:cTn id="137" presetID="1" presetClass="entr" presetSubtype="0" fill="hold" nodeType="clickEffect">
                                  <p:stCondLst>
                                    <p:cond delay="0"/>
                                  </p:stCondLst>
                                  <p:childTnLst>
                                    <p:set>
                                      <p:cBhvr>
                                        <p:cTn id="138" dur="1" fill="hold">
                                          <p:stCondLst>
                                            <p:cond delay="0"/>
                                          </p:stCondLst>
                                        </p:cTn>
                                        <p:tgtEl>
                                          <p:spTgt spid="774">
                                            <p:txEl>
                                              <p:pRg st="3" end="3"/>
                                            </p:txEl>
                                          </p:spTgt>
                                        </p:tgtEl>
                                        <p:attrNameLst>
                                          <p:attrName>style.visibility</p:attrName>
                                        </p:attrNameLst>
                                      </p:cBhvr>
                                      <p:to>
                                        <p:strVal val="visible"/>
                                      </p:to>
                                    </p:set>
                                  </p:childTnLst>
                                </p:cTn>
                              </p:par>
                            </p:childTnLst>
                          </p:cTn>
                        </p:par>
                      </p:childTnLst>
                    </p:cTn>
                  </p:par>
                  <p:par>
                    <p:cTn id="139" fill="hold">
                      <p:stCondLst>
                        <p:cond delay="indefinite"/>
                      </p:stCondLst>
                      <p:childTnLst>
                        <p:par>
                          <p:cTn id="140" fill="hold">
                            <p:stCondLst>
                              <p:cond delay="0"/>
                            </p:stCondLst>
                            <p:childTnLst>
                              <p:par>
                                <p:cTn id="141" presetID="1" presetClass="entr" presetSubtype="0" fill="hold" nodeType="clickEffect">
                                  <p:stCondLst>
                                    <p:cond delay="0"/>
                                  </p:stCondLst>
                                  <p:childTnLst>
                                    <p:set>
                                      <p:cBhvr>
                                        <p:cTn id="142" dur="1" fill="hold">
                                          <p:stCondLst>
                                            <p:cond delay="0"/>
                                          </p:stCondLst>
                                        </p:cTn>
                                        <p:tgtEl>
                                          <p:spTgt spid="774">
                                            <p:txEl>
                                              <p:pRg st="4" end="4"/>
                                            </p:txEl>
                                          </p:spTgt>
                                        </p:tgtEl>
                                        <p:attrNameLst>
                                          <p:attrName>style.visibility</p:attrName>
                                        </p:attrNameLst>
                                      </p:cBhvr>
                                      <p:to>
                                        <p:strVal val="visible"/>
                                      </p:to>
                                    </p:set>
                                  </p:childTnLst>
                                </p:cTn>
                              </p:par>
                            </p:childTnLst>
                          </p:cTn>
                        </p:par>
                      </p:childTnLst>
                    </p:cTn>
                  </p:par>
                  <p:par>
                    <p:cTn id="143" fill="hold">
                      <p:stCondLst>
                        <p:cond delay="indefinite"/>
                      </p:stCondLst>
                      <p:childTnLst>
                        <p:par>
                          <p:cTn id="144" fill="hold">
                            <p:stCondLst>
                              <p:cond delay="0"/>
                            </p:stCondLst>
                            <p:childTnLst>
                              <p:par>
                                <p:cTn id="145" presetID="1" presetClass="entr" presetSubtype="0" fill="hold" nodeType="clickEffect">
                                  <p:stCondLst>
                                    <p:cond delay="0"/>
                                  </p:stCondLst>
                                  <p:childTnLst>
                                    <p:set>
                                      <p:cBhvr>
                                        <p:cTn id="146" dur="1" fill="hold">
                                          <p:stCondLst>
                                            <p:cond delay="0"/>
                                          </p:stCondLst>
                                        </p:cTn>
                                        <p:tgtEl>
                                          <p:spTgt spid="774">
                                            <p:txEl>
                                              <p:pRg st="5" end="5"/>
                                            </p:txEl>
                                          </p:spTgt>
                                        </p:tgtEl>
                                        <p:attrNameLst>
                                          <p:attrName>style.visibility</p:attrName>
                                        </p:attrNameLst>
                                      </p:cBhvr>
                                      <p:to>
                                        <p:strVal val="visible"/>
                                      </p:to>
                                    </p:set>
                                  </p:childTnLst>
                                </p:cTn>
                              </p:par>
                            </p:childTnLst>
                          </p:cTn>
                        </p:par>
                      </p:childTnLst>
                    </p:cTn>
                  </p:par>
                  <p:par>
                    <p:cTn id="147" fill="hold">
                      <p:stCondLst>
                        <p:cond delay="indefinite"/>
                      </p:stCondLst>
                      <p:childTnLst>
                        <p:par>
                          <p:cTn id="148" fill="hold">
                            <p:stCondLst>
                              <p:cond delay="0"/>
                            </p:stCondLst>
                            <p:childTnLst>
                              <p:par>
                                <p:cTn id="149" presetID="1" presetClass="entr" presetSubtype="0" fill="hold" nodeType="clickEffect">
                                  <p:stCondLst>
                                    <p:cond delay="0"/>
                                  </p:stCondLst>
                                  <p:childTnLst>
                                    <p:set>
                                      <p:cBhvr>
                                        <p:cTn id="150" dur="1" fill="hold">
                                          <p:stCondLst>
                                            <p:cond delay="0"/>
                                          </p:stCondLst>
                                        </p:cTn>
                                        <p:tgtEl>
                                          <p:spTgt spid="774">
                                            <p:txEl>
                                              <p:pRg st="6" end="6"/>
                                            </p:txEl>
                                          </p:spTgt>
                                        </p:tgtEl>
                                        <p:attrNameLst>
                                          <p:attrName>style.visibility</p:attrName>
                                        </p:attrNameLst>
                                      </p:cBhvr>
                                      <p:to>
                                        <p:strVal val="visible"/>
                                      </p:to>
                                    </p:set>
                                  </p:childTnLst>
                                </p:cTn>
                              </p:par>
                            </p:childTnLst>
                          </p:cTn>
                        </p:par>
                      </p:childTnLst>
                    </p:cTn>
                  </p:par>
                  <p:par>
                    <p:cTn id="151" fill="hold">
                      <p:stCondLst>
                        <p:cond delay="indefinite"/>
                      </p:stCondLst>
                      <p:childTnLst>
                        <p:par>
                          <p:cTn id="152" fill="hold">
                            <p:stCondLst>
                              <p:cond delay="0"/>
                            </p:stCondLst>
                            <p:childTnLst>
                              <p:par>
                                <p:cTn id="153" presetID="1" presetClass="entr" presetSubtype="0" fill="hold" nodeType="clickEffect">
                                  <p:stCondLst>
                                    <p:cond delay="0"/>
                                  </p:stCondLst>
                                  <p:childTnLst>
                                    <p:set>
                                      <p:cBhvr>
                                        <p:cTn id="154" dur="1" fill="hold">
                                          <p:stCondLst>
                                            <p:cond delay="0"/>
                                          </p:stCondLst>
                                        </p:cTn>
                                        <p:tgtEl>
                                          <p:spTgt spid="774">
                                            <p:txEl>
                                              <p:pRg st="7" end="7"/>
                                            </p:txEl>
                                          </p:spTgt>
                                        </p:tgtEl>
                                        <p:attrNameLst>
                                          <p:attrName>style.visibility</p:attrName>
                                        </p:attrNameLst>
                                      </p:cBhvr>
                                      <p:to>
                                        <p:strVal val="visible"/>
                                      </p:to>
                                    </p:set>
                                  </p:childTnLst>
                                </p:cTn>
                              </p:par>
                            </p:childTnLst>
                          </p:cTn>
                        </p:par>
                      </p:childTnLst>
                    </p:cTn>
                  </p:par>
                  <p:par>
                    <p:cTn id="155" fill="hold">
                      <p:stCondLst>
                        <p:cond delay="indefinite"/>
                      </p:stCondLst>
                      <p:childTnLst>
                        <p:par>
                          <p:cTn id="156" fill="hold">
                            <p:stCondLst>
                              <p:cond delay="0"/>
                            </p:stCondLst>
                            <p:childTnLst>
                              <p:par>
                                <p:cTn id="157" presetID="1" presetClass="entr" presetSubtype="0" fill="hold" nodeType="clickEffect">
                                  <p:stCondLst>
                                    <p:cond delay="0"/>
                                  </p:stCondLst>
                                  <p:childTnLst>
                                    <p:set>
                                      <p:cBhvr>
                                        <p:cTn id="158" dur="1" fill="hold">
                                          <p:stCondLst>
                                            <p:cond delay="0"/>
                                          </p:stCondLst>
                                        </p:cTn>
                                        <p:tgtEl>
                                          <p:spTgt spid="774">
                                            <p:txEl>
                                              <p:pRg st="8" end="8"/>
                                            </p:txEl>
                                          </p:spTgt>
                                        </p:tgtEl>
                                        <p:attrNameLst>
                                          <p:attrName>style.visibility</p:attrName>
                                        </p:attrNameLst>
                                      </p:cBhvr>
                                      <p:to>
                                        <p:strVal val="visible"/>
                                      </p:to>
                                    </p:set>
                                  </p:childTnLst>
                                </p:cTn>
                              </p:par>
                            </p:childTnLst>
                          </p:cTn>
                        </p:par>
                      </p:childTnLst>
                    </p:cTn>
                  </p:par>
                  <p:par>
                    <p:cTn id="159" fill="hold">
                      <p:stCondLst>
                        <p:cond delay="indefinite"/>
                      </p:stCondLst>
                      <p:childTnLst>
                        <p:par>
                          <p:cTn id="160" fill="hold">
                            <p:stCondLst>
                              <p:cond delay="0"/>
                            </p:stCondLst>
                            <p:childTnLst>
                              <p:par>
                                <p:cTn id="161" presetID="1" presetClass="entr" presetSubtype="0" fill="hold" nodeType="clickEffect">
                                  <p:stCondLst>
                                    <p:cond delay="0"/>
                                  </p:stCondLst>
                                  <p:childTnLst>
                                    <p:set>
                                      <p:cBhvr>
                                        <p:cTn id="162" dur="1" fill="hold">
                                          <p:stCondLst>
                                            <p:cond delay="0"/>
                                          </p:stCondLst>
                                        </p:cTn>
                                        <p:tgtEl>
                                          <p:spTgt spid="77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781"/>
        <p:cNvGrpSpPr/>
        <p:nvPr/>
      </p:nvGrpSpPr>
      <p:grpSpPr>
        <a:xfrm>
          <a:off x="0" y="0"/>
          <a:ext cx="0" cy="0"/>
          <a:chOff x="0" y="0"/>
          <a:chExt cx="0" cy="0"/>
        </a:xfrm>
      </p:grpSpPr>
      <p:sp>
        <p:nvSpPr>
          <p:cNvPr id="782" name="Google Shape;782;p108"/>
          <p:cNvSpPr txBox="1">
            <a:spLocks noGrp="1"/>
          </p:cNvSpPr>
          <p:nvPr>
            <p:ph type="ctrTitle"/>
          </p:nvPr>
        </p:nvSpPr>
        <p:spPr>
          <a:xfrm>
            <a:off x="537883" y="1866568"/>
            <a:ext cx="8088300" cy="14253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None/>
            </a:pPr>
            <a:r>
              <a:rPr lang="en" sz="4000"/>
              <a:t>Text Parrish anytime at </a:t>
            </a:r>
            <a:r>
              <a:rPr lang="en" sz="4800">
                <a:solidFill>
                  <a:schemeClr val="dk1"/>
                </a:solidFill>
              </a:rPr>
              <a:t>971-208-0270 </a:t>
            </a:r>
            <a:endParaRPr sz="4800"/>
          </a:p>
        </p:txBody>
      </p:sp>
      <p:sp>
        <p:nvSpPr>
          <p:cNvPr id="783" name="Google Shape;783;p108"/>
          <p:cNvSpPr txBox="1"/>
          <p:nvPr/>
        </p:nvSpPr>
        <p:spPr>
          <a:xfrm>
            <a:off x="1056350" y="3426475"/>
            <a:ext cx="7334700" cy="1037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900">
                <a:latin typeface="Calibri"/>
                <a:ea typeface="Calibri"/>
                <a:cs typeface="Calibri"/>
                <a:sym typeface="Calibri"/>
              </a:rPr>
              <a:t>Or - send me an email. Call if you must.</a:t>
            </a:r>
            <a:endParaRPr sz="1900">
              <a:latin typeface="Calibri"/>
              <a:ea typeface="Calibri"/>
              <a:cs typeface="Calibri"/>
              <a:sym typeface="Calibri"/>
            </a:endParaRPr>
          </a:p>
          <a:p>
            <a:pPr marL="0" lvl="0" indent="0" algn="l" rtl="0">
              <a:spcBef>
                <a:spcPts val="0"/>
              </a:spcBef>
              <a:spcAft>
                <a:spcPts val="0"/>
              </a:spcAft>
              <a:buNone/>
            </a:pPr>
            <a:r>
              <a:rPr lang="en" sz="1900">
                <a:latin typeface="Calibri"/>
                <a:ea typeface="Calibri"/>
                <a:cs typeface="Calibri"/>
                <a:sym typeface="Calibri"/>
              </a:rPr>
              <a:t>There is no such thing as, “I know you are busy”. I am here for you.</a:t>
            </a:r>
            <a:endParaRPr sz="1900">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76"/>
        <p:cNvGrpSpPr/>
        <p:nvPr/>
      </p:nvGrpSpPr>
      <p:grpSpPr>
        <a:xfrm>
          <a:off x="0" y="0"/>
          <a:ext cx="0" cy="0"/>
          <a:chOff x="0" y="0"/>
          <a:chExt cx="0" cy="0"/>
        </a:xfrm>
      </p:grpSpPr>
      <p:pic>
        <p:nvPicPr>
          <p:cNvPr id="577" name="Google Shape;577;p87"/>
          <p:cNvPicPr preferRelativeResize="0"/>
          <p:nvPr/>
        </p:nvPicPr>
        <p:blipFill>
          <a:blip r:embed="rId3">
            <a:alphaModFix/>
          </a:blip>
          <a:stretch>
            <a:fillRect/>
          </a:stretch>
        </p:blipFill>
        <p:spPr>
          <a:xfrm>
            <a:off x="1685625" y="171275"/>
            <a:ext cx="6122050" cy="4738225"/>
          </a:xfrm>
          <a:prstGeom prst="rect">
            <a:avLst/>
          </a:prstGeom>
          <a:noFill/>
          <a:ln>
            <a:noFill/>
          </a:ln>
        </p:spPr>
      </p:pic>
      <p:sp>
        <p:nvSpPr>
          <p:cNvPr id="578" name="Google Shape;578;p87"/>
          <p:cNvSpPr txBox="1"/>
          <p:nvPr/>
        </p:nvSpPr>
        <p:spPr>
          <a:xfrm>
            <a:off x="6456048" y="1066450"/>
            <a:ext cx="1052400" cy="292500"/>
          </a:xfrm>
          <a:prstGeom prst="rect">
            <a:avLst/>
          </a:prstGeom>
          <a:solidFill>
            <a:srgbClr val="EFEFEF"/>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800" b="1">
                <a:solidFill>
                  <a:schemeClr val="accent1"/>
                </a:solidFill>
                <a:latin typeface="Calibri"/>
                <a:ea typeface="Calibri"/>
                <a:cs typeface="Calibri"/>
                <a:sym typeface="Calibri"/>
              </a:rPr>
              <a:t>Stacey Jacobs</a:t>
            </a:r>
            <a:endParaRPr sz="800" b="1">
              <a:solidFill>
                <a:schemeClr val="accent1"/>
              </a:solidFill>
              <a:latin typeface="Calibri"/>
              <a:ea typeface="Calibri"/>
              <a:cs typeface="Calibri"/>
              <a:sym typeface="Calibri"/>
            </a:endParaRPr>
          </a:p>
          <a:p>
            <a:pPr marL="0" lvl="0" indent="0" algn="l" rtl="0">
              <a:spcBef>
                <a:spcPts val="0"/>
              </a:spcBef>
              <a:spcAft>
                <a:spcPts val="0"/>
              </a:spcAft>
              <a:buNone/>
            </a:pPr>
            <a:r>
              <a:rPr lang="en" sz="800" b="1">
                <a:solidFill>
                  <a:schemeClr val="accent1"/>
                </a:solidFill>
                <a:latin typeface="Calibri"/>
                <a:ea typeface="Calibri"/>
                <a:cs typeface="Calibri"/>
                <a:sym typeface="Calibri"/>
              </a:rPr>
              <a:t>Ray Fox ⭐</a:t>
            </a:r>
            <a:endParaRPr sz="800" b="1">
              <a:solidFill>
                <a:schemeClr val="accent1"/>
              </a:solidFill>
              <a:latin typeface="Calibri"/>
              <a:ea typeface="Calibri"/>
              <a:cs typeface="Calibri"/>
              <a:sym typeface="Calibri"/>
            </a:endParaRPr>
          </a:p>
        </p:txBody>
      </p:sp>
      <p:sp>
        <p:nvSpPr>
          <p:cNvPr id="579" name="Google Shape;579;p87"/>
          <p:cNvSpPr txBox="1"/>
          <p:nvPr/>
        </p:nvSpPr>
        <p:spPr>
          <a:xfrm>
            <a:off x="6456060" y="3607950"/>
            <a:ext cx="694200" cy="141000"/>
          </a:xfrm>
          <a:prstGeom prst="rect">
            <a:avLst/>
          </a:prstGeom>
          <a:solidFill>
            <a:srgbClr val="EFEFEF"/>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800" b="1">
                <a:solidFill>
                  <a:schemeClr val="accent1"/>
                </a:solidFill>
                <a:latin typeface="Calibri"/>
                <a:ea typeface="Calibri"/>
                <a:cs typeface="Calibri"/>
                <a:sym typeface="Calibri"/>
              </a:rPr>
              <a:t>Scott Smyth</a:t>
            </a:r>
            <a:endParaRPr sz="800" b="1">
              <a:solidFill>
                <a:schemeClr val="accent1"/>
              </a:solidFill>
              <a:latin typeface="Calibri"/>
              <a:ea typeface="Calibri"/>
              <a:cs typeface="Calibri"/>
              <a:sym typeface="Calibri"/>
            </a:endParaRPr>
          </a:p>
        </p:txBody>
      </p:sp>
      <p:sp>
        <p:nvSpPr>
          <p:cNvPr id="580" name="Google Shape;580;p87"/>
          <p:cNvSpPr txBox="1"/>
          <p:nvPr/>
        </p:nvSpPr>
        <p:spPr>
          <a:xfrm>
            <a:off x="4288997" y="2741344"/>
            <a:ext cx="858300" cy="141000"/>
          </a:xfrm>
          <a:prstGeom prst="rect">
            <a:avLst/>
          </a:prstGeom>
          <a:solidFill>
            <a:srgbClr val="EFEFEF"/>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800" b="1">
                <a:solidFill>
                  <a:schemeClr val="accent1"/>
                </a:solidFill>
                <a:latin typeface="Calibri"/>
                <a:ea typeface="Calibri"/>
                <a:cs typeface="Calibri"/>
                <a:sym typeface="Calibri"/>
              </a:rPr>
              <a:t>Crystal Hinds</a:t>
            </a:r>
            <a:endParaRPr sz="800" b="1">
              <a:solidFill>
                <a:schemeClr val="accent1"/>
              </a:solidFill>
              <a:latin typeface="Calibri"/>
              <a:ea typeface="Calibri"/>
              <a:cs typeface="Calibri"/>
              <a:sym typeface="Calibri"/>
            </a:endParaRPr>
          </a:p>
        </p:txBody>
      </p:sp>
      <p:sp>
        <p:nvSpPr>
          <p:cNvPr id="581" name="Google Shape;581;p87"/>
          <p:cNvSpPr txBox="1"/>
          <p:nvPr/>
        </p:nvSpPr>
        <p:spPr>
          <a:xfrm>
            <a:off x="5111334" y="2015641"/>
            <a:ext cx="822000" cy="413100"/>
          </a:xfrm>
          <a:prstGeom prst="rect">
            <a:avLst/>
          </a:prstGeom>
          <a:solidFill>
            <a:srgbClr val="EFEFEF"/>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800" b="1">
                <a:solidFill>
                  <a:schemeClr val="accent1"/>
                </a:solidFill>
                <a:latin typeface="Calibri"/>
                <a:ea typeface="Calibri"/>
                <a:cs typeface="Calibri"/>
                <a:sym typeface="Calibri"/>
              </a:rPr>
              <a:t>Atcitty Begay</a:t>
            </a:r>
            <a:endParaRPr sz="800" b="1">
              <a:solidFill>
                <a:schemeClr val="accent1"/>
              </a:solidFill>
              <a:latin typeface="Calibri"/>
              <a:ea typeface="Calibri"/>
              <a:cs typeface="Calibri"/>
              <a:sym typeface="Calibri"/>
            </a:endParaRPr>
          </a:p>
          <a:p>
            <a:pPr marL="0" lvl="0" indent="0" algn="l" rtl="0">
              <a:spcBef>
                <a:spcPts val="0"/>
              </a:spcBef>
              <a:spcAft>
                <a:spcPts val="0"/>
              </a:spcAft>
              <a:buNone/>
            </a:pPr>
            <a:r>
              <a:rPr lang="en" sz="800" b="1">
                <a:solidFill>
                  <a:schemeClr val="accent1"/>
                </a:solidFill>
                <a:latin typeface="Calibri"/>
                <a:ea typeface="Calibri"/>
                <a:cs typeface="Calibri"/>
                <a:sym typeface="Calibri"/>
              </a:rPr>
              <a:t>[TBD] ⭐</a:t>
            </a:r>
            <a:endParaRPr sz="800" b="1">
              <a:solidFill>
                <a:schemeClr val="accent1"/>
              </a:solidFill>
              <a:latin typeface="Calibri"/>
              <a:ea typeface="Calibri"/>
              <a:cs typeface="Calibri"/>
              <a:sym typeface="Calibri"/>
            </a:endParaRPr>
          </a:p>
          <a:p>
            <a:pPr marL="0" lvl="0" indent="0" algn="l" rtl="0">
              <a:spcBef>
                <a:spcPts val="0"/>
              </a:spcBef>
              <a:spcAft>
                <a:spcPts val="0"/>
              </a:spcAft>
              <a:buNone/>
            </a:pPr>
            <a:r>
              <a:rPr lang="en" sz="800" b="1">
                <a:solidFill>
                  <a:schemeClr val="accent1"/>
                </a:solidFill>
                <a:latin typeface="Calibri"/>
                <a:ea typeface="Calibri"/>
                <a:cs typeface="Calibri"/>
                <a:sym typeface="Calibri"/>
              </a:rPr>
              <a:t>[TBD] ⭐</a:t>
            </a:r>
            <a:endParaRPr sz="800" b="1">
              <a:solidFill>
                <a:schemeClr val="accent1"/>
              </a:solidFill>
              <a:latin typeface="Calibri"/>
              <a:ea typeface="Calibri"/>
              <a:cs typeface="Calibri"/>
              <a:sym typeface="Calibri"/>
            </a:endParaRPr>
          </a:p>
        </p:txBody>
      </p:sp>
      <p:sp>
        <p:nvSpPr>
          <p:cNvPr id="582" name="Google Shape;582;p87"/>
          <p:cNvSpPr txBox="1"/>
          <p:nvPr/>
        </p:nvSpPr>
        <p:spPr>
          <a:xfrm>
            <a:off x="4525392" y="3466995"/>
            <a:ext cx="694200" cy="141000"/>
          </a:xfrm>
          <a:prstGeom prst="rect">
            <a:avLst/>
          </a:prstGeom>
          <a:solidFill>
            <a:srgbClr val="EFEFEF"/>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800" b="1">
                <a:solidFill>
                  <a:schemeClr val="accent1"/>
                </a:solidFill>
                <a:latin typeface="Calibri"/>
                <a:ea typeface="Calibri"/>
                <a:cs typeface="Calibri"/>
                <a:sym typeface="Calibri"/>
              </a:rPr>
              <a:t>Vacancy</a:t>
            </a:r>
            <a:endParaRPr sz="800" b="1">
              <a:solidFill>
                <a:schemeClr val="accent1"/>
              </a:solidFill>
              <a:latin typeface="Calibri"/>
              <a:ea typeface="Calibri"/>
              <a:cs typeface="Calibri"/>
              <a:sym typeface="Calibri"/>
            </a:endParaRPr>
          </a:p>
        </p:txBody>
      </p:sp>
      <p:sp>
        <p:nvSpPr>
          <p:cNvPr id="583" name="Google Shape;583;p87"/>
          <p:cNvSpPr txBox="1"/>
          <p:nvPr/>
        </p:nvSpPr>
        <p:spPr>
          <a:xfrm>
            <a:off x="4993035" y="4218755"/>
            <a:ext cx="822000" cy="292500"/>
          </a:xfrm>
          <a:prstGeom prst="rect">
            <a:avLst/>
          </a:prstGeom>
          <a:solidFill>
            <a:srgbClr val="EFEFEF"/>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800" b="1">
                <a:solidFill>
                  <a:schemeClr val="accent1"/>
                </a:solidFill>
                <a:latin typeface="Calibri"/>
                <a:ea typeface="Calibri"/>
                <a:cs typeface="Calibri"/>
                <a:sym typeface="Calibri"/>
              </a:rPr>
              <a:t>Janelle Emard</a:t>
            </a:r>
            <a:endParaRPr sz="800" b="1">
              <a:solidFill>
                <a:schemeClr val="accent1"/>
              </a:solidFill>
              <a:latin typeface="Calibri"/>
              <a:ea typeface="Calibri"/>
              <a:cs typeface="Calibri"/>
              <a:sym typeface="Calibri"/>
            </a:endParaRPr>
          </a:p>
          <a:p>
            <a:pPr marL="0" lvl="0" indent="0" algn="l" rtl="0">
              <a:spcBef>
                <a:spcPts val="0"/>
              </a:spcBef>
              <a:spcAft>
                <a:spcPts val="0"/>
              </a:spcAft>
              <a:buNone/>
            </a:pPr>
            <a:r>
              <a:rPr lang="en" sz="800" b="1">
                <a:solidFill>
                  <a:schemeClr val="accent1"/>
                </a:solidFill>
                <a:latin typeface="Calibri"/>
                <a:ea typeface="Calibri"/>
                <a:cs typeface="Calibri"/>
                <a:sym typeface="Calibri"/>
              </a:rPr>
              <a:t>[TBD] ⭐</a:t>
            </a:r>
            <a:endParaRPr sz="800" b="1">
              <a:solidFill>
                <a:schemeClr val="accent1"/>
              </a:solidFill>
              <a:latin typeface="Calibri"/>
              <a:ea typeface="Calibri"/>
              <a:cs typeface="Calibri"/>
              <a:sym typeface="Calibri"/>
            </a:endParaRPr>
          </a:p>
        </p:txBody>
      </p:sp>
      <p:sp>
        <p:nvSpPr>
          <p:cNvPr id="584" name="Google Shape;584;p87"/>
          <p:cNvSpPr txBox="1"/>
          <p:nvPr/>
        </p:nvSpPr>
        <p:spPr>
          <a:xfrm>
            <a:off x="4175820" y="1066452"/>
            <a:ext cx="858300" cy="141000"/>
          </a:xfrm>
          <a:prstGeom prst="rect">
            <a:avLst/>
          </a:prstGeom>
          <a:solidFill>
            <a:srgbClr val="EFEFEF"/>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800" b="1">
                <a:solidFill>
                  <a:schemeClr val="accent1"/>
                </a:solidFill>
                <a:latin typeface="Calibri"/>
                <a:ea typeface="Calibri"/>
                <a:cs typeface="Calibri"/>
                <a:sym typeface="Calibri"/>
              </a:rPr>
              <a:t>Mona Smith</a:t>
            </a:r>
            <a:endParaRPr sz="800" b="1">
              <a:solidFill>
                <a:schemeClr val="accent1"/>
              </a:solidFill>
              <a:latin typeface="Calibri"/>
              <a:ea typeface="Calibri"/>
              <a:cs typeface="Calibri"/>
              <a:sym typeface="Calibri"/>
            </a:endParaRPr>
          </a:p>
        </p:txBody>
      </p:sp>
      <p:sp>
        <p:nvSpPr>
          <p:cNvPr id="585" name="Google Shape;585;p87"/>
          <p:cNvSpPr txBox="1"/>
          <p:nvPr/>
        </p:nvSpPr>
        <p:spPr>
          <a:xfrm>
            <a:off x="2445394" y="1744016"/>
            <a:ext cx="1095300" cy="271800"/>
          </a:xfrm>
          <a:prstGeom prst="rect">
            <a:avLst/>
          </a:prstGeom>
          <a:solidFill>
            <a:srgbClr val="EFEFEF"/>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800" b="1">
                <a:solidFill>
                  <a:schemeClr val="accent1"/>
                </a:solidFill>
                <a:latin typeface="Calibri"/>
                <a:ea typeface="Calibri"/>
                <a:cs typeface="Calibri"/>
                <a:sym typeface="Calibri"/>
              </a:rPr>
              <a:t>Rebecca Arredondo</a:t>
            </a:r>
            <a:endParaRPr sz="800" b="1">
              <a:solidFill>
                <a:schemeClr val="accent1"/>
              </a:solidFill>
              <a:latin typeface="Calibri"/>
              <a:ea typeface="Calibri"/>
              <a:cs typeface="Calibri"/>
              <a:sym typeface="Calibri"/>
            </a:endParaRPr>
          </a:p>
          <a:p>
            <a:pPr marL="0" lvl="0" indent="0" algn="l" rtl="0">
              <a:spcBef>
                <a:spcPts val="0"/>
              </a:spcBef>
              <a:spcAft>
                <a:spcPts val="0"/>
              </a:spcAft>
              <a:buNone/>
            </a:pPr>
            <a:r>
              <a:rPr lang="en" sz="800" b="1">
                <a:solidFill>
                  <a:schemeClr val="accent1"/>
                </a:solidFill>
                <a:latin typeface="Calibri"/>
                <a:ea typeface="Calibri"/>
                <a:cs typeface="Calibri"/>
                <a:sym typeface="Calibri"/>
              </a:rPr>
              <a:t>Mike Solem ⭐</a:t>
            </a:r>
            <a:endParaRPr sz="800" b="1">
              <a:solidFill>
                <a:schemeClr val="accent1"/>
              </a:solidFill>
              <a:latin typeface="Calibri"/>
              <a:ea typeface="Calibri"/>
              <a:cs typeface="Calibri"/>
              <a:sym typeface="Calibri"/>
            </a:endParaRPr>
          </a:p>
        </p:txBody>
      </p:sp>
      <p:sp>
        <p:nvSpPr>
          <p:cNvPr id="586" name="Google Shape;586;p87"/>
          <p:cNvSpPr txBox="1"/>
          <p:nvPr/>
        </p:nvSpPr>
        <p:spPr>
          <a:xfrm>
            <a:off x="2486214" y="2741344"/>
            <a:ext cx="982800" cy="141000"/>
          </a:xfrm>
          <a:prstGeom prst="rect">
            <a:avLst/>
          </a:prstGeom>
          <a:solidFill>
            <a:srgbClr val="EFEFEF"/>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800" b="1">
                <a:solidFill>
                  <a:schemeClr val="accent1"/>
                </a:solidFill>
                <a:latin typeface="Calibri"/>
                <a:ea typeface="Calibri"/>
                <a:cs typeface="Calibri"/>
                <a:sym typeface="Calibri"/>
              </a:rPr>
              <a:t>RuthEllen Melton</a:t>
            </a:r>
            <a:endParaRPr sz="800" b="1">
              <a:solidFill>
                <a:schemeClr val="accent1"/>
              </a:solidFill>
              <a:latin typeface="Calibri"/>
              <a:ea typeface="Calibri"/>
              <a:cs typeface="Calibri"/>
              <a:sym typeface="Calibri"/>
            </a:endParaRPr>
          </a:p>
        </p:txBody>
      </p:sp>
      <p:sp>
        <p:nvSpPr>
          <p:cNvPr id="587" name="Google Shape;587;p87"/>
          <p:cNvSpPr txBox="1"/>
          <p:nvPr/>
        </p:nvSpPr>
        <p:spPr>
          <a:xfrm>
            <a:off x="2486219" y="3408996"/>
            <a:ext cx="858300" cy="141000"/>
          </a:xfrm>
          <a:prstGeom prst="rect">
            <a:avLst/>
          </a:prstGeom>
          <a:solidFill>
            <a:srgbClr val="EFEFEF"/>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800" b="1">
                <a:solidFill>
                  <a:schemeClr val="accent1"/>
                </a:solidFill>
                <a:latin typeface="Calibri"/>
                <a:ea typeface="Calibri"/>
                <a:cs typeface="Calibri"/>
                <a:sym typeface="Calibri"/>
              </a:rPr>
              <a:t>Bre Landrum</a:t>
            </a:r>
            <a:endParaRPr sz="800" b="1">
              <a:solidFill>
                <a:schemeClr val="accent1"/>
              </a:solidFill>
              <a:latin typeface="Calibri"/>
              <a:ea typeface="Calibri"/>
              <a:cs typeface="Calibri"/>
              <a:sym typeface="Calibri"/>
            </a:endParaRPr>
          </a:p>
        </p:txBody>
      </p:sp>
      <p:sp>
        <p:nvSpPr>
          <p:cNvPr id="588" name="Google Shape;588;p87"/>
          <p:cNvSpPr txBox="1"/>
          <p:nvPr/>
        </p:nvSpPr>
        <p:spPr>
          <a:xfrm>
            <a:off x="390050" y="4561825"/>
            <a:ext cx="1536300" cy="347700"/>
          </a:xfrm>
          <a:prstGeom prst="rect">
            <a:avLst/>
          </a:prstGeom>
          <a:solidFill>
            <a:schemeClr val="lt1"/>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9" name="Google Shape;589;p87"/>
          <p:cNvSpPr txBox="1"/>
          <p:nvPr/>
        </p:nvSpPr>
        <p:spPr>
          <a:xfrm>
            <a:off x="353100" y="608125"/>
            <a:ext cx="1699800" cy="554400"/>
          </a:xfrm>
          <a:prstGeom prst="rect">
            <a:avLst/>
          </a:prstGeom>
          <a:solidFill>
            <a:schemeClr val="accent1"/>
          </a:solid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300" b="1">
                <a:solidFill>
                  <a:schemeClr val="accent1"/>
                </a:solidFill>
                <a:latin typeface="Calibri"/>
                <a:ea typeface="Calibri"/>
                <a:cs typeface="Calibri"/>
                <a:sym typeface="Calibri"/>
              </a:rPr>
              <a:t>⭐ </a:t>
            </a:r>
            <a:r>
              <a:rPr lang="en" sz="1300" b="1">
                <a:solidFill>
                  <a:schemeClr val="lt1"/>
                </a:solidFill>
                <a:latin typeface="Calibri"/>
                <a:ea typeface="Calibri"/>
                <a:cs typeface="Calibri"/>
                <a:sym typeface="Calibri"/>
              </a:rPr>
              <a:t>Indicates TAPP Expansion Position</a:t>
            </a:r>
            <a:endParaRPr sz="1900">
              <a:solidFill>
                <a:schemeClr val="lt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594"/>
        <p:cNvGrpSpPr/>
        <p:nvPr/>
      </p:nvGrpSpPr>
      <p:grpSpPr>
        <a:xfrm>
          <a:off x="0" y="0"/>
          <a:ext cx="0" cy="0"/>
          <a:chOff x="0" y="0"/>
          <a:chExt cx="0" cy="0"/>
        </a:xfrm>
      </p:grpSpPr>
      <p:sp>
        <p:nvSpPr>
          <p:cNvPr id="595" name="Google Shape;595;p88"/>
          <p:cNvSpPr txBox="1">
            <a:spLocks noGrp="1"/>
          </p:cNvSpPr>
          <p:nvPr>
            <p:ph type="title"/>
          </p:nvPr>
        </p:nvSpPr>
        <p:spPr>
          <a:xfrm>
            <a:off x="366400" y="917175"/>
            <a:ext cx="3242400" cy="1039800"/>
          </a:xfrm>
          <a:prstGeom prst="rect">
            <a:avLst/>
          </a:prstGeom>
        </p:spPr>
        <p:txBody>
          <a:bodyPr spcFirstLastPara="1" wrap="square" lIns="68575" tIns="34275" rIns="68575" bIns="34275" anchor="t" anchorCtr="0">
            <a:noAutofit/>
          </a:bodyPr>
          <a:lstStyle/>
          <a:p>
            <a:pPr marL="0" lvl="0" indent="0" algn="l" rtl="0">
              <a:spcBef>
                <a:spcPts val="0"/>
              </a:spcBef>
              <a:spcAft>
                <a:spcPts val="0"/>
              </a:spcAft>
              <a:buSzPts val="990"/>
              <a:buNone/>
            </a:pPr>
            <a:r>
              <a:rPr lang="en" sz="3180" b="1"/>
              <a:t>TAPP Family Advocate Check-In</a:t>
            </a:r>
            <a:endParaRPr sz="3180" b="1"/>
          </a:p>
        </p:txBody>
      </p:sp>
      <p:sp>
        <p:nvSpPr>
          <p:cNvPr id="596" name="Google Shape;596;p88"/>
          <p:cNvSpPr txBox="1">
            <a:spLocks noGrp="1"/>
          </p:cNvSpPr>
          <p:nvPr>
            <p:ph type="sldNum" idx="12"/>
          </p:nvPr>
        </p:nvSpPr>
        <p:spPr>
          <a:xfrm>
            <a:off x="6457950" y="4604845"/>
            <a:ext cx="2168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4</a:t>
            </a:fld>
            <a:endParaRPr/>
          </a:p>
        </p:txBody>
      </p:sp>
      <p:sp>
        <p:nvSpPr>
          <p:cNvPr id="597" name="Google Shape;597;p88"/>
          <p:cNvSpPr txBox="1">
            <a:spLocks noGrp="1"/>
          </p:cNvSpPr>
          <p:nvPr>
            <p:ph type="body" idx="1"/>
          </p:nvPr>
        </p:nvSpPr>
        <p:spPr>
          <a:xfrm>
            <a:off x="4042575" y="917182"/>
            <a:ext cx="4629300" cy="1115100"/>
          </a:xfrm>
          <a:prstGeom prst="rect">
            <a:avLst/>
          </a:prstGeom>
        </p:spPr>
        <p:txBody>
          <a:bodyPr spcFirstLastPara="1" wrap="square" lIns="68575" tIns="34275" rIns="68575" bIns="34275" anchor="t" anchorCtr="0">
            <a:noAutofit/>
          </a:bodyPr>
          <a:lstStyle/>
          <a:p>
            <a:pPr marL="457200" lvl="0" indent="-361950" algn="l" rtl="0">
              <a:spcBef>
                <a:spcPts val="800"/>
              </a:spcBef>
              <a:spcAft>
                <a:spcPts val="0"/>
              </a:spcAft>
              <a:buSzPts val="2100"/>
              <a:buChar char="-"/>
            </a:pPr>
            <a:r>
              <a:rPr lang="en" sz="2100" b="1">
                <a:solidFill>
                  <a:schemeClr val="accent2"/>
                </a:solidFill>
              </a:rPr>
              <a:t>Roll Call</a:t>
            </a:r>
            <a:r>
              <a:rPr lang="en" sz="2100"/>
              <a:t>.</a:t>
            </a:r>
            <a:endParaRPr sz="2100"/>
          </a:p>
          <a:p>
            <a:pPr marL="457200" lvl="0" indent="-361950" algn="l" rtl="0">
              <a:spcBef>
                <a:spcPts val="0"/>
              </a:spcBef>
              <a:spcAft>
                <a:spcPts val="0"/>
              </a:spcAft>
              <a:buSzPts val="2100"/>
              <a:buChar char="-"/>
            </a:pPr>
            <a:r>
              <a:rPr lang="en" sz="2100"/>
              <a:t>It is a New Year. What </a:t>
            </a:r>
            <a:r>
              <a:rPr lang="en" sz="2100" b="1">
                <a:solidFill>
                  <a:schemeClr val="accent5"/>
                </a:solidFill>
              </a:rPr>
              <a:t>intentions have you set for yourself</a:t>
            </a:r>
            <a:r>
              <a:rPr lang="en" sz="2100"/>
              <a:t> for the second half of the school year? These can be personal or professional. They can be intense intentions or simple/straightforward.</a:t>
            </a:r>
            <a:endParaRPr sz="2100"/>
          </a:p>
        </p:txBody>
      </p:sp>
      <p:pic>
        <p:nvPicPr>
          <p:cNvPr id="598" name="Google Shape;598;p88"/>
          <p:cNvPicPr preferRelativeResize="0"/>
          <p:nvPr/>
        </p:nvPicPr>
        <p:blipFill>
          <a:blip r:embed="rId3">
            <a:alphaModFix/>
          </a:blip>
          <a:stretch>
            <a:fillRect/>
          </a:stretch>
        </p:blipFill>
        <p:spPr>
          <a:xfrm>
            <a:off x="465425" y="2118682"/>
            <a:ext cx="2857500" cy="16002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02"/>
        <p:cNvGrpSpPr/>
        <p:nvPr/>
      </p:nvGrpSpPr>
      <p:grpSpPr>
        <a:xfrm>
          <a:off x="0" y="0"/>
          <a:ext cx="0" cy="0"/>
          <a:chOff x="0" y="0"/>
          <a:chExt cx="0" cy="0"/>
        </a:xfrm>
      </p:grpSpPr>
      <p:sp>
        <p:nvSpPr>
          <p:cNvPr id="603" name="Google Shape;603;p89"/>
          <p:cNvSpPr txBox="1">
            <a:spLocks noGrp="1"/>
          </p:cNvSpPr>
          <p:nvPr>
            <p:ph type="ctrTitle"/>
          </p:nvPr>
        </p:nvSpPr>
        <p:spPr>
          <a:xfrm>
            <a:off x="1006950" y="752975"/>
            <a:ext cx="7130100" cy="1790700"/>
          </a:xfrm>
          <a:prstGeom prst="rect">
            <a:avLst/>
          </a:prstGeom>
        </p:spPr>
        <p:txBody>
          <a:bodyPr spcFirstLastPara="1" wrap="square" lIns="68575" tIns="34275" rIns="68575" bIns="34275" anchor="b" anchorCtr="0">
            <a:noAutofit/>
          </a:bodyPr>
          <a:lstStyle/>
          <a:p>
            <a:pPr marL="0" lvl="0" indent="0" algn="ctr" rtl="0">
              <a:spcBef>
                <a:spcPts val="0"/>
              </a:spcBef>
              <a:spcAft>
                <a:spcPts val="0"/>
              </a:spcAft>
              <a:buNone/>
            </a:pPr>
            <a:r>
              <a:rPr lang="en" sz="6900"/>
              <a:t>TAPP Work Session</a:t>
            </a:r>
            <a:endParaRPr sz="6900"/>
          </a:p>
        </p:txBody>
      </p:sp>
      <p:sp>
        <p:nvSpPr>
          <p:cNvPr id="604" name="Google Shape;604;p89"/>
          <p:cNvSpPr txBox="1">
            <a:spLocks noGrp="1"/>
          </p:cNvSpPr>
          <p:nvPr>
            <p:ph type="subTitle" idx="1"/>
          </p:nvPr>
        </p:nvSpPr>
        <p:spPr>
          <a:xfrm>
            <a:off x="1192100" y="3039213"/>
            <a:ext cx="6858000" cy="660300"/>
          </a:xfrm>
          <a:prstGeom prst="rect">
            <a:avLst/>
          </a:prstGeom>
        </p:spPr>
        <p:txBody>
          <a:bodyPr spcFirstLastPara="1" wrap="square" lIns="68575" tIns="34275" rIns="68575" bIns="34275" anchor="t" anchorCtr="0">
            <a:normAutofit/>
          </a:bodyPr>
          <a:lstStyle/>
          <a:p>
            <a:pPr marL="0" lvl="0" indent="0" algn="ctr" rtl="0">
              <a:spcBef>
                <a:spcPts val="800"/>
              </a:spcBef>
              <a:spcAft>
                <a:spcPts val="0"/>
              </a:spcAft>
              <a:buNone/>
            </a:pPr>
            <a:r>
              <a:rPr lang="en" sz="3000"/>
              <a:t>from Root Causes to Systemic Change</a:t>
            </a:r>
            <a:endParaRPr sz="30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08"/>
        <p:cNvGrpSpPr/>
        <p:nvPr/>
      </p:nvGrpSpPr>
      <p:grpSpPr>
        <a:xfrm>
          <a:off x="0" y="0"/>
          <a:ext cx="0" cy="0"/>
          <a:chOff x="0" y="0"/>
          <a:chExt cx="0" cy="0"/>
        </a:xfrm>
      </p:grpSpPr>
      <p:sp>
        <p:nvSpPr>
          <p:cNvPr id="609" name="Google Shape;609;p90"/>
          <p:cNvSpPr txBox="1">
            <a:spLocks noGrp="1"/>
          </p:cNvSpPr>
          <p:nvPr>
            <p:ph type="title"/>
          </p:nvPr>
        </p:nvSpPr>
        <p:spPr>
          <a:xfrm>
            <a:off x="537883" y="584734"/>
            <a:ext cx="2949000" cy="1897500"/>
          </a:xfrm>
          <a:prstGeom prst="rect">
            <a:avLst/>
          </a:prstGeom>
        </p:spPr>
        <p:txBody>
          <a:bodyPr spcFirstLastPara="1" wrap="square" lIns="68575" tIns="34275" rIns="68575" bIns="34275" anchor="t" anchorCtr="0">
            <a:normAutofit/>
          </a:bodyPr>
          <a:lstStyle/>
          <a:p>
            <a:pPr marL="0" lvl="0" indent="0" algn="l" rtl="0">
              <a:spcBef>
                <a:spcPts val="0"/>
              </a:spcBef>
              <a:spcAft>
                <a:spcPts val="0"/>
              </a:spcAft>
              <a:buNone/>
            </a:pPr>
            <a:r>
              <a:rPr lang="en"/>
              <a:t>Warm Up - Reflection</a:t>
            </a:r>
            <a:endParaRPr/>
          </a:p>
        </p:txBody>
      </p:sp>
      <p:sp>
        <p:nvSpPr>
          <p:cNvPr id="610" name="Google Shape;610;p90"/>
          <p:cNvSpPr txBox="1">
            <a:spLocks noGrp="1"/>
          </p:cNvSpPr>
          <p:nvPr>
            <p:ph type="body" idx="1"/>
          </p:nvPr>
        </p:nvSpPr>
        <p:spPr>
          <a:xfrm>
            <a:off x="3887391" y="584735"/>
            <a:ext cx="4629300" cy="3811200"/>
          </a:xfrm>
          <a:prstGeom prst="rect">
            <a:avLst/>
          </a:prstGeom>
        </p:spPr>
        <p:txBody>
          <a:bodyPr spcFirstLastPara="1" wrap="square" lIns="68575" tIns="34275" rIns="68575" bIns="34275" anchor="t" anchorCtr="0">
            <a:normAutofit/>
          </a:bodyPr>
          <a:lstStyle/>
          <a:p>
            <a:pPr marL="0" lvl="0" indent="0" algn="l" rtl="0">
              <a:spcBef>
                <a:spcPts val="0"/>
              </a:spcBef>
              <a:spcAft>
                <a:spcPts val="0"/>
              </a:spcAft>
              <a:buNone/>
            </a:pPr>
            <a:r>
              <a:rPr lang="en" sz="2100" b="1">
                <a:solidFill>
                  <a:schemeClr val="accent3"/>
                </a:solidFill>
              </a:rPr>
              <a:t>Quick Write - 3 Minutes</a:t>
            </a:r>
            <a:endParaRPr sz="2100" b="1">
              <a:solidFill>
                <a:schemeClr val="accent3"/>
              </a:solidFill>
            </a:endParaRPr>
          </a:p>
          <a:p>
            <a:pPr marL="0" lvl="0" indent="0" algn="l" rtl="0">
              <a:spcBef>
                <a:spcPts val="0"/>
              </a:spcBef>
              <a:spcAft>
                <a:spcPts val="0"/>
              </a:spcAft>
              <a:buNone/>
            </a:pPr>
            <a:r>
              <a:rPr lang="en" sz="2100"/>
              <a:t>Map it out. </a:t>
            </a:r>
            <a:endParaRPr sz="2100"/>
          </a:p>
          <a:p>
            <a:pPr marL="0" lvl="0" indent="0" algn="l" rtl="0">
              <a:spcBef>
                <a:spcPts val="0"/>
              </a:spcBef>
              <a:spcAft>
                <a:spcPts val="0"/>
              </a:spcAft>
              <a:buNone/>
            </a:pPr>
            <a:r>
              <a:rPr lang="en" sz="2100"/>
              <a:t>Consider the relationship between your district’s (or school’s) root causes, tiered support systems, and systemic change.</a:t>
            </a:r>
            <a:endParaRPr sz="2100"/>
          </a:p>
          <a:p>
            <a:pPr marL="0" lvl="0" indent="0" algn="l" rtl="0">
              <a:spcBef>
                <a:spcPts val="0"/>
              </a:spcBef>
              <a:spcAft>
                <a:spcPts val="0"/>
              </a:spcAft>
              <a:buNone/>
            </a:pPr>
            <a:endParaRPr sz="2100"/>
          </a:p>
          <a:p>
            <a:pPr marL="0" lvl="0" indent="0" algn="l" rtl="0">
              <a:spcBef>
                <a:spcPts val="0"/>
              </a:spcBef>
              <a:spcAft>
                <a:spcPts val="0"/>
              </a:spcAft>
              <a:buClr>
                <a:schemeClr val="dk1"/>
              </a:buClr>
              <a:buSzPts val="1100"/>
              <a:buFont typeface="Arial"/>
              <a:buNone/>
            </a:pPr>
            <a:r>
              <a:rPr lang="en" sz="2100"/>
              <a:t>To what extent do you see alignment and misalignment between the three?</a:t>
            </a:r>
            <a:endParaRPr sz="2100"/>
          </a:p>
        </p:txBody>
      </p:sp>
      <p:pic>
        <p:nvPicPr>
          <p:cNvPr id="611" name="Google Shape;611;p90"/>
          <p:cNvPicPr preferRelativeResize="0"/>
          <p:nvPr/>
        </p:nvPicPr>
        <p:blipFill>
          <a:blip r:embed="rId3">
            <a:alphaModFix/>
          </a:blip>
          <a:stretch>
            <a:fillRect/>
          </a:stretch>
        </p:blipFill>
        <p:spPr>
          <a:xfrm>
            <a:off x="308050" y="2096225"/>
            <a:ext cx="3178825" cy="21192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15"/>
        <p:cNvGrpSpPr/>
        <p:nvPr/>
      </p:nvGrpSpPr>
      <p:grpSpPr>
        <a:xfrm>
          <a:off x="0" y="0"/>
          <a:ext cx="0" cy="0"/>
          <a:chOff x="0" y="0"/>
          <a:chExt cx="0" cy="0"/>
        </a:xfrm>
      </p:grpSpPr>
      <p:pic>
        <p:nvPicPr>
          <p:cNvPr id="616" name="Google Shape;616;p91"/>
          <p:cNvPicPr preferRelativeResize="0"/>
          <p:nvPr/>
        </p:nvPicPr>
        <p:blipFill>
          <a:blip r:embed="rId3">
            <a:alphaModFix/>
          </a:blip>
          <a:stretch>
            <a:fillRect/>
          </a:stretch>
        </p:blipFill>
        <p:spPr>
          <a:xfrm>
            <a:off x="518775" y="1611250"/>
            <a:ext cx="3846350" cy="2564225"/>
          </a:xfrm>
          <a:prstGeom prst="rect">
            <a:avLst/>
          </a:prstGeom>
          <a:noFill/>
          <a:ln>
            <a:noFill/>
          </a:ln>
        </p:spPr>
      </p:pic>
      <p:sp>
        <p:nvSpPr>
          <p:cNvPr id="617" name="Google Shape;617;p91"/>
          <p:cNvSpPr txBox="1"/>
          <p:nvPr/>
        </p:nvSpPr>
        <p:spPr>
          <a:xfrm>
            <a:off x="343525" y="160350"/>
            <a:ext cx="8883000" cy="9051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0"/>
              </a:spcBef>
              <a:spcAft>
                <a:spcPts val="0"/>
              </a:spcAft>
              <a:buNone/>
            </a:pPr>
            <a:r>
              <a:rPr lang="en" sz="2600">
                <a:solidFill>
                  <a:schemeClr val="dk2"/>
                </a:solidFill>
                <a:latin typeface="Calibri"/>
                <a:ea typeface="Calibri"/>
                <a:cs typeface="Calibri"/>
                <a:sym typeface="Calibri"/>
              </a:rPr>
              <a:t>Guiding Question - What is the relationship between our root causes, tiered support systems, and systemic change?</a:t>
            </a:r>
            <a:endParaRPr sz="700"/>
          </a:p>
        </p:txBody>
      </p:sp>
      <p:sp>
        <p:nvSpPr>
          <p:cNvPr id="618" name="Google Shape;618;p91"/>
          <p:cNvSpPr txBox="1"/>
          <p:nvPr/>
        </p:nvSpPr>
        <p:spPr>
          <a:xfrm>
            <a:off x="4292900" y="1250275"/>
            <a:ext cx="4544100" cy="3032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a:solidFill>
                  <a:schemeClr val="accent2"/>
                </a:solidFill>
                <a:latin typeface="Calibri"/>
                <a:ea typeface="Calibri"/>
                <a:cs typeface="Calibri"/>
                <a:sym typeface="Calibri"/>
              </a:rPr>
              <a:t>For today’s Work Session</a:t>
            </a:r>
            <a:r>
              <a:rPr lang="en" sz="180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a:p>
            <a:pPr marL="457200" lvl="0" indent="-342900" algn="l" rtl="0">
              <a:spcBef>
                <a:spcPts val="0"/>
              </a:spcBef>
              <a:spcAft>
                <a:spcPts val="0"/>
              </a:spcAft>
              <a:buClr>
                <a:schemeClr val="dk1"/>
              </a:buClr>
              <a:buSzPts val="1800"/>
              <a:buFont typeface="Calibri"/>
              <a:buChar char="●"/>
            </a:pPr>
            <a:r>
              <a:rPr lang="en" sz="1800">
                <a:solidFill>
                  <a:schemeClr val="dk1"/>
                </a:solidFill>
                <a:latin typeface="Calibri"/>
                <a:ea typeface="Calibri"/>
                <a:cs typeface="Calibri"/>
                <a:sym typeface="Calibri"/>
              </a:rPr>
              <a:t>Never lose sight of your identified Root Cause.</a:t>
            </a:r>
            <a:endParaRPr sz="1800">
              <a:solidFill>
                <a:schemeClr val="dk1"/>
              </a:solidFill>
              <a:latin typeface="Calibri"/>
              <a:ea typeface="Calibri"/>
              <a:cs typeface="Calibri"/>
              <a:sym typeface="Calibri"/>
            </a:endParaRPr>
          </a:p>
          <a:p>
            <a:pPr marL="457200" lvl="0" indent="-342900" algn="l" rtl="0">
              <a:spcBef>
                <a:spcPts val="0"/>
              </a:spcBef>
              <a:spcAft>
                <a:spcPts val="0"/>
              </a:spcAft>
              <a:buClr>
                <a:schemeClr val="dk1"/>
              </a:buClr>
              <a:buSzPts val="1800"/>
              <a:buFont typeface="Calibri"/>
              <a:buChar char="●"/>
            </a:pPr>
            <a:r>
              <a:rPr lang="en" sz="1800">
                <a:solidFill>
                  <a:schemeClr val="dk1"/>
                </a:solidFill>
                <a:latin typeface="Calibri"/>
                <a:ea typeface="Calibri"/>
                <a:cs typeface="Calibri"/>
                <a:sym typeface="Calibri"/>
              </a:rPr>
              <a:t>Think about your Street Data.</a:t>
            </a:r>
            <a:endParaRPr sz="1800">
              <a:solidFill>
                <a:schemeClr val="dk1"/>
              </a:solidFill>
              <a:latin typeface="Calibri"/>
              <a:ea typeface="Calibri"/>
              <a:cs typeface="Calibri"/>
              <a:sym typeface="Calibri"/>
            </a:endParaRPr>
          </a:p>
          <a:p>
            <a:pPr marL="457200" lvl="0" indent="-342900" algn="l" rtl="0">
              <a:spcBef>
                <a:spcPts val="0"/>
              </a:spcBef>
              <a:spcAft>
                <a:spcPts val="0"/>
              </a:spcAft>
              <a:buClr>
                <a:schemeClr val="dk1"/>
              </a:buClr>
              <a:buSzPts val="1800"/>
              <a:buFont typeface="Calibri"/>
              <a:buChar char="●"/>
            </a:pPr>
            <a:r>
              <a:rPr lang="en" sz="1800">
                <a:solidFill>
                  <a:schemeClr val="dk1"/>
                </a:solidFill>
                <a:latin typeface="Calibri"/>
                <a:ea typeface="Calibri"/>
                <a:cs typeface="Calibri"/>
                <a:sym typeface="Calibri"/>
              </a:rPr>
              <a:t>We will dig deeper into the Equity Transformation Cycle. Think about it as a mental and </a:t>
            </a:r>
            <a:r>
              <a:rPr lang="en" sz="1800" i="1">
                <a:solidFill>
                  <a:schemeClr val="dk1"/>
                </a:solidFill>
                <a:latin typeface="Calibri"/>
                <a:ea typeface="Calibri"/>
                <a:cs typeface="Calibri"/>
                <a:sym typeface="Calibri"/>
              </a:rPr>
              <a:t>transparent</a:t>
            </a:r>
            <a:r>
              <a:rPr lang="en" sz="1800">
                <a:solidFill>
                  <a:schemeClr val="dk1"/>
                </a:solidFill>
                <a:latin typeface="Calibri"/>
                <a:ea typeface="Calibri"/>
                <a:cs typeface="Calibri"/>
                <a:sym typeface="Calibri"/>
              </a:rPr>
              <a:t> collaborative model for change, by -</a:t>
            </a:r>
            <a:endParaRPr sz="1800">
              <a:solidFill>
                <a:schemeClr val="dk1"/>
              </a:solidFill>
              <a:latin typeface="Calibri"/>
              <a:ea typeface="Calibri"/>
              <a:cs typeface="Calibri"/>
              <a:sym typeface="Calibri"/>
            </a:endParaRPr>
          </a:p>
          <a:p>
            <a:pPr marL="914400" lvl="1" indent="-342900" algn="l" rtl="0">
              <a:spcBef>
                <a:spcPts val="0"/>
              </a:spcBef>
              <a:spcAft>
                <a:spcPts val="0"/>
              </a:spcAft>
              <a:buClr>
                <a:schemeClr val="dk1"/>
              </a:buClr>
              <a:buSzPts val="1800"/>
              <a:buFont typeface="Calibri"/>
              <a:buChar char="○"/>
            </a:pPr>
            <a:r>
              <a:rPr lang="en" sz="1800">
                <a:solidFill>
                  <a:schemeClr val="dk1"/>
                </a:solidFill>
                <a:latin typeface="Calibri"/>
                <a:ea typeface="Calibri"/>
                <a:cs typeface="Calibri"/>
                <a:sym typeface="Calibri"/>
              </a:rPr>
              <a:t>Refining our Root Causes</a:t>
            </a:r>
            <a:endParaRPr sz="1800">
              <a:solidFill>
                <a:schemeClr val="dk1"/>
              </a:solidFill>
              <a:latin typeface="Calibri"/>
              <a:ea typeface="Calibri"/>
              <a:cs typeface="Calibri"/>
              <a:sym typeface="Calibri"/>
            </a:endParaRPr>
          </a:p>
          <a:p>
            <a:pPr marL="914400" lvl="1" indent="-342900" algn="l" rtl="0">
              <a:spcBef>
                <a:spcPts val="0"/>
              </a:spcBef>
              <a:spcAft>
                <a:spcPts val="0"/>
              </a:spcAft>
              <a:buClr>
                <a:schemeClr val="dk1"/>
              </a:buClr>
              <a:buSzPts val="1800"/>
              <a:buFont typeface="Calibri"/>
              <a:buChar char="○"/>
            </a:pPr>
            <a:r>
              <a:rPr lang="en" sz="1800">
                <a:solidFill>
                  <a:schemeClr val="dk1"/>
                </a:solidFill>
                <a:latin typeface="Calibri"/>
                <a:ea typeface="Calibri"/>
                <a:cs typeface="Calibri"/>
                <a:sym typeface="Calibri"/>
              </a:rPr>
              <a:t>Working through our Icebergs in Breakout Rooms</a:t>
            </a:r>
            <a:endParaRPr sz="1800">
              <a:solidFill>
                <a:schemeClr val="dk1"/>
              </a:solidFill>
              <a:latin typeface="Calibri"/>
              <a:ea typeface="Calibri"/>
              <a:cs typeface="Calibri"/>
              <a:sym typeface="Calibri"/>
            </a:endParaRPr>
          </a:p>
          <a:p>
            <a:pPr marL="914400" lvl="1" indent="-342900" algn="l" rtl="0">
              <a:spcBef>
                <a:spcPts val="0"/>
              </a:spcBef>
              <a:spcAft>
                <a:spcPts val="0"/>
              </a:spcAft>
              <a:buClr>
                <a:schemeClr val="dk1"/>
              </a:buClr>
              <a:buSzPts val="1800"/>
              <a:buFont typeface="Calibri"/>
              <a:buChar char="○"/>
            </a:pPr>
            <a:r>
              <a:rPr lang="en" sz="1800">
                <a:solidFill>
                  <a:schemeClr val="dk1"/>
                </a:solidFill>
                <a:latin typeface="Calibri"/>
                <a:ea typeface="Calibri"/>
                <a:cs typeface="Calibri"/>
                <a:sym typeface="Calibri"/>
              </a:rPr>
              <a:t>Sketching our first Equity Transformation Cycle</a:t>
            </a:r>
            <a:endParaRPr sz="1800">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22"/>
        <p:cNvGrpSpPr/>
        <p:nvPr/>
      </p:nvGrpSpPr>
      <p:grpSpPr>
        <a:xfrm>
          <a:off x="0" y="0"/>
          <a:ext cx="0" cy="0"/>
          <a:chOff x="0" y="0"/>
          <a:chExt cx="0" cy="0"/>
        </a:xfrm>
      </p:grpSpPr>
      <p:sp>
        <p:nvSpPr>
          <p:cNvPr id="623" name="Google Shape;623;p92"/>
          <p:cNvSpPr txBox="1">
            <a:spLocks noGrp="1"/>
          </p:cNvSpPr>
          <p:nvPr>
            <p:ph type="title"/>
          </p:nvPr>
        </p:nvSpPr>
        <p:spPr>
          <a:xfrm>
            <a:off x="537882" y="342900"/>
            <a:ext cx="8088300" cy="7701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a:t>Systemic Change - What is it?</a:t>
            </a:r>
            <a:endParaRPr/>
          </a:p>
        </p:txBody>
      </p:sp>
      <p:sp>
        <p:nvSpPr>
          <p:cNvPr id="624" name="Google Shape;624;p92"/>
          <p:cNvSpPr txBox="1"/>
          <p:nvPr/>
        </p:nvSpPr>
        <p:spPr>
          <a:xfrm>
            <a:off x="688500" y="1456825"/>
            <a:ext cx="7795200" cy="2915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200" b="1">
                <a:solidFill>
                  <a:schemeClr val="dk1"/>
                </a:solidFill>
                <a:latin typeface="Calibri"/>
                <a:ea typeface="Calibri"/>
                <a:cs typeface="Calibri"/>
                <a:sym typeface="Calibri"/>
              </a:rPr>
              <a:t>Sustainable, long-lasting changes </a:t>
            </a:r>
            <a:r>
              <a:rPr lang="en" sz="2200">
                <a:solidFill>
                  <a:schemeClr val="dk1"/>
                </a:solidFill>
                <a:latin typeface="Calibri"/>
                <a:ea typeface="Calibri"/>
                <a:cs typeface="Calibri"/>
                <a:sym typeface="Calibri"/>
              </a:rPr>
              <a:t>at a </a:t>
            </a:r>
            <a:r>
              <a:rPr lang="en" sz="2200" b="1">
                <a:solidFill>
                  <a:schemeClr val="dk1"/>
                </a:solidFill>
                <a:latin typeface="Calibri"/>
                <a:ea typeface="Calibri"/>
                <a:cs typeface="Calibri"/>
                <a:sym typeface="Calibri"/>
              </a:rPr>
              <a:t>systemwide level - </a:t>
            </a:r>
            <a:r>
              <a:rPr lang="en" sz="2200">
                <a:solidFill>
                  <a:schemeClr val="dk1"/>
                </a:solidFill>
                <a:latin typeface="Calibri"/>
                <a:ea typeface="Calibri"/>
                <a:cs typeface="Calibri"/>
                <a:sym typeface="Calibri"/>
              </a:rPr>
              <a:t>district, school, department, classroom - </a:t>
            </a:r>
            <a:r>
              <a:rPr lang="en" sz="2200" b="1">
                <a:solidFill>
                  <a:schemeClr val="dk1"/>
                </a:solidFill>
                <a:latin typeface="Calibri"/>
                <a:ea typeface="Calibri"/>
                <a:cs typeface="Calibri"/>
                <a:sym typeface="Calibri"/>
              </a:rPr>
              <a:t>that alter the status quo, including outcomes and people’s experiences in and with the system.</a:t>
            </a:r>
            <a:endParaRPr sz="2200" b="1">
              <a:solidFill>
                <a:schemeClr val="dk1"/>
              </a:solidFill>
              <a:latin typeface="Calibri"/>
              <a:ea typeface="Calibri"/>
              <a:cs typeface="Calibri"/>
              <a:sym typeface="Calibri"/>
            </a:endParaRPr>
          </a:p>
          <a:p>
            <a:pPr marL="0" lvl="0" indent="0" algn="l" rtl="0">
              <a:spcBef>
                <a:spcPts val="0"/>
              </a:spcBef>
              <a:spcAft>
                <a:spcPts val="0"/>
              </a:spcAft>
              <a:buNone/>
            </a:pPr>
            <a:endParaRPr sz="2200" b="1">
              <a:solidFill>
                <a:schemeClr val="dk1"/>
              </a:solidFill>
              <a:latin typeface="Calibri"/>
              <a:ea typeface="Calibri"/>
              <a:cs typeface="Calibri"/>
              <a:sym typeface="Calibri"/>
            </a:endParaRPr>
          </a:p>
          <a:p>
            <a:pPr marL="0" lvl="0" indent="0" algn="l" rtl="0">
              <a:spcBef>
                <a:spcPts val="0"/>
              </a:spcBef>
              <a:spcAft>
                <a:spcPts val="0"/>
              </a:spcAft>
              <a:buNone/>
            </a:pPr>
            <a:r>
              <a:rPr lang="en" sz="2200">
                <a:solidFill>
                  <a:schemeClr val="dk1"/>
                </a:solidFill>
                <a:latin typeface="Calibri"/>
                <a:ea typeface="Calibri"/>
                <a:cs typeface="Calibri"/>
                <a:sym typeface="Calibri"/>
              </a:rPr>
              <a:t>Systemic change requires shifts in the structures of a system and how it operates. This includes changes in the system’s values, policies, resources, practices, relationships, and power structures.</a:t>
            </a:r>
            <a:endParaRPr sz="2200">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28"/>
        <p:cNvGrpSpPr/>
        <p:nvPr/>
      </p:nvGrpSpPr>
      <p:grpSpPr>
        <a:xfrm>
          <a:off x="0" y="0"/>
          <a:ext cx="0" cy="0"/>
          <a:chOff x="0" y="0"/>
          <a:chExt cx="0" cy="0"/>
        </a:xfrm>
      </p:grpSpPr>
      <p:pic>
        <p:nvPicPr>
          <p:cNvPr id="629" name="Google Shape;629;p93"/>
          <p:cNvPicPr preferRelativeResize="0"/>
          <p:nvPr/>
        </p:nvPicPr>
        <p:blipFill>
          <a:blip r:embed="rId3">
            <a:alphaModFix/>
          </a:blip>
          <a:stretch>
            <a:fillRect/>
          </a:stretch>
        </p:blipFill>
        <p:spPr>
          <a:xfrm>
            <a:off x="2646650" y="117675"/>
            <a:ext cx="6441326" cy="4803575"/>
          </a:xfrm>
          <a:prstGeom prst="rect">
            <a:avLst/>
          </a:prstGeom>
          <a:noFill/>
          <a:ln>
            <a:noFill/>
          </a:ln>
        </p:spPr>
      </p:pic>
      <p:sp>
        <p:nvSpPr>
          <p:cNvPr id="630" name="Google Shape;630;p93"/>
          <p:cNvSpPr txBox="1"/>
          <p:nvPr/>
        </p:nvSpPr>
        <p:spPr>
          <a:xfrm>
            <a:off x="224125" y="903750"/>
            <a:ext cx="2382000" cy="1668000"/>
          </a:xfrm>
          <a:prstGeom prst="rect">
            <a:avLst/>
          </a:prstGeom>
          <a:solidFill>
            <a:schemeClr val="lt1"/>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b="1">
                <a:solidFill>
                  <a:schemeClr val="dk1"/>
                </a:solidFill>
                <a:latin typeface="Calibri"/>
                <a:ea typeface="Calibri"/>
                <a:cs typeface="Calibri"/>
                <a:sym typeface="Calibri"/>
              </a:rPr>
              <a:t>Always keep this list nearby, so you avoid falling into these Traps and Tropes and can remain committed to systemic change. P. 32-33</a:t>
            </a:r>
            <a:endParaRPr sz="1500">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lue_2021ODE">
  <a:themeElements>
    <a:clrScheme name="ODE2021">
      <a:dk1>
        <a:srgbClr val="000000"/>
      </a:dk1>
      <a:lt1>
        <a:srgbClr val="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007C023760E4B43B88CA40098E6CCFF" ma:contentTypeVersion="7" ma:contentTypeDescription="Create a new document." ma:contentTypeScope="" ma:versionID="932c66335bf254f2b214dd195c90a42f">
  <xsd:schema xmlns:xsd="http://www.w3.org/2001/XMLSchema" xmlns:xs="http://www.w3.org/2001/XMLSchema" xmlns:p="http://schemas.microsoft.com/office/2006/metadata/properties" xmlns:ns1="http://schemas.microsoft.com/sharepoint/v3" xmlns:ns2="34fb217e-71e5-45f5-ac12-57a9bc5aa8c7" xmlns:ns3="54031767-dd6d-417c-ab73-583408f47564" targetNamespace="http://schemas.microsoft.com/office/2006/metadata/properties" ma:root="true" ma:fieldsID="85307702f587d59a8b580de5524f7e2a" ns1:_="" ns2:_="" ns3:_="">
    <xsd:import namespace="http://schemas.microsoft.com/sharepoint/v3"/>
    <xsd:import namespace="34fb217e-71e5-45f5-ac12-57a9bc5aa8c7"/>
    <xsd:import namespace="54031767-dd6d-417c-ab73-583408f47564"/>
    <xsd:element name="properties">
      <xsd:complexType>
        <xsd:sequence>
          <xsd:element name="documentManagement">
            <xsd:complexType>
              <xsd:all>
                <xsd:element ref="ns1:PublishingStartDate" minOccurs="0"/>
                <xsd:element ref="ns1:PublishingExpirationDate" minOccurs="0"/>
                <xsd:element ref="ns2:Estimated_x0020_Creation_x0020_Date" minOccurs="0"/>
                <xsd:element ref="ns2:Remediation_x0020_Date" minOccurs="0"/>
                <xsd:element ref="ns2:Priority"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4fb217e-71e5-45f5-ac12-57a9bc5aa8c7" elementFormDefault="qualified">
    <xsd:import namespace="http://schemas.microsoft.com/office/2006/documentManagement/types"/>
    <xsd:import namespace="http://schemas.microsoft.com/office/infopath/2007/PartnerControls"/>
    <xsd:element name="Estimated_x0020_Creation_x0020_Date" ma:index="6" nillable="true" ma:displayName="Estimated Creation Date" ma:format="DateOnly" ma:internalName="Estimated_x0020_Creation_x0020_Date" ma:readOnly="false">
      <xsd:simpleType>
        <xsd:restriction base="dms:DateTime"/>
      </xsd:simpleType>
    </xsd:element>
    <xsd:element name="Remediation_x0020_Date" ma:index="7" nillable="true" ma:displayName="Remediation Date" ma:default="[today]" ma:format="DateOnly" ma:internalName="Remediation_x0020_Date" ma:readOnly="false">
      <xsd:simpleType>
        <xsd:restriction base="dms:DateTime"/>
      </xsd:simpleType>
    </xsd:element>
    <xsd:element name="Priority" ma:index="8" nillable="true" ma:displayName="Priority" ma:default="New" ma:description="What Priority Level Is This Document?" ma:format="RadioButtons" ma:internalName="Priority" ma:readOnly="false">
      <xsd:simpleType>
        <xsd:restriction base="dms:Choice">
          <xsd:enumeration value="New"/>
          <xsd:enumeration value="Legacy"/>
          <xsd:enumeration value="Tier 1"/>
          <xsd:enumeration value="Tier 2"/>
          <xsd:enumeration value="Tier 3"/>
        </xsd:restriction>
      </xsd:simpleType>
    </xsd:element>
  </xsd:schema>
  <xsd:schema xmlns:xsd="http://www.w3.org/2001/XMLSchema" xmlns:xs="http://www.w3.org/2001/XMLSchema" xmlns:dms="http://schemas.microsoft.com/office/2006/documentManagement/types" xmlns:pc="http://schemas.microsoft.com/office/infopath/2007/PartnerControls" targetNamespace="54031767-dd6d-417c-ab73-583408f47564"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Remediation_x0020_Date xmlns="34fb217e-71e5-45f5-ac12-57a9bc5aa8c7">2025-06-04T07:00:00+00:00</Remediation_x0020_Date>
    <Priority xmlns="34fb217e-71e5-45f5-ac12-57a9bc5aa8c7">New</Priority>
    <PublishingExpirationDate xmlns="http://schemas.microsoft.com/sharepoint/v3" xsi:nil="true"/>
    <PublishingStartDate xmlns="http://schemas.microsoft.com/sharepoint/v3" xsi:nil="true"/>
    <Estimated_x0020_Creation_x0020_Date xmlns="34fb217e-71e5-45f5-ac12-57a9bc5aa8c7" xsi:nil="true"/>
  </documentManagement>
</p:properties>
</file>

<file path=customXml/itemProps1.xml><?xml version="1.0" encoding="utf-8"?>
<ds:datastoreItem xmlns:ds="http://schemas.openxmlformats.org/officeDocument/2006/customXml" ds:itemID="{A88D7423-54A0-4205-B36C-7DB235E2E109}"/>
</file>

<file path=customXml/itemProps2.xml><?xml version="1.0" encoding="utf-8"?>
<ds:datastoreItem xmlns:ds="http://schemas.openxmlformats.org/officeDocument/2006/customXml" ds:itemID="{82E96B44-669F-4A43-9CA2-5E8CD4CE6F04}"/>
</file>

<file path=customXml/itemProps3.xml><?xml version="1.0" encoding="utf-8"?>
<ds:datastoreItem xmlns:ds="http://schemas.openxmlformats.org/officeDocument/2006/customXml" ds:itemID="{209BC1D2-33C6-45EE-87EA-24FFA49DACE6}"/>
</file>

<file path=docMetadata/LabelInfo.xml><?xml version="1.0" encoding="utf-8"?>
<clbl:labelList xmlns:clbl="http://schemas.microsoft.com/office/2020/mipLabelMetadata">
  <clbl:label id="{7730ea53-6f5e-4160-81a5-992a9105450a}" enabled="1" method="Standard" siteId="{b4f51418-b269-49a2-935a-fa54bf584fc8}" contentBits="0" removed="0"/>
</clbl:labelList>
</file>

<file path=docProps/app.xml><?xml version="1.0" encoding="utf-8"?>
<Properties xmlns="http://schemas.openxmlformats.org/officeDocument/2006/extended-properties" xmlns:vt="http://schemas.openxmlformats.org/officeDocument/2006/docPropsVTypes">
  <TotalTime>0</TotalTime>
  <Words>3068</Words>
  <Application>Microsoft Office PowerPoint</Application>
  <PresentationFormat>On-screen Show (16:9)</PresentationFormat>
  <Paragraphs>207</Paragraphs>
  <Slides>24</Slides>
  <Notes>24</Notes>
  <HiddenSlides>1</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24</vt:i4>
      </vt:variant>
    </vt:vector>
  </HeadingPairs>
  <TitlesOfParts>
    <vt:vector size="28" baseType="lpstr">
      <vt:lpstr>Arial</vt:lpstr>
      <vt:lpstr>Calibri</vt:lpstr>
      <vt:lpstr>Simple Light</vt:lpstr>
      <vt:lpstr>Blue_2021ODE</vt:lpstr>
      <vt:lpstr>TAPP Family Advocate Monthly Meeting</vt:lpstr>
      <vt:lpstr>TAPP January Monthly Meeting Agenda</vt:lpstr>
      <vt:lpstr>PowerPoint Presentation</vt:lpstr>
      <vt:lpstr>TAPP Family Advocate Check-In</vt:lpstr>
      <vt:lpstr>TAPP Work Session</vt:lpstr>
      <vt:lpstr>Warm Up - Reflection</vt:lpstr>
      <vt:lpstr>PowerPoint Presentation</vt:lpstr>
      <vt:lpstr>Systemic Change - What is it?</vt:lpstr>
      <vt:lpstr>PowerPoint Presentation</vt:lpstr>
      <vt:lpstr>PowerPoint Presentation</vt:lpstr>
      <vt:lpstr>From Last Month - The Iceberg Protocol</vt:lpstr>
      <vt:lpstr>Find your Completed Iceberg Protocol</vt:lpstr>
      <vt:lpstr>PowerPoint Presentation</vt:lpstr>
      <vt:lpstr>The Iceberg Protocol</vt:lpstr>
      <vt:lpstr>Peer Share Out and One-Way Feedback Cycle</vt:lpstr>
      <vt:lpstr>Coming Back Together -</vt:lpstr>
      <vt:lpstr>Uncover: The Mindset of Curiosity</vt:lpstr>
      <vt:lpstr>PowerPoint Presentation</vt:lpstr>
      <vt:lpstr>From Root Causes to Systemic Change</vt:lpstr>
      <vt:lpstr>Root Cause to Problem of Practice to an Equity Transformation Cycle</vt:lpstr>
      <vt:lpstr>PowerPoint Presentation</vt:lpstr>
      <vt:lpstr>PowerPoint Presentation</vt:lpstr>
      <vt:lpstr>2024-2025 TAPP Districts’ Dashboard</vt:lpstr>
      <vt:lpstr>Text Parrish anytime at 971-208-0270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REECE Raina * ODE</dc:creator>
  <cp:lastModifiedBy>REECE Raina * ODE</cp:lastModifiedBy>
  <cp:revision>1</cp:revision>
  <dcterms:modified xsi:type="dcterms:W3CDTF">2025-06-04T19:55:20Z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0x0101005007C023760E4B43B88CA40098E6CCFF</vt:lpwstr>
  </property>
</Properties>
</file>