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Default Extension="odttf" ContentType="application/vnd.openxmlformats-officedocument.obfuscatedFont"/>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13716000" cx="24387175"/>
  <p:notesSz cx="6858000" cy="9144000"/>
  <p:embeddedFontLst>
    <p:embeddedFont>
      <p:font typeface="Noto Sans"/>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D1149F-0573-47B9-869D-06BC517889F0}">
  <a:tblStyle styleId="{ADD1149F-0573-47B9-869D-06BC517889F0}"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E71C0A4-85AF-4B90-9A67-CBCA2922DB8A}"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8" Type="http://schemas.openxmlformats.org/officeDocument/2006/relationships/slide" Target="slides/slide2.xml"/><Relationship Id="rId21" Type="http://schemas.openxmlformats.org/officeDocument/2006/relationships/font" Target="fonts/NotoSans-italic.fntdata"/><Relationship Id="rId3"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7" Type="http://schemas.openxmlformats.org/officeDocument/2006/relationships/slide" Target="slides/slide1.xml"/><Relationship Id="rId25" Type="http://schemas.openxmlformats.org/officeDocument/2006/relationships/customXml" Target="../customXml/item3.xml"/><Relationship Id="rId20" Type="http://schemas.openxmlformats.org/officeDocument/2006/relationships/font" Target="fonts/NotoSans-bold.fntdata"/><Relationship Id="rId2"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1" Type="http://schemas.openxmlformats.org/officeDocument/2006/relationships/theme" Target="theme/theme1.xml"/><Relationship Id="rId6" Type="http://schemas.openxmlformats.org/officeDocument/2006/relationships/notesMaster" Target="notesMasters/notesMaster1.xml"/><Relationship Id="rId24" Type="http://schemas.openxmlformats.org/officeDocument/2006/relationships/customXml" Target="../customXml/item2.xml"/><Relationship Id="rId15" Type="http://schemas.openxmlformats.org/officeDocument/2006/relationships/slide" Target="slides/slide9.xml"/><Relationship Id="rId5" Type="http://schemas.openxmlformats.org/officeDocument/2006/relationships/slideMaster" Target="slideMasters/slideMaster2.xml"/><Relationship Id="rId23" Type="http://schemas.openxmlformats.org/officeDocument/2006/relationships/customXml" Target="../customXml/item1.xml"/><Relationship Id="rId10" Type="http://schemas.openxmlformats.org/officeDocument/2006/relationships/slide" Target="slides/slide4.xml"/><Relationship Id="rId19" Type="http://schemas.openxmlformats.org/officeDocument/2006/relationships/font" Target="fonts/NotoSans-regular.fntdata"/><Relationship Id="rId22" Type="http://schemas.openxmlformats.org/officeDocument/2006/relationships/font" Target="fonts/NotoSans-boldItalic.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stockphoto.com/portfolio/stellalevi?mediatype=illustratio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usi.maps.arcgis.com/apps/Cascade/index.html?appid=27e3174e06514e55b45d7a0cef5a59f9"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Note to teachers: In this lesson, students will learn about the importance of trade to sovereign Native nations in Oregon. They will focus on the historic experiences of Oregon Tribes and have the opportunity to explore these themes through math activities.</a:t>
            </a:r>
            <a:endParaRPr sz="1100">
              <a:latin typeface="Arial"/>
              <a:ea typeface="Arial"/>
              <a:cs typeface="Arial"/>
              <a:sym typeface="Arial"/>
            </a:endParaRPr>
          </a:p>
          <a:p>
            <a:pPr indent="0" lvl="0" marL="0" rtl="0" algn="l">
              <a:lnSpc>
                <a:spcPct val="100000"/>
              </a:lnSpc>
              <a:spcBef>
                <a:spcPts val="1200"/>
              </a:spcBef>
              <a:spcAft>
                <a:spcPts val="0"/>
              </a:spcAft>
              <a:buClr>
                <a:schemeClr val="dk1"/>
              </a:buClr>
              <a:buSzPts val="1100"/>
              <a:buFont typeface="Arial"/>
              <a:buNone/>
            </a:pPr>
            <a:r>
              <a:t/>
            </a:r>
            <a:endParaRPr sz="1400"/>
          </a:p>
          <a:p>
            <a:pPr indent="0" lvl="0" marL="0" rtl="0" algn="l">
              <a:lnSpc>
                <a:spcPct val="100000"/>
              </a:lnSpc>
              <a:spcBef>
                <a:spcPts val="1200"/>
              </a:spcBef>
              <a:spcAft>
                <a:spcPts val="0"/>
              </a:spcAft>
              <a:buClr>
                <a:schemeClr val="dk1"/>
              </a:buClr>
              <a:buSzPts val="1100"/>
              <a:buFont typeface="Arial"/>
              <a:buNone/>
            </a:pPr>
            <a:r>
              <a:rPr lang="en-US" sz="1400"/>
              <a:t>Say, </a:t>
            </a:r>
            <a:r>
              <a:rPr lang="en-US" sz="1200">
                <a:latin typeface="Arial"/>
                <a:ea typeface="Arial"/>
                <a:cs typeface="Arial"/>
                <a:sym typeface="Arial"/>
              </a:rPr>
              <a:t>“Today we’re going to be learning about Oregon Tribes and how long ago they used a different kind of money to trade things they needed with one another. We’re also going to try out trading ourselves and use math to help us understand if our trades are good for us.</a:t>
            </a:r>
            <a:endParaRPr sz="1400"/>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Photo from the Essential Understandings, </a:t>
            </a:r>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Photo courtesy of The Burns Paiute Tribe</a:t>
            </a:r>
            <a:endParaRPr sz="11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t/>
            </a:r>
            <a:endParaRPr sz="1100">
              <a:latin typeface="Arial"/>
              <a:ea typeface="Arial"/>
              <a:cs typeface="Arial"/>
              <a:sym typeface="Arial"/>
            </a:endParaRPr>
          </a:p>
        </p:txBody>
      </p:sp>
      <p:sp>
        <p:nvSpPr>
          <p:cNvPr id="122" name="Google Shape;12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200">
                <a:latin typeface="Arial"/>
                <a:ea typeface="Arial"/>
                <a:cs typeface="Arial"/>
                <a:sym typeface="Arial"/>
              </a:rPr>
              <a:t>Have a discussion where students compare and discuss data:</a:t>
            </a:r>
            <a:endParaRPr b="1" sz="1200">
              <a:latin typeface="Arial"/>
              <a:ea typeface="Arial"/>
              <a:cs typeface="Arial"/>
              <a:sym typeface="Arial"/>
            </a:endParaRPr>
          </a:p>
          <a:p>
            <a:pPr indent="-171450" lvl="0" marL="323850" rtl="0" algn="l">
              <a:lnSpc>
                <a:spcPct val="115000"/>
              </a:lnSpc>
              <a:spcBef>
                <a:spcPts val="0"/>
              </a:spcBef>
              <a:spcAft>
                <a:spcPts val="0"/>
              </a:spcAft>
              <a:buClr>
                <a:schemeClr val="dk1"/>
              </a:buClr>
              <a:buSzPts val="1200"/>
              <a:buFont typeface="Arial"/>
              <a:buChar char="•"/>
            </a:pPr>
            <a:r>
              <a:rPr lang="en-US" sz="1200">
                <a:latin typeface="Arial"/>
                <a:ea typeface="Arial"/>
                <a:cs typeface="Arial"/>
                <a:sym typeface="Arial"/>
              </a:rPr>
              <a:t>Students look at their records and compare before and after trading.</a:t>
            </a:r>
            <a:endParaRPr sz="1200">
              <a:latin typeface="Arial"/>
              <a:ea typeface="Arial"/>
              <a:cs typeface="Arial"/>
              <a:sym typeface="Arial"/>
            </a:endParaRPr>
          </a:p>
          <a:p>
            <a:pPr indent="-171450" lvl="0" marL="323850" rtl="0" algn="l">
              <a:lnSpc>
                <a:spcPct val="115000"/>
              </a:lnSpc>
              <a:spcBef>
                <a:spcPts val="0"/>
              </a:spcBef>
              <a:spcAft>
                <a:spcPts val="0"/>
              </a:spcAft>
              <a:buClr>
                <a:schemeClr val="dk1"/>
              </a:buClr>
              <a:buSzPts val="1200"/>
              <a:buFont typeface="Arial"/>
              <a:buChar char="•"/>
            </a:pPr>
            <a:r>
              <a:rPr lang="en-US" sz="1200">
                <a:latin typeface="Arial"/>
                <a:ea typeface="Arial"/>
                <a:cs typeface="Arial"/>
                <a:sym typeface="Arial"/>
              </a:rPr>
              <a:t>Ask: “Did you have more or fewer resources after the trading?”</a:t>
            </a:r>
            <a:endParaRPr sz="1200">
              <a:latin typeface="Arial"/>
              <a:ea typeface="Arial"/>
              <a:cs typeface="Arial"/>
              <a:sym typeface="Arial"/>
            </a:endParaRPr>
          </a:p>
          <a:p>
            <a:pPr indent="-171450" lvl="0" marL="323850" rtl="0" algn="l">
              <a:lnSpc>
                <a:spcPct val="115000"/>
              </a:lnSpc>
              <a:spcBef>
                <a:spcPts val="0"/>
              </a:spcBef>
              <a:spcAft>
                <a:spcPts val="0"/>
              </a:spcAft>
              <a:buClr>
                <a:schemeClr val="dk1"/>
              </a:buClr>
              <a:buSzPts val="1200"/>
              <a:buFont typeface="Arial"/>
              <a:buChar char="•"/>
            </a:pPr>
            <a:r>
              <a:rPr lang="en-US" sz="1200">
                <a:latin typeface="Arial"/>
                <a:ea typeface="Arial"/>
                <a:cs typeface="Arial"/>
                <a:sym typeface="Arial"/>
              </a:rPr>
              <a:t>Ask student groups to share out.</a:t>
            </a:r>
            <a:endParaRPr sz="1200">
              <a:latin typeface="Arial"/>
              <a:ea typeface="Arial"/>
              <a:cs typeface="Arial"/>
              <a:sym typeface="Arial"/>
            </a:endParaRPr>
          </a:p>
          <a:p>
            <a:pPr indent="-171450" lvl="0" marL="323850" rtl="0" algn="l">
              <a:lnSpc>
                <a:spcPct val="115000"/>
              </a:lnSpc>
              <a:spcBef>
                <a:spcPts val="0"/>
              </a:spcBef>
              <a:spcAft>
                <a:spcPts val="0"/>
              </a:spcAft>
              <a:buClr>
                <a:schemeClr val="dk1"/>
              </a:buClr>
              <a:buSzPts val="1200"/>
              <a:buFont typeface="Arial"/>
              <a:buChar char="•"/>
            </a:pPr>
            <a:r>
              <a:rPr lang="en-US" sz="1200">
                <a:latin typeface="Arial"/>
                <a:ea typeface="Arial"/>
                <a:cs typeface="Arial"/>
                <a:sym typeface="Arial"/>
              </a:rPr>
              <a:t>Ask: “How do you feel about the quality of your trades?” Students may respond that even if they have a smaller total, they have more of a highly valued item, which they feel makes it a quality trade for them.</a:t>
            </a:r>
            <a:endParaRPr sz="1200">
              <a:latin typeface="Arial"/>
              <a:ea typeface="Arial"/>
              <a:cs typeface="Arial"/>
              <a:sym typeface="Arial"/>
            </a:endParaRPr>
          </a:p>
          <a:p>
            <a:pPr indent="0" lvl="0" marL="152400" rtl="0" algn="l">
              <a:lnSpc>
                <a:spcPct val="115000"/>
              </a:lnSpc>
              <a:spcBef>
                <a:spcPts val="0"/>
              </a:spcBef>
              <a:spcAft>
                <a:spcPts val="0"/>
              </a:spcAft>
              <a:buClr>
                <a:schemeClr val="dk1"/>
              </a:buClr>
              <a:buSzPts val="1200"/>
              <a:buNone/>
            </a:pPr>
            <a:r>
              <a:t/>
            </a:r>
            <a:endParaRPr sz="1200">
              <a:latin typeface="Arial"/>
              <a:ea typeface="Arial"/>
              <a:cs typeface="Arial"/>
              <a:sym typeface="Arial"/>
            </a:endParaRPr>
          </a:p>
          <a:p>
            <a:pPr indent="0" lvl="0" marL="152400" rtl="0" algn="l">
              <a:lnSpc>
                <a:spcPct val="115000"/>
              </a:lnSpc>
              <a:spcBef>
                <a:spcPts val="0"/>
              </a:spcBef>
              <a:spcAft>
                <a:spcPts val="0"/>
              </a:spcAft>
              <a:buClr>
                <a:schemeClr val="dk1"/>
              </a:buClr>
              <a:buSzPts val="1200"/>
              <a:buNone/>
            </a:pPr>
            <a:r>
              <a:rPr lang="en-US" sz="1200">
                <a:latin typeface="Arial"/>
                <a:ea typeface="Arial"/>
                <a:cs typeface="Arial"/>
                <a:sym typeface="Arial"/>
              </a:rPr>
              <a:t>Discuss what the rules of trade meant for them: </a:t>
            </a:r>
            <a:endParaRPr/>
          </a:p>
          <a:p>
            <a:pPr indent="-171450" lvl="0" marL="323850" rtl="0" algn="l">
              <a:lnSpc>
                <a:spcPct val="115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“What were some of the rules you used while you were trading?” For example, how did you decide what you wanted to trade and how much each object was worth to you? </a:t>
            </a:r>
            <a:endParaRPr/>
          </a:p>
          <a:p>
            <a:pPr indent="-171450" lvl="0" marL="323850" rtl="0" algn="l">
              <a:lnSpc>
                <a:spcPct val="115000"/>
              </a:lnSpc>
              <a:spcBef>
                <a:spcPts val="0"/>
              </a:spcBef>
              <a:spcAft>
                <a:spcPts val="0"/>
              </a:spcAft>
              <a:buClr>
                <a:schemeClr val="dk1"/>
              </a:buClr>
              <a:buSzPts val="1200"/>
              <a:buFont typeface="Arial"/>
              <a:buChar char="•"/>
            </a:pPr>
            <a:r>
              <a:rPr lang="en-US" sz="1200">
                <a:latin typeface="Arial"/>
                <a:ea typeface="Arial"/>
                <a:cs typeface="Arial"/>
                <a:sym typeface="Arial"/>
              </a:rPr>
              <a:t>“How does making your own rules for trade have to do with sovereignty?”</a:t>
            </a:r>
            <a:endParaRPr sz="12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Photo from The Essential Understandings, Photo courtesy of The Burns Paiute Tribe</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100">
              <a:latin typeface="Arial"/>
              <a:ea typeface="Arial"/>
              <a:cs typeface="Arial"/>
              <a:sym typeface="Arial"/>
            </a:endParaRPr>
          </a:p>
        </p:txBody>
      </p:sp>
      <p:sp>
        <p:nvSpPr>
          <p:cNvPr id="209" name="Google Shape;209;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Ask students to self-assess based on the success criteria. They can pick their level of learning (</a:t>
            </a:r>
            <a:r>
              <a:rPr i="1" lang="en-US" sz="1200"/>
              <a:t>sort of or yes</a:t>
            </a:r>
            <a:r>
              <a:rPr lang="en-US" sz="1200"/>
              <a:t>) and share with a peer, or you can print out the self-assessment and ask students to fill it out and turn it in.</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sz="1200"/>
              <a:t>Success Criteria</a:t>
            </a:r>
            <a:endParaRPr sz="1200"/>
          </a:p>
          <a:p>
            <a:pPr indent="-171450" lvl="0" marL="171450" rtl="0" algn="l">
              <a:lnSpc>
                <a:spcPct val="100000"/>
              </a:lnSpc>
              <a:spcBef>
                <a:spcPts val="0"/>
              </a:spcBef>
              <a:spcAft>
                <a:spcPts val="0"/>
              </a:spcAft>
              <a:buSzPts val="1400"/>
              <a:buFont typeface="Arial"/>
              <a:buChar char="•"/>
            </a:pPr>
            <a:r>
              <a:rPr lang="en-US" sz="1200"/>
              <a:t>I can explain what trading and sovereignty mean in my own words.</a:t>
            </a:r>
            <a:endParaRPr sz="1200"/>
          </a:p>
          <a:p>
            <a:pPr indent="-171450" lvl="0" marL="171450" rtl="0" algn="l">
              <a:lnSpc>
                <a:spcPct val="100000"/>
              </a:lnSpc>
              <a:spcBef>
                <a:spcPts val="0"/>
              </a:spcBef>
              <a:spcAft>
                <a:spcPts val="0"/>
              </a:spcAft>
              <a:buSzPts val="1400"/>
              <a:buFont typeface="Arial"/>
              <a:buChar char="•"/>
            </a:pPr>
            <a:r>
              <a:rPr lang="en-US" sz="1200"/>
              <a:t>I can describe how math helps in trading.</a:t>
            </a:r>
            <a:endParaRPr sz="1200"/>
          </a:p>
          <a:p>
            <a:pPr indent="-171450" lvl="0" marL="171450" rtl="0" algn="l">
              <a:lnSpc>
                <a:spcPct val="100000"/>
              </a:lnSpc>
              <a:spcBef>
                <a:spcPts val="0"/>
              </a:spcBef>
              <a:spcAft>
                <a:spcPts val="0"/>
              </a:spcAft>
              <a:buSzPts val="1400"/>
              <a:buFont typeface="Arial"/>
              <a:buChar char="•"/>
            </a:pPr>
            <a:r>
              <a:rPr lang="en-US" sz="1200"/>
              <a:t>I can use a math strategy to decide if a trade is good.</a:t>
            </a:r>
            <a:endParaRPr sz="1200"/>
          </a:p>
          <a:p>
            <a:pPr indent="0" lvl="0" marL="0" rtl="0" algn="l">
              <a:lnSpc>
                <a:spcPct val="100000"/>
              </a:lnSpc>
              <a:spcBef>
                <a:spcPts val="0"/>
              </a:spcBef>
              <a:spcAft>
                <a:spcPts val="0"/>
              </a:spcAft>
              <a:buSzPts val="1400"/>
              <a:buNone/>
            </a:pPr>
            <a:r>
              <a:t/>
            </a:r>
            <a:endParaRPr sz="1200"/>
          </a:p>
        </p:txBody>
      </p:sp>
      <p:sp>
        <p:nvSpPr>
          <p:cNvPr id="217" name="Google Shape;21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27" name="Google Shape;22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200">
                <a:latin typeface="Arial"/>
                <a:ea typeface="Arial"/>
                <a:cs typeface="Arial"/>
                <a:sym typeface="Arial"/>
              </a:rPr>
              <a:t>Introduce the idea of a tribe. </a:t>
            </a:r>
            <a:endParaRPr/>
          </a:p>
          <a:p>
            <a:pPr indent="0" lvl="0" marL="0" rtl="0" algn="l">
              <a:lnSpc>
                <a:spcPct val="115000"/>
              </a:lnSpc>
              <a:spcBef>
                <a:spcPts val="0"/>
              </a:spcBef>
              <a:spcAft>
                <a:spcPts val="0"/>
              </a:spcAft>
              <a:buSzPts val="1400"/>
              <a:buNone/>
            </a:pPr>
            <a:r>
              <a:t/>
            </a:r>
            <a:endParaRPr sz="1200">
              <a:latin typeface="Arial"/>
              <a:ea typeface="Arial"/>
              <a:cs typeface="Arial"/>
              <a:sym typeface="Arial"/>
            </a:endParaRPr>
          </a:p>
          <a:p>
            <a:pPr indent="0" lvl="0" marL="0" rtl="0" algn="l">
              <a:lnSpc>
                <a:spcPct val="115000"/>
              </a:lnSpc>
              <a:spcBef>
                <a:spcPts val="0"/>
              </a:spcBef>
              <a:spcAft>
                <a:spcPts val="0"/>
              </a:spcAft>
              <a:buSzPts val="1400"/>
              <a:buNone/>
            </a:pPr>
            <a:r>
              <a:rPr lang="en-US" sz="1200">
                <a:latin typeface="Arial"/>
                <a:ea typeface="Arial"/>
                <a:cs typeface="Arial"/>
                <a:sym typeface="Arial"/>
              </a:rPr>
              <a:t>Say, “To get started, we’re going to talk about what a tribe is. A tribe is a group of families who come from this land and share ways of doing things for a long time. Tribes are made up of people called Native Americans. They are the first people of Oregon. They lived here before this place was even called Oregon. There are many Native American Tribes in Oregon today.”</a:t>
            </a:r>
            <a:endParaRPr sz="1200">
              <a:latin typeface="Arial"/>
              <a:ea typeface="Arial"/>
              <a:cs typeface="Arial"/>
              <a:sym typeface="Arial"/>
            </a:endParaRPr>
          </a:p>
          <a:p>
            <a:pPr indent="0" lvl="0" marL="0" rtl="0" algn="l">
              <a:lnSpc>
                <a:spcPct val="115000"/>
              </a:lnSpc>
              <a:spcBef>
                <a:spcPts val="0"/>
              </a:spcBef>
              <a:spcAft>
                <a:spcPts val="0"/>
              </a:spcAft>
              <a:buSzPts val="1400"/>
              <a:buNone/>
            </a:pPr>
            <a:r>
              <a:t/>
            </a:r>
            <a:endParaRPr sz="1200">
              <a:latin typeface="Arial"/>
              <a:ea typeface="Arial"/>
              <a:cs typeface="Arial"/>
              <a:sym typeface="Arial"/>
            </a:endParaRPr>
          </a:p>
          <a:p>
            <a:pPr indent="0" lvl="0" marL="0" rtl="0" algn="l">
              <a:lnSpc>
                <a:spcPct val="115000"/>
              </a:lnSpc>
              <a:spcBef>
                <a:spcPts val="0"/>
              </a:spcBef>
              <a:spcAft>
                <a:spcPts val="0"/>
              </a:spcAft>
              <a:buSzPts val="1400"/>
              <a:buNone/>
            </a:pPr>
            <a:r>
              <a:rPr lang="en-US" sz="1200">
                <a:latin typeface="Arial"/>
                <a:ea typeface="Arial"/>
                <a:cs typeface="Arial"/>
                <a:sym typeface="Arial"/>
              </a:rPr>
              <a:t>Ask students to turn and talk to a peer, taking turns explaining what they heard in their own words. (1 minute)</a:t>
            </a:r>
            <a:endParaRPr/>
          </a:p>
          <a:p>
            <a:pPr indent="0" lvl="0" marL="0" rtl="0" algn="l">
              <a:lnSpc>
                <a:spcPct val="115000"/>
              </a:lnSpc>
              <a:spcBef>
                <a:spcPts val="0"/>
              </a:spcBef>
              <a:spcAft>
                <a:spcPts val="0"/>
              </a:spcAft>
              <a:buSzPts val="1400"/>
              <a:buNone/>
            </a:pPr>
            <a:r>
              <a:t/>
            </a:r>
            <a:endParaRPr sz="1200">
              <a:latin typeface="Arial"/>
              <a:ea typeface="Arial"/>
              <a:cs typeface="Arial"/>
              <a:sym typeface="Arial"/>
            </a:endParaRPr>
          </a:p>
          <a:p>
            <a:pPr indent="0" lvl="0" marL="0" rtl="0" algn="l">
              <a:lnSpc>
                <a:spcPct val="115000"/>
              </a:lnSpc>
              <a:spcBef>
                <a:spcPts val="0"/>
              </a:spcBef>
              <a:spcAft>
                <a:spcPts val="0"/>
              </a:spcAft>
              <a:buSzPts val="1400"/>
              <a:buNone/>
            </a:pPr>
            <a:r>
              <a:rPr lang="en-US" sz="1200">
                <a:latin typeface="Calibri"/>
                <a:ea typeface="Calibri"/>
                <a:cs typeface="Calibri"/>
                <a:sym typeface="Calibri"/>
              </a:rPr>
              <a:t>Photo by Paige Gagner,</a:t>
            </a:r>
            <a:r>
              <a:rPr lang="en-US" sz="1200">
                <a:solidFill>
                  <a:schemeClr val="dk1"/>
                </a:solidFill>
                <a:latin typeface="Calibri"/>
                <a:ea typeface="Calibri"/>
                <a:cs typeface="Calibri"/>
                <a:sym typeface="Calibri"/>
              </a:rPr>
              <a:t> courtesy of </a:t>
            </a:r>
            <a:r>
              <a:rPr lang="en-US" sz="1200">
                <a:solidFill>
                  <a:schemeClr val="dk1"/>
                </a:solidFill>
              </a:rPr>
              <a:t>the Confederated Tribes of Coos, Lower Umpqua, and Siuslaw Indians</a:t>
            </a:r>
            <a:endParaRPr sz="1200">
              <a:latin typeface="Arial"/>
              <a:ea typeface="Arial"/>
              <a:cs typeface="Arial"/>
              <a:sym typeface="Arial"/>
            </a:endParaRPr>
          </a:p>
          <a:p>
            <a:pPr indent="0" lvl="0" marL="0" rtl="0" algn="l">
              <a:lnSpc>
                <a:spcPct val="115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200">
                <a:latin typeface="Arial"/>
                <a:ea typeface="Arial"/>
                <a:cs typeface="Arial"/>
                <a:sym typeface="Arial"/>
              </a:rPr>
              <a:t>[Need permission for photo: https://clusi.maps.arcgis.com/apps/Cascade/index.html?appid=27e3174e06514e55b45d7a0cef5a59f9]</a:t>
            </a:r>
            <a:endParaRPr sz="1100">
              <a:latin typeface="Arial"/>
              <a:ea typeface="Arial"/>
              <a:cs typeface="Arial"/>
              <a:sym typeface="Arial"/>
            </a:endParaRPr>
          </a:p>
        </p:txBody>
      </p:sp>
      <p:sp>
        <p:nvSpPr>
          <p:cNvPr id="132" name="Google Shape;132;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Say, “Many Native American tribes have sovereignty. This means they have the power as a nation to make their own rules and care for their own people. Tribes have governments that help them do that. Other types of governments also have sovereignty, like the U.S. government.</a:t>
            </a:r>
            <a:endParaRPr sz="1400"/>
          </a:p>
          <a:p>
            <a:pPr indent="0" lvl="0" marL="0" rtl="0" algn="l">
              <a:lnSpc>
                <a:spcPct val="100000"/>
              </a:lnSpc>
              <a:spcBef>
                <a:spcPts val="0"/>
              </a:spcBef>
              <a:spcAft>
                <a:spcPts val="0"/>
              </a:spcAft>
              <a:buSzPts val="1400"/>
              <a:buNone/>
            </a:pPr>
            <a:r>
              <a:t/>
            </a:r>
            <a:endParaRPr sz="1400"/>
          </a:p>
          <a:p>
            <a:pPr indent="0" lvl="0" marL="0" rtl="0" algn="l">
              <a:lnSpc>
                <a:spcPct val="115000"/>
              </a:lnSpc>
              <a:spcBef>
                <a:spcPts val="0"/>
              </a:spcBef>
              <a:spcAft>
                <a:spcPts val="0"/>
              </a:spcAft>
              <a:buSzPts val="1400"/>
              <a:buNone/>
            </a:pPr>
            <a:r>
              <a:rPr lang="en-US" sz="1200">
                <a:latin typeface="Arial"/>
                <a:ea typeface="Arial"/>
                <a:cs typeface="Arial"/>
                <a:sym typeface="Arial"/>
              </a:rPr>
              <a:t>Ask students to turn and talk to a peer, taking turns explaining what they heard in their own words. (1 minute)</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Image credit: iStock:</a:t>
            </a:r>
            <a:r>
              <a:rPr lang="en-US" sz="900">
                <a:solidFill>
                  <a:srgbClr val="028A71"/>
                </a:solidFill>
                <a:highlight>
                  <a:srgbClr val="E8EDED"/>
                </a:highlight>
                <a:uFill>
                  <a:noFill/>
                </a:uFill>
                <a:latin typeface="Arial"/>
                <a:ea typeface="Arial"/>
                <a:cs typeface="Arial"/>
                <a:sym typeface="Arial"/>
                <a:hlinkClick r:id="rId2">
                  <a:extLst>
                    <a:ext uri="{A12FA001-AC4F-418D-AE19-62706E023703}">
                      <ahyp:hlinkClr val="tx"/>
                    </a:ext>
                  </a:extLst>
                </a:hlinkClick>
              </a:rPr>
              <a:t>stellalevi</a:t>
            </a:r>
            <a:endParaRPr sz="1400"/>
          </a:p>
        </p:txBody>
      </p:sp>
      <p:sp>
        <p:nvSpPr>
          <p:cNvPr id="142" name="Google Shape;142;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200">
                <a:latin typeface="Arial"/>
                <a:ea typeface="Arial"/>
                <a:cs typeface="Arial"/>
                <a:sym typeface="Arial"/>
              </a:rPr>
              <a:t>Explain how these ideas relate to trading. </a:t>
            </a:r>
            <a:endParaRPr/>
          </a:p>
          <a:p>
            <a:pPr indent="0" lvl="0" marL="0" rtl="0" algn="l">
              <a:lnSpc>
                <a:spcPct val="115000"/>
              </a:lnSpc>
              <a:spcBef>
                <a:spcPts val="0"/>
              </a:spcBef>
              <a:spcAft>
                <a:spcPts val="0"/>
              </a:spcAft>
              <a:buSzPts val="1400"/>
              <a:buNone/>
            </a:pPr>
            <a:r>
              <a:t/>
            </a:r>
            <a:endParaRPr sz="1200">
              <a:latin typeface="Arial"/>
              <a:ea typeface="Arial"/>
              <a:cs typeface="Arial"/>
              <a:sym typeface="Arial"/>
            </a:endParaRPr>
          </a:p>
          <a:p>
            <a:pPr indent="0" lvl="0" marL="0" rtl="0" algn="l">
              <a:lnSpc>
                <a:spcPct val="115000"/>
              </a:lnSpc>
              <a:spcBef>
                <a:spcPts val="0"/>
              </a:spcBef>
              <a:spcAft>
                <a:spcPts val="0"/>
              </a:spcAft>
              <a:buSzPts val="1400"/>
              <a:buNone/>
            </a:pPr>
            <a:r>
              <a:rPr lang="en-US" sz="1200">
                <a:latin typeface="Arial"/>
                <a:ea typeface="Arial"/>
                <a:cs typeface="Arial"/>
                <a:sym typeface="Arial"/>
              </a:rPr>
              <a:t>Say, “As part of their sovereignty, Tribes make their own rules for how they want to trade. To trade means to give something you have to someone else and get something you want from them in return.”  </a:t>
            </a:r>
            <a:endParaRPr sz="1200">
              <a:latin typeface="Arial"/>
              <a:ea typeface="Arial"/>
              <a:cs typeface="Arial"/>
              <a:sym typeface="Arial"/>
            </a:endParaRPr>
          </a:p>
          <a:p>
            <a:pPr indent="0" lvl="0" marL="0" rtl="0" algn="l">
              <a:lnSpc>
                <a:spcPct val="115000"/>
              </a:lnSpc>
              <a:spcBef>
                <a:spcPts val="0"/>
              </a:spcBef>
              <a:spcAft>
                <a:spcPts val="0"/>
              </a:spcAft>
              <a:buSzPts val="1400"/>
              <a:buNone/>
            </a:pPr>
            <a:r>
              <a:t/>
            </a:r>
            <a:endParaRPr sz="1200">
              <a:latin typeface="Arial"/>
              <a:ea typeface="Arial"/>
              <a:cs typeface="Arial"/>
              <a:sym typeface="Arial"/>
            </a:endParaRPr>
          </a:p>
          <a:p>
            <a:pPr indent="0" lvl="0" marL="0" rtl="0" algn="l">
              <a:lnSpc>
                <a:spcPct val="115000"/>
              </a:lnSpc>
              <a:spcBef>
                <a:spcPts val="0"/>
              </a:spcBef>
              <a:spcAft>
                <a:spcPts val="0"/>
              </a:spcAft>
              <a:buSzPts val="1400"/>
              <a:buNone/>
            </a:pPr>
            <a:r>
              <a:rPr lang="en-US" sz="1200">
                <a:latin typeface="Arial"/>
                <a:ea typeface="Arial"/>
                <a:cs typeface="Arial"/>
                <a:sym typeface="Arial"/>
              </a:rPr>
              <a:t>Share that trade looks different between tribes today compared to how it looked 300+ years ago.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Ask students to think about what might make trade different today compared to the past. You can prompt students, or they may suggest ideas like</a:t>
            </a:r>
            <a:endParaRPr sz="1400"/>
          </a:p>
          <a:p>
            <a:pPr indent="-285750" lvl="0" marL="425450" rtl="0" algn="l">
              <a:lnSpc>
                <a:spcPct val="100000"/>
              </a:lnSpc>
              <a:spcBef>
                <a:spcPts val="0"/>
              </a:spcBef>
              <a:spcAft>
                <a:spcPts val="0"/>
              </a:spcAft>
              <a:buSzPts val="1400"/>
              <a:buFont typeface="Arial"/>
              <a:buChar char="•"/>
            </a:pPr>
            <a:r>
              <a:rPr lang="en-US" sz="1400"/>
              <a:t>technology</a:t>
            </a:r>
            <a:endParaRPr sz="1400"/>
          </a:p>
          <a:p>
            <a:pPr indent="-285750" lvl="0" marL="425450" rtl="0" algn="l">
              <a:lnSpc>
                <a:spcPct val="100000"/>
              </a:lnSpc>
              <a:spcBef>
                <a:spcPts val="0"/>
              </a:spcBef>
              <a:spcAft>
                <a:spcPts val="0"/>
              </a:spcAft>
              <a:buSzPts val="1400"/>
              <a:buFont typeface="Arial"/>
              <a:buChar char="•"/>
            </a:pPr>
            <a:r>
              <a:rPr lang="en-US" sz="1400"/>
              <a:t>types of things people need and want today</a:t>
            </a:r>
            <a:endParaRPr sz="1400"/>
          </a:p>
          <a:p>
            <a:pPr indent="-285750" lvl="0" marL="425450" rtl="0" algn="l">
              <a:lnSpc>
                <a:spcPct val="100000"/>
              </a:lnSpc>
              <a:spcBef>
                <a:spcPts val="0"/>
              </a:spcBef>
              <a:spcAft>
                <a:spcPts val="0"/>
              </a:spcAft>
              <a:buSzPts val="1400"/>
              <a:buFont typeface="Arial"/>
              <a:buChar char="•"/>
            </a:pPr>
            <a:r>
              <a:rPr lang="en-US" sz="1400"/>
              <a:t>type of money</a:t>
            </a:r>
            <a:endParaRPr sz="1400"/>
          </a:p>
          <a:p>
            <a:pPr indent="0" lvl="0" marL="0" rtl="0" algn="l">
              <a:lnSpc>
                <a:spcPct val="115000"/>
              </a:lnSpc>
              <a:spcBef>
                <a:spcPts val="0"/>
              </a:spcBef>
              <a:spcAft>
                <a:spcPts val="0"/>
              </a:spcAft>
              <a:buClr>
                <a:schemeClr val="dk1"/>
              </a:buClr>
              <a:buSzPts val="1100"/>
              <a:buFont typeface="Arial"/>
              <a:buNone/>
            </a:pPr>
            <a:r>
              <a:t/>
            </a:r>
            <a:endParaRPr sz="12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200">
                <a:latin typeface="Arial"/>
                <a:ea typeface="Arial"/>
                <a:cs typeface="Arial"/>
                <a:sym typeface="Arial"/>
              </a:rPr>
              <a:t>Ask students to turn and talk to a peer, taking turns explaining what they heard in their own words. (1 minute)</a:t>
            </a:r>
            <a:endParaRPr sz="1400"/>
          </a:p>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lang="en-US" sz="1400"/>
              <a:t>Photo from the Essential Understandings doc, Photo courtesy of The Burns Paiute Tribe</a:t>
            </a:r>
            <a:endParaRPr sz="1400"/>
          </a:p>
        </p:txBody>
      </p:sp>
      <p:sp>
        <p:nvSpPr>
          <p:cNvPr id="152" name="Google Shape;152;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400"/>
              <a:buNone/>
            </a:pPr>
            <a:r>
              <a:rPr lang="en-US" sz="1200">
                <a:latin typeface="Arial"/>
                <a:ea typeface="Arial"/>
                <a:cs typeface="Arial"/>
                <a:sym typeface="Arial"/>
              </a:rPr>
              <a:t>Ask students, “Have you ever traded something with a friend?, What did you trade? Were you both happy with what you got in the end?”</a:t>
            </a:r>
            <a:endParaRPr sz="1200">
              <a:latin typeface="Arial"/>
              <a:ea typeface="Arial"/>
              <a:cs typeface="Arial"/>
              <a:sym typeface="Arial"/>
            </a:endParaRPr>
          </a:p>
          <a:p>
            <a:pPr indent="0" lvl="0" marL="0" rtl="0" algn="l">
              <a:lnSpc>
                <a:spcPct val="115000"/>
              </a:lnSpc>
              <a:spcBef>
                <a:spcPts val="1200"/>
              </a:spcBef>
              <a:spcAft>
                <a:spcPts val="0"/>
              </a:spcAft>
              <a:buSzPts val="1400"/>
              <a:buNone/>
            </a:pPr>
            <a:r>
              <a:t/>
            </a:r>
            <a:endParaRPr sz="1200">
              <a:latin typeface="Arial"/>
              <a:ea typeface="Arial"/>
              <a:cs typeface="Arial"/>
              <a:sym typeface="Arial"/>
            </a:endParaRPr>
          </a:p>
          <a:p>
            <a:pPr indent="0" lvl="0" marL="0" rtl="0" algn="l">
              <a:lnSpc>
                <a:spcPct val="115000"/>
              </a:lnSpc>
              <a:spcBef>
                <a:spcPts val="1200"/>
              </a:spcBef>
              <a:spcAft>
                <a:spcPts val="0"/>
              </a:spcAft>
              <a:buSzPts val="1400"/>
              <a:buNone/>
            </a:pPr>
            <a:r>
              <a:rPr lang="en-US" sz="1200">
                <a:latin typeface="Arial"/>
                <a:ea typeface="Arial"/>
                <a:cs typeface="Arial"/>
                <a:sym typeface="Arial"/>
              </a:rPr>
              <a:t>Ask students questions about how they decided the trade was equal. Guide students to the idea that people place different values on objects based on what they need or want. </a:t>
            </a:r>
            <a:endParaRPr/>
          </a:p>
          <a:p>
            <a:pPr indent="0" lvl="0" marL="0" rtl="0" algn="l">
              <a:lnSpc>
                <a:spcPct val="115000"/>
              </a:lnSpc>
              <a:spcBef>
                <a:spcPts val="1200"/>
              </a:spcBef>
              <a:spcAft>
                <a:spcPts val="0"/>
              </a:spcAft>
              <a:buSzPts val="1400"/>
              <a:buNone/>
            </a:pPr>
            <a:r>
              <a:t/>
            </a:r>
            <a:endParaRPr sz="1200">
              <a:latin typeface="Arial"/>
              <a:ea typeface="Arial"/>
              <a:cs typeface="Arial"/>
              <a:sym typeface="Arial"/>
            </a:endParaRPr>
          </a:p>
          <a:p>
            <a:pPr indent="0" lvl="0" marL="0" rtl="0" algn="l">
              <a:lnSpc>
                <a:spcPct val="115000"/>
              </a:lnSpc>
              <a:spcBef>
                <a:spcPts val="1200"/>
              </a:spcBef>
              <a:spcAft>
                <a:spcPts val="0"/>
              </a:spcAft>
              <a:buSzPts val="1400"/>
              <a:buNone/>
            </a:pPr>
            <a:r>
              <a:rPr lang="en-US" sz="1200">
                <a:latin typeface="Arial"/>
                <a:ea typeface="Arial"/>
                <a:cs typeface="Arial"/>
                <a:sym typeface="Arial"/>
              </a:rPr>
              <a:t>Photo from The Essential Understandings, Photo courtesy of The Burns Paiute Tribe.</a:t>
            </a:r>
            <a:endParaRPr sz="1200">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162" name="Google Shape;162;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400"/>
              <a:buNone/>
            </a:pPr>
            <a:r>
              <a:rPr lang="en-US" sz="1200">
                <a:latin typeface="Arial"/>
                <a:ea typeface="Arial"/>
                <a:cs typeface="Arial"/>
                <a:sym typeface="Arial"/>
              </a:rPr>
              <a:t>Say, “For many Oregon Tribes, the most valuable thing to trade was called dentalium. This is a shell of a small animal found in the ocean. People traded for dentalium, which was very precious. People used it to decorate their special clothing called regalia, and sometimes used it for money.</a:t>
            </a:r>
            <a:endParaRPr sz="1200">
              <a:latin typeface="Arial"/>
              <a:ea typeface="Arial"/>
              <a:cs typeface="Arial"/>
              <a:sym typeface="Arial"/>
            </a:endParaRPr>
          </a:p>
          <a:p>
            <a:pPr indent="0" lvl="0" marL="0" rtl="0" algn="l">
              <a:lnSpc>
                <a:spcPct val="115000"/>
              </a:lnSpc>
              <a:spcBef>
                <a:spcPts val="1200"/>
              </a:spcBef>
              <a:spcAft>
                <a:spcPts val="0"/>
              </a:spcAft>
              <a:buSzPts val="1400"/>
              <a:buNone/>
            </a:pPr>
            <a:r>
              <a:rPr lang="en-US" sz="1200">
                <a:latin typeface="Arial"/>
                <a:ea typeface="Arial"/>
                <a:cs typeface="Arial"/>
                <a:sym typeface="Arial"/>
              </a:rPr>
              <a:t>Create a modern connection. Ask questions such as, "What types of money do we use now in the United States?"</a:t>
            </a:r>
            <a:endParaRPr sz="1200">
              <a:latin typeface="Arial"/>
              <a:ea typeface="Arial"/>
              <a:cs typeface="Arial"/>
              <a:sym typeface="Arial"/>
            </a:endParaRPr>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rPr lang="en-US" sz="1100">
                <a:latin typeface="Arial"/>
                <a:ea typeface="Arial"/>
                <a:cs typeface="Arial"/>
                <a:sym typeface="Arial"/>
              </a:rPr>
              <a:t>Images: </a:t>
            </a:r>
            <a:r>
              <a:rPr lang="en-US" sz="1100" u="sng">
                <a:solidFill>
                  <a:schemeClr val="hlink"/>
                </a:solidFill>
                <a:latin typeface="Arial"/>
                <a:ea typeface="Arial"/>
                <a:cs typeface="Arial"/>
                <a:sym typeface="Arial"/>
                <a:hlinkClick r:id="rId2"/>
              </a:rPr>
              <a:t>https://clusi.maps.arcgis.com/apps/Cascade/index.html?appid=27e3174e06514e55b45d7a0cef5a59f9</a:t>
            </a:r>
            <a:endParaRPr sz="1100">
              <a:latin typeface="Arial"/>
              <a:ea typeface="Arial"/>
              <a:cs typeface="Arial"/>
              <a:sym typeface="Arial"/>
            </a:endParaRPr>
          </a:p>
          <a:p>
            <a:pPr indent="0" lvl="0" marL="0" rtl="0" algn="l">
              <a:lnSpc>
                <a:spcPct val="100000"/>
              </a:lnSpc>
              <a:spcBef>
                <a:spcPts val="1200"/>
              </a:spcBef>
              <a:spcAft>
                <a:spcPts val="0"/>
              </a:spcAft>
              <a:buClr>
                <a:schemeClr val="dk1"/>
              </a:buClr>
              <a:buSzPts val="1100"/>
              <a:buFont typeface="Arial"/>
              <a:buNone/>
            </a:pPr>
            <a:r>
              <a:t/>
            </a:r>
            <a:endParaRPr sz="1400"/>
          </a:p>
          <a:p>
            <a:pPr indent="0" lvl="0" marL="0" rtl="0" algn="l">
              <a:lnSpc>
                <a:spcPct val="100000"/>
              </a:lnSpc>
              <a:spcBef>
                <a:spcPts val="1200"/>
              </a:spcBef>
              <a:spcAft>
                <a:spcPts val="0"/>
              </a:spcAft>
              <a:buClr>
                <a:schemeClr val="dk1"/>
              </a:buClr>
              <a:buSzPts val="1100"/>
              <a:buFont typeface="Arial"/>
              <a:buNone/>
            </a:pPr>
            <a:r>
              <a:rPr lang="en-US" sz="1400"/>
              <a:t>Image information: Historical dress on display at Laqauwiyat'as, the CTCLUSI Tribal Museum / Middle photograph is a contemporary display of dentalium adornment on regalia. </a:t>
            </a:r>
            <a:endParaRPr/>
          </a:p>
          <a:p>
            <a:pPr indent="0" lvl="0" marL="0" rtl="0" algn="l">
              <a:lnSpc>
                <a:spcPct val="100000"/>
              </a:lnSpc>
              <a:spcBef>
                <a:spcPts val="1200"/>
              </a:spcBef>
              <a:spcAft>
                <a:spcPts val="0"/>
              </a:spcAft>
              <a:buClr>
                <a:schemeClr val="dk1"/>
              </a:buClr>
              <a:buSzPts val="1100"/>
              <a:buFont typeface="Arial"/>
              <a:buNone/>
            </a:pPr>
            <a:r>
              <a:t/>
            </a:r>
            <a:endParaRPr sz="1400"/>
          </a:p>
          <a:p>
            <a:pPr indent="0" lvl="0" marL="0" marR="0" rtl="0" algn="l">
              <a:lnSpc>
                <a:spcPct val="100000"/>
              </a:lnSpc>
              <a:spcBef>
                <a:spcPts val="1200"/>
              </a:spcBef>
              <a:spcAft>
                <a:spcPts val="0"/>
              </a:spcAft>
              <a:buClr>
                <a:schemeClr val="dk1"/>
              </a:buClr>
              <a:buSzPts val="1100"/>
              <a:buFont typeface="Arial"/>
              <a:buNone/>
            </a:pPr>
            <a:r>
              <a:rPr lang="en-US" sz="1400"/>
              <a:t>Left photo: Photo by Morgan Gaines, courtesy of the Confederated Tribes of Coos, Lower Umpqua, and Siuslaw Indians.</a:t>
            </a:r>
            <a:endParaRPr/>
          </a:p>
          <a:p>
            <a:pPr indent="0" lvl="0" marL="0" rtl="0" algn="l">
              <a:lnSpc>
                <a:spcPct val="100000"/>
              </a:lnSpc>
              <a:spcBef>
                <a:spcPts val="1200"/>
              </a:spcBef>
              <a:spcAft>
                <a:spcPts val="0"/>
              </a:spcAft>
              <a:buClr>
                <a:schemeClr val="dk1"/>
              </a:buClr>
              <a:buSzPts val="1100"/>
              <a:buFont typeface="Arial"/>
              <a:buNone/>
            </a:pPr>
            <a:r>
              <a:t/>
            </a:r>
            <a:endParaRPr sz="1400"/>
          </a:p>
          <a:p>
            <a:pPr indent="0" lvl="0" marL="0" marR="0" rtl="0" algn="l">
              <a:lnSpc>
                <a:spcPct val="100000"/>
              </a:lnSpc>
              <a:spcBef>
                <a:spcPts val="0"/>
              </a:spcBef>
              <a:spcAft>
                <a:spcPts val="0"/>
              </a:spcAft>
              <a:buClr>
                <a:schemeClr val="dk1"/>
              </a:buClr>
              <a:buSzPts val="1100"/>
              <a:buFont typeface="Arial"/>
              <a:buNone/>
            </a:pPr>
            <a:r>
              <a:rPr lang="en-US" sz="1400"/>
              <a:t>Right photo: </a:t>
            </a:r>
            <a:r>
              <a:rPr lang="en-US" sz="1400">
                <a:solidFill>
                  <a:schemeClr val="dk1"/>
                </a:solidFill>
              </a:rPr>
              <a:t>Photo by Morgan Gaines. Photos courtesy of </a:t>
            </a:r>
            <a:r>
              <a:rPr lang="en-US" sz="1400">
                <a:solidFill>
                  <a:schemeClr val="dk1"/>
                </a:solidFill>
                <a:latin typeface="Arial"/>
                <a:ea typeface="Arial"/>
                <a:cs typeface="Arial"/>
                <a:sym typeface="Arial"/>
              </a:rPr>
              <a:t>the Confederated Tribes of Coos, Lower Umpqua, and Siuslaw Indians.</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rPr lang="en-US" sz="1100">
                <a:latin typeface="Arial"/>
                <a:ea typeface="Arial"/>
                <a:cs typeface="Arial"/>
                <a:sym typeface="Arial"/>
              </a:rPr>
              <a:t> </a:t>
            </a:r>
            <a:endParaRPr sz="1100">
              <a:latin typeface="Arial"/>
              <a:ea typeface="Arial"/>
              <a:cs typeface="Arial"/>
              <a:sym typeface="Arial"/>
            </a:endParaRPr>
          </a:p>
          <a:p>
            <a:pPr indent="0" lvl="0" marL="91440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91440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172" name="Google Shape;172;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Read and discuss what this might mean.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Photo from The Essential Understandings, Photo courtesy of The Burns Paiute Tribe.</a:t>
            </a:r>
            <a:endParaRPr sz="1400"/>
          </a:p>
        </p:txBody>
      </p:sp>
      <p:sp>
        <p:nvSpPr>
          <p:cNvPr id="182" name="Google Shape;18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6ed97bf4d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6ed97bf4d5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36ed97bf4d5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en-US" sz="1200">
                <a:latin typeface="Arial"/>
                <a:ea typeface="Arial"/>
                <a:cs typeface="Arial"/>
                <a:sym typeface="Arial"/>
              </a:rPr>
              <a:t>Math Connection</a:t>
            </a:r>
            <a:r>
              <a:rPr lang="en-US" sz="1200">
                <a:latin typeface="Arial"/>
                <a:ea typeface="Arial"/>
                <a:cs typeface="Arial"/>
                <a:sym typeface="Arial"/>
              </a:rPr>
              <a:t>: Student groups record the number of each item they start with. Students record each trade, e.g., three obsidian for two pine nuts. After trading, students record how many items they gained or lost (basic addition/subtraction) and what their new total is. </a:t>
            </a:r>
            <a:endParaRPr b="1" sz="1200">
              <a:latin typeface="Arial"/>
              <a:ea typeface="Arial"/>
              <a:cs typeface="Arial"/>
              <a:sym typeface="Arial"/>
            </a:endParaRPr>
          </a:p>
          <a:p>
            <a:pPr indent="0" lvl="0" marL="0" rtl="0" algn="l">
              <a:lnSpc>
                <a:spcPct val="115000"/>
              </a:lnSpc>
              <a:spcBef>
                <a:spcPts val="1200"/>
              </a:spcBef>
              <a:spcAft>
                <a:spcPts val="0"/>
              </a:spcAft>
              <a:buSzPts val="1400"/>
              <a:buNone/>
            </a:pPr>
            <a:r>
              <a:t/>
            </a:r>
            <a:endParaRPr b="1" sz="1200">
              <a:latin typeface="Arial"/>
              <a:ea typeface="Arial"/>
              <a:cs typeface="Arial"/>
              <a:sym typeface="Arial"/>
            </a:endParaRPr>
          </a:p>
          <a:p>
            <a:pPr indent="0" lvl="0" marL="0" rtl="0" algn="l">
              <a:lnSpc>
                <a:spcPct val="115000"/>
              </a:lnSpc>
              <a:spcBef>
                <a:spcPts val="1200"/>
              </a:spcBef>
              <a:spcAft>
                <a:spcPts val="0"/>
              </a:spcAft>
              <a:buSzPts val="1400"/>
              <a:buNone/>
            </a:pPr>
            <a:r>
              <a:rPr b="1" lang="en-US" sz="1200">
                <a:latin typeface="Arial"/>
                <a:ea typeface="Arial"/>
                <a:cs typeface="Arial"/>
                <a:sym typeface="Arial"/>
              </a:rPr>
              <a:t>Say, “</a:t>
            </a:r>
            <a:r>
              <a:rPr lang="en-US" sz="1200">
                <a:latin typeface="Arial"/>
                <a:ea typeface="Arial"/>
                <a:cs typeface="Arial"/>
                <a:sym typeface="Arial"/>
              </a:rPr>
              <a:t>In your record sheet, you’ll write down information about your trades. The top row shows each type of object you’re trading. The first below that has places to write in the number of each object you have to start with. Then, after each trade, write down the new number of objects you have in the rows below. After making four trades, see if you can figure out the difference between the number of objects you started with and the number of objects you ended up with. Write this in the bottom row. Also write “more” or “less” to show if you have more or less than you started with.”</a:t>
            </a:r>
            <a:endParaRPr sz="12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When you’re done, write a group explanation of how the trading went at the bottom of the record sheet. Answer, “How do you feel about what you ended up with? Explain if you got what you wanted in the trades.”</a:t>
            </a:r>
            <a:endParaRPr sz="1200">
              <a:latin typeface="Arial"/>
              <a:ea typeface="Arial"/>
              <a:cs typeface="Arial"/>
              <a:sym typeface="Arial"/>
            </a:endParaRPr>
          </a:p>
          <a:p>
            <a:pPr indent="0" lvl="0" marL="0" rtl="0" algn="l">
              <a:lnSpc>
                <a:spcPct val="115000"/>
              </a:lnSpc>
              <a:spcBef>
                <a:spcPts val="1200"/>
              </a:spcBef>
              <a:spcAft>
                <a:spcPts val="0"/>
              </a:spcAft>
              <a:buSzPts val="1400"/>
              <a:buNone/>
            </a:pPr>
            <a:r>
              <a:t/>
            </a:r>
            <a:endParaRPr sz="1200">
              <a:latin typeface="Arial"/>
              <a:ea typeface="Arial"/>
              <a:cs typeface="Arial"/>
              <a:sym typeface="Arial"/>
            </a:endParaRPr>
          </a:p>
          <a:p>
            <a:pPr indent="0" lvl="0" marL="0" rtl="0" algn="l">
              <a:lnSpc>
                <a:spcPct val="115000"/>
              </a:lnSpc>
              <a:spcBef>
                <a:spcPts val="2400"/>
              </a:spcBef>
              <a:spcAft>
                <a:spcPts val="1200"/>
              </a:spcAft>
              <a:buSzPts val="1400"/>
              <a:buNone/>
            </a:pPr>
            <a:r>
              <a:rPr lang="en-US" sz="1200">
                <a:latin typeface="Arial"/>
                <a:ea typeface="Arial"/>
                <a:cs typeface="Arial"/>
                <a:sym typeface="Arial"/>
              </a:rPr>
              <a:t>Note to the teacher: You may need to model the process along with a think-aloud to help students understand how to conduct the process and how to decide which math operation to use.</a:t>
            </a:r>
            <a:endParaRPr sz="1100">
              <a:latin typeface="Arial"/>
              <a:ea typeface="Arial"/>
              <a:cs typeface="Arial"/>
              <a:sym typeface="Arial"/>
            </a:endParaRPr>
          </a:p>
        </p:txBody>
      </p:sp>
      <p:sp>
        <p:nvSpPr>
          <p:cNvPr id="197" name="Google Shape;19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rgbClr val="FFFFFF"/>
        </a:solidFill>
      </p:bgPr>
    </p:bg>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mt="85000"/>
          </a:blip>
          <a:srcRect b="0" l="33563" r="40777" t="0"/>
          <a:stretch/>
        </p:blipFill>
        <p:spPr>
          <a:xfrm flipH="1">
            <a:off x="0" y="-2"/>
            <a:ext cx="7047571" cy="13732510"/>
          </a:xfrm>
          <a:prstGeom prst="rect">
            <a:avLst/>
          </a:prstGeom>
          <a:noFill/>
          <a:ln>
            <a:noFill/>
          </a:ln>
        </p:spPr>
      </p:pic>
      <p:sp>
        <p:nvSpPr>
          <p:cNvPr id="12" name="Google Shape;12;p2"/>
          <p:cNvSpPr/>
          <p:nvPr/>
        </p:nvSpPr>
        <p:spPr>
          <a:xfrm flipH="1" rot="5400000">
            <a:off x="14918679" y="87556"/>
            <a:ext cx="1159728" cy="1690855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 name="Google Shape;13;p2"/>
          <p:cNvSpPr txBox="1"/>
          <p:nvPr>
            <p:ph type="ctrTitle"/>
          </p:nvPr>
        </p:nvSpPr>
        <p:spPr>
          <a:xfrm>
            <a:off x="8303882" y="3771484"/>
            <a:ext cx="14355396" cy="295771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12000"/>
              <a:buFont typeface="Calibri"/>
              <a:buNone/>
              <a:defRPr b="1" i="0" sz="1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2"/>
          <p:cNvSpPr txBox="1"/>
          <p:nvPr>
            <p:ph idx="1" type="subTitle"/>
          </p:nvPr>
        </p:nvSpPr>
        <p:spPr>
          <a:xfrm>
            <a:off x="8286579" y="7978750"/>
            <a:ext cx="14261187" cy="112064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2000"/>
              </a:spcBef>
              <a:spcAft>
                <a:spcPts val="0"/>
              </a:spcAft>
              <a:buClr>
                <a:srgbClr val="FFFFFF"/>
              </a:buClr>
              <a:buSzPts val="4000"/>
              <a:buFont typeface="Arial"/>
              <a:buNone/>
              <a:defRPr b="1" i="0" sz="4000" u="none" cap="none" strike="noStrike">
                <a:solidFill>
                  <a:srgbClr val="FFFFFF"/>
                </a:solidFill>
                <a:latin typeface="Calibri"/>
                <a:ea typeface="Calibri"/>
                <a:cs typeface="Calibri"/>
                <a:sym typeface="Calibri"/>
              </a:defRPr>
            </a:lvl1pPr>
            <a:lvl2pPr lvl="1" marR="0" rtl="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rtl="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
        <p:nvSpPr>
          <p:cNvPr id="15" name="Google Shape;15;p2"/>
          <p:cNvSpPr txBox="1"/>
          <p:nvPr>
            <p:ph idx="2" type="body"/>
          </p:nvPr>
        </p:nvSpPr>
        <p:spPr>
          <a:xfrm>
            <a:off x="20106271" y="1090718"/>
            <a:ext cx="3788229" cy="78999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2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indent="-406400" lvl="1" marL="9144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2pPr>
            <a:lvl3pPr indent="-406400" lvl="2" marL="1371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3pPr>
            <a:lvl4pPr indent="-406400" lvl="3" marL="18288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4pPr>
            <a:lvl5pPr indent="-406400" lvl="4" marL="22860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6" name="Google Shape;16;p2"/>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ogo with text on it&#10;&#10;Description automatically generated" id="17" name="Google Shape;17;p2"/>
          <p:cNvPicPr preferRelativeResize="0"/>
          <p:nvPr/>
        </p:nvPicPr>
        <p:blipFill rotWithShape="1">
          <a:blip r:embed="rId3">
            <a:alphaModFix/>
          </a:blip>
          <a:srcRect b="0" l="0" r="0" t="0"/>
          <a:stretch/>
        </p:blipFill>
        <p:spPr>
          <a:xfrm>
            <a:off x="18709578" y="9631135"/>
            <a:ext cx="3596838" cy="2909207"/>
          </a:xfrm>
          <a:prstGeom prst="rect">
            <a:avLst/>
          </a:prstGeom>
          <a:noFill/>
          <a:ln>
            <a:noFill/>
          </a:ln>
        </p:spPr>
      </p:pic>
      <p:sp>
        <p:nvSpPr>
          <p:cNvPr id="18" name="Google Shape;18;p2"/>
          <p:cNvSpPr/>
          <p:nvPr/>
        </p:nvSpPr>
        <p:spPr>
          <a:xfrm flipH="1" rot="5400000">
            <a:off x="5883758" y="7961188"/>
            <a:ext cx="1159728" cy="1161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2"/>
          <p:cNvSpPr/>
          <p:nvPr/>
        </p:nvSpPr>
        <p:spPr>
          <a:xfrm flipH="1" rot="5400000">
            <a:off x="4974269" y="8214455"/>
            <a:ext cx="1159728" cy="666044"/>
          </a:xfrm>
          <a:prstGeom prst="rect">
            <a:avLst/>
          </a:prstGeom>
          <a:solidFill>
            <a:srgbClr val="4936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2544">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90" name="Shape 90"/>
        <p:cNvGrpSpPr/>
        <p:nvPr/>
      </p:nvGrpSpPr>
      <p:grpSpPr>
        <a:xfrm>
          <a:off x="0" y="0"/>
          <a:ext cx="0" cy="0"/>
          <a:chOff x="0" y="0"/>
          <a:chExt cx="0" cy="0"/>
        </a:xfrm>
      </p:grpSpPr>
      <p:sp>
        <p:nvSpPr>
          <p:cNvPr id="91" name="Google Shape;91;p12"/>
          <p:cNvSpPr txBox="1"/>
          <p:nvPr>
            <p:ph idx="1" type="body"/>
          </p:nvPr>
        </p:nvSpPr>
        <p:spPr>
          <a:xfrm>
            <a:off x="2439989" y="4523874"/>
            <a:ext cx="19553737" cy="695278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84B46"/>
              </a:buClr>
              <a:buSzPts val="3600"/>
              <a:buFont typeface="Arial"/>
              <a:buChar char="•"/>
              <a:defRPr b="0" i="0" sz="3600" u="none" cap="none" strike="noStrike">
                <a:solidFill>
                  <a:srgbClr val="493637"/>
                </a:solidFill>
                <a:latin typeface="Arial"/>
                <a:ea typeface="Arial"/>
                <a:cs typeface="Arial"/>
                <a:sym typeface="Arial"/>
              </a:defRPr>
            </a:lvl1pPr>
            <a:lvl2pPr indent="-431800" lvl="1" marL="914400" marR="0" rtl="0" algn="l">
              <a:lnSpc>
                <a:spcPct val="110000"/>
              </a:lnSpc>
              <a:spcBef>
                <a:spcPts val="2000"/>
              </a:spcBef>
              <a:spcAft>
                <a:spcPts val="0"/>
              </a:spcAft>
              <a:buClr>
                <a:srgbClr val="484B46"/>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84B46"/>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84B46"/>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84B46"/>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12"/>
          <p:cNvSpPr txBox="1"/>
          <p:nvPr>
            <p:ph type="title"/>
          </p:nvPr>
        </p:nvSpPr>
        <p:spPr>
          <a:xfrm>
            <a:off x="2445488" y="1637414"/>
            <a:ext cx="16820707" cy="23391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 name="Google Shape;93;p12"/>
          <p:cNvSpPr txBox="1"/>
          <p:nvPr>
            <p:ph idx="12" type="sldNum"/>
          </p:nvPr>
        </p:nvSpPr>
        <p:spPr>
          <a:xfrm>
            <a:off x="21899106" y="12294246"/>
            <a:ext cx="1602083"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Content with Subtitles">
  <p:cSld name="Comparison Content with Subtitles">
    <p:spTree>
      <p:nvGrpSpPr>
        <p:cNvPr id="94" name="Shape 94"/>
        <p:cNvGrpSpPr/>
        <p:nvPr/>
      </p:nvGrpSpPr>
      <p:grpSpPr>
        <a:xfrm>
          <a:off x="0" y="0"/>
          <a:ext cx="0" cy="0"/>
          <a:chOff x="0" y="0"/>
          <a:chExt cx="0" cy="0"/>
        </a:xfrm>
      </p:grpSpPr>
      <p:sp>
        <p:nvSpPr>
          <p:cNvPr id="95" name="Google Shape;95;p13"/>
          <p:cNvSpPr txBox="1"/>
          <p:nvPr>
            <p:ph idx="1" type="body"/>
          </p:nvPr>
        </p:nvSpPr>
        <p:spPr>
          <a:xfrm>
            <a:off x="2439988" y="4009389"/>
            <a:ext cx="9306535" cy="7641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6" name="Google Shape;96;p13"/>
          <p:cNvSpPr txBox="1"/>
          <p:nvPr>
            <p:ph idx="2" type="body"/>
          </p:nvPr>
        </p:nvSpPr>
        <p:spPr>
          <a:xfrm>
            <a:off x="2439988" y="5005137"/>
            <a:ext cx="9283089" cy="647350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93637"/>
              </a:buClr>
              <a:buSzPts val="3600"/>
              <a:buFont typeface="Arial"/>
              <a:buChar char="•"/>
              <a:defRPr b="0" i="0" sz="3600" u="none" cap="none" strike="noStrike">
                <a:solidFill>
                  <a:srgbClr val="493637"/>
                </a:solidFill>
                <a:latin typeface="Arial"/>
                <a:ea typeface="Arial"/>
                <a:cs typeface="Arial"/>
                <a:sym typeface="Arial"/>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13"/>
          <p:cNvSpPr txBox="1"/>
          <p:nvPr>
            <p:ph idx="3" type="body"/>
          </p:nvPr>
        </p:nvSpPr>
        <p:spPr>
          <a:xfrm>
            <a:off x="12637477" y="4009389"/>
            <a:ext cx="9309711" cy="7641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8" name="Google Shape;98;p13"/>
          <p:cNvSpPr txBox="1"/>
          <p:nvPr>
            <p:ph idx="4" type="body"/>
          </p:nvPr>
        </p:nvSpPr>
        <p:spPr>
          <a:xfrm>
            <a:off x="12660923" y="5005137"/>
            <a:ext cx="9286265" cy="647350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93637"/>
              </a:buClr>
              <a:buSzPts val="3600"/>
              <a:buFont typeface="Arial"/>
              <a:buChar char="•"/>
              <a:defRPr b="0" i="0" sz="3600" u="none" cap="none" strike="noStrike">
                <a:solidFill>
                  <a:srgbClr val="493637"/>
                </a:solidFill>
                <a:latin typeface="Arial"/>
                <a:ea typeface="Arial"/>
                <a:cs typeface="Arial"/>
                <a:sym typeface="Arial"/>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13"/>
          <p:cNvSpPr txBox="1"/>
          <p:nvPr>
            <p:ph type="title"/>
          </p:nvPr>
        </p:nvSpPr>
        <p:spPr>
          <a:xfrm>
            <a:off x="2439990" y="1756611"/>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0" name="Google Shape;100;p13"/>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hoto">
  <p:cSld name="Right Photo">
    <p:spTree>
      <p:nvGrpSpPr>
        <p:cNvPr id="101" name="Shape 101"/>
        <p:cNvGrpSpPr/>
        <p:nvPr/>
      </p:nvGrpSpPr>
      <p:grpSpPr>
        <a:xfrm>
          <a:off x="0" y="0"/>
          <a:ext cx="0" cy="0"/>
          <a:chOff x="0" y="0"/>
          <a:chExt cx="0" cy="0"/>
        </a:xfrm>
      </p:grpSpPr>
      <p:sp>
        <p:nvSpPr>
          <p:cNvPr id="102" name="Google Shape;102;p14"/>
          <p:cNvSpPr txBox="1"/>
          <p:nvPr>
            <p:ph idx="1" type="body"/>
          </p:nvPr>
        </p:nvSpPr>
        <p:spPr>
          <a:xfrm>
            <a:off x="13154880" y="3444949"/>
            <a:ext cx="9598794" cy="7527851"/>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10000"/>
              </a:lnSpc>
              <a:spcBef>
                <a:spcPts val="2000"/>
              </a:spcBef>
              <a:spcAft>
                <a:spcPts val="0"/>
              </a:spcAft>
              <a:buClr>
                <a:schemeClr val="accent2"/>
              </a:buClr>
              <a:buSzPts val="3600"/>
              <a:buFont typeface="Noto Sans Symbols"/>
              <a:buNone/>
              <a:defRPr b="0" i="0" sz="3600" u="none" cap="none" strike="noStrike">
                <a:solidFill>
                  <a:srgbClr val="493637"/>
                </a:solidFill>
                <a:latin typeface="Calibri"/>
                <a:ea typeface="Calibri"/>
                <a:cs typeface="Calibri"/>
                <a:sym typeface="Calibri"/>
              </a:defRPr>
            </a:lvl1pPr>
            <a:lvl2pPr indent="-228600" lvl="1" marL="914400" marR="0" rtl="0" algn="l">
              <a:lnSpc>
                <a:spcPct val="120000"/>
              </a:lnSpc>
              <a:spcBef>
                <a:spcPts val="1500"/>
              </a:spcBef>
              <a:spcAft>
                <a:spcPts val="0"/>
              </a:spcAft>
              <a:buClr>
                <a:schemeClr val="accent2"/>
              </a:buClr>
              <a:buSzPts val="4400"/>
              <a:buFont typeface="Noto Sans Symbols"/>
              <a:buNone/>
              <a:defRPr b="0" i="0" sz="4400" u="none" cap="none" strike="noStrike">
                <a:solidFill>
                  <a:schemeClr val="dk1"/>
                </a:solidFill>
                <a:latin typeface="Calibri"/>
                <a:ea typeface="Calibri"/>
                <a:cs typeface="Calibri"/>
                <a:sym typeface="Calibri"/>
              </a:defRPr>
            </a:lvl2pPr>
            <a:lvl3pPr indent="-228600" lvl="2" marL="1371600" marR="0" rtl="0" algn="l">
              <a:lnSpc>
                <a:spcPct val="120000"/>
              </a:lnSpc>
              <a:spcBef>
                <a:spcPts val="1500"/>
              </a:spcBef>
              <a:spcAft>
                <a:spcPts val="0"/>
              </a:spcAft>
              <a:buClr>
                <a:schemeClr val="accent2"/>
              </a:buClr>
              <a:buSzPts val="3600"/>
              <a:buFont typeface="Noto Sans Symbols"/>
              <a:buNone/>
              <a:defRPr b="0" i="0" sz="3600" u="none" cap="none" strike="noStrike">
                <a:solidFill>
                  <a:schemeClr val="dk1"/>
                </a:solidFill>
                <a:latin typeface="Calibri"/>
                <a:ea typeface="Calibri"/>
                <a:cs typeface="Calibri"/>
                <a:sym typeface="Calibri"/>
              </a:defRPr>
            </a:lvl3pPr>
            <a:lvl4pPr indent="-228600" lvl="3" marL="1828800" marR="0" rtl="0" algn="l">
              <a:lnSpc>
                <a:spcPct val="120000"/>
              </a:lnSpc>
              <a:spcBef>
                <a:spcPts val="1500"/>
              </a:spcBef>
              <a:spcAft>
                <a:spcPts val="0"/>
              </a:spcAft>
              <a:buClr>
                <a:schemeClr val="accent2"/>
              </a:buClr>
              <a:buSzPts val="3200"/>
              <a:buFont typeface="Noto Sans Symbols"/>
              <a:buNone/>
              <a:defRPr b="0" i="0" sz="3200" u="none" cap="none" strike="noStrike">
                <a:solidFill>
                  <a:schemeClr val="dk1"/>
                </a:solidFill>
                <a:latin typeface="Calibri"/>
                <a:ea typeface="Calibri"/>
                <a:cs typeface="Calibri"/>
                <a:sym typeface="Calibri"/>
              </a:defRPr>
            </a:lvl4pPr>
            <a:lvl5pPr indent="-228600" lvl="4" marL="2286000" marR="0" rtl="0" algn="l">
              <a:lnSpc>
                <a:spcPct val="120000"/>
              </a:lnSpc>
              <a:spcBef>
                <a:spcPts val="1500"/>
              </a:spcBef>
              <a:spcAft>
                <a:spcPts val="0"/>
              </a:spcAft>
              <a:buClr>
                <a:schemeClr val="accent2"/>
              </a:buClr>
              <a:buSzPts val="3200"/>
              <a:buFont typeface="Noto Sans Symbols"/>
              <a:buNone/>
              <a:defRPr b="0" i="0" sz="32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14"/>
          <p:cNvSpPr txBox="1"/>
          <p:nvPr>
            <p:ph idx="2" type="body"/>
          </p:nvPr>
        </p:nvSpPr>
        <p:spPr>
          <a:xfrm>
            <a:off x="2439988" y="4523875"/>
            <a:ext cx="9259643" cy="64489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93637"/>
              </a:buClr>
              <a:buSzPts val="3600"/>
              <a:buFont typeface="Arial"/>
              <a:buChar char="•"/>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14"/>
          <p:cNvSpPr txBox="1"/>
          <p:nvPr>
            <p:ph type="title"/>
          </p:nvPr>
        </p:nvSpPr>
        <p:spPr>
          <a:xfrm>
            <a:off x="2439990" y="1708484"/>
            <a:ext cx="9617331"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 name="Google Shape;105;p14"/>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old Quote">
  <p:cSld name="1_Bold Quote">
    <p:spTree>
      <p:nvGrpSpPr>
        <p:cNvPr id="106" name="Shape 106"/>
        <p:cNvGrpSpPr/>
        <p:nvPr/>
      </p:nvGrpSpPr>
      <p:grpSpPr>
        <a:xfrm>
          <a:off x="0" y="0"/>
          <a:ext cx="0" cy="0"/>
          <a:chOff x="0" y="0"/>
          <a:chExt cx="0" cy="0"/>
        </a:xfrm>
      </p:grpSpPr>
      <p:sp>
        <p:nvSpPr>
          <p:cNvPr id="107" name="Google Shape;107;p15"/>
          <p:cNvSpPr/>
          <p:nvPr/>
        </p:nvSpPr>
        <p:spPr>
          <a:xfrm>
            <a:off x="17039095" y="469047"/>
            <a:ext cx="1683408" cy="12791747"/>
          </a:xfrm>
          <a:prstGeom prst="rect">
            <a:avLst/>
          </a:prstGeom>
          <a:solidFill>
            <a:schemeClr val="accent6">
              <a:alpha val="2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p15"/>
          <p:cNvSpPr txBox="1"/>
          <p:nvPr>
            <p:ph idx="1" type="body"/>
          </p:nvPr>
        </p:nvSpPr>
        <p:spPr>
          <a:xfrm>
            <a:off x="6081639" y="4769542"/>
            <a:ext cx="8806017" cy="57752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500"/>
              </a:spcBef>
              <a:spcAft>
                <a:spcPts val="0"/>
              </a:spcAft>
              <a:buClr>
                <a:schemeClr val="accent1"/>
              </a:buClr>
              <a:buSzPts val="4800"/>
              <a:buFont typeface="Noto Sans Symbols"/>
              <a:buNone/>
              <a:defRPr b="0" i="0" sz="4800" u="none" cap="none" strike="noStrike">
                <a:solidFill>
                  <a:srgbClr val="493637"/>
                </a:solidFill>
                <a:latin typeface="Calibri"/>
                <a:ea typeface="Calibri"/>
                <a:cs typeface="Calibri"/>
                <a:sym typeface="Calibri"/>
              </a:defRPr>
            </a:lvl1pPr>
            <a:lvl2pPr indent="-228600" lvl="1" marL="914400" marR="0" rtl="0" algn="l">
              <a:lnSpc>
                <a:spcPct val="120000"/>
              </a:lnSpc>
              <a:spcBef>
                <a:spcPts val="1500"/>
              </a:spcBef>
              <a:spcAft>
                <a:spcPts val="0"/>
              </a:spcAft>
              <a:buClr>
                <a:schemeClr val="accent1"/>
              </a:buClr>
              <a:buSzPts val="4400"/>
              <a:buFont typeface="Noto Sans Symbols"/>
              <a:buNone/>
              <a:defRPr b="0" i="0" sz="4400" u="none" cap="none" strike="noStrike">
                <a:solidFill>
                  <a:schemeClr val="dk1"/>
                </a:solidFill>
                <a:latin typeface="Calibri"/>
                <a:ea typeface="Calibri"/>
                <a:cs typeface="Calibri"/>
                <a:sym typeface="Calibri"/>
              </a:defRPr>
            </a:lvl2pPr>
            <a:lvl3pPr indent="-228600" lvl="2" marL="1371600" marR="0" rtl="0" algn="l">
              <a:lnSpc>
                <a:spcPct val="120000"/>
              </a:lnSpc>
              <a:spcBef>
                <a:spcPts val="1500"/>
              </a:spcBef>
              <a:spcAft>
                <a:spcPts val="0"/>
              </a:spcAft>
              <a:buClr>
                <a:schemeClr val="accent1"/>
              </a:buClr>
              <a:buSzPts val="3600"/>
              <a:buFont typeface="Noto Sans Symbols"/>
              <a:buNone/>
              <a:defRPr b="0" i="0" sz="3600" u="none" cap="none" strike="noStrike">
                <a:solidFill>
                  <a:schemeClr val="dk1"/>
                </a:solidFill>
                <a:latin typeface="Calibri"/>
                <a:ea typeface="Calibri"/>
                <a:cs typeface="Calibri"/>
                <a:sym typeface="Calibri"/>
              </a:defRPr>
            </a:lvl3pPr>
            <a:lvl4pPr indent="-228600" lvl="3" marL="1828800" marR="0" rtl="0" algn="l">
              <a:lnSpc>
                <a:spcPct val="120000"/>
              </a:lnSpc>
              <a:spcBef>
                <a:spcPts val="1500"/>
              </a:spcBef>
              <a:spcAft>
                <a:spcPts val="0"/>
              </a:spcAft>
              <a:buClr>
                <a:schemeClr val="accent1"/>
              </a:buClr>
              <a:buSzPts val="2800"/>
              <a:buFont typeface="Noto Sans Symbols"/>
              <a:buNone/>
              <a:defRPr b="0" i="0" sz="2800" u="none" cap="none" strike="noStrike">
                <a:solidFill>
                  <a:schemeClr val="dk1"/>
                </a:solidFill>
                <a:latin typeface="Calibri"/>
                <a:ea typeface="Calibri"/>
                <a:cs typeface="Calibri"/>
                <a:sym typeface="Calibri"/>
              </a:defRPr>
            </a:lvl4pPr>
            <a:lvl5pPr indent="-228600" lvl="4" marL="2286000" marR="0" rtl="0" algn="l">
              <a:lnSpc>
                <a:spcPct val="120000"/>
              </a:lnSpc>
              <a:spcBef>
                <a:spcPts val="1500"/>
              </a:spcBef>
              <a:spcAft>
                <a:spcPts val="0"/>
              </a:spcAft>
              <a:buClr>
                <a:schemeClr val="accent1"/>
              </a:buClr>
              <a:buSzPts val="2800"/>
              <a:buFont typeface="Noto Sans Symbols"/>
              <a:buNone/>
              <a:defRPr b="0" i="0" sz="2800" u="none" cap="none" strike="noStrike">
                <a:solidFill>
                  <a:schemeClr val="dk1"/>
                </a:solidFill>
                <a:latin typeface="Calibri"/>
                <a:ea typeface="Calibri"/>
                <a:cs typeface="Calibri"/>
                <a:sym typeface="Calibri"/>
              </a:defRPr>
            </a:lvl5pPr>
            <a:lvl6pPr indent="-482600" lvl="5" marL="27432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6pPr>
            <a:lvl7pPr indent="-482600" lvl="6" marL="32004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7pPr>
            <a:lvl8pPr indent="-482600" lvl="7" marL="36576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8pPr>
            <a:lvl9pPr indent="-482600" lvl="8" marL="41148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9pPr>
          </a:lstStyle>
          <a:p/>
        </p:txBody>
      </p:sp>
      <p:sp>
        <p:nvSpPr>
          <p:cNvPr id="109" name="Google Shape;109;p15"/>
          <p:cNvSpPr txBox="1"/>
          <p:nvPr/>
        </p:nvSpPr>
        <p:spPr>
          <a:xfrm>
            <a:off x="1547296" y="2651901"/>
            <a:ext cx="4779818" cy="624786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0"/>
              <a:buFont typeface="Arial"/>
              <a:buNone/>
            </a:pPr>
            <a:r>
              <a:rPr b="1" i="0" lang="en-US" sz="40000" u="none" cap="none" strike="noStrike">
                <a:solidFill>
                  <a:schemeClr val="lt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sp>
        <p:nvSpPr>
          <p:cNvPr id="110" name="Google Shape;110;p15"/>
          <p:cNvSpPr txBox="1"/>
          <p:nvPr>
            <p:ph idx="2" type="body"/>
          </p:nvPr>
        </p:nvSpPr>
        <p:spPr>
          <a:xfrm>
            <a:off x="6072347" y="10788799"/>
            <a:ext cx="8856661" cy="82053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1000"/>
              </a:spcBef>
              <a:spcAft>
                <a:spcPts val="0"/>
              </a:spcAft>
              <a:buClr>
                <a:srgbClr val="493637"/>
              </a:buClr>
              <a:buSzPts val="3600"/>
              <a:buFont typeface="Arial"/>
              <a:buNone/>
              <a:defRPr b="0" i="0" sz="3600" u="none" cap="none" strike="noStrike">
                <a:solidFill>
                  <a:srgbClr val="49363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 name="Google Shape;111;p15"/>
          <p:cNvSpPr txBox="1"/>
          <p:nvPr>
            <p:ph type="title"/>
          </p:nvPr>
        </p:nvSpPr>
        <p:spPr>
          <a:xfrm>
            <a:off x="2439990" y="1756610"/>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2" name="Google Shape;112;p15"/>
          <p:cNvSpPr/>
          <p:nvPr/>
        </p:nvSpPr>
        <p:spPr>
          <a:xfrm>
            <a:off x="16198646" y="466929"/>
            <a:ext cx="840971" cy="12780150"/>
          </a:xfrm>
          <a:prstGeom prst="rect">
            <a:avLst/>
          </a:prstGeom>
          <a:solidFill>
            <a:schemeClr val="lt1">
              <a:alpha val="1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 name="Google Shape;113;p15"/>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p15"/>
          <p:cNvSpPr/>
          <p:nvPr>
            <p:ph idx="3" type="pic"/>
          </p:nvPr>
        </p:nvSpPr>
        <p:spPr>
          <a:xfrm>
            <a:off x="16650586" y="4721225"/>
            <a:ext cx="6230052" cy="5783263"/>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oter Only">
  <p:cSld name="Title and Footer Only">
    <p:spTree>
      <p:nvGrpSpPr>
        <p:cNvPr id="115" name="Shape 115"/>
        <p:cNvGrpSpPr/>
        <p:nvPr/>
      </p:nvGrpSpPr>
      <p:grpSpPr>
        <a:xfrm>
          <a:off x="0" y="0"/>
          <a:ext cx="0" cy="0"/>
          <a:chOff x="0" y="0"/>
          <a:chExt cx="0" cy="0"/>
        </a:xfrm>
      </p:grpSpPr>
      <p:sp>
        <p:nvSpPr>
          <p:cNvPr id="116" name="Google Shape;116;p16"/>
          <p:cNvSpPr txBox="1"/>
          <p:nvPr>
            <p:ph type="title"/>
          </p:nvPr>
        </p:nvSpPr>
        <p:spPr>
          <a:xfrm>
            <a:off x="2439990" y="1744191"/>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7" name="Google Shape;117;p16"/>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Only" type="blank">
  <p:cSld name="BLANK">
    <p:spTree>
      <p:nvGrpSpPr>
        <p:cNvPr id="118" name="Shape 118"/>
        <p:cNvGrpSpPr/>
        <p:nvPr/>
      </p:nvGrpSpPr>
      <p:grpSpPr>
        <a:xfrm>
          <a:off x="0" y="0"/>
          <a:ext cx="0" cy="0"/>
          <a:chOff x="0" y="0"/>
          <a:chExt cx="0" cy="0"/>
        </a:xfrm>
      </p:grpSpPr>
      <p:sp>
        <p:nvSpPr>
          <p:cNvPr id="119" name="Google Shape;119;p17"/>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Closing">
  <p:cSld name="Thank You Closing">
    <p:spTree>
      <p:nvGrpSpPr>
        <p:cNvPr id="20" name="Shape 20"/>
        <p:cNvGrpSpPr/>
        <p:nvPr/>
      </p:nvGrpSpPr>
      <p:grpSpPr>
        <a:xfrm>
          <a:off x="0" y="0"/>
          <a:ext cx="0" cy="0"/>
          <a:chOff x="0" y="0"/>
          <a:chExt cx="0" cy="0"/>
        </a:xfrm>
      </p:grpSpPr>
      <p:pic>
        <p:nvPicPr>
          <p:cNvPr id="21" name="Google Shape;21;p3"/>
          <p:cNvPicPr preferRelativeResize="0"/>
          <p:nvPr/>
        </p:nvPicPr>
        <p:blipFill rotWithShape="1">
          <a:blip r:embed="rId2">
            <a:alphaModFix amt="85000"/>
          </a:blip>
          <a:srcRect b="0" l="36908" r="36907" t="0"/>
          <a:stretch/>
        </p:blipFill>
        <p:spPr>
          <a:xfrm>
            <a:off x="0" y="-1"/>
            <a:ext cx="7182861" cy="13716000"/>
          </a:xfrm>
          <a:prstGeom prst="rect">
            <a:avLst/>
          </a:prstGeom>
          <a:noFill/>
          <a:ln>
            <a:noFill/>
          </a:ln>
        </p:spPr>
      </p:pic>
      <p:sp>
        <p:nvSpPr>
          <p:cNvPr id="22" name="Google Shape;22;p3"/>
          <p:cNvSpPr/>
          <p:nvPr/>
        </p:nvSpPr>
        <p:spPr>
          <a:xfrm rot="-5400000">
            <a:off x="3250354" y="819543"/>
            <a:ext cx="1159728" cy="6727370"/>
          </a:xfrm>
          <a:prstGeom prst="rect">
            <a:avLst/>
          </a:prstGeom>
          <a:solidFill>
            <a:schemeClr val="accent1">
              <a:alpha val="5137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3"/>
          <p:cNvSpPr txBox="1"/>
          <p:nvPr>
            <p:ph idx="1" type="body"/>
          </p:nvPr>
        </p:nvSpPr>
        <p:spPr>
          <a:xfrm>
            <a:off x="8718472" y="7896491"/>
            <a:ext cx="9505535" cy="164689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rgbClr val="493637"/>
              </a:buClr>
              <a:buSzPts val="3200"/>
              <a:buFont typeface="Arial"/>
              <a:buNone/>
              <a:defRPr b="0" i="0" sz="3200" u="none" cap="none" strike="noStrike">
                <a:solidFill>
                  <a:srgbClr val="493637"/>
                </a:solidFill>
                <a:latin typeface="Arial"/>
                <a:ea typeface="Arial"/>
                <a:cs typeface="Arial"/>
                <a:sym typeface="Arial"/>
              </a:defRPr>
            </a:lvl1pPr>
            <a:lvl2pPr indent="-228600" lvl="1" marL="914400" marR="0" rtl="0" algn="l">
              <a:lnSpc>
                <a:spcPct val="90000"/>
              </a:lnSpc>
              <a:spcBef>
                <a:spcPts val="1000"/>
              </a:spcBef>
              <a:spcAft>
                <a:spcPts val="0"/>
              </a:spcAft>
              <a:buClr>
                <a:srgbClr val="978888"/>
              </a:buClr>
              <a:buSzPts val="4000"/>
              <a:buFont typeface="Arial"/>
              <a:buNone/>
              <a:defRPr b="0" i="0" sz="4000" u="none" cap="none" strike="noStrike">
                <a:solidFill>
                  <a:srgbClr val="97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978888"/>
              </a:buClr>
              <a:buSzPts val="3600"/>
              <a:buFont typeface="Arial"/>
              <a:buNone/>
              <a:defRPr b="0" i="0" sz="3600" u="none" cap="none" strike="noStrike">
                <a:solidFill>
                  <a:srgbClr val="97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5pPr>
            <a:lvl6pPr indent="-228600" lvl="5" marL="27432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6pPr>
            <a:lvl7pPr indent="-228600" lvl="6" marL="32004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7pPr>
            <a:lvl8pPr indent="-228600" lvl="7" marL="36576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8pPr>
            <a:lvl9pPr indent="-228600" lvl="8" marL="4114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9pPr>
          </a:lstStyle>
          <a:p/>
        </p:txBody>
      </p:sp>
      <p:sp>
        <p:nvSpPr>
          <p:cNvPr id="24" name="Google Shape;24;p3"/>
          <p:cNvSpPr txBox="1"/>
          <p:nvPr>
            <p:ph idx="2" type="body"/>
          </p:nvPr>
        </p:nvSpPr>
        <p:spPr>
          <a:xfrm>
            <a:off x="8718473" y="7013443"/>
            <a:ext cx="9480317" cy="76200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indent="-228600" lvl="1" marL="914400" marR="0" rtl="0" algn="l">
              <a:lnSpc>
                <a:spcPct val="90000"/>
              </a:lnSpc>
              <a:spcBef>
                <a:spcPts val="1000"/>
              </a:spcBef>
              <a:spcAft>
                <a:spcPts val="0"/>
              </a:spcAft>
              <a:buClr>
                <a:srgbClr val="978888"/>
              </a:buClr>
              <a:buSzPts val="4000"/>
              <a:buFont typeface="Arial"/>
              <a:buNone/>
              <a:defRPr b="0" i="0" sz="4000" u="none" cap="none" strike="noStrike">
                <a:solidFill>
                  <a:srgbClr val="97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978888"/>
              </a:buClr>
              <a:buSzPts val="3600"/>
              <a:buFont typeface="Arial"/>
              <a:buNone/>
              <a:defRPr b="0" i="0" sz="3600" u="none" cap="none" strike="noStrike">
                <a:solidFill>
                  <a:srgbClr val="97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5pPr>
            <a:lvl6pPr indent="-228600" lvl="5" marL="27432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6pPr>
            <a:lvl7pPr indent="-228600" lvl="6" marL="32004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7pPr>
            <a:lvl8pPr indent="-228600" lvl="7" marL="36576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8pPr>
            <a:lvl9pPr indent="-228600" lvl="8" marL="4114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9pPr>
          </a:lstStyle>
          <a:p/>
        </p:txBody>
      </p:sp>
      <p:sp>
        <p:nvSpPr>
          <p:cNvPr id="25" name="Google Shape;25;p3"/>
          <p:cNvSpPr txBox="1"/>
          <p:nvPr>
            <p:ph type="title"/>
          </p:nvPr>
        </p:nvSpPr>
        <p:spPr>
          <a:xfrm>
            <a:off x="8608743" y="2735811"/>
            <a:ext cx="14741910" cy="3816229"/>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22000"/>
              <a:buFont typeface="Calibri"/>
              <a:buNone/>
              <a:defRPr b="0" i="0" sz="2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 name="Google Shape;26;p3"/>
          <p:cNvSpPr/>
          <p:nvPr/>
        </p:nvSpPr>
        <p:spPr>
          <a:xfrm rot="-5400000">
            <a:off x="6023086" y="3602584"/>
            <a:ext cx="1159728" cy="116128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3"/>
          <p:cNvSpPr/>
          <p:nvPr/>
        </p:nvSpPr>
        <p:spPr>
          <a:xfrm rot="-5400000">
            <a:off x="6929391" y="3855862"/>
            <a:ext cx="1159728" cy="65473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ogo with text on it&#10;&#10;Description automatically generated" id="28" name="Google Shape;28;p3"/>
          <p:cNvPicPr preferRelativeResize="0"/>
          <p:nvPr/>
        </p:nvPicPr>
        <p:blipFill rotWithShape="1">
          <a:blip r:embed="rId3">
            <a:alphaModFix/>
          </a:blip>
          <a:srcRect b="0" l="0" r="0" t="0"/>
          <a:stretch/>
        </p:blipFill>
        <p:spPr>
          <a:xfrm>
            <a:off x="18709578" y="9631135"/>
            <a:ext cx="3596838" cy="2909207"/>
          </a:xfrm>
          <a:prstGeom prst="rect">
            <a:avLst/>
          </a:prstGeom>
          <a:noFill/>
          <a:ln>
            <a:noFill/>
          </a:ln>
        </p:spPr>
      </p:pic>
      <p:sp>
        <p:nvSpPr>
          <p:cNvPr id="29" name="Google Shape;29;p3"/>
          <p:cNvSpPr/>
          <p:nvPr/>
        </p:nvSpPr>
        <p:spPr>
          <a:xfrm rot="-5400000">
            <a:off x="4861944" y="3605695"/>
            <a:ext cx="1159728" cy="1161288"/>
          </a:xfrm>
          <a:prstGeom prst="rect">
            <a:avLst/>
          </a:prstGeom>
          <a:solidFill>
            <a:schemeClr val="accent1">
              <a:alpha val="6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3"/>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p:cSld name="Title Slide Alt">
    <p:spTree>
      <p:nvGrpSpPr>
        <p:cNvPr id="31" name="Shape 31"/>
        <p:cNvGrpSpPr/>
        <p:nvPr/>
      </p:nvGrpSpPr>
      <p:grpSpPr>
        <a:xfrm>
          <a:off x="0" y="0"/>
          <a:ext cx="0" cy="0"/>
          <a:chOff x="0" y="0"/>
          <a:chExt cx="0" cy="0"/>
        </a:xfrm>
      </p:grpSpPr>
      <p:pic>
        <p:nvPicPr>
          <p:cNvPr id="32" name="Google Shape;32;p4"/>
          <p:cNvPicPr preferRelativeResize="0"/>
          <p:nvPr/>
        </p:nvPicPr>
        <p:blipFill rotWithShape="1">
          <a:blip r:embed="rId2">
            <a:alphaModFix amt="85000"/>
          </a:blip>
          <a:srcRect b="24065" l="0" r="0" t="24065"/>
          <a:stretch/>
        </p:blipFill>
        <p:spPr>
          <a:xfrm flipH="1">
            <a:off x="1" y="4587622"/>
            <a:ext cx="24387175" cy="6324600"/>
          </a:xfrm>
          <a:prstGeom prst="rect">
            <a:avLst/>
          </a:prstGeom>
          <a:noFill/>
          <a:ln>
            <a:noFill/>
          </a:ln>
        </p:spPr>
      </p:pic>
      <p:sp>
        <p:nvSpPr>
          <p:cNvPr id="33" name="Google Shape;33;p4"/>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4"/>
          <p:cNvSpPr/>
          <p:nvPr/>
        </p:nvSpPr>
        <p:spPr>
          <a:xfrm>
            <a:off x="11093206" y="3540369"/>
            <a:ext cx="13293969" cy="77992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4"/>
          <p:cNvSpPr txBox="1"/>
          <p:nvPr>
            <p:ph idx="1" type="body"/>
          </p:nvPr>
        </p:nvSpPr>
        <p:spPr>
          <a:xfrm>
            <a:off x="11295760" y="11960931"/>
            <a:ext cx="11058913" cy="6154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200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406400" lvl="1" marL="9144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2pPr>
            <a:lvl3pPr indent="-406400" lvl="2" marL="1371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3pPr>
            <a:lvl4pPr indent="-406400" lvl="3" marL="18288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4pPr>
            <a:lvl5pPr indent="-406400" lvl="4" marL="22860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6" name="Google Shape;36;p4"/>
          <p:cNvSpPr/>
          <p:nvPr/>
        </p:nvSpPr>
        <p:spPr>
          <a:xfrm rot="-5400000">
            <a:off x="13276432" y="511760"/>
            <a:ext cx="6112041" cy="1610944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 name="Google Shape;37;p4"/>
          <p:cNvSpPr txBox="1"/>
          <p:nvPr>
            <p:ph type="ctrTitle"/>
          </p:nvPr>
        </p:nvSpPr>
        <p:spPr>
          <a:xfrm>
            <a:off x="11285620" y="6472989"/>
            <a:ext cx="10996863" cy="295771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12000"/>
              <a:buFont typeface="Calibri"/>
              <a:buNone/>
              <a:defRPr b="1" i="0" sz="1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 name="Google Shape;38;p4"/>
          <p:cNvSpPr txBox="1"/>
          <p:nvPr>
            <p:ph idx="2" type="subTitle"/>
          </p:nvPr>
        </p:nvSpPr>
        <p:spPr>
          <a:xfrm>
            <a:off x="11268317" y="9713008"/>
            <a:ext cx="11038229" cy="14192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marR="0" rtl="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rtl="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pic>
        <p:nvPicPr>
          <p:cNvPr descr="A logo with text on it&#10;&#10;Description automatically generated" id="39" name="Google Shape;39;p4"/>
          <p:cNvPicPr preferRelativeResize="0"/>
          <p:nvPr/>
        </p:nvPicPr>
        <p:blipFill rotWithShape="1">
          <a:blip r:embed="rId3">
            <a:alphaModFix/>
          </a:blip>
          <a:srcRect b="0" l="0" r="0" t="0"/>
          <a:stretch/>
        </p:blipFill>
        <p:spPr>
          <a:xfrm>
            <a:off x="3208320" y="1009649"/>
            <a:ext cx="3596838" cy="2909207"/>
          </a:xfrm>
          <a:prstGeom prst="rect">
            <a:avLst/>
          </a:prstGeom>
          <a:noFill/>
          <a:ln>
            <a:noFill/>
          </a:ln>
        </p:spPr>
      </p:pic>
      <p:sp>
        <p:nvSpPr>
          <p:cNvPr id="40" name="Google Shape;40;p4"/>
          <p:cNvSpPr/>
          <p:nvPr/>
        </p:nvSpPr>
        <p:spPr>
          <a:xfrm flipH="1" rot="5400000">
            <a:off x="8275835" y="9748574"/>
            <a:ext cx="1159728" cy="1161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4"/>
          <p:cNvSpPr/>
          <p:nvPr/>
        </p:nvSpPr>
        <p:spPr>
          <a:xfrm flipH="1" rot="5400000">
            <a:off x="7361266" y="9996196"/>
            <a:ext cx="1159728" cy="666044"/>
          </a:xfrm>
          <a:prstGeom prst="rect">
            <a:avLst/>
          </a:prstGeom>
          <a:solidFill>
            <a:srgbClr val="4936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4"/>
          <p:cNvSpPr/>
          <p:nvPr/>
        </p:nvSpPr>
        <p:spPr>
          <a:xfrm flipH="1" rot="5400000">
            <a:off x="23226667" y="5512750"/>
            <a:ext cx="1159728" cy="116128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4"/>
          <p:cNvSpPr/>
          <p:nvPr/>
        </p:nvSpPr>
        <p:spPr>
          <a:xfrm flipH="1" rot="5400000">
            <a:off x="6700866" y="9996196"/>
            <a:ext cx="1159728" cy="666044"/>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type="secHead">
  <p:cSld name="SECTION_HEADER">
    <p:spTree>
      <p:nvGrpSpPr>
        <p:cNvPr id="44" name="Shape 44"/>
        <p:cNvGrpSpPr/>
        <p:nvPr/>
      </p:nvGrpSpPr>
      <p:grpSpPr>
        <a:xfrm>
          <a:off x="0" y="0"/>
          <a:ext cx="0" cy="0"/>
          <a:chOff x="0" y="0"/>
          <a:chExt cx="0" cy="0"/>
        </a:xfrm>
      </p:grpSpPr>
      <p:pic>
        <p:nvPicPr>
          <p:cNvPr id="45" name="Google Shape;45;p5"/>
          <p:cNvPicPr preferRelativeResize="0"/>
          <p:nvPr/>
        </p:nvPicPr>
        <p:blipFill rotWithShape="1">
          <a:blip r:embed="rId2">
            <a:alphaModFix amt="85000"/>
          </a:blip>
          <a:srcRect b="14559" l="0" r="0" t="28178"/>
          <a:stretch/>
        </p:blipFill>
        <p:spPr>
          <a:xfrm rot="10800000">
            <a:off x="-1" y="6733890"/>
            <a:ext cx="24387175" cy="6982109"/>
          </a:xfrm>
          <a:prstGeom prst="rect">
            <a:avLst/>
          </a:prstGeom>
          <a:noFill/>
          <a:ln>
            <a:noFill/>
          </a:ln>
        </p:spPr>
      </p:pic>
      <p:sp>
        <p:nvSpPr>
          <p:cNvPr id="46" name="Google Shape;46;p5"/>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5"/>
          <p:cNvSpPr/>
          <p:nvPr/>
        </p:nvSpPr>
        <p:spPr>
          <a:xfrm rot="5400000">
            <a:off x="11453937" y="-3869447"/>
            <a:ext cx="3960260" cy="2190621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5"/>
          <p:cNvSpPr txBox="1"/>
          <p:nvPr>
            <p:ph idx="1" type="body"/>
          </p:nvPr>
        </p:nvSpPr>
        <p:spPr>
          <a:xfrm>
            <a:off x="11787809" y="9414971"/>
            <a:ext cx="10475843" cy="1654081"/>
          </a:xfrm>
          <a:prstGeom prst="rect">
            <a:avLst/>
          </a:prstGeom>
          <a:noFill/>
          <a:ln>
            <a:noFill/>
          </a:ln>
        </p:spPr>
        <p:txBody>
          <a:bodyPr anchorCtr="0" anchor="t" bIns="45700" lIns="0" spcFirstLastPara="1" rIns="91425" wrap="square" tIns="45700">
            <a:noAutofit/>
          </a:bodyPr>
          <a:lstStyle>
            <a:lvl1pPr indent="-228600" lvl="0" marL="457200" marR="0" rtl="0" algn="r">
              <a:lnSpc>
                <a:spcPct val="100000"/>
              </a:lnSpc>
              <a:spcBef>
                <a:spcPts val="2000"/>
              </a:spcBef>
              <a:spcAft>
                <a:spcPts val="0"/>
              </a:spcAft>
              <a:buClr>
                <a:schemeClr val="dk1"/>
              </a:buClr>
              <a:buSzPts val="4800"/>
              <a:buFont typeface="Arial"/>
              <a:buNone/>
              <a:defRPr b="0" i="0" sz="4800" u="none" cap="none" strike="noStrike">
                <a:solidFill>
                  <a:schemeClr val="dk1"/>
                </a:solidFill>
                <a:latin typeface="Calibri"/>
                <a:ea typeface="Calibri"/>
                <a:cs typeface="Calibri"/>
                <a:sym typeface="Calibri"/>
              </a:defRPr>
            </a:lvl1pPr>
            <a:lvl2pPr indent="-228600" lvl="1" marL="914400" marR="0" rtl="0" algn="l">
              <a:lnSpc>
                <a:spcPct val="90000"/>
              </a:lnSpc>
              <a:spcBef>
                <a:spcPts val="1000"/>
              </a:spcBef>
              <a:spcAft>
                <a:spcPts val="0"/>
              </a:spcAft>
              <a:buClr>
                <a:srgbClr val="978888"/>
              </a:buClr>
              <a:buSzPts val="4000"/>
              <a:buFont typeface="Arial"/>
              <a:buNone/>
              <a:defRPr b="0" i="0" sz="4000" u="none" cap="none" strike="noStrike">
                <a:solidFill>
                  <a:srgbClr val="97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978888"/>
              </a:buClr>
              <a:buSzPts val="3600"/>
              <a:buFont typeface="Arial"/>
              <a:buNone/>
              <a:defRPr b="0" i="0" sz="3600" u="none" cap="none" strike="noStrike">
                <a:solidFill>
                  <a:srgbClr val="97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5pPr>
            <a:lvl6pPr indent="-228600" lvl="5" marL="27432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6pPr>
            <a:lvl7pPr indent="-228600" lvl="6" marL="32004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7pPr>
            <a:lvl8pPr indent="-228600" lvl="7" marL="36576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8pPr>
            <a:lvl9pPr indent="-228600" lvl="8" marL="4114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9pPr>
          </a:lstStyle>
          <a:p/>
        </p:txBody>
      </p:sp>
      <p:sp>
        <p:nvSpPr>
          <p:cNvPr id="49" name="Google Shape;49;p5"/>
          <p:cNvSpPr txBox="1"/>
          <p:nvPr>
            <p:ph type="title"/>
          </p:nvPr>
        </p:nvSpPr>
        <p:spPr>
          <a:xfrm>
            <a:off x="4580021" y="5173577"/>
            <a:ext cx="17679988" cy="3790951"/>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2"/>
              </a:buClr>
              <a:buSzPts val="9600"/>
              <a:buFont typeface="Calibri"/>
              <a:buNone/>
              <a:defRPr b="1" i="0" sz="9600" u="none" cap="none" strike="noStrike">
                <a:solidFill>
                  <a:schemeClr val="lt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5"/>
          <p:cNvSpPr/>
          <p:nvPr/>
        </p:nvSpPr>
        <p:spPr>
          <a:xfrm flipH="1" rot="5400000">
            <a:off x="2210406" y="7013971"/>
            <a:ext cx="1703105" cy="1161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5"/>
          <p:cNvSpPr/>
          <p:nvPr/>
        </p:nvSpPr>
        <p:spPr>
          <a:xfrm flipH="1" rot="5400000">
            <a:off x="2653195" y="8081783"/>
            <a:ext cx="817528" cy="116128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5"/>
          <p:cNvSpPr/>
          <p:nvPr/>
        </p:nvSpPr>
        <p:spPr>
          <a:xfrm flipH="1" rot="5400000">
            <a:off x="23226667" y="5105988"/>
            <a:ext cx="1159728" cy="1161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ogo with text on it&#10;&#10;Description automatically generated" id="53" name="Google Shape;53;p5"/>
          <p:cNvPicPr preferRelativeResize="0"/>
          <p:nvPr/>
        </p:nvPicPr>
        <p:blipFill rotWithShape="1">
          <a:blip r:embed="rId3">
            <a:alphaModFix/>
          </a:blip>
          <a:srcRect b="0" l="0" r="0" t="0"/>
          <a:stretch/>
        </p:blipFill>
        <p:spPr>
          <a:xfrm>
            <a:off x="3208320" y="1009649"/>
            <a:ext cx="3596838" cy="290920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Texture">
  <p:cSld name="Blank with Texture">
    <p:spTree>
      <p:nvGrpSpPr>
        <p:cNvPr id="54" name="Shape 5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ubtitle">
  <p:cSld name="Content with Subtitle">
    <p:spTree>
      <p:nvGrpSpPr>
        <p:cNvPr id="65" name="Shape 65"/>
        <p:cNvGrpSpPr/>
        <p:nvPr/>
      </p:nvGrpSpPr>
      <p:grpSpPr>
        <a:xfrm>
          <a:off x="0" y="0"/>
          <a:ext cx="0" cy="0"/>
          <a:chOff x="0" y="0"/>
          <a:chExt cx="0" cy="0"/>
        </a:xfrm>
      </p:grpSpPr>
      <p:sp>
        <p:nvSpPr>
          <p:cNvPr id="66" name="Google Shape;66;p8"/>
          <p:cNvSpPr txBox="1"/>
          <p:nvPr>
            <p:ph idx="1" type="body"/>
          </p:nvPr>
        </p:nvSpPr>
        <p:spPr>
          <a:xfrm>
            <a:off x="2439987" y="4896013"/>
            <a:ext cx="19553739" cy="6472989"/>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84B46"/>
              </a:buClr>
              <a:buSzPts val="3600"/>
              <a:buFont typeface="Arial"/>
              <a:buChar char="•"/>
              <a:defRPr b="0" i="0" sz="3600" u="none" cap="none" strike="noStrike">
                <a:solidFill>
                  <a:srgbClr val="493637"/>
                </a:solidFill>
                <a:latin typeface="Arial"/>
                <a:ea typeface="Arial"/>
                <a:cs typeface="Arial"/>
                <a:sym typeface="Arial"/>
              </a:defRPr>
            </a:lvl1pPr>
            <a:lvl2pPr indent="-431800" lvl="1" marL="914400" marR="0" rtl="0" algn="l">
              <a:lnSpc>
                <a:spcPct val="110000"/>
              </a:lnSpc>
              <a:spcBef>
                <a:spcPts val="2000"/>
              </a:spcBef>
              <a:spcAft>
                <a:spcPts val="0"/>
              </a:spcAft>
              <a:buClr>
                <a:srgbClr val="484B46"/>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84B46"/>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84B46"/>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84B46"/>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8"/>
          <p:cNvSpPr txBox="1"/>
          <p:nvPr>
            <p:ph type="title"/>
          </p:nvPr>
        </p:nvSpPr>
        <p:spPr>
          <a:xfrm>
            <a:off x="2439990" y="1647487"/>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8"/>
          <p:cNvSpPr txBox="1"/>
          <p:nvPr>
            <p:ph idx="2" type="body"/>
          </p:nvPr>
        </p:nvSpPr>
        <p:spPr>
          <a:xfrm>
            <a:off x="2454275" y="3904778"/>
            <a:ext cx="9306535" cy="7641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9" name="Google Shape;69;p8"/>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ontent">
  <p:cSld name="2-Column Content">
    <p:spTree>
      <p:nvGrpSpPr>
        <p:cNvPr id="70" name="Shape 70"/>
        <p:cNvGrpSpPr/>
        <p:nvPr/>
      </p:nvGrpSpPr>
      <p:grpSpPr>
        <a:xfrm>
          <a:off x="0" y="0"/>
          <a:ext cx="0" cy="0"/>
          <a:chOff x="0" y="0"/>
          <a:chExt cx="0" cy="0"/>
        </a:xfrm>
      </p:grpSpPr>
      <p:sp>
        <p:nvSpPr>
          <p:cNvPr id="71" name="Google Shape;71;p9"/>
          <p:cNvSpPr txBox="1"/>
          <p:nvPr>
            <p:ph idx="1" type="body"/>
          </p:nvPr>
        </p:nvSpPr>
        <p:spPr>
          <a:xfrm>
            <a:off x="2439988" y="4523874"/>
            <a:ext cx="19553738" cy="693019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93637"/>
              </a:buClr>
              <a:buSzPts val="3600"/>
              <a:buFont typeface="Arial"/>
              <a:buChar char="•"/>
              <a:defRPr b="0" i="0" sz="3600" u="none" cap="none" strike="noStrike">
                <a:solidFill>
                  <a:srgbClr val="493637"/>
                </a:solidFill>
                <a:latin typeface="Arial"/>
                <a:ea typeface="Arial"/>
                <a:cs typeface="Arial"/>
                <a:sym typeface="Arial"/>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9"/>
          <p:cNvSpPr txBox="1"/>
          <p:nvPr>
            <p:ph type="title"/>
          </p:nvPr>
        </p:nvSpPr>
        <p:spPr>
          <a:xfrm>
            <a:off x="2439990" y="1732547"/>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9"/>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Content">
  <p:cSld name="Comparison Content">
    <p:spTree>
      <p:nvGrpSpPr>
        <p:cNvPr id="74" name="Shape 74"/>
        <p:cNvGrpSpPr/>
        <p:nvPr/>
      </p:nvGrpSpPr>
      <p:grpSpPr>
        <a:xfrm>
          <a:off x="0" y="0"/>
          <a:ext cx="0" cy="0"/>
          <a:chOff x="0" y="0"/>
          <a:chExt cx="0" cy="0"/>
        </a:xfrm>
      </p:grpSpPr>
      <p:sp>
        <p:nvSpPr>
          <p:cNvPr id="75" name="Google Shape;75;p10"/>
          <p:cNvSpPr txBox="1"/>
          <p:nvPr>
            <p:ph idx="1" type="body"/>
          </p:nvPr>
        </p:nvSpPr>
        <p:spPr>
          <a:xfrm>
            <a:off x="2439988" y="4523873"/>
            <a:ext cx="9283089" cy="69547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0000"/>
              </a:lnSpc>
              <a:spcBef>
                <a:spcPts val="2000"/>
              </a:spcBef>
              <a:spcAft>
                <a:spcPts val="0"/>
              </a:spcAft>
              <a:buClr>
                <a:srgbClr val="493637"/>
              </a:buClr>
              <a:buSzPts val="3600"/>
              <a:buFont typeface="Arial"/>
              <a:buNone/>
              <a:defRPr b="0" i="0" sz="3600" u="none" cap="none" strike="noStrike">
                <a:solidFill>
                  <a:srgbClr val="493637"/>
                </a:solidFill>
                <a:latin typeface="Arial"/>
                <a:ea typeface="Arial"/>
                <a:cs typeface="Arial"/>
                <a:sym typeface="Arial"/>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10"/>
          <p:cNvSpPr txBox="1"/>
          <p:nvPr>
            <p:ph idx="2" type="body"/>
          </p:nvPr>
        </p:nvSpPr>
        <p:spPr>
          <a:xfrm>
            <a:off x="12664099" y="4523873"/>
            <a:ext cx="9283089" cy="69547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0000"/>
              </a:lnSpc>
              <a:spcBef>
                <a:spcPts val="2000"/>
              </a:spcBef>
              <a:spcAft>
                <a:spcPts val="0"/>
              </a:spcAft>
              <a:buClr>
                <a:srgbClr val="493637"/>
              </a:buClr>
              <a:buSzPts val="3600"/>
              <a:buFont typeface="Arial"/>
              <a:buNone/>
              <a:defRPr b="0" i="0" sz="3600" u="none" cap="none" strike="noStrike">
                <a:solidFill>
                  <a:srgbClr val="493637"/>
                </a:solidFill>
                <a:latin typeface="Arial"/>
                <a:ea typeface="Arial"/>
                <a:cs typeface="Arial"/>
                <a:sym typeface="Arial"/>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0"/>
          <p:cNvSpPr txBox="1"/>
          <p:nvPr>
            <p:ph type="title"/>
          </p:nvPr>
        </p:nvSpPr>
        <p:spPr>
          <a:xfrm>
            <a:off x="2439990" y="1756610"/>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8" name="Google Shape;78;p10"/>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Closing">
  <p:cSld name="Thank You Closing">
    <p:spTree>
      <p:nvGrpSpPr>
        <p:cNvPr id="79" name="Shape 79"/>
        <p:cNvGrpSpPr/>
        <p:nvPr/>
      </p:nvGrpSpPr>
      <p:grpSpPr>
        <a:xfrm>
          <a:off x="0" y="0"/>
          <a:ext cx="0" cy="0"/>
          <a:chOff x="0" y="0"/>
          <a:chExt cx="0" cy="0"/>
        </a:xfrm>
      </p:grpSpPr>
      <p:pic>
        <p:nvPicPr>
          <p:cNvPr id="80" name="Google Shape;80;p11"/>
          <p:cNvPicPr preferRelativeResize="0"/>
          <p:nvPr/>
        </p:nvPicPr>
        <p:blipFill rotWithShape="1">
          <a:blip r:embed="rId2">
            <a:alphaModFix amt="85000"/>
          </a:blip>
          <a:srcRect b="0" l="36908" r="36907" t="0"/>
          <a:stretch/>
        </p:blipFill>
        <p:spPr>
          <a:xfrm>
            <a:off x="0" y="-1"/>
            <a:ext cx="7182861" cy="13716000"/>
          </a:xfrm>
          <a:prstGeom prst="rect">
            <a:avLst/>
          </a:prstGeom>
          <a:noFill/>
          <a:ln>
            <a:noFill/>
          </a:ln>
        </p:spPr>
      </p:pic>
      <p:sp>
        <p:nvSpPr>
          <p:cNvPr id="81" name="Google Shape;81;p11"/>
          <p:cNvSpPr/>
          <p:nvPr/>
        </p:nvSpPr>
        <p:spPr>
          <a:xfrm rot="-5400000">
            <a:off x="3250354" y="819543"/>
            <a:ext cx="1159728" cy="6727370"/>
          </a:xfrm>
          <a:prstGeom prst="rect">
            <a:avLst/>
          </a:prstGeom>
          <a:solidFill>
            <a:schemeClr val="accent1">
              <a:alpha val="5137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11"/>
          <p:cNvSpPr txBox="1"/>
          <p:nvPr>
            <p:ph idx="1" type="body"/>
          </p:nvPr>
        </p:nvSpPr>
        <p:spPr>
          <a:xfrm>
            <a:off x="8718472" y="7896491"/>
            <a:ext cx="9505535" cy="164689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rgbClr val="493637"/>
              </a:buClr>
              <a:buSzPts val="3200"/>
              <a:buFont typeface="Arial"/>
              <a:buNone/>
              <a:defRPr b="0" i="0" sz="3200" u="none" cap="none" strike="noStrike">
                <a:solidFill>
                  <a:srgbClr val="493637"/>
                </a:solidFill>
                <a:latin typeface="Arial"/>
                <a:ea typeface="Arial"/>
                <a:cs typeface="Arial"/>
                <a:sym typeface="Arial"/>
              </a:defRPr>
            </a:lvl1pPr>
            <a:lvl2pPr indent="-228600" lvl="1" marL="914400" marR="0" rtl="0" algn="l">
              <a:lnSpc>
                <a:spcPct val="90000"/>
              </a:lnSpc>
              <a:spcBef>
                <a:spcPts val="1000"/>
              </a:spcBef>
              <a:spcAft>
                <a:spcPts val="0"/>
              </a:spcAft>
              <a:buClr>
                <a:srgbClr val="978888"/>
              </a:buClr>
              <a:buSzPts val="4000"/>
              <a:buFont typeface="Arial"/>
              <a:buNone/>
              <a:defRPr b="0" i="0" sz="4000" u="none" cap="none" strike="noStrike">
                <a:solidFill>
                  <a:srgbClr val="97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978888"/>
              </a:buClr>
              <a:buSzPts val="3600"/>
              <a:buFont typeface="Arial"/>
              <a:buNone/>
              <a:defRPr b="0" i="0" sz="3600" u="none" cap="none" strike="noStrike">
                <a:solidFill>
                  <a:srgbClr val="97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5pPr>
            <a:lvl6pPr indent="-228600" lvl="5" marL="27432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6pPr>
            <a:lvl7pPr indent="-228600" lvl="6" marL="32004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7pPr>
            <a:lvl8pPr indent="-228600" lvl="7" marL="36576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8pPr>
            <a:lvl9pPr indent="-228600" lvl="8" marL="4114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9pPr>
          </a:lstStyle>
          <a:p/>
        </p:txBody>
      </p:sp>
      <p:sp>
        <p:nvSpPr>
          <p:cNvPr id="83" name="Google Shape;83;p11"/>
          <p:cNvSpPr txBox="1"/>
          <p:nvPr>
            <p:ph idx="2" type="body"/>
          </p:nvPr>
        </p:nvSpPr>
        <p:spPr>
          <a:xfrm>
            <a:off x="8718473" y="7013443"/>
            <a:ext cx="9480317" cy="76200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indent="-228600" lvl="1" marL="914400" marR="0" rtl="0" algn="l">
              <a:lnSpc>
                <a:spcPct val="90000"/>
              </a:lnSpc>
              <a:spcBef>
                <a:spcPts val="1000"/>
              </a:spcBef>
              <a:spcAft>
                <a:spcPts val="0"/>
              </a:spcAft>
              <a:buClr>
                <a:srgbClr val="978888"/>
              </a:buClr>
              <a:buSzPts val="4000"/>
              <a:buFont typeface="Arial"/>
              <a:buNone/>
              <a:defRPr b="0" i="0" sz="4000" u="none" cap="none" strike="noStrike">
                <a:solidFill>
                  <a:srgbClr val="97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978888"/>
              </a:buClr>
              <a:buSzPts val="3600"/>
              <a:buFont typeface="Arial"/>
              <a:buNone/>
              <a:defRPr b="0" i="0" sz="3600" u="none" cap="none" strike="noStrike">
                <a:solidFill>
                  <a:srgbClr val="97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5pPr>
            <a:lvl6pPr indent="-228600" lvl="5" marL="27432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6pPr>
            <a:lvl7pPr indent="-228600" lvl="6" marL="32004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7pPr>
            <a:lvl8pPr indent="-228600" lvl="7" marL="36576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8pPr>
            <a:lvl9pPr indent="-228600" lvl="8" marL="4114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9pPr>
          </a:lstStyle>
          <a:p/>
        </p:txBody>
      </p:sp>
      <p:sp>
        <p:nvSpPr>
          <p:cNvPr id="84" name="Google Shape;84;p11"/>
          <p:cNvSpPr txBox="1"/>
          <p:nvPr>
            <p:ph type="title"/>
          </p:nvPr>
        </p:nvSpPr>
        <p:spPr>
          <a:xfrm>
            <a:off x="8608743" y="2854977"/>
            <a:ext cx="14741910" cy="3816229"/>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22000"/>
              <a:buFont typeface="Calibri"/>
              <a:buNone/>
              <a:defRPr b="0" i="0" sz="2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5" name="Google Shape;85;p11"/>
          <p:cNvSpPr/>
          <p:nvPr/>
        </p:nvSpPr>
        <p:spPr>
          <a:xfrm rot="-5400000">
            <a:off x="6023086" y="3602584"/>
            <a:ext cx="1159728" cy="116128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 name="Google Shape;86;p11"/>
          <p:cNvSpPr/>
          <p:nvPr/>
        </p:nvSpPr>
        <p:spPr>
          <a:xfrm rot="-5400000">
            <a:off x="6929391" y="3855862"/>
            <a:ext cx="1159728" cy="65473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ogo with text on it&#10;&#10;Description automatically generated" id="87" name="Google Shape;87;p11"/>
          <p:cNvPicPr preferRelativeResize="0"/>
          <p:nvPr/>
        </p:nvPicPr>
        <p:blipFill rotWithShape="1">
          <a:blip r:embed="rId3">
            <a:alphaModFix/>
          </a:blip>
          <a:srcRect b="0" l="0" r="0" t="0"/>
          <a:stretch/>
        </p:blipFill>
        <p:spPr>
          <a:xfrm>
            <a:off x="18709578" y="9631135"/>
            <a:ext cx="3596838" cy="2909207"/>
          </a:xfrm>
          <a:prstGeom prst="rect">
            <a:avLst/>
          </a:prstGeom>
          <a:noFill/>
          <a:ln>
            <a:noFill/>
          </a:ln>
        </p:spPr>
      </p:pic>
      <p:sp>
        <p:nvSpPr>
          <p:cNvPr id="88" name="Google Shape;88;p11"/>
          <p:cNvSpPr/>
          <p:nvPr/>
        </p:nvSpPr>
        <p:spPr>
          <a:xfrm rot="-5400000">
            <a:off x="4861944" y="3605695"/>
            <a:ext cx="1159728" cy="1161288"/>
          </a:xfrm>
          <a:prstGeom prst="rect">
            <a:avLst/>
          </a:prstGeom>
          <a:solidFill>
            <a:schemeClr val="accent1">
              <a:alpha val="6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1"/>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0" Type="http://schemas.openxmlformats.org/officeDocument/2006/relationships/slideLayout" Target="../slideLayouts/slideLayout13.xml"/><Relationship Id="rId13" Type="http://schemas.openxmlformats.org/officeDocument/2006/relationships/theme" Target="../theme/theme3.xml"/><Relationship Id="rId12" Type="http://schemas.openxmlformats.org/officeDocument/2006/relationships/slideLayout" Target="../slideLayouts/slideLayout15.xml"/><Relationship Id="rId1" Type="http://schemas.openxmlformats.org/officeDocument/2006/relationships/image" Target="../media/image2.jpg"/><Relationship Id="rId2" Type="http://schemas.openxmlformats.org/officeDocument/2006/relationships/image" Target="../media/image3.png"/><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313">
          <p15:clr>
            <a:srgbClr val="F26B43"/>
          </p15:clr>
        </p15:guide>
        <p15:guide id="2" pos="7681">
          <p15:clr>
            <a:srgbClr val="F26B43"/>
          </p15:clr>
        </p15:guide>
        <p15:guide id="3" pos="13825">
          <p15:clr>
            <a:srgbClr val="F26B43"/>
          </p15:clr>
        </p15:guide>
        <p15:guide id="4" orient="horz" pos="7536">
          <p15:clr>
            <a:srgbClr val="F26B43"/>
          </p15:clr>
        </p15:guide>
        <p15:guide id="5" pos="1537">
          <p15:clr>
            <a:srgbClr val="F26B43"/>
          </p15:clr>
        </p15:guide>
        <p15:guide id="6" orient="horz" pos="1080">
          <p15:clr>
            <a:srgbClr val="F26B43"/>
          </p15:clr>
        </p15:guide>
        <p15:guide id="7" orient="horz" pos="254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 name="Shape 55"/>
        <p:cNvGrpSpPr/>
        <p:nvPr/>
      </p:nvGrpSpPr>
      <p:grpSpPr>
        <a:xfrm>
          <a:off x="0" y="0"/>
          <a:ext cx="0" cy="0"/>
          <a:chOff x="0" y="0"/>
          <a:chExt cx="0" cy="0"/>
        </a:xfrm>
      </p:grpSpPr>
      <p:grpSp>
        <p:nvGrpSpPr>
          <p:cNvPr id="56" name="Google Shape;56;p7"/>
          <p:cNvGrpSpPr/>
          <p:nvPr/>
        </p:nvGrpSpPr>
        <p:grpSpPr>
          <a:xfrm>
            <a:off x="-1" y="12007516"/>
            <a:ext cx="24387176" cy="1708484"/>
            <a:chOff x="-1" y="0"/>
            <a:chExt cx="24387176" cy="1880721"/>
          </a:xfrm>
        </p:grpSpPr>
        <p:pic>
          <p:nvPicPr>
            <p:cNvPr id="57" name="Google Shape;57;p7"/>
            <p:cNvPicPr preferRelativeResize="0"/>
            <p:nvPr/>
          </p:nvPicPr>
          <p:blipFill rotWithShape="1">
            <a:blip r:embed="rId1">
              <a:alphaModFix/>
            </a:blip>
            <a:srcRect b="14560" l="0" r="0" t="70015"/>
            <a:stretch/>
          </p:blipFill>
          <p:spPr>
            <a:xfrm flipH="1" rot="10800000">
              <a:off x="0" y="0"/>
              <a:ext cx="24387175" cy="1880721"/>
            </a:xfrm>
            <a:prstGeom prst="rect">
              <a:avLst/>
            </a:prstGeom>
            <a:noFill/>
            <a:ln>
              <a:noFill/>
            </a:ln>
          </p:spPr>
        </p:pic>
        <p:grpSp>
          <p:nvGrpSpPr>
            <p:cNvPr id="58" name="Google Shape;58;p7"/>
            <p:cNvGrpSpPr/>
            <p:nvPr/>
          </p:nvGrpSpPr>
          <p:grpSpPr>
            <a:xfrm flipH="1">
              <a:off x="-1" y="0"/>
              <a:ext cx="24387175" cy="1876926"/>
              <a:chOff x="-2036372" y="0"/>
              <a:chExt cx="9798138" cy="457200"/>
            </a:xfrm>
          </p:grpSpPr>
          <p:sp>
            <p:nvSpPr>
              <p:cNvPr id="59" name="Google Shape;59;p7"/>
              <p:cNvSpPr/>
              <p:nvPr/>
            </p:nvSpPr>
            <p:spPr>
              <a:xfrm>
                <a:off x="-1" y="0"/>
                <a:ext cx="7761767" cy="457200"/>
              </a:xfrm>
              <a:prstGeom prst="rect">
                <a:avLst/>
              </a:prstGeom>
              <a:solidFill>
                <a:schemeClr val="accent1">
                  <a:alpha val="2117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 name="Google Shape;60;p7"/>
              <p:cNvSpPr/>
              <p:nvPr/>
            </p:nvSpPr>
            <p:spPr>
              <a:xfrm>
                <a:off x="-2036372" y="0"/>
                <a:ext cx="2493725" cy="45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7"/>
              <p:cNvSpPr/>
              <p:nvPr/>
            </p:nvSpPr>
            <p:spPr>
              <a:xfrm>
                <a:off x="240096" y="0"/>
                <a:ext cx="674304" cy="457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7"/>
              <p:cNvSpPr/>
              <p:nvPr/>
            </p:nvSpPr>
            <p:spPr>
              <a:xfrm>
                <a:off x="914400" y="0"/>
                <a:ext cx="340831" cy="457200"/>
              </a:xfrm>
              <a:prstGeom prst="rect">
                <a:avLst/>
              </a:prstGeom>
              <a:solidFill>
                <a:schemeClr val="dk2">
                  <a:alpha val="6980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pic>
        <p:nvPicPr>
          <p:cNvPr descr="A logo with text on it&#10;&#10;Description automatically generated" id="63" name="Google Shape;63;p7"/>
          <p:cNvPicPr preferRelativeResize="0"/>
          <p:nvPr/>
        </p:nvPicPr>
        <p:blipFill rotWithShape="1">
          <a:blip r:embed="rId2">
            <a:alphaModFix/>
          </a:blip>
          <a:srcRect b="0" l="0" r="0" t="0"/>
          <a:stretch/>
        </p:blipFill>
        <p:spPr>
          <a:xfrm>
            <a:off x="21941220" y="693224"/>
            <a:ext cx="1640543" cy="1326910"/>
          </a:xfrm>
          <a:prstGeom prst="rect">
            <a:avLst/>
          </a:prstGeom>
          <a:noFill/>
          <a:ln>
            <a:noFill/>
          </a:ln>
        </p:spPr>
      </p:pic>
      <p:sp>
        <p:nvSpPr>
          <p:cNvPr id="64" name="Google Shape;64;p7"/>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04">
          <p15:clr>
            <a:srgbClr val="F26B43"/>
          </p15:clr>
        </p15:guide>
        <p15:guide id="2" pos="7681">
          <p15:clr>
            <a:srgbClr val="F26B43"/>
          </p15:clr>
        </p15:guide>
        <p15:guide id="3" pos="1537">
          <p15:clr>
            <a:srgbClr val="F26B43"/>
          </p15:clr>
        </p15:guide>
        <p15:guide id="4" pos="13825">
          <p15:clr>
            <a:srgbClr val="F26B43"/>
          </p15:clr>
        </p15:guide>
        <p15:guide id="5" orient="horz" pos="4296">
          <p15:clr>
            <a:srgbClr val="F26B43"/>
          </p15:clr>
        </p15:guide>
        <p15:guide id="6" orient="horz" pos="7536">
          <p15:clr>
            <a:srgbClr val="F26B43"/>
          </p15:clr>
        </p15:guide>
        <p15:guide id="7" orient="horz" pos="2544">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ctrTitle"/>
          </p:nvPr>
        </p:nvSpPr>
        <p:spPr>
          <a:xfrm>
            <a:off x="10319657" y="3771900"/>
            <a:ext cx="12340318" cy="295751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2000"/>
              <a:buNone/>
            </a:pPr>
            <a:r>
              <a:rPr lang="en-US"/>
              <a:t>Trading Among Oregon Tribes</a:t>
            </a:r>
            <a:endParaRPr/>
          </a:p>
        </p:txBody>
      </p:sp>
      <p:sp>
        <p:nvSpPr>
          <p:cNvPr id="125" name="Google Shape;125;p18"/>
          <p:cNvSpPr txBox="1"/>
          <p:nvPr>
            <p:ph idx="1" type="subTitle"/>
          </p:nvPr>
        </p:nvSpPr>
        <p:spPr>
          <a:xfrm>
            <a:off x="8286579" y="7978750"/>
            <a:ext cx="14261187" cy="112064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2000"/>
              </a:spcBef>
              <a:spcAft>
                <a:spcPts val="0"/>
              </a:spcAft>
              <a:buSzPts val="4000"/>
              <a:buNone/>
            </a:pPr>
            <a:r>
              <a:rPr lang="en-US"/>
              <a:t>History shows that Native Tribes are strong and resilient. </a:t>
            </a:r>
            <a:endParaRPr/>
          </a:p>
        </p:txBody>
      </p:sp>
      <p:sp>
        <p:nvSpPr>
          <p:cNvPr id="126" name="Google Shape;126;p18"/>
          <p:cNvSpPr txBox="1"/>
          <p:nvPr>
            <p:ph idx="2" type="body"/>
          </p:nvPr>
        </p:nvSpPr>
        <p:spPr>
          <a:xfrm>
            <a:off x="20106271" y="1090718"/>
            <a:ext cx="3788229" cy="789992"/>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2000"/>
              </a:spcBef>
              <a:spcAft>
                <a:spcPts val="0"/>
              </a:spcAft>
              <a:buSzPts val="3200"/>
              <a:buNone/>
            </a:pPr>
            <a:r>
              <a:rPr lang="en-US"/>
              <a:t>1st Grade </a:t>
            </a:r>
            <a:endParaRPr/>
          </a:p>
          <a:p>
            <a:pPr indent="-228600" lvl="0" marL="457200" rtl="0" algn="l">
              <a:lnSpc>
                <a:spcPct val="90000"/>
              </a:lnSpc>
              <a:spcBef>
                <a:spcPts val="2000"/>
              </a:spcBef>
              <a:spcAft>
                <a:spcPts val="0"/>
              </a:spcAft>
              <a:buSzPts val="3200"/>
              <a:buNone/>
            </a:pPr>
            <a:r>
              <a:rPr lang="en-US"/>
              <a:t>Math Lesson</a:t>
            </a:r>
            <a:endParaRPr/>
          </a:p>
        </p:txBody>
      </p:sp>
      <p:pic>
        <p:nvPicPr>
          <p:cNvPr descr="Historical photo of men sitting in a circle drumming in regalia." id="127" name="Google Shape;127;p18"/>
          <p:cNvPicPr preferRelativeResize="0"/>
          <p:nvPr/>
        </p:nvPicPr>
        <p:blipFill rotWithShape="1">
          <a:blip r:embed="rId3">
            <a:alphaModFix/>
          </a:blip>
          <a:srcRect b="10313" l="0" r="0" t="0"/>
          <a:stretch/>
        </p:blipFill>
        <p:spPr>
          <a:xfrm>
            <a:off x="1690714" y="1485714"/>
            <a:ext cx="7692000" cy="5586072"/>
          </a:xfrm>
          <a:prstGeom prst="rect">
            <a:avLst/>
          </a:prstGeom>
          <a:noFill/>
          <a:ln>
            <a:noFill/>
          </a:ln>
        </p:spPr>
      </p:pic>
      <p:sp>
        <p:nvSpPr>
          <p:cNvPr id="128" name="Google Shape;128;p18"/>
          <p:cNvSpPr txBox="1"/>
          <p:nvPr/>
        </p:nvSpPr>
        <p:spPr>
          <a:xfrm>
            <a:off x="1690714" y="7255104"/>
            <a:ext cx="4710086" cy="318998"/>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0" i="0" lang="en-US" sz="1400" u="none" cap="none" strike="noStrike">
                <a:solidFill>
                  <a:srgbClr val="000000"/>
                </a:solidFill>
                <a:latin typeface="Arial"/>
                <a:ea typeface="Arial"/>
                <a:cs typeface="Arial"/>
                <a:sym typeface="Arial"/>
              </a:rPr>
              <a:t>Photo courtesy of The Burns Paiute Tribe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7"/>
          <p:cNvSpPr txBox="1"/>
          <p:nvPr>
            <p:ph type="title"/>
          </p:nvPr>
        </p:nvSpPr>
        <p:spPr>
          <a:xfrm>
            <a:off x="2439990" y="1732547"/>
            <a:ext cx="16617900" cy="218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Closing Discussion</a:t>
            </a:r>
            <a:endParaRPr/>
          </a:p>
        </p:txBody>
      </p:sp>
      <p:pic>
        <p:nvPicPr>
          <p:cNvPr descr="Women and children in regalia at a special event" id="212" name="Google Shape;212;p27"/>
          <p:cNvPicPr preferRelativeResize="0"/>
          <p:nvPr/>
        </p:nvPicPr>
        <p:blipFill rotWithShape="1">
          <a:blip r:embed="rId3">
            <a:alphaModFix/>
          </a:blip>
          <a:srcRect b="8567" l="0" r="0" t="0"/>
          <a:stretch/>
        </p:blipFill>
        <p:spPr>
          <a:xfrm>
            <a:off x="6839725" y="3636575"/>
            <a:ext cx="10707725" cy="7242876"/>
          </a:xfrm>
          <a:prstGeom prst="rect">
            <a:avLst/>
          </a:prstGeom>
          <a:noFill/>
          <a:ln>
            <a:noFill/>
          </a:ln>
        </p:spPr>
      </p:pic>
      <p:sp>
        <p:nvSpPr>
          <p:cNvPr id="213" name="Google Shape;213;p27"/>
          <p:cNvSpPr txBox="1"/>
          <p:nvPr/>
        </p:nvSpPr>
        <p:spPr>
          <a:xfrm>
            <a:off x="6859794" y="11166384"/>
            <a:ext cx="1219809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Photo courtesy of The Burns Paiute Tribe</a:t>
            </a:r>
            <a:endParaRPr b="0" i="0" sz="1400" u="none" cap="none" strike="noStrike">
              <a:solidFill>
                <a:srgbClr val="000000"/>
              </a:solidFill>
              <a:latin typeface="Arial"/>
              <a:ea typeface="Arial"/>
              <a:cs typeface="Arial"/>
              <a:sym typeface="Arial"/>
            </a:endParaRPr>
          </a:p>
        </p:txBody>
      </p:sp>
      <p:sp>
        <p:nvSpPr>
          <p:cNvPr id="214" name="Google Shape;214;p27"/>
          <p:cNvSpPr txBox="1"/>
          <p:nvPr>
            <p:ph idx="12" type="sldNum"/>
          </p:nvPr>
        </p:nvSpPr>
        <p:spPr>
          <a:xfrm>
            <a:off x="22540994" y="12299746"/>
            <a:ext cx="1094700" cy="730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8"/>
          <p:cNvSpPr txBox="1"/>
          <p:nvPr>
            <p:ph type="title"/>
          </p:nvPr>
        </p:nvSpPr>
        <p:spPr>
          <a:xfrm>
            <a:off x="2439990" y="1756610"/>
            <a:ext cx="16617900" cy="218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Calibri"/>
              <a:buNone/>
            </a:pPr>
            <a:r>
              <a:rPr lang="en-US"/>
              <a:t>Self-assessment</a:t>
            </a:r>
            <a:endParaRPr/>
          </a:p>
        </p:txBody>
      </p:sp>
      <p:graphicFrame>
        <p:nvGraphicFramePr>
          <p:cNvPr id="220" name="Google Shape;220;p28"/>
          <p:cNvGraphicFramePr/>
          <p:nvPr/>
        </p:nvGraphicFramePr>
        <p:xfrm>
          <a:off x="3189688" y="3946300"/>
          <a:ext cx="3000000" cy="3000000"/>
        </p:xfrm>
        <a:graphic>
          <a:graphicData uri="http://schemas.openxmlformats.org/drawingml/2006/table">
            <a:tbl>
              <a:tblPr firstRow="1">
                <a:noFill/>
                <a:tableStyleId>{1E71C0A4-85AF-4B90-9A67-CBCA2922DB8A}</a:tableStyleId>
              </a:tblPr>
              <a:tblGrid>
                <a:gridCol w="1658750"/>
                <a:gridCol w="7345175"/>
                <a:gridCol w="4501950"/>
                <a:gridCol w="4501950"/>
              </a:tblGrid>
              <a:tr h="162255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Arial"/>
                          <a:ea typeface="Arial"/>
                          <a:cs typeface="Arial"/>
                          <a:sym typeface="Arial"/>
                        </a:rPr>
                        <a:t>#</a:t>
                      </a:r>
                      <a:endParaRPr sz="3600" u="none" cap="none" strike="noStrike">
                        <a:latin typeface="Arial"/>
                        <a:ea typeface="Arial"/>
                        <a:cs typeface="Arial"/>
                        <a:sym typeface="Arial"/>
                      </a:endParaRPr>
                    </a:p>
                  </a:txBody>
                  <a:tcPr marT="63500" marB="63500" marR="63500" marL="63500">
                    <a:noFill/>
                  </a:tcPr>
                </a:tc>
                <a:tc>
                  <a:txBody>
                    <a:bodyPr/>
                    <a:lstStyle/>
                    <a:p>
                      <a:pPr indent="0" lvl="0" marL="0" marR="0" rtl="0" algn="ctr">
                        <a:lnSpc>
                          <a:spcPct val="100000"/>
                        </a:lnSpc>
                        <a:spcBef>
                          <a:spcPts val="0"/>
                        </a:spcBef>
                        <a:spcAft>
                          <a:spcPts val="0"/>
                        </a:spcAft>
                        <a:buClr>
                          <a:srgbClr val="000000"/>
                        </a:buClr>
                        <a:buSzPts val="3600"/>
                        <a:buFont typeface="Arial"/>
                        <a:buNone/>
                      </a:pPr>
                      <a:r>
                        <a:t/>
                      </a:r>
                      <a:endParaRPr b="1" sz="3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lang="en-US" sz="3600" u="none" cap="none" strike="noStrike">
                          <a:latin typeface="Arial"/>
                          <a:ea typeface="Arial"/>
                          <a:cs typeface="Arial"/>
                          <a:sym typeface="Arial"/>
                        </a:rPr>
                        <a:t>Success Criteria</a:t>
                      </a:r>
                      <a:endParaRPr b="1" sz="3600" u="none" cap="none" strike="noStrike">
                        <a:latin typeface="Arial"/>
                        <a:ea typeface="Arial"/>
                        <a:cs typeface="Arial"/>
                        <a:sym typeface="Arial"/>
                      </a:endParaRPr>
                    </a:p>
                  </a:txBody>
                  <a:tcPr marT="63500" marB="63500" marR="63500" marL="63500">
                    <a:noFill/>
                  </a:tcPr>
                </a:tc>
                <a:tc>
                  <a:txBody>
                    <a:bodyPr/>
                    <a:lstStyle/>
                    <a:p>
                      <a:pPr indent="0" lvl="0" marL="0" marR="0" rtl="0" algn="ctr">
                        <a:lnSpc>
                          <a:spcPct val="100000"/>
                        </a:lnSpc>
                        <a:spcBef>
                          <a:spcPts val="0"/>
                        </a:spcBef>
                        <a:spcAft>
                          <a:spcPts val="0"/>
                        </a:spcAft>
                        <a:buClr>
                          <a:srgbClr val="000000"/>
                        </a:buClr>
                        <a:buSzPts val="3600"/>
                        <a:buFont typeface="Arial"/>
                        <a:buNone/>
                      </a:pPr>
                      <a:r>
                        <a:rPr b="1" lang="en-US" sz="3600" u="none" cap="none" strike="noStrike">
                          <a:latin typeface="Arial"/>
                          <a:ea typeface="Arial"/>
                          <a:cs typeface="Arial"/>
                          <a:sym typeface="Arial"/>
                        </a:rPr>
                        <a:t>Sort of</a:t>
                      </a:r>
                      <a:endParaRPr b="1" sz="36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t/>
                      </a:r>
                      <a:endParaRPr b="1" sz="3600" u="none" cap="none" strike="noStrike">
                        <a:latin typeface="Arial"/>
                        <a:ea typeface="Arial"/>
                        <a:cs typeface="Arial"/>
                        <a:sym typeface="Arial"/>
                      </a:endParaRPr>
                    </a:p>
                  </a:txBody>
                  <a:tcPr marT="63500" marB="63500" marR="63500" marL="63500">
                    <a:noFill/>
                  </a:tcPr>
                </a:tc>
                <a:tc>
                  <a:txBody>
                    <a:bodyPr/>
                    <a:lstStyle/>
                    <a:p>
                      <a:pPr indent="0" lvl="0" marL="0" marR="0" rtl="0" algn="ctr">
                        <a:lnSpc>
                          <a:spcPct val="100000"/>
                        </a:lnSpc>
                        <a:spcBef>
                          <a:spcPts val="0"/>
                        </a:spcBef>
                        <a:spcAft>
                          <a:spcPts val="0"/>
                        </a:spcAft>
                        <a:buClr>
                          <a:srgbClr val="000000"/>
                        </a:buClr>
                        <a:buSzPts val="3600"/>
                        <a:buFont typeface="Arial"/>
                        <a:buNone/>
                      </a:pPr>
                      <a:r>
                        <a:rPr b="1" lang="en-US" sz="3600" u="none" cap="none" strike="noStrike">
                          <a:latin typeface="Arial"/>
                          <a:ea typeface="Arial"/>
                          <a:cs typeface="Arial"/>
                          <a:sym typeface="Arial"/>
                        </a:rPr>
                        <a:t>Yes</a:t>
                      </a:r>
                      <a:endParaRPr b="1" sz="36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t/>
                      </a:r>
                      <a:endParaRPr b="1" sz="36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t/>
                      </a:r>
                      <a:endParaRPr b="1" sz="3600" u="none" cap="none" strike="noStrike">
                        <a:latin typeface="Arial"/>
                        <a:ea typeface="Arial"/>
                        <a:cs typeface="Arial"/>
                        <a:sym typeface="Arial"/>
                      </a:endParaRPr>
                    </a:p>
                  </a:txBody>
                  <a:tcPr marT="63500" marB="63500" marR="63500" marL="63500">
                    <a:noFill/>
                  </a:tcPr>
                </a:tc>
              </a:tr>
              <a:tr h="18739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Arial"/>
                          <a:ea typeface="Arial"/>
                          <a:cs typeface="Arial"/>
                          <a:sym typeface="Arial"/>
                        </a:rPr>
                        <a:t>1</a:t>
                      </a:r>
                      <a:endParaRPr sz="3600" u="none" cap="none" strike="noStrike">
                        <a:latin typeface="Arial"/>
                        <a:ea typeface="Arial"/>
                        <a:cs typeface="Arial"/>
                        <a:sym typeface="Arial"/>
                      </a:endParaRPr>
                    </a:p>
                  </a:txBody>
                  <a:tcPr marT="63500" marB="63500" marR="63500" marL="63500" anchor="ctr">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Arial"/>
                          <a:ea typeface="Arial"/>
                          <a:cs typeface="Arial"/>
                          <a:sym typeface="Arial"/>
                        </a:rPr>
                        <a:t>Can I explain what trading and sovereignty mean in my own words?</a:t>
                      </a:r>
                      <a:endParaRPr sz="3600" u="none" cap="none" strike="noStrike">
                        <a:latin typeface="Arial"/>
                        <a:ea typeface="Arial"/>
                        <a:cs typeface="Arial"/>
                        <a:sym typeface="Arial"/>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rPr>
                        <a:t>.</a:t>
                      </a:r>
                      <a:endParaRPr sz="3600" u="none" cap="none" strike="noStrike">
                        <a:solidFill>
                          <a:srgbClr val="FFFFFF"/>
                        </a:solidFill>
                        <a:latin typeface="Arial"/>
                        <a:ea typeface="Arial"/>
                        <a:cs typeface="Arial"/>
                        <a:sym typeface="Arial"/>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rPr>
                        <a:t>.</a:t>
                      </a:r>
                      <a:endParaRPr sz="3600" u="none" cap="none" strike="noStrike">
                        <a:solidFill>
                          <a:srgbClr val="FFFFFF"/>
                        </a:solidFill>
                        <a:latin typeface="Arial"/>
                        <a:ea typeface="Arial"/>
                        <a:cs typeface="Arial"/>
                        <a:sym typeface="Arial"/>
                      </a:endParaRPr>
                    </a:p>
                  </a:txBody>
                  <a:tcPr marT="63500" marB="63500" marR="63500" marL="63500">
                    <a:noFill/>
                  </a:tcPr>
                </a:tc>
              </a:tr>
              <a:tr h="18739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Arial"/>
                          <a:ea typeface="Arial"/>
                          <a:cs typeface="Arial"/>
                          <a:sym typeface="Arial"/>
                        </a:rPr>
                        <a:t>2</a:t>
                      </a:r>
                      <a:endParaRPr sz="3600" u="none" cap="none" strike="noStrike">
                        <a:latin typeface="Arial"/>
                        <a:ea typeface="Arial"/>
                        <a:cs typeface="Arial"/>
                        <a:sym typeface="Arial"/>
                      </a:endParaRPr>
                    </a:p>
                  </a:txBody>
                  <a:tcPr marT="63500" marB="63500" marR="63500" marL="63500" anchor="ctr">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Arial"/>
                          <a:ea typeface="Arial"/>
                          <a:cs typeface="Arial"/>
                          <a:sym typeface="Arial"/>
                        </a:rPr>
                        <a:t>Can I describe how math helps in trading?</a:t>
                      </a:r>
                      <a:endParaRPr sz="3600" u="none" cap="none" strike="noStrike">
                        <a:latin typeface="Arial"/>
                        <a:ea typeface="Arial"/>
                        <a:cs typeface="Arial"/>
                        <a:sym typeface="Arial"/>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rPr>
                        <a:t>.</a:t>
                      </a:r>
                      <a:endParaRPr sz="3600" u="none" cap="none" strike="noStrike">
                        <a:solidFill>
                          <a:srgbClr val="FFFFFF"/>
                        </a:solidFill>
                        <a:latin typeface="Arial"/>
                        <a:ea typeface="Arial"/>
                        <a:cs typeface="Arial"/>
                        <a:sym typeface="Arial"/>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rPr>
                        <a:t>.</a:t>
                      </a:r>
                      <a:endParaRPr sz="3600" u="none" cap="none" strike="noStrike">
                        <a:solidFill>
                          <a:srgbClr val="FFFFFF"/>
                        </a:solidFill>
                        <a:latin typeface="Arial"/>
                        <a:ea typeface="Arial"/>
                        <a:cs typeface="Arial"/>
                        <a:sym typeface="Arial"/>
                      </a:endParaRPr>
                    </a:p>
                  </a:txBody>
                  <a:tcPr marT="63500" marB="63500" marR="63500" marL="63500">
                    <a:noFill/>
                  </a:tcPr>
                </a:tc>
              </a:tr>
              <a:tr h="18739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Arial"/>
                          <a:ea typeface="Arial"/>
                          <a:cs typeface="Arial"/>
                          <a:sym typeface="Arial"/>
                        </a:rPr>
                        <a:t>3</a:t>
                      </a:r>
                      <a:endParaRPr sz="3600" u="none" cap="none" strike="noStrike">
                        <a:latin typeface="Arial"/>
                        <a:ea typeface="Arial"/>
                        <a:cs typeface="Arial"/>
                        <a:sym typeface="Arial"/>
                      </a:endParaRPr>
                    </a:p>
                  </a:txBody>
                  <a:tcPr marT="63500" marB="63500" marR="63500" marL="63500" anchor="ctr">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Arial"/>
                          <a:ea typeface="Arial"/>
                          <a:cs typeface="Arial"/>
                          <a:sym typeface="Arial"/>
                        </a:rPr>
                        <a:t>Can I use a math strategy to decide if a trade is good?</a:t>
                      </a:r>
                      <a:endParaRPr sz="3600" u="none" cap="none" strike="noStrike">
                        <a:latin typeface="Arial"/>
                        <a:ea typeface="Arial"/>
                        <a:cs typeface="Arial"/>
                        <a:sym typeface="Arial"/>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rPr>
                        <a:t>.</a:t>
                      </a:r>
                      <a:endParaRPr sz="3600" u="none" cap="none" strike="noStrike">
                        <a:solidFill>
                          <a:srgbClr val="FFFFFF"/>
                        </a:solidFill>
                        <a:latin typeface="Arial"/>
                        <a:ea typeface="Arial"/>
                        <a:cs typeface="Arial"/>
                        <a:sym typeface="Arial"/>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rPr>
                        <a:t>.</a:t>
                      </a:r>
                      <a:endParaRPr sz="3600" u="none" cap="none" strike="noStrike">
                        <a:solidFill>
                          <a:srgbClr val="FFFFFF"/>
                        </a:solidFill>
                        <a:latin typeface="Arial"/>
                        <a:ea typeface="Arial"/>
                        <a:cs typeface="Arial"/>
                        <a:sym typeface="Arial"/>
                      </a:endParaRPr>
                    </a:p>
                  </a:txBody>
                  <a:tcPr marT="63500" marB="63500" marR="63500" marL="63500">
                    <a:noFill/>
                  </a:tcPr>
                </a:tc>
              </a:tr>
            </a:tbl>
          </a:graphicData>
        </a:graphic>
      </p:graphicFrame>
      <p:pic>
        <p:nvPicPr>
          <p:cNvPr descr="Illustration of thumb sideways" id="221" name="Google Shape;221;p28"/>
          <p:cNvPicPr preferRelativeResize="0"/>
          <p:nvPr/>
        </p:nvPicPr>
        <p:blipFill rotWithShape="1">
          <a:blip r:embed="rId3">
            <a:alphaModFix/>
          </a:blip>
          <a:srcRect b="0" l="0" r="0" t="0"/>
          <a:stretch/>
        </p:blipFill>
        <p:spPr>
          <a:xfrm>
            <a:off x="13842663" y="4590538"/>
            <a:ext cx="1028700" cy="1000125"/>
          </a:xfrm>
          <a:prstGeom prst="rect">
            <a:avLst/>
          </a:prstGeom>
          <a:noFill/>
          <a:ln>
            <a:noFill/>
          </a:ln>
        </p:spPr>
      </p:pic>
      <p:pic>
        <p:nvPicPr>
          <p:cNvPr descr="Illustration of thumbs up" id="222" name="Google Shape;222;p28"/>
          <p:cNvPicPr preferRelativeResize="0"/>
          <p:nvPr/>
        </p:nvPicPr>
        <p:blipFill rotWithShape="1">
          <a:blip r:embed="rId4">
            <a:alphaModFix/>
          </a:blip>
          <a:srcRect b="0" l="0" r="0" t="0"/>
          <a:stretch/>
        </p:blipFill>
        <p:spPr>
          <a:xfrm>
            <a:off x="18556288" y="4595313"/>
            <a:ext cx="952500" cy="990600"/>
          </a:xfrm>
          <a:prstGeom prst="rect">
            <a:avLst/>
          </a:prstGeom>
          <a:noFill/>
          <a:ln>
            <a:noFill/>
          </a:ln>
        </p:spPr>
      </p:pic>
      <p:sp>
        <p:nvSpPr>
          <p:cNvPr id="223" name="Google Shape;223;p28"/>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9"/>
          <p:cNvSpPr txBox="1"/>
          <p:nvPr>
            <p:ph type="title"/>
          </p:nvPr>
        </p:nvSpPr>
        <p:spPr>
          <a:xfrm>
            <a:off x="8608743" y="2854977"/>
            <a:ext cx="14741910" cy="381622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2000"/>
              <a:buFont typeface="Calibri"/>
              <a:buNone/>
            </a:pPr>
            <a:r>
              <a:rPr lang="en-US"/>
              <a:t>luuwii!</a:t>
            </a:r>
            <a:endParaRPr/>
          </a:p>
        </p:txBody>
      </p:sp>
      <p:sp>
        <p:nvSpPr>
          <p:cNvPr id="230" name="Google Shape;230;p29"/>
          <p:cNvSpPr txBox="1"/>
          <p:nvPr>
            <p:ph idx="1" type="body"/>
          </p:nvPr>
        </p:nvSpPr>
        <p:spPr>
          <a:xfrm>
            <a:off x="8718472" y="7410716"/>
            <a:ext cx="9505535" cy="1646899"/>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2000"/>
              </a:spcBef>
              <a:spcAft>
                <a:spcPts val="0"/>
              </a:spcAft>
              <a:buClr>
                <a:srgbClr val="493637"/>
              </a:buClr>
              <a:buSzPts val="3200"/>
              <a:buFont typeface="Arial"/>
              <a:buNone/>
            </a:pPr>
            <a:r>
              <a:rPr lang="en-US" sz="4400"/>
              <a:t>“thank you” in hanis,</a:t>
            </a:r>
            <a:endParaRPr/>
          </a:p>
          <a:p>
            <a:pPr indent="-228600" lvl="0" marL="457200" marR="0" rtl="0" algn="l">
              <a:lnSpc>
                <a:spcPct val="100000"/>
              </a:lnSpc>
              <a:spcBef>
                <a:spcPts val="2000"/>
              </a:spcBef>
              <a:spcAft>
                <a:spcPts val="0"/>
              </a:spcAft>
              <a:buClr>
                <a:srgbClr val="493637"/>
              </a:buClr>
              <a:buSzPts val="3200"/>
              <a:buFont typeface="Arial"/>
              <a:buNone/>
            </a:pPr>
            <a:r>
              <a:rPr lang="en-US" sz="4400"/>
              <a:t>language of the Coos Tribe</a:t>
            </a:r>
            <a:endParaRPr/>
          </a:p>
        </p:txBody>
      </p:sp>
      <p:sp>
        <p:nvSpPr>
          <p:cNvPr id="231" name="Google Shape;231;p29"/>
          <p:cNvSpPr txBox="1"/>
          <p:nvPr>
            <p:ph idx="2" type="body"/>
          </p:nvPr>
        </p:nvSpPr>
        <p:spPr>
          <a:xfrm>
            <a:off x="8718472" y="10599188"/>
            <a:ext cx="9480317" cy="762001"/>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2000"/>
              </a:spcBef>
              <a:spcAft>
                <a:spcPts val="0"/>
              </a:spcAft>
              <a:buClr>
                <a:schemeClr val="lt1"/>
              </a:buClr>
              <a:buSzPts val="3600"/>
              <a:buFont typeface="Arial"/>
              <a:buNone/>
            </a:pPr>
            <a:r>
              <a:rPr lang="en-US" sz="4000"/>
              <a:t>pronounced “loo – wee”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9"/>
          <p:cNvSpPr txBox="1"/>
          <p:nvPr>
            <p:ph type="title"/>
          </p:nvPr>
        </p:nvSpPr>
        <p:spPr>
          <a:xfrm>
            <a:off x="9645168" y="2130461"/>
            <a:ext cx="14742000" cy="3816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0"/>
              <a:buNone/>
            </a:pPr>
            <a:r>
              <a:rPr lang="en-US"/>
              <a:t>A Tribe</a:t>
            </a:r>
            <a:endParaRPr/>
          </a:p>
        </p:txBody>
      </p:sp>
      <p:sp>
        <p:nvSpPr>
          <p:cNvPr id="135" name="Google Shape;135;p19"/>
          <p:cNvSpPr txBox="1"/>
          <p:nvPr>
            <p:ph idx="2" type="body"/>
          </p:nvPr>
        </p:nvSpPr>
        <p:spPr>
          <a:xfrm>
            <a:off x="11663975" y="6041423"/>
            <a:ext cx="9480300" cy="3265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SzPts val="3600"/>
              <a:buNone/>
            </a:pPr>
            <a:r>
              <a:rPr lang="en-US" sz="5400"/>
              <a:t>is a group of families who come from this land and share ways of doing things for a long time.</a:t>
            </a:r>
            <a:endParaRPr sz="3900"/>
          </a:p>
        </p:txBody>
      </p:sp>
      <p:sp>
        <p:nvSpPr>
          <p:cNvPr id="136" name="Google Shape;136;p19"/>
          <p:cNvSpPr txBox="1"/>
          <p:nvPr>
            <p:ph idx="1" type="body"/>
          </p:nvPr>
        </p:nvSpPr>
        <p:spPr>
          <a:xfrm>
            <a:off x="11788124" y="10140875"/>
            <a:ext cx="7299900" cy="164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SzPts val="3200"/>
              <a:buNone/>
            </a:pPr>
            <a:r>
              <a:rPr lang="en-US" sz="4800"/>
              <a:t>Tribes are made up of people called Native Americans.</a:t>
            </a:r>
            <a:endParaRPr sz="4800"/>
          </a:p>
        </p:txBody>
      </p:sp>
      <p:sp>
        <p:nvSpPr>
          <p:cNvPr id="137" name="Google Shape;137;p19"/>
          <p:cNvSpPr txBox="1"/>
          <p:nvPr/>
        </p:nvSpPr>
        <p:spPr>
          <a:xfrm>
            <a:off x="1512842" y="11806072"/>
            <a:ext cx="5500767" cy="782202"/>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Photo </a:t>
            </a:r>
            <a:r>
              <a:rPr b="0" i="0" lang="en-US" sz="1400" u="none" cap="none" strike="noStrike">
                <a:solidFill>
                  <a:schemeClr val="dk1"/>
                </a:solidFill>
                <a:latin typeface="Calibri"/>
                <a:ea typeface="Calibri"/>
                <a:cs typeface="Calibri"/>
                <a:sym typeface="Calibri"/>
              </a:rPr>
              <a:t>courtesy of </a:t>
            </a:r>
            <a:r>
              <a:rPr b="0" i="0" lang="en-US" sz="1400" u="none" cap="none" strike="noStrike">
                <a:solidFill>
                  <a:schemeClr val="dk1"/>
                </a:solidFill>
                <a:latin typeface="Arial"/>
                <a:ea typeface="Arial"/>
                <a:cs typeface="Arial"/>
                <a:sym typeface="Arial"/>
              </a:rPr>
              <a:t>the Confederated Tribes of Coos, Lower Umpqua, and Siuslaw Indians</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A group of people posing for a photo&#10;&#10;AI-generated content may be incorrect." id="138" name="Google Shape;138;p19"/>
          <p:cNvPicPr preferRelativeResize="0"/>
          <p:nvPr/>
        </p:nvPicPr>
        <p:blipFill rotWithShape="1">
          <a:blip r:embed="rId3">
            <a:alphaModFix/>
          </a:blip>
          <a:srcRect b="0" l="0" r="0" t="0"/>
          <a:stretch/>
        </p:blipFill>
        <p:spPr>
          <a:xfrm>
            <a:off x="1505146" y="1162050"/>
            <a:ext cx="7258997" cy="10629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title"/>
          </p:nvPr>
        </p:nvSpPr>
        <p:spPr>
          <a:xfrm>
            <a:off x="9257618" y="1924711"/>
            <a:ext cx="14742000" cy="3816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0"/>
              <a:buNone/>
            </a:pPr>
            <a:r>
              <a:rPr lang="en-US" sz="18300"/>
              <a:t>Sovereignty</a:t>
            </a:r>
            <a:endParaRPr sz="18300"/>
          </a:p>
        </p:txBody>
      </p:sp>
      <p:sp>
        <p:nvSpPr>
          <p:cNvPr id="145" name="Google Shape;145;p20"/>
          <p:cNvSpPr txBox="1"/>
          <p:nvPr>
            <p:ph idx="2" type="body"/>
          </p:nvPr>
        </p:nvSpPr>
        <p:spPr>
          <a:xfrm>
            <a:off x="11355450" y="6846900"/>
            <a:ext cx="8773500" cy="76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SzPts val="3600"/>
              <a:buNone/>
            </a:pPr>
            <a:r>
              <a:rPr lang="en-US" sz="5400"/>
              <a:t>is having the power to make your own rules and take care of your own people.</a:t>
            </a:r>
            <a:endParaRPr sz="5400"/>
          </a:p>
        </p:txBody>
      </p:sp>
      <p:sp>
        <p:nvSpPr>
          <p:cNvPr id="146" name="Google Shape;146;p20"/>
          <p:cNvSpPr txBox="1"/>
          <p:nvPr>
            <p:ph idx="1" type="body"/>
          </p:nvPr>
        </p:nvSpPr>
        <p:spPr>
          <a:xfrm>
            <a:off x="11355449" y="10316400"/>
            <a:ext cx="6490500" cy="164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SzPts val="3200"/>
              <a:buNone/>
            </a:pPr>
            <a:r>
              <a:rPr lang="en-US" sz="4800"/>
              <a:t>Tribes have sovereignty.</a:t>
            </a:r>
            <a:endParaRPr sz="4800"/>
          </a:p>
        </p:txBody>
      </p:sp>
      <p:pic>
        <p:nvPicPr>
          <p:cNvPr descr="Two children sitting on a rock outdoors." id="147" name="Google Shape;147;p20" title="sept weaving tyson and talice.jpg"/>
          <p:cNvPicPr preferRelativeResize="0"/>
          <p:nvPr/>
        </p:nvPicPr>
        <p:blipFill>
          <a:blip r:embed="rId3">
            <a:alphaModFix/>
          </a:blip>
          <a:stretch>
            <a:fillRect/>
          </a:stretch>
        </p:blipFill>
        <p:spPr>
          <a:xfrm>
            <a:off x="1599525" y="5122750"/>
            <a:ext cx="7658100" cy="7658100"/>
          </a:xfrm>
          <a:prstGeom prst="rect">
            <a:avLst/>
          </a:prstGeom>
          <a:noFill/>
          <a:ln>
            <a:noFill/>
          </a:ln>
        </p:spPr>
      </p:pic>
      <p:sp>
        <p:nvSpPr>
          <p:cNvPr id="148" name="Google Shape;148;p20"/>
          <p:cNvSpPr txBox="1"/>
          <p:nvPr/>
        </p:nvSpPr>
        <p:spPr>
          <a:xfrm>
            <a:off x="1599525" y="12780850"/>
            <a:ext cx="765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222222"/>
                </a:solidFill>
              </a:rPr>
              <a:t>Image from CTCLUSI, Photographer Morgan Gaines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1"/>
          <p:cNvSpPr txBox="1"/>
          <p:nvPr>
            <p:ph type="title"/>
          </p:nvPr>
        </p:nvSpPr>
        <p:spPr>
          <a:xfrm>
            <a:off x="8950068" y="1045836"/>
            <a:ext cx="14742000" cy="3816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0"/>
              <a:buNone/>
            </a:pPr>
            <a:r>
              <a:rPr lang="en-US"/>
              <a:t>Trade</a:t>
            </a:r>
            <a:endParaRPr/>
          </a:p>
        </p:txBody>
      </p:sp>
      <p:sp>
        <p:nvSpPr>
          <p:cNvPr id="155" name="Google Shape;155;p21"/>
          <p:cNvSpPr txBox="1"/>
          <p:nvPr>
            <p:ph idx="2" type="body"/>
          </p:nvPr>
        </p:nvSpPr>
        <p:spPr>
          <a:xfrm>
            <a:off x="11580918" y="4963887"/>
            <a:ext cx="9480300" cy="3592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SzPts val="3600"/>
              <a:buNone/>
            </a:pPr>
            <a:r>
              <a:rPr lang="en-US" sz="5400"/>
              <a:t>means to give something you have to someone else and get something you want from them in return. </a:t>
            </a:r>
            <a:endParaRPr sz="5400"/>
          </a:p>
        </p:txBody>
      </p:sp>
      <p:sp>
        <p:nvSpPr>
          <p:cNvPr id="156" name="Google Shape;156;p21"/>
          <p:cNvSpPr txBox="1"/>
          <p:nvPr>
            <p:ph idx="1" type="body"/>
          </p:nvPr>
        </p:nvSpPr>
        <p:spPr>
          <a:xfrm>
            <a:off x="11580918" y="9206025"/>
            <a:ext cx="5845744" cy="164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SzPts val="3200"/>
              <a:buNone/>
            </a:pPr>
            <a:r>
              <a:rPr lang="en-US" sz="4800"/>
              <a:t>Tribes make their own trading rules as part of their sovereignty.</a:t>
            </a:r>
            <a:endParaRPr sz="4800"/>
          </a:p>
        </p:txBody>
      </p:sp>
      <p:pic>
        <p:nvPicPr>
          <p:cNvPr descr="Two women of different ages doing crafts at a table." id="157" name="Google Shape;157;p21"/>
          <p:cNvPicPr preferRelativeResize="0"/>
          <p:nvPr/>
        </p:nvPicPr>
        <p:blipFill rotWithShape="1">
          <a:blip r:embed="rId3">
            <a:alphaModFix/>
          </a:blip>
          <a:srcRect b="504" l="1438" r="0" t="2416"/>
          <a:stretch/>
        </p:blipFill>
        <p:spPr>
          <a:xfrm>
            <a:off x="1351850" y="6191425"/>
            <a:ext cx="8073551" cy="6029200"/>
          </a:xfrm>
          <a:prstGeom prst="rect">
            <a:avLst/>
          </a:prstGeom>
          <a:noFill/>
          <a:ln>
            <a:noFill/>
          </a:ln>
        </p:spPr>
      </p:pic>
      <p:sp>
        <p:nvSpPr>
          <p:cNvPr id="158" name="Google Shape;158;p21"/>
          <p:cNvSpPr txBox="1"/>
          <p:nvPr/>
        </p:nvSpPr>
        <p:spPr>
          <a:xfrm>
            <a:off x="1351850" y="12562186"/>
            <a:ext cx="122052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Photo courtesy of The Burns Paiute Tribe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2"/>
          <p:cNvSpPr txBox="1"/>
          <p:nvPr>
            <p:ph type="title"/>
          </p:nvPr>
        </p:nvSpPr>
        <p:spPr>
          <a:xfrm>
            <a:off x="2439990" y="1732548"/>
            <a:ext cx="16617900" cy="218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Group Talk</a:t>
            </a:r>
            <a:endParaRPr/>
          </a:p>
        </p:txBody>
      </p:sp>
      <p:sp>
        <p:nvSpPr>
          <p:cNvPr id="165" name="Google Shape;165;p22"/>
          <p:cNvSpPr txBox="1"/>
          <p:nvPr>
            <p:ph idx="2" type="body"/>
          </p:nvPr>
        </p:nvSpPr>
        <p:spPr>
          <a:xfrm>
            <a:off x="2440000" y="4905000"/>
            <a:ext cx="7731300" cy="3285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4400"/>
              <a:buNone/>
            </a:pPr>
            <a:r>
              <a:rPr lang="en-US" sz="7400"/>
              <a:t>Have you ever traded something with a friend?</a:t>
            </a:r>
            <a:endParaRPr sz="7400"/>
          </a:p>
        </p:txBody>
      </p:sp>
      <p:sp>
        <p:nvSpPr>
          <p:cNvPr id="166" name="Google Shape;166;p22"/>
          <p:cNvSpPr txBox="1"/>
          <p:nvPr/>
        </p:nvSpPr>
        <p:spPr>
          <a:xfrm>
            <a:off x="15685725" y="10558100"/>
            <a:ext cx="5290500" cy="8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Photo courtesy of The Burns Paiute Tribe.</a:t>
            </a:r>
            <a:endParaRPr b="0" i="0" sz="1900" u="none" cap="none" strike="noStrike">
              <a:solidFill>
                <a:srgbClr val="000000"/>
              </a:solidFill>
              <a:latin typeface="Arial"/>
              <a:ea typeface="Arial"/>
              <a:cs typeface="Arial"/>
              <a:sym typeface="Arial"/>
            </a:endParaRPr>
          </a:p>
        </p:txBody>
      </p:sp>
      <p:sp>
        <p:nvSpPr>
          <p:cNvPr id="167" name="Google Shape;167;p22"/>
          <p:cNvSpPr txBox="1"/>
          <p:nvPr>
            <p:ph idx="12" type="sldNum"/>
          </p:nvPr>
        </p:nvSpPr>
        <p:spPr>
          <a:xfrm>
            <a:off x="22540994" y="12299746"/>
            <a:ext cx="1094700" cy="730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pic>
        <p:nvPicPr>
          <p:cNvPr descr="Two rows of women displaying their cradleboards." id="168" name="Google Shape;168;p22"/>
          <p:cNvPicPr preferRelativeResize="0"/>
          <p:nvPr/>
        </p:nvPicPr>
        <p:blipFill rotWithShape="1">
          <a:blip r:embed="rId3">
            <a:alphaModFix/>
          </a:blip>
          <a:srcRect b="0" l="0" r="0" t="0"/>
          <a:stretch/>
        </p:blipFill>
        <p:spPr>
          <a:xfrm>
            <a:off x="14045300" y="3261689"/>
            <a:ext cx="8123125" cy="7116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3"/>
          <p:cNvSpPr txBox="1"/>
          <p:nvPr>
            <p:ph type="title"/>
          </p:nvPr>
        </p:nvSpPr>
        <p:spPr>
          <a:xfrm>
            <a:off x="2440000" y="1536225"/>
            <a:ext cx="7731300" cy="155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4400"/>
              <a:buFont typeface="Arial"/>
              <a:buNone/>
            </a:pPr>
            <a:r>
              <a:rPr b="1" i="0" lang="en-US" sz="8300" u="none" cap="none" strike="noStrike">
                <a:solidFill>
                  <a:schemeClr val="lt1"/>
                </a:solidFill>
                <a:latin typeface="Calibri"/>
                <a:ea typeface="Calibri"/>
                <a:cs typeface="Calibri"/>
                <a:sym typeface="Calibri"/>
              </a:rPr>
              <a:t>Dentalium! </a:t>
            </a:r>
            <a:endParaRPr/>
          </a:p>
        </p:txBody>
      </p:sp>
      <p:pic>
        <p:nvPicPr>
          <p:cNvPr descr="Top of traditional regalia dress decorated with dentalium." id="175" name="Google Shape;175;p23"/>
          <p:cNvPicPr preferRelativeResize="0"/>
          <p:nvPr/>
        </p:nvPicPr>
        <p:blipFill rotWithShape="1">
          <a:blip r:embed="rId3">
            <a:alphaModFix/>
          </a:blip>
          <a:srcRect b="8858" l="0" r="53727" t="0"/>
          <a:stretch/>
        </p:blipFill>
        <p:spPr>
          <a:xfrm>
            <a:off x="12735075" y="3354563"/>
            <a:ext cx="8976676" cy="7706351"/>
          </a:xfrm>
          <a:prstGeom prst="rect">
            <a:avLst/>
          </a:prstGeom>
          <a:noFill/>
          <a:ln>
            <a:noFill/>
          </a:ln>
        </p:spPr>
      </p:pic>
      <p:pic>
        <p:nvPicPr>
          <p:cNvPr descr="Abalone shell filled with dentalium." id="176" name="Google Shape;176;p23"/>
          <p:cNvPicPr preferRelativeResize="0"/>
          <p:nvPr/>
        </p:nvPicPr>
        <p:blipFill rotWithShape="1">
          <a:blip r:embed="rId4">
            <a:alphaModFix/>
          </a:blip>
          <a:srcRect b="0" l="0" r="0" t="0"/>
          <a:stretch/>
        </p:blipFill>
        <p:spPr>
          <a:xfrm>
            <a:off x="2718625" y="3668889"/>
            <a:ext cx="8976674" cy="7154076"/>
          </a:xfrm>
          <a:prstGeom prst="rect">
            <a:avLst/>
          </a:prstGeom>
          <a:noFill/>
          <a:ln>
            <a:noFill/>
          </a:ln>
        </p:spPr>
      </p:pic>
      <p:sp>
        <p:nvSpPr>
          <p:cNvPr id="177" name="Google Shape;177;p23"/>
          <p:cNvSpPr txBox="1"/>
          <p:nvPr/>
        </p:nvSpPr>
        <p:spPr>
          <a:xfrm>
            <a:off x="2718625" y="11097452"/>
            <a:ext cx="897667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Photo by Morgan Gaines, courtesy of the Confederated Tribes of Coos, Lower Umpqua, and Siuslaw Indians</a:t>
            </a:r>
            <a:endParaRPr b="0" i="0" sz="1400" u="none" cap="none" strike="noStrike">
              <a:solidFill>
                <a:srgbClr val="000000"/>
              </a:solidFill>
              <a:latin typeface="Arial"/>
              <a:ea typeface="Arial"/>
              <a:cs typeface="Arial"/>
              <a:sym typeface="Arial"/>
            </a:endParaRPr>
          </a:p>
        </p:txBody>
      </p:sp>
      <p:sp>
        <p:nvSpPr>
          <p:cNvPr id="178" name="Google Shape;178;p23"/>
          <p:cNvSpPr txBox="1"/>
          <p:nvPr/>
        </p:nvSpPr>
        <p:spPr>
          <a:xfrm>
            <a:off x="13060017" y="11112193"/>
            <a:ext cx="122052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Photo by Morgan Gaines, courtesy of the Confederated Tribes of Coos, Lower Umpqua, and Siuslaw Indians</a:t>
            </a:r>
            <a:endParaRPr b="0" i="0" sz="1400" u="none" cap="none" strike="noStrike">
              <a:solidFill>
                <a:srgbClr val="000000"/>
              </a:solidFill>
              <a:latin typeface="Arial"/>
              <a:ea typeface="Arial"/>
              <a:cs typeface="Arial"/>
              <a:sym typeface="Arial"/>
            </a:endParaRPr>
          </a:p>
        </p:txBody>
      </p:sp>
      <p:sp>
        <p:nvSpPr>
          <p:cNvPr id="179" name="Google Shape;179;p23"/>
          <p:cNvSpPr txBox="1"/>
          <p:nvPr>
            <p:ph idx="12" type="sldNum"/>
          </p:nvPr>
        </p:nvSpPr>
        <p:spPr>
          <a:xfrm>
            <a:off x="22540994" y="12147346"/>
            <a:ext cx="1094700" cy="730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4"/>
          <p:cNvSpPr txBox="1"/>
          <p:nvPr>
            <p:ph type="ctrTitle"/>
          </p:nvPr>
        </p:nvSpPr>
        <p:spPr>
          <a:xfrm>
            <a:off x="8201002" y="1080900"/>
            <a:ext cx="15487500" cy="2957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2000"/>
              <a:buFont typeface="Calibri"/>
              <a:buNone/>
            </a:pPr>
            <a:r>
              <a:rPr lang="en-US"/>
              <a:t>Essential Questions</a:t>
            </a:r>
            <a:endParaRPr/>
          </a:p>
        </p:txBody>
      </p:sp>
      <p:sp>
        <p:nvSpPr>
          <p:cNvPr id="185" name="Google Shape;185;p24"/>
          <p:cNvSpPr txBox="1"/>
          <p:nvPr>
            <p:ph idx="2" type="subTitle"/>
          </p:nvPr>
        </p:nvSpPr>
        <p:spPr>
          <a:xfrm>
            <a:off x="11409100" y="7229925"/>
            <a:ext cx="10538100" cy="20172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1200"/>
              </a:spcBef>
              <a:spcAft>
                <a:spcPts val="0"/>
              </a:spcAft>
              <a:buSzPts val="4000"/>
              <a:buNone/>
            </a:pPr>
            <a:r>
              <a:rPr b="0" lang="en-US" sz="5500">
                <a:solidFill>
                  <a:srgbClr val="000000"/>
                </a:solidFill>
                <a:latin typeface="Arial"/>
                <a:ea typeface="Arial"/>
                <a:cs typeface="Arial"/>
                <a:sym typeface="Arial"/>
              </a:rPr>
              <a:t>Why would it be important to understand and use math when trading?</a:t>
            </a:r>
            <a:endParaRPr b="0" sz="5500">
              <a:solidFill>
                <a:srgbClr val="000000"/>
              </a:solidFill>
              <a:latin typeface="Arial"/>
              <a:ea typeface="Arial"/>
              <a:cs typeface="Arial"/>
              <a:sym typeface="Arial"/>
            </a:endParaRPr>
          </a:p>
        </p:txBody>
      </p:sp>
      <p:pic>
        <p:nvPicPr>
          <p:cNvPr descr="Children playing outside next to a large teepee and tent." id="186" name="Google Shape;186;p24"/>
          <p:cNvPicPr preferRelativeResize="0"/>
          <p:nvPr/>
        </p:nvPicPr>
        <p:blipFill rotWithShape="1">
          <a:blip r:embed="rId3">
            <a:alphaModFix/>
          </a:blip>
          <a:srcRect b="7474" l="0" r="0" t="0"/>
          <a:stretch/>
        </p:blipFill>
        <p:spPr>
          <a:xfrm>
            <a:off x="417875" y="5500875"/>
            <a:ext cx="9300050" cy="6168500"/>
          </a:xfrm>
          <a:prstGeom prst="rect">
            <a:avLst/>
          </a:prstGeom>
          <a:noFill/>
          <a:ln>
            <a:noFill/>
          </a:ln>
        </p:spPr>
      </p:pic>
      <p:sp>
        <p:nvSpPr>
          <p:cNvPr id="187" name="Google Shape;187;p24"/>
          <p:cNvSpPr txBox="1"/>
          <p:nvPr/>
        </p:nvSpPr>
        <p:spPr>
          <a:xfrm>
            <a:off x="775252" y="11991525"/>
            <a:ext cx="122052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Photo courtesy of The Burns Paiute Tribe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Illustrations of a pine nut, piece of obsidian, iris flower and dentalium" id="193" name="Google Shape;193;p25"/>
          <p:cNvPicPr preferRelativeResize="0"/>
          <p:nvPr/>
        </p:nvPicPr>
        <p:blipFill>
          <a:blip r:embed="rId3">
            <a:alphaModFix/>
          </a:blip>
          <a:stretch>
            <a:fillRect/>
          </a:stretch>
        </p:blipFill>
        <p:spPr>
          <a:xfrm>
            <a:off x="-76200" y="-14569"/>
            <a:ext cx="24463374" cy="13810893"/>
          </a:xfrm>
          <a:prstGeom prst="rect">
            <a:avLst/>
          </a:prstGeom>
          <a:noFill/>
          <a:ln>
            <a:noFill/>
          </a:ln>
        </p:spPr>
      </p:pic>
      <p:sp>
        <p:nvSpPr>
          <p:cNvPr id="194" name="Google Shape;194;p25"/>
          <p:cNvSpPr txBox="1"/>
          <p:nvPr>
            <p:ph type="ctrTitle"/>
          </p:nvPr>
        </p:nvSpPr>
        <p:spPr>
          <a:xfrm>
            <a:off x="2440001" y="1363300"/>
            <a:ext cx="12555900" cy="2957700"/>
          </a:xfrm>
          <a:prstGeom prst="rect">
            <a:avLst/>
          </a:prstGeom>
          <a:solidFill>
            <a:srgbClr val="FFFFFF"/>
          </a:solidFill>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sz="6000"/>
              <a:t>Activity: Free Trading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6"/>
          <p:cNvSpPr txBox="1"/>
          <p:nvPr>
            <p:ph type="title"/>
          </p:nvPr>
        </p:nvSpPr>
        <p:spPr>
          <a:xfrm>
            <a:off x="1682975" y="5014025"/>
            <a:ext cx="3075600" cy="218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Calibri"/>
              <a:buNone/>
            </a:pPr>
            <a:r>
              <a:rPr lang="en-US"/>
              <a:t>Student Record Sheet </a:t>
            </a:r>
            <a:endParaRPr/>
          </a:p>
        </p:txBody>
      </p:sp>
      <p:graphicFrame>
        <p:nvGraphicFramePr>
          <p:cNvPr id="200" name="Google Shape;200;p26"/>
          <p:cNvGraphicFramePr/>
          <p:nvPr/>
        </p:nvGraphicFramePr>
        <p:xfrm>
          <a:off x="5466450" y="2486275"/>
          <a:ext cx="3000000" cy="3000000"/>
        </p:xfrm>
        <a:graphic>
          <a:graphicData uri="http://schemas.openxmlformats.org/drawingml/2006/table">
            <a:tbl>
              <a:tblPr firstRow="1">
                <a:noFill/>
                <a:tableStyleId>{ADD1149F-0573-47B9-869D-06BC517889F0}</a:tableStyleId>
              </a:tblPr>
              <a:tblGrid>
                <a:gridCol w="3558825"/>
                <a:gridCol w="2860575"/>
                <a:gridCol w="2387575"/>
                <a:gridCol w="2500200"/>
                <a:gridCol w="2725450"/>
              </a:tblGrid>
              <a:tr h="2079850">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ctr">
                        <a:lnSpc>
                          <a:spcPct val="115000"/>
                        </a:lnSpc>
                        <a:spcBef>
                          <a:spcPts val="0"/>
                        </a:spcBef>
                        <a:spcAft>
                          <a:spcPts val="0"/>
                        </a:spcAft>
                        <a:buClr>
                          <a:srgbClr val="000000"/>
                        </a:buClr>
                        <a:buSzPts val="3100"/>
                        <a:buFont typeface="Arial"/>
                        <a:buNone/>
                      </a:pPr>
                      <a:r>
                        <a:rPr b="1" lang="en-US" sz="3100" u="none" cap="none" strike="noStrike">
                          <a:latin typeface="Arial"/>
                          <a:ea typeface="Arial"/>
                          <a:cs typeface="Arial"/>
                          <a:sym typeface="Arial"/>
                        </a:rPr>
                        <a:t> </a:t>
                      </a:r>
                      <a:endParaRPr b="1" sz="3100" u="none" cap="none" strike="noStrike">
                        <a:latin typeface="Arial"/>
                        <a:ea typeface="Arial"/>
                        <a:cs typeface="Arial"/>
                        <a:sym typeface="Arial"/>
                      </a:endParaRPr>
                    </a:p>
                    <a:p>
                      <a:pPr indent="0" lvl="0" marL="0" marR="0" rtl="0" algn="ctr">
                        <a:lnSpc>
                          <a:spcPct val="115000"/>
                        </a:lnSpc>
                        <a:spcBef>
                          <a:spcPts val="1200"/>
                        </a:spcBef>
                        <a:spcAft>
                          <a:spcPts val="0"/>
                        </a:spcAft>
                        <a:buClr>
                          <a:srgbClr val="000000"/>
                        </a:buClr>
                        <a:buSzPts val="2000"/>
                        <a:buFont typeface="Arial"/>
                        <a:buNone/>
                      </a:pPr>
                      <a:r>
                        <a:t/>
                      </a:r>
                      <a:endParaRPr b="1" sz="2000" u="none" cap="none" strike="noStrike">
                        <a:latin typeface="Arial"/>
                        <a:ea typeface="Arial"/>
                        <a:cs typeface="Arial"/>
                        <a:sym typeface="Arial"/>
                      </a:endParaRPr>
                    </a:p>
                    <a:p>
                      <a:pPr indent="0" lvl="0" marL="0" marR="0" rtl="0" algn="ctr">
                        <a:lnSpc>
                          <a:spcPct val="115000"/>
                        </a:lnSpc>
                        <a:spcBef>
                          <a:spcPts val="1200"/>
                        </a:spcBef>
                        <a:spcAft>
                          <a:spcPts val="0"/>
                        </a:spcAft>
                        <a:buClr>
                          <a:srgbClr val="000000"/>
                        </a:buClr>
                        <a:buSzPts val="3100"/>
                        <a:buFont typeface="Arial"/>
                        <a:buNone/>
                      </a:pPr>
                      <a:r>
                        <a:rPr b="1" lang="en-US" sz="3100" u="none" cap="none" strike="noStrike">
                          <a:latin typeface="Arial"/>
                          <a:ea typeface="Arial"/>
                          <a:cs typeface="Arial"/>
                          <a:sym typeface="Arial"/>
                        </a:rPr>
                        <a:t>Pine nuts</a:t>
                      </a:r>
                      <a:endParaRPr b="1"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ctr">
                        <a:lnSpc>
                          <a:spcPct val="115000"/>
                        </a:lnSpc>
                        <a:spcBef>
                          <a:spcPts val="0"/>
                        </a:spcBef>
                        <a:spcAft>
                          <a:spcPts val="0"/>
                        </a:spcAft>
                        <a:buClr>
                          <a:srgbClr val="000000"/>
                        </a:buClr>
                        <a:buSzPts val="3100"/>
                        <a:buFont typeface="Arial"/>
                        <a:buNone/>
                      </a:pPr>
                      <a:r>
                        <a:t/>
                      </a:r>
                      <a:endParaRPr b="1" sz="3100" u="none" cap="none" strike="noStrike">
                        <a:latin typeface="Arial"/>
                        <a:ea typeface="Arial"/>
                        <a:cs typeface="Arial"/>
                        <a:sym typeface="Arial"/>
                      </a:endParaRPr>
                    </a:p>
                    <a:p>
                      <a:pPr indent="0" lvl="0" marL="0" marR="0" rtl="0" algn="ctr">
                        <a:lnSpc>
                          <a:spcPct val="115000"/>
                        </a:lnSpc>
                        <a:spcBef>
                          <a:spcPts val="1200"/>
                        </a:spcBef>
                        <a:spcAft>
                          <a:spcPts val="0"/>
                        </a:spcAft>
                        <a:buClr>
                          <a:srgbClr val="000000"/>
                        </a:buClr>
                        <a:buSzPts val="1300"/>
                        <a:buFont typeface="Arial"/>
                        <a:buNone/>
                      </a:pPr>
                      <a:r>
                        <a:t/>
                      </a:r>
                      <a:endParaRPr b="1" sz="1300" u="none" cap="none" strike="noStrike">
                        <a:latin typeface="Arial"/>
                        <a:ea typeface="Arial"/>
                        <a:cs typeface="Arial"/>
                        <a:sym typeface="Arial"/>
                      </a:endParaRPr>
                    </a:p>
                    <a:p>
                      <a:pPr indent="0" lvl="0" marL="0" marR="0" rtl="0" algn="ctr">
                        <a:lnSpc>
                          <a:spcPct val="115000"/>
                        </a:lnSpc>
                        <a:spcBef>
                          <a:spcPts val="1200"/>
                        </a:spcBef>
                        <a:spcAft>
                          <a:spcPts val="0"/>
                        </a:spcAft>
                        <a:buClr>
                          <a:srgbClr val="000000"/>
                        </a:buClr>
                        <a:buSzPts val="3100"/>
                        <a:buFont typeface="Arial"/>
                        <a:buNone/>
                      </a:pPr>
                      <a:r>
                        <a:t/>
                      </a:r>
                      <a:endParaRPr b="1" sz="200"/>
                    </a:p>
                    <a:p>
                      <a:pPr indent="0" lvl="0" marL="0" marR="0" rtl="0" algn="ctr">
                        <a:lnSpc>
                          <a:spcPct val="115000"/>
                        </a:lnSpc>
                        <a:spcBef>
                          <a:spcPts val="1200"/>
                        </a:spcBef>
                        <a:spcAft>
                          <a:spcPts val="1000"/>
                        </a:spcAft>
                        <a:buClr>
                          <a:srgbClr val="000000"/>
                        </a:buClr>
                        <a:buSzPts val="3100"/>
                        <a:buFont typeface="Arial"/>
                        <a:buNone/>
                      </a:pPr>
                      <a:r>
                        <a:rPr b="1" lang="en-US" sz="3100" u="none" cap="none" strike="noStrike">
                          <a:latin typeface="Arial"/>
                          <a:ea typeface="Arial"/>
                          <a:cs typeface="Arial"/>
                          <a:sym typeface="Arial"/>
                        </a:rPr>
                        <a:t>Obsidian</a:t>
                      </a:r>
                      <a:endParaRPr b="1"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ctr">
                        <a:lnSpc>
                          <a:spcPct val="115000"/>
                        </a:lnSpc>
                        <a:spcBef>
                          <a:spcPts val="0"/>
                        </a:spcBef>
                        <a:spcAft>
                          <a:spcPts val="0"/>
                        </a:spcAft>
                        <a:buClr>
                          <a:srgbClr val="000000"/>
                        </a:buClr>
                        <a:buSzPts val="2650"/>
                        <a:buFont typeface="Arial"/>
                        <a:buNone/>
                      </a:pPr>
                      <a:r>
                        <a:rPr b="1" lang="en-US" sz="2650" u="none" cap="none" strike="noStrike">
                          <a:latin typeface="Arial"/>
                          <a:ea typeface="Arial"/>
                          <a:cs typeface="Arial"/>
                          <a:sym typeface="Arial"/>
                        </a:rPr>
                        <a:t> </a:t>
                      </a:r>
                      <a:endParaRPr b="1" sz="2650" u="none" cap="none" strike="noStrike">
                        <a:latin typeface="Arial"/>
                        <a:ea typeface="Arial"/>
                        <a:cs typeface="Arial"/>
                        <a:sym typeface="Arial"/>
                      </a:endParaRPr>
                    </a:p>
                    <a:p>
                      <a:pPr indent="0" lvl="0" marL="0" marR="0" rtl="0" algn="ctr">
                        <a:lnSpc>
                          <a:spcPct val="115000"/>
                        </a:lnSpc>
                        <a:spcBef>
                          <a:spcPts val="0"/>
                        </a:spcBef>
                        <a:spcAft>
                          <a:spcPts val="0"/>
                        </a:spcAft>
                        <a:buClr>
                          <a:srgbClr val="000000"/>
                        </a:buClr>
                        <a:buSzPts val="3100"/>
                        <a:buFont typeface="Arial"/>
                        <a:buNone/>
                      </a:pPr>
                      <a:r>
                        <a:t/>
                      </a:r>
                      <a:endParaRPr b="1" sz="3100" u="none" cap="none" strike="noStrike">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1" sz="1400" u="none" cap="none" strike="noStrike">
                        <a:latin typeface="Arial"/>
                        <a:ea typeface="Arial"/>
                        <a:cs typeface="Arial"/>
                        <a:sym typeface="Arial"/>
                      </a:endParaRPr>
                    </a:p>
                    <a:p>
                      <a:pPr indent="0" lvl="0" marL="0" marR="0" rtl="0" algn="ctr">
                        <a:lnSpc>
                          <a:spcPct val="115000"/>
                        </a:lnSpc>
                        <a:spcBef>
                          <a:spcPts val="0"/>
                        </a:spcBef>
                        <a:spcAft>
                          <a:spcPts val="0"/>
                        </a:spcAft>
                        <a:buClr>
                          <a:srgbClr val="000000"/>
                        </a:buClr>
                        <a:buSzPts val="3100"/>
                        <a:buFont typeface="Arial"/>
                        <a:buNone/>
                      </a:pPr>
                      <a:r>
                        <a:rPr b="1" lang="en-US" sz="3100" u="none" cap="none" strike="noStrike">
                          <a:latin typeface="Arial"/>
                          <a:ea typeface="Arial"/>
                          <a:cs typeface="Arial"/>
                          <a:sym typeface="Arial"/>
                        </a:rPr>
                        <a:t>Iris plant</a:t>
                      </a:r>
                      <a:endParaRPr b="1"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ctr">
                        <a:lnSpc>
                          <a:spcPct val="115000"/>
                        </a:lnSpc>
                        <a:spcBef>
                          <a:spcPts val="0"/>
                        </a:spcBef>
                        <a:spcAft>
                          <a:spcPts val="0"/>
                        </a:spcAft>
                        <a:buClr>
                          <a:srgbClr val="000000"/>
                        </a:buClr>
                        <a:buSzPts val="2400"/>
                        <a:buFont typeface="Arial"/>
                        <a:buNone/>
                      </a:pPr>
                      <a:r>
                        <a:rPr b="1" lang="en-US" sz="2400" u="none" cap="none" strike="noStrike">
                          <a:latin typeface="Arial"/>
                          <a:ea typeface="Arial"/>
                          <a:cs typeface="Arial"/>
                          <a:sym typeface="Arial"/>
                        </a:rPr>
                        <a:t> </a:t>
                      </a:r>
                      <a:endParaRPr b="1" sz="2400" u="none" cap="none" strike="noStrike">
                        <a:latin typeface="Arial"/>
                        <a:ea typeface="Arial"/>
                        <a:cs typeface="Arial"/>
                        <a:sym typeface="Arial"/>
                      </a:endParaRPr>
                    </a:p>
                    <a:p>
                      <a:pPr indent="0" lvl="0" marL="0" marR="0" rtl="0" algn="ctr">
                        <a:lnSpc>
                          <a:spcPct val="115000"/>
                        </a:lnSpc>
                        <a:spcBef>
                          <a:spcPts val="0"/>
                        </a:spcBef>
                        <a:spcAft>
                          <a:spcPts val="0"/>
                        </a:spcAft>
                        <a:buClr>
                          <a:srgbClr val="000000"/>
                        </a:buClr>
                        <a:buSzPts val="3100"/>
                        <a:buFont typeface="Arial"/>
                        <a:buNone/>
                      </a:pPr>
                      <a:r>
                        <a:t/>
                      </a:r>
                      <a:endParaRPr b="1" sz="3100" u="none" cap="none" strike="noStrike">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t/>
                      </a:r>
                      <a:endParaRPr b="1" sz="1800" u="none" cap="none" strike="noStrike">
                        <a:latin typeface="Arial"/>
                        <a:ea typeface="Arial"/>
                        <a:cs typeface="Arial"/>
                        <a:sym typeface="Arial"/>
                      </a:endParaRPr>
                    </a:p>
                    <a:p>
                      <a:pPr indent="0" lvl="0" marL="0" marR="0" rtl="0" algn="ctr">
                        <a:lnSpc>
                          <a:spcPct val="115000"/>
                        </a:lnSpc>
                        <a:spcBef>
                          <a:spcPts val="0"/>
                        </a:spcBef>
                        <a:spcAft>
                          <a:spcPts val="0"/>
                        </a:spcAft>
                        <a:buClr>
                          <a:srgbClr val="000000"/>
                        </a:buClr>
                        <a:buSzPts val="3100"/>
                        <a:buFont typeface="Arial"/>
                        <a:buNone/>
                      </a:pPr>
                      <a:r>
                        <a:rPr b="1" lang="en-US" sz="3100" u="none" cap="none" strike="noStrike">
                          <a:latin typeface="Arial"/>
                          <a:ea typeface="Arial"/>
                          <a:cs typeface="Arial"/>
                          <a:sym typeface="Arial"/>
                        </a:rPr>
                        <a:t>Dentalium</a:t>
                      </a:r>
                      <a:endParaRPr b="1"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r>
              <a:tr h="1197750">
                <a:tc>
                  <a:txBody>
                    <a:bodyPr/>
                    <a:lstStyle/>
                    <a:p>
                      <a:pPr indent="0" lvl="0" marL="0" marR="0" rtl="0" algn="l">
                        <a:lnSpc>
                          <a:spcPct val="115000"/>
                        </a:lnSpc>
                        <a:spcBef>
                          <a:spcPts val="0"/>
                        </a:spcBef>
                        <a:spcAft>
                          <a:spcPts val="0"/>
                        </a:spcAft>
                        <a:buClr>
                          <a:srgbClr val="000000"/>
                        </a:buClr>
                        <a:buSzPts val="3100"/>
                        <a:buFont typeface="Arial"/>
                        <a:buNone/>
                      </a:pPr>
                      <a:r>
                        <a:rPr lang="en-US" sz="3100" u="none" cap="none" strike="noStrike">
                          <a:latin typeface="Arial"/>
                          <a:ea typeface="Arial"/>
                          <a:cs typeface="Arial"/>
                          <a:sym typeface="Arial"/>
                        </a:rPr>
                        <a:t>Amount at start of trade</a:t>
                      </a:r>
                      <a:endParaRPr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15000"/>
                        </a:lnSpc>
                        <a:spcBef>
                          <a:spcPts val="0"/>
                        </a:spcBef>
                        <a:spcAft>
                          <a:spcPts val="0"/>
                        </a:spcAft>
                        <a:buClr>
                          <a:srgbClr val="000000"/>
                        </a:buClr>
                        <a:buSzPts val="3100"/>
                        <a:buFont typeface="Arial"/>
                        <a:buNone/>
                      </a:pPr>
                      <a:r>
                        <a:rPr b="1" lang="en-US" sz="3100" u="none" cap="none" strike="noStrike">
                          <a:solidFill>
                            <a:srgbClr val="FFFFFF"/>
                          </a:solidFill>
                          <a:latin typeface="Arial"/>
                          <a:ea typeface="Arial"/>
                          <a:cs typeface="Arial"/>
                          <a:sym typeface="Arial"/>
                        </a:rPr>
                        <a:t> .</a:t>
                      </a:r>
                      <a:endParaRPr b="1" sz="31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r>
              <a:tr h="1197750">
                <a:tc>
                  <a:txBody>
                    <a:bodyPr/>
                    <a:lstStyle/>
                    <a:p>
                      <a:pPr indent="0" lvl="0" marL="0" marR="0" rtl="0" algn="l">
                        <a:lnSpc>
                          <a:spcPct val="115000"/>
                        </a:lnSpc>
                        <a:spcBef>
                          <a:spcPts val="0"/>
                        </a:spcBef>
                        <a:spcAft>
                          <a:spcPts val="0"/>
                        </a:spcAft>
                        <a:buClr>
                          <a:srgbClr val="000000"/>
                        </a:buClr>
                        <a:buSzPts val="3100"/>
                        <a:buFont typeface="Arial"/>
                        <a:buNone/>
                      </a:pPr>
                      <a:r>
                        <a:rPr lang="en-US" sz="3100" u="none" cap="none" strike="noStrike">
                          <a:latin typeface="Arial"/>
                          <a:ea typeface="Arial"/>
                          <a:cs typeface="Arial"/>
                          <a:sym typeface="Arial"/>
                        </a:rPr>
                        <a:t>Amount after first trade</a:t>
                      </a:r>
                      <a:endParaRPr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r>
              <a:tr h="1197750">
                <a:tc>
                  <a:txBody>
                    <a:bodyPr/>
                    <a:lstStyle/>
                    <a:p>
                      <a:pPr indent="0" lvl="0" marL="0" marR="0" rtl="0" algn="l">
                        <a:lnSpc>
                          <a:spcPct val="115000"/>
                        </a:lnSpc>
                        <a:spcBef>
                          <a:spcPts val="0"/>
                        </a:spcBef>
                        <a:spcAft>
                          <a:spcPts val="0"/>
                        </a:spcAft>
                        <a:buClr>
                          <a:srgbClr val="000000"/>
                        </a:buClr>
                        <a:buSzPts val="3100"/>
                        <a:buFont typeface="Arial"/>
                        <a:buNone/>
                      </a:pPr>
                      <a:r>
                        <a:rPr lang="en-US" sz="3100" u="none" cap="none" strike="noStrike">
                          <a:latin typeface="Arial"/>
                          <a:ea typeface="Arial"/>
                          <a:cs typeface="Arial"/>
                          <a:sym typeface="Arial"/>
                        </a:rPr>
                        <a:t>Amount after second trade</a:t>
                      </a:r>
                      <a:endParaRPr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r>
              <a:tr h="1197750">
                <a:tc>
                  <a:txBody>
                    <a:bodyPr/>
                    <a:lstStyle/>
                    <a:p>
                      <a:pPr indent="0" lvl="0" marL="0" marR="0" rtl="0" algn="l">
                        <a:lnSpc>
                          <a:spcPct val="115000"/>
                        </a:lnSpc>
                        <a:spcBef>
                          <a:spcPts val="0"/>
                        </a:spcBef>
                        <a:spcAft>
                          <a:spcPts val="0"/>
                        </a:spcAft>
                        <a:buClr>
                          <a:srgbClr val="000000"/>
                        </a:buClr>
                        <a:buSzPts val="3100"/>
                        <a:buFont typeface="Arial"/>
                        <a:buNone/>
                      </a:pPr>
                      <a:r>
                        <a:rPr lang="en-US" sz="3100" u="none" cap="none" strike="noStrike">
                          <a:latin typeface="Arial"/>
                          <a:ea typeface="Arial"/>
                          <a:cs typeface="Arial"/>
                          <a:sym typeface="Arial"/>
                        </a:rPr>
                        <a:t>Amount after third trade</a:t>
                      </a:r>
                      <a:endParaRPr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r>
              <a:tr h="2096075">
                <a:tc>
                  <a:txBody>
                    <a:bodyPr/>
                    <a:lstStyle/>
                    <a:p>
                      <a:pPr indent="0" lvl="0" marL="0" marR="0" rtl="0" algn="l">
                        <a:lnSpc>
                          <a:spcPct val="115000"/>
                        </a:lnSpc>
                        <a:spcBef>
                          <a:spcPts val="0"/>
                        </a:spcBef>
                        <a:spcAft>
                          <a:spcPts val="0"/>
                        </a:spcAft>
                        <a:buClr>
                          <a:srgbClr val="000000"/>
                        </a:buClr>
                        <a:buSzPts val="3100"/>
                        <a:buFont typeface="Arial"/>
                        <a:buNone/>
                      </a:pPr>
                      <a:r>
                        <a:rPr lang="en-US" sz="3100" u="none" cap="none" strike="noStrike">
                          <a:latin typeface="Arial"/>
                          <a:ea typeface="Arial"/>
                          <a:cs typeface="Arial"/>
                          <a:sym typeface="Arial"/>
                        </a:rPr>
                        <a:t>The difference between the beginning and end amounts</a:t>
                      </a:r>
                      <a:endParaRPr sz="3100" u="none" cap="none" strike="noStrike">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3400"/>
                        <a:buFont typeface="Arial"/>
                        <a:buNone/>
                      </a:pPr>
                      <a:r>
                        <a:rPr lang="en-US" sz="3400">
                          <a:solidFill>
                            <a:srgbClr val="FFFFFF"/>
                          </a:solidFill>
                        </a:rPr>
                        <a:t>.</a:t>
                      </a:r>
                      <a:endParaRPr sz="3400" u="none" cap="none" strike="noStrike">
                        <a:solidFill>
                          <a:srgbClr val="FFFFFF"/>
                        </a:solidFill>
                        <a:latin typeface="Arial"/>
                        <a:ea typeface="Arial"/>
                        <a:cs typeface="Arial"/>
                        <a:sym typeface="Arial"/>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noFill/>
                  </a:tcPr>
                </a:tc>
              </a:tr>
            </a:tbl>
          </a:graphicData>
        </a:graphic>
      </p:graphicFrame>
      <p:pic>
        <p:nvPicPr>
          <p:cNvPr descr="Illustration of dentalium" id="201" name="Google Shape;201;p26"/>
          <p:cNvPicPr preferRelativeResize="0"/>
          <p:nvPr/>
        </p:nvPicPr>
        <p:blipFill rotWithShape="1">
          <a:blip r:embed="rId3">
            <a:alphaModFix/>
          </a:blip>
          <a:srcRect b="0" l="0" r="0" t="0"/>
          <a:stretch/>
        </p:blipFill>
        <p:spPr>
          <a:xfrm flipH="1">
            <a:off x="17766477" y="2649500"/>
            <a:ext cx="512698" cy="848600"/>
          </a:xfrm>
          <a:prstGeom prst="rect">
            <a:avLst/>
          </a:prstGeom>
          <a:noFill/>
          <a:ln>
            <a:noFill/>
          </a:ln>
        </p:spPr>
      </p:pic>
      <p:sp>
        <p:nvSpPr>
          <p:cNvPr id="202" name="Google Shape;202;p26"/>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descr="Illustration and text: pine nuts" id="203" name="Google Shape;203;p26"/>
          <p:cNvPicPr preferRelativeResize="0"/>
          <p:nvPr/>
        </p:nvPicPr>
        <p:blipFill>
          <a:blip r:embed="rId4">
            <a:alphaModFix/>
          </a:blip>
          <a:stretch>
            <a:fillRect/>
          </a:stretch>
        </p:blipFill>
        <p:spPr>
          <a:xfrm>
            <a:off x="9101475" y="2578500"/>
            <a:ext cx="2642575" cy="1832175"/>
          </a:xfrm>
          <a:prstGeom prst="rect">
            <a:avLst/>
          </a:prstGeom>
          <a:noFill/>
          <a:ln>
            <a:noFill/>
          </a:ln>
        </p:spPr>
      </p:pic>
      <p:pic>
        <p:nvPicPr>
          <p:cNvPr descr="Illustration and text: obsidian" id="204" name="Google Shape;204;p26"/>
          <p:cNvPicPr preferRelativeResize="0"/>
          <p:nvPr/>
        </p:nvPicPr>
        <p:blipFill>
          <a:blip r:embed="rId5">
            <a:alphaModFix/>
          </a:blip>
          <a:stretch>
            <a:fillRect/>
          </a:stretch>
        </p:blipFill>
        <p:spPr>
          <a:xfrm>
            <a:off x="12041200" y="2668000"/>
            <a:ext cx="2100900" cy="1653167"/>
          </a:xfrm>
          <a:prstGeom prst="rect">
            <a:avLst/>
          </a:prstGeom>
          <a:noFill/>
          <a:ln>
            <a:noFill/>
          </a:ln>
        </p:spPr>
      </p:pic>
      <p:pic>
        <p:nvPicPr>
          <p:cNvPr descr="Illustration and text: iris plant" id="205" name="Google Shape;205;p26"/>
          <p:cNvPicPr preferRelativeResize="0"/>
          <p:nvPr/>
        </p:nvPicPr>
        <p:blipFill>
          <a:blip r:embed="rId6">
            <a:alphaModFix/>
          </a:blip>
          <a:stretch>
            <a:fillRect/>
          </a:stretch>
        </p:blipFill>
        <p:spPr>
          <a:xfrm>
            <a:off x="14439250" y="2591800"/>
            <a:ext cx="2100900" cy="1800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JPRC Title and Closing Slides">
  <a:themeElements>
    <a:clrScheme name="THSH">
      <a:dk1>
        <a:srgbClr val="54050E"/>
      </a:dk1>
      <a:lt1>
        <a:srgbClr val="BE4903"/>
      </a:lt1>
      <a:dk2>
        <a:srgbClr val="53050D"/>
      </a:dk2>
      <a:lt2>
        <a:srgbClr val="FCEFD8"/>
      </a:lt2>
      <a:accent1>
        <a:srgbClr val="F0B240"/>
      </a:accent1>
      <a:accent2>
        <a:srgbClr val="A75F48"/>
      </a:accent2>
      <a:accent3>
        <a:srgbClr val="BD4902"/>
      </a:accent3>
      <a:accent4>
        <a:srgbClr val="D75524"/>
      </a:accent4>
      <a:accent5>
        <a:srgbClr val="F7DBD2"/>
      </a:accent5>
      <a:accent6>
        <a:srgbClr val="F36106"/>
      </a:accent6>
      <a:hlink>
        <a:srgbClr val="BD4902"/>
      </a:hlink>
      <a:folHlink>
        <a:srgbClr val="A75F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PRC Interior Slides">
  <a:themeElements>
    <a:clrScheme name="THSH">
      <a:dk1>
        <a:srgbClr val="54050E"/>
      </a:dk1>
      <a:lt1>
        <a:srgbClr val="BE4903"/>
      </a:lt1>
      <a:dk2>
        <a:srgbClr val="53050D"/>
      </a:dk2>
      <a:lt2>
        <a:srgbClr val="FCEFD8"/>
      </a:lt2>
      <a:accent1>
        <a:srgbClr val="F0B240"/>
      </a:accent1>
      <a:accent2>
        <a:srgbClr val="A75F48"/>
      </a:accent2>
      <a:accent3>
        <a:srgbClr val="BD4902"/>
      </a:accent3>
      <a:accent4>
        <a:srgbClr val="D75524"/>
      </a:accent4>
      <a:accent5>
        <a:srgbClr val="F7DBD2"/>
      </a:accent5>
      <a:accent6>
        <a:srgbClr val="F36106"/>
      </a:accent6>
      <a:hlink>
        <a:srgbClr val="BD4902"/>
      </a:hlink>
      <a:folHlink>
        <a:srgbClr val="A75F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mediation_x0020_Date xmlns="34fb217e-71e5-45f5-ac12-57a9bc5aa8c7">2026-01-21T08:00:00+00:00</Remediation_x0020_Date>
    <Priority xmlns="34fb217e-71e5-45f5-ac12-57a9bc5aa8c7">New</Priority>
    <PublishingExpirationDate xmlns="http://schemas.microsoft.com/sharepoint/v3" xsi:nil="true"/>
    <PublishingStartDate xmlns="http://schemas.microsoft.com/sharepoint/v3" xsi:nil="true"/>
    <Estimated_x0020_Creation_x0020_Date xmlns="34fb217e-71e5-45f5-ac12-57a9bc5aa8c7" xsi:nil="true"/>
  </documentManagement>
</p:properties>
</file>

<file path=customXml/itemProps1.xml><?xml version="1.0" encoding="utf-8"?>
<ds:datastoreItem xmlns:ds="http://schemas.openxmlformats.org/officeDocument/2006/customXml" ds:itemID="{345D19B7-E0C2-403B-B8F4-578F47A775FE}"/>
</file>

<file path=customXml/itemProps2.xml><?xml version="1.0" encoding="utf-8"?>
<ds:datastoreItem xmlns:ds="http://schemas.openxmlformats.org/officeDocument/2006/customXml" ds:itemID="{9CA804E7-9C5F-402E-97A0-427E5473D13F}"/>
</file>

<file path=customXml/itemProps3.xml><?xml version="1.0" encoding="utf-8"?>
<ds:datastoreItem xmlns:ds="http://schemas.openxmlformats.org/officeDocument/2006/customXml" ds:itemID="{770E84F1-03AA-49D2-A879-666C69C7FD2C}"/>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ies>
</file>