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Default Extension="odttf" ContentType="application/vnd.openxmlformats-officedocument.obfuscatedFont"/>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13716000" cx="24387175"/>
  <p:notesSz cx="6858000" cy="9144000"/>
  <p:embeddedFontLst>
    <p:embeddedFont>
      <p:font typeface="Noto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6709D8-B2EE-45F9-A899-385AC2DC483B}">
  <a:tblStyle styleId="{3B6709D8-B2EE-45F9-A899-385AC2DC483B}"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8" Type="http://schemas.openxmlformats.org/officeDocument/2006/relationships/slide" Target="slides/slide1.xml"/><Relationship Id="rId26" Type="http://schemas.openxmlformats.org/officeDocument/2006/relationships/customXml" Target="../customXml/item3.xml"/><Relationship Id="rId21" Type="http://schemas.openxmlformats.org/officeDocument/2006/relationships/font" Target="fonts/NotoSans-bold.fntdata"/><Relationship Id="rId3" Type="http://schemas.openxmlformats.org/officeDocument/2006/relationships/tableStyles" Target="tableStyles.xml"/><Relationship Id="rId12" Type="http://schemas.openxmlformats.org/officeDocument/2006/relationships/slide" Target="slides/slide5.xml"/><Relationship Id="rId17" Type="http://schemas.openxmlformats.org/officeDocument/2006/relationships/slide" Target="slides/slide10.xml"/><Relationship Id="rId7" Type="http://schemas.openxmlformats.org/officeDocument/2006/relationships/notesMaster" Target="notesMasters/notesMaster1.xml"/><Relationship Id="rId25" Type="http://schemas.openxmlformats.org/officeDocument/2006/relationships/customXml" Target="../customXml/item2.xml"/><Relationship Id="rId20" Type="http://schemas.openxmlformats.org/officeDocument/2006/relationships/font" Target="fonts/NotoSans-regular.fntdata"/><Relationship Id="rId2" Type="http://schemas.openxmlformats.org/officeDocument/2006/relationships/presProps" Target="presProps.xml"/><Relationship Id="rId16" Type="http://schemas.openxmlformats.org/officeDocument/2006/relationships/slide" Target="slides/slide9.xml"/><Relationship Id="rId11" Type="http://schemas.openxmlformats.org/officeDocument/2006/relationships/slide" Target="slides/slide4.xml"/><Relationship Id="rId1" Type="http://schemas.openxmlformats.org/officeDocument/2006/relationships/theme" Target="theme/theme1.xml"/><Relationship Id="rId6" Type="http://schemas.openxmlformats.org/officeDocument/2006/relationships/slideMaster" Target="slideMasters/slideMaster3.xml"/><Relationship Id="rId24" Type="http://schemas.openxmlformats.org/officeDocument/2006/relationships/customXml" Target="../customXml/item1.xml"/><Relationship Id="rId23" Type="http://schemas.openxmlformats.org/officeDocument/2006/relationships/font" Target="fonts/NotoSans-boldItalic.fntdata"/><Relationship Id="rId15" Type="http://schemas.openxmlformats.org/officeDocument/2006/relationships/slide" Target="slides/slide8.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font" Target="fonts/NotoSans-italic.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Nga2DRzvuh4"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lang="en-US" sz="1100">
                <a:latin typeface="Arial"/>
                <a:ea typeface="Arial"/>
                <a:cs typeface="Arial"/>
                <a:sym typeface="Arial"/>
              </a:rPr>
              <a:t>Note to teachers: This lesson focuses on the Essential Understanding, </a:t>
            </a:r>
            <a:r>
              <a:rPr i="1" lang="en-US" sz="1100">
                <a:latin typeface="Arial"/>
                <a:ea typeface="Arial"/>
                <a:cs typeface="Arial"/>
                <a:sym typeface="Arial"/>
              </a:rPr>
              <a:t>Since Time Immemorial,</a:t>
            </a:r>
            <a:r>
              <a:rPr lang="en-US" sz="1100">
                <a:latin typeface="Arial"/>
                <a:ea typeface="Arial"/>
                <a:cs typeface="Arial"/>
                <a:sym typeface="Arial"/>
              </a:rPr>
              <a:t> which refers to the deep, ancestral connection that Oregon’s Tribal Nations have to their lands, cultures, and traditions. Students will learn about Tribes’ traditional ecological knowledge (TEK) and how this type of knowledge enables them and others to engage in sustainable harvests and ecosystems. </a:t>
            </a:r>
            <a:endParaRPr/>
          </a:p>
        </p:txBody>
      </p:sp>
      <p:sp>
        <p:nvSpPr>
          <p:cNvPr id="176" name="Google Shape;17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0" lang="en-US" sz="1100">
                <a:latin typeface="Arial"/>
                <a:ea typeface="Arial"/>
                <a:cs typeface="Arial"/>
                <a:sym typeface="Arial"/>
              </a:rPr>
              <a:t>Reflect and share</a:t>
            </a:r>
            <a:endParaRPr b="0" sz="1100">
              <a:latin typeface="Arial"/>
              <a:ea typeface="Arial"/>
              <a:cs typeface="Arial"/>
              <a:sym typeface="Arial"/>
            </a:endParaRPr>
          </a:p>
          <a:p>
            <a:pPr indent="0" lvl="0" marL="0" rtl="0" algn="l">
              <a:lnSpc>
                <a:spcPct val="115000"/>
              </a:lnSpc>
              <a:spcBef>
                <a:spcPts val="0"/>
              </a:spcBef>
              <a:spcAft>
                <a:spcPts val="0"/>
              </a:spcAft>
              <a:buSzPts val="1400"/>
              <a:buNone/>
            </a:pPr>
            <a:r>
              <a:t/>
            </a:r>
            <a:endParaRPr b="1"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100">
              <a:latin typeface="Arial"/>
              <a:ea typeface="Arial"/>
              <a:cs typeface="Arial"/>
              <a:sym typeface="Arial"/>
            </a:endParaRPr>
          </a:p>
        </p:txBody>
      </p:sp>
      <p:sp>
        <p:nvSpPr>
          <p:cNvPr id="253" name="Google Shape;253;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Ask students to self-assess based on the success criteria. They can pick their level of learning (</a:t>
            </a:r>
            <a:r>
              <a:rPr i="1" lang="en-US" sz="1200"/>
              <a:t> not yet or yes</a:t>
            </a:r>
            <a:r>
              <a:rPr lang="en-US" sz="1200"/>
              <a:t>) and share with a peer, or you can print out the self-assessment and ask students to fill it out and turn it in.</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sz="1200"/>
          </a:p>
        </p:txBody>
      </p:sp>
      <p:sp>
        <p:nvSpPr>
          <p:cNvPr id="260" name="Google Shape;2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70" name="Google Shape;27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latin typeface="Arial"/>
                <a:ea typeface="Arial"/>
                <a:cs typeface="Arial"/>
                <a:sym typeface="Arial"/>
              </a:rPr>
              <a:t>Talk about the key words and ideas: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Time Immemorial</a:t>
            </a:r>
            <a:r>
              <a:rPr lang="en-US" sz="1100">
                <a:latin typeface="Arial"/>
                <a:ea typeface="Arial"/>
                <a:cs typeface="Arial"/>
                <a:sym typeface="Arial"/>
              </a:rPr>
              <a:t> – A very long time ago; before memory or records.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Identity</a:t>
            </a:r>
            <a:r>
              <a:rPr lang="en-US" sz="1100">
                <a:latin typeface="Arial"/>
                <a:ea typeface="Arial"/>
                <a:cs typeface="Arial"/>
                <a:sym typeface="Arial"/>
              </a:rPr>
              <a:t> – Who you are; your family, culture, and traditions.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Hand Game / Slahal</a:t>
            </a:r>
            <a:r>
              <a:rPr lang="en-US" sz="1100">
                <a:latin typeface="Arial"/>
                <a:ea typeface="Arial"/>
                <a:cs typeface="Arial"/>
                <a:sym typeface="Arial"/>
              </a:rPr>
              <a:t> – A traditional Native American game involving guessing and hiding.</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Guess</a:t>
            </a:r>
            <a:r>
              <a:rPr lang="en-US" sz="1100">
                <a:latin typeface="Arial"/>
                <a:ea typeface="Arial"/>
                <a:cs typeface="Arial"/>
                <a:sym typeface="Arial"/>
              </a:rPr>
              <a:t> – To try and choose the correct answer without knowing for sure.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Respect</a:t>
            </a:r>
            <a:r>
              <a:rPr lang="en-US" sz="1100">
                <a:latin typeface="Arial"/>
                <a:ea typeface="Arial"/>
                <a:cs typeface="Arial"/>
                <a:sym typeface="Arial"/>
              </a:rPr>
              <a:t> – Treating others kindly and fairly.</a:t>
            </a:r>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Tradition: </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p:txBody>
      </p:sp>
      <p:sp>
        <p:nvSpPr>
          <p:cNvPr id="184" name="Google Shape;184;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latin typeface="Arial"/>
                <a:ea typeface="Arial"/>
                <a:cs typeface="Arial"/>
                <a:sym typeface="Arial"/>
              </a:rPr>
              <a:t>Go over the Essential Questions with your students. </a:t>
            </a:r>
            <a:r>
              <a:rPr lang="en-US" sz="1100">
                <a:latin typeface="Verdana"/>
                <a:ea typeface="Verdana"/>
                <a:cs typeface="Verdana"/>
                <a:sym typeface="Verdana"/>
              </a:rPr>
              <a:t>Give time for students to answer, question, wonder. If students are unfamiliar with terms or ideas, they can be included in their wondering.</a:t>
            </a:r>
            <a:endParaRPr sz="1100">
              <a:latin typeface="Arial"/>
              <a:ea typeface="Arial"/>
              <a:cs typeface="Arial"/>
              <a:sym typeface="Arial"/>
            </a:endParaRPr>
          </a:p>
        </p:txBody>
      </p:sp>
      <p:sp>
        <p:nvSpPr>
          <p:cNvPr id="193" name="Google Shape;193;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Activate prior knowledge:</a:t>
            </a:r>
            <a:endParaRPr sz="1100">
              <a:latin typeface="Arial"/>
              <a:ea typeface="Arial"/>
              <a:cs typeface="Arial"/>
              <a:sym typeface="Arial"/>
            </a:endParaRPr>
          </a:p>
          <a:p>
            <a:pPr indent="-298450" lvl="1" marL="914400" rtl="0" algn="l">
              <a:lnSpc>
                <a:spcPct val="115000"/>
              </a:lnSpc>
              <a:spcBef>
                <a:spcPts val="1200"/>
              </a:spcBef>
              <a:spcAft>
                <a:spcPts val="0"/>
              </a:spcAft>
              <a:buSzPts val="1100"/>
              <a:buFont typeface="Arial"/>
              <a:buChar char="○"/>
            </a:pPr>
            <a:r>
              <a:rPr lang="en-US" sz="1100">
                <a:latin typeface="Arial"/>
                <a:ea typeface="Arial"/>
                <a:cs typeface="Arial"/>
                <a:sym typeface="Arial"/>
              </a:rPr>
              <a:t>Ask: “Have you ever played a game where someone hides something and you try to find it?”</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Let a few students share their experiences</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91440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91440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00" name="Google Shape;200;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300"/>
              </a:spcBef>
              <a:spcAft>
                <a:spcPts val="0"/>
              </a:spcAft>
              <a:buClr>
                <a:schemeClr val="dk1"/>
              </a:buClr>
              <a:buSzPts val="1100"/>
              <a:buFont typeface="Arial"/>
              <a:buNone/>
            </a:pPr>
            <a:r>
              <a:rPr lang="en-US" sz="1100">
                <a:solidFill>
                  <a:srgbClr val="002F3B"/>
                </a:solidFill>
                <a:latin typeface="Verdana"/>
                <a:ea typeface="Verdana"/>
                <a:cs typeface="Verdana"/>
                <a:sym typeface="Verdana"/>
              </a:rPr>
              <a:t>Review the learning outcomes and success criteria with students so they understand what the intended learning is and what it looks like when they’ve achieved it.</a:t>
            </a:r>
            <a:endParaRPr/>
          </a:p>
          <a:p>
            <a:pPr indent="0" lvl="0" marL="0" rtl="0" algn="l">
              <a:lnSpc>
                <a:spcPct val="100000"/>
              </a:lnSpc>
              <a:spcBef>
                <a:spcPts val="1200"/>
              </a:spcBef>
              <a:spcAft>
                <a:spcPts val="0"/>
              </a:spcAft>
              <a:buSzPts val="1400"/>
              <a:buNone/>
            </a:pPr>
            <a:r>
              <a:t/>
            </a:r>
            <a:endParaRPr/>
          </a:p>
        </p:txBody>
      </p:sp>
      <p:sp>
        <p:nvSpPr>
          <p:cNvPr id="208" name="Google Shape;208;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Facilitate a discussion by introducing the hand game. What it is and provide some information from the background section of the lesson plan. </a:t>
            </a:r>
            <a:endParaRPr sz="1100">
              <a:latin typeface="Arial"/>
              <a:ea typeface="Arial"/>
              <a:cs typeface="Arial"/>
              <a:sym typeface="Arial"/>
            </a:endParaRPr>
          </a:p>
          <a:p>
            <a:pPr indent="0" lvl="0" marL="91440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18" name="Google Shape;218;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Introduce the Hand Game as a special guessing game that Native kids have played for a very long time.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Show video of a Tribal member talking about the game</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u="sng">
                <a:solidFill>
                  <a:schemeClr val="hlink"/>
                </a:solidFill>
                <a:latin typeface="Arial"/>
                <a:ea typeface="Arial"/>
                <a:cs typeface="Arial"/>
                <a:sym typeface="Arial"/>
                <a:hlinkClick r:id="rId2"/>
              </a:rPr>
              <a:t>https://www.youtube.com/watch?v=Nga2DRzvuh4</a:t>
            </a: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200"/>
          </a:p>
        </p:txBody>
      </p:sp>
      <p:sp>
        <p:nvSpPr>
          <p:cNvPr id="228" name="Google Shape;228;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Teach the Game </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Explain the basic rules: This will be a simplified game format</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One team, “The Hiders,” hides a small object, “the bones” (e.g., a bead, a token or a coin) in their hands.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other team, “The guessers,” guesses which hand it’s in, left hand or right hand.</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team with the best guesses wins the round.</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You may also demonstrate the hand gestures and respectful guessing (the video presents some examples)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Members of the team “The hiders” may sing and clap to distract the other team “The guessers”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p>
        </p:txBody>
      </p:sp>
      <p:sp>
        <p:nvSpPr>
          <p:cNvPr id="236" name="Google Shape;236;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Practice Round </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Play one round as a whole group.</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Focus on modeling turn-taking and respectful responses.</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b="1" lang="en-US" sz="1100">
                <a:latin typeface="Arial"/>
                <a:ea typeface="Arial"/>
                <a:cs typeface="Arial"/>
                <a:sym typeface="Arial"/>
              </a:rPr>
              <a:t>Small Group Play </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Divide into small teams (3–4 students per group).</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Play several rounds. Rotate the roles of hiders and guessers.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Encourage cheering, teamwork, and taking turns.</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100">
              <a:latin typeface="Arial"/>
              <a:ea typeface="Arial"/>
              <a:cs typeface="Arial"/>
              <a:sym typeface="Arial"/>
            </a:endParaRPr>
          </a:p>
        </p:txBody>
      </p:sp>
      <p:sp>
        <p:nvSpPr>
          <p:cNvPr id="243" name="Google Shape;2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FFFFFF"/>
        </a:solidFill>
      </p:bgPr>
    </p:bg>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mt="85000"/>
          </a:blip>
          <a:srcRect b="0" l="33563" r="40777" t="0"/>
          <a:stretch/>
        </p:blipFill>
        <p:spPr>
          <a:xfrm flipH="1">
            <a:off x="0" y="-2"/>
            <a:ext cx="7047571" cy="13732510"/>
          </a:xfrm>
          <a:prstGeom prst="rect">
            <a:avLst/>
          </a:prstGeom>
          <a:noFill/>
          <a:ln>
            <a:noFill/>
          </a:ln>
        </p:spPr>
      </p:pic>
      <p:sp>
        <p:nvSpPr>
          <p:cNvPr id="12" name="Google Shape;12;p2"/>
          <p:cNvSpPr/>
          <p:nvPr/>
        </p:nvSpPr>
        <p:spPr>
          <a:xfrm flipH="1" rot="5400000">
            <a:off x="14918679" y="87556"/>
            <a:ext cx="1159728" cy="1690855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2"/>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2"/>
          <p:cNvSpPr txBox="1"/>
          <p:nvPr>
            <p:ph idx="1" type="subTitle"/>
          </p:nvPr>
        </p:nvSpPr>
        <p:spPr>
          <a:xfrm>
            <a:off x="8286579" y="7978750"/>
            <a:ext cx="14261187" cy="112064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2000"/>
              </a:spcBef>
              <a:spcAft>
                <a:spcPts val="0"/>
              </a:spcAft>
              <a:buClr>
                <a:srgbClr val="FFFFFF"/>
              </a:buClr>
              <a:buSzPts val="4000"/>
              <a:buFont typeface="Arial"/>
              <a:buNone/>
              <a:defRPr b="1" i="0" sz="4000" u="none" cap="none" strike="noStrike">
                <a:solidFill>
                  <a:srgbClr val="FFFFFF"/>
                </a:solidFill>
                <a:latin typeface="Arial"/>
                <a:ea typeface="Arial"/>
                <a:cs typeface="Arial"/>
                <a:sym typeface="Arial"/>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sp>
        <p:nvSpPr>
          <p:cNvPr id="15" name="Google Shape;15;p2"/>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 name="Google Shape;16;p2"/>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17" name="Google Shape;17;p2"/>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8" name="Google Shape;18;p2"/>
          <p:cNvSpPr/>
          <p:nvPr/>
        </p:nvSpPr>
        <p:spPr>
          <a:xfrm flipH="1" rot="5400000">
            <a:off x="5883758" y="79611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
          <p:cNvSpPr/>
          <p:nvPr/>
        </p:nvSpPr>
        <p:spPr>
          <a:xfrm flipH="1" rot="5400000">
            <a:off x="4974269" y="8214455"/>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544">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86" name="Shape 86"/>
        <p:cNvGrpSpPr/>
        <p:nvPr/>
      </p:nvGrpSpPr>
      <p:grpSpPr>
        <a:xfrm>
          <a:off x="0" y="0"/>
          <a:ext cx="0" cy="0"/>
          <a:chOff x="0" y="0"/>
          <a:chExt cx="0" cy="0"/>
        </a:xfrm>
      </p:grpSpPr>
      <p:sp>
        <p:nvSpPr>
          <p:cNvPr id="87" name="Google Shape;87;p12"/>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2"/>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p12"/>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hoto">
  <p:cSld name="Right Photo">
    <p:spTree>
      <p:nvGrpSpPr>
        <p:cNvPr id="90" name="Shape 90"/>
        <p:cNvGrpSpPr/>
        <p:nvPr/>
      </p:nvGrpSpPr>
      <p:grpSpPr>
        <a:xfrm>
          <a:off x="0" y="0"/>
          <a:ext cx="0" cy="0"/>
          <a:chOff x="0" y="0"/>
          <a:chExt cx="0" cy="0"/>
        </a:xfrm>
      </p:grpSpPr>
      <p:sp>
        <p:nvSpPr>
          <p:cNvPr id="91" name="Google Shape;91;p13"/>
          <p:cNvSpPr txBox="1"/>
          <p:nvPr>
            <p:ph idx="1" type="body"/>
          </p:nvPr>
        </p:nvSpPr>
        <p:spPr>
          <a:xfrm>
            <a:off x="13154880" y="3444949"/>
            <a:ext cx="9598794" cy="752785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2000"/>
              </a:spcBef>
              <a:spcAft>
                <a:spcPts val="0"/>
              </a:spcAft>
              <a:buClr>
                <a:schemeClr val="accent2"/>
              </a:buClr>
              <a:buSzPts val="3600"/>
              <a:buFont typeface="Noto Sans Symbols"/>
              <a:buNone/>
              <a:defRPr b="0" i="0" sz="3600" u="none" cap="none" strike="noStrike">
                <a:solidFill>
                  <a:srgbClr val="493637"/>
                </a:solidFill>
                <a:latin typeface="Arial"/>
                <a:ea typeface="Arial"/>
                <a:cs typeface="Arial"/>
                <a:sym typeface="Arial"/>
              </a:defRPr>
            </a:lvl1pPr>
            <a:lvl2pPr indent="-228600" lvl="1" marL="914400" marR="0" rtl="0" algn="l">
              <a:lnSpc>
                <a:spcPct val="120000"/>
              </a:lnSpc>
              <a:spcBef>
                <a:spcPts val="1500"/>
              </a:spcBef>
              <a:spcAft>
                <a:spcPts val="0"/>
              </a:spcAft>
              <a:buClr>
                <a:schemeClr val="accent2"/>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2"/>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13"/>
          <p:cNvSpPr txBox="1"/>
          <p:nvPr>
            <p:ph idx="2" type="body"/>
          </p:nvPr>
        </p:nvSpPr>
        <p:spPr>
          <a:xfrm>
            <a:off x="2439988" y="4523875"/>
            <a:ext cx="9259643" cy="64489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13"/>
          <p:cNvSpPr txBox="1"/>
          <p:nvPr>
            <p:ph type="title"/>
          </p:nvPr>
        </p:nvSpPr>
        <p:spPr>
          <a:xfrm>
            <a:off x="2439990" y="1708484"/>
            <a:ext cx="9617331"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p1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ld Quote">
  <p:cSld name="1_Bold Quote">
    <p:spTree>
      <p:nvGrpSpPr>
        <p:cNvPr id="95" name="Shape 95"/>
        <p:cNvGrpSpPr/>
        <p:nvPr/>
      </p:nvGrpSpPr>
      <p:grpSpPr>
        <a:xfrm>
          <a:off x="0" y="0"/>
          <a:ext cx="0" cy="0"/>
          <a:chOff x="0" y="0"/>
          <a:chExt cx="0" cy="0"/>
        </a:xfrm>
      </p:grpSpPr>
      <p:sp>
        <p:nvSpPr>
          <p:cNvPr id="96" name="Google Shape;96;p14"/>
          <p:cNvSpPr/>
          <p:nvPr/>
        </p:nvSpPr>
        <p:spPr>
          <a:xfrm>
            <a:off x="17039095" y="469047"/>
            <a:ext cx="1683408" cy="12791747"/>
          </a:xfrm>
          <a:prstGeom prst="rect">
            <a:avLst/>
          </a:prstGeom>
          <a:solidFill>
            <a:schemeClr val="accent6">
              <a:alpha val="2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4"/>
          <p:cNvSpPr txBox="1"/>
          <p:nvPr>
            <p:ph idx="1" type="body"/>
          </p:nvPr>
        </p:nvSpPr>
        <p:spPr>
          <a:xfrm>
            <a:off x="6081639" y="4769542"/>
            <a:ext cx="8806017" cy="5775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500"/>
              </a:spcBef>
              <a:spcAft>
                <a:spcPts val="0"/>
              </a:spcAft>
              <a:buClr>
                <a:schemeClr val="accent1"/>
              </a:buClr>
              <a:buSzPts val="4800"/>
              <a:buFont typeface="Noto Sans Symbols"/>
              <a:buNone/>
              <a:defRPr b="0" i="0" sz="48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1"/>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1"/>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5pPr>
            <a:lvl6pPr indent="-482600" lvl="5" marL="27432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98" name="Google Shape;98;p14"/>
          <p:cNvSpPr txBox="1"/>
          <p:nvPr/>
        </p:nvSpPr>
        <p:spPr>
          <a:xfrm>
            <a:off x="1547296" y="2651901"/>
            <a:ext cx="4779818" cy="62478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0"/>
              <a:buFont typeface="Arial"/>
              <a:buNone/>
            </a:pPr>
            <a:r>
              <a:rPr b="1" i="0" lang="en-US" sz="400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99" name="Google Shape;99;p14"/>
          <p:cNvSpPr txBox="1"/>
          <p:nvPr>
            <p:ph idx="2" type="body"/>
          </p:nvPr>
        </p:nvSpPr>
        <p:spPr>
          <a:xfrm>
            <a:off x="6072347" y="10788799"/>
            <a:ext cx="8856661" cy="82053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4"/>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 name="Google Shape;101;p14"/>
          <p:cNvSpPr/>
          <p:nvPr/>
        </p:nvSpPr>
        <p:spPr>
          <a:xfrm>
            <a:off x="16198646" y="466929"/>
            <a:ext cx="840971" cy="12780150"/>
          </a:xfrm>
          <a:prstGeom prst="rect">
            <a:avLst/>
          </a:prstGeom>
          <a:solidFill>
            <a:schemeClr val="lt1">
              <a:alpha val="1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4"/>
          <p:cNvSpPr/>
          <p:nvPr>
            <p:ph idx="3" type="pic"/>
          </p:nvPr>
        </p:nvSpPr>
        <p:spPr>
          <a:xfrm>
            <a:off x="16650586" y="4721225"/>
            <a:ext cx="6230052" cy="5783263"/>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oter Only">
  <p:cSld name="Title and Footer Only">
    <p:spTree>
      <p:nvGrpSpPr>
        <p:cNvPr id="104" name="Shape 104"/>
        <p:cNvGrpSpPr/>
        <p:nvPr/>
      </p:nvGrpSpPr>
      <p:grpSpPr>
        <a:xfrm>
          <a:off x="0" y="0"/>
          <a:ext cx="0" cy="0"/>
          <a:chOff x="0" y="0"/>
          <a:chExt cx="0" cy="0"/>
        </a:xfrm>
      </p:grpSpPr>
      <p:sp>
        <p:nvSpPr>
          <p:cNvPr id="105" name="Google Shape;105;p15"/>
          <p:cNvSpPr txBox="1"/>
          <p:nvPr>
            <p:ph type="title"/>
          </p:nvPr>
        </p:nvSpPr>
        <p:spPr>
          <a:xfrm>
            <a:off x="2439990" y="174419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 name="Google Shape;106;p1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type="blank">
  <p:cSld name="BLANK">
    <p:spTree>
      <p:nvGrpSpPr>
        <p:cNvPr id="107" name="Shape 107"/>
        <p:cNvGrpSpPr/>
        <p:nvPr/>
      </p:nvGrpSpPr>
      <p:grpSpPr>
        <a:xfrm>
          <a:off x="0" y="0"/>
          <a:ext cx="0" cy="0"/>
          <a:chOff x="0" y="0"/>
          <a:chExt cx="0" cy="0"/>
        </a:xfrm>
      </p:grpSpPr>
      <p:sp>
        <p:nvSpPr>
          <p:cNvPr id="108" name="Google Shape;108;p1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Closing">
  <p:cSld name="Thank You Closing">
    <p:spTree>
      <p:nvGrpSpPr>
        <p:cNvPr id="119" name="Shape 119"/>
        <p:cNvGrpSpPr/>
        <p:nvPr/>
      </p:nvGrpSpPr>
      <p:grpSpPr>
        <a:xfrm>
          <a:off x="0" y="0"/>
          <a:ext cx="0" cy="0"/>
          <a:chOff x="0" y="0"/>
          <a:chExt cx="0" cy="0"/>
        </a:xfrm>
      </p:grpSpPr>
      <p:pic>
        <p:nvPicPr>
          <p:cNvPr id="120" name="Google Shape;120;p18"/>
          <p:cNvPicPr preferRelativeResize="0"/>
          <p:nvPr/>
        </p:nvPicPr>
        <p:blipFill rotWithShape="1">
          <a:blip r:embed="rId2">
            <a:alphaModFix amt="85000"/>
          </a:blip>
          <a:srcRect b="0" l="36908" r="36907" t="0"/>
          <a:stretch/>
        </p:blipFill>
        <p:spPr>
          <a:xfrm>
            <a:off x="0" y="-1"/>
            <a:ext cx="7182861" cy="13716000"/>
          </a:xfrm>
          <a:prstGeom prst="rect">
            <a:avLst/>
          </a:prstGeom>
          <a:noFill/>
          <a:ln>
            <a:noFill/>
          </a:ln>
        </p:spPr>
      </p:pic>
      <p:sp>
        <p:nvSpPr>
          <p:cNvPr id="121" name="Google Shape;121;p18"/>
          <p:cNvSpPr/>
          <p:nvPr/>
        </p:nvSpPr>
        <p:spPr>
          <a:xfrm rot="-5400000">
            <a:off x="3250354" y="819543"/>
            <a:ext cx="1159728" cy="6727370"/>
          </a:xfrm>
          <a:prstGeom prst="rect">
            <a:avLst/>
          </a:prstGeom>
          <a:solidFill>
            <a:schemeClr val="accent1">
              <a:alpha val="5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18"/>
          <p:cNvSpPr txBox="1"/>
          <p:nvPr>
            <p:ph idx="1" type="body"/>
          </p:nvPr>
        </p:nvSpPr>
        <p:spPr>
          <a:xfrm>
            <a:off x="8718472" y="7896491"/>
            <a:ext cx="9505535" cy="1646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rgbClr val="493637"/>
              </a:buClr>
              <a:buSzPts val="3200"/>
              <a:buFont typeface="Arial"/>
              <a:buNone/>
              <a:defRPr b="0" i="0" sz="3200" u="none" cap="none" strike="noStrike">
                <a:solidFill>
                  <a:srgbClr val="493637"/>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123" name="Google Shape;123;p18"/>
          <p:cNvSpPr txBox="1"/>
          <p:nvPr>
            <p:ph idx="2" type="body"/>
          </p:nvPr>
        </p:nvSpPr>
        <p:spPr>
          <a:xfrm>
            <a:off x="8718473" y="7013443"/>
            <a:ext cx="9480317" cy="7620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124" name="Google Shape;124;p18"/>
          <p:cNvSpPr txBox="1"/>
          <p:nvPr>
            <p:ph type="title"/>
          </p:nvPr>
        </p:nvSpPr>
        <p:spPr>
          <a:xfrm>
            <a:off x="8608743" y="2854977"/>
            <a:ext cx="14741910" cy="381622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2000"/>
              <a:buFont typeface="Calibri"/>
              <a:buNone/>
              <a:defRPr b="0" i="0" sz="2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 name="Google Shape;125;p18"/>
          <p:cNvSpPr/>
          <p:nvPr/>
        </p:nvSpPr>
        <p:spPr>
          <a:xfrm rot="-5400000">
            <a:off x="6023086" y="3602584"/>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18"/>
          <p:cNvSpPr/>
          <p:nvPr/>
        </p:nvSpPr>
        <p:spPr>
          <a:xfrm rot="-5400000">
            <a:off x="6929391" y="3855862"/>
            <a:ext cx="1159728" cy="6547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127" name="Google Shape;127;p18"/>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28" name="Google Shape;128;p18"/>
          <p:cNvSpPr/>
          <p:nvPr/>
        </p:nvSpPr>
        <p:spPr>
          <a:xfrm rot="-5400000">
            <a:off x="4861944" y="3605695"/>
            <a:ext cx="1159728" cy="1161288"/>
          </a:xfrm>
          <a:prstGeom prst="rect">
            <a:avLst/>
          </a:prstGeom>
          <a:solidFill>
            <a:schemeClr val="accent1">
              <a:alpha val="6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18"/>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130" name="Shape 130"/>
        <p:cNvGrpSpPr/>
        <p:nvPr/>
      </p:nvGrpSpPr>
      <p:grpSpPr>
        <a:xfrm>
          <a:off x="0" y="0"/>
          <a:ext cx="0" cy="0"/>
          <a:chOff x="0" y="0"/>
          <a:chExt cx="0" cy="0"/>
        </a:xfrm>
      </p:grpSpPr>
      <p:sp>
        <p:nvSpPr>
          <p:cNvPr id="131" name="Google Shape;131;p19"/>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9"/>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3" name="Google Shape;133;p19"/>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ubtitle">
  <p:cSld name="Content with Subtitle">
    <p:spTree>
      <p:nvGrpSpPr>
        <p:cNvPr id="134" name="Shape 134"/>
        <p:cNvGrpSpPr/>
        <p:nvPr/>
      </p:nvGrpSpPr>
      <p:grpSpPr>
        <a:xfrm>
          <a:off x="0" y="0"/>
          <a:ext cx="0" cy="0"/>
          <a:chOff x="0" y="0"/>
          <a:chExt cx="0" cy="0"/>
        </a:xfrm>
      </p:grpSpPr>
      <p:sp>
        <p:nvSpPr>
          <p:cNvPr id="135" name="Google Shape;135;p20"/>
          <p:cNvSpPr txBox="1"/>
          <p:nvPr>
            <p:ph idx="1" type="body"/>
          </p:nvPr>
        </p:nvSpPr>
        <p:spPr>
          <a:xfrm>
            <a:off x="2439987" y="4896013"/>
            <a:ext cx="19553739" cy="647298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0"/>
          <p:cNvSpPr txBox="1"/>
          <p:nvPr>
            <p:ph type="title"/>
          </p:nvPr>
        </p:nvSpPr>
        <p:spPr>
          <a:xfrm>
            <a:off x="2439990" y="164748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7" name="Google Shape;137;p20"/>
          <p:cNvSpPr txBox="1"/>
          <p:nvPr>
            <p:ph idx="2" type="body"/>
          </p:nvPr>
        </p:nvSpPr>
        <p:spPr>
          <a:xfrm>
            <a:off x="2454275" y="3904778"/>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38" name="Google Shape;138;p20"/>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p:cSld name="2-Column Content">
    <p:spTree>
      <p:nvGrpSpPr>
        <p:cNvPr id="139" name="Shape 139"/>
        <p:cNvGrpSpPr/>
        <p:nvPr/>
      </p:nvGrpSpPr>
      <p:grpSpPr>
        <a:xfrm>
          <a:off x="0" y="0"/>
          <a:ext cx="0" cy="0"/>
          <a:chOff x="0" y="0"/>
          <a:chExt cx="0" cy="0"/>
        </a:xfrm>
      </p:grpSpPr>
      <p:sp>
        <p:nvSpPr>
          <p:cNvPr id="140" name="Google Shape;140;p21"/>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21"/>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2" name="Google Shape;142;p2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p:cSld name="Comparison Content">
    <p:spTree>
      <p:nvGrpSpPr>
        <p:cNvPr id="143" name="Shape 143"/>
        <p:cNvGrpSpPr/>
        <p:nvPr/>
      </p:nvGrpSpPr>
      <p:grpSpPr>
        <a:xfrm>
          <a:off x="0" y="0"/>
          <a:ext cx="0" cy="0"/>
          <a:chOff x="0" y="0"/>
          <a:chExt cx="0" cy="0"/>
        </a:xfrm>
      </p:grpSpPr>
      <p:sp>
        <p:nvSpPr>
          <p:cNvPr id="144" name="Google Shape;144;p22"/>
          <p:cNvSpPr txBox="1"/>
          <p:nvPr>
            <p:ph idx="1" type="body"/>
          </p:nvPr>
        </p:nvSpPr>
        <p:spPr>
          <a:xfrm>
            <a:off x="2439988"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22"/>
          <p:cNvSpPr txBox="1"/>
          <p:nvPr>
            <p:ph idx="2" type="body"/>
          </p:nvPr>
        </p:nvSpPr>
        <p:spPr>
          <a:xfrm>
            <a:off x="12664099"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22"/>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7" name="Google Shape;147;p2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Closing">
  <p:cSld name="Thank You Closing">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mt="85000"/>
          </a:blip>
          <a:srcRect b="0" l="36908" r="36907" t="0"/>
          <a:stretch/>
        </p:blipFill>
        <p:spPr>
          <a:xfrm>
            <a:off x="0" y="-1"/>
            <a:ext cx="7182861" cy="13716000"/>
          </a:xfrm>
          <a:prstGeom prst="rect">
            <a:avLst/>
          </a:prstGeom>
          <a:noFill/>
          <a:ln>
            <a:noFill/>
          </a:ln>
        </p:spPr>
      </p:pic>
      <p:sp>
        <p:nvSpPr>
          <p:cNvPr id="22" name="Google Shape;22;p3"/>
          <p:cNvSpPr/>
          <p:nvPr/>
        </p:nvSpPr>
        <p:spPr>
          <a:xfrm rot="-5400000">
            <a:off x="3250354" y="819543"/>
            <a:ext cx="1159728" cy="6727370"/>
          </a:xfrm>
          <a:prstGeom prst="rect">
            <a:avLst/>
          </a:prstGeom>
          <a:solidFill>
            <a:schemeClr val="accent1">
              <a:alpha val="5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
          <p:cNvSpPr txBox="1"/>
          <p:nvPr>
            <p:ph idx="1" type="body"/>
          </p:nvPr>
        </p:nvSpPr>
        <p:spPr>
          <a:xfrm>
            <a:off x="8718472" y="7896491"/>
            <a:ext cx="9505535" cy="1646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rgbClr val="493637"/>
              </a:buClr>
              <a:buSzPts val="3200"/>
              <a:buFont typeface="Arial"/>
              <a:buNone/>
              <a:defRPr b="0" i="0" sz="3200" u="none" cap="none" strike="noStrike">
                <a:solidFill>
                  <a:srgbClr val="493637"/>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24" name="Google Shape;24;p3"/>
          <p:cNvSpPr txBox="1"/>
          <p:nvPr>
            <p:ph idx="2" type="body"/>
          </p:nvPr>
        </p:nvSpPr>
        <p:spPr>
          <a:xfrm>
            <a:off x="8718473" y="7013443"/>
            <a:ext cx="9480317" cy="7620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25" name="Google Shape;25;p3"/>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2000"/>
              <a:buFont typeface="Calibri"/>
              <a:buNone/>
              <a:defRPr b="0" i="0" sz="2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 name="Google Shape;26;p3"/>
          <p:cNvSpPr/>
          <p:nvPr/>
        </p:nvSpPr>
        <p:spPr>
          <a:xfrm rot="-5400000">
            <a:off x="6023086" y="3602584"/>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3"/>
          <p:cNvSpPr/>
          <p:nvPr/>
        </p:nvSpPr>
        <p:spPr>
          <a:xfrm rot="-5400000">
            <a:off x="6929391" y="3855862"/>
            <a:ext cx="1159728" cy="6547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28" name="Google Shape;28;p3"/>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29" name="Google Shape;29;p3"/>
          <p:cNvSpPr/>
          <p:nvPr/>
        </p:nvSpPr>
        <p:spPr>
          <a:xfrm rot="-5400000">
            <a:off x="4861944" y="3605695"/>
            <a:ext cx="1159728" cy="1161288"/>
          </a:xfrm>
          <a:prstGeom prst="rect">
            <a:avLst/>
          </a:prstGeom>
          <a:solidFill>
            <a:schemeClr val="accent1">
              <a:alpha val="6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3"/>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with Subtitles">
  <p:cSld name="Comparison Content with Subtitles">
    <p:spTree>
      <p:nvGrpSpPr>
        <p:cNvPr id="148" name="Shape 148"/>
        <p:cNvGrpSpPr/>
        <p:nvPr/>
      </p:nvGrpSpPr>
      <p:grpSpPr>
        <a:xfrm>
          <a:off x="0" y="0"/>
          <a:ext cx="0" cy="0"/>
          <a:chOff x="0" y="0"/>
          <a:chExt cx="0" cy="0"/>
        </a:xfrm>
      </p:grpSpPr>
      <p:sp>
        <p:nvSpPr>
          <p:cNvPr id="149" name="Google Shape;149;p23"/>
          <p:cNvSpPr txBox="1"/>
          <p:nvPr>
            <p:ph idx="1" type="body"/>
          </p:nvPr>
        </p:nvSpPr>
        <p:spPr>
          <a:xfrm>
            <a:off x="2439988" y="400938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50" name="Google Shape;150;p23"/>
          <p:cNvSpPr txBox="1"/>
          <p:nvPr>
            <p:ph idx="2" type="body"/>
          </p:nvPr>
        </p:nvSpPr>
        <p:spPr>
          <a:xfrm>
            <a:off x="2439988" y="5005137"/>
            <a:ext cx="9283089"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23"/>
          <p:cNvSpPr txBox="1"/>
          <p:nvPr>
            <p:ph idx="3" type="body"/>
          </p:nvPr>
        </p:nvSpPr>
        <p:spPr>
          <a:xfrm>
            <a:off x="12637477" y="4009389"/>
            <a:ext cx="9309711"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52" name="Google Shape;152;p23"/>
          <p:cNvSpPr txBox="1"/>
          <p:nvPr>
            <p:ph idx="4" type="body"/>
          </p:nvPr>
        </p:nvSpPr>
        <p:spPr>
          <a:xfrm>
            <a:off x="12660923" y="5005137"/>
            <a:ext cx="9286265"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 name="Google Shape;153;p23"/>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4" name="Google Shape;154;p2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hoto">
  <p:cSld name="Right Photo">
    <p:spTree>
      <p:nvGrpSpPr>
        <p:cNvPr id="155" name="Shape 155"/>
        <p:cNvGrpSpPr/>
        <p:nvPr/>
      </p:nvGrpSpPr>
      <p:grpSpPr>
        <a:xfrm>
          <a:off x="0" y="0"/>
          <a:ext cx="0" cy="0"/>
          <a:chOff x="0" y="0"/>
          <a:chExt cx="0" cy="0"/>
        </a:xfrm>
      </p:grpSpPr>
      <p:sp>
        <p:nvSpPr>
          <p:cNvPr id="156" name="Google Shape;156;p24"/>
          <p:cNvSpPr txBox="1"/>
          <p:nvPr>
            <p:ph idx="1" type="body"/>
          </p:nvPr>
        </p:nvSpPr>
        <p:spPr>
          <a:xfrm>
            <a:off x="13154880" y="3444949"/>
            <a:ext cx="9598794" cy="752785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2000"/>
              </a:spcBef>
              <a:spcAft>
                <a:spcPts val="0"/>
              </a:spcAft>
              <a:buClr>
                <a:schemeClr val="accent2"/>
              </a:buClr>
              <a:buSzPts val="3600"/>
              <a:buFont typeface="Noto Sans Symbols"/>
              <a:buNone/>
              <a:defRPr b="0" i="0" sz="36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2"/>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2"/>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24"/>
          <p:cNvSpPr txBox="1"/>
          <p:nvPr>
            <p:ph idx="2" type="body"/>
          </p:nvPr>
        </p:nvSpPr>
        <p:spPr>
          <a:xfrm>
            <a:off x="2439988" y="4523875"/>
            <a:ext cx="9259643" cy="64489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4"/>
          <p:cNvSpPr txBox="1"/>
          <p:nvPr>
            <p:ph type="title"/>
          </p:nvPr>
        </p:nvSpPr>
        <p:spPr>
          <a:xfrm>
            <a:off x="2439990" y="1708484"/>
            <a:ext cx="9617331"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9" name="Google Shape;159;p2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ld Quote">
  <p:cSld name="1_Bold Quote">
    <p:spTree>
      <p:nvGrpSpPr>
        <p:cNvPr id="160" name="Shape 160"/>
        <p:cNvGrpSpPr/>
        <p:nvPr/>
      </p:nvGrpSpPr>
      <p:grpSpPr>
        <a:xfrm>
          <a:off x="0" y="0"/>
          <a:ext cx="0" cy="0"/>
          <a:chOff x="0" y="0"/>
          <a:chExt cx="0" cy="0"/>
        </a:xfrm>
      </p:grpSpPr>
      <p:sp>
        <p:nvSpPr>
          <p:cNvPr id="161" name="Google Shape;161;p25"/>
          <p:cNvSpPr/>
          <p:nvPr/>
        </p:nvSpPr>
        <p:spPr>
          <a:xfrm>
            <a:off x="17039095" y="469047"/>
            <a:ext cx="1683408" cy="12791747"/>
          </a:xfrm>
          <a:prstGeom prst="rect">
            <a:avLst/>
          </a:prstGeom>
          <a:solidFill>
            <a:schemeClr val="accent6">
              <a:alpha val="2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25"/>
          <p:cNvSpPr txBox="1"/>
          <p:nvPr>
            <p:ph idx="1" type="body"/>
          </p:nvPr>
        </p:nvSpPr>
        <p:spPr>
          <a:xfrm>
            <a:off x="6081639" y="4769542"/>
            <a:ext cx="8806017" cy="5775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500"/>
              </a:spcBef>
              <a:spcAft>
                <a:spcPts val="0"/>
              </a:spcAft>
              <a:buClr>
                <a:schemeClr val="accent1"/>
              </a:buClr>
              <a:buSzPts val="4800"/>
              <a:buFont typeface="Noto Sans Symbols"/>
              <a:buNone/>
              <a:defRPr b="0" i="0" sz="48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1"/>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1"/>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5pPr>
            <a:lvl6pPr indent="-482600" lvl="5" marL="27432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163" name="Google Shape;163;p25"/>
          <p:cNvSpPr txBox="1"/>
          <p:nvPr/>
        </p:nvSpPr>
        <p:spPr>
          <a:xfrm>
            <a:off x="1547296" y="2651901"/>
            <a:ext cx="4779818" cy="62478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0"/>
              <a:buFont typeface="Arial"/>
              <a:buNone/>
            </a:pPr>
            <a:r>
              <a:rPr b="1" i="0" lang="en-US" sz="400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164" name="Google Shape;164;p25"/>
          <p:cNvSpPr txBox="1"/>
          <p:nvPr>
            <p:ph idx="2" type="body"/>
          </p:nvPr>
        </p:nvSpPr>
        <p:spPr>
          <a:xfrm>
            <a:off x="6072347" y="10788799"/>
            <a:ext cx="8856661" cy="82053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25"/>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6" name="Google Shape;166;p25"/>
          <p:cNvSpPr/>
          <p:nvPr/>
        </p:nvSpPr>
        <p:spPr>
          <a:xfrm>
            <a:off x="16198646" y="466929"/>
            <a:ext cx="840971" cy="12780150"/>
          </a:xfrm>
          <a:prstGeom prst="rect">
            <a:avLst/>
          </a:prstGeom>
          <a:solidFill>
            <a:schemeClr val="lt1">
              <a:alpha val="1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2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8" name="Google Shape;168;p25"/>
          <p:cNvSpPr/>
          <p:nvPr>
            <p:ph idx="3" type="pic"/>
          </p:nvPr>
        </p:nvSpPr>
        <p:spPr>
          <a:xfrm>
            <a:off x="16650586" y="4721225"/>
            <a:ext cx="6230052" cy="5783263"/>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oter Only">
  <p:cSld name="Title and Footer Only">
    <p:spTree>
      <p:nvGrpSpPr>
        <p:cNvPr id="169" name="Shape 169"/>
        <p:cNvGrpSpPr/>
        <p:nvPr/>
      </p:nvGrpSpPr>
      <p:grpSpPr>
        <a:xfrm>
          <a:off x="0" y="0"/>
          <a:ext cx="0" cy="0"/>
          <a:chOff x="0" y="0"/>
          <a:chExt cx="0" cy="0"/>
        </a:xfrm>
      </p:grpSpPr>
      <p:sp>
        <p:nvSpPr>
          <p:cNvPr id="170" name="Google Shape;170;p26"/>
          <p:cNvSpPr txBox="1"/>
          <p:nvPr>
            <p:ph type="title"/>
          </p:nvPr>
        </p:nvSpPr>
        <p:spPr>
          <a:xfrm>
            <a:off x="2439990" y="174419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1" name="Google Shape;171;p2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type="blank">
  <p:cSld name="BLANK">
    <p:spTree>
      <p:nvGrpSpPr>
        <p:cNvPr id="172" name="Shape 172"/>
        <p:cNvGrpSpPr/>
        <p:nvPr/>
      </p:nvGrpSpPr>
      <p:grpSpPr>
        <a:xfrm>
          <a:off x="0" y="0"/>
          <a:ext cx="0" cy="0"/>
          <a:chOff x="0" y="0"/>
          <a:chExt cx="0" cy="0"/>
        </a:xfrm>
      </p:grpSpPr>
      <p:sp>
        <p:nvSpPr>
          <p:cNvPr id="173" name="Google Shape;173;p27"/>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t">
  <p:cSld name="Title Slide Alt">
    <p:spTree>
      <p:nvGrpSpPr>
        <p:cNvPr id="31" name="Shape 31"/>
        <p:cNvGrpSpPr/>
        <p:nvPr/>
      </p:nvGrpSpPr>
      <p:grpSpPr>
        <a:xfrm>
          <a:off x="0" y="0"/>
          <a:ext cx="0" cy="0"/>
          <a:chOff x="0" y="0"/>
          <a:chExt cx="0" cy="0"/>
        </a:xfrm>
      </p:grpSpPr>
      <p:pic>
        <p:nvPicPr>
          <p:cNvPr id="32" name="Google Shape;32;p4"/>
          <p:cNvPicPr preferRelativeResize="0"/>
          <p:nvPr/>
        </p:nvPicPr>
        <p:blipFill rotWithShape="1">
          <a:blip r:embed="rId2">
            <a:alphaModFix amt="85000"/>
          </a:blip>
          <a:srcRect b="24065" l="0" r="0" t="24065"/>
          <a:stretch/>
        </p:blipFill>
        <p:spPr>
          <a:xfrm flipH="1">
            <a:off x="1" y="4587622"/>
            <a:ext cx="24387175" cy="6324600"/>
          </a:xfrm>
          <a:prstGeom prst="rect">
            <a:avLst/>
          </a:prstGeom>
          <a:noFill/>
          <a:ln>
            <a:noFill/>
          </a:ln>
        </p:spPr>
      </p:pic>
      <p:sp>
        <p:nvSpPr>
          <p:cNvPr id="33" name="Google Shape;33;p4"/>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4"/>
          <p:cNvSpPr/>
          <p:nvPr/>
        </p:nvSpPr>
        <p:spPr>
          <a:xfrm>
            <a:off x="11093206" y="3540369"/>
            <a:ext cx="13293969" cy="77992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4"/>
          <p:cNvSpPr txBox="1"/>
          <p:nvPr>
            <p:ph idx="1" type="body"/>
          </p:nvPr>
        </p:nvSpPr>
        <p:spPr>
          <a:xfrm>
            <a:off x="11295760" y="11960931"/>
            <a:ext cx="11058913" cy="6154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 name="Google Shape;36;p4"/>
          <p:cNvSpPr/>
          <p:nvPr/>
        </p:nvSpPr>
        <p:spPr>
          <a:xfrm rot="-5400000">
            <a:off x="13276432" y="511760"/>
            <a:ext cx="6112041" cy="161094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4"/>
          <p:cNvSpPr txBox="1"/>
          <p:nvPr>
            <p:ph type="ctrTitle"/>
          </p:nvPr>
        </p:nvSpPr>
        <p:spPr>
          <a:xfrm>
            <a:off x="11285620" y="6472989"/>
            <a:ext cx="10996863"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4"/>
          <p:cNvSpPr txBox="1"/>
          <p:nvPr>
            <p:ph idx="2" type="subTitle"/>
          </p:nvPr>
        </p:nvSpPr>
        <p:spPr>
          <a:xfrm>
            <a:off x="11268317" y="9713008"/>
            <a:ext cx="11038229" cy="14192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dk2"/>
              </a:buClr>
              <a:buSzPts val="4000"/>
              <a:buFont typeface="Arial"/>
              <a:buNone/>
              <a:defRPr b="1" i="0" sz="4000" u="none" cap="none" strike="noStrike">
                <a:solidFill>
                  <a:schemeClr val="dk2"/>
                </a:solidFill>
                <a:latin typeface="Arial"/>
                <a:ea typeface="Arial"/>
                <a:cs typeface="Arial"/>
                <a:sym typeface="Arial"/>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pic>
        <p:nvPicPr>
          <p:cNvPr descr="A logo with text on it&#10;&#10;Description automatically generated" id="39" name="Google Shape;39;p4"/>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
        <p:nvSpPr>
          <p:cNvPr id="40" name="Google Shape;40;p4"/>
          <p:cNvSpPr/>
          <p:nvPr/>
        </p:nvSpPr>
        <p:spPr>
          <a:xfrm flipH="1" rot="5400000">
            <a:off x="8275835" y="9748574"/>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4"/>
          <p:cNvSpPr/>
          <p:nvPr/>
        </p:nvSpPr>
        <p:spPr>
          <a:xfrm flipH="1" rot="5400000">
            <a:off x="7361266" y="9996196"/>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4"/>
          <p:cNvSpPr/>
          <p:nvPr/>
        </p:nvSpPr>
        <p:spPr>
          <a:xfrm flipH="1" rot="5400000">
            <a:off x="23226667" y="5512750"/>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4"/>
          <p:cNvSpPr/>
          <p:nvPr/>
        </p:nvSpPr>
        <p:spPr>
          <a:xfrm flipH="1" rot="5400000">
            <a:off x="6700866" y="9996196"/>
            <a:ext cx="1159728" cy="66604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spTree>
      <p:nvGrpSpPr>
        <p:cNvPr id="44" name="Shape 44"/>
        <p:cNvGrpSpPr/>
        <p:nvPr/>
      </p:nvGrpSpPr>
      <p:grpSpPr>
        <a:xfrm>
          <a:off x="0" y="0"/>
          <a:ext cx="0" cy="0"/>
          <a:chOff x="0" y="0"/>
          <a:chExt cx="0" cy="0"/>
        </a:xfrm>
      </p:grpSpPr>
      <p:pic>
        <p:nvPicPr>
          <p:cNvPr id="45" name="Google Shape;45;p5"/>
          <p:cNvPicPr preferRelativeResize="0"/>
          <p:nvPr/>
        </p:nvPicPr>
        <p:blipFill rotWithShape="1">
          <a:blip r:embed="rId2">
            <a:alphaModFix amt="85000"/>
          </a:blip>
          <a:srcRect b="14559" l="0" r="0" t="28178"/>
          <a:stretch/>
        </p:blipFill>
        <p:spPr>
          <a:xfrm rot="10800000">
            <a:off x="-1" y="6733890"/>
            <a:ext cx="24387175" cy="6982109"/>
          </a:xfrm>
          <a:prstGeom prst="rect">
            <a:avLst/>
          </a:prstGeom>
          <a:noFill/>
          <a:ln>
            <a:noFill/>
          </a:ln>
        </p:spPr>
      </p:pic>
      <p:sp>
        <p:nvSpPr>
          <p:cNvPr id="46" name="Google Shape;46;p5"/>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5"/>
          <p:cNvSpPr/>
          <p:nvPr/>
        </p:nvSpPr>
        <p:spPr>
          <a:xfrm rot="5400000">
            <a:off x="11453937" y="-3869447"/>
            <a:ext cx="3960260" cy="21906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5"/>
          <p:cNvSpPr txBox="1"/>
          <p:nvPr>
            <p:ph idx="1" type="body"/>
          </p:nvPr>
        </p:nvSpPr>
        <p:spPr>
          <a:xfrm>
            <a:off x="11787809" y="9414971"/>
            <a:ext cx="10475843" cy="1654081"/>
          </a:xfrm>
          <a:prstGeom prst="rect">
            <a:avLst/>
          </a:prstGeom>
          <a:noFill/>
          <a:ln>
            <a:noFill/>
          </a:ln>
        </p:spPr>
        <p:txBody>
          <a:bodyPr anchorCtr="0" anchor="t" bIns="45700" lIns="0" spcFirstLastPara="1" rIns="91425" wrap="square" tIns="45700">
            <a:noAutofit/>
          </a:bodyPr>
          <a:lstStyle>
            <a:lvl1pPr indent="-228600" lvl="0" marL="457200" marR="0" rtl="0" algn="r">
              <a:lnSpc>
                <a:spcPct val="100000"/>
              </a:lnSpc>
              <a:spcBef>
                <a:spcPts val="200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49" name="Google Shape;49;p5"/>
          <p:cNvSpPr txBox="1"/>
          <p:nvPr>
            <p:ph type="title"/>
          </p:nvPr>
        </p:nvSpPr>
        <p:spPr>
          <a:xfrm>
            <a:off x="4580021" y="5173577"/>
            <a:ext cx="17679988" cy="3790951"/>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9600"/>
              <a:buFont typeface="Calibri"/>
              <a:buNone/>
              <a:defRPr b="1" i="0" sz="9600" u="none" cap="none" strike="noStrike">
                <a:solidFill>
                  <a:schemeClr val="l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5"/>
          <p:cNvSpPr/>
          <p:nvPr/>
        </p:nvSpPr>
        <p:spPr>
          <a:xfrm flipH="1" rot="5400000">
            <a:off x="2210406" y="7013971"/>
            <a:ext cx="1703105"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5"/>
          <p:cNvSpPr/>
          <p:nvPr/>
        </p:nvSpPr>
        <p:spPr>
          <a:xfrm flipH="1" rot="5400000">
            <a:off x="2653195" y="8081783"/>
            <a:ext cx="817528" cy="11612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5"/>
          <p:cNvSpPr/>
          <p:nvPr/>
        </p:nvSpPr>
        <p:spPr>
          <a:xfrm flipH="1" rot="5400000">
            <a:off x="23226667" y="51059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53" name="Google Shape;53;p5"/>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Texture">
  <p:cSld name="Blank with Texture">
    <p:spTree>
      <p:nvGrpSpPr>
        <p:cNvPr id="54" name="Shape 5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ubtitle">
  <p:cSld name="Content with Subtitle">
    <p:spTree>
      <p:nvGrpSpPr>
        <p:cNvPr id="65" name="Shape 65"/>
        <p:cNvGrpSpPr/>
        <p:nvPr/>
      </p:nvGrpSpPr>
      <p:grpSpPr>
        <a:xfrm>
          <a:off x="0" y="0"/>
          <a:ext cx="0" cy="0"/>
          <a:chOff x="0" y="0"/>
          <a:chExt cx="0" cy="0"/>
        </a:xfrm>
      </p:grpSpPr>
      <p:sp>
        <p:nvSpPr>
          <p:cNvPr id="66" name="Google Shape;66;p8"/>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8"/>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8"/>
          <p:cNvSpPr txBox="1"/>
          <p:nvPr>
            <p:ph idx="2" type="body"/>
          </p:nvPr>
        </p:nvSpPr>
        <p:spPr>
          <a:xfrm>
            <a:off x="2454275" y="398983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9" name="Google Shape;69;p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with Subtitles">
  <p:cSld name="Comparison Content with Subtitles">
    <p:spTree>
      <p:nvGrpSpPr>
        <p:cNvPr id="70" name="Shape 70"/>
        <p:cNvGrpSpPr/>
        <p:nvPr/>
      </p:nvGrpSpPr>
      <p:grpSpPr>
        <a:xfrm>
          <a:off x="0" y="0"/>
          <a:ext cx="0" cy="0"/>
          <a:chOff x="0" y="0"/>
          <a:chExt cx="0" cy="0"/>
        </a:xfrm>
      </p:grpSpPr>
      <p:sp>
        <p:nvSpPr>
          <p:cNvPr id="71" name="Google Shape;71;p9"/>
          <p:cNvSpPr txBox="1"/>
          <p:nvPr>
            <p:ph idx="1" type="body"/>
          </p:nvPr>
        </p:nvSpPr>
        <p:spPr>
          <a:xfrm>
            <a:off x="2439988" y="400938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2" name="Google Shape;72;p9"/>
          <p:cNvSpPr txBox="1"/>
          <p:nvPr>
            <p:ph idx="2" type="body"/>
          </p:nvPr>
        </p:nvSpPr>
        <p:spPr>
          <a:xfrm>
            <a:off x="2439988" y="5005137"/>
            <a:ext cx="9283089"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9"/>
          <p:cNvSpPr txBox="1"/>
          <p:nvPr>
            <p:ph idx="3" type="body"/>
          </p:nvPr>
        </p:nvSpPr>
        <p:spPr>
          <a:xfrm>
            <a:off x="12637477" y="4009389"/>
            <a:ext cx="9309711"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4" name="Google Shape;74;p9"/>
          <p:cNvSpPr txBox="1"/>
          <p:nvPr>
            <p:ph idx="4" type="body"/>
          </p:nvPr>
        </p:nvSpPr>
        <p:spPr>
          <a:xfrm>
            <a:off x="12660923" y="5005137"/>
            <a:ext cx="9286265"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9"/>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 name="Google Shape;76;p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p:cSld name="2-Column Content">
    <p:spTree>
      <p:nvGrpSpPr>
        <p:cNvPr id="77" name="Shape 77"/>
        <p:cNvGrpSpPr/>
        <p:nvPr/>
      </p:nvGrpSpPr>
      <p:grpSpPr>
        <a:xfrm>
          <a:off x="0" y="0"/>
          <a:ext cx="0" cy="0"/>
          <a:chOff x="0" y="0"/>
          <a:chExt cx="0" cy="0"/>
        </a:xfrm>
      </p:grpSpPr>
      <p:sp>
        <p:nvSpPr>
          <p:cNvPr id="78" name="Google Shape;78;p10"/>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0"/>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 name="Google Shape;80;p10"/>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p:cSld name="Comparison Content">
    <p:spTree>
      <p:nvGrpSpPr>
        <p:cNvPr id="81" name="Shape 81"/>
        <p:cNvGrpSpPr/>
        <p:nvPr/>
      </p:nvGrpSpPr>
      <p:grpSpPr>
        <a:xfrm>
          <a:off x="0" y="0"/>
          <a:ext cx="0" cy="0"/>
          <a:chOff x="0" y="0"/>
          <a:chExt cx="0" cy="0"/>
        </a:xfrm>
      </p:grpSpPr>
      <p:sp>
        <p:nvSpPr>
          <p:cNvPr id="82" name="Google Shape;82;p11"/>
          <p:cNvSpPr txBox="1"/>
          <p:nvPr>
            <p:ph idx="1" type="body"/>
          </p:nvPr>
        </p:nvSpPr>
        <p:spPr>
          <a:xfrm>
            <a:off x="2439988"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1"/>
          <p:cNvSpPr txBox="1"/>
          <p:nvPr>
            <p:ph idx="2" type="body"/>
          </p:nvPr>
        </p:nvSpPr>
        <p:spPr>
          <a:xfrm>
            <a:off x="12664099"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11"/>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 name="Google Shape;85;p1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slideLayout" Target="../slideLayouts/slideLayout6.xml"/><Relationship Id="rId4" Type="http://schemas.openxmlformats.org/officeDocument/2006/relationships/slideLayout" Target="../slideLayouts/slideLayout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4.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313">
          <p15:clr>
            <a:srgbClr val="F26B43"/>
          </p15:clr>
        </p15:guide>
        <p15:guide id="2" pos="7681">
          <p15:clr>
            <a:srgbClr val="F26B43"/>
          </p15:clr>
        </p15:guide>
        <p15:guide id="3" pos="13825">
          <p15:clr>
            <a:srgbClr val="F26B43"/>
          </p15:clr>
        </p15:guide>
        <p15:guide id="4" orient="horz" pos="7536">
          <p15:clr>
            <a:srgbClr val="F26B43"/>
          </p15:clr>
        </p15:guide>
        <p15:guide id="5" pos="1537">
          <p15:clr>
            <a:srgbClr val="F26B43"/>
          </p15:clr>
        </p15:guide>
        <p15:guide id="6" orient="horz" pos="1080">
          <p15:clr>
            <a:srgbClr val="F26B43"/>
          </p15:clr>
        </p15:guide>
        <p15:guide id="7" orient="horz" pos="2544">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grpSp>
        <p:nvGrpSpPr>
          <p:cNvPr id="56" name="Google Shape;56;p7"/>
          <p:cNvGrpSpPr/>
          <p:nvPr/>
        </p:nvGrpSpPr>
        <p:grpSpPr>
          <a:xfrm>
            <a:off x="-1" y="12007516"/>
            <a:ext cx="24387176" cy="1708484"/>
            <a:chOff x="-1" y="0"/>
            <a:chExt cx="24387176" cy="1880721"/>
          </a:xfrm>
        </p:grpSpPr>
        <p:pic>
          <p:nvPicPr>
            <p:cNvPr id="57" name="Google Shape;57;p7"/>
            <p:cNvPicPr preferRelativeResize="0"/>
            <p:nvPr/>
          </p:nvPicPr>
          <p:blipFill rotWithShape="1">
            <a:blip r:embed="rId1">
              <a:alphaModFix/>
            </a:blip>
            <a:srcRect b="14560" l="0" r="0" t="70015"/>
            <a:stretch/>
          </p:blipFill>
          <p:spPr>
            <a:xfrm flipH="1" rot="10800000">
              <a:off x="0" y="0"/>
              <a:ext cx="24387175" cy="1880721"/>
            </a:xfrm>
            <a:prstGeom prst="rect">
              <a:avLst/>
            </a:prstGeom>
            <a:noFill/>
            <a:ln>
              <a:noFill/>
            </a:ln>
          </p:spPr>
        </p:pic>
        <p:grpSp>
          <p:nvGrpSpPr>
            <p:cNvPr id="58" name="Google Shape;58;p7"/>
            <p:cNvGrpSpPr/>
            <p:nvPr/>
          </p:nvGrpSpPr>
          <p:grpSpPr>
            <a:xfrm flipH="1">
              <a:off x="-1" y="0"/>
              <a:ext cx="24387175" cy="1876926"/>
              <a:chOff x="-2036372" y="0"/>
              <a:chExt cx="9798138" cy="457200"/>
            </a:xfrm>
          </p:grpSpPr>
          <p:sp>
            <p:nvSpPr>
              <p:cNvPr id="59" name="Google Shape;59;p7"/>
              <p:cNvSpPr/>
              <p:nvPr/>
            </p:nvSpPr>
            <p:spPr>
              <a:xfrm>
                <a:off x="-1" y="0"/>
                <a:ext cx="7761767" cy="457200"/>
              </a:xfrm>
              <a:prstGeom prst="rect">
                <a:avLst/>
              </a:prstGeom>
              <a:solidFill>
                <a:schemeClr val="accent1">
                  <a:alpha val="2117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7"/>
              <p:cNvSpPr/>
              <p:nvPr/>
            </p:nvSpPr>
            <p:spPr>
              <a:xfrm>
                <a:off x="-2036372" y="0"/>
                <a:ext cx="2493725"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7"/>
              <p:cNvSpPr/>
              <p:nvPr/>
            </p:nvSpPr>
            <p:spPr>
              <a:xfrm>
                <a:off x="240096" y="0"/>
                <a:ext cx="674304"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7"/>
              <p:cNvSpPr/>
              <p:nvPr/>
            </p:nvSpPr>
            <p:spPr>
              <a:xfrm>
                <a:off x="914400" y="0"/>
                <a:ext cx="340831" cy="457200"/>
              </a:xfrm>
              <a:prstGeom prst="rect">
                <a:avLst/>
              </a:prstGeom>
              <a:solidFill>
                <a:schemeClr val="dk2">
                  <a:alpha val="6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pic>
        <p:nvPicPr>
          <p:cNvPr descr="A logo with text on it&#10;&#10;Description automatically generated" id="63" name="Google Shape;63;p7"/>
          <p:cNvPicPr preferRelativeResize="0"/>
          <p:nvPr/>
        </p:nvPicPr>
        <p:blipFill rotWithShape="1">
          <a:blip r:embed="rId2">
            <a:alphaModFix/>
          </a:blip>
          <a:srcRect b="0" l="0" r="0" t="0"/>
          <a:stretch/>
        </p:blipFill>
        <p:spPr>
          <a:xfrm>
            <a:off x="21941220" y="693224"/>
            <a:ext cx="1640543" cy="1326910"/>
          </a:xfrm>
          <a:prstGeom prst="rect">
            <a:avLst/>
          </a:prstGeom>
          <a:noFill/>
          <a:ln>
            <a:noFill/>
          </a:ln>
        </p:spPr>
      </p:pic>
      <p:sp>
        <p:nvSpPr>
          <p:cNvPr id="64" name="Google Shape;64;p7"/>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9" name="Shape 109"/>
        <p:cNvGrpSpPr/>
        <p:nvPr/>
      </p:nvGrpSpPr>
      <p:grpSpPr>
        <a:xfrm>
          <a:off x="0" y="0"/>
          <a:ext cx="0" cy="0"/>
          <a:chOff x="0" y="0"/>
          <a:chExt cx="0" cy="0"/>
        </a:xfrm>
      </p:grpSpPr>
      <p:grpSp>
        <p:nvGrpSpPr>
          <p:cNvPr id="110" name="Google Shape;110;p17"/>
          <p:cNvGrpSpPr/>
          <p:nvPr/>
        </p:nvGrpSpPr>
        <p:grpSpPr>
          <a:xfrm>
            <a:off x="-1" y="12007516"/>
            <a:ext cx="24387176" cy="1708484"/>
            <a:chOff x="-1" y="0"/>
            <a:chExt cx="24387176" cy="1880721"/>
          </a:xfrm>
        </p:grpSpPr>
        <p:pic>
          <p:nvPicPr>
            <p:cNvPr id="111" name="Google Shape;111;p17"/>
            <p:cNvPicPr preferRelativeResize="0"/>
            <p:nvPr/>
          </p:nvPicPr>
          <p:blipFill rotWithShape="1">
            <a:blip r:embed="rId1">
              <a:alphaModFix/>
            </a:blip>
            <a:srcRect b="14560" l="0" r="0" t="70015"/>
            <a:stretch/>
          </p:blipFill>
          <p:spPr>
            <a:xfrm flipH="1" rot="10800000">
              <a:off x="0" y="0"/>
              <a:ext cx="24387175" cy="1880721"/>
            </a:xfrm>
            <a:prstGeom prst="rect">
              <a:avLst/>
            </a:prstGeom>
            <a:noFill/>
            <a:ln>
              <a:noFill/>
            </a:ln>
          </p:spPr>
        </p:pic>
        <p:grpSp>
          <p:nvGrpSpPr>
            <p:cNvPr id="112" name="Google Shape;112;p17"/>
            <p:cNvGrpSpPr/>
            <p:nvPr/>
          </p:nvGrpSpPr>
          <p:grpSpPr>
            <a:xfrm flipH="1">
              <a:off x="-1" y="0"/>
              <a:ext cx="24387175" cy="1876926"/>
              <a:chOff x="-2036372" y="0"/>
              <a:chExt cx="9798138" cy="457200"/>
            </a:xfrm>
          </p:grpSpPr>
          <p:sp>
            <p:nvSpPr>
              <p:cNvPr id="113" name="Google Shape;113;p17"/>
              <p:cNvSpPr/>
              <p:nvPr/>
            </p:nvSpPr>
            <p:spPr>
              <a:xfrm>
                <a:off x="-1" y="0"/>
                <a:ext cx="7761767" cy="457200"/>
              </a:xfrm>
              <a:prstGeom prst="rect">
                <a:avLst/>
              </a:prstGeom>
              <a:solidFill>
                <a:schemeClr val="accent1">
                  <a:alpha val="2117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17"/>
              <p:cNvSpPr/>
              <p:nvPr/>
            </p:nvSpPr>
            <p:spPr>
              <a:xfrm>
                <a:off x="-2036372" y="0"/>
                <a:ext cx="2493725"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17"/>
              <p:cNvSpPr/>
              <p:nvPr/>
            </p:nvSpPr>
            <p:spPr>
              <a:xfrm>
                <a:off x="240096" y="0"/>
                <a:ext cx="674304"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17"/>
              <p:cNvSpPr/>
              <p:nvPr/>
            </p:nvSpPr>
            <p:spPr>
              <a:xfrm>
                <a:off x="914400" y="0"/>
                <a:ext cx="340831" cy="457200"/>
              </a:xfrm>
              <a:prstGeom prst="rect">
                <a:avLst/>
              </a:prstGeom>
              <a:solidFill>
                <a:schemeClr val="dk2">
                  <a:alpha val="6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pic>
        <p:nvPicPr>
          <p:cNvPr descr="A logo with text on it&#10;&#10;Description automatically generated" id="117" name="Google Shape;117;p17"/>
          <p:cNvPicPr preferRelativeResize="0"/>
          <p:nvPr/>
        </p:nvPicPr>
        <p:blipFill rotWithShape="1">
          <a:blip r:embed="rId2">
            <a:alphaModFix/>
          </a:blip>
          <a:srcRect b="0" l="0" r="0" t="0"/>
          <a:stretch/>
        </p:blipFill>
        <p:spPr>
          <a:xfrm>
            <a:off x="21941220" y="693224"/>
            <a:ext cx="1640543" cy="1326910"/>
          </a:xfrm>
          <a:prstGeom prst="rect">
            <a:avLst/>
          </a:prstGeom>
          <a:noFill/>
          <a:ln>
            <a:noFill/>
          </a:ln>
        </p:spPr>
      </p:pic>
      <p:sp>
        <p:nvSpPr>
          <p:cNvPr id="118" name="Google Shape;118;p17"/>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en.wikipedia.org/wiki/Slahal"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www.youtube.com/watch?v=Nga2DRzvuh4"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8"/>
          <p:cNvSpPr txBox="1"/>
          <p:nvPr>
            <p:ph type="ctrTitle"/>
          </p:nvPr>
        </p:nvSpPr>
        <p:spPr>
          <a:xfrm>
            <a:off x="8184082" y="2932959"/>
            <a:ext cx="14355300" cy="2957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1200"/>
              </a:spcAft>
              <a:buSzPts val="12000"/>
              <a:buNone/>
            </a:pPr>
            <a:r>
              <a:rPr lang="en-US" sz="7000">
                <a:solidFill>
                  <a:srgbClr val="000000"/>
                </a:solidFill>
                <a:latin typeface="Arial"/>
                <a:ea typeface="Arial"/>
                <a:cs typeface="Arial"/>
                <a:sym typeface="Arial"/>
              </a:rPr>
              <a:t>Let’s Play Hand Game</a:t>
            </a:r>
            <a:endParaRPr sz="7300"/>
          </a:p>
        </p:txBody>
      </p:sp>
      <p:sp>
        <p:nvSpPr>
          <p:cNvPr id="179" name="Google Shape;179;p28"/>
          <p:cNvSpPr txBox="1"/>
          <p:nvPr>
            <p:ph idx="1" type="subTitle"/>
          </p:nvPr>
        </p:nvSpPr>
        <p:spPr>
          <a:xfrm>
            <a:off x="6957875" y="7962425"/>
            <a:ext cx="16936500" cy="1120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FF"/>
              </a:buClr>
              <a:buSzPts val="4000"/>
              <a:buNone/>
            </a:pPr>
            <a:r>
              <a:rPr lang="en-US" sz="3700"/>
              <a:t>Physical and mental endurance </a:t>
            </a:r>
            <a:r>
              <a:rPr b="0" lang="en-US" sz="3700"/>
              <a:t>promote Native values such as teamwork and fairness.</a:t>
            </a:r>
            <a:endParaRPr b="0" sz="3700"/>
          </a:p>
        </p:txBody>
      </p:sp>
      <p:sp>
        <p:nvSpPr>
          <p:cNvPr id="180" name="Google Shape;180;p28"/>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n-US"/>
              <a:t>1st grade </a:t>
            </a:r>
            <a:endParaRPr/>
          </a:p>
          <a:p>
            <a:pPr indent="0" lvl="0" marL="0" rtl="0" algn="l">
              <a:lnSpc>
                <a:spcPct val="90000"/>
              </a:lnSpc>
              <a:spcBef>
                <a:spcPts val="0"/>
              </a:spcBef>
              <a:spcAft>
                <a:spcPts val="0"/>
              </a:spcAft>
              <a:buClr>
                <a:schemeClr val="lt1"/>
              </a:buClr>
              <a:buSzPts val="3200"/>
              <a:buNone/>
            </a:pPr>
            <a:r>
              <a:rPr lang="en-US"/>
              <a:t>PE Lesson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7"/>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Closing Discussion and Reflection</a:t>
            </a:r>
            <a:endParaRPr/>
          </a:p>
        </p:txBody>
      </p:sp>
      <p:sp>
        <p:nvSpPr>
          <p:cNvPr id="256" name="Google Shape;256;p37"/>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2000"/>
              </a:spcBef>
              <a:spcAft>
                <a:spcPts val="0"/>
              </a:spcAft>
              <a:buSzPts val="3600"/>
              <a:buChar char="•"/>
            </a:pPr>
            <a:r>
              <a:rPr lang="en-US"/>
              <a:t>“How did it feel to play this game?”</a:t>
            </a:r>
            <a:endParaRPr/>
          </a:p>
          <a:p>
            <a:pPr indent="-457200" lvl="0" marL="457200" rtl="0" algn="l">
              <a:lnSpc>
                <a:spcPct val="110000"/>
              </a:lnSpc>
              <a:spcBef>
                <a:spcPts val="2000"/>
              </a:spcBef>
              <a:spcAft>
                <a:spcPts val="0"/>
              </a:spcAft>
              <a:buSzPts val="3600"/>
              <a:buChar char="•"/>
            </a:pPr>
            <a:r>
              <a:rPr lang="en-US"/>
              <a:t>“Why do you think this game is important to Native people?”</a:t>
            </a:r>
            <a:endParaRPr/>
          </a:p>
          <a:p>
            <a:pPr indent="-457200" lvl="0" marL="457200" rtl="0" algn="l">
              <a:lnSpc>
                <a:spcPct val="110000"/>
              </a:lnSpc>
              <a:spcBef>
                <a:spcPts val="2000"/>
              </a:spcBef>
              <a:spcAft>
                <a:spcPts val="0"/>
              </a:spcAft>
              <a:buSzPts val="3600"/>
              <a:buChar char="•"/>
            </a:pPr>
            <a:r>
              <a:rPr lang="en-US"/>
              <a:t>“What did we learn about respect and teamwork?”</a:t>
            </a:r>
            <a:endParaRPr/>
          </a:p>
        </p:txBody>
      </p:sp>
      <p:sp>
        <p:nvSpPr>
          <p:cNvPr id="257" name="Google Shape;257;p37"/>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txBox="1"/>
          <p:nvPr>
            <p:ph type="title"/>
          </p:nvPr>
        </p:nvSpPr>
        <p:spPr>
          <a:xfrm>
            <a:off x="2439990" y="1756610"/>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t>Self-assessment</a:t>
            </a:r>
            <a:endParaRPr/>
          </a:p>
        </p:txBody>
      </p:sp>
      <p:graphicFrame>
        <p:nvGraphicFramePr>
          <p:cNvPr id="263" name="Google Shape;263;p38"/>
          <p:cNvGraphicFramePr/>
          <p:nvPr/>
        </p:nvGraphicFramePr>
        <p:xfrm>
          <a:off x="2440000" y="3805575"/>
          <a:ext cx="3000000" cy="3000000"/>
        </p:xfrm>
        <a:graphic>
          <a:graphicData uri="http://schemas.openxmlformats.org/drawingml/2006/table">
            <a:tbl>
              <a:tblPr firstRow="1">
                <a:noFill/>
                <a:tableStyleId>{3B6709D8-B2EE-45F9-A899-385AC2DC483B}</a:tableStyleId>
              </a:tblPr>
              <a:tblGrid>
                <a:gridCol w="1511475"/>
                <a:gridCol w="7492450"/>
                <a:gridCol w="4501950"/>
                <a:gridCol w="4501950"/>
              </a:tblGrid>
              <a:tr h="162255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a:t>
                      </a:r>
                      <a:endParaRPr sz="3600" u="none" cap="none" strike="noStrike">
                        <a:latin typeface="Arial"/>
                        <a:ea typeface="Arial"/>
                        <a:cs typeface="Arial"/>
                        <a:sym typeface="Arial"/>
                      </a:endParaRPr>
                    </a:p>
                  </a:txBody>
                  <a:tcPr marT="63500" marB="63500" marR="63500" marL="63500">
                    <a:noFill/>
                  </a:tcPr>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Can I… ? </a:t>
                      </a:r>
                      <a:endParaRPr b="1" sz="3600" u="none" cap="none" strike="noStrike">
                        <a:latin typeface="Arial"/>
                        <a:ea typeface="Arial"/>
                        <a:cs typeface="Arial"/>
                        <a:sym typeface="Arial"/>
                      </a:endParaRPr>
                    </a:p>
                  </a:txBody>
                  <a:tcPr marT="63500" marB="63500" marR="63500" marL="63500">
                    <a:noFill/>
                  </a:tcPr>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Not yet</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txBody>
                  <a:tcPr marT="63500" marB="63500" marR="63500" marL="63500">
                    <a:noFill/>
                  </a:tcPr>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Yes</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txBody>
                  <a:tcPr marT="63500" marB="63500" marR="63500" marL="63500">
                    <a:noFill/>
                  </a:tcPr>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1</a:t>
                      </a:r>
                      <a:endParaRPr sz="3600" u="none" cap="none" strike="noStrike">
                        <a:latin typeface="Arial"/>
                        <a:ea typeface="Arial"/>
                        <a:cs typeface="Arial"/>
                        <a:sym typeface="Arial"/>
                      </a:endParaRPr>
                    </a:p>
                  </a:txBody>
                  <a:tcPr marT="63500" marB="63500" marR="63500" marL="63500" anchor="ctr">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explain what is the Hand Game?</a:t>
                      </a:r>
                      <a:endParaRPr sz="3600" u="none" cap="none" strike="noStrike">
                        <a:latin typeface="Arial"/>
                        <a:ea typeface="Arial"/>
                        <a:cs typeface="Arial"/>
                        <a:sym typeface="Arial"/>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FFFF"/>
                          </a:solidFill>
                        </a:rPr>
                        <a:t>.</a:t>
                      </a:r>
                      <a:endParaRPr sz="3600" u="none" cap="none" strike="noStrike">
                        <a:solidFill>
                          <a:srgbClr val="FFFFFF"/>
                        </a:solidFill>
                        <a:latin typeface="Arial"/>
                        <a:ea typeface="Arial"/>
                        <a:cs typeface="Arial"/>
                        <a:sym typeface="Arial"/>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FFFF"/>
                          </a:solidFill>
                        </a:rPr>
                        <a:t>.</a:t>
                      </a:r>
                      <a:endParaRPr sz="3600" u="none" cap="none" strike="noStrike">
                        <a:solidFill>
                          <a:srgbClr val="FFFFFF"/>
                        </a:solidFill>
                        <a:latin typeface="Arial"/>
                        <a:ea typeface="Arial"/>
                        <a:cs typeface="Arial"/>
                        <a:sym typeface="Arial"/>
                      </a:endParaRPr>
                    </a:p>
                  </a:txBody>
                  <a:tcPr marT="63500" marB="63500" marR="63500" marL="63500">
                    <a:noFill/>
                  </a:tcPr>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2</a:t>
                      </a:r>
                      <a:endParaRPr sz="3600" u="none" cap="none" strike="noStrike">
                        <a:latin typeface="Arial"/>
                        <a:ea typeface="Arial"/>
                        <a:cs typeface="Arial"/>
                        <a:sym typeface="Arial"/>
                      </a:endParaRPr>
                    </a:p>
                  </a:txBody>
                  <a:tcPr marT="63500" marB="63500" marR="63500" marL="63500" anchor="ctr">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play the game by following the rules and working with my team?</a:t>
                      </a:r>
                      <a:endParaRPr sz="36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FFFF"/>
                          </a:solidFill>
                        </a:rPr>
                        <a:t>.</a:t>
                      </a:r>
                      <a:endParaRPr sz="3600" u="none" cap="none" strike="noStrike">
                        <a:solidFill>
                          <a:srgbClr val="FFFFFF"/>
                        </a:solidFill>
                        <a:latin typeface="Arial"/>
                        <a:ea typeface="Arial"/>
                        <a:cs typeface="Arial"/>
                        <a:sym typeface="Arial"/>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FFFF"/>
                          </a:solidFill>
                        </a:rPr>
                        <a:t>.</a:t>
                      </a:r>
                      <a:endParaRPr sz="3600" u="none" cap="none" strike="noStrike">
                        <a:solidFill>
                          <a:srgbClr val="FFFFFF"/>
                        </a:solidFill>
                        <a:latin typeface="Arial"/>
                        <a:ea typeface="Arial"/>
                        <a:cs typeface="Arial"/>
                        <a:sym typeface="Arial"/>
                      </a:endParaRPr>
                    </a:p>
                  </a:txBody>
                  <a:tcPr marT="63500" marB="63500" marR="63500" marL="63500">
                    <a:noFill/>
                  </a:tcPr>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3</a:t>
                      </a:r>
                      <a:endParaRPr sz="3600" u="none" cap="none" strike="noStrike">
                        <a:latin typeface="Arial"/>
                        <a:ea typeface="Arial"/>
                        <a:cs typeface="Arial"/>
                        <a:sym typeface="Arial"/>
                      </a:endParaRPr>
                    </a:p>
                  </a:txBody>
                  <a:tcPr marT="63500" marB="63500" marR="63500" marL="63500" anchor="ctr">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show respect for my classmates while playing?</a:t>
                      </a:r>
                      <a:endParaRPr sz="3600" u="none" cap="none" strike="noStrike">
                        <a:latin typeface="Arial"/>
                        <a:ea typeface="Arial"/>
                        <a:cs typeface="Arial"/>
                        <a:sym typeface="Arial"/>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FFFF"/>
                          </a:solidFill>
                        </a:rPr>
                        <a:t>.</a:t>
                      </a:r>
                      <a:endParaRPr sz="3600" u="none" cap="none" strike="noStrike">
                        <a:solidFill>
                          <a:srgbClr val="FFFFFF"/>
                        </a:solidFill>
                        <a:latin typeface="Arial"/>
                        <a:ea typeface="Arial"/>
                        <a:cs typeface="Arial"/>
                        <a:sym typeface="Arial"/>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FFFF"/>
                          </a:solidFill>
                        </a:rPr>
                        <a:t>.</a:t>
                      </a:r>
                      <a:endParaRPr sz="3600" u="none" cap="none" strike="noStrike">
                        <a:solidFill>
                          <a:srgbClr val="FFFFFF"/>
                        </a:solidFill>
                        <a:latin typeface="Arial"/>
                        <a:ea typeface="Arial"/>
                        <a:cs typeface="Arial"/>
                        <a:sym typeface="Arial"/>
                      </a:endParaRPr>
                    </a:p>
                  </a:txBody>
                  <a:tcPr marT="63500" marB="63500" marR="63500" marL="63500">
                    <a:noFill/>
                  </a:tcPr>
                </a:tc>
              </a:tr>
            </a:tbl>
          </a:graphicData>
        </a:graphic>
      </p:graphicFrame>
      <p:pic>
        <p:nvPicPr>
          <p:cNvPr descr="thumb sideways" id="264" name="Google Shape;264;p38"/>
          <p:cNvPicPr preferRelativeResize="0"/>
          <p:nvPr/>
        </p:nvPicPr>
        <p:blipFill rotWithShape="1">
          <a:blip r:embed="rId3">
            <a:alphaModFix/>
          </a:blip>
          <a:srcRect b="0" l="0" r="0" t="0"/>
          <a:stretch/>
        </p:blipFill>
        <p:spPr>
          <a:xfrm>
            <a:off x="13169988" y="4506900"/>
            <a:ext cx="1028700" cy="1000125"/>
          </a:xfrm>
          <a:prstGeom prst="rect">
            <a:avLst/>
          </a:prstGeom>
          <a:noFill/>
          <a:ln>
            <a:noFill/>
          </a:ln>
        </p:spPr>
      </p:pic>
      <p:pic>
        <p:nvPicPr>
          <p:cNvPr descr="thumbs up" id="265" name="Google Shape;265;p38"/>
          <p:cNvPicPr preferRelativeResize="0"/>
          <p:nvPr/>
        </p:nvPicPr>
        <p:blipFill rotWithShape="1">
          <a:blip r:embed="rId4">
            <a:alphaModFix/>
          </a:blip>
          <a:srcRect b="0" l="0" r="0" t="0"/>
          <a:stretch/>
        </p:blipFill>
        <p:spPr>
          <a:xfrm>
            <a:off x="17748963" y="4511675"/>
            <a:ext cx="952500" cy="990600"/>
          </a:xfrm>
          <a:prstGeom prst="rect">
            <a:avLst/>
          </a:prstGeom>
          <a:noFill/>
          <a:ln>
            <a:noFill/>
          </a:ln>
        </p:spPr>
      </p:pic>
      <p:sp>
        <p:nvSpPr>
          <p:cNvPr id="266" name="Google Shape;266;p3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9"/>
          <p:cNvSpPr txBox="1"/>
          <p:nvPr>
            <p:ph type="title"/>
          </p:nvPr>
        </p:nvSpPr>
        <p:spPr>
          <a:xfrm>
            <a:off x="8608743" y="2854977"/>
            <a:ext cx="14741910" cy="381622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2000"/>
              <a:buFont typeface="Calibri"/>
              <a:buNone/>
            </a:pPr>
            <a:r>
              <a:rPr lang="en-US"/>
              <a:t>luuwii!</a:t>
            </a:r>
            <a:endParaRPr/>
          </a:p>
        </p:txBody>
      </p:sp>
      <p:sp>
        <p:nvSpPr>
          <p:cNvPr id="273" name="Google Shape;273;p39"/>
          <p:cNvSpPr txBox="1"/>
          <p:nvPr>
            <p:ph idx="1" type="body"/>
          </p:nvPr>
        </p:nvSpPr>
        <p:spPr>
          <a:xfrm>
            <a:off x="8718472" y="7410716"/>
            <a:ext cx="9505535" cy="1646899"/>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000"/>
              </a:spcBef>
              <a:spcAft>
                <a:spcPts val="0"/>
              </a:spcAft>
              <a:buClr>
                <a:srgbClr val="493637"/>
              </a:buClr>
              <a:buSzPts val="3200"/>
              <a:buFont typeface="Arial"/>
              <a:buNone/>
            </a:pPr>
            <a:r>
              <a:rPr lang="en-US" sz="4400"/>
              <a:t>“thank you” in hanis,</a:t>
            </a:r>
            <a:endParaRPr/>
          </a:p>
          <a:p>
            <a:pPr indent="-228600" lvl="0" marL="457200" marR="0" rtl="0" algn="l">
              <a:lnSpc>
                <a:spcPct val="100000"/>
              </a:lnSpc>
              <a:spcBef>
                <a:spcPts val="2000"/>
              </a:spcBef>
              <a:spcAft>
                <a:spcPts val="0"/>
              </a:spcAft>
              <a:buClr>
                <a:srgbClr val="493637"/>
              </a:buClr>
              <a:buSzPts val="3200"/>
              <a:buFont typeface="Arial"/>
              <a:buNone/>
            </a:pPr>
            <a:r>
              <a:rPr lang="en-US" sz="4400"/>
              <a:t>language of the Coos Tribe</a:t>
            </a:r>
            <a:endParaRPr/>
          </a:p>
        </p:txBody>
      </p:sp>
      <p:sp>
        <p:nvSpPr>
          <p:cNvPr id="274" name="Google Shape;274;p39"/>
          <p:cNvSpPr txBox="1"/>
          <p:nvPr>
            <p:ph idx="2" type="body"/>
          </p:nvPr>
        </p:nvSpPr>
        <p:spPr>
          <a:xfrm>
            <a:off x="8718472" y="10599188"/>
            <a:ext cx="9480317" cy="7620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000"/>
              </a:spcBef>
              <a:spcAft>
                <a:spcPts val="0"/>
              </a:spcAft>
              <a:buClr>
                <a:schemeClr val="lt1"/>
              </a:buClr>
              <a:buSzPts val="3600"/>
              <a:buFont typeface="Arial"/>
              <a:buNone/>
            </a:pPr>
            <a:r>
              <a:rPr lang="en-US" sz="4000"/>
              <a:t>pronounced “loo – wee”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8746325" y="2130305"/>
            <a:ext cx="14742000" cy="1908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0"/>
              <a:buNone/>
            </a:pPr>
            <a:r>
              <a:rPr b="1" lang="en-US" sz="7000"/>
              <a:t>Key Words and Ideas</a:t>
            </a:r>
            <a:endParaRPr b="1" sz="7000"/>
          </a:p>
        </p:txBody>
      </p:sp>
      <p:sp>
        <p:nvSpPr>
          <p:cNvPr id="187" name="Google Shape;187;p29"/>
          <p:cNvSpPr txBox="1"/>
          <p:nvPr>
            <p:ph idx="2" type="body"/>
          </p:nvPr>
        </p:nvSpPr>
        <p:spPr>
          <a:xfrm>
            <a:off x="10819650" y="5026975"/>
            <a:ext cx="12668700" cy="582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000"/>
              </a:spcBef>
              <a:spcAft>
                <a:spcPts val="0"/>
              </a:spcAft>
              <a:buSzPts val="3600"/>
              <a:buNone/>
            </a:pPr>
            <a:r>
              <a:rPr lang="en-US" sz="5400"/>
              <a:t>Hand Game (Slahal) </a:t>
            </a:r>
            <a:endParaRPr sz="5400"/>
          </a:p>
          <a:p>
            <a:pPr indent="0" lvl="0" marL="0" rtl="0" algn="l">
              <a:lnSpc>
                <a:spcPct val="100000"/>
              </a:lnSpc>
              <a:spcBef>
                <a:spcPts val="2000"/>
              </a:spcBef>
              <a:spcAft>
                <a:spcPts val="0"/>
              </a:spcAft>
              <a:buSzPts val="3600"/>
              <a:buNone/>
            </a:pPr>
            <a:r>
              <a:rPr lang="en-US" sz="5400"/>
              <a:t>Guess </a:t>
            </a:r>
            <a:endParaRPr sz="5400"/>
          </a:p>
          <a:p>
            <a:pPr indent="0" lvl="0" marL="0" rtl="0" algn="l">
              <a:lnSpc>
                <a:spcPct val="100000"/>
              </a:lnSpc>
              <a:spcBef>
                <a:spcPts val="2000"/>
              </a:spcBef>
              <a:spcAft>
                <a:spcPts val="0"/>
              </a:spcAft>
              <a:buSzPts val="3600"/>
              <a:buNone/>
            </a:pPr>
            <a:r>
              <a:rPr lang="en-US" sz="5400"/>
              <a:t>Respect </a:t>
            </a:r>
            <a:endParaRPr sz="5400"/>
          </a:p>
          <a:p>
            <a:pPr indent="0" lvl="0" marL="0" rtl="0" algn="l">
              <a:lnSpc>
                <a:spcPct val="100000"/>
              </a:lnSpc>
              <a:spcBef>
                <a:spcPts val="2000"/>
              </a:spcBef>
              <a:spcAft>
                <a:spcPts val="0"/>
              </a:spcAft>
              <a:buSzPts val="3600"/>
              <a:buNone/>
            </a:pPr>
            <a:r>
              <a:rPr lang="en-US" sz="5400"/>
              <a:t>Time Immemorial</a:t>
            </a:r>
            <a:endParaRPr sz="5400"/>
          </a:p>
          <a:p>
            <a:pPr indent="0" lvl="0" marL="0" rtl="0" algn="l">
              <a:lnSpc>
                <a:spcPct val="100000"/>
              </a:lnSpc>
              <a:spcBef>
                <a:spcPts val="2000"/>
              </a:spcBef>
              <a:spcAft>
                <a:spcPts val="0"/>
              </a:spcAft>
              <a:buSzPts val="3600"/>
              <a:buNone/>
            </a:pPr>
            <a:r>
              <a:rPr lang="en-US" sz="5400"/>
              <a:t>Identity</a:t>
            </a:r>
            <a:endParaRPr sz="5400"/>
          </a:p>
          <a:p>
            <a:pPr indent="0" lvl="0" marL="0" rtl="0" algn="l">
              <a:lnSpc>
                <a:spcPct val="100000"/>
              </a:lnSpc>
              <a:spcBef>
                <a:spcPts val="2000"/>
              </a:spcBef>
              <a:spcAft>
                <a:spcPts val="0"/>
              </a:spcAft>
              <a:buSzPts val="3600"/>
              <a:buNone/>
            </a:pPr>
            <a:r>
              <a:rPr lang="en-US" sz="5400"/>
              <a:t>Tradition</a:t>
            </a:r>
            <a:endParaRPr sz="5400"/>
          </a:p>
        </p:txBody>
      </p:sp>
      <p:sp>
        <p:nvSpPr>
          <p:cNvPr id="188" name="Google Shape;188;p29"/>
          <p:cNvSpPr txBox="1"/>
          <p:nvPr/>
        </p:nvSpPr>
        <p:spPr>
          <a:xfrm>
            <a:off x="726275" y="11730375"/>
            <a:ext cx="5839800" cy="94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Photo courtesy of The Burns Paiute Tribe</a:t>
            </a:r>
            <a:endParaRPr b="0" i="0" sz="1900" u="none" cap="none" strike="noStrike">
              <a:solidFill>
                <a:srgbClr val="000000"/>
              </a:solidFill>
              <a:latin typeface="Arial"/>
              <a:ea typeface="Arial"/>
              <a:cs typeface="Arial"/>
              <a:sym typeface="Arial"/>
            </a:endParaRPr>
          </a:p>
        </p:txBody>
      </p:sp>
      <p:pic>
        <p:nvPicPr>
          <p:cNvPr descr="Women in a line in regalia" id="189" name="Google Shape;189;p29"/>
          <p:cNvPicPr preferRelativeResize="0"/>
          <p:nvPr/>
        </p:nvPicPr>
        <p:blipFill rotWithShape="1">
          <a:blip r:embed="rId3">
            <a:alphaModFix/>
          </a:blip>
          <a:srcRect b="0" l="0" r="0" t="0"/>
          <a:stretch/>
        </p:blipFill>
        <p:spPr>
          <a:xfrm>
            <a:off x="726275" y="5996475"/>
            <a:ext cx="8528700" cy="5600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0"/>
          <p:cNvSpPr txBox="1"/>
          <p:nvPr>
            <p:ph type="title"/>
          </p:nvPr>
        </p:nvSpPr>
        <p:spPr>
          <a:xfrm>
            <a:off x="8746325" y="2130305"/>
            <a:ext cx="14742000" cy="1908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0"/>
              <a:buNone/>
            </a:pPr>
            <a:r>
              <a:rPr b="1" lang="en-US" sz="6000"/>
              <a:t>Essential Questions</a:t>
            </a:r>
            <a:endParaRPr b="1" sz="6000"/>
          </a:p>
        </p:txBody>
      </p:sp>
      <p:sp>
        <p:nvSpPr>
          <p:cNvPr id="196" name="Google Shape;196;p30"/>
          <p:cNvSpPr txBox="1"/>
          <p:nvPr>
            <p:ph idx="2" type="body"/>
          </p:nvPr>
        </p:nvSpPr>
        <p:spPr>
          <a:xfrm>
            <a:off x="10144625" y="5797125"/>
            <a:ext cx="11945400" cy="250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000"/>
              </a:spcBef>
              <a:spcAft>
                <a:spcPts val="0"/>
              </a:spcAft>
              <a:buSzPts val="3600"/>
              <a:buNone/>
            </a:pPr>
            <a:r>
              <a:rPr b="0" lang="en-US" sz="5400"/>
              <a:t>Why are Native American traditions like the Hand Game still important today?</a:t>
            </a:r>
            <a:endParaRPr b="0" sz="5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2439988" y="1731963"/>
            <a:ext cx="16617950" cy="54652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“Have you ever played a game where someone hides something, and you try to find it?”</a:t>
            </a:r>
            <a:endParaRPr/>
          </a:p>
        </p:txBody>
      </p:sp>
      <p:sp>
        <p:nvSpPr>
          <p:cNvPr id="203" name="Google Shape;203;p31"/>
          <p:cNvSpPr txBox="1"/>
          <p:nvPr>
            <p:ph idx="2" type="body"/>
          </p:nvPr>
        </p:nvSpPr>
        <p:spPr>
          <a:xfrm>
            <a:off x="2439988" y="7735479"/>
            <a:ext cx="9305925" cy="765175"/>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4400"/>
              <a:buNone/>
            </a:pPr>
            <a:r>
              <a:rPr lang="en-US"/>
              <a:t>Share your experience.</a:t>
            </a:r>
            <a:endParaRPr/>
          </a:p>
        </p:txBody>
      </p:sp>
      <p:sp>
        <p:nvSpPr>
          <p:cNvPr id="204" name="Google Shape;204;p3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2439990" y="1756611"/>
            <a:ext cx="9283087"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Learning Outcomes</a:t>
            </a:r>
            <a:endParaRPr/>
          </a:p>
        </p:txBody>
      </p:sp>
      <p:sp>
        <p:nvSpPr>
          <p:cNvPr id="211" name="Google Shape;211;p32"/>
          <p:cNvSpPr txBox="1"/>
          <p:nvPr>
            <p:ph idx="2" type="body"/>
          </p:nvPr>
        </p:nvSpPr>
        <p:spPr>
          <a:xfrm>
            <a:off x="2439988" y="3566665"/>
            <a:ext cx="9283089" cy="6473502"/>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2000"/>
              </a:spcBef>
              <a:spcAft>
                <a:spcPts val="0"/>
              </a:spcAft>
              <a:buClr>
                <a:srgbClr val="484B46"/>
              </a:buClr>
              <a:buSzPts val="3600"/>
              <a:buFont typeface="Arial"/>
              <a:buChar char="•"/>
            </a:pPr>
            <a:r>
              <a:rPr b="0" lang="en-US" sz="3600">
                <a:solidFill>
                  <a:srgbClr val="493637"/>
                </a:solidFill>
              </a:rPr>
              <a:t>I can explain that the Hand Game is a Native game played for a very long time.</a:t>
            </a:r>
            <a:endParaRPr/>
          </a:p>
          <a:p>
            <a:pPr indent="-457200" lvl="0" marL="457200" rtl="0" algn="l">
              <a:lnSpc>
                <a:spcPct val="110000"/>
              </a:lnSpc>
              <a:spcBef>
                <a:spcPts val="2000"/>
              </a:spcBef>
              <a:spcAft>
                <a:spcPts val="0"/>
              </a:spcAft>
              <a:buClr>
                <a:srgbClr val="484B46"/>
              </a:buClr>
              <a:buSzPts val="3600"/>
              <a:buFont typeface="Arial"/>
              <a:buChar char="•"/>
            </a:pPr>
            <a:r>
              <a:rPr b="0" lang="en-US" sz="3600">
                <a:solidFill>
                  <a:srgbClr val="493637"/>
                </a:solidFill>
              </a:rPr>
              <a:t>I can play the game by following the rules and working with my team.</a:t>
            </a:r>
            <a:endParaRPr/>
          </a:p>
          <a:p>
            <a:pPr indent="-457200" lvl="0" marL="457200" rtl="0" algn="l">
              <a:lnSpc>
                <a:spcPct val="110000"/>
              </a:lnSpc>
              <a:spcBef>
                <a:spcPts val="2000"/>
              </a:spcBef>
              <a:spcAft>
                <a:spcPts val="0"/>
              </a:spcAft>
              <a:buClr>
                <a:srgbClr val="484B46"/>
              </a:buClr>
              <a:buSzPts val="3600"/>
              <a:buFont typeface="Arial"/>
              <a:buChar char="•"/>
            </a:pPr>
            <a:r>
              <a:rPr b="0" lang="en-US" sz="3600">
                <a:solidFill>
                  <a:srgbClr val="493637"/>
                </a:solidFill>
              </a:rPr>
              <a:t>I can show respect for my classmates while playing.</a:t>
            </a:r>
            <a:endParaRPr/>
          </a:p>
        </p:txBody>
      </p:sp>
      <p:sp>
        <p:nvSpPr>
          <p:cNvPr id="212" name="Google Shape;212;p32"/>
          <p:cNvSpPr txBox="1"/>
          <p:nvPr>
            <p:ph idx="3" type="body"/>
          </p:nvPr>
        </p:nvSpPr>
        <p:spPr>
          <a:xfrm>
            <a:off x="12193587" y="1756611"/>
            <a:ext cx="9281160" cy="21945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rPr lang="en-US" sz="6000">
                <a:solidFill>
                  <a:schemeClr val="dk1"/>
                </a:solidFill>
              </a:rPr>
              <a:t>Success Criteria</a:t>
            </a:r>
            <a:endParaRPr/>
          </a:p>
        </p:txBody>
      </p:sp>
      <p:sp>
        <p:nvSpPr>
          <p:cNvPr id="213" name="Google Shape;213;p32"/>
          <p:cNvSpPr txBox="1"/>
          <p:nvPr>
            <p:ph idx="4" type="body"/>
          </p:nvPr>
        </p:nvSpPr>
        <p:spPr>
          <a:xfrm>
            <a:off x="12193587" y="3621249"/>
            <a:ext cx="9286265" cy="6473502"/>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2000"/>
              </a:spcBef>
              <a:spcAft>
                <a:spcPts val="0"/>
              </a:spcAft>
              <a:buSzPts val="3600"/>
              <a:buChar char="•"/>
            </a:pPr>
            <a:r>
              <a:rPr lang="en-US"/>
              <a:t>I understand how to play a traditional Native American game.</a:t>
            </a:r>
            <a:endParaRPr/>
          </a:p>
          <a:p>
            <a:pPr indent="-457200" lvl="0" marL="457200" rtl="0" algn="l">
              <a:lnSpc>
                <a:spcPct val="110000"/>
              </a:lnSpc>
              <a:spcBef>
                <a:spcPts val="2000"/>
              </a:spcBef>
              <a:spcAft>
                <a:spcPts val="0"/>
              </a:spcAft>
              <a:buSzPts val="3600"/>
              <a:buChar char="•"/>
            </a:pPr>
            <a:r>
              <a:rPr lang="en-US"/>
              <a:t>I understand that the Hand Game has been played since time immemorial.</a:t>
            </a:r>
            <a:endParaRPr/>
          </a:p>
          <a:p>
            <a:pPr indent="-457200" lvl="0" marL="457200" rtl="0" algn="l">
              <a:lnSpc>
                <a:spcPct val="110000"/>
              </a:lnSpc>
              <a:spcBef>
                <a:spcPts val="2000"/>
              </a:spcBef>
              <a:spcAft>
                <a:spcPts val="0"/>
              </a:spcAft>
              <a:buSzPts val="3600"/>
              <a:buChar char="•"/>
            </a:pPr>
            <a:r>
              <a:rPr lang="en-US"/>
              <a:t>I understand how to demonstrate teamwork, respect and focus during gameplay.</a:t>
            </a:r>
            <a:endParaRPr/>
          </a:p>
          <a:p>
            <a:pPr indent="-228600" lvl="0" marL="457200" rtl="0" algn="l">
              <a:lnSpc>
                <a:spcPct val="110000"/>
              </a:lnSpc>
              <a:spcBef>
                <a:spcPts val="2000"/>
              </a:spcBef>
              <a:spcAft>
                <a:spcPts val="0"/>
              </a:spcAft>
              <a:buSzPts val="3600"/>
              <a:buNone/>
            </a:pPr>
            <a:r>
              <a:t/>
            </a:r>
            <a:endParaRPr/>
          </a:p>
          <a:p>
            <a:pPr indent="-228600" lvl="0" marL="457200" rtl="0" algn="l">
              <a:lnSpc>
                <a:spcPct val="110000"/>
              </a:lnSpc>
              <a:spcBef>
                <a:spcPts val="2000"/>
              </a:spcBef>
              <a:spcAft>
                <a:spcPts val="0"/>
              </a:spcAft>
              <a:buSzPts val="3600"/>
              <a:buNone/>
            </a:pPr>
            <a:r>
              <a:t/>
            </a:r>
            <a:endParaRPr/>
          </a:p>
          <a:p>
            <a:pPr indent="-228600" lvl="0" marL="457200" marR="0" rtl="0" algn="l">
              <a:lnSpc>
                <a:spcPct val="110000"/>
              </a:lnSpc>
              <a:spcBef>
                <a:spcPts val="2000"/>
              </a:spcBef>
              <a:spcAft>
                <a:spcPts val="0"/>
              </a:spcAft>
              <a:buClr>
                <a:srgbClr val="493637"/>
              </a:buClr>
              <a:buSzPts val="3600"/>
              <a:buFont typeface="Arial"/>
              <a:buNone/>
            </a:pPr>
            <a:r>
              <a:t/>
            </a:r>
            <a:endParaRPr/>
          </a:p>
        </p:txBody>
      </p:sp>
      <p:sp>
        <p:nvSpPr>
          <p:cNvPr id="214" name="Google Shape;214;p3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Hand Game</a:t>
            </a:r>
            <a:endParaRPr/>
          </a:p>
        </p:txBody>
      </p:sp>
      <p:sp>
        <p:nvSpPr>
          <p:cNvPr id="221" name="Google Shape;221;p33"/>
          <p:cNvSpPr txBox="1"/>
          <p:nvPr>
            <p:ph idx="1" type="body"/>
          </p:nvPr>
        </p:nvSpPr>
        <p:spPr>
          <a:xfrm>
            <a:off x="12193587" y="4981074"/>
            <a:ext cx="9800139" cy="6472989"/>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1000"/>
              </a:spcBef>
              <a:spcAft>
                <a:spcPts val="0"/>
              </a:spcAft>
              <a:buSzPts val="4800"/>
              <a:buChar char="•"/>
            </a:pPr>
            <a:r>
              <a:rPr lang="en-US">
                <a:solidFill>
                  <a:schemeClr val="dk1"/>
                </a:solidFill>
              </a:rPr>
              <a:t>Also known as Slahal or Stick Game</a:t>
            </a:r>
            <a:endParaRPr/>
          </a:p>
          <a:p>
            <a:pPr indent="-457200" lvl="0" marL="457200" rtl="0" algn="l">
              <a:lnSpc>
                <a:spcPct val="110000"/>
              </a:lnSpc>
              <a:spcBef>
                <a:spcPts val="1000"/>
              </a:spcBef>
              <a:spcAft>
                <a:spcPts val="0"/>
              </a:spcAft>
              <a:buSzPts val="4800"/>
              <a:buChar char="•"/>
            </a:pPr>
            <a:r>
              <a:rPr lang="en-US">
                <a:solidFill>
                  <a:schemeClr val="dk1"/>
                </a:solidFill>
              </a:rPr>
              <a:t>It is a special guessing game Native American Tribes have played for a very long time.</a:t>
            </a:r>
            <a:endParaRPr/>
          </a:p>
        </p:txBody>
      </p:sp>
      <p:sp>
        <p:nvSpPr>
          <p:cNvPr id="222" name="Google Shape;222;p33"/>
          <p:cNvSpPr txBox="1"/>
          <p:nvPr/>
        </p:nvSpPr>
        <p:spPr>
          <a:xfrm>
            <a:off x="2750150" y="10321725"/>
            <a:ext cx="6619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https://en.wikipedia.org/wiki/Slahal</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People playing hand game" id="223" name="Google Shape;223;p33"/>
          <p:cNvPicPr preferRelativeResize="0"/>
          <p:nvPr/>
        </p:nvPicPr>
        <p:blipFill rotWithShape="1">
          <a:blip r:embed="rId4">
            <a:alphaModFix/>
          </a:blip>
          <a:srcRect b="0" l="0" r="0" t="0"/>
          <a:stretch/>
        </p:blipFill>
        <p:spPr>
          <a:xfrm>
            <a:off x="2750150" y="4038602"/>
            <a:ext cx="8734800" cy="6166769"/>
          </a:xfrm>
          <a:prstGeom prst="rect">
            <a:avLst/>
          </a:prstGeom>
          <a:noFill/>
          <a:ln>
            <a:noFill/>
          </a:ln>
        </p:spPr>
      </p:pic>
      <p:sp>
        <p:nvSpPr>
          <p:cNvPr id="224" name="Google Shape;224;p3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1647522" y="1010700"/>
            <a:ext cx="18682638"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Alive and Well in Indian Country: Slahal, the Stick/Hand Game</a:t>
            </a:r>
            <a:endParaRPr/>
          </a:p>
        </p:txBody>
      </p:sp>
      <p:sp>
        <p:nvSpPr>
          <p:cNvPr id="231" name="Google Shape;231;p34"/>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pic>
        <p:nvPicPr>
          <p:cNvPr id="232" name="Google Shape;232;p34" title="Alive and well in Indian Country - Slahal, the Stick Game">
            <a:hlinkClick r:id="rId3"/>
          </p:cNvPr>
          <p:cNvPicPr preferRelativeResize="0"/>
          <p:nvPr/>
        </p:nvPicPr>
        <p:blipFill>
          <a:blip r:embed="rId4">
            <a:alphaModFix/>
          </a:blip>
          <a:stretch>
            <a:fillRect/>
          </a:stretch>
        </p:blipFill>
        <p:spPr>
          <a:xfrm>
            <a:off x="4907175" y="3200400"/>
            <a:ext cx="14572850" cy="8197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5"/>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The Rules</a:t>
            </a:r>
            <a:endParaRPr/>
          </a:p>
        </p:txBody>
      </p:sp>
      <p:sp>
        <p:nvSpPr>
          <p:cNvPr id="239" name="Google Shape;239;p35"/>
          <p:cNvSpPr txBox="1"/>
          <p:nvPr>
            <p:ph idx="1" type="body"/>
          </p:nvPr>
        </p:nvSpPr>
        <p:spPr>
          <a:xfrm>
            <a:off x="2439989" y="4981575"/>
            <a:ext cx="18612750" cy="6472238"/>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2000"/>
              </a:spcBef>
              <a:spcAft>
                <a:spcPts val="0"/>
              </a:spcAft>
              <a:buSzPts val="3600"/>
              <a:buChar char="•"/>
            </a:pPr>
            <a:r>
              <a:rPr lang="en-US"/>
              <a:t>One team, the “Hiders”, hides a small object (e.g., a bead or token or a coin) in their hands.</a:t>
            </a:r>
            <a:endParaRPr/>
          </a:p>
          <a:p>
            <a:pPr indent="-457200" lvl="0" marL="457200" rtl="0" algn="l">
              <a:lnSpc>
                <a:spcPct val="110000"/>
              </a:lnSpc>
              <a:spcBef>
                <a:spcPts val="2000"/>
              </a:spcBef>
              <a:spcAft>
                <a:spcPts val="0"/>
              </a:spcAft>
              <a:buSzPts val="3600"/>
              <a:buChar char="•"/>
            </a:pPr>
            <a:r>
              <a:rPr lang="en-US"/>
              <a:t>The other team, the “Guessers”, guesses which hand it’s in, left hand or right hand.</a:t>
            </a:r>
            <a:endParaRPr/>
          </a:p>
          <a:p>
            <a:pPr indent="-457200" lvl="0" marL="457200" rtl="0" algn="l">
              <a:lnSpc>
                <a:spcPct val="110000"/>
              </a:lnSpc>
              <a:spcBef>
                <a:spcPts val="2000"/>
              </a:spcBef>
              <a:spcAft>
                <a:spcPts val="0"/>
              </a:spcAft>
              <a:buSzPts val="3600"/>
              <a:buChar char="•"/>
            </a:pPr>
            <a:r>
              <a:rPr lang="en-US"/>
              <a:t>The team with the best guesses wins the round.</a:t>
            </a:r>
            <a:endParaRPr/>
          </a:p>
        </p:txBody>
      </p:sp>
      <p:sp>
        <p:nvSpPr>
          <p:cNvPr id="240" name="Google Shape;240;p3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6"/>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Practice</a:t>
            </a:r>
            <a:endParaRPr/>
          </a:p>
        </p:txBody>
      </p:sp>
      <p:sp>
        <p:nvSpPr>
          <p:cNvPr id="246" name="Google Shape;246;p36"/>
          <p:cNvSpPr txBox="1"/>
          <p:nvPr>
            <p:ph idx="1" type="body"/>
          </p:nvPr>
        </p:nvSpPr>
        <p:spPr>
          <a:xfrm>
            <a:off x="2439988" y="4523874"/>
            <a:ext cx="9283926" cy="6930190"/>
          </a:xfrm>
          <a:prstGeom prst="rect">
            <a:avLst/>
          </a:prstGeom>
          <a:noFill/>
          <a:ln>
            <a:noFill/>
          </a:ln>
        </p:spPr>
        <p:txBody>
          <a:bodyPr anchorCtr="0" anchor="t" bIns="45700" lIns="91425" spcFirstLastPara="1" rIns="91425" wrap="square" tIns="45700">
            <a:noAutofit/>
          </a:bodyPr>
          <a:lstStyle/>
          <a:p>
            <a:pPr indent="-457200" lvl="0" marL="457200" rtl="0" algn="l">
              <a:lnSpc>
                <a:spcPct val="150000"/>
              </a:lnSpc>
              <a:spcBef>
                <a:spcPts val="0"/>
              </a:spcBef>
              <a:spcAft>
                <a:spcPts val="0"/>
              </a:spcAft>
              <a:buSzPts val="5100"/>
              <a:buChar char="•"/>
            </a:pPr>
            <a:r>
              <a:rPr lang="en-US"/>
              <a:t>Play one round as a whole group.</a:t>
            </a:r>
            <a:endParaRPr/>
          </a:p>
          <a:p>
            <a:pPr indent="-457200" lvl="0" marL="457200" rtl="0" algn="l">
              <a:lnSpc>
                <a:spcPct val="150000"/>
              </a:lnSpc>
              <a:spcBef>
                <a:spcPts val="0"/>
              </a:spcBef>
              <a:spcAft>
                <a:spcPts val="0"/>
              </a:spcAft>
              <a:buSzPts val="5100"/>
              <a:buChar char="•"/>
            </a:pPr>
            <a:r>
              <a:rPr lang="en-US"/>
              <a:t>Divide into small teams.</a:t>
            </a:r>
            <a:endParaRPr/>
          </a:p>
          <a:p>
            <a:pPr indent="-457200" lvl="0" marL="457200" rtl="0" algn="l">
              <a:lnSpc>
                <a:spcPct val="150000"/>
              </a:lnSpc>
              <a:spcBef>
                <a:spcPts val="0"/>
              </a:spcBef>
              <a:spcAft>
                <a:spcPts val="0"/>
              </a:spcAft>
              <a:buSzPts val="5100"/>
              <a:buChar char="•"/>
            </a:pPr>
            <a:r>
              <a:rPr lang="en-US"/>
              <a:t>Play several rounds. </a:t>
            </a:r>
            <a:endParaRPr/>
          </a:p>
          <a:p>
            <a:pPr indent="-457200" lvl="0" marL="457200" rtl="0" algn="l">
              <a:lnSpc>
                <a:spcPct val="150000"/>
              </a:lnSpc>
              <a:spcBef>
                <a:spcPts val="0"/>
              </a:spcBef>
              <a:spcAft>
                <a:spcPts val="0"/>
              </a:spcAft>
              <a:buSzPts val="5100"/>
              <a:buChar char="•"/>
            </a:pPr>
            <a:r>
              <a:rPr lang="en-US"/>
              <a:t>Rotate roles of hiders and guessers.</a:t>
            </a:r>
            <a:endParaRPr/>
          </a:p>
        </p:txBody>
      </p:sp>
      <p:pic>
        <p:nvPicPr>
          <p:cNvPr descr="Students and a teacher in a circle" id="247" name="Google Shape;247;p36"/>
          <p:cNvPicPr preferRelativeResize="0"/>
          <p:nvPr/>
        </p:nvPicPr>
        <p:blipFill rotWithShape="1">
          <a:blip r:embed="rId3">
            <a:alphaModFix/>
          </a:blip>
          <a:srcRect b="0" l="0" r="0" t="0"/>
          <a:stretch/>
        </p:blipFill>
        <p:spPr>
          <a:xfrm>
            <a:off x="13657212" y="3435475"/>
            <a:ext cx="9613324" cy="6306124"/>
          </a:xfrm>
          <a:prstGeom prst="rect">
            <a:avLst/>
          </a:prstGeom>
          <a:noFill/>
          <a:ln>
            <a:noFill/>
          </a:ln>
        </p:spPr>
      </p:pic>
      <p:sp>
        <p:nvSpPr>
          <p:cNvPr id="248" name="Google Shape;248;p36"/>
          <p:cNvSpPr txBox="1"/>
          <p:nvPr/>
        </p:nvSpPr>
        <p:spPr>
          <a:xfrm>
            <a:off x="13657263" y="9741600"/>
            <a:ext cx="9613200" cy="94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Photo courtesy of The Cow Creek Band of Umpqua Tribe of Indians</a:t>
            </a:r>
            <a:endParaRPr b="0" i="0" sz="1900" u="none" cap="none" strike="noStrike">
              <a:solidFill>
                <a:srgbClr val="000000"/>
              </a:solidFill>
              <a:latin typeface="Arial"/>
              <a:ea typeface="Arial"/>
              <a:cs typeface="Arial"/>
              <a:sym typeface="Arial"/>
            </a:endParaRPr>
          </a:p>
        </p:txBody>
      </p:sp>
      <p:sp>
        <p:nvSpPr>
          <p:cNvPr id="249" name="Google Shape;249;p3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JPRC Title and Closing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2026-01-21T08:00:00+00:00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C9467D8A-8B98-4BD7-97C0-DF5C8C6ED208}"/>
</file>

<file path=customXml/itemProps2.xml><?xml version="1.0" encoding="utf-8"?>
<ds:datastoreItem xmlns:ds="http://schemas.openxmlformats.org/officeDocument/2006/customXml" ds:itemID="{858F2C6C-3AAF-4CCF-9427-0271663B0D1B}"/>
</file>

<file path=customXml/itemProps3.xml><?xml version="1.0" encoding="utf-8"?>
<ds:datastoreItem xmlns:ds="http://schemas.openxmlformats.org/officeDocument/2006/customXml" ds:itemID="{C90D8A5B-B3AE-481E-8A08-A3CEA8FE3D6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