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Default Extension="odttf" ContentType="application/vnd.openxmlformats-officedocument.obfuscatedFont"/>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 id="2147483660" r:id="rId4"/>
  </p:sldMasterIdLst>
  <p:notesMasterIdLst>
    <p:notesMasterId r:id="rId5"/>
  </p:notesMasterIdLst>
  <p:sldIdLst>
    <p:sldId id="256" r:id="rId6"/>
    <p:sldId id="257" r:id="rId7"/>
    <p:sldId id="258" r:id="rId8"/>
    <p:sldId id="259" r:id="rId9"/>
    <p:sldId id="260" r:id="rId10"/>
    <p:sldId id="261" r:id="rId11"/>
  </p:sldIdLst>
  <p:sldSz cy="13716000" cx="24387175"/>
  <p:notesSz cx="6858000" cy="9144000"/>
  <p:embeddedFontLst>
    <p:embeddedFont>
      <p:font typeface="Noto Sans"/>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font" Target="fonts/NotoSans-bold.fntdata"/><Relationship Id="rId8" Type="http://schemas.openxmlformats.org/officeDocument/2006/relationships/slide" Target="slides/slide3.xml"/><Relationship Id="rId18" Type="http://schemas.openxmlformats.org/officeDocument/2006/relationships/customXml" Target="../customXml/item3.xml"/><Relationship Id="rId3" Type="http://schemas.openxmlformats.org/officeDocument/2006/relationships/slideMaster" Target="slideMasters/slideMaster1.xml"/><Relationship Id="rId12" Type="http://schemas.openxmlformats.org/officeDocument/2006/relationships/font" Target="fonts/NotoSans-regular.fntdata"/><Relationship Id="rId7" Type="http://schemas.openxmlformats.org/officeDocument/2006/relationships/slide" Target="slides/slide2.xml"/><Relationship Id="rId17" Type="http://schemas.openxmlformats.org/officeDocument/2006/relationships/customXml" Target="../customXml/item2.xml"/><Relationship Id="rId2" Type="http://schemas.openxmlformats.org/officeDocument/2006/relationships/presProps" Target="presProps.xml"/><Relationship Id="rId16" Type="http://schemas.openxmlformats.org/officeDocument/2006/relationships/customXml" Target="../customXml/item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font" Target="fonts/NotoSans-boldItalic.fntdata"/><Relationship Id="rId5" Type="http://schemas.openxmlformats.org/officeDocument/2006/relationships/notesMaster" Target="notesMasters/notesMaster1.xml"/><Relationship Id="rId10" Type="http://schemas.openxmlformats.org/officeDocument/2006/relationships/slide" Target="slides/slide5.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font" Target="fonts/Noto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Students will explore shapes and size while learning about Oregon Tribes and how plankhouses are part of their lifeways. This lesson supports 2nd grade math standards in geometry and measurement.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Show students the map of Oregon with the nine federally recognized Tribes. Assist students to find the one closest to them. Let students know that they will be learning more about the traditional homes of these Tribes, looking at examples of houses from the </a:t>
            </a:r>
            <a:r>
              <a:rPr lang="en-US">
                <a:solidFill>
                  <a:srgbClr val="54050E"/>
                </a:solidFill>
              </a:rPr>
              <a:t>Confederated Tribes of Coos, Lower Umpqua and Siuslaw Indians (CTCLUSI). Show students where the CTCLUSI are on the map.</a:t>
            </a:r>
            <a:r>
              <a:rPr lang="en-US"/>
              <a:t> </a:t>
            </a:r>
            <a:endParaRPr/>
          </a:p>
          <a:p>
            <a:pPr indent="0" lvl="0" marL="0" rtl="0" algn="l">
              <a:lnSpc>
                <a:spcPct val="100000"/>
              </a:lnSpc>
              <a:spcBef>
                <a:spcPts val="0"/>
              </a:spcBef>
              <a:spcAft>
                <a:spcPts val="0"/>
              </a:spcAft>
              <a:buSzPts val="1400"/>
              <a:buNone/>
            </a:pPr>
            <a:r>
              <a:t/>
            </a:r>
            <a:endParaRPr/>
          </a:p>
        </p:txBody>
      </p:sp>
      <p:sp>
        <p:nvSpPr>
          <p:cNvPr id="97" name="Google Shape;97;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Communicate to students that:</a:t>
            </a:r>
            <a:endParaRPr/>
          </a:p>
          <a:p>
            <a:pPr indent="-342900" lvl="0" marL="342900" rtl="0" algn="l">
              <a:lnSpc>
                <a:spcPct val="100000"/>
              </a:lnSpc>
              <a:spcBef>
                <a:spcPts val="0"/>
              </a:spcBef>
              <a:spcAft>
                <a:spcPts val="0"/>
              </a:spcAft>
              <a:buSzPts val="1400"/>
              <a:buChar char="•"/>
            </a:pPr>
            <a:r>
              <a:rPr lang="en-US"/>
              <a:t>Plankhouses are traditional, large, rectangular structures built by Native American Tribes in Oregon. Cedar was used to build plankhouses because it is naturally resistant to rot and insects.</a:t>
            </a:r>
            <a:endParaRPr/>
          </a:p>
          <a:p>
            <a:pPr indent="0" lvl="0" marL="0" rtl="0" algn="l">
              <a:lnSpc>
                <a:spcPct val="100000"/>
              </a:lnSpc>
              <a:spcBef>
                <a:spcPts val="0"/>
              </a:spcBef>
              <a:spcAft>
                <a:spcPts val="0"/>
              </a:spcAft>
              <a:buSzPts val="1400"/>
              <a:buNone/>
            </a:pPr>
            <a:r>
              <a:t/>
            </a:r>
            <a:endParaRPr/>
          </a:p>
        </p:txBody>
      </p:sp>
      <p:sp>
        <p:nvSpPr>
          <p:cNvPr id="106" name="Google Shape;10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Communicate to students that:</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rtl="0" algn="l">
              <a:lnSpc>
                <a:spcPct val="100000"/>
              </a:lnSpc>
              <a:spcBef>
                <a:spcPts val="0"/>
              </a:spcBef>
              <a:spcAft>
                <a:spcPts val="0"/>
              </a:spcAft>
              <a:buSzPts val="1400"/>
              <a:buFont typeface="Arial"/>
              <a:buChar char="•"/>
            </a:pPr>
            <a:r>
              <a:rPr lang="en-US"/>
              <a:t>Plankhouses were designed to house many generations, with one or more extended families living in them in the past. Some plankhouses could house up to 100 people from several families!</a:t>
            </a:r>
            <a:endParaRPr>
              <a:solidFill>
                <a:srgbClr val="444444"/>
              </a:solidFill>
            </a:endParaRPr>
          </a:p>
          <a:p>
            <a:pPr indent="0" lvl="0" marL="2286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Font typeface="Arial"/>
              <a:buChar char="•"/>
            </a:pPr>
            <a:r>
              <a:rPr lang="en-US"/>
              <a:t>Plankhouses were anywhere from 30 to 400 feet long and commonly from 15 to 30 feet wide. Some were as wide as 55 feet (Explain this size relative to how many classrooms the house would be.). Plankhouses were built with removable roof planks that could be adjusted for smoke ventilation.</a:t>
            </a:r>
            <a:endParaRPr/>
          </a:p>
          <a:p>
            <a:pPr indent="-196850" lvl="0" marL="285750" rtl="0" algn="l">
              <a:lnSpc>
                <a:spcPct val="100000"/>
              </a:lnSpc>
              <a:spcBef>
                <a:spcPts val="0"/>
              </a:spcBef>
              <a:spcAft>
                <a:spcPts val="0"/>
              </a:spcAft>
              <a:buSzPts val="1400"/>
              <a:buFont typeface="Arial"/>
              <a:buNone/>
            </a:pPr>
            <a:r>
              <a:t/>
            </a:r>
            <a:endParaRPr/>
          </a:p>
        </p:txBody>
      </p:sp>
      <p:sp>
        <p:nvSpPr>
          <p:cNvPr id="115" name="Google Shape;11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Communicate to students that:</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342900" lvl="0" marL="342900" rtl="0" algn="l">
              <a:lnSpc>
                <a:spcPct val="100000"/>
              </a:lnSpc>
              <a:spcBef>
                <a:spcPts val="0"/>
              </a:spcBef>
              <a:spcAft>
                <a:spcPts val="0"/>
              </a:spcAft>
              <a:buSzPts val="1400"/>
              <a:buFont typeface="Arial"/>
              <a:buChar char="•"/>
            </a:pPr>
            <a:r>
              <a:rPr lang="en-US"/>
              <a:t>Ceremonies and meetings were also held in plankhouses. They were important in supporting healthy communities, families, and cultures. Today, Tribes have rebuilt plankhouses. In fact the Confederated Tribes of Grand Ronde have rebuilt plankhouses as cultural centers.</a:t>
            </a:r>
            <a:endParaRPr/>
          </a:p>
          <a:p>
            <a:pPr indent="0" lvl="0" marL="0" rtl="0" algn="l">
              <a:lnSpc>
                <a:spcPct val="100000"/>
              </a:lnSpc>
              <a:spcBef>
                <a:spcPts val="0"/>
              </a:spcBef>
              <a:spcAft>
                <a:spcPts val="0"/>
              </a:spcAft>
              <a:buSzPts val="1400"/>
              <a:buNone/>
            </a:pPr>
            <a:r>
              <a:t/>
            </a:r>
            <a:endParaRPr/>
          </a:p>
        </p:txBody>
      </p:sp>
      <p:sp>
        <p:nvSpPr>
          <p:cNvPr id="124" name="Google Shape;12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FFFFFF"/>
        </a:solidFill>
      </p:bgPr>
    </p:bg>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mt="85000"/>
          </a:blip>
          <a:srcRect b="0" l="33563" r="40777" t="0"/>
          <a:stretch/>
        </p:blipFill>
        <p:spPr>
          <a:xfrm flipH="1">
            <a:off x="0" y="-2"/>
            <a:ext cx="7047571" cy="13732510"/>
          </a:xfrm>
          <a:prstGeom prst="rect">
            <a:avLst/>
          </a:prstGeom>
          <a:noFill/>
          <a:ln>
            <a:noFill/>
          </a:ln>
        </p:spPr>
      </p:pic>
      <p:sp>
        <p:nvSpPr>
          <p:cNvPr id="12" name="Google Shape;12;p2"/>
          <p:cNvSpPr/>
          <p:nvPr/>
        </p:nvSpPr>
        <p:spPr>
          <a:xfrm flipH="1" rot="5400000">
            <a:off x="14918679" y="87556"/>
            <a:ext cx="1159728" cy="1690855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2"/>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12000"/>
              <a:buFont typeface="Calibri"/>
              <a:buNone/>
              <a:defRPr b="1" i="0" sz="1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2"/>
          <p:cNvSpPr txBox="1"/>
          <p:nvPr>
            <p:ph idx="1" type="subTitle"/>
          </p:nvPr>
        </p:nvSpPr>
        <p:spPr>
          <a:xfrm>
            <a:off x="8286579" y="7978750"/>
            <a:ext cx="14261187" cy="112064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2000"/>
              </a:spcBef>
              <a:spcAft>
                <a:spcPts val="0"/>
              </a:spcAft>
              <a:buClr>
                <a:srgbClr val="FFFFFF"/>
              </a:buClr>
              <a:buSzPts val="4000"/>
              <a:buFont typeface="Arial"/>
              <a:buNone/>
              <a:defRPr b="1" i="0" sz="4000" u="none" cap="none" strike="noStrike">
                <a:solidFill>
                  <a:srgbClr val="FFFFFF"/>
                </a:solidFill>
                <a:latin typeface="Arial"/>
                <a:ea typeface="Arial"/>
                <a:cs typeface="Arial"/>
                <a:sym typeface="Arial"/>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sp>
        <p:nvSpPr>
          <p:cNvPr id="15" name="Google Shape;15;p2"/>
          <p:cNvSpPr txBox="1"/>
          <p:nvPr>
            <p:ph idx="2" type="body"/>
          </p:nvPr>
        </p:nvSpPr>
        <p:spPr>
          <a:xfrm>
            <a:off x="20106271" y="1090718"/>
            <a:ext cx="3788229" cy="78999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200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406400" lvl="1" marL="9144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2pPr>
            <a:lvl3pPr indent="-406400" lvl="2" marL="13716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3pPr>
            <a:lvl4pPr indent="-406400" lvl="3" marL="18288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4pPr>
            <a:lvl5pPr indent="-406400" lvl="4" marL="22860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Noto Sans"/>
                <a:ea typeface="Noto Sans"/>
                <a:cs typeface="Noto Sans"/>
                <a:sym typeface="Noto Sans"/>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 name="Google Shape;16;p2"/>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17" name="Google Shape;17;p2"/>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18" name="Google Shape;18;p2"/>
          <p:cNvSpPr/>
          <p:nvPr/>
        </p:nvSpPr>
        <p:spPr>
          <a:xfrm flipH="1" rot="5400000">
            <a:off x="5883758" y="79611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2"/>
          <p:cNvSpPr/>
          <p:nvPr/>
        </p:nvSpPr>
        <p:spPr>
          <a:xfrm flipH="1" rot="5400000">
            <a:off x="4974269" y="8214455"/>
            <a:ext cx="1159728" cy="666044"/>
          </a:xfrm>
          <a:prstGeom prst="rect">
            <a:avLst/>
          </a:prstGeom>
          <a:solidFill>
            <a:srgbClr val="4936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544">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ld Quote">
  <p:cSld name="1_Bold Quote">
    <p:spTree>
      <p:nvGrpSpPr>
        <p:cNvPr id="76" name="Shape 76"/>
        <p:cNvGrpSpPr/>
        <p:nvPr/>
      </p:nvGrpSpPr>
      <p:grpSpPr>
        <a:xfrm>
          <a:off x="0" y="0"/>
          <a:ext cx="0" cy="0"/>
          <a:chOff x="0" y="0"/>
          <a:chExt cx="0" cy="0"/>
        </a:xfrm>
      </p:grpSpPr>
      <p:sp>
        <p:nvSpPr>
          <p:cNvPr id="77" name="Google Shape;77;p12"/>
          <p:cNvSpPr/>
          <p:nvPr/>
        </p:nvSpPr>
        <p:spPr>
          <a:xfrm>
            <a:off x="17039095" y="469047"/>
            <a:ext cx="1683408" cy="12791747"/>
          </a:xfrm>
          <a:prstGeom prst="rect">
            <a:avLst/>
          </a:prstGeom>
          <a:solidFill>
            <a:schemeClr val="accent6">
              <a:alpha val="2352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12"/>
          <p:cNvSpPr txBox="1"/>
          <p:nvPr>
            <p:ph idx="1" type="body"/>
          </p:nvPr>
        </p:nvSpPr>
        <p:spPr>
          <a:xfrm>
            <a:off x="6081639" y="4769542"/>
            <a:ext cx="8806017" cy="57752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500"/>
              </a:spcBef>
              <a:spcAft>
                <a:spcPts val="0"/>
              </a:spcAft>
              <a:buClr>
                <a:schemeClr val="accent1"/>
              </a:buClr>
              <a:buSzPts val="4800"/>
              <a:buFont typeface="Noto Sans Symbols"/>
              <a:buNone/>
              <a:defRPr b="0" i="0" sz="4800" u="none" cap="none" strike="noStrike">
                <a:solidFill>
                  <a:srgbClr val="493637"/>
                </a:solidFill>
                <a:latin typeface="Arial"/>
                <a:ea typeface="Arial"/>
                <a:cs typeface="Arial"/>
                <a:sym typeface="Arial"/>
              </a:defRPr>
            </a:lvl1pPr>
            <a:lvl2pPr indent="-228600" lvl="1" marL="914400" marR="0" rtl="0" algn="l">
              <a:lnSpc>
                <a:spcPct val="120000"/>
              </a:lnSpc>
              <a:spcBef>
                <a:spcPts val="1500"/>
              </a:spcBef>
              <a:spcAft>
                <a:spcPts val="0"/>
              </a:spcAft>
              <a:buClr>
                <a:schemeClr val="accent1"/>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1"/>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1"/>
              </a:buClr>
              <a:buSzPts val="2800"/>
              <a:buFont typeface="Noto Sans Symbols"/>
              <a:buNone/>
              <a:defRPr b="0" i="0" sz="2800" u="none" cap="none" strike="noStrike">
                <a:solidFill>
                  <a:schemeClr val="dk1"/>
                </a:solidFill>
                <a:latin typeface="Calibri"/>
                <a:ea typeface="Calibri"/>
                <a:cs typeface="Calibri"/>
                <a:sym typeface="Calibri"/>
              </a:defRPr>
            </a:lvl5pPr>
            <a:lvl6pPr indent="-482600" lvl="5" marL="27432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79" name="Google Shape;79;p12"/>
          <p:cNvSpPr txBox="1"/>
          <p:nvPr/>
        </p:nvSpPr>
        <p:spPr>
          <a:xfrm>
            <a:off x="1547296" y="2651901"/>
            <a:ext cx="4779818" cy="624786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0"/>
              <a:buFont typeface="Arial"/>
              <a:buNone/>
            </a:pPr>
            <a:r>
              <a:rPr b="1" i="0" lang="en-US" sz="40000" u="none" cap="none" strike="noStrike">
                <a:solidFill>
                  <a:schemeClr val="lt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80" name="Google Shape;80;p12"/>
          <p:cNvSpPr txBox="1"/>
          <p:nvPr>
            <p:ph idx="2" type="body"/>
          </p:nvPr>
        </p:nvSpPr>
        <p:spPr>
          <a:xfrm>
            <a:off x="6072347" y="10788799"/>
            <a:ext cx="8856661" cy="82053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493637"/>
              </a:buClr>
              <a:buSzPts val="3600"/>
              <a:buFont typeface="Arial"/>
              <a:buNone/>
              <a:defRPr b="0" i="0" sz="3600" u="none" cap="none" strike="noStrike">
                <a:solidFill>
                  <a:srgbClr val="493637"/>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type="title"/>
          </p:nvPr>
        </p:nvSpPr>
        <p:spPr>
          <a:xfrm>
            <a:off x="2439990" y="1756610"/>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12"/>
          <p:cNvSpPr/>
          <p:nvPr/>
        </p:nvSpPr>
        <p:spPr>
          <a:xfrm>
            <a:off x="16198646" y="466929"/>
            <a:ext cx="840971" cy="12780150"/>
          </a:xfrm>
          <a:prstGeom prst="rect">
            <a:avLst/>
          </a:prstGeom>
          <a:solidFill>
            <a:schemeClr val="lt1">
              <a:alpha val="1372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12"/>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2"/>
          <p:cNvSpPr/>
          <p:nvPr>
            <p:ph idx="3" type="pic"/>
          </p:nvPr>
        </p:nvSpPr>
        <p:spPr>
          <a:xfrm>
            <a:off x="16650586" y="4721225"/>
            <a:ext cx="6230052" cy="5783263"/>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Only" type="blank">
  <p:cSld name="BLANK">
    <p:spTree>
      <p:nvGrpSpPr>
        <p:cNvPr id="85" name="Shape 85"/>
        <p:cNvGrpSpPr/>
        <p:nvPr/>
      </p:nvGrpSpPr>
      <p:grpSpPr>
        <a:xfrm>
          <a:off x="0" y="0"/>
          <a:ext cx="0" cy="0"/>
          <a:chOff x="0" y="0"/>
          <a:chExt cx="0" cy="0"/>
        </a:xfrm>
      </p:grpSpPr>
      <p:sp>
        <p:nvSpPr>
          <p:cNvPr id="86" name="Google Shape;86;p13"/>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mt="85000"/>
          </a:blip>
          <a:srcRect b="14557" l="0" r="0" t="28178"/>
          <a:stretch/>
        </p:blipFill>
        <p:spPr>
          <a:xfrm rot="10800000">
            <a:off x="-1" y="6733890"/>
            <a:ext cx="24387175" cy="6982109"/>
          </a:xfrm>
          <a:prstGeom prst="rect">
            <a:avLst/>
          </a:prstGeom>
          <a:noFill/>
          <a:ln>
            <a:noFill/>
          </a:ln>
        </p:spPr>
      </p:pic>
      <p:sp>
        <p:nvSpPr>
          <p:cNvPr id="22" name="Google Shape;22;p3"/>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3"/>
          <p:cNvSpPr/>
          <p:nvPr/>
        </p:nvSpPr>
        <p:spPr>
          <a:xfrm rot="5400000">
            <a:off x="11453937" y="-3869447"/>
            <a:ext cx="3960260" cy="21906218"/>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3"/>
          <p:cNvSpPr txBox="1"/>
          <p:nvPr>
            <p:ph idx="1" type="body"/>
          </p:nvPr>
        </p:nvSpPr>
        <p:spPr>
          <a:xfrm>
            <a:off x="11787809" y="9414971"/>
            <a:ext cx="10475843" cy="1654081"/>
          </a:xfrm>
          <a:prstGeom prst="rect">
            <a:avLst/>
          </a:prstGeom>
          <a:noFill/>
          <a:ln>
            <a:noFill/>
          </a:ln>
        </p:spPr>
        <p:txBody>
          <a:bodyPr anchorCtr="0" anchor="t" bIns="45700" lIns="0" spcFirstLastPara="1" rIns="91425" wrap="square" tIns="45700">
            <a:noAutofit/>
          </a:bodyPr>
          <a:lstStyle>
            <a:lvl1pPr indent="-228600" lvl="0" marL="457200" marR="0" rtl="0" algn="r">
              <a:lnSpc>
                <a:spcPct val="100000"/>
              </a:lnSpc>
              <a:spcBef>
                <a:spcPts val="200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25" name="Google Shape;25;p3"/>
          <p:cNvSpPr txBox="1"/>
          <p:nvPr>
            <p:ph type="title"/>
          </p:nvPr>
        </p:nvSpPr>
        <p:spPr>
          <a:xfrm>
            <a:off x="4580021" y="5173577"/>
            <a:ext cx="17679988" cy="3790951"/>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2"/>
              </a:buClr>
              <a:buSzPts val="9600"/>
              <a:buFont typeface="Calibri"/>
              <a:buNone/>
              <a:defRPr b="1" i="0" sz="96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 name="Google Shape;26;p3"/>
          <p:cNvSpPr/>
          <p:nvPr/>
        </p:nvSpPr>
        <p:spPr>
          <a:xfrm flipH="1" rot="5400000">
            <a:off x="2210406" y="7013971"/>
            <a:ext cx="1703105" cy="116128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3"/>
          <p:cNvSpPr/>
          <p:nvPr/>
        </p:nvSpPr>
        <p:spPr>
          <a:xfrm flipH="1" rot="5400000">
            <a:off x="2653195" y="8081783"/>
            <a:ext cx="817528" cy="1161288"/>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3"/>
          <p:cNvSpPr/>
          <p:nvPr/>
        </p:nvSpPr>
        <p:spPr>
          <a:xfrm flipH="1" rot="5400000">
            <a:off x="23226667" y="5105988"/>
            <a:ext cx="1159728" cy="11612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29" name="Google Shape;29;p3"/>
          <p:cNvPicPr preferRelativeResize="0"/>
          <p:nvPr/>
        </p:nvPicPr>
        <p:blipFill rotWithShape="1">
          <a:blip r:embed="rId3">
            <a:alphaModFix/>
          </a:blip>
          <a:srcRect b="0" l="0" r="0" t="0"/>
          <a:stretch/>
        </p:blipFill>
        <p:spPr>
          <a:xfrm>
            <a:off x="3208320" y="1009649"/>
            <a:ext cx="3596838" cy="290920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Texture">
  <p:cSld name="Blank with Texture">
    <p:spTree>
      <p:nvGrpSpPr>
        <p:cNvPr id="30"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Subtitle">
  <p:cSld name="Content with Subtitle">
    <p:spTree>
      <p:nvGrpSpPr>
        <p:cNvPr id="41" name="Shape 41"/>
        <p:cNvGrpSpPr/>
        <p:nvPr/>
      </p:nvGrpSpPr>
      <p:grpSpPr>
        <a:xfrm>
          <a:off x="0" y="0"/>
          <a:ext cx="0" cy="0"/>
          <a:chOff x="0" y="0"/>
          <a:chExt cx="0" cy="0"/>
        </a:xfrm>
      </p:grpSpPr>
      <p:sp>
        <p:nvSpPr>
          <p:cNvPr id="42" name="Google Shape;42;p6"/>
          <p:cNvSpPr txBox="1"/>
          <p:nvPr>
            <p:ph idx="1" type="body"/>
          </p:nvPr>
        </p:nvSpPr>
        <p:spPr>
          <a:xfrm>
            <a:off x="2439987" y="4981074"/>
            <a:ext cx="19553739" cy="647298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84B46"/>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84B46"/>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84B46"/>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84B46"/>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type="title"/>
          </p:nvPr>
        </p:nvSpPr>
        <p:spPr>
          <a:xfrm>
            <a:off x="2439990" y="1732548"/>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 name="Google Shape;44;p6"/>
          <p:cNvSpPr txBox="1"/>
          <p:nvPr>
            <p:ph idx="2" type="body"/>
          </p:nvPr>
        </p:nvSpPr>
        <p:spPr>
          <a:xfrm>
            <a:off x="2454275" y="398983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Content">
  <p:cSld name="2-Column Content">
    <p:spTree>
      <p:nvGrpSpPr>
        <p:cNvPr id="46" name="Shape 46"/>
        <p:cNvGrpSpPr/>
        <p:nvPr/>
      </p:nvGrpSpPr>
      <p:grpSpPr>
        <a:xfrm>
          <a:off x="0" y="0"/>
          <a:ext cx="0" cy="0"/>
          <a:chOff x="0" y="0"/>
          <a:chExt cx="0" cy="0"/>
        </a:xfrm>
      </p:grpSpPr>
      <p:sp>
        <p:nvSpPr>
          <p:cNvPr id="47" name="Google Shape;47;p7"/>
          <p:cNvSpPr txBox="1"/>
          <p:nvPr>
            <p:ph idx="1" type="body"/>
          </p:nvPr>
        </p:nvSpPr>
        <p:spPr>
          <a:xfrm>
            <a:off x="2439988" y="4523874"/>
            <a:ext cx="19553738" cy="693019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type="title"/>
          </p:nvPr>
        </p:nvSpPr>
        <p:spPr>
          <a:xfrm>
            <a:off x="2439990" y="1732547"/>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7"/>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Closing">
  <p:cSld name="Thank You Closing">
    <p:spTree>
      <p:nvGrpSpPr>
        <p:cNvPr id="50" name="Shape 50"/>
        <p:cNvGrpSpPr/>
        <p:nvPr/>
      </p:nvGrpSpPr>
      <p:grpSpPr>
        <a:xfrm>
          <a:off x="0" y="0"/>
          <a:ext cx="0" cy="0"/>
          <a:chOff x="0" y="0"/>
          <a:chExt cx="0" cy="0"/>
        </a:xfrm>
      </p:grpSpPr>
      <p:pic>
        <p:nvPicPr>
          <p:cNvPr id="51" name="Google Shape;51;p8"/>
          <p:cNvPicPr preferRelativeResize="0"/>
          <p:nvPr/>
        </p:nvPicPr>
        <p:blipFill rotWithShape="1">
          <a:blip r:embed="rId2">
            <a:alphaModFix amt="85000"/>
          </a:blip>
          <a:srcRect b="0" l="36908" r="36907" t="0"/>
          <a:stretch/>
        </p:blipFill>
        <p:spPr>
          <a:xfrm>
            <a:off x="0" y="-1"/>
            <a:ext cx="7182861" cy="13716000"/>
          </a:xfrm>
          <a:prstGeom prst="rect">
            <a:avLst/>
          </a:prstGeom>
          <a:noFill/>
          <a:ln>
            <a:noFill/>
          </a:ln>
        </p:spPr>
      </p:pic>
      <p:sp>
        <p:nvSpPr>
          <p:cNvPr id="52" name="Google Shape;52;p8"/>
          <p:cNvSpPr/>
          <p:nvPr/>
        </p:nvSpPr>
        <p:spPr>
          <a:xfrm rot="-5400000">
            <a:off x="3250354" y="819543"/>
            <a:ext cx="1159728" cy="6727370"/>
          </a:xfrm>
          <a:prstGeom prst="rect">
            <a:avLst/>
          </a:prstGeom>
          <a:solidFill>
            <a:schemeClr val="accent1">
              <a:alpha val="5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p8"/>
          <p:cNvSpPr txBox="1"/>
          <p:nvPr>
            <p:ph idx="1" type="body"/>
          </p:nvPr>
        </p:nvSpPr>
        <p:spPr>
          <a:xfrm>
            <a:off x="8718472" y="7896491"/>
            <a:ext cx="9505535" cy="16468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rgbClr val="493637"/>
              </a:buClr>
              <a:buSzPts val="3200"/>
              <a:buFont typeface="Arial"/>
              <a:buNone/>
              <a:defRPr b="0" i="0" sz="3200" u="none" cap="none" strike="noStrike">
                <a:solidFill>
                  <a:srgbClr val="493637"/>
                </a:solidFill>
                <a:latin typeface="Arial"/>
                <a:ea typeface="Arial"/>
                <a:cs typeface="Arial"/>
                <a:sym typeface="Arial"/>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54" name="Google Shape;54;p8"/>
          <p:cNvSpPr txBox="1"/>
          <p:nvPr>
            <p:ph idx="2" type="body"/>
          </p:nvPr>
        </p:nvSpPr>
        <p:spPr>
          <a:xfrm>
            <a:off x="8718473" y="7013443"/>
            <a:ext cx="9480317" cy="76200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000"/>
              </a:spcBef>
              <a:spcAft>
                <a:spcPts val="0"/>
              </a:spcAft>
              <a:buClr>
                <a:schemeClr val="lt1"/>
              </a:buClr>
              <a:buSzPts val="3600"/>
              <a:buFont typeface="Arial"/>
              <a:buNone/>
              <a:defRPr b="1" i="0" sz="3600" u="none" cap="none" strike="noStrike">
                <a:solidFill>
                  <a:schemeClr val="lt1"/>
                </a:solidFill>
                <a:latin typeface="Calibri"/>
                <a:ea typeface="Calibri"/>
                <a:cs typeface="Calibri"/>
                <a:sym typeface="Calibri"/>
              </a:defRPr>
            </a:lvl1pPr>
            <a:lvl2pPr indent="-228600" lvl="1" marL="914400" marR="0" rtl="0" algn="l">
              <a:lnSpc>
                <a:spcPct val="90000"/>
              </a:lnSpc>
              <a:spcBef>
                <a:spcPts val="1000"/>
              </a:spcBef>
              <a:spcAft>
                <a:spcPts val="0"/>
              </a:spcAft>
              <a:buClr>
                <a:srgbClr val="978888"/>
              </a:buClr>
              <a:buSzPts val="4000"/>
              <a:buFont typeface="Arial"/>
              <a:buNone/>
              <a:defRPr b="0" i="0" sz="4000" u="none" cap="none" strike="noStrike">
                <a:solidFill>
                  <a:srgbClr val="97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978888"/>
              </a:buClr>
              <a:buSzPts val="3600"/>
              <a:buFont typeface="Arial"/>
              <a:buNone/>
              <a:defRPr b="0" i="0" sz="3600" u="none" cap="none" strike="noStrike">
                <a:solidFill>
                  <a:srgbClr val="97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5pPr>
            <a:lvl6pPr indent="-228600" lvl="5" marL="27432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6pPr>
            <a:lvl7pPr indent="-228600" lvl="6" marL="32004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7pPr>
            <a:lvl8pPr indent="-228600" lvl="7" marL="36576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8pPr>
            <a:lvl9pPr indent="-228600" lvl="8" marL="4114800" marR="0" rtl="0" algn="l">
              <a:lnSpc>
                <a:spcPct val="90000"/>
              </a:lnSpc>
              <a:spcBef>
                <a:spcPts val="1000"/>
              </a:spcBef>
              <a:spcAft>
                <a:spcPts val="0"/>
              </a:spcAft>
              <a:buClr>
                <a:srgbClr val="978888"/>
              </a:buClr>
              <a:buSzPts val="3200"/>
              <a:buFont typeface="Arial"/>
              <a:buNone/>
              <a:defRPr b="0" i="0" sz="3200" u="none" cap="none" strike="noStrike">
                <a:solidFill>
                  <a:srgbClr val="978888"/>
                </a:solidFill>
                <a:latin typeface="Calibri"/>
                <a:ea typeface="Calibri"/>
                <a:cs typeface="Calibri"/>
                <a:sym typeface="Calibri"/>
              </a:defRPr>
            </a:lvl9pPr>
          </a:lstStyle>
          <a:p/>
        </p:txBody>
      </p:sp>
      <p:sp>
        <p:nvSpPr>
          <p:cNvPr id="55" name="Google Shape;55;p8"/>
          <p:cNvSpPr txBox="1"/>
          <p:nvPr>
            <p:ph type="title"/>
          </p:nvPr>
        </p:nvSpPr>
        <p:spPr>
          <a:xfrm>
            <a:off x="8608743" y="2735811"/>
            <a:ext cx="14741910" cy="381622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2000"/>
              <a:buFont typeface="Calibri"/>
              <a:buNone/>
              <a:defRPr b="0" i="0" sz="2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8"/>
          <p:cNvSpPr/>
          <p:nvPr/>
        </p:nvSpPr>
        <p:spPr>
          <a:xfrm rot="-5400000">
            <a:off x="6023086" y="3602584"/>
            <a:ext cx="1159728" cy="116128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8"/>
          <p:cNvSpPr/>
          <p:nvPr/>
        </p:nvSpPr>
        <p:spPr>
          <a:xfrm rot="-5400000">
            <a:off x="6929391" y="3855862"/>
            <a:ext cx="1159728" cy="65473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logo with text on it&#10;&#10;Description automatically generated" id="58" name="Google Shape;58;p8"/>
          <p:cNvPicPr preferRelativeResize="0"/>
          <p:nvPr/>
        </p:nvPicPr>
        <p:blipFill rotWithShape="1">
          <a:blip r:embed="rId3">
            <a:alphaModFix/>
          </a:blip>
          <a:srcRect b="0" l="0" r="0" t="0"/>
          <a:stretch/>
        </p:blipFill>
        <p:spPr>
          <a:xfrm>
            <a:off x="18709578" y="9631135"/>
            <a:ext cx="3596838" cy="2909207"/>
          </a:xfrm>
          <a:prstGeom prst="rect">
            <a:avLst/>
          </a:prstGeom>
          <a:noFill/>
          <a:ln>
            <a:noFill/>
          </a:ln>
        </p:spPr>
      </p:pic>
      <p:sp>
        <p:nvSpPr>
          <p:cNvPr id="59" name="Google Shape;59;p8"/>
          <p:cNvSpPr/>
          <p:nvPr/>
        </p:nvSpPr>
        <p:spPr>
          <a:xfrm rot="-5400000">
            <a:off x="4861944" y="3605695"/>
            <a:ext cx="1159728" cy="1161288"/>
          </a:xfrm>
          <a:prstGeom prst="rect">
            <a:avLst/>
          </a:prstGeom>
          <a:solidFill>
            <a:schemeClr val="accent1">
              <a:alpha val="6039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8"/>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oter Only">
  <p:cSld name="Title and Footer Only">
    <p:spTree>
      <p:nvGrpSpPr>
        <p:cNvPr id="61" name="Shape 61"/>
        <p:cNvGrpSpPr/>
        <p:nvPr/>
      </p:nvGrpSpPr>
      <p:grpSpPr>
        <a:xfrm>
          <a:off x="0" y="0"/>
          <a:ext cx="0" cy="0"/>
          <a:chOff x="0" y="0"/>
          <a:chExt cx="0" cy="0"/>
        </a:xfrm>
      </p:grpSpPr>
      <p:sp>
        <p:nvSpPr>
          <p:cNvPr id="62" name="Google Shape;62;p9"/>
          <p:cNvSpPr txBox="1"/>
          <p:nvPr>
            <p:ph type="title"/>
          </p:nvPr>
        </p:nvSpPr>
        <p:spPr>
          <a:xfrm>
            <a:off x="2439990" y="174419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9"/>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Content with Subtitles">
  <p:cSld name="Comparison Content with Subtitles">
    <p:spTree>
      <p:nvGrpSpPr>
        <p:cNvPr id="64" name="Shape 64"/>
        <p:cNvGrpSpPr/>
        <p:nvPr/>
      </p:nvGrpSpPr>
      <p:grpSpPr>
        <a:xfrm>
          <a:off x="0" y="0"/>
          <a:ext cx="0" cy="0"/>
          <a:chOff x="0" y="0"/>
          <a:chExt cx="0" cy="0"/>
        </a:xfrm>
      </p:grpSpPr>
      <p:sp>
        <p:nvSpPr>
          <p:cNvPr id="65" name="Google Shape;65;p10"/>
          <p:cNvSpPr txBox="1"/>
          <p:nvPr>
            <p:ph idx="1" type="body"/>
          </p:nvPr>
        </p:nvSpPr>
        <p:spPr>
          <a:xfrm>
            <a:off x="2439988" y="4009389"/>
            <a:ext cx="9306535"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6" name="Google Shape;66;p10"/>
          <p:cNvSpPr txBox="1"/>
          <p:nvPr>
            <p:ph idx="2" type="body"/>
          </p:nvPr>
        </p:nvSpPr>
        <p:spPr>
          <a:xfrm>
            <a:off x="2439988" y="5005137"/>
            <a:ext cx="9283089"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3" type="body"/>
          </p:nvPr>
        </p:nvSpPr>
        <p:spPr>
          <a:xfrm>
            <a:off x="12637477" y="4009389"/>
            <a:ext cx="9309711" cy="7641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8" name="Google Shape;68;p10"/>
          <p:cNvSpPr txBox="1"/>
          <p:nvPr>
            <p:ph idx="4" type="body"/>
          </p:nvPr>
        </p:nvSpPr>
        <p:spPr>
          <a:xfrm>
            <a:off x="12660923" y="5005137"/>
            <a:ext cx="9286265" cy="647350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0"/>
          <p:cNvSpPr txBox="1"/>
          <p:nvPr>
            <p:ph type="title"/>
          </p:nvPr>
        </p:nvSpPr>
        <p:spPr>
          <a:xfrm>
            <a:off x="2439990" y="1756611"/>
            <a:ext cx="16618032"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10"/>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Photo">
  <p:cSld name="Right Photo">
    <p:spTree>
      <p:nvGrpSpPr>
        <p:cNvPr id="71" name="Shape 71"/>
        <p:cNvGrpSpPr/>
        <p:nvPr/>
      </p:nvGrpSpPr>
      <p:grpSpPr>
        <a:xfrm>
          <a:off x="0" y="0"/>
          <a:ext cx="0" cy="0"/>
          <a:chOff x="0" y="0"/>
          <a:chExt cx="0" cy="0"/>
        </a:xfrm>
      </p:grpSpPr>
      <p:sp>
        <p:nvSpPr>
          <p:cNvPr id="72" name="Google Shape;72;p11"/>
          <p:cNvSpPr txBox="1"/>
          <p:nvPr>
            <p:ph idx="1" type="body"/>
          </p:nvPr>
        </p:nvSpPr>
        <p:spPr>
          <a:xfrm>
            <a:off x="13154880" y="3444949"/>
            <a:ext cx="9598794" cy="752785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2000"/>
              </a:spcBef>
              <a:spcAft>
                <a:spcPts val="0"/>
              </a:spcAft>
              <a:buClr>
                <a:schemeClr val="accent2"/>
              </a:buClr>
              <a:buSzPts val="3600"/>
              <a:buFont typeface="Noto Sans Symbols"/>
              <a:buNone/>
              <a:defRPr b="0" i="0" sz="3600" u="none" cap="none" strike="noStrike">
                <a:solidFill>
                  <a:srgbClr val="493637"/>
                </a:solidFill>
                <a:latin typeface="Arial"/>
                <a:ea typeface="Arial"/>
                <a:cs typeface="Arial"/>
                <a:sym typeface="Arial"/>
              </a:defRPr>
            </a:lvl1pPr>
            <a:lvl2pPr indent="-228600" lvl="1" marL="914400" marR="0" rtl="0" algn="l">
              <a:lnSpc>
                <a:spcPct val="120000"/>
              </a:lnSpc>
              <a:spcBef>
                <a:spcPts val="1500"/>
              </a:spcBef>
              <a:spcAft>
                <a:spcPts val="0"/>
              </a:spcAft>
              <a:buClr>
                <a:schemeClr val="accent2"/>
              </a:buClr>
              <a:buSzPts val="4400"/>
              <a:buFont typeface="Noto Sans Symbols"/>
              <a:buNone/>
              <a:defRPr b="0" i="0" sz="44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1500"/>
              </a:spcBef>
              <a:spcAft>
                <a:spcPts val="0"/>
              </a:spcAft>
              <a:buClr>
                <a:schemeClr val="accent2"/>
              </a:buClr>
              <a:buSzPts val="3600"/>
              <a:buFont typeface="Noto Sans Symbols"/>
              <a:buNone/>
              <a:defRPr b="0" i="0" sz="36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1500"/>
              </a:spcBef>
              <a:spcAft>
                <a:spcPts val="0"/>
              </a:spcAft>
              <a:buClr>
                <a:schemeClr val="accent2"/>
              </a:buClr>
              <a:buSzPts val="3200"/>
              <a:buFont typeface="Noto Sans Symbols"/>
              <a:buNone/>
              <a:defRPr b="0" i="0" sz="3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2" type="body"/>
          </p:nvPr>
        </p:nvSpPr>
        <p:spPr>
          <a:xfrm>
            <a:off x="2439988" y="4523875"/>
            <a:ext cx="9259643" cy="64489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10000"/>
              </a:lnSpc>
              <a:spcBef>
                <a:spcPts val="2000"/>
              </a:spcBef>
              <a:spcAft>
                <a:spcPts val="0"/>
              </a:spcAft>
              <a:buClr>
                <a:srgbClr val="493637"/>
              </a:buClr>
              <a:buSzPts val="3600"/>
              <a:buFont typeface="Arial"/>
              <a:buChar char="•"/>
              <a:defRPr b="0" i="0" sz="3600" u="none" cap="none" strike="noStrike">
                <a:solidFill>
                  <a:srgbClr val="493637"/>
                </a:solidFill>
                <a:latin typeface="Arial"/>
                <a:ea typeface="Arial"/>
                <a:cs typeface="Arial"/>
                <a:sym typeface="Arial"/>
              </a:defRPr>
            </a:lvl1pPr>
            <a:lvl2pPr indent="-431800" lvl="1" marL="914400" marR="0" rtl="0" algn="l">
              <a:lnSpc>
                <a:spcPct val="110000"/>
              </a:lnSpc>
              <a:spcBef>
                <a:spcPts val="2000"/>
              </a:spcBef>
              <a:spcAft>
                <a:spcPts val="0"/>
              </a:spcAft>
              <a:buClr>
                <a:srgbClr val="493637"/>
              </a:buClr>
              <a:buSzPts val="3200"/>
              <a:buFont typeface="Arial"/>
              <a:buChar char="•"/>
              <a:defRPr b="0" i="0" sz="3200" u="none" cap="none" strike="noStrike">
                <a:solidFill>
                  <a:srgbClr val="493637"/>
                </a:solidFill>
                <a:latin typeface="Calibri"/>
                <a:ea typeface="Calibri"/>
                <a:cs typeface="Calibri"/>
                <a:sym typeface="Calibri"/>
              </a:defRPr>
            </a:lvl2pPr>
            <a:lvl3pPr indent="-406400" lvl="2" marL="1371600" marR="0" rtl="0" algn="l">
              <a:lnSpc>
                <a:spcPct val="110000"/>
              </a:lnSpc>
              <a:spcBef>
                <a:spcPts val="2000"/>
              </a:spcBef>
              <a:spcAft>
                <a:spcPts val="0"/>
              </a:spcAft>
              <a:buClr>
                <a:srgbClr val="493637"/>
              </a:buClr>
              <a:buSzPts val="2800"/>
              <a:buFont typeface="Arial"/>
              <a:buChar char="•"/>
              <a:defRPr b="0" i="0" sz="2800" u="none" cap="none" strike="noStrike">
                <a:solidFill>
                  <a:srgbClr val="493637"/>
                </a:solidFill>
                <a:latin typeface="Calibri"/>
                <a:ea typeface="Calibri"/>
                <a:cs typeface="Calibri"/>
                <a:sym typeface="Calibri"/>
              </a:defRPr>
            </a:lvl3pPr>
            <a:lvl4pPr indent="-381000" lvl="3" marL="18288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4pPr>
            <a:lvl5pPr indent="-381000" lvl="4" marL="2286000" marR="0" rtl="0" algn="l">
              <a:lnSpc>
                <a:spcPct val="110000"/>
              </a:lnSpc>
              <a:spcBef>
                <a:spcPts val="2000"/>
              </a:spcBef>
              <a:spcAft>
                <a:spcPts val="0"/>
              </a:spcAft>
              <a:buClr>
                <a:srgbClr val="493637"/>
              </a:buClr>
              <a:buSzPts val="2400"/>
              <a:buFont typeface="Arial"/>
              <a:buChar char="•"/>
              <a:defRPr b="0" i="0" sz="2400" u="none" cap="none" strike="noStrike">
                <a:solidFill>
                  <a:srgbClr val="493637"/>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1"/>
          <p:cNvSpPr txBox="1"/>
          <p:nvPr>
            <p:ph type="title"/>
          </p:nvPr>
        </p:nvSpPr>
        <p:spPr>
          <a:xfrm>
            <a:off x="2439990" y="1708484"/>
            <a:ext cx="9617331" cy="218974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1" i="0" sz="6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1"/>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800"/>
              <a:buFont typeface="Arial"/>
              <a:buNone/>
              <a:defRPr b="1" i="0" sz="18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2.png"/><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3.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313">
          <p15:clr>
            <a:srgbClr val="F26B43"/>
          </p15:clr>
        </p15:guide>
        <p15:guide id="2" pos="7681">
          <p15:clr>
            <a:srgbClr val="F26B43"/>
          </p15:clr>
        </p15:guide>
        <p15:guide id="3" pos="13825">
          <p15:clr>
            <a:srgbClr val="F26B43"/>
          </p15:clr>
        </p15:guide>
        <p15:guide id="4" orient="horz" pos="7536">
          <p15:clr>
            <a:srgbClr val="F26B43"/>
          </p15:clr>
        </p15:guide>
        <p15:guide id="5" pos="1537">
          <p15:clr>
            <a:srgbClr val="F26B43"/>
          </p15:clr>
        </p15:guide>
        <p15:guide id="6" orient="horz" pos="1080">
          <p15:clr>
            <a:srgbClr val="F26B43"/>
          </p15:clr>
        </p15:guide>
        <p15:guide id="7" orient="horz" pos="2544">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 name="Shape 31"/>
        <p:cNvGrpSpPr/>
        <p:nvPr/>
      </p:nvGrpSpPr>
      <p:grpSpPr>
        <a:xfrm>
          <a:off x="0" y="0"/>
          <a:ext cx="0" cy="0"/>
          <a:chOff x="0" y="0"/>
          <a:chExt cx="0" cy="0"/>
        </a:xfrm>
      </p:grpSpPr>
      <p:grpSp>
        <p:nvGrpSpPr>
          <p:cNvPr id="32" name="Google Shape;32;p5"/>
          <p:cNvGrpSpPr/>
          <p:nvPr/>
        </p:nvGrpSpPr>
        <p:grpSpPr>
          <a:xfrm>
            <a:off x="-1" y="12007516"/>
            <a:ext cx="24387176" cy="1708484"/>
            <a:chOff x="-1" y="0"/>
            <a:chExt cx="24387176" cy="1880721"/>
          </a:xfrm>
        </p:grpSpPr>
        <p:pic>
          <p:nvPicPr>
            <p:cNvPr id="33" name="Google Shape;33;p5"/>
            <p:cNvPicPr preferRelativeResize="0"/>
            <p:nvPr/>
          </p:nvPicPr>
          <p:blipFill rotWithShape="1">
            <a:blip r:embed="rId1">
              <a:alphaModFix/>
            </a:blip>
            <a:srcRect b="14560" l="0" r="0" t="70015"/>
            <a:stretch/>
          </p:blipFill>
          <p:spPr>
            <a:xfrm flipH="1" rot="10800000">
              <a:off x="0" y="0"/>
              <a:ext cx="24387175" cy="1880721"/>
            </a:xfrm>
            <a:prstGeom prst="rect">
              <a:avLst/>
            </a:prstGeom>
            <a:noFill/>
            <a:ln>
              <a:noFill/>
            </a:ln>
          </p:spPr>
        </p:pic>
        <p:grpSp>
          <p:nvGrpSpPr>
            <p:cNvPr id="34" name="Google Shape;34;p5"/>
            <p:cNvGrpSpPr/>
            <p:nvPr/>
          </p:nvGrpSpPr>
          <p:grpSpPr>
            <a:xfrm flipH="1">
              <a:off x="-1" y="0"/>
              <a:ext cx="24387175" cy="1876926"/>
              <a:chOff x="-2036372" y="0"/>
              <a:chExt cx="9798138" cy="457200"/>
            </a:xfrm>
          </p:grpSpPr>
          <p:sp>
            <p:nvSpPr>
              <p:cNvPr id="35" name="Google Shape;35;p5"/>
              <p:cNvSpPr/>
              <p:nvPr/>
            </p:nvSpPr>
            <p:spPr>
              <a:xfrm>
                <a:off x="-1" y="0"/>
                <a:ext cx="7761767" cy="457200"/>
              </a:xfrm>
              <a:prstGeom prst="rect">
                <a:avLst/>
              </a:prstGeom>
              <a:solidFill>
                <a:schemeClr val="accent1">
                  <a:alpha val="20392"/>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5"/>
              <p:cNvSpPr/>
              <p:nvPr/>
            </p:nvSpPr>
            <p:spPr>
              <a:xfrm>
                <a:off x="-2036372" y="0"/>
                <a:ext cx="2493725"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5"/>
              <p:cNvSpPr/>
              <p:nvPr/>
            </p:nvSpPr>
            <p:spPr>
              <a:xfrm>
                <a:off x="240096" y="0"/>
                <a:ext cx="674304" cy="457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5"/>
              <p:cNvSpPr/>
              <p:nvPr/>
            </p:nvSpPr>
            <p:spPr>
              <a:xfrm>
                <a:off x="914400" y="0"/>
                <a:ext cx="340831" cy="457200"/>
              </a:xfrm>
              <a:prstGeom prst="rect">
                <a:avLst/>
              </a:prstGeom>
              <a:solidFill>
                <a:schemeClr val="dk2">
                  <a:alpha val="6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pic>
        <p:nvPicPr>
          <p:cNvPr descr="A logo with text on it&#10;&#10;Description automatically generated" id="39" name="Google Shape;39;p5"/>
          <p:cNvPicPr preferRelativeResize="0"/>
          <p:nvPr/>
        </p:nvPicPr>
        <p:blipFill rotWithShape="1">
          <a:blip r:embed="rId2">
            <a:alphaModFix/>
          </a:blip>
          <a:srcRect b="0" l="0" r="0" t="0"/>
          <a:stretch/>
        </p:blipFill>
        <p:spPr>
          <a:xfrm>
            <a:off x="21941220" y="693224"/>
            <a:ext cx="1640543" cy="1326910"/>
          </a:xfrm>
          <a:prstGeom prst="rect">
            <a:avLst/>
          </a:prstGeom>
          <a:noFill/>
          <a:ln>
            <a:noFill/>
          </a:ln>
        </p:spPr>
      </p:pic>
      <p:sp>
        <p:nvSpPr>
          <p:cNvPr id="40" name="Google Shape;40;p5"/>
          <p:cNvSpPr/>
          <p:nvPr/>
        </p:nvSpPr>
        <p:spPr>
          <a:xfrm>
            <a:off x="457200" y="457200"/>
            <a:ext cx="23472648" cy="12801600"/>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ctrTitle"/>
          </p:nvPr>
        </p:nvSpPr>
        <p:spPr>
          <a:xfrm>
            <a:off x="8303882" y="3771484"/>
            <a:ext cx="14355396" cy="295771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2000"/>
              <a:buNone/>
            </a:pPr>
            <a:r>
              <a:rPr lang="en-US"/>
              <a:t>Exploring Oregon Plankhouses</a:t>
            </a:r>
            <a:endParaRPr/>
          </a:p>
        </p:txBody>
      </p:sp>
      <p:sp>
        <p:nvSpPr>
          <p:cNvPr id="92" name="Google Shape;92;p14"/>
          <p:cNvSpPr txBox="1"/>
          <p:nvPr>
            <p:ph idx="2" type="body"/>
          </p:nvPr>
        </p:nvSpPr>
        <p:spPr>
          <a:xfrm>
            <a:off x="18725349" y="824017"/>
            <a:ext cx="4692838" cy="1261185"/>
          </a:xfrm>
          <a:prstGeom prst="rect">
            <a:avLst/>
          </a:prstGeom>
          <a:noFill/>
          <a:ln>
            <a:noFill/>
          </a:ln>
        </p:spPr>
        <p:txBody>
          <a:bodyPr anchorCtr="0" anchor="ctr" bIns="45700" lIns="91425" spcFirstLastPara="1" rIns="91425" wrap="square" tIns="45700">
            <a:noAutofit/>
          </a:bodyPr>
          <a:lstStyle/>
          <a:p>
            <a:pPr indent="-228600" lvl="0" marL="457200" rtl="0" algn="l">
              <a:lnSpc>
                <a:spcPct val="90000"/>
              </a:lnSpc>
              <a:spcBef>
                <a:spcPts val="2000"/>
              </a:spcBef>
              <a:spcAft>
                <a:spcPts val="0"/>
              </a:spcAft>
              <a:buSzPts val="3200"/>
              <a:buNone/>
            </a:pPr>
            <a:r>
              <a:rPr lang="en-US">
                <a:latin typeface="Arial"/>
                <a:ea typeface="Arial"/>
                <a:cs typeface="Arial"/>
                <a:sym typeface="Arial"/>
              </a:rPr>
              <a:t>2nd Grade </a:t>
            </a:r>
            <a:endParaRPr/>
          </a:p>
          <a:p>
            <a:pPr indent="0" lvl="0" marL="228600" rtl="0" algn="l">
              <a:lnSpc>
                <a:spcPct val="90000"/>
              </a:lnSpc>
              <a:spcBef>
                <a:spcPts val="2000"/>
              </a:spcBef>
              <a:spcAft>
                <a:spcPts val="0"/>
              </a:spcAft>
              <a:buSzPts val="3200"/>
              <a:buNone/>
            </a:pPr>
            <a:r>
              <a:rPr lang="en-US">
                <a:latin typeface="Arial"/>
                <a:ea typeface="Arial"/>
                <a:cs typeface="Arial"/>
                <a:sym typeface="Arial"/>
              </a:rPr>
              <a:t>Mathematics Lesson</a:t>
            </a:r>
            <a:endParaRPr/>
          </a:p>
        </p:txBody>
      </p:sp>
      <p:sp>
        <p:nvSpPr>
          <p:cNvPr id="93" name="Google Shape;93;p14"/>
          <p:cNvSpPr txBox="1"/>
          <p:nvPr/>
        </p:nvSpPr>
        <p:spPr>
          <a:xfrm>
            <a:off x="7506856" y="8191500"/>
            <a:ext cx="13565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FCEFD8"/>
                </a:solidFill>
                <a:latin typeface="Arial"/>
                <a:ea typeface="Arial"/>
                <a:cs typeface="Arial"/>
                <a:sym typeface="Arial"/>
              </a:rPr>
              <a:t>Lifeways: </a:t>
            </a:r>
            <a:r>
              <a:rPr lang="en-US" sz="3600">
                <a:solidFill>
                  <a:srgbClr val="FCEFD8"/>
                </a:solidFill>
              </a:rPr>
              <a:t>H</a:t>
            </a:r>
            <a:r>
              <a:rPr b="0" i="0" lang="en-US" sz="3600" u="none" cap="none" strike="noStrike">
                <a:solidFill>
                  <a:srgbClr val="FCEFD8"/>
                </a:solidFill>
                <a:latin typeface="Arial"/>
                <a:ea typeface="Arial"/>
                <a:cs typeface="Arial"/>
                <a:sym typeface="Arial"/>
              </a:rPr>
              <a:t>ow a group of people live, work and play together.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Map of the nine Oregon federally recongized Tribes." id="99" name="Google Shape;99;p15"/>
          <p:cNvPicPr preferRelativeResize="0"/>
          <p:nvPr/>
        </p:nvPicPr>
        <p:blipFill rotWithShape="1">
          <a:blip r:embed="rId3">
            <a:alphaModFix/>
          </a:blip>
          <a:srcRect b="1941" l="2056" r="0" t="0"/>
          <a:stretch/>
        </p:blipFill>
        <p:spPr>
          <a:xfrm>
            <a:off x="9281159" y="2070225"/>
            <a:ext cx="14151215" cy="9489374"/>
          </a:xfrm>
          <a:prstGeom prst="rect">
            <a:avLst/>
          </a:prstGeom>
          <a:noFill/>
          <a:ln>
            <a:noFill/>
          </a:ln>
        </p:spPr>
      </p:pic>
      <p:sp>
        <p:nvSpPr>
          <p:cNvPr id="100" name="Google Shape;100;p15"/>
          <p:cNvSpPr txBox="1"/>
          <p:nvPr>
            <p:ph type="title"/>
          </p:nvPr>
        </p:nvSpPr>
        <p:spPr>
          <a:xfrm>
            <a:off x="2439988" y="1731963"/>
            <a:ext cx="7717266" cy="219075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6000"/>
              <a:buFont typeface="Calibri"/>
              <a:buNone/>
            </a:pPr>
            <a:r>
              <a:rPr lang="en-US"/>
              <a:t>Nine Federally Recognized Tribes in Oregon</a:t>
            </a:r>
            <a:endParaRPr/>
          </a:p>
        </p:txBody>
      </p:sp>
      <p:sp>
        <p:nvSpPr>
          <p:cNvPr id="101" name="Google Shape;101;p15"/>
          <p:cNvSpPr txBox="1"/>
          <p:nvPr>
            <p:ph idx="2" type="body"/>
          </p:nvPr>
        </p:nvSpPr>
        <p:spPr>
          <a:xfrm>
            <a:off x="2439988" y="4829648"/>
            <a:ext cx="5763575" cy="2656063"/>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4400"/>
              <a:buNone/>
            </a:pPr>
            <a:r>
              <a:rPr lang="en-US"/>
              <a:t>Which Tribe is closest to you?</a:t>
            </a:r>
            <a:endParaRPr/>
          </a:p>
        </p:txBody>
      </p:sp>
      <p:sp>
        <p:nvSpPr>
          <p:cNvPr id="102" name="Google Shape;102;p15"/>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A wooden building with a roof&#10;&#10;AI-generated content may be incorrect." id="109" name="Google Shape;109;p16"/>
          <p:cNvPicPr preferRelativeResize="0"/>
          <p:nvPr/>
        </p:nvPicPr>
        <p:blipFill rotWithShape="1">
          <a:blip r:embed="rId3">
            <a:alphaModFix/>
          </a:blip>
          <a:srcRect b="0" l="0" r="0" t="0"/>
          <a:stretch/>
        </p:blipFill>
        <p:spPr>
          <a:xfrm>
            <a:off x="1834274" y="1231629"/>
            <a:ext cx="13570948" cy="10170289"/>
          </a:xfrm>
          <a:prstGeom prst="rect">
            <a:avLst/>
          </a:prstGeom>
          <a:noFill/>
          <a:ln>
            <a:noFill/>
          </a:ln>
        </p:spPr>
      </p:pic>
      <p:sp>
        <p:nvSpPr>
          <p:cNvPr id="110" name="Google Shape;110;p16"/>
          <p:cNvSpPr txBox="1"/>
          <p:nvPr/>
        </p:nvSpPr>
        <p:spPr>
          <a:xfrm>
            <a:off x="1845982" y="11412848"/>
            <a:ext cx="818717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222222"/>
                </a:solidFill>
                <a:latin typeface="Arial"/>
                <a:ea typeface="Arial"/>
                <a:cs typeface="Arial"/>
                <a:sym typeface="Arial"/>
              </a:rPr>
              <a:t>IImage from CTCLUSI, Photographer Morgan Gaines</a:t>
            </a:r>
            <a:endParaRPr b="0" i="0" sz="1400" u="none" cap="none" strike="noStrike">
              <a:solidFill>
                <a:srgbClr val="000000"/>
              </a:solidFill>
              <a:latin typeface="Arial"/>
              <a:ea typeface="Arial"/>
              <a:cs typeface="Arial"/>
              <a:sym typeface="Arial"/>
            </a:endParaRPr>
          </a:p>
        </p:txBody>
      </p:sp>
      <p:sp>
        <p:nvSpPr>
          <p:cNvPr id="111" name="Google Shape;111;p16"/>
          <p:cNvSpPr txBox="1"/>
          <p:nvPr/>
        </p:nvSpPr>
        <p:spPr>
          <a:xfrm>
            <a:off x="16320825" y="2419750"/>
            <a:ext cx="6312900" cy="6412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rPr b="1" lang="en-US" sz="6000">
                <a:solidFill>
                  <a:schemeClr val="dk1"/>
                </a:solidFill>
              </a:rPr>
              <a:t>Plankhouse 1 </a:t>
            </a:r>
            <a:r>
              <a:rPr lang="en-US" sz="6000">
                <a:solidFill>
                  <a:schemeClr val="dk1"/>
                </a:solidFill>
              </a:rPr>
              <a:t>of the Confederated Tribes of Coos, Lower Umpqua and Siuslaw Indians</a:t>
            </a:r>
            <a:r>
              <a:rPr lang="en-US" sz="6000"/>
              <a:t>​</a:t>
            </a:r>
            <a:endParaRPr b="1" sz="7000">
              <a:solidFill>
                <a:srgbClr val="54050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A black and white photo of a building&#10;&#10;AI-generated content may be incorrect." id="118" name="Google Shape;118;p17"/>
          <p:cNvPicPr preferRelativeResize="0"/>
          <p:nvPr/>
        </p:nvPicPr>
        <p:blipFill rotWithShape="1">
          <a:blip r:embed="rId3">
            <a:alphaModFix/>
          </a:blip>
          <a:srcRect b="0" l="0" r="0" t="0"/>
          <a:stretch/>
        </p:blipFill>
        <p:spPr>
          <a:xfrm>
            <a:off x="2410592" y="2431025"/>
            <a:ext cx="13302451" cy="8231605"/>
          </a:xfrm>
          <a:prstGeom prst="rect">
            <a:avLst/>
          </a:prstGeom>
          <a:noFill/>
          <a:ln>
            <a:noFill/>
          </a:ln>
        </p:spPr>
      </p:pic>
      <p:sp>
        <p:nvSpPr>
          <p:cNvPr id="119" name="Google Shape;119;p17"/>
          <p:cNvSpPr txBox="1"/>
          <p:nvPr/>
        </p:nvSpPr>
        <p:spPr>
          <a:xfrm>
            <a:off x="2391965" y="10680035"/>
            <a:ext cx="803475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222222"/>
                </a:solidFill>
                <a:latin typeface="Arial"/>
                <a:ea typeface="Arial"/>
                <a:cs typeface="Arial"/>
                <a:sym typeface="Arial"/>
              </a:rPr>
              <a:t>Image from Confederated Tribes of Coos, Lower Umpqua &amp; Siuslaw Indians (CTCLUSI)” </a:t>
            </a:r>
            <a:endParaRPr b="0" i="0" sz="1400" u="none" cap="none" strike="noStrike">
              <a:solidFill>
                <a:srgbClr val="000000"/>
              </a:solidFill>
              <a:latin typeface="Arial"/>
              <a:ea typeface="Arial"/>
              <a:cs typeface="Arial"/>
              <a:sym typeface="Arial"/>
            </a:endParaRPr>
          </a:p>
        </p:txBody>
      </p:sp>
      <p:sp>
        <p:nvSpPr>
          <p:cNvPr id="120" name="Google Shape;120;p17"/>
          <p:cNvSpPr txBox="1"/>
          <p:nvPr/>
        </p:nvSpPr>
        <p:spPr>
          <a:xfrm>
            <a:off x="16320825" y="2419750"/>
            <a:ext cx="6312900" cy="6412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6000">
                <a:solidFill>
                  <a:schemeClr val="dk1"/>
                </a:solidFill>
              </a:rPr>
              <a:t>Plankhouse 2 </a:t>
            </a:r>
            <a:r>
              <a:rPr lang="en-US" sz="6000">
                <a:solidFill>
                  <a:schemeClr val="dk1"/>
                </a:solidFill>
              </a:rPr>
              <a:t>of the Confederated Tribes of Coos, Lower Umpqua and Siuslaw Indians</a:t>
            </a:r>
            <a:r>
              <a:rPr lang="en-US" sz="6000"/>
              <a:t>​</a:t>
            </a:r>
            <a:endParaRPr b="1" sz="7000">
              <a:solidFill>
                <a:srgbClr val="54050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idx="12" type="sldNum"/>
          </p:nvPr>
        </p:nvSpPr>
        <p:spPr>
          <a:xfrm>
            <a:off x="22540994" y="12299746"/>
            <a:ext cx="1094709" cy="73025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800"/>
              <a:buNone/>
            </a:pPr>
            <a:fld id="{00000000-1234-1234-1234-123412341234}" type="slidenum">
              <a:rPr lang="en-US"/>
              <a:t>‹#›</a:t>
            </a:fld>
            <a:endParaRPr/>
          </a:p>
        </p:txBody>
      </p:sp>
      <p:pic>
        <p:nvPicPr>
          <p:cNvPr descr="A wooden shed in the woods&#10;&#10;AI-generated content may be incorrect." id="127" name="Google Shape;127;p18"/>
          <p:cNvPicPr preferRelativeResize="0"/>
          <p:nvPr/>
        </p:nvPicPr>
        <p:blipFill rotWithShape="1">
          <a:blip r:embed="rId3">
            <a:alphaModFix/>
          </a:blip>
          <a:srcRect b="0" l="0" r="0" t="0"/>
          <a:stretch/>
        </p:blipFill>
        <p:spPr>
          <a:xfrm>
            <a:off x="2949390" y="2172540"/>
            <a:ext cx="12103770" cy="9352913"/>
          </a:xfrm>
          <a:prstGeom prst="rect">
            <a:avLst/>
          </a:prstGeom>
          <a:noFill/>
          <a:ln>
            <a:noFill/>
          </a:ln>
        </p:spPr>
      </p:pic>
      <p:sp>
        <p:nvSpPr>
          <p:cNvPr id="128" name="Google Shape;128;p18"/>
          <p:cNvSpPr txBox="1"/>
          <p:nvPr/>
        </p:nvSpPr>
        <p:spPr>
          <a:xfrm>
            <a:off x="2947561" y="10558975"/>
            <a:ext cx="82443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222222"/>
                </a:solidFill>
                <a:latin typeface="Arial"/>
                <a:ea typeface="Arial"/>
                <a:cs typeface="Arial"/>
                <a:sym typeface="Arial"/>
              </a:rPr>
              <a:t>Image from Confederated Tribes of Coos, Lower Umpqua &amp; Siuslaw Indians (CTCLUSI)” </a:t>
            </a:r>
            <a:endParaRPr b="0" i="0" sz="1400" u="none" cap="none" strike="noStrike">
              <a:solidFill>
                <a:srgbClr val="000000"/>
              </a:solidFill>
              <a:latin typeface="Arial"/>
              <a:ea typeface="Arial"/>
              <a:cs typeface="Arial"/>
              <a:sym typeface="Arial"/>
            </a:endParaRPr>
          </a:p>
        </p:txBody>
      </p:sp>
      <p:sp>
        <p:nvSpPr>
          <p:cNvPr id="129" name="Google Shape;129;p18"/>
          <p:cNvSpPr txBox="1"/>
          <p:nvPr/>
        </p:nvSpPr>
        <p:spPr>
          <a:xfrm>
            <a:off x="16320825" y="2419750"/>
            <a:ext cx="6312900" cy="6412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6000">
                <a:solidFill>
                  <a:schemeClr val="dk1"/>
                </a:solidFill>
              </a:rPr>
              <a:t>Plankhouse 3 </a:t>
            </a:r>
            <a:r>
              <a:rPr lang="en-US" sz="6000">
                <a:solidFill>
                  <a:schemeClr val="dk1"/>
                </a:solidFill>
              </a:rPr>
              <a:t>of the Confederated Tribes of Coos, Lower Umpqua and Siuslaw Indians</a:t>
            </a:r>
            <a:r>
              <a:rPr lang="en-US" sz="6000"/>
              <a:t>​</a:t>
            </a:r>
            <a:endParaRPr b="1" sz="7000">
              <a:solidFill>
                <a:srgbClr val="54050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idx="1" type="body"/>
          </p:nvPr>
        </p:nvSpPr>
        <p:spPr>
          <a:xfrm>
            <a:off x="8680366" y="7353566"/>
            <a:ext cx="14706862" cy="2732749"/>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000"/>
              </a:spcBef>
              <a:spcAft>
                <a:spcPts val="0"/>
              </a:spcAft>
              <a:buClr>
                <a:srgbClr val="493637"/>
              </a:buClr>
              <a:buSzPts val="3200"/>
              <a:buFont typeface="Arial"/>
              <a:buNone/>
            </a:pPr>
            <a:r>
              <a:rPr lang="en-US" sz="5400">
                <a:solidFill>
                  <a:schemeClr val="dk1"/>
                </a:solidFill>
              </a:rPr>
              <a:t>“thank you” in Sha’yuushtɬ’a uɬ quuiich,</a:t>
            </a:r>
            <a:endParaRPr/>
          </a:p>
          <a:p>
            <a:pPr indent="57150" lvl="0" marL="171450" rtl="0" algn="l">
              <a:lnSpc>
                <a:spcPct val="100000"/>
              </a:lnSpc>
              <a:spcBef>
                <a:spcPts val="2000"/>
              </a:spcBef>
              <a:spcAft>
                <a:spcPts val="0"/>
              </a:spcAft>
              <a:buSzPts val="3200"/>
              <a:buNone/>
            </a:pPr>
            <a:r>
              <a:rPr lang="en-US" sz="5400">
                <a:solidFill>
                  <a:schemeClr val="dk1"/>
                </a:solidFill>
              </a:rPr>
              <a:t>language of the Siuslaw &amp; Lower Umpqua Tribe</a:t>
            </a:r>
            <a:endParaRPr/>
          </a:p>
        </p:txBody>
      </p:sp>
      <p:sp>
        <p:nvSpPr>
          <p:cNvPr id="135" name="Google Shape;135;p19"/>
          <p:cNvSpPr txBox="1"/>
          <p:nvPr>
            <p:ph idx="2" type="body"/>
          </p:nvPr>
        </p:nvSpPr>
        <p:spPr>
          <a:xfrm>
            <a:off x="8642262" y="5569988"/>
            <a:ext cx="12281362" cy="1295401"/>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2000"/>
              </a:spcBef>
              <a:spcAft>
                <a:spcPts val="0"/>
              </a:spcAft>
              <a:buClr>
                <a:schemeClr val="lt1"/>
              </a:buClr>
              <a:buSzPts val="3600"/>
              <a:buFont typeface="Arial"/>
              <a:buNone/>
            </a:pPr>
            <a:r>
              <a:rPr lang="en-US" sz="6000">
                <a:solidFill>
                  <a:schemeClr val="lt1"/>
                </a:solidFill>
              </a:rPr>
              <a:t>pronounced “Ga-la (a like ‘cat’)”</a:t>
            </a:r>
            <a:endParaRPr/>
          </a:p>
        </p:txBody>
      </p:sp>
      <p:sp>
        <p:nvSpPr>
          <p:cNvPr id="136" name="Google Shape;136;p19"/>
          <p:cNvSpPr txBox="1"/>
          <p:nvPr>
            <p:ph type="title"/>
          </p:nvPr>
        </p:nvSpPr>
        <p:spPr>
          <a:xfrm>
            <a:off x="8646848" y="2411961"/>
            <a:ext cx="14741910" cy="381622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2000"/>
              <a:buFont typeface="Calibri"/>
              <a:buNone/>
            </a:pPr>
            <a:r>
              <a:rPr b="1" i="0" lang="en-US" u="none" strike="noStrike">
                <a:solidFill>
                  <a:schemeClr val="dk1"/>
                </a:solidFill>
                <a:latin typeface="Calibri"/>
                <a:ea typeface="Calibri"/>
                <a:cs typeface="Calibri"/>
                <a:sym typeface="Calibri"/>
              </a:rPr>
              <a:t>gele</a:t>
            </a:r>
            <a:r>
              <a:rPr b="1" lang="en-US" sz="20000"/>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JPRC Title and Closing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2026-01-23T08:00:00+00:00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54F9D653-6197-41FD-891E-481F587A25B8}"/>
</file>

<file path=customXml/itemProps2.xml><?xml version="1.0" encoding="utf-8"?>
<ds:datastoreItem xmlns:ds="http://schemas.openxmlformats.org/officeDocument/2006/customXml" ds:itemID="{59F9F736-E691-4D28-BCB3-735C5A4AA25F}"/>
</file>

<file path=customXml/itemProps3.xml><?xml version="1.0" encoding="utf-8"?>
<ds:datastoreItem xmlns:ds="http://schemas.openxmlformats.org/officeDocument/2006/customXml" ds:itemID="{7D014926-B874-4205-9C86-6897B4915FB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