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2112"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65902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85175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74754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746AA2-B98E-4584-AAF1-BD728596A53B}"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345421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746AA2-B98E-4584-AAF1-BD728596A53B}"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49060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746AA2-B98E-4584-AAF1-BD728596A53B}"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238528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746AA2-B98E-4584-AAF1-BD728596A53B}"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202915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746AA2-B98E-4584-AAF1-BD728596A53B}"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19227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46AA2-B98E-4584-AAF1-BD728596A53B}"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359861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746AA2-B98E-4584-AAF1-BD728596A53B}"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198554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746AA2-B98E-4584-AAF1-BD728596A53B}"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15371-BB41-46FB-AB66-7E4BAA2D0030}" type="slidenum">
              <a:rPr lang="en-US" smtClean="0"/>
              <a:t>‹#›</a:t>
            </a:fld>
            <a:endParaRPr lang="en-US"/>
          </a:p>
        </p:txBody>
      </p:sp>
    </p:spTree>
    <p:extLst>
      <p:ext uri="{BB962C8B-B14F-4D97-AF65-F5344CB8AC3E}">
        <p14:creationId xmlns:p14="http://schemas.microsoft.com/office/powerpoint/2010/main" val="258841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F746AA2-B98E-4584-AAF1-BD728596A53B}" type="datetimeFigureOut">
              <a:rPr lang="en-US" smtClean="0"/>
              <a:t>4/30/2021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8B15371-BB41-46FB-AB66-7E4BAA2D0030}" type="slidenum">
              <a:rPr lang="en-US" smtClean="0"/>
              <a:t>‹#›</a:t>
            </a:fld>
            <a:endParaRPr lang="en-US"/>
          </a:p>
        </p:txBody>
      </p:sp>
    </p:spTree>
    <p:extLst>
      <p:ext uri="{BB962C8B-B14F-4D97-AF65-F5344CB8AC3E}">
        <p14:creationId xmlns:p14="http://schemas.microsoft.com/office/powerpoint/2010/main" val="3369484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1712F-6110-47A1-8B31-A1601D3E6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88929" cy="7467600"/>
          </a:xfrm>
          <a:prstGeom prst="rect">
            <a:avLst/>
          </a:prstGeom>
        </p:spPr>
      </p:pic>
      <p:pic>
        <p:nvPicPr>
          <p:cNvPr id="8" name="Picture 7">
            <a:extLst>
              <a:ext uri="{FF2B5EF4-FFF2-40B4-BE49-F238E27FC236}">
                <a16:creationId xmlns:a16="http://schemas.microsoft.com/office/drawing/2014/main" id="{09BA446F-BA92-46A9-82AD-6B084E42C068}"/>
              </a:ext>
            </a:extLst>
          </p:cNvPr>
          <p:cNvPicPr>
            <a:picLocks noChangeAspect="1"/>
          </p:cNvPicPr>
          <p:nvPr/>
        </p:nvPicPr>
        <p:blipFill>
          <a:blip r:embed="rId3" cstate="hqprint">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41138">
            <a:off x="1125733" y="2351487"/>
            <a:ext cx="1367856" cy="1268777"/>
          </a:xfrm>
          <a:prstGeom prst="rect">
            <a:avLst/>
          </a:prstGeom>
        </p:spPr>
      </p:pic>
      <p:pic>
        <p:nvPicPr>
          <p:cNvPr id="9" name="Picture 8">
            <a:extLst>
              <a:ext uri="{FF2B5EF4-FFF2-40B4-BE49-F238E27FC236}">
                <a16:creationId xmlns:a16="http://schemas.microsoft.com/office/drawing/2014/main" id="{C069C48B-F58B-47B6-B9D6-3CF521160666}"/>
              </a:ext>
            </a:extLst>
          </p:cNvPr>
          <p:cNvPicPr>
            <a:picLocks noChangeAspect="1"/>
          </p:cNvPicPr>
          <p:nvPr/>
        </p:nvPicPr>
        <p:blipFill>
          <a:blip r:embed="rId3" cstate="hqprint">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41138">
            <a:off x="382321" y="7616214"/>
            <a:ext cx="1367856" cy="1268777"/>
          </a:xfrm>
          <a:prstGeom prst="rect">
            <a:avLst/>
          </a:prstGeom>
        </p:spPr>
      </p:pic>
      <p:sp>
        <p:nvSpPr>
          <p:cNvPr id="10" name="TextBox 9">
            <a:extLst>
              <a:ext uri="{FF2B5EF4-FFF2-40B4-BE49-F238E27FC236}">
                <a16:creationId xmlns:a16="http://schemas.microsoft.com/office/drawing/2014/main" id="{A9920E51-90CF-40BB-B311-65735534EE32}"/>
              </a:ext>
            </a:extLst>
          </p:cNvPr>
          <p:cNvSpPr txBox="1"/>
          <p:nvPr/>
        </p:nvSpPr>
        <p:spPr>
          <a:xfrm>
            <a:off x="1809661" y="7759395"/>
            <a:ext cx="4875157" cy="1200329"/>
          </a:xfrm>
          <a:prstGeom prst="rect">
            <a:avLst/>
          </a:prstGeom>
          <a:noFill/>
        </p:spPr>
        <p:txBody>
          <a:bodyPr wrap="square" rtlCol="0">
            <a:spAutoFit/>
          </a:bodyPr>
          <a:lstStyle/>
          <a:p>
            <a:r>
              <a:rPr lang="en-US" sz="1200" dirty="0"/>
              <a:t>This map is from 1846. Later the same year, the United States and Great Britain decided to split the land known as the Oregon Territory at the line between modern-day Canada and Washington state. The outline of modern-day Oregon has been added in black on top of the original map to make it easier to find, but the state did not take this shape until it attained statehood in 1859.</a:t>
            </a:r>
          </a:p>
        </p:txBody>
      </p:sp>
    </p:spTree>
    <p:extLst>
      <p:ext uri="{BB962C8B-B14F-4D97-AF65-F5344CB8AC3E}">
        <p14:creationId xmlns:p14="http://schemas.microsoft.com/office/powerpoint/2010/main" val="726753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D5F0BE-D7D7-479F-B995-720C10B0C956}"/>
              </a:ext>
            </a:extLst>
          </p:cNvPr>
          <p:cNvGrpSpPr/>
          <p:nvPr/>
        </p:nvGrpSpPr>
        <p:grpSpPr>
          <a:xfrm>
            <a:off x="0" y="643108"/>
            <a:ext cx="6858000" cy="5718239"/>
            <a:chOff x="0" y="0"/>
            <a:chExt cx="6858000" cy="5718239"/>
          </a:xfrm>
        </p:grpSpPr>
        <p:pic>
          <p:nvPicPr>
            <p:cNvPr id="4" name="Picture 3">
              <a:extLst>
                <a:ext uri="{FF2B5EF4-FFF2-40B4-BE49-F238E27FC236}">
                  <a16:creationId xmlns:a16="http://schemas.microsoft.com/office/drawing/2014/main" id="{302C727A-83E0-4D46-B775-A6315DE9DBE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0"/>
              <a:ext cx="6858000" cy="5595039"/>
            </a:xfrm>
            <a:prstGeom prst="rect">
              <a:avLst/>
            </a:prstGeom>
          </p:spPr>
        </p:pic>
        <p:pic>
          <p:nvPicPr>
            <p:cNvPr id="5" name="Picture 4">
              <a:extLst>
                <a:ext uri="{FF2B5EF4-FFF2-40B4-BE49-F238E27FC236}">
                  <a16:creationId xmlns:a16="http://schemas.microsoft.com/office/drawing/2014/main" id="{14A7DBA2-2115-4387-9681-279E6BA755CF}"/>
                </a:ext>
              </a:extLst>
            </p:cNvPr>
            <p:cNvPicPr>
              <a:picLocks noChangeAspect="1"/>
            </p:cNvPicPr>
            <p:nvPr/>
          </p:nvPicPr>
          <p:blipFill>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17481">
              <a:off x="300689" y="1566721"/>
              <a:ext cx="4225201" cy="4151518"/>
            </a:xfrm>
            <a:prstGeom prst="rect">
              <a:avLst/>
            </a:prstGeom>
          </p:spPr>
        </p:pic>
      </p:grpSp>
      <p:pic>
        <p:nvPicPr>
          <p:cNvPr id="6" name="Picture 5">
            <a:extLst>
              <a:ext uri="{FF2B5EF4-FFF2-40B4-BE49-F238E27FC236}">
                <a16:creationId xmlns:a16="http://schemas.microsoft.com/office/drawing/2014/main" id="{6DC9D249-579F-4874-A251-8F0BD87AAEE0}"/>
              </a:ext>
            </a:extLst>
          </p:cNvPr>
          <p:cNvPicPr>
            <a:picLocks noChangeAspect="1"/>
          </p:cNvPicPr>
          <p:nvPr/>
        </p:nvPicPr>
        <p:blipFill>
          <a:blip r:embed="rId5" cstate="hqprint">
            <a:duotone>
              <a:prstClr val="black"/>
              <a:srgbClr val="C00000">
                <a:tint val="45000"/>
                <a:satMod val="400000"/>
              </a:srgbClr>
            </a:duotone>
            <a:extLst>
              <a:ext uri="{BEBA8EAE-BF5A-486C-A8C5-ECC9F3942E4B}">
                <a14:imgProps xmlns:a14="http://schemas.microsoft.com/office/drawing/2010/main">
                  <a14:imgLayer r:embed="rId6">
                    <a14:imgEffect>
                      <a14:backgroundRemoval t="10000" b="90000" l="1429" r="97286">
                        <a14:foregroundMark x1="22571" y1="18000" x2="22571" y2="18000"/>
                        <a14:foregroundMark x1="7857" y1="34429" x2="7857" y2="34429"/>
                        <a14:foregroundMark x1="5143" y1="59143" x2="5143" y2="59143"/>
                        <a14:foregroundMark x1="1429" y1="76429" x2="1429" y2="76429"/>
                        <a14:foregroundMark x1="95143" y1="86143" x2="95143" y2="86143"/>
                        <a14:foregroundMark x1="97286" y1="21286" x2="97286" y2="21286"/>
                      </a14:backgroundRemoval>
                    </a14:imgEffect>
                  </a14:imgLayer>
                </a14:imgProps>
              </a:ext>
              <a:ext uri="{28A0092B-C50C-407E-A947-70E740481C1C}">
                <a14:useLocalDpi xmlns:a14="http://schemas.microsoft.com/office/drawing/2010/main" val="0"/>
              </a:ext>
            </a:extLst>
          </a:blip>
          <a:stretch>
            <a:fillRect/>
          </a:stretch>
        </p:blipFill>
        <p:spPr>
          <a:xfrm rot="341138">
            <a:off x="1333646" y="6425984"/>
            <a:ext cx="1367856" cy="1268777"/>
          </a:xfrm>
          <a:prstGeom prst="rect">
            <a:avLst/>
          </a:prstGeom>
        </p:spPr>
      </p:pic>
      <p:sp>
        <p:nvSpPr>
          <p:cNvPr id="7" name="TextBox 6">
            <a:extLst>
              <a:ext uri="{FF2B5EF4-FFF2-40B4-BE49-F238E27FC236}">
                <a16:creationId xmlns:a16="http://schemas.microsoft.com/office/drawing/2014/main" id="{8B20CD03-229D-44B9-9712-6C734CC495F5}"/>
              </a:ext>
            </a:extLst>
          </p:cNvPr>
          <p:cNvSpPr txBox="1"/>
          <p:nvPr/>
        </p:nvSpPr>
        <p:spPr>
          <a:xfrm>
            <a:off x="145537" y="7663981"/>
            <a:ext cx="3744076" cy="1200329"/>
          </a:xfrm>
          <a:prstGeom prst="rect">
            <a:avLst/>
          </a:prstGeom>
          <a:noFill/>
        </p:spPr>
        <p:txBody>
          <a:bodyPr wrap="square" rtlCol="0">
            <a:spAutoFit/>
          </a:bodyPr>
          <a:lstStyle/>
          <a:p>
            <a:r>
              <a:rPr lang="en-US" sz="1200" dirty="0"/>
              <a:t>This map is from 1852 before any treaties were made with American Indian tribes in the area that  is now known as Oregon. The outline </a:t>
            </a:r>
            <a:r>
              <a:rPr lang="en-US" sz="1200"/>
              <a:t>of modern-day Oregon </a:t>
            </a:r>
            <a:r>
              <a:rPr lang="en-US" sz="1200" dirty="0"/>
              <a:t>has been added in black on top of the original map to make it easier to find, but the state did not take this shape until it attained statehood in </a:t>
            </a:r>
            <a:r>
              <a:rPr lang="en-US" sz="1200"/>
              <a:t>1859.</a:t>
            </a:r>
            <a:endParaRPr lang="en-US" sz="1200" dirty="0"/>
          </a:p>
        </p:txBody>
      </p:sp>
      <p:pic>
        <p:nvPicPr>
          <p:cNvPr id="8" name="Picture 7">
            <a:extLst>
              <a:ext uri="{FF2B5EF4-FFF2-40B4-BE49-F238E27FC236}">
                <a16:creationId xmlns:a16="http://schemas.microsoft.com/office/drawing/2014/main" id="{BB5C0E6F-C372-404A-BEAE-E9E666B9F423}"/>
              </a:ext>
            </a:extLst>
          </p:cNvPr>
          <p:cNvPicPr>
            <a:picLocks noChangeAspect="1"/>
          </p:cNvPicPr>
          <p:nvPr/>
        </p:nvPicPr>
        <p:blipFill rotWithShape="1">
          <a:blip r:embed="rId7">
            <a:extLst>
              <a:ext uri="{28A0092B-C50C-407E-A947-70E740481C1C}">
                <a14:useLocalDpi xmlns:a14="http://schemas.microsoft.com/office/drawing/2010/main" val="0"/>
              </a:ext>
            </a:extLst>
          </a:blip>
          <a:srcRect l="79349" t="1501" r="969" b="82062"/>
          <a:stretch/>
        </p:blipFill>
        <p:spPr>
          <a:xfrm>
            <a:off x="4076700" y="6635750"/>
            <a:ext cx="2451100" cy="1670050"/>
          </a:xfrm>
          <a:prstGeom prst="rect">
            <a:avLst/>
          </a:prstGeom>
        </p:spPr>
      </p:pic>
    </p:spTree>
    <p:extLst>
      <p:ext uri="{BB962C8B-B14F-4D97-AF65-F5344CB8AC3E}">
        <p14:creationId xmlns:p14="http://schemas.microsoft.com/office/powerpoint/2010/main" val="30605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2021-04-30T07:00:00+00:00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776E7F-44C1-49DB-BFD2-A11E6586183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cda571c-f727-47a5-9aab-64bd2d52803f"/>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96ABC659-2AF8-49AF-BBA5-F5BFB852C28D}">
  <ds:schemaRefs>
    <ds:schemaRef ds:uri="http://schemas.microsoft.com/sharepoint/v3/contenttype/forms"/>
  </ds:schemaRefs>
</ds:datastoreItem>
</file>

<file path=customXml/itemProps3.xml><?xml version="1.0" encoding="utf-8"?>
<ds:datastoreItem xmlns:ds="http://schemas.openxmlformats.org/officeDocument/2006/customXml" ds:itemID="{3FB5B080-8331-47D5-8D54-FDF51AB46DBC}"/>
</file>

<file path=docProps/app.xml><?xml version="1.0" encoding="utf-8"?>
<Properties xmlns="http://schemas.openxmlformats.org/officeDocument/2006/extended-properties" xmlns:vt="http://schemas.openxmlformats.org/officeDocument/2006/docPropsVTypes">
  <Template>Office Theme</Template>
  <TotalTime>78</TotalTime>
  <Words>137</Words>
  <Application>Microsoft Office PowerPoint</Application>
  <PresentationFormat>Letter Paper (8.5x11 in)</PresentationFormat>
  <Paragraphs>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Underwood</dc:creator>
  <cp:lastModifiedBy>CAMPBELL April - ODE</cp:lastModifiedBy>
  <cp:revision>9</cp:revision>
  <cp:lastPrinted>2018-06-19T16:21:42Z</cp:lastPrinted>
  <dcterms:created xsi:type="dcterms:W3CDTF">2018-03-14T23:27:36Z</dcterms:created>
  <dcterms:modified xsi:type="dcterms:W3CDTF">2021-04-30T15:36:33Z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