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79.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3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2CE5BD-BB6C-4490-AC4C-06EFBFA07DA1}">
  <a:tblStyle styleId="{DD2CE5BD-BB6C-4490-AC4C-06EFBFA07DA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4" d="100"/>
          <a:sy n="174" d="100"/>
        </p:scale>
        <p:origin x="-2452" y="-5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8eb09d4d37_0_5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g18eb09d4d37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7a5f90ac4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7a5f90ac4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857aed8b7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857aed8b7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857aed8b7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857aed8b7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7a5f90ac4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7a5f90ac4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857aed8b7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857aed8b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857aed8b7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857aed8b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7a5f90ac43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7a5f90ac4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7a5f90ac4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7a5f90ac4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1800">
                <a:solidFill>
                  <a:schemeClr val="dk1"/>
                </a:solidFill>
                <a:latin typeface="Calibri"/>
                <a:ea typeface="Calibri"/>
                <a:cs typeface="Calibri"/>
                <a:sym typeface="Calibri"/>
              </a:rPr>
              <a:t>Our tiered supports are created –</a:t>
            </a:r>
            <a:endParaRPr sz="1800">
              <a:solidFill>
                <a:schemeClr val="dk1"/>
              </a:solidFill>
              <a:latin typeface="Calibri"/>
              <a:ea typeface="Calibri"/>
              <a:cs typeface="Calibri"/>
              <a:sym typeface="Calibri"/>
            </a:endParaRPr>
          </a:p>
          <a:p>
            <a:pPr marL="457200" lvl="0" indent="-317500" algn="l" rtl="0">
              <a:lnSpc>
                <a:spcPct val="90000"/>
              </a:lnSpc>
              <a:spcBef>
                <a:spcPts val="800"/>
              </a:spcBef>
              <a:spcAft>
                <a:spcPts val="0"/>
              </a:spcAft>
              <a:buClr>
                <a:schemeClr val="dk1"/>
              </a:buClr>
              <a:buSzPts val="1400"/>
              <a:buChar char="●"/>
            </a:pPr>
            <a:r>
              <a:rPr lang="en" sz="1800">
                <a:solidFill>
                  <a:schemeClr val="dk1"/>
                </a:solidFill>
                <a:latin typeface="Calibri"/>
                <a:ea typeface="Calibri"/>
                <a:cs typeface="Calibri"/>
                <a:sym typeface="Calibri"/>
              </a:rPr>
              <a:t>in response to student needs (Street Data)</a:t>
            </a:r>
            <a:endParaRPr sz="1800">
              <a:solidFill>
                <a:schemeClr val="dk1"/>
              </a:solidFill>
              <a:latin typeface="Calibri"/>
              <a:ea typeface="Calibri"/>
              <a:cs typeface="Calibri"/>
              <a:sym typeface="Calibri"/>
            </a:endParaRPr>
          </a:p>
          <a:p>
            <a:pPr marL="457200" lvl="0" indent="-317500" algn="l" rtl="0">
              <a:lnSpc>
                <a:spcPct val="90000"/>
              </a:lnSpc>
              <a:spcBef>
                <a:spcPts val="0"/>
              </a:spcBef>
              <a:spcAft>
                <a:spcPts val="0"/>
              </a:spcAft>
              <a:buClr>
                <a:schemeClr val="dk1"/>
              </a:buClr>
              <a:buSzPts val="1400"/>
              <a:buChar char="●"/>
            </a:pPr>
            <a:r>
              <a:rPr lang="en" sz="1800">
                <a:solidFill>
                  <a:schemeClr val="dk1"/>
                </a:solidFill>
                <a:latin typeface="Calibri"/>
                <a:ea typeface="Calibri"/>
                <a:cs typeface="Calibri"/>
                <a:sym typeface="Calibri"/>
              </a:rPr>
              <a:t>in real-time and from knowledge learned from one another</a:t>
            </a:r>
            <a:endParaRPr sz="1800">
              <a:solidFill>
                <a:schemeClr val="dk1"/>
              </a:solidFill>
              <a:latin typeface="Calibri"/>
              <a:ea typeface="Calibri"/>
              <a:cs typeface="Calibri"/>
              <a:sym typeface="Calibri"/>
            </a:endParaRPr>
          </a:p>
          <a:p>
            <a:pPr marL="457200" lvl="0" indent="-317500" algn="l" rtl="0">
              <a:lnSpc>
                <a:spcPct val="90000"/>
              </a:lnSpc>
              <a:spcBef>
                <a:spcPts val="0"/>
              </a:spcBef>
              <a:spcAft>
                <a:spcPts val="0"/>
              </a:spcAft>
              <a:buClr>
                <a:schemeClr val="dk1"/>
              </a:buClr>
              <a:buSzPts val="1400"/>
              <a:buChar char="●"/>
            </a:pPr>
            <a:r>
              <a:rPr lang="en" sz="1800">
                <a:solidFill>
                  <a:schemeClr val="dk1"/>
                </a:solidFill>
                <a:latin typeface="Calibri"/>
                <a:ea typeface="Calibri"/>
                <a:cs typeface="Calibri"/>
                <a:sym typeface="Calibri"/>
              </a:rPr>
              <a:t>are about affirming the truths of one another, and </a:t>
            </a:r>
            <a:endParaRPr sz="1800">
              <a:solidFill>
                <a:schemeClr val="dk1"/>
              </a:solidFill>
              <a:latin typeface="Calibri"/>
              <a:ea typeface="Calibri"/>
              <a:cs typeface="Calibri"/>
              <a:sym typeface="Calibri"/>
            </a:endParaRPr>
          </a:p>
          <a:p>
            <a:pPr marL="457200" lvl="0" indent="-317500" algn="l" rtl="0">
              <a:lnSpc>
                <a:spcPct val="90000"/>
              </a:lnSpc>
              <a:spcBef>
                <a:spcPts val="0"/>
              </a:spcBef>
              <a:spcAft>
                <a:spcPts val="0"/>
              </a:spcAft>
              <a:buClr>
                <a:schemeClr val="dk1"/>
              </a:buClr>
              <a:buSzPts val="1400"/>
              <a:buChar char="●"/>
            </a:pPr>
            <a:r>
              <a:rPr lang="en" sz="1800">
                <a:solidFill>
                  <a:schemeClr val="dk1"/>
                </a:solidFill>
                <a:latin typeface="Calibri"/>
                <a:ea typeface="Calibri"/>
                <a:cs typeface="Calibri"/>
                <a:sym typeface="Calibri"/>
              </a:rPr>
              <a:t>growing toward futures of healing and thriving for our Native youth.</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857aed8b7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857aed8b7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857aed8b7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857aed8b7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857aed8b7b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857aed8b7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857aed8b7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857aed8b7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857aed8b7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857aed8b7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423de36c4d_0_1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423de36c4d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8eb09d4d37_0_2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8eb09d4d37_0_20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g18eb09d4d37_0_20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23de36c4d_0_1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423de36c4d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8eb09d4d37_0_1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8eb09d4d37_0_10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18eb09d4d37_0_10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7a5f90ac4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7a5f90ac4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34a21a23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34a21a23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7a5f90ac4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7a5f90ac4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7a5f90ac4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7a5f90ac4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ue_1-Title Slide" type="title">
  <p:cSld name="TITLE">
    <p:bg>
      <p:bgPr>
        <a:solidFill>
          <a:schemeClr val="accent1"/>
        </a:solidFill>
        <a:effectLst/>
      </p:bgPr>
    </p:bg>
    <p:spTree>
      <p:nvGrpSpPr>
        <p:cNvPr id="1" name="Shape 56"/>
        <p:cNvGrpSpPr/>
        <p:nvPr/>
      </p:nvGrpSpPr>
      <p:grpSpPr>
        <a:xfrm>
          <a:off x="0" y="0"/>
          <a:ext cx="0" cy="0"/>
          <a:chOff x="0" y="0"/>
          <a:chExt cx="0" cy="0"/>
        </a:xfrm>
      </p:grpSpPr>
      <p:sp>
        <p:nvSpPr>
          <p:cNvPr id="57" name="Google Shape;57;p1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8" name="Google Shape;58;p14"/>
          <p:cNvSpPr/>
          <p:nvPr/>
        </p:nvSpPr>
        <p:spPr>
          <a:xfrm>
            <a:off x="154641" y="4461062"/>
            <a:ext cx="8831100" cy="5244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9" name="Google Shape;59;p14"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60" name="Google Shape;60;p14"/>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1"/>
              </a:buClr>
              <a:buSzPts val="4100"/>
              <a:buFont typeface="Calibri"/>
              <a:buNone/>
              <a:defRPr sz="4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None/>
              <a:defRPr sz="1800">
                <a:solidFill>
                  <a:schemeClr val="accen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62" name="Google Shape;62;p14"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63" name="Google Shape;63;p1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0" i="0" u="none" strike="noStrike" cap="none">
                <a:solidFill>
                  <a:srgbClr val="595959"/>
                </a:solidFill>
                <a:latin typeface="Calibri"/>
                <a:ea typeface="Calibri"/>
                <a:cs typeface="Calibri"/>
                <a:sym typeface="Calibri"/>
              </a:rPr>
              <a:t>Oregon Department of Education</a:t>
            </a:r>
            <a:endParaRPr sz="1100"/>
          </a:p>
        </p:txBody>
      </p:sp>
      <p:sp>
        <p:nvSpPr>
          <p:cNvPr id="64" name="Google Shape;64;p1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ue_2-Section Header">
  <p:cSld name="Blue_2-Section Header">
    <p:bg>
      <p:bgPr>
        <a:solidFill>
          <a:schemeClr val="accent1"/>
        </a:solidFill>
        <a:effectLst/>
      </p:bgPr>
    </p:bg>
    <p:spTree>
      <p:nvGrpSpPr>
        <p:cNvPr id="1" name="Shape 65"/>
        <p:cNvGrpSpPr/>
        <p:nvPr/>
      </p:nvGrpSpPr>
      <p:grpSpPr>
        <a:xfrm>
          <a:off x="0" y="0"/>
          <a:ext cx="0" cy="0"/>
          <a:chOff x="0" y="0"/>
          <a:chExt cx="0" cy="0"/>
        </a:xfrm>
      </p:grpSpPr>
      <p:sp>
        <p:nvSpPr>
          <p:cNvPr id="66" name="Google Shape;66;p1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 name="Google Shape;67;p15"/>
          <p:cNvSpPr/>
          <p:nvPr/>
        </p:nvSpPr>
        <p:spPr>
          <a:xfrm>
            <a:off x="154640" y="1866568"/>
            <a:ext cx="8831100" cy="1425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 name="Google Shape;68;p15"/>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5100"/>
              <a:buFont typeface="Calibri"/>
              <a:buNone/>
              <a:defRPr sz="5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69" name="Google Shape;69;p15"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70" name="Google Shape;70;p1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71" name="Google Shape;71;p1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ue_3-Title Bar and Content">
  <p:cSld name="Blue_3-Title Bar and Content">
    <p:bg>
      <p:bgPr>
        <a:solidFill>
          <a:schemeClr val="accent1"/>
        </a:solidFill>
        <a:effectLst/>
      </p:bgPr>
    </p:bg>
    <p:spTree>
      <p:nvGrpSpPr>
        <p:cNvPr id="1" name="Shape 72"/>
        <p:cNvGrpSpPr/>
        <p:nvPr/>
      </p:nvGrpSpPr>
      <p:grpSpPr>
        <a:xfrm>
          <a:off x="0" y="0"/>
          <a:ext cx="0" cy="0"/>
          <a:chOff x="0" y="0"/>
          <a:chExt cx="0" cy="0"/>
        </a:xfrm>
      </p:grpSpPr>
      <p:sp>
        <p:nvSpPr>
          <p:cNvPr id="73" name="Google Shape;73;p1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4" name="Google Shape;74;p16"/>
          <p:cNvSpPr/>
          <p:nvPr/>
        </p:nvSpPr>
        <p:spPr>
          <a:xfrm>
            <a:off x="154641" y="161365"/>
            <a:ext cx="8831100" cy="1048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 name="Google Shape;75;p16"/>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6"/>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78" name="Google Shape;78;p1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ue_4-Content with Caption">
  <p:cSld name="Blue_4-Content with Caption">
    <p:bg>
      <p:bgPr>
        <a:solidFill>
          <a:schemeClr val="accent1"/>
        </a:solidFill>
        <a:effectLst/>
      </p:bgPr>
    </p:bg>
    <p:spTree>
      <p:nvGrpSpPr>
        <p:cNvPr id="1" name="Shape 79"/>
        <p:cNvGrpSpPr/>
        <p:nvPr/>
      </p:nvGrpSpPr>
      <p:grpSpPr>
        <a:xfrm>
          <a:off x="0" y="0"/>
          <a:ext cx="0" cy="0"/>
          <a:chOff x="0" y="0"/>
          <a:chExt cx="0" cy="0"/>
        </a:xfrm>
      </p:grpSpPr>
      <p:sp>
        <p:nvSpPr>
          <p:cNvPr id="80" name="Google Shape;80;p1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 name="Google Shape;81;p17"/>
          <p:cNvSpPr/>
          <p:nvPr/>
        </p:nvSpPr>
        <p:spPr>
          <a:xfrm>
            <a:off x="154642" y="161365"/>
            <a:ext cx="3547800" cy="4824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 name="Google Shape;82;p17"/>
          <p:cNvSpPr txBox="1">
            <a:spLocks noGrp="1"/>
          </p:cNvSpPr>
          <p:nvPr>
            <p:ph type="title"/>
          </p:nvPr>
        </p:nvSpPr>
        <p:spPr>
          <a:xfrm>
            <a:off x="537883" y="584734"/>
            <a:ext cx="2949000" cy="18942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1"/>
              </a:buClr>
              <a:buSzPts val="3300"/>
              <a:buFont typeface="Calibri"/>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7"/>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4" name="Google Shape;84;p17"/>
          <p:cNvSpPr>
            <a:spLocks noGrp="1"/>
          </p:cNvSpPr>
          <p:nvPr>
            <p:ph type="pic" idx="2"/>
          </p:nvPr>
        </p:nvSpPr>
        <p:spPr>
          <a:xfrm>
            <a:off x="537883" y="2655094"/>
            <a:ext cx="2949000" cy="1740600"/>
          </a:xfrm>
          <a:prstGeom prst="rect">
            <a:avLst/>
          </a:prstGeom>
          <a:noFill/>
          <a:ln>
            <a:noFill/>
          </a:ln>
        </p:spPr>
      </p:sp>
      <p:sp>
        <p:nvSpPr>
          <p:cNvPr id="85" name="Google Shape;85;p1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86" name="Google Shape;86;p1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_5-Title and Content" type="obj">
  <p:cSld name="OBJEC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0" name="Google Shape;90;p1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91" name="Google Shape;91;p1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_6-Two Content" type="twoObj">
  <p:cSld name="TWO_OBJECTS">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19"/>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5" name="Google Shape;95;p19"/>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1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97" name="Google Shape;97;p1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_7-Comparison">
  <p:cSld name="Blue_7-Comparison">
    <p:spTree>
      <p:nvGrpSpPr>
        <p:cNvPr id="1" name="Shape 98"/>
        <p:cNvGrpSpPr/>
        <p:nvPr/>
      </p:nvGrpSpPr>
      <p:grpSpPr>
        <a:xfrm>
          <a:off x="0" y="0"/>
          <a:ext cx="0" cy="0"/>
          <a:chOff x="0" y="0"/>
          <a:chExt cx="0" cy="0"/>
        </a:xfrm>
      </p:grpSpPr>
      <p:sp>
        <p:nvSpPr>
          <p:cNvPr id="99" name="Google Shape;99;p20"/>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2400"/>
              <a:buNone/>
              <a:defRPr sz="2400" b="0">
                <a:solidFill>
                  <a:schemeClr val="accent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0" name="Google Shape;100;p20"/>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1" name="Google Shape;101;p20"/>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2400"/>
              <a:buNone/>
              <a:defRPr sz="2400" b="0">
                <a:solidFill>
                  <a:schemeClr val="accent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2" name="Google Shape;102;p20"/>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3" name="Google Shape;103;p2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2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05" name="Google Shape;105;p2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ue_8-Title Only">
  <p:cSld name="Blue_8-Title Only">
    <p:spTree>
      <p:nvGrpSpPr>
        <p:cNvPr id="1" name="Shape 106"/>
        <p:cNvGrpSpPr/>
        <p:nvPr/>
      </p:nvGrpSpPr>
      <p:grpSpPr>
        <a:xfrm>
          <a:off x="0" y="0"/>
          <a:ext cx="0" cy="0"/>
          <a:chOff x="0" y="0"/>
          <a:chExt cx="0" cy="0"/>
        </a:xfrm>
      </p:grpSpPr>
      <p:sp>
        <p:nvSpPr>
          <p:cNvPr id="107" name="Google Shape;107;p2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 name="Google Shape;108;p2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10" name="Google Shape;110;p2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ue_9-Blank">
  <p:cSld name="Blue_9-Blank">
    <p:spTree>
      <p:nvGrpSpPr>
        <p:cNvPr id="1" name="Shape 111"/>
        <p:cNvGrpSpPr/>
        <p:nvPr/>
      </p:nvGrpSpPr>
      <p:grpSpPr>
        <a:xfrm>
          <a:off x="0" y="0"/>
          <a:ext cx="0" cy="0"/>
          <a:chOff x="0" y="0"/>
          <a:chExt cx="0" cy="0"/>
        </a:xfrm>
      </p:grpSpPr>
      <p:sp>
        <p:nvSpPr>
          <p:cNvPr id="112" name="Google Shape;112;p2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113" name="Google Shape;113;p22"/>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15" name="Google Shape;115;p2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ue_10-Large Type">
  <p:cSld name="Blue_10-Large Type">
    <p:bg>
      <p:bgPr>
        <a:solidFill>
          <a:schemeClr val="accent1"/>
        </a:solidFill>
        <a:effectLst/>
      </p:bgPr>
    </p:bg>
    <p:spTree>
      <p:nvGrpSpPr>
        <p:cNvPr id="1" name="Shape 116"/>
        <p:cNvGrpSpPr/>
        <p:nvPr/>
      </p:nvGrpSpPr>
      <p:grpSpPr>
        <a:xfrm>
          <a:off x="0" y="0"/>
          <a:ext cx="0" cy="0"/>
          <a:chOff x="0" y="0"/>
          <a:chExt cx="0" cy="0"/>
        </a:xfrm>
      </p:grpSpPr>
      <p:sp>
        <p:nvSpPr>
          <p:cNvPr id="117" name="Google Shape;117;p2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18" name="Google Shape;118;p23"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19" name="Google Shape;119;p23"/>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0" name="Google Shape;120;p23"/>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None/>
              <a:defRPr sz="1800">
                <a:solidFill>
                  <a:schemeClr val="accen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1" name="Google Shape;121;p2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22" name="Google Shape;122;p2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ue_11-Follow Us">
  <p:cSld name="Blue_11-Follow Us">
    <p:bg>
      <p:bgPr>
        <a:solidFill>
          <a:schemeClr val="accent1"/>
        </a:solidFill>
        <a:effectLst/>
      </p:bgPr>
    </p:bg>
    <p:spTree>
      <p:nvGrpSpPr>
        <p:cNvPr id="1" name="Shape 123"/>
        <p:cNvGrpSpPr/>
        <p:nvPr/>
      </p:nvGrpSpPr>
      <p:grpSpPr>
        <a:xfrm>
          <a:off x="0" y="0"/>
          <a:ext cx="0" cy="0"/>
          <a:chOff x="0" y="0"/>
          <a:chExt cx="0" cy="0"/>
        </a:xfrm>
      </p:grpSpPr>
      <p:sp>
        <p:nvSpPr>
          <p:cNvPr id="124" name="Google Shape;124;p2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25" name="Google Shape;125;p2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26" name="Google Shape;126;p2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27" name="Google Shape;127;p24"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128" name="Google Shape;128;p24"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129" name="Google Shape;129;p24"/>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130" name="Google Shape;130;p2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31" name="Google Shape;131;p2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Green_1-Title Slide">
  <p:cSld name="Green_1-Title Slide">
    <p:bg>
      <p:bgPr>
        <a:solidFill>
          <a:schemeClr val="accent5"/>
        </a:solidFill>
        <a:effectLst/>
      </p:bgPr>
    </p:bg>
    <p:spTree>
      <p:nvGrpSpPr>
        <p:cNvPr id="1" name="Shape 132"/>
        <p:cNvGrpSpPr/>
        <p:nvPr/>
      </p:nvGrpSpPr>
      <p:grpSpPr>
        <a:xfrm>
          <a:off x="0" y="0"/>
          <a:ext cx="0" cy="0"/>
          <a:chOff x="0" y="0"/>
          <a:chExt cx="0" cy="0"/>
        </a:xfrm>
      </p:grpSpPr>
      <p:sp>
        <p:nvSpPr>
          <p:cNvPr id="133" name="Google Shape;133;p2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 name="Google Shape;134;p25"/>
          <p:cNvSpPr/>
          <p:nvPr/>
        </p:nvSpPr>
        <p:spPr>
          <a:xfrm>
            <a:off x="154641" y="4461062"/>
            <a:ext cx="8831100" cy="5244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5" name="Google Shape;135;p25"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136" name="Google Shape;136;p25"/>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5"/>
              </a:buClr>
              <a:buSzPts val="4100"/>
              <a:buFont typeface="Calibri"/>
              <a:buNone/>
              <a:defRPr sz="41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7" name="Google Shape;137;p2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38" name="Google Shape;138;p25"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139" name="Google Shape;139;p2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40" name="Google Shape;140;p2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Green_2-Section Header">
  <p:cSld name="Green_2-Section Header">
    <p:bg>
      <p:bgPr>
        <a:solidFill>
          <a:schemeClr val="accent5"/>
        </a:solidFill>
        <a:effectLst/>
      </p:bgPr>
    </p:bg>
    <p:spTree>
      <p:nvGrpSpPr>
        <p:cNvPr id="1" name="Shape 141"/>
        <p:cNvGrpSpPr/>
        <p:nvPr/>
      </p:nvGrpSpPr>
      <p:grpSpPr>
        <a:xfrm>
          <a:off x="0" y="0"/>
          <a:ext cx="0" cy="0"/>
          <a:chOff x="0" y="0"/>
          <a:chExt cx="0" cy="0"/>
        </a:xfrm>
      </p:grpSpPr>
      <p:sp>
        <p:nvSpPr>
          <p:cNvPr id="142" name="Google Shape;142;p2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3" name="Google Shape;143;p26"/>
          <p:cNvSpPr/>
          <p:nvPr/>
        </p:nvSpPr>
        <p:spPr>
          <a:xfrm>
            <a:off x="154640" y="1866568"/>
            <a:ext cx="8831100" cy="14253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44" name="Google Shape;144;p26"/>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5"/>
              </a:buClr>
              <a:buSzPts val="5100"/>
              <a:buFont typeface="Calibri"/>
              <a:buNone/>
              <a:defRPr sz="51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45" name="Google Shape;145;p26"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146" name="Google Shape;146;p2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47" name="Google Shape;147;p2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Green_3-Title Bar and Content">
  <p:cSld name="Green_3-Title Bar and Content">
    <p:bg>
      <p:bgPr>
        <a:solidFill>
          <a:schemeClr val="accent5"/>
        </a:solidFill>
        <a:effectLst/>
      </p:bgPr>
    </p:bg>
    <p:spTree>
      <p:nvGrpSpPr>
        <p:cNvPr id="1" name="Shape 148"/>
        <p:cNvGrpSpPr/>
        <p:nvPr/>
      </p:nvGrpSpPr>
      <p:grpSpPr>
        <a:xfrm>
          <a:off x="0" y="0"/>
          <a:ext cx="0" cy="0"/>
          <a:chOff x="0" y="0"/>
          <a:chExt cx="0" cy="0"/>
        </a:xfrm>
      </p:grpSpPr>
      <p:sp>
        <p:nvSpPr>
          <p:cNvPr id="149" name="Google Shape;149;p2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0" name="Google Shape;150;p27"/>
          <p:cNvSpPr/>
          <p:nvPr/>
        </p:nvSpPr>
        <p:spPr>
          <a:xfrm>
            <a:off x="154641" y="161365"/>
            <a:ext cx="8831100" cy="10482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1" name="Google Shape;151;p27"/>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2" name="Google Shape;152;p27"/>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2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54" name="Google Shape;154;p2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Green_4-Content with Caption">
  <p:cSld name="Green_4-Content with Caption">
    <p:bg>
      <p:bgPr>
        <a:solidFill>
          <a:schemeClr val="accent5"/>
        </a:solidFill>
        <a:effectLst/>
      </p:bgPr>
    </p:bg>
    <p:spTree>
      <p:nvGrpSpPr>
        <p:cNvPr id="1" name="Shape 155"/>
        <p:cNvGrpSpPr/>
        <p:nvPr/>
      </p:nvGrpSpPr>
      <p:grpSpPr>
        <a:xfrm>
          <a:off x="0" y="0"/>
          <a:ext cx="0" cy="0"/>
          <a:chOff x="0" y="0"/>
          <a:chExt cx="0" cy="0"/>
        </a:xfrm>
      </p:grpSpPr>
      <p:sp>
        <p:nvSpPr>
          <p:cNvPr id="156" name="Google Shape;156;p2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7" name="Google Shape;157;p28"/>
          <p:cNvSpPr/>
          <p:nvPr/>
        </p:nvSpPr>
        <p:spPr>
          <a:xfrm>
            <a:off x="154642" y="161365"/>
            <a:ext cx="3547800" cy="48243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8" name="Google Shape;158;p28"/>
          <p:cNvSpPr txBox="1">
            <a:spLocks noGrp="1"/>
          </p:cNvSpPr>
          <p:nvPr>
            <p:ph type="title"/>
          </p:nvPr>
        </p:nvSpPr>
        <p:spPr>
          <a:xfrm>
            <a:off x="537883" y="584734"/>
            <a:ext cx="2949000" cy="1906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5"/>
              </a:buClr>
              <a:buSzPts val="3300"/>
              <a:buFont typeface="Calibri"/>
              <a:buNone/>
              <a:defRPr sz="33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60" name="Google Shape;160;p28"/>
          <p:cNvSpPr>
            <a:spLocks noGrp="1"/>
          </p:cNvSpPr>
          <p:nvPr>
            <p:ph type="pic" idx="2"/>
          </p:nvPr>
        </p:nvSpPr>
        <p:spPr>
          <a:xfrm>
            <a:off x="537883" y="2655094"/>
            <a:ext cx="2949000" cy="1740600"/>
          </a:xfrm>
          <a:prstGeom prst="rect">
            <a:avLst/>
          </a:prstGeom>
          <a:noFill/>
          <a:ln>
            <a:noFill/>
          </a:ln>
        </p:spPr>
      </p:sp>
      <p:sp>
        <p:nvSpPr>
          <p:cNvPr id="161" name="Google Shape;161;p2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62" name="Google Shape;162;p2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een_5-Title and Content">
  <p:cSld name="Green_5-Title and Content">
    <p:bg>
      <p:bgPr>
        <a:solidFill>
          <a:schemeClr val="accent5"/>
        </a:solid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9"/>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6" name="Google Shape;166;p2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67" name="Google Shape;167;p2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reen_6-Two Content">
  <p:cSld name="Green_6-Two Content">
    <p:bg>
      <p:bgPr>
        <a:solidFill>
          <a:schemeClr val="accent5"/>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 name="Google Shape;170;p30"/>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0"/>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2" name="Google Shape;172;p3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73" name="Google Shape;173;p3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een_7-Comparison">
  <p:cSld name="Green_7-Comparison">
    <p:bg>
      <p:bgPr>
        <a:solidFill>
          <a:schemeClr val="accent5"/>
        </a:solidFill>
        <a:effectLst/>
      </p:bgPr>
    </p:bg>
    <p:spTree>
      <p:nvGrpSpPr>
        <p:cNvPr id="1" name="Shape 174"/>
        <p:cNvGrpSpPr/>
        <p:nvPr/>
      </p:nvGrpSpPr>
      <p:grpSpPr>
        <a:xfrm>
          <a:off x="0" y="0"/>
          <a:ext cx="0" cy="0"/>
          <a:chOff x="0" y="0"/>
          <a:chExt cx="0" cy="0"/>
        </a:xfrm>
      </p:grpSpPr>
      <p:sp>
        <p:nvSpPr>
          <p:cNvPr id="175" name="Google Shape;175;p31"/>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5"/>
              </a:buClr>
              <a:buSzPts val="2400"/>
              <a:buNone/>
              <a:defRPr sz="2400" b="0">
                <a:solidFill>
                  <a:schemeClr val="accent5"/>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6" name="Google Shape;176;p31"/>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1"/>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5"/>
              </a:buClr>
              <a:buSzPts val="2400"/>
              <a:buNone/>
              <a:defRPr sz="2400" b="0">
                <a:solidFill>
                  <a:schemeClr val="accent5"/>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8" name="Google Shape;178;p31"/>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p3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2400"/>
              <a:buFont typeface="Calibri"/>
              <a:buNone/>
              <a:defRPr sz="24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0" name="Google Shape;180;p3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81" name="Google Shape;181;p3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Green_8-Title Only">
  <p:cSld name="Green_8-Title Only">
    <p:bg>
      <p:bgPr>
        <a:solidFill>
          <a:schemeClr val="accent5"/>
        </a:solidFill>
        <a:effectLst/>
      </p:bgPr>
    </p:bg>
    <p:spTree>
      <p:nvGrpSpPr>
        <p:cNvPr id="1" name="Shape 182"/>
        <p:cNvGrpSpPr/>
        <p:nvPr/>
      </p:nvGrpSpPr>
      <p:grpSpPr>
        <a:xfrm>
          <a:off x="0" y="0"/>
          <a:ext cx="0" cy="0"/>
          <a:chOff x="0" y="0"/>
          <a:chExt cx="0" cy="0"/>
        </a:xfrm>
      </p:grpSpPr>
      <p:sp>
        <p:nvSpPr>
          <p:cNvPr id="183" name="Google Shape;183;p3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4" name="Google Shape;184;p3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5" name="Google Shape;185;p3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86" name="Google Shape;186;p3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Green_9-Blank">
  <p:cSld name="Green_9-Blank">
    <p:bg>
      <p:bgPr>
        <a:solidFill>
          <a:schemeClr val="accent5"/>
        </a:solidFill>
        <a:effectLst/>
      </p:bgPr>
    </p:bg>
    <p:spTree>
      <p:nvGrpSpPr>
        <p:cNvPr id="1" name="Shape 187"/>
        <p:cNvGrpSpPr/>
        <p:nvPr/>
      </p:nvGrpSpPr>
      <p:grpSpPr>
        <a:xfrm>
          <a:off x="0" y="0"/>
          <a:ext cx="0" cy="0"/>
          <a:chOff x="0" y="0"/>
          <a:chExt cx="0" cy="0"/>
        </a:xfrm>
      </p:grpSpPr>
      <p:sp>
        <p:nvSpPr>
          <p:cNvPr id="188" name="Google Shape;188;p3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189" name="Google Shape;189;p33"/>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 name="Google Shape;190;p3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91" name="Google Shape;191;p3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een_10-Large Type">
  <p:cSld name="Green_10-Large Type">
    <p:bg>
      <p:bgPr>
        <a:solidFill>
          <a:schemeClr val="accent5"/>
        </a:solidFill>
        <a:effectLst/>
      </p:bgPr>
    </p:bg>
    <p:spTree>
      <p:nvGrpSpPr>
        <p:cNvPr id="1" name="Shape 192"/>
        <p:cNvGrpSpPr/>
        <p:nvPr/>
      </p:nvGrpSpPr>
      <p:grpSpPr>
        <a:xfrm>
          <a:off x="0" y="0"/>
          <a:ext cx="0" cy="0"/>
          <a:chOff x="0" y="0"/>
          <a:chExt cx="0" cy="0"/>
        </a:xfrm>
      </p:grpSpPr>
      <p:sp>
        <p:nvSpPr>
          <p:cNvPr id="193" name="Google Shape;193;p3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4" name="Google Shape;194;p3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95" name="Google Shape;195;p3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34"/>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97" name="Google Shape;197;p3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98" name="Google Shape;198;p3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Green_11-Follow Us">
  <p:cSld name="Green_11-Follow Us">
    <p:bg>
      <p:bgPr>
        <a:solidFill>
          <a:schemeClr val="accent5"/>
        </a:solidFill>
        <a:effectLst/>
      </p:bgPr>
    </p:bg>
    <p:spTree>
      <p:nvGrpSpPr>
        <p:cNvPr id="1" name="Shape 199"/>
        <p:cNvGrpSpPr/>
        <p:nvPr/>
      </p:nvGrpSpPr>
      <p:grpSpPr>
        <a:xfrm>
          <a:off x="0" y="0"/>
          <a:ext cx="0" cy="0"/>
          <a:chOff x="0" y="0"/>
          <a:chExt cx="0" cy="0"/>
        </a:xfrm>
      </p:grpSpPr>
      <p:sp>
        <p:nvSpPr>
          <p:cNvPr id="200" name="Google Shape;200;p3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01" name="Google Shape;201;p35"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02" name="Google Shape;202;p35"/>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03" name="Google Shape;203;p35"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204" name="Google Shape;204;p35"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205" name="Google Shape;205;p35"/>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206" name="Google Shape;206;p3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07" name="Google Shape;207;p3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Gold_1-Title Slide">
  <p:cSld name="Gold_1-Title Slide">
    <p:bg>
      <p:bgPr>
        <a:solidFill>
          <a:schemeClr val="accent4"/>
        </a:solidFill>
        <a:effectLst/>
      </p:bgPr>
    </p:bg>
    <p:spTree>
      <p:nvGrpSpPr>
        <p:cNvPr id="1" name="Shape 208"/>
        <p:cNvGrpSpPr/>
        <p:nvPr/>
      </p:nvGrpSpPr>
      <p:grpSpPr>
        <a:xfrm>
          <a:off x="0" y="0"/>
          <a:ext cx="0" cy="0"/>
          <a:chOff x="0" y="0"/>
          <a:chExt cx="0" cy="0"/>
        </a:xfrm>
      </p:grpSpPr>
      <p:sp>
        <p:nvSpPr>
          <p:cNvPr id="209" name="Google Shape;209;p3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0" name="Google Shape;210;p36"/>
          <p:cNvSpPr/>
          <p:nvPr/>
        </p:nvSpPr>
        <p:spPr>
          <a:xfrm>
            <a:off x="154641" y="4461062"/>
            <a:ext cx="8831100" cy="5244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1" name="Google Shape;211;p36"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212" name="Google Shape;212;p36"/>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4"/>
              </a:buClr>
              <a:buSzPts val="4100"/>
              <a:buFont typeface="Calibri"/>
              <a:buNone/>
              <a:defRPr sz="41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3" name="Google Shape;213;p3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4"/>
              </a:buClr>
              <a:buSzPts val="1800"/>
              <a:buNone/>
              <a:defRPr sz="1800">
                <a:solidFill>
                  <a:schemeClr val="accent4"/>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214" name="Google Shape;214;p36"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215" name="Google Shape;215;p3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16" name="Google Shape;216;p3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Gold_2-Section Header">
  <p:cSld name="Gold_2-Section Header">
    <p:bg>
      <p:bgPr>
        <a:solidFill>
          <a:schemeClr val="accent4"/>
        </a:solidFill>
        <a:effectLst/>
      </p:bgPr>
    </p:bg>
    <p:spTree>
      <p:nvGrpSpPr>
        <p:cNvPr id="1" name="Shape 217"/>
        <p:cNvGrpSpPr/>
        <p:nvPr/>
      </p:nvGrpSpPr>
      <p:grpSpPr>
        <a:xfrm>
          <a:off x="0" y="0"/>
          <a:ext cx="0" cy="0"/>
          <a:chOff x="0" y="0"/>
          <a:chExt cx="0" cy="0"/>
        </a:xfrm>
      </p:grpSpPr>
      <p:sp>
        <p:nvSpPr>
          <p:cNvPr id="218" name="Google Shape;218;p3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9" name="Google Shape;219;p37"/>
          <p:cNvSpPr/>
          <p:nvPr/>
        </p:nvSpPr>
        <p:spPr>
          <a:xfrm>
            <a:off x="154640" y="1866568"/>
            <a:ext cx="8831100" cy="14253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20" name="Google Shape;220;p37"/>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4"/>
              </a:buClr>
              <a:buSzPts val="5100"/>
              <a:buFont typeface="Calibri"/>
              <a:buNone/>
              <a:defRPr sz="51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p37"/>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2" name="Google Shape;222;p37"/>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3" name="Google Shape;223;p3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24" name="Google Shape;224;p37"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225" name="Google Shape;225;p3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Gold_3-Title Bar and Content">
  <p:cSld name="Gold_3-Title Bar and Content">
    <p:bg>
      <p:bgPr>
        <a:solidFill>
          <a:schemeClr val="accent4"/>
        </a:solidFill>
        <a:effectLst/>
      </p:bgPr>
    </p:bg>
    <p:spTree>
      <p:nvGrpSpPr>
        <p:cNvPr id="1" name="Shape 226"/>
        <p:cNvGrpSpPr/>
        <p:nvPr/>
      </p:nvGrpSpPr>
      <p:grpSpPr>
        <a:xfrm>
          <a:off x="0" y="0"/>
          <a:ext cx="0" cy="0"/>
          <a:chOff x="0" y="0"/>
          <a:chExt cx="0" cy="0"/>
        </a:xfrm>
      </p:grpSpPr>
      <p:sp>
        <p:nvSpPr>
          <p:cNvPr id="227" name="Google Shape;227;p3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8" name="Google Shape;228;p38"/>
          <p:cNvSpPr/>
          <p:nvPr/>
        </p:nvSpPr>
        <p:spPr>
          <a:xfrm>
            <a:off x="154641" y="161365"/>
            <a:ext cx="8831100" cy="10482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9" name="Google Shape;229;p38"/>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0" name="Google Shape;230;p38"/>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1" name="Google Shape;231;p3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32" name="Google Shape;232;p3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Gold_4-Content with Caption">
  <p:cSld name="Gold_4-Content with Caption">
    <p:bg>
      <p:bgPr>
        <a:solidFill>
          <a:schemeClr val="accent4"/>
        </a:solidFill>
        <a:effectLst/>
      </p:bgPr>
    </p:bg>
    <p:spTree>
      <p:nvGrpSpPr>
        <p:cNvPr id="1" name="Shape 233"/>
        <p:cNvGrpSpPr/>
        <p:nvPr/>
      </p:nvGrpSpPr>
      <p:grpSpPr>
        <a:xfrm>
          <a:off x="0" y="0"/>
          <a:ext cx="0" cy="0"/>
          <a:chOff x="0" y="0"/>
          <a:chExt cx="0" cy="0"/>
        </a:xfrm>
      </p:grpSpPr>
      <p:sp>
        <p:nvSpPr>
          <p:cNvPr id="234" name="Google Shape;234;p3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5" name="Google Shape;235;p39"/>
          <p:cNvSpPr/>
          <p:nvPr/>
        </p:nvSpPr>
        <p:spPr>
          <a:xfrm>
            <a:off x="154642" y="161365"/>
            <a:ext cx="3547800" cy="48243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6" name="Google Shape;236;p39"/>
          <p:cNvSpPr txBox="1">
            <a:spLocks noGrp="1"/>
          </p:cNvSpPr>
          <p:nvPr>
            <p:ph type="title"/>
          </p:nvPr>
        </p:nvSpPr>
        <p:spPr>
          <a:xfrm>
            <a:off x="537883" y="584734"/>
            <a:ext cx="2949000" cy="1903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4"/>
              </a:buClr>
              <a:buSzPts val="3300"/>
              <a:buFont typeface="Calibri"/>
              <a:buNone/>
              <a:defRPr sz="33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39"/>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38" name="Google Shape;238;p39"/>
          <p:cNvSpPr>
            <a:spLocks noGrp="1"/>
          </p:cNvSpPr>
          <p:nvPr>
            <p:ph type="pic" idx="2"/>
          </p:nvPr>
        </p:nvSpPr>
        <p:spPr>
          <a:xfrm>
            <a:off x="537883" y="2655094"/>
            <a:ext cx="2949000" cy="1740600"/>
          </a:xfrm>
          <a:prstGeom prst="rect">
            <a:avLst/>
          </a:prstGeom>
          <a:noFill/>
          <a:ln>
            <a:noFill/>
          </a:ln>
        </p:spPr>
      </p:sp>
      <p:sp>
        <p:nvSpPr>
          <p:cNvPr id="239" name="Google Shape;239;p3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40" name="Google Shape;240;p3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old_5-Title and Content">
  <p:cSld name="Gold_5-Title and Content">
    <p:bg>
      <p:bgPr>
        <a:solidFill>
          <a:schemeClr val="accent4"/>
        </a:solidFill>
        <a:effectLst/>
      </p:bgPr>
    </p:bg>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 name="Google Shape;243;p40"/>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 name="Google Shape;244;p4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45" name="Google Shape;245;p4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old_6-Two Content">
  <p:cSld name="Gold_6-Two Content">
    <p:bg>
      <p:bgPr>
        <a:solidFill>
          <a:schemeClr val="accent4"/>
        </a:solidFill>
        <a:effectLst/>
      </p:bgPr>
    </p:bg>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8" name="Google Shape;248;p41"/>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9" name="Google Shape;249;p41"/>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0" name="Google Shape;250;p4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51" name="Google Shape;251;p4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old_7-Comparison">
  <p:cSld name="Gold_7-Comparison">
    <p:bg>
      <p:bgPr>
        <a:solidFill>
          <a:schemeClr val="accent4"/>
        </a:solidFill>
        <a:effectLst/>
      </p:bgPr>
    </p:bg>
    <p:spTree>
      <p:nvGrpSpPr>
        <p:cNvPr id="1" name="Shape 252"/>
        <p:cNvGrpSpPr/>
        <p:nvPr/>
      </p:nvGrpSpPr>
      <p:grpSpPr>
        <a:xfrm>
          <a:off x="0" y="0"/>
          <a:ext cx="0" cy="0"/>
          <a:chOff x="0" y="0"/>
          <a:chExt cx="0" cy="0"/>
        </a:xfrm>
      </p:grpSpPr>
      <p:sp>
        <p:nvSpPr>
          <p:cNvPr id="253" name="Google Shape;253;p42"/>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4"/>
              </a:buClr>
              <a:buSzPts val="2400"/>
              <a:buNone/>
              <a:defRPr sz="2400" b="0">
                <a:solidFill>
                  <a:schemeClr val="accent4"/>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4" name="Google Shape;254;p42"/>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5" name="Google Shape;255;p42"/>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4"/>
              </a:buClr>
              <a:buSzPts val="2400"/>
              <a:buNone/>
              <a:defRPr sz="2400" b="0">
                <a:solidFill>
                  <a:schemeClr val="accent4"/>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6" name="Google Shape;256;p42"/>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7" name="Google Shape;257;p4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2400"/>
              <a:buFont typeface="Calibri"/>
              <a:buNone/>
              <a:defRPr sz="24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8" name="Google Shape;258;p4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59" name="Google Shape;259;p4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Gold_8-Title Only">
  <p:cSld name="Gold_8-Title Only">
    <p:bg>
      <p:bgPr>
        <a:solidFill>
          <a:schemeClr val="accent4"/>
        </a:solidFill>
        <a:effectLst/>
      </p:bgPr>
    </p:bg>
    <p:spTree>
      <p:nvGrpSpPr>
        <p:cNvPr id="1" name="Shape 260"/>
        <p:cNvGrpSpPr/>
        <p:nvPr/>
      </p:nvGrpSpPr>
      <p:grpSpPr>
        <a:xfrm>
          <a:off x="0" y="0"/>
          <a:ext cx="0" cy="0"/>
          <a:chOff x="0" y="0"/>
          <a:chExt cx="0" cy="0"/>
        </a:xfrm>
      </p:grpSpPr>
      <p:sp>
        <p:nvSpPr>
          <p:cNvPr id="261" name="Google Shape;261;p4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2" name="Google Shape;262;p4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3" name="Google Shape;263;p4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64" name="Google Shape;264;p4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Gold_9-Blank">
  <p:cSld name="Gold_9-Blank">
    <p:bg>
      <p:bgPr>
        <a:solidFill>
          <a:schemeClr val="accent4"/>
        </a:solidFill>
        <a:effectLst/>
      </p:bgPr>
    </p:bg>
    <p:spTree>
      <p:nvGrpSpPr>
        <p:cNvPr id="1" name="Shape 265"/>
        <p:cNvGrpSpPr/>
        <p:nvPr/>
      </p:nvGrpSpPr>
      <p:grpSpPr>
        <a:xfrm>
          <a:off x="0" y="0"/>
          <a:ext cx="0" cy="0"/>
          <a:chOff x="0" y="0"/>
          <a:chExt cx="0" cy="0"/>
        </a:xfrm>
      </p:grpSpPr>
      <p:sp>
        <p:nvSpPr>
          <p:cNvPr id="266" name="Google Shape;266;p4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267" name="Google Shape;267;p44"/>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p4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69" name="Google Shape;269;p4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Gold_10-Large Type">
  <p:cSld name="Gold_10-Large Type">
    <p:bg>
      <p:bgPr>
        <a:solidFill>
          <a:schemeClr val="accent4"/>
        </a:solidFill>
        <a:effectLst/>
      </p:bgPr>
    </p:bg>
    <p:spTree>
      <p:nvGrpSpPr>
        <p:cNvPr id="1" name="Shape 270"/>
        <p:cNvGrpSpPr/>
        <p:nvPr/>
      </p:nvGrpSpPr>
      <p:grpSpPr>
        <a:xfrm>
          <a:off x="0" y="0"/>
          <a:ext cx="0" cy="0"/>
          <a:chOff x="0" y="0"/>
          <a:chExt cx="0" cy="0"/>
        </a:xfrm>
      </p:grpSpPr>
      <p:sp>
        <p:nvSpPr>
          <p:cNvPr id="271" name="Google Shape;271;p4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2" name="Google Shape;272;p45"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73" name="Google Shape;273;p45"/>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4"/>
              </a:buClr>
              <a:buSzPts val="9000"/>
              <a:buFont typeface="Calibri"/>
              <a:buNone/>
              <a:defRPr sz="90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p45"/>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4"/>
              </a:buClr>
              <a:buSzPts val="1800"/>
              <a:buNone/>
              <a:defRPr sz="1800">
                <a:solidFill>
                  <a:schemeClr val="accent4"/>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75" name="Google Shape;275;p4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76" name="Google Shape;276;p4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Gold_11-Follow Us">
  <p:cSld name="Gold_11-Follow Us">
    <p:bg>
      <p:bgPr>
        <a:solidFill>
          <a:schemeClr val="accent4"/>
        </a:solidFill>
        <a:effectLst/>
      </p:bgPr>
    </p:bg>
    <p:spTree>
      <p:nvGrpSpPr>
        <p:cNvPr id="1" name="Shape 277"/>
        <p:cNvGrpSpPr/>
        <p:nvPr/>
      </p:nvGrpSpPr>
      <p:grpSpPr>
        <a:xfrm>
          <a:off x="0" y="0"/>
          <a:ext cx="0" cy="0"/>
          <a:chOff x="0" y="0"/>
          <a:chExt cx="0" cy="0"/>
        </a:xfrm>
      </p:grpSpPr>
      <p:sp>
        <p:nvSpPr>
          <p:cNvPr id="278" name="Google Shape;278;p4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9" name="Google Shape;279;p46"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80" name="Google Shape;280;p46"/>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4"/>
              </a:buClr>
              <a:buSzPts val="9000"/>
              <a:buFont typeface="Calibri"/>
              <a:buNone/>
              <a:defRPr sz="90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81" name="Google Shape;281;p46"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282" name="Google Shape;282;p46"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283" name="Google Shape;283;p46"/>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284" name="Google Shape;284;p4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85" name="Google Shape;285;p4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range_1-Title Slide">
  <p:cSld name="Orange_1-Title Slide">
    <p:bg>
      <p:bgPr>
        <a:solidFill>
          <a:schemeClr val="accent3"/>
        </a:solidFill>
        <a:effectLst/>
      </p:bgPr>
    </p:bg>
    <p:spTree>
      <p:nvGrpSpPr>
        <p:cNvPr id="1" name="Shape 286"/>
        <p:cNvGrpSpPr/>
        <p:nvPr/>
      </p:nvGrpSpPr>
      <p:grpSpPr>
        <a:xfrm>
          <a:off x="0" y="0"/>
          <a:ext cx="0" cy="0"/>
          <a:chOff x="0" y="0"/>
          <a:chExt cx="0" cy="0"/>
        </a:xfrm>
      </p:grpSpPr>
      <p:sp>
        <p:nvSpPr>
          <p:cNvPr id="287" name="Google Shape;287;p4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8" name="Google Shape;288;p47"/>
          <p:cNvSpPr/>
          <p:nvPr/>
        </p:nvSpPr>
        <p:spPr>
          <a:xfrm>
            <a:off x="154641" y="4461062"/>
            <a:ext cx="8831100" cy="5244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89" name="Google Shape;289;p47"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290" name="Google Shape;290;p47"/>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3"/>
              </a:buClr>
              <a:buSzPts val="4100"/>
              <a:buFont typeface="Calibri"/>
              <a:buNone/>
              <a:defRPr sz="41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1" name="Google Shape;291;p4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292" name="Google Shape;292;p47"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293" name="Google Shape;293;p4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94" name="Google Shape;294;p4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Orange_2-Section Header">
  <p:cSld name="Orange_2-Section Header">
    <p:bg>
      <p:bgPr>
        <a:solidFill>
          <a:schemeClr val="accent3"/>
        </a:solidFill>
        <a:effectLst/>
      </p:bgPr>
    </p:bg>
    <p:spTree>
      <p:nvGrpSpPr>
        <p:cNvPr id="1" name="Shape 295"/>
        <p:cNvGrpSpPr/>
        <p:nvPr/>
      </p:nvGrpSpPr>
      <p:grpSpPr>
        <a:xfrm>
          <a:off x="0" y="0"/>
          <a:ext cx="0" cy="0"/>
          <a:chOff x="0" y="0"/>
          <a:chExt cx="0" cy="0"/>
        </a:xfrm>
      </p:grpSpPr>
      <p:sp>
        <p:nvSpPr>
          <p:cNvPr id="296" name="Google Shape;296;p4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7" name="Google Shape;297;p48"/>
          <p:cNvSpPr/>
          <p:nvPr/>
        </p:nvSpPr>
        <p:spPr>
          <a:xfrm>
            <a:off x="154640" y="1866568"/>
            <a:ext cx="8831100" cy="14253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98" name="Google Shape;298;p48"/>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3"/>
              </a:buClr>
              <a:buSzPts val="5100"/>
              <a:buFont typeface="Calibri"/>
              <a:buNone/>
              <a:defRPr sz="51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99" name="Google Shape;299;p48"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300" name="Google Shape;300;p4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01" name="Google Shape;301;p4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Orange_3-Title Bar and Content">
  <p:cSld name="Orange_3-Title Bar and Content">
    <p:bg>
      <p:bgPr>
        <a:solidFill>
          <a:schemeClr val="accent3"/>
        </a:solidFill>
        <a:effectLst/>
      </p:bgPr>
    </p:bg>
    <p:spTree>
      <p:nvGrpSpPr>
        <p:cNvPr id="1" name="Shape 302"/>
        <p:cNvGrpSpPr/>
        <p:nvPr/>
      </p:nvGrpSpPr>
      <p:grpSpPr>
        <a:xfrm>
          <a:off x="0" y="0"/>
          <a:ext cx="0" cy="0"/>
          <a:chOff x="0" y="0"/>
          <a:chExt cx="0" cy="0"/>
        </a:xfrm>
      </p:grpSpPr>
      <p:sp>
        <p:nvSpPr>
          <p:cNvPr id="303" name="Google Shape;303;p4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4" name="Google Shape;304;p49"/>
          <p:cNvSpPr/>
          <p:nvPr/>
        </p:nvSpPr>
        <p:spPr>
          <a:xfrm>
            <a:off x="154641" y="161365"/>
            <a:ext cx="8831100" cy="10482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5" name="Google Shape;305;p49"/>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6" name="Google Shape;306;p4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7" name="Google Shape;307;p4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08" name="Google Shape;308;p4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Orange_4-Content with Caption">
  <p:cSld name="Orange_4-Content with Caption">
    <p:bg>
      <p:bgPr>
        <a:solidFill>
          <a:schemeClr val="accent3"/>
        </a:solidFill>
        <a:effectLst/>
      </p:bgPr>
    </p:bg>
    <p:spTree>
      <p:nvGrpSpPr>
        <p:cNvPr id="1" name="Shape 309"/>
        <p:cNvGrpSpPr/>
        <p:nvPr/>
      </p:nvGrpSpPr>
      <p:grpSpPr>
        <a:xfrm>
          <a:off x="0" y="0"/>
          <a:ext cx="0" cy="0"/>
          <a:chOff x="0" y="0"/>
          <a:chExt cx="0" cy="0"/>
        </a:xfrm>
      </p:grpSpPr>
      <p:sp>
        <p:nvSpPr>
          <p:cNvPr id="310" name="Google Shape;310;p5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1" name="Google Shape;311;p50"/>
          <p:cNvSpPr/>
          <p:nvPr/>
        </p:nvSpPr>
        <p:spPr>
          <a:xfrm>
            <a:off x="154642" y="161365"/>
            <a:ext cx="3547800" cy="48243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2" name="Google Shape;312;p50"/>
          <p:cNvSpPr txBox="1">
            <a:spLocks noGrp="1"/>
          </p:cNvSpPr>
          <p:nvPr>
            <p:ph type="title"/>
          </p:nvPr>
        </p:nvSpPr>
        <p:spPr>
          <a:xfrm>
            <a:off x="537883" y="584734"/>
            <a:ext cx="2949000" cy="1900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3"/>
              </a:buClr>
              <a:buSzPts val="3300"/>
              <a:buFont typeface="Calibri"/>
              <a:buNone/>
              <a:defRPr sz="33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3" name="Google Shape;313;p50"/>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14" name="Google Shape;314;p50"/>
          <p:cNvSpPr>
            <a:spLocks noGrp="1"/>
          </p:cNvSpPr>
          <p:nvPr>
            <p:ph type="pic" idx="2"/>
          </p:nvPr>
        </p:nvSpPr>
        <p:spPr>
          <a:xfrm>
            <a:off x="537883" y="2655094"/>
            <a:ext cx="2949000" cy="1740600"/>
          </a:xfrm>
          <a:prstGeom prst="rect">
            <a:avLst/>
          </a:prstGeom>
          <a:noFill/>
          <a:ln>
            <a:noFill/>
          </a:ln>
        </p:spPr>
      </p:sp>
      <p:sp>
        <p:nvSpPr>
          <p:cNvPr id="315" name="Google Shape;315;p5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16" name="Google Shape;316;p5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range_5-Title and Content">
  <p:cSld name="Orange_5-Title and Content">
    <p:bg>
      <p:bgPr>
        <a:solidFill>
          <a:schemeClr val="accent3"/>
        </a:solidFill>
        <a:effectLst/>
      </p:bgPr>
    </p:bg>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9" name="Google Shape;319;p51"/>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0" name="Google Shape;320;p5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21" name="Google Shape;321;p5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range_6-Two Content">
  <p:cSld name="Orange_6-Two Content">
    <p:bg>
      <p:bgPr>
        <a:solidFill>
          <a:schemeClr val="accent3"/>
        </a:solidFill>
        <a:effectLst/>
      </p:bgPr>
    </p:bg>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24" name="Google Shape;324;p52"/>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5" name="Google Shape;325;p52"/>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6" name="Google Shape;326;p5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27" name="Google Shape;327;p5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range_7-Comparison">
  <p:cSld name="Orange_7-Comparison">
    <p:bg>
      <p:bgPr>
        <a:solidFill>
          <a:schemeClr val="accent3"/>
        </a:solidFill>
        <a:effectLst/>
      </p:bgPr>
    </p:bg>
    <p:spTree>
      <p:nvGrpSpPr>
        <p:cNvPr id="1" name="Shape 328"/>
        <p:cNvGrpSpPr/>
        <p:nvPr/>
      </p:nvGrpSpPr>
      <p:grpSpPr>
        <a:xfrm>
          <a:off x="0" y="0"/>
          <a:ext cx="0" cy="0"/>
          <a:chOff x="0" y="0"/>
          <a:chExt cx="0" cy="0"/>
        </a:xfrm>
      </p:grpSpPr>
      <p:sp>
        <p:nvSpPr>
          <p:cNvPr id="329" name="Google Shape;329;p53"/>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3"/>
              </a:buClr>
              <a:buSzPts val="2400"/>
              <a:buNone/>
              <a:defRPr sz="2400" b="0">
                <a:solidFill>
                  <a:schemeClr val="accent3"/>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0" name="Google Shape;330;p53"/>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1" name="Google Shape;331;p53"/>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3"/>
              </a:buClr>
              <a:buSzPts val="2400"/>
              <a:buNone/>
              <a:defRPr sz="2400" b="0">
                <a:solidFill>
                  <a:schemeClr val="accent3"/>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2" name="Google Shape;332;p53"/>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3" name="Google Shape;333;p5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2400"/>
              <a:buFont typeface="Calibri"/>
              <a:buNone/>
              <a:defRPr sz="24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4" name="Google Shape;334;p5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35" name="Google Shape;335;p5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Orange_8-Title Only">
  <p:cSld name="Orange_8-Title Only">
    <p:bg>
      <p:bgPr>
        <a:solidFill>
          <a:schemeClr val="accent3"/>
        </a:solidFill>
        <a:effectLst/>
      </p:bgPr>
    </p:bg>
    <p:spTree>
      <p:nvGrpSpPr>
        <p:cNvPr id="1" name="Shape 336"/>
        <p:cNvGrpSpPr/>
        <p:nvPr/>
      </p:nvGrpSpPr>
      <p:grpSpPr>
        <a:xfrm>
          <a:off x="0" y="0"/>
          <a:ext cx="0" cy="0"/>
          <a:chOff x="0" y="0"/>
          <a:chExt cx="0" cy="0"/>
        </a:xfrm>
      </p:grpSpPr>
      <p:sp>
        <p:nvSpPr>
          <p:cNvPr id="337" name="Google Shape;337;p5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8" name="Google Shape;338;p5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9" name="Google Shape;339;p5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40" name="Google Shape;340;p5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Orange_9-Blank">
  <p:cSld name="Orange_9-Blank">
    <p:bg>
      <p:bgPr>
        <a:solidFill>
          <a:schemeClr val="accent3"/>
        </a:solidFill>
        <a:effectLst/>
      </p:bgPr>
    </p:bg>
    <p:spTree>
      <p:nvGrpSpPr>
        <p:cNvPr id="1" name="Shape 341"/>
        <p:cNvGrpSpPr/>
        <p:nvPr/>
      </p:nvGrpSpPr>
      <p:grpSpPr>
        <a:xfrm>
          <a:off x="0" y="0"/>
          <a:ext cx="0" cy="0"/>
          <a:chOff x="0" y="0"/>
          <a:chExt cx="0" cy="0"/>
        </a:xfrm>
      </p:grpSpPr>
      <p:sp>
        <p:nvSpPr>
          <p:cNvPr id="342" name="Google Shape;342;p5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343" name="Google Shape;343;p55"/>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4" name="Google Shape;344;p5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45" name="Google Shape;345;p5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Orange_10-Large Type">
  <p:cSld name="Orange_10-Large Type">
    <p:bg>
      <p:bgPr>
        <a:solidFill>
          <a:schemeClr val="accent3"/>
        </a:solidFill>
        <a:effectLst/>
      </p:bgPr>
    </p:bg>
    <p:spTree>
      <p:nvGrpSpPr>
        <p:cNvPr id="1" name="Shape 346"/>
        <p:cNvGrpSpPr/>
        <p:nvPr/>
      </p:nvGrpSpPr>
      <p:grpSpPr>
        <a:xfrm>
          <a:off x="0" y="0"/>
          <a:ext cx="0" cy="0"/>
          <a:chOff x="0" y="0"/>
          <a:chExt cx="0" cy="0"/>
        </a:xfrm>
      </p:grpSpPr>
      <p:sp>
        <p:nvSpPr>
          <p:cNvPr id="347" name="Google Shape;347;p5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48" name="Google Shape;348;p56"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349" name="Google Shape;349;p56"/>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0" name="Google Shape;350;p56"/>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51" name="Google Shape;351;p5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52" name="Google Shape;352;p5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Orange_11-Follow Us">
  <p:cSld name="Orange_11-Follow Us">
    <p:bg>
      <p:bgPr>
        <a:solidFill>
          <a:schemeClr val="accent3"/>
        </a:solidFill>
        <a:effectLst/>
      </p:bgPr>
    </p:bg>
    <p:spTree>
      <p:nvGrpSpPr>
        <p:cNvPr id="1" name="Shape 353"/>
        <p:cNvGrpSpPr/>
        <p:nvPr/>
      </p:nvGrpSpPr>
      <p:grpSpPr>
        <a:xfrm>
          <a:off x="0" y="0"/>
          <a:ext cx="0" cy="0"/>
          <a:chOff x="0" y="0"/>
          <a:chExt cx="0" cy="0"/>
        </a:xfrm>
      </p:grpSpPr>
      <p:sp>
        <p:nvSpPr>
          <p:cNvPr id="354" name="Google Shape;354;p5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5" name="Google Shape;355;p57"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356" name="Google Shape;356;p57"/>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357" name="Google Shape;357;p57"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358" name="Google Shape;358;p57"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359" name="Google Shape;359;p57"/>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360" name="Google Shape;360;p5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61" name="Google Shape;361;p5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Red_1-Title Slide">
  <p:cSld name="Red_1-Title Slide">
    <p:bg>
      <p:bgPr>
        <a:solidFill>
          <a:schemeClr val="accent2"/>
        </a:solidFill>
        <a:effectLst/>
      </p:bgPr>
    </p:bg>
    <p:spTree>
      <p:nvGrpSpPr>
        <p:cNvPr id="1" name="Shape 362"/>
        <p:cNvGrpSpPr/>
        <p:nvPr/>
      </p:nvGrpSpPr>
      <p:grpSpPr>
        <a:xfrm>
          <a:off x="0" y="0"/>
          <a:ext cx="0" cy="0"/>
          <a:chOff x="0" y="0"/>
          <a:chExt cx="0" cy="0"/>
        </a:xfrm>
      </p:grpSpPr>
      <p:sp>
        <p:nvSpPr>
          <p:cNvPr id="363" name="Google Shape;363;p5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4" name="Google Shape;364;p58"/>
          <p:cNvSpPr/>
          <p:nvPr/>
        </p:nvSpPr>
        <p:spPr>
          <a:xfrm>
            <a:off x="154641" y="4461062"/>
            <a:ext cx="8831100" cy="5244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65" name="Google Shape;365;p58"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366" name="Google Shape;366;p58"/>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2"/>
              </a:buClr>
              <a:buSzPts val="4100"/>
              <a:buFont typeface="Calibri"/>
              <a:buNone/>
              <a:defRPr sz="4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7" name="Google Shape;367;p5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2"/>
              </a:buClr>
              <a:buSzPts val="1800"/>
              <a:buNone/>
              <a:defRPr sz="1800">
                <a:solidFill>
                  <a:schemeClr val="accent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68" name="Google Shape;368;p58"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369" name="Google Shape;369;p5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70" name="Google Shape;370;p5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Red_2-Section Header">
  <p:cSld name="Red_2-Section Header">
    <p:bg>
      <p:bgPr>
        <a:solidFill>
          <a:schemeClr val="accent2"/>
        </a:solidFill>
        <a:effectLst/>
      </p:bgPr>
    </p:bg>
    <p:spTree>
      <p:nvGrpSpPr>
        <p:cNvPr id="1" name="Shape 371"/>
        <p:cNvGrpSpPr/>
        <p:nvPr/>
      </p:nvGrpSpPr>
      <p:grpSpPr>
        <a:xfrm>
          <a:off x="0" y="0"/>
          <a:ext cx="0" cy="0"/>
          <a:chOff x="0" y="0"/>
          <a:chExt cx="0" cy="0"/>
        </a:xfrm>
      </p:grpSpPr>
      <p:sp>
        <p:nvSpPr>
          <p:cNvPr id="372" name="Google Shape;372;p5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3" name="Google Shape;373;p59"/>
          <p:cNvSpPr/>
          <p:nvPr/>
        </p:nvSpPr>
        <p:spPr>
          <a:xfrm>
            <a:off x="154640" y="1866568"/>
            <a:ext cx="8831100" cy="14253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74" name="Google Shape;374;p59"/>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5100"/>
              <a:buFont typeface="Calibri"/>
              <a:buNone/>
              <a:defRPr sz="5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375" name="Google Shape;375;p59"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376" name="Google Shape;376;p5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77" name="Google Shape;377;p5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Red_3-Title Bar and Content">
  <p:cSld name="Red_3-Title Bar and Content">
    <p:bg>
      <p:bgPr>
        <a:solidFill>
          <a:schemeClr val="accent2"/>
        </a:solidFill>
        <a:effectLst/>
      </p:bgPr>
    </p:bg>
    <p:spTree>
      <p:nvGrpSpPr>
        <p:cNvPr id="1" name="Shape 378"/>
        <p:cNvGrpSpPr/>
        <p:nvPr/>
      </p:nvGrpSpPr>
      <p:grpSpPr>
        <a:xfrm>
          <a:off x="0" y="0"/>
          <a:ext cx="0" cy="0"/>
          <a:chOff x="0" y="0"/>
          <a:chExt cx="0" cy="0"/>
        </a:xfrm>
      </p:grpSpPr>
      <p:sp>
        <p:nvSpPr>
          <p:cNvPr id="379" name="Google Shape;379;p6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0" name="Google Shape;380;p60"/>
          <p:cNvSpPr/>
          <p:nvPr/>
        </p:nvSpPr>
        <p:spPr>
          <a:xfrm>
            <a:off x="154641" y="161365"/>
            <a:ext cx="8831100" cy="10482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1" name="Google Shape;381;p60"/>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2" name="Google Shape;382;p6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3" name="Google Shape;383;p6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84" name="Google Shape;384;p6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Red_4-Content with Caption">
  <p:cSld name="Red_4-Content with Caption">
    <p:bg>
      <p:bgPr>
        <a:solidFill>
          <a:schemeClr val="accent2"/>
        </a:solidFill>
        <a:effectLst/>
      </p:bgPr>
    </p:bg>
    <p:spTree>
      <p:nvGrpSpPr>
        <p:cNvPr id="1" name="Shape 385"/>
        <p:cNvGrpSpPr/>
        <p:nvPr/>
      </p:nvGrpSpPr>
      <p:grpSpPr>
        <a:xfrm>
          <a:off x="0" y="0"/>
          <a:ext cx="0" cy="0"/>
          <a:chOff x="0" y="0"/>
          <a:chExt cx="0" cy="0"/>
        </a:xfrm>
      </p:grpSpPr>
      <p:sp>
        <p:nvSpPr>
          <p:cNvPr id="386" name="Google Shape;386;p6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7" name="Google Shape;387;p61"/>
          <p:cNvSpPr/>
          <p:nvPr/>
        </p:nvSpPr>
        <p:spPr>
          <a:xfrm>
            <a:off x="154642" y="161365"/>
            <a:ext cx="3547800" cy="48243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8" name="Google Shape;388;p61"/>
          <p:cNvSpPr txBox="1">
            <a:spLocks noGrp="1"/>
          </p:cNvSpPr>
          <p:nvPr>
            <p:ph type="title"/>
          </p:nvPr>
        </p:nvSpPr>
        <p:spPr>
          <a:xfrm>
            <a:off x="537883" y="584734"/>
            <a:ext cx="2949000" cy="189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2"/>
              </a:buClr>
              <a:buSzPts val="3300"/>
              <a:buFont typeface="Calibri"/>
              <a:buNone/>
              <a:defRPr sz="33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9" name="Google Shape;389;p61"/>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90" name="Google Shape;390;p61"/>
          <p:cNvSpPr>
            <a:spLocks noGrp="1"/>
          </p:cNvSpPr>
          <p:nvPr>
            <p:ph type="pic" idx="2"/>
          </p:nvPr>
        </p:nvSpPr>
        <p:spPr>
          <a:xfrm>
            <a:off x="537883" y="2655094"/>
            <a:ext cx="2949000" cy="1740600"/>
          </a:xfrm>
          <a:prstGeom prst="rect">
            <a:avLst/>
          </a:prstGeom>
          <a:noFill/>
          <a:ln>
            <a:noFill/>
          </a:ln>
        </p:spPr>
      </p:sp>
      <p:sp>
        <p:nvSpPr>
          <p:cNvPr id="391" name="Google Shape;391;p6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92" name="Google Shape;392;p6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d_5-Title and Content">
  <p:cSld name="Red_5-Title and Content">
    <p:bg>
      <p:bgPr>
        <a:solidFill>
          <a:schemeClr val="accent2"/>
        </a:solidFill>
        <a:effectLst/>
      </p:bgPr>
    </p:bg>
    <p:spTree>
      <p:nvGrpSpPr>
        <p:cNvPr id="1" name="Shape 393"/>
        <p:cNvGrpSpPr/>
        <p:nvPr/>
      </p:nvGrpSpPr>
      <p:grpSpPr>
        <a:xfrm>
          <a:off x="0" y="0"/>
          <a:ext cx="0" cy="0"/>
          <a:chOff x="0" y="0"/>
          <a:chExt cx="0" cy="0"/>
        </a:xfrm>
      </p:grpSpPr>
      <p:sp>
        <p:nvSpPr>
          <p:cNvPr id="394" name="Google Shape;394;p6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5" name="Google Shape;395;p62"/>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96" name="Google Shape;396;p6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97" name="Google Shape;397;p6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d_6-Two Content">
  <p:cSld name="Red_6-Two Content">
    <p:bg>
      <p:bgPr>
        <a:solidFill>
          <a:schemeClr val="accent2"/>
        </a:solidFill>
        <a:effectLst/>
      </p:bgPr>
    </p:bg>
    <p:spTree>
      <p:nvGrpSpPr>
        <p:cNvPr id="1" name="Shape 398"/>
        <p:cNvGrpSpPr/>
        <p:nvPr/>
      </p:nvGrpSpPr>
      <p:grpSpPr>
        <a:xfrm>
          <a:off x="0" y="0"/>
          <a:ext cx="0" cy="0"/>
          <a:chOff x="0" y="0"/>
          <a:chExt cx="0" cy="0"/>
        </a:xfrm>
      </p:grpSpPr>
      <p:sp>
        <p:nvSpPr>
          <p:cNvPr id="399" name="Google Shape;399;p6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0" name="Google Shape;400;p63"/>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1" name="Google Shape;401;p63"/>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2" name="Google Shape;402;p6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03" name="Google Shape;403;p6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d_7-Comparison">
  <p:cSld name="Red_7-Comparison">
    <p:bg>
      <p:bgPr>
        <a:solidFill>
          <a:schemeClr val="accent2"/>
        </a:solidFill>
        <a:effectLst/>
      </p:bgPr>
    </p:bg>
    <p:spTree>
      <p:nvGrpSpPr>
        <p:cNvPr id="1" name="Shape 404"/>
        <p:cNvGrpSpPr/>
        <p:nvPr/>
      </p:nvGrpSpPr>
      <p:grpSpPr>
        <a:xfrm>
          <a:off x="0" y="0"/>
          <a:ext cx="0" cy="0"/>
          <a:chOff x="0" y="0"/>
          <a:chExt cx="0" cy="0"/>
        </a:xfrm>
      </p:grpSpPr>
      <p:sp>
        <p:nvSpPr>
          <p:cNvPr id="405" name="Google Shape;405;p64"/>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2"/>
              </a:buClr>
              <a:buSzPts val="2400"/>
              <a:buNone/>
              <a:defRPr sz="2400" b="0">
                <a:solidFill>
                  <a:schemeClr val="accent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06" name="Google Shape;406;p64"/>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7" name="Google Shape;407;p64"/>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2"/>
              </a:buClr>
              <a:buSzPts val="2400"/>
              <a:buNone/>
              <a:defRPr sz="2400" b="0">
                <a:solidFill>
                  <a:schemeClr val="accent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08" name="Google Shape;408;p64"/>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9" name="Google Shape;409;p6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2400"/>
              <a:buFont typeface="Calibri"/>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0" name="Google Shape;410;p6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11" name="Google Shape;411;p6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Red_8-Title Only">
  <p:cSld name="Red_8-Title Only">
    <p:bg>
      <p:bgPr>
        <a:solidFill>
          <a:schemeClr val="accent2"/>
        </a:solidFill>
        <a:effectLst/>
      </p:bgPr>
    </p:bg>
    <p:spTree>
      <p:nvGrpSpPr>
        <p:cNvPr id="1" name="Shape 412"/>
        <p:cNvGrpSpPr/>
        <p:nvPr/>
      </p:nvGrpSpPr>
      <p:grpSpPr>
        <a:xfrm>
          <a:off x="0" y="0"/>
          <a:ext cx="0" cy="0"/>
          <a:chOff x="0" y="0"/>
          <a:chExt cx="0" cy="0"/>
        </a:xfrm>
      </p:grpSpPr>
      <p:sp>
        <p:nvSpPr>
          <p:cNvPr id="413" name="Google Shape;413;p6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4" name="Google Shape;414;p65"/>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5" name="Google Shape;415;p6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16" name="Google Shape;416;p6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Red_9-Blank">
  <p:cSld name="Red_9-Blank">
    <p:bg>
      <p:bgPr>
        <a:solidFill>
          <a:schemeClr val="accent2"/>
        </a:solidFill>
        <a:effectLst/>
      </p:bgPr>
    </p:bg>
    <p:spTree>
      <p:nvGrpSpPr>
        <p:cNvPr id="1" name="Shape 417"/>
        <p:cNvGrpSpPr/>
        <p:nvPr/>
      </p:nvGrpSpPr>
      <p:grpSpPr>
        <a:xfrm>
          <a:off x="0" y="0"/>
          <a:ext cx="0" cy="0"/>
          <a:chOff x="0" y="0"/>
          <a:chExt cx="0" cy="0"/>
        </a:xfrm>
      </p:grpSpPr>
      <p:sp>
        <p:nvSpPr>
          <p:cNvPr id="418" name="Google Shape;418;p6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419" name="Google Shape;419;p66"/>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0" name="Google Shape;420;p6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21" name="Google Shape;421;p6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Red_10-Large Type">
  <p:cSld name="Red_10-Large Type">
    <p:bg>
      <p:bgPr>
        <a:solidFill>
          <a:schemeClr val="accent2"/>
        </a:solidFill>
        <a:effectLst/>
      </p:bgPr>
    </p:bg>
    <p:spTree>
      <p:nvGrpSpPr>
        <p:cNvPr id="1" name="Shape 422"/>
        <p:cNvGrpSpPr/>
        <p:nvPr/>
      </p:nvGrpSpPr>
      <p:grpSpPr>
        <a:xfrm>
          <a:off x="0" y="0"/>
          <a:ext cx="0" cy="0"/>
          <a:chOff x="0" y="0"/>
          <a:chExt cx="0" cy="0"/>
        </a:xfrm>
      </p:grpSpPr>
      <p:sp>
        <p:nvSpPr>
          <p:cNvPr id="423" name="Google Shape;423;p6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24" name="Google Shape;424;p67"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425" name="Google Shape;425;p67"/>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2"/>
              </a:buClr>
              <a:buSzPts val="9000"/>
              <a:buFont typeface="Calibri"/>
              <a:buNone/>
              <a:defRPr sz="9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6" name="Google Shape;426;p67"/>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2"/>
              </a:buClr>
              <a:buSzPts val="1800"/>
              <a:buNone/>
              <a:defRPr sz="1800">
                <a:solidFill>
                  <a:schemeClr val="accent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27" name="Google Shape;427;p6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28" name="Google Shape;428;p6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Red_11-Follow Us">
  <p:cSld name="Red_11-Follow Us">
    <p:bg>
      <p:bgPr>
        <a:solidFill>
          <a:schemeClr val="accent2"/>
        </a:solidFill>
        <a:effectLst/>
      </p:bgPr>
    </p:bg>
    <p:spTree>
      <p:nvGrpSpPr>
        <p:cNvPr id="1" name="Shape 429"/>
        <p:cNvGrpSpPr/>
        <p:nvPr/>
      </p:nvGrpSpPr>
      <p:grpSpPr>
        <a:xfrm>
          <a:off x="0" y="0"/>
          <a:ext cx="0" cy="0"/>
          <a:chOff x="0" y="0"/>
          <a:chExt cx="0" cy="0"/>
        </a:xfrm>
      </p:grpSpPr>
      <p:sp>
        <p:nvSpPr>
          <p:cNvPr id="430" name="Google Shape;430;p6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31" name="Google Shape;431;p68"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432" name="Google Shape;432;p68"/>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2"/>
              </a:buClr>
              <a:buSzPts val="9000"/>
              <a:buFont typeface="Calibri"/>
              <a:buNone/>
              <a:defRPr sz="9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3" name="Google Shape;433;p68"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434" name="Google Shape;434;p68"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435" name="Google Shape;435;p68"/>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436" name="Google Shape;436;p6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37" name="Google Shape;437;p6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eal_1-Title Slide">
  <p:cSld name="Teal_1-Title Slide">
    <p:bg>
      <p:bgPr>
        <a:solidFill>
          <a:schemeClr val="dk2"/>
        </a:solidFill>
        <a:effectLst/>
      </p:bgPr>
    </p:bg>
    <p:spTree>
      <p:nvGrpSpPr>
        <p:cNvPr id="1" name="Shape 438"/>
        <p:cNvGrpSpPr/>
        <p:nvPr/>
      </p:nvGrpSpPr>
      <p:grpSpPr>
        <a:xfrm>
          <a:off x="0" y="0"/>
          <a:ext cx="0" cy="0"/>
          <a:chOff x="0" y="0"/>
          <a:chExt cx="0" cy="0"/>
        </a:xfrm>
      </p:grpSpPr>
      <p:sp>
        <p:nvSpPr>
          <p:cNvPr id="439" name="Google Shape;439;p6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0" name="Google Shape;440;p69"/>
          <p:cNvSpPr/>
          <p:nvPr/>
        </p:nvSpPr>
        <p:spPr>
          <a:xfrm>
            <a:off x="154641" y="4461062"/>
            <a:ext cx="8831100" cy="5244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41" name="Google Shape;441;p69"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442" name="Google Shape;442;p69"/>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4100"/>
              <a:buFont typeface="Calibri"/>
              <a:buNone/>
              <a:defRPr sz="41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3" name="Google Shape;443;p69"/>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444" name="Google Shape;444;p69"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445" name="Google Shape;445;p6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46" name="Google Shape;446;p6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eal_2-Section Header">
  <p:cSld name="Teal_2-Section Header">
    <p:bg>
      <p:bgPr>
        <a:solidFill>
          <a:schemeClr val="dk2"/>
        </a:solidFill>
        <a:effectLst/>
      </p:bgPr>
    </p:bg>
    <p:spTree>
      <p:nvGrpSpPr>
        <p:cNvPr id="1" name="Shape 447"/>
        <p:cNvGrpSpPr/>
        <p:nvPr/>
      </p:nvGrpSpPr>
      <p:grpSpPr>
        <a:xfrm>
          <a:off x="0" y="0"/>
          <a:ext cx="0" cy="0"/>
          <a:chOff x="0" y="0"/>
          <a:chExt cx="0" cy="0"/>
        </a:xfrm>
      </p:grpSpPr>
      <p:sp>
        <p:nvSpPr>
          <p:cNvPr id="448" name="Google Shape;448;p7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9" name="Google Shape;449;p70"/>
          <p:cNvSpPr/>
          <p:nvPr/>
        </p:nvSpPr>
        <p:spPr>
          <a:xfrm>
            <a:off x="154640" y="1866568"/>
            <a:ext cx="8831100" cy="14253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50" name="Google Shape;450;p70"/>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2"/>
              </a:buClr>
              <a:buSzPts val="5100"/>
              <a:buFont typeface="Calibri"/>
              <a:buNone/>
              <a:defRPr sz="51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51" name="Google Shape;451;p70"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452" name="Google Shape;452;p7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53" name="Google Shape;453;p7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eal_3-Title Bar and Content">
  <p:cSld name="Teal_3-Title Bar and Content">
    <p:bg>
      <p:bgPr>
        <a:solidFill>
          <a:schemeClr val="dk2"/>
        </a:solidFill>
        <a:effectLst/>
      </p:bgPr>
    </p:bg>
    <p:spTree>
      <p:nvGrpSpPr>
        <p:cNvPr id="1" name="Shape 454"/>
        <p:cNvGrpSpPr/>
        <p:nvPr/>
      </p:nvGrpSpPr>
      <p:grpSpPr>
        <a:xfrm>
          <a:off x="0" y="0"/>
          <a:ext cx="0" cy="0"/>
          <a:chOff x="0" y="0"/>
          <a:chExt cx="0" cy="0"/>
        </a:xfrm>
      </p:grpSpPr>
      <p:sp>
        <p:nvSpPr>
          <p:cNvPr id="455" name="Google Shape;455;p7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6" name="Google Shape;456;p71"/>
          <p:cNvSpPr/>
          <p:nvPr/>
        </p:nvSpPr>
        <p:spPr>
          <a:xfrm>
            <a:off x="154641" y="161365"/>
            <a:ext cx="8831100" cy="10482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7" name="Google Shape;457;p71"/>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58" name="Google Shape;458;p7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9" name="Google Shape;459;p7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60" name="Google Shape;460;p7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eal_4-Content with Caption">
  <p:cSld name="Teal_4-Content with Caption">
    <p:bg>
      <p:bgPr>
        <a:solidFill>
          <a:schemeClr val="dk2"/>
        </a:solidFill>
        <a:effectLst/>
      </p:bgPr>
    </p:bg>
    <p:spTree>
      <p:nvGrpSpPr>
        <p:cNvPr id="1" name="Shape 461"/>
        <p:cNvGrpSpPr/>
        <p:nvPr/>
      </p:nvGrpSpPr>
      <p:grpSpPr>
        <a:xfrm>
          <a:off x="0" y="0"/>
          <a:ext cx="0" cy="0"/>
          <a:chOff x="0" y="0"/>
          <a:chExt cx="0" cy="0"/>
        </a:xfrm>
      </p:grpSpPr>
      <p:sp>
        <p:nvSpPr>
          <p:cNvPr id="462" name="Google Shape;462;p7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3" name="Google Shape;463;p72"/>
          <p:cNvSpPr/>
          <p:nvPr/>
        </p:nvSpPr>
        <p:spPr>
          <a:xfrm>
            <a:off x="154642" y="161365"/>
            <a:ext cx="3547800" cy="48243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4" name="Google Shape;464;p72"/>
          <p:cNvSpPr txBox="1">
            <a:spLocks noGrp="1"/>
          </p:cNvSpPr>
          <p:nvPr>
            <p:ph type="title"/>
          </p:nvPr>
        </p:nvSpPr>
        <p:spPr>
          <a:xfrm>
            <a:off x="537883" y="584734"/>
            <a:ext cx="2949000" cy="189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2"/>
              </a:buClr>
              <a:buSzPts val="3300"/>
              <a:buFont typeface="Calibri"/>
              <a:buNone/>
              <a:defRPr sz="33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5" name="Google Shape;465;p72"/>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66" name="Google Shape;466;p72"/>
          <p:cNvSpPr>
            <a:spLocks noGrp="1"/>
          </p:cNvSpPr>
          <p:nvPr>
            <p:ph type="pic" idx="2"/>
          </p:nvPr>
        </p:nvSpPr>
        <p:spPr>
          <a:xfrm>
            <a:off x="537883" y="2655094"/>
            <a:ext cx="2949000" cy="1740600"/>
          </a:xfrm>
          <a:prstGeom prst="rect">
            <a:avLst/>
          </a:prstGeom>
          <a:noFill/>
          <a:ln>
            <a:noFill/>
          </a:ln>
        </p:spPr>
      </p:sp>
      <p:sp>
        <p:nvSpPr>
          <p:cNvPr id="467" name="Google Shape;467;p7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68" name="Google Shape;468;p7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al_5-Title and Content">
  <p:cSld name="Teal_5-Title and Content">
    <p:bg>
      <p:bgPr>
        <a:solidFill>
          <a:schemeClr val="dk2"/>
        </a:solidFill>
        <a:effectLst/>
      </p:bgPr>
    </p:bg>
    <p:spTree>
      <p:nvGrpSpPr>
        <p:cNvPr id="1" name="Shape 469"/>
        <p:cNvGrpSpPr/>
        <p:nvPr/>
      </p:nvGrpSpPr>
      <p:grpSpPr>
        <a:xfrm>
          <a:off x="0" y="0"/>
          <a:ext cx="0" cy="0"/>
          <a:chOff x="0" y="0"/>
          <a:chExt cx="0" cy="0"/>
        </a:xfrm>
      </p:grpSpPr>
      <p:sp>
        <p:nvSpPr>
          <p:cNvPr id="470" name="Google Shape;470;p7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1" name="Google Shape;471;p73"/>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2" name="Google Shape;472;p7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73" name="Google Shape;473;p7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al_6-Two Content">
  <p:cSld name="Teal_6-Two Content">
    <p:bg>
      <p:bgPr>
        <a:solidFill>
          <a:schemeClr val="dk2"/>
        </a:solidFill>
        <a:effectLst/>
      </p:bgPr>
    </p:bg>
    <p:spTree>
      <p:nvGrpSpPr>
        <p:cNvPr id="1" name="Shape 474"/>
        <p:cNvGrpSpPr/>
        <p:nvPr/>
      </p:nvGrpSpPr>
      <p:grpSpPr>
        <a:xfrm>
          <a:off x="0" y="0"/>
          <a:ext cx="0" cy="0"/>
          <a:chOff x="0" y="0"/>
          <a:chExt cx="0" cy="0"/>
        </a:xfrm>
      </p:grpSpPr>
      <p:sp>
        <p:nvSpPr>
          <p:cNvPr id="475" name="Google Shape;475;p7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6" name="Google Shape;476;p74"/>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7" name="Google Shape;477;p74"/>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8" name="Google Shape;478;p7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79" name="Google Shape;479;p7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al_7-Comparison">
  <p:cSld name="Teal_7-Comparison">
    <p:bg>
      <p:bgPr>
        <a:solidFill>
          <a:schemeClr val="dk2"/>
        </a:solidFill>
        <a:effectLst/>
      </p:bgPr>
    </p:bg>
    <p:spTree>
      <p:nvGrpSpPr>
        <p:cNvPr id="1" name="Shape 480"/>
        <p:cNvGrpSpPr/>
        <p:nvPr/>
      </p:nvGrpSpPr>
      <p:grpSpPr>
        <a:xfrm>
          <a:off x="0" y="0"/>
          <a:ext cx="0" cy="0"/>
          <a:chOff x="0" y="0"/>
          <a:chExt cx="0" cy="0"/>
        </a:xfrm>
      </p:grpSpPr>
      <p:sp>
        <p:nvSpPr>
          <p:cNvPr id="481" name="Google Shape;481;p75"/>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2"/>
              </a:buClr>
              <a:buSzPts val="2400"/>
              <a:buNone/>
              <a:defRPr sz="2400" b="0">
                <a:solidFill>
                  <a:schemeClr val="dk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82" name="Google Shape;482;p75"/>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3" name="Google Shape;483;p75"/>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2"/>
              </a:buClr>
              <a:buSzPts val="2400"/>
              <a:buNone/>
              <a:defRPr sz="2400" b="0">
                <a:solidFill>
                  <a:schemeClr val="dk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84" name="Google Shape;484;p75"/>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5" name="Google Shape;485;p75"/>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Calibri"/>
              <a:buNone/>
              <a:defRPr sz="24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6" name="Google Shape;486;p7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87" name="Google Shape;487;p7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eal_8-Title Only">
  <p:cSld name="Teal_8-Title Only">
    <p:bg>
      <p:bgPr>
        <a:solidFill>
          <a:schemeClr val="dk2"/>
        </a:solidFill>
        <a:effectLst/>
      </p:bgPr>
    </p:bg>
    <p:spTree>
      <p:nvGrpSpPr>
        <p:cNvPr id="1" name="Shape 488"/>
        <p:cNvGrpSpPr/>
        <p:nvPr/>
      </p:nvGrpSpPr>
      <p:grpSpPr>
        <a:xfrm>
          <a:off x="0" y="0"/>
          <a:ext cx="0" cy="0"/>
          <a:chOff x="0" y="0"/>
          <a:chExt cx="0" cy="0"/>
        </a:xfrm>
      </p:grpSpPr>
      <p:sp>
        <p:nvSpPr>
          <p:cNvPr id="489" name="Google Shape;489;p7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0" name="Google Shape;490;p76"/>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1" name="Google Shape;491;p7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92" name="Google Shape;492;p7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eal_9-Blank">
  <p:cSld name="Teal_9-Blank">
    <p:bg>
      <p:bgPr>
        <a:solidFill>
          <a:schemeClr val="dk2"/>
        </a:solidFill>
        <a:effectLst/>
      </p:bgPr>
    </p:bg>
    <p:spTree>
      <p:nvGrpSpPr>
        <p:cNvPr id="1" name="Shape 493"/>
        <p:cNvGrpSpPr/>
        <p:nvPr/>
      </p:nvGrpSpPr>
      <p:grpSpPr>
        <a:xfrm>
          <a:off x="0" y="0"/>
          <a:ext cx="0" cy="0"/>
          <a:chOff x="0" y="0"/>
          <a:chExt cx="0" cy="0"/>
        </a:xfrm>
      </p:grpSpPr>
      <p:sp>
        <p:nvSpPr>
          <p:cNvPr id="494" name="Google Shape;494;p7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495" name="Google Shape;495;p77"/>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6" name="Google Shape;496;p7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97" name="Google Shape;497;p7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eal_10-Large Type">
  <p:cSld name="Teal_10-Large Type">
    <p:bg>
      <p:bgPr>
        <a:solidFill>
          <a:schemeClr val="dk2"/>
        </a:solidFill>
        <a:effectLst/>
      </p:bgPr>
    </p:bg>
    <p:spTree>
      <p:nvGrpSpPr>
        <p:cNvPr id="1" name="Shape 498"/>
        <p:cNvGrpSpPr/>
        <p:nvPr/>
      </p:nvGrpSpPr>
      <p:grpSpPr>
        <a:xfrm>
          <a:off x="0" y="0"/>
          <a:ext cx="0" cy="0"/>
          <a:chOff x="0" y="0"/>
          <a:chExt cx="0" cy="0"/>
        </a:xfrm>
      </p:grpSpPr>
      <p:sp>
        <p:nvSpPr>
          <p:cNvPr id="499" name="Google Shape;499;p7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0" name="Google Shape;500;p78"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01" name="Google Shape;501;p78"/>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2" name="Google Shape;502;p78"/>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03" name="Google Shape;503;p7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504" name="Google Shape;504;p7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eal_11-Follow Us">
  <p:cSld name="Teal_11-Follow Us">
    <p:bg>
      <p:bgPr>
        <a:solidFill>
          <a:schemeClr val="dk2"/>
        </a:solidFill>
        <a:effectLst/>
      </p:bgPr>
    </p:bg>
    <p:spTree>
      <p:nvGrpSpPr>
        <p:cNvPr id="1" name="Shape 505"/>
        <p:cNvGrpSpPr/>
        <p:nvPr/>
      </p:nvGrpSpPr>
      <p:grpSpPr>
        <a:xfrm>
          <a:off x="0" y="0"/>
          <a:ext cx="0" cy="0"/>
          <a:chOff x="0" y="0"/>
          <a:chExt cx="0" cy="0"/>
        </a:xfrm>
      </p:grpSpPr>
      <p:sp>
        <p:nvSpPr>
          <p:cNvPr id="506" name="Google Shape;506;p7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7" name="Google Shape;507;p79"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08" name="Google Shape;508;p79"/>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509" name="Google Shape;509;p79"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510" name="Google Shape;510;p79"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511" name="Google Shape;511;p79"/>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512" name="Google Shape;512;p7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513" name="Google Shape;513;p7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3"/>
        </a:solidFill>
        <a:effectLst/>
      </p:bgPr>
    </p:bg>
    <p:spTree>
      <p:nvGrpSpPr>
        <p:cNvPr id="1" name="Shape 514"/>
        <p:cNvGrpSpPr/>
        <p:nvPr/>
      </p:nvGrpSpPr>
      <p:grpSpPr>
        <a:xfrm>
          <a:off x="0" y="0"/>
          <a:ext cx="0" cy="0"/>
          <a:chOff x="0" y="0"/>
          <a:chExt cx="0" cy="0"/>
        </a:xfrm>
      </p:grpSpPr>
      <p:sp>
        <p:nvSpPr>
          <p:cNvPr id="515" name="Google Shape;515;p8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16" name="Google Shape;516;p80"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17" name="Google Shape;517;p80"/>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8" name="Google Shape;518;p80"/>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19" name="Google Shape;519;p80"/>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20" name="Google Shape;520;p8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21" name="Google Shape;521;p80"/>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Large Type 1">
  <p:cSld name="Large Type_1">
    <p:bg>
      <p:bgPr>
        <a:solidFill>
          <a:schemeClr val="dk2"/>
        </a:solidFill>
        <a:effectLst/>
      </p:bgPr>
    </p:bg>
    <p:spTree>
      <p:nvGrpSpPr>
        <p:cNvPr id="1" name="Shape 522"/>
        <p:cNvGrpSpPr/>
        <p:nvPr/>
      </p:nvGrpSpPr>
      <p:grpSpPr>
        <a:xfrm>
          <a:off x="0" y="0"/>
          <a:ext cx="0" cy="0"/>
          <a:chOff x="0" y="0"/>
          <a:chExt cx="0" cy="0"/>
        </a:xfrm>
      </p:grpSpPr>
      <p:sp>
        <p:nvSpPr>
          <p:cNvPr id="523" name="Google Shape;523;p8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24" name="Google Shape;524;p81"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25" name="Google Shape;525;p81"/>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 name="Google Shape;526;p81"/>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2"/>
              </a:buClr>
              <a:buSzPts val="1100"/>
              <a:buFont typeface="Calibri"/>
              <a:buNone/>
              <a:defRPr sz="1100"/>
            </a:lvl1pPr>
            <a:lvl2pPr lvl="1" algn="l" rtl="0">
              <a:spcBef>
                <a:spcPts val="0"/>
              </a:spcBef>
              <a:spcAft>
                <a:spcPts val="0"/>
              </a:spcAft>
              <a:buClr>
                <a:schemeClr val="dk1"/>
              </a:buClr>
              <a:buSzPts val="1100"/>
              <a:buFont typeface="Calibri"/>
              <a:buNone/>
              <a:defRPr sz="1100"/>
            </a:lvl2pPr>
            <a:lvl3pPr lvl="2" algn="l" rtl="0">
              <a:spcBef>
                <a:spcPts val="0"/>
              </a:spcBef>
              <a:spcAft>
                <a:spcPts val="0"/>
              </a:spcAft>
              <a:buClr>
                <a:schemeClr val="dk1"/>
              </a:buClr>
              <a:buSzPts val="1100"/>
              <a:buFont typeface="Calibri"/>
              <a:buNone/>
              <a:defRPr sz="1100"/>
            </a:lvl3pPr>
            <a:lvl4pPr lvl="3" algn="l" rtl="0">
              <a:spcBef>
                <a:spcPts val="0"/>
              </a:spcBef>
              <a:spcAft>
                <a:spcPts val="0"/>
              </a:spcAft>
              <a:buClr>
                <a:schemeClr val="dk1"/>
              </a:buClr>
              <a:buSzPts val="1100"/>
              <a:buFont typeface="Calibri"/>
              <a:buNone/>
              <a:defRPr sz="1100"/>
            </a:lvl4pPr>
            <a:lvl5pPr lvl="4" algn="l" rtl="0">
              <a:spcBef>
                <a:spcPts val="0"/>
              </a:spcBef>
              <a:spcAft>
                <a:spcPts val="0"/>
              </a:spcAft>
              <a:buClr>
                <a:schemeClr val="dk1"/>
              </a:buClr>
              <a:buSzPts val="1100"/>
              <a:buFont typeface="Calibri"/>
              <a:buNone/>
              <a:defRPr sz="1100"/>
            </a:lvl5pPr>
            <a:lvl6pPr lvl="5" algn="l" rtl="0">
              <a:spcBef>
                <a:spcPts val="0"/>
              </a:spcBef>
              <a:spcAft>
                <a:spcPts val="0"/>
              </a:spcAft>
              <a:buClr>
                <a:schemeClr val="dk1"/>
              </a:buClr>
              <a:buSzPts val="1100"/>
              <a:buFont typeface="Calibri"/>
              <a:buNone/>
              <a:defRPr sz="1100"/>
            </a:lvl6pPr>
            <a:lvl7pPr lvl="6" algn="l" rtl="0">
              <a:spcBef>
                <a:spcPts val="0"/>
              </a:spcBef>
              <a:spcAft>
                <a:spcPts val="0"/>
              </a:spcAft>
              <a:buClr>
                <a:schemeClr val="dk1"/>
              </a:buClr>
              <a:buSzPts val="1100"/>
              <a:buFont typeface="Calibri"/>
              <a:buNone/>
              <a:defRPr sz="1100"/>
            </a:lvl7pPr>
            <a:lvl8pPr lvl="7" algn="l" rtl="0">
              <a:spcBef>
                <a:spcPts val="0"/>
              </a:spcBef>
              <a:spcAft>
                <a:spcPts val="0"/>
              </a:spcAft>
              <a:buClr>
                <a:schemeClr val="dk1"/>
              </a:buClr>
              <a:buSzPts val="1100"/>
              <a:buFont typeface="Calibri"/>
              <a:buNone/>
              <a:defRPr sz="1100"/>
            </a:lvl8pPr>
            <a:lvl9pPr lvl="8" algn="l" rtl="0">
              <a:spcBef>
                <a:spcPts val="0"/>
              </a:spcBef>
              <a:spcAft>
                <a:spcPts val="0"/>
              </a:spcAft>
              <a:buClr>
                <a:schemeClr val="dk1"/>
              </a:buClr>
              <a:buSzPts val="1100"/>
              <a:buFont typeface="Calibri"/>
              <a:buNone/>
              <a:defRPr sz="1100"/>
            </a:lvl9pPr>
          </a:lstStyle>
          <a:p>
            <a:endParaRPr/>
          </a:p>
        </p:txBody>
      </p:sp>
      <p:sp>
        <p:nvSpPr>
          <p:cNvPr id="527" name="Google Shape;527;p81"/>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dk2"/>
              </a:buClr>
              <a:buSzPts val="1100"/>
              <a:buFont typeface="Calibri"/>
              <a:buNone/>
              <a:defRPr sz="1100"/>
            </a:lvl1pPr>
            <a:lvl2pPr lvl="1" algn="l" rtl="0">
              <a:spcBef>
                <a:spcPts val="0"/>
              </a:spcBef>
              <a:spcAft>
                <a:spcPts val="0"/>
              </a:spcAft>
              <a:buClr>
                <a:schemeClr val="dk1"/>
              </a:buClr>
              <a:buSzPts val="1100"/>
              <a:buFont typeface="Calibri"/>
              <a:buNone/>
              <a:defRPr sz="1100"/>
            </a:lvl2pPr>
            <a:lvl3pPr lvl="2" algn="l" rtl="0">
              <a:spcBef>
                <a:spcPts val="0"/>
              </a:spcBef>
              <a:spcAft>
                <a:spcPts val="0"/>
              </a:spcAft>
              <a:buClr>
                <a:schemeClr val="dk1"/>
              </a:buClr>
              <a:buSzPts val="1100"/>
              <a:buFont typeface="Calibri"/>
              <a:buNone/>
              <a:defRPr sz="1100"/>
            </a:lvl3pPr>
            <a:lvl4pPr lvl="3" algn="l" rtl="0">
              <a:spcBef>
                <a:spcPts val="0"/>
              </a:spcBef>
              <a:spcAft>
                <a:spcPts val="0"/>
              </a:spcAft>
              <a:buClr>
                <a:schemeClr val="dk1"/>
              </a:buClr>
              <a:buSzPts val="1100"/>
              <a:buFont typeface="Calibri"/>
              <a:buNone/>
              <a:defRPr sz="1100"/>
            </a:lvl4pPr>
            <a:lvl5pPr lvl="4" algn="l" rtl="0">
              <a:spcBef>
                <a:spcPts val="0"/>
              </a:spcBef>
              <a:spcAft>
                <a:spcPts val="0"/>
              </a:spcAft>
              <a:buClr>
                <a:schemeClr val="dk1"/>
              </a:buClr>
              <a:buSzPts val="1100"/>
              <a:buFont typeface="Calibri"/>
              <a:buNone/>
              <a:defRPr sz="1100"/>
            </a:lvl5pPr>
            <a:lvl6pPr lvl="5" algn="l" rtl="0">
              <a:spcBef>
                <a:spcPts val="0"/>
              </a:spcBef>
              <a:spcAft>
                <a:spcPts val="0"/>
              </a:spcAft>
              <a:buClr>
                <a:schemeClr val="dk1"/>
              </a:buClr>
              <a:buSzPts val="1100"/>
              <a:buFont typeface="Calibri"/>
              <a:buNone/>
              <a:defRPr sz="1100"/>
            </a:lvl6pPr>
            <a:lvl7pPr lvl="6" algn="l" rtl="0">
              <a:spcBef>
                <a:spcPts val="0"/>
              </a:spcBef>
              <a:spcAft>
                <a:spcPts val="0"/>
              </a:spcAft>
              <a:buClr>
                <a:schemeClr val="dk1"/>
              </a:buClr>
              <a:buSzPts val="1100"/>
              <a:buFont typeface="Calibri"/>
              <a:buNone/>
              <a:defRPr sz="1100"/>
            </a:lvl7pPr>
            <a:lvl8pPr lvl="7" algn="l" rtl="0">
              <a:spcBef>
                <a:spcPts val="0"/>
              </a:spcBef>
              <a:spcAft>
                <a:spcPts val="0"/>
              </a:spcAft>
              <a:buClr>
                <a:schemeClr val="dk1"/>
              </a:buClr>
              <a:buSzPts val="1100"/>
              <a:buFont typeface="Calibri"/>
              <a:buNone/>
              <a:defRPr sz="1100"/>
            </a:lvl8pPr>
            <a:lvl9pPr lvl="8" algn="l" rtl="0">
              <a:spcBef>
                <a:spcPts val="0"/>
              </a:spcBef>
              <a:spcAft>
                <a:spcPts val="0"/>
              </a:spcAft>
              <a:buClr>
                <a:schemeClr val="dk1"/>
              </a:buClr>
              <a:buSzPts val="1100"/>
              <a:buFont typeface="Calibri"/>
              <a:buNone/>
              <a:defRPr sz="1100"/>
            </a:lvl9pPr>
          </a:lstStyle>
          <a:p>
            <a:endParaRPr/>
          </a:p>
        </p:txBody>
      </p:sp>
      <p:sp>
        <p:nvSpPr>
          <p:cNvPr id="528" name="Google Shape;528;p8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1pPr>
            <a:lvl2pPr marL="0" marR="0" lvl="1"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2pPr>
            <a:lvl3pPr marL="0" marR="0" lvl="2"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3pPr>
            <a:lvl4pPr marL="0" marR="0" lvl="3"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4pPr>
            <a:lvl5pPr marL="0" marR="0" lvl="4"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5pPr>
            <a:lvl6pPr marL="0" marR="0" lvl="5"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6pPr>
            <a:lvl7pPr marL="0" marR="0" lvl="6"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7pPr>
            <a:lvl8pPr marL="0" marR="0" lvl="7"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8pPr>
            <a:lvl9pPr marL="0" marR="0" lvl="8"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29" name="Google Shape;529;p81"/>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Large Type 2">
  <p:cSld name="Large Type_2">
    <p:bg>
      <p:bgPr>
        <a:solidFill>
          <a:schemeClr val="dk2"/>
        </a:solidFill>
        <a:effectLst/>
      </p:bgPr>
    </p:bg>
    <p:spTree>
      <p:nvGrpSpPr>
        <p:cNvPr id="1" name="Shape 530"/>
        <p:cNvGrpSpPr/>
        <p:nvPr/>
      </p:nvGrpSpPr>
      <p:grpSpPr>
        <a:xfrm>
          <a:off x="0" y="0"/>
          <a:ext cx="0" cy="0"/>
          <a:chOff x="0" y="0"/>
          <a:chExt cx="0" cy="0"/>
        </a:xfrm>
      </p:grpSpPr>
      <p:sp>
        <p:nvSpPr>
          <p:cNvPr id="531" name="Google Shape;531;p8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32" name="Google Shape;532;p82"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33" name="Google Shape;533;p82"/>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4" name="Google Shape;534;p82"/>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5" name="Google Shape;535;p82"/>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6" name="Google Shape;536;p8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37" name="Google Shape;537;p82"/>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Large Type 3">
  <p:cSld name="Large Type_3">
    <p:bg>
      <p:bgPr>
        <a:solidFill>
          <a:schemeClr val="accent5"/>
        </a:solidFill>
        <a:effectLst/>
      </p:bgPr>
    </p:bg>
    <p:spTree>
      <p:nvGrpSpPr>
        <p:cNvPr id="1" name="Shape 538"/>
        <p:cNvGrpSpPr/>
        <p:nvPr/>
      </p:nvGrpSpPr>
      <p:grpSpPr>
        <a:xfrm>
          <a:off x="0" y="0"/>
          <a:ext cx="0" cy="0"/>
          <a:chOff x="0" y="0"/>
          <a:chExt cx="0" cy="0"/>
        </a:xfrm>
      </p:grpSpPr>
      <p:sp>
        <p:nvSpPr>
          <p:cNvPr id="539" name="Google Shape;539;p8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40" name="Google Shape;540;p83"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41" name="Google Shape;541;p83"/>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2" name="Google Shape;542;p83"/>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3" name="Google Shape;543;p83"/>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4" name="Google Shape;544;p8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45" name="Google Shape;545;p83"/>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546"/>
        <p:cNvGrpSpPr/>
        <p:nvPr/>
      </p:nvGrpSpPr>
      <p:grpSpPr>
        <a:xfrm>
          <a:off x="0" y="0"/>
          <a:ext cx="0" cy="0"/>
          <a:chOff x="0" y="0"/>
          <a:chExt cx="0" cy="0"/>
        </a:xfrm>
      </p:grpSpPr>
      <p:sp>
        <p:nvSpPr>
          <p:cNvPr id="547" name="Google Shape;547;p8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48" name="Google Shape;548;p8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49" name="Google Shape;549;p8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0" name="Google Shape;550;p84"/>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1" name="Google Shape;551;p84"/>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2" name="Google Shape;552;p8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53" name="Google Shape;553;p84"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554" name="Google Shape;554;p84"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555" name="Google Shape;555;p84"/>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b="0" i="0" u="none" strike="noStrike" cap="none">
                <a:solidFill>
                  <a:schemeClr val="accent1"/>
                </a:solidFill>
                <a:latin typeface="Calibri"/>
                <a:ea typeface="Calibri"/>
                <a:cs typeface="Calibri"/>
                <a:sym typeface="Calibri"/>
              </a:rPr>
              <a:t>twitter.com/ORDeptEd | fb.com/ORDeptEd</a:t>
            </a: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
        <p:cNvGrpSpPr/>
        <p:nvPr/>
      </p:nvGrpSpPr>
      <p:grpSpPr>
        <a:xfrm>
          <a:off x="0" y="0"/>
          <a:ext cx="0" cy="0"/>
          <a:chOff x="0" y="0"/>
          <a:chExt cx="0" cy="0"/>
        </a:xfrm>
      </p:grpSpPr>
      <p:sp>
        <p:nvSpPr>
          <p:cNvPr id="51" name="Google Shape;51;p1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595959"/>
              </a:solidFill>
              <a:latin typeface="Calibri"/>
              <a:ea typeface="Calibri"/>
              <a:cs typeface="Calibri"/>
              <a:sym typeface="Calibri"/>
            </a:endParaRPr>
          </a:p>
        </p:txBody>
      </p:sp>
      <p:sp>
        <p:nvSpPr>
          <p:cNvPr id="52" name="Google Shape;52;p1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1"/>
              </a:buClr>
              <a:buSzPts val="3300"/>
              <a:buFont typeface="Calibri"/>
              <a:buNone/>
              <a:defRPr sz="3300" b="0" i="0" u="none" strike="noStrike" cap="none">
                <a:solidFill>
                  <a:schemeClr val="accen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libri"/>
                <a:ea typeface="Calibri"/>
                <a:cs typeface="Calibri"/>
                <a:sym typeface="Calibri"/>
              </a:defRPr>
            </a:lvl1pPr>
            <a:lvl2pPr marL="0" marR="0" lvl="1" indent="0" algn="r" rtl="0">
              <a:spcBef>
                <a:spcPts val="0"/>
              </a:spcBef>
              <a:buNone/>
              <a:defRPr sz="900" b="0" i="0" u="none" strike="noStrike" cap="none">
                <a:solidFill>
                  <a:srgbClr val="595959"/>
                </a:solidFill>
                <a:latin typeface="Calibri"/>
                <a:ea typeface="Calibri"/>
                <a:cs typeface="Calibri"/>
                <a:sym typeface="Calibri"/>
              </a:defRPr>
            </a:lvl2pPr>
            <a:lvl3pPr marL="0" marR="0" lvl="2" indent="0" algn="r" rtl="0">
              <a:spcBef>
                <a:spcPts val="0"/>
              </a:spcBef>
              <a:buNone/>
              <a:defRPr sz="900" b="0" i="0" u="none" strike="noStrike" cap="none">
                <a:solidFill>
                  <a:srgbClr val="595959"/>
                </a:solidFill>
                <a:latin typeface="Calibri"/>
                <a:ea typeface="Calibri"/>
                <a:cs typeface="Calibri"/>
                <a:sym typeface="Calibri"/>
              </a:defRPr>
            </a:lvl3pPr>
            <a:lvl4pPr marL="0" marR="0" lvl="3" indent="0" algn="r" rtl="0">
              <a:spcBef>
                <a:spcPts val="0"/>
              </a:spcBef>
              <a:buNone/>
              <a:defRPr sz="900" b="0" i="0" u="none" strike="noStrike" cap="none">
                <a:solidFill>
                  <a:srgbClr val="595959"/>
                </a:solidFill>
                <a:latin typeface="Calibri"/>
                <a:ea typeface="Calibri"/>
                <a:cs typeface="Calibri"/>
                <a:sym typeface="Calibri"/>
              </a:defRPr>
            </a:lvl4pPr>
            <a:lvl5pPr marL="0" marR="0" lvl="4" indent="0" algn="r" rtl="0">
              <a:spcBef>
                <a:spcPts val="0"/>
              </a:spcBef>
              <a:buNone/>
              <a:defRPr sz="900" b="0" i="0" u="none" strike="noStrike" cap="none">
                <a:solidFill>
                  <a:srgbClr val="595959"/>
                </a:solidFill>
                <a:latin typeface="Calibri"/>
                <a:ea typeface="Calibri"/>
                <a:cs typeface="Calibri"/>
                <a:sym typeface="Calibri"/>
              </a:defRPr>
            </a:lvl5pPr>
            <a:lvl6pPr marL="0" marR="0" lvl="5" indent="0" algn="r" rtl="0">
              <a:spcBef>
                <a:spcPts val="0"/>
              </a:spcBef>
              <a:buNone/>
              <a:defRPr sz="900" b="0" i="0" u="none" strike="noStrike" cap="none">
                <a:solidFill>
                  <a:srgbClr val="595959"/>
                </a:solidFill>
                <a:latin typeface="Calibri"/>
                <a:ea typeface="Calibri"/>
                <a:cs typeface="Calibri"/>
                <a:sym typeface="Calibri"/>
              </a:defRPr>
            </a:lvl6pPr>
            <a:lvl7pPr marL="0" marR="0" lvl="6" indent="0" algn="r" rtl="0">
              <a:spcBef>
                <a:spcPts val="0"/>
              </a:spcBef>
              <a:buNone/>
              <a:defRPr sz="900" b="0" i="0" u="none" strike="noStrike" cap="none">
                <a:solidFill>
                  <a:srgbClr val="595959"/>
                </a:solidFill>
                <a:latin typeface="Calibri"/>
                <a:ea typeface="Calibri"/>
                <a:cs typeface="Calibri"/>
                <a:sym typeface="Calibri"/>
              </a:defRPr>
            </a:lvl7pPr>
            <a:lvl8pPr marL="0" marR="0" lvl="7" indent="0" algn="r" rtl="0">
              <a:spcBef>
                <a:spcPts val="0"/>
              </a:spcBef>
              <a:buNone/>
              <a:defRPr sz="900" b="0" i="0" u="none" strike="noStrike" cap="none">
                <a:solidFill>
                  <a:srgbClr val="595959"/>
                </a:solidFill>
                <a:latin typeface="Calibri"/>
                <a:ea typeface="Calibri"/>
                <a:cs typeface="Calibri"/>
                <a:sym typeface="Calibri"/>
              </a:defRPr>
            </a:lvl8pPr>
            <a:lvl9pPr marL="0" marR="0" lvl="8" indent="0" algn="r" rtl="0">
              <a:spcBef>
                <a:spcPts val="0"/>
              </a:spcBef>
              <a:buNone/>
              <a:defRPr sz="9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descr="Decorative line break"/>
          <p:cNvPicPr preferRelativeResize="0"/>
          <p:nvPr/>
        </p:nvPicPr>
        <p:blipFill rotWithShape="1">
          <a:blip r:embed="rId73">
            <a:alphaModFix/>
          </a:blip>
          <a:srcRect/>
          <a:stretch/>
        </p:blipFill>
        <p:spPr>
          <a:xfrm>
            <a:off x="603503" y="1168770"/>
            <a:ext cx="964694" cy="182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hyperlink" Target="https://www.attendanceworks.org/using-chronic-absence-data-to-improve-conditions-for-learn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nva.com/design/DAGx4tFlqWg/c7JzFW3wI1OQ9jb_VMsTGw/edit?utm_content=DAGx4tFlqWg&amp;utm_campaign=designshare&amp;utm_medium=link2&amp;utm_source=sharebutton" TargetMode="External"/><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oregon.gov/ode/students-and-family/attendance/pages/default.aspx"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5"/>
          <p:cNvSpPr txBox="1">
            <a:spLocks noGrp="1"/>
          </p:cNvSpPr>
          <p:nvPr>
            <p:ph type="ctrTitle"/>
          </p:nvPr>
        </p:nvSpPr>
        <p:spPr>
          <a:xfrm>
            <a:off x="591550" y="1694575"/>
            <a:ext cx="8091300" cy="7674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1"/>
              </a:buClr>
              <a:buSzPts val="4100"/>
              <a:buFont typeface="Calibri"/>
              <a:buNone/>
            </a:pPr>
            <a:r>
              <a:rPr lang="en" sz="3800"/>
              <a:t>TAPP Family Advocate Monthly Space</a:t>
            </a:r>
            <a:endParaRPr sz="3800"/>
          </a:p>
        </p:txBody>
      </p:sp>
      <p:sp>
        <p:nvSpPr>
          <p:cNvPr id="561" name="Google Shape;561;p85"/>
          <p:cNvSpPr txBox="1">
            <a:spLocks noGrp="1"/>
          </p:cNvSpPr>
          <p:nvPr>
            <p:ph type="subTitle" idx="1"/>
          </p:nvPr>
        </p:nvSpPr>
        <p:spPr>
          <a:xfrm>
            <a:off x="546150" y="2701550"/>
            <a:ext cx="8199300" cy="18006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accent1"/>
              </a:buClr>
              <a:buSzPts val="1800"/>
              <a:buNone/>
            </a:pPr>
            <a:r>
              <a:rPr lang="en"/>
              <a:t>September 3, 2025 - 12:30-2:30PM</a:t>
            </a:r>
            <a:endParaRPr/>
          </a:p>
          <a:p>
            <a:pPr marL="0" lvl="0" indent="0" algn="ctr" rtl="0">
              <a:lnSpc>
                <a:spcPct val="90000"/>
              </a:lnSpc>
              <a:spcBef>
                <a:spcPts val="0"/>
              </a:spcBef>
              <a:spcAft>
                <a:spcPts val="0"/>
              </a:spcAft>
              <a:buClr>
                <a:schemeClr val="accent1"/>
              </a:buClr>
              <a:buSzPts val="1800"/>
              <a:buNone/>
            </a:pPr>
            <a:endParaRPr/>
          </a:p>
          <a:p>
            <a:pPr marL="0" lvl="0" indent="0" algn="l" rtl="0">
              <a:lnSpc>
                <a:spcPct val="90000"/>
              </a:lnSpc>
              <a:spcBef>
                <a:spcPts val="0"/>
              </a:spcBef>
              <a:spcAft>
                <a:spcPts val="0"/>
              </a:spcAft>
              <a:buClr>
                <a:schemeClr val="accent1"/>
              </a:buClr>
              <a:buSzPts val="1800"/>
              <a:buNone/>
            </a:pPr>
            <a:r>
              <a:rPr lang="en" sz="2000" b="1"/>
              <a:t>✅ Welcome! Please say hello to your colleagues in the chat. </a:t>
            </a:r>
            <a:endParaRPr sz="2000" b="1"/>
          </a:p>
          <a:p>
            <a:pPr marL="0" lvl="0" indent="0" algn="l" rtl="0">
              <a:lnSpc>
                <a:spcPct val="90000"/>
              </a:lnSpc>
              <a:spcBef>
                <a:spcPts val="0"/>
              </a:spcBef>
              <a:spcAft>
                <a:spcPts val="0"/>
              </a:spcAft>
              <a:buClr>
                <a:schemeClr val="accent1"/>
              </a:buClr>
              <a:buSzPts val="1800"/>
              <a:buNone/>
            </a:pPr>
            <a:r>
              <a:rPr lang="en" sz="2000" b="1"/>
              <a:t>✅ Rename yourself to your Name, school district initials, Tribal Partner(s), and pronouns. </a:t>
            </a:r>
            <a:endParaRPr sz="2000" b="1"/>
          </a:p>
          <a:p>
            <a:pPr marL="0" lvl="0" indent="0" algn="l" rtl="0">
              <a:lnSpc>
                <a:spcPct val="90000"/>
              </a:lnSpc>
              <a:spcBef>
                <a:spcPts val="0"/>
              </a:spcBef>
              <a:spcAft>
                <a:spcPts val="0"/>
              </a:spcAft>
              <a:buClr>
                <a:schemeClr val="accent1"/>
              </a:buClr>
              <a:buSzPts val="1800"/>
              <a:buNone/>
            </a:pPr>
            <a:r>
              <a:rPr lang="en" sz="2000" b="1"/>
              <a:t>✅ </a:t>
            </a:r>
            <a:r>
              <a:rPr lang="en" sz="2000">
                <a:highlight>
                  <a:srgbClr val="F0F4E6"/>
                </a:highlight>
              </a:rPr>
              <a:t>Materials Needed - Writing materials, water, snacks, etc.</a:t>
            </a:r>
            <a:endParaRPr sz="2000">
              <a:highlight>
                <a:srgbClr val="F0F4E6"/>
              </a:highlight>
            </a:endParaRPr>
          </a:p>
        </p:txBody>
      </p:sp>
      <p:sp>
        <p:nvSpPr>
          <p:cNvPr id="562" name="Google Shape;562;p8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563" name="Google Shape;563;p85"/>
          <p:cNvSpPr txBox="1"/>
          <p:nvPr/>
        </p:nvSpPr>
        <p:spPr>
          <a:xfrm>
            <a:off x="1320200" y="675625"/>
            <a:ext cx="14055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Calibri"/>
                <a:ea typeface="Calibri"/>
                <a:cs typeface="Calibri"/>
                <a:sym typeface="Calibri"/>
              </a:rPr>
              <a:t>Saturday Dec 21</a:t>
            </a:r>
            <a:endParaRPr sz="13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4"/>
          <p:cNvSpPr txBox="1">
            <a:spLocks noGrp="1"/>
          </p:cNvSpPr>
          <p:nvPr>
            <p:ph type="title"/>
          </p:nvPr>
        </p:nvSpPr>
        <p:spPr>
          <a:xfrm>
            <a:off x="537883" y="584734"/>
            <a:ext cx="2949000" cy="18975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Reflection Question</a:t>
            </a:r>
            <a:endParaRPr/>
          </a:p>
        </p:txBody>
      </p:sp>
      <p:sp>
        <p:nvSpPr>
          <p:cNvPr id="633" name="Google Shape;633;p94"/>
          <p:cNvSpPr txBox="1">
            <a:spLocks noGrp="1"/>
          </p:cNvSpPr>
          <p:nvPr>
            <p:ph type="body" idx="1"/>
          </p:nvPr>
        </p:nvSpPr>
        <p:spPr>
          <a:xfrm>
            <a:off x="3887391" y="584735"/>
            <a:ext cx="4629300" cy="38112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t>The school year has begun. A new season of this work is upon us.</a:t>
            </a:r>
            <a:endParaRPr/>
          </a:p>
          <a:p>
            <a:pPr marL="457200" lvl="0" indent="-342900" algn="l" rtl="0">
              <a:spcBef>
                <a:spcPts val="800"/>
              </a:spcBef>
              <a:spcAft>
                <a:spcPts val="0"/>
              </a:spcAft>
              <a:buSzPts val="1800"/>
              <a:buChar char="-"/>
            </a:pPr>
            <a:r>
              <a:rPr lang="en"/>
              <a:t>What is at the forefront of your mind?</a:t>
            </a:r>
            <a:endParaRPr/>
          </a:p>
          <a:p>
            <a:pPr marL="457200" lvl="0" indent="-342900" algn="l" rtl="0">
              <a:spcBef>
                <a:spcPts val="0"/>
              </a:spcBef>
              <a:spcAft>
                <a:spcPts val="0"/>
              </a:spcAft>
              <a:buSzPts val="1800"/>
              <a:buChar char="-"/>
            </a:pPr>
            <a:r>
              <a:rPr lang="en"/>
              <a:t>What were the wealths of knowledge you learned last year that have impacted your first steps into the 2025-2026 school year?</a:t>
            </a:r>
            <a:endParaRPr/>
          </a:p>
          <a:p>
            <a:pPr marL="457200" lvl="0" indent="-342900" algn="l" rtl="0">
              <a:spcBef>
                <a:spcPts val="0"/>
              </a:spcBef>
              <a:spcAft>
                <a:spcPts val="0"/>
              </a:spcAft>
              <a:buSzPts val="1800"/>
              <a:buChar char="-"/>
            </a:pPr>
            <a:r>
              <a:rPr lang="en"/>
              <a:t>Lastly, what might have you lost track of already that you know you need to re-prioritize with the site team immediately?</a:t>
            </a:r>
            <a:endParaRPr/>
          </a:p>
          <a:p>
            <a:pPr marL="0" lvl="0" indent="0" algn="l" rtl="0">
              <a:spcBef>
                <a:spcPts val="800"/>
              </a:spcBef>
              <a:spcAft>
                <a:spcPts val="0"/>
              </a:spcAft>
              <a:buNone/>
            </a:pPr>
            <a:r>
              <a:rPr lang="en"/>
              <a:t>Write silently for 5 minutes. Spend time with each question. Then, we will share out as a whole group.</a:t>
            </a:r>
            <a:endParaRPr/>
          </a:p>
          <a:p>
            <a:pPr marL="0" lvl="0" indent="0" algn="l" rtl="0">
              <a:spcBef>
                <a:spcPts val="800"/>
              </a:spcBef>
              <a:spcAft>
                <a:spcPts val="0"/>
              </a:spcAft>
              <a:buNone/>
            </a:pPr>
            <a:endParaRPr/>
          </a:p>
        </p:txBody>
      </p:sp>
      <p:pic>
        <p:nvPicPr>
          <p:cNvPr id="634" name="Google Shape;634;p94"/>
          <p:cNvPicPr preferRelativeResize="0"/>
          <p:nvPr/>
        </p:nvPicPr>
        <p:blipFill>
          <a:blip r:embed="rId3">
            <a:alphaModFix/>
          </a:blip>
          <a:stretch>
            <a:fillRect/>
          </a:stretch>
        </p:blipFill>
        <p:spPr>
          <a:xfrm>
            <a:off x="794450" y="1629475"/>
            <a:ext cx="2128301" cy="2837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5"/>
          <p:cNvSpPr txBox="1">
            <a:spLocks noGrp="1"/>
          </p:cNvSpPr>
          <p:nvPr>
            <p:ph type="body" idx="1"/>
          </p:nvPr>
        </p:nvSpPr>
        <p:spPr>
          <a:xfrm>
            <a:off x="387600" y="955926"/>
            <a:ext cx="8368800" cy="3036600"/>
          </a:xfrm>
          <a:prstGeom prst="rect">
            <a:avLst/>
          </a:prstGeom>
        </p:spPr>
        <p:txBody>
          <a:bodyPr spcFirstLastPara="1" wrap="square" lIns="68575" tIns="34275" rIns="68575" bIns="34275" anchor="t" anchorCtr="0">
            <a:normAutofit fontScale="92500" lnSpcReduction="20000"/>
          </a:bodyPr>
          <a:lstStyle/>
          <a:p>
            <a:pPr marL="0" lvl="0" indent="0" algn="l" rtl="0">
              <a:spcBef>
                <a:spcPts val="800"/>
              </a:spcBef>
              <a:spcAft>
                <a:spcPts val="0"/>
              </a:spcAft>
              <a:buNone/>
            </a:pPr>
            <a:r>
              <a:rPr lang="en" sz="2400"/>
              <a:t>Shawn Wilson, author of Research is Ceremony, on </a:t>
            </a:r>
            <a:r>
              <a:rPr lang="en" sz="2400" b="1">
                <a:solidFill>
                  <a:schemeClr val="accent1"/>
                </a:solidFill>
              </a:rPr>
              <a:t>relational accountability</a:t>
            </a:r>
            <a:r>
              <a:rPr lang="en" sz="2400"/>
              <a:t> –</a:t>
            </a:r>
            <a:endParaRPr sz="2400" b="1"/>
          </a:p>
          <a:p>
            <a:pPr marL="381000" marR="381000" lvl="0" indent="0" algn="l" rtl="0">
              <a:lnSpc>
                <a:spcPct val="115000"/>
              </a:lnSpc>
              <a:spcBef>
                <a:spcPts val="1200"/>
              </a:spcBef>
              <a:spcAft>
                <a:spcPts val="0"/>
              </a:spcAft>
              <a:buNone/>
            </a:pPr>
            <a:r>
              <a:rPr lang="en" sz="2400"/>
              <a:t>Interpreted quote -</a:t>
            </a:r>
            <a:endParaRPr sz="2400"/>
          </a:p>
          <a:p>
            <a:pPr marL="381000" marR="381000" lvl="0" indent="0" algn="l" rtl="0">
              <a:lnSpc>
                <a:spcPct val="115000"/>
              </a:lnSpc>
              <a:spcBef>
                <a:spcPts val="1200"/>
              </a:spcBef>
              <a:spcAft>
                <a:spcPts val="0"/>
              </a:spcAft>
              <a:buClr>
                <a:schemeClr val="dk1"/>
              </a:buClr>
              <a:buSzPct val="45833"/>
              <a:buFont typeface="Arial"/>
              <a:buNone/>
            </a:pPr>
            <a:r>
              <a:rPr lang="en" sz="2400" i="1"/>
              <a:t>The shared aspect of Indigenous [ways of being] and [knowing] is relationality — all things are related and therefore relevant. The shared aspect of an Indigenous value system and [how knowledge is taught] is accountability — to your relations.</a:t>
            </a:r>
            <a:endParaRPr sz="2400" i="1"/>
          </a:p>
          <a:p>
            <a:pPr marL="0" lvl="0" indent="0" algn="l" rtl="0">
              <a:spcBef>
                <a:spcPts val="1200"/>
              </a:spcBef>
              <a:spcAft>
                <a:spcPts val="0"/>
              </a:spcAft>
              <a:buNone/>
            </a:pPr>
            <a:endParaRPr/>
          </a:p>
        </p:txBody>
      </p:sp>
      <p:pic>
        <p:nvPicPr>
          <p:cNvPr id="640" name="Google Shape;640;p95"/>
          <p:cNvPicPr preferRelativeResize="0"/>
          <p:nvPr/>
        </p:nvPicPr>
        <p:blipFill>
          <a:blip r:embed="rId3">
            <a:alphaModFix/>
          </a:blip>
          <a:stretch>
            <a:fillRect/>
          </a:stretch>
        </p:blipFill>
        <p:spPr>
          <a:xfrm>
            <a:off x="7560650" y="249275"/>
            <a:ext cx="1137475" cy="1709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6"/>
          <p:cNvSpPr txBox="1">
            <a:spLocks noGrp="1"/>
          </p:cNvSpPr>
          <p:nvPr>
            <p:ph type="body" idx="1"/>
          </p:nvPr>
        </p:nvSpPr>
        <p:spPr>
          <a:xfrm>
            <a:off x="743500" y="1233350"/>
            <a:ext cx="8172300" cy="2871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200"/>
              <a:t>Shawn Wilson, in Research is Ceremony, </a:t>
            </a:r>
            <a:r>
              <a:rPr lang="en" sz="2200" b="1">
                <a:solidFill>
                  <a:schemeClr val="accent5"/>
                </a:solidFill>
              </a:rPr>
              <a:t>on our responsibility to future generations</a:t>
            </a:r>
            <a:r>
              <a:rPr lang="en" sz="2200"/>
              <a:t> -</a:t>
            </a:r>
            <a:endParaRPr sz="2200"/>
          </a:p>
          <a:p>
            <a:pPr marL="381000" marR="381000" lvl="0" indent="0" algn="l" rtl="0">
              <a:lnSpc>
                <a:spcPct val="115000"/>
              </a:lnSpc>
              <a:spcBef>
                <a:spcPts val="1200"/>
              </a:spcBef>
              <a:spcAft>
                <a:spcPts val="0"/>
              </a:spcAft>
              <a:buNone/>
            </a:pPr>
            <a:r>
              <a:rPr lang="en" sz="2200"/>
              <a:t>“When you accept relational accountability, every action you take becomes a ceremony — because you are mindful of its impact on all your relations, including those yet to come.”</a:t>
            </a:r>
            <a:endParaRPr sz="2200"/>
          </a:p>
          <a:p>
            <a:pPr marL="0" lvl="0" indent="0" algn="l" rtl="0">
              <a:spcBef>
                <a:spcPts val="12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7"/>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Foundational Conditions</a:t>
            </a:r>
            <a:endParaRPr/>
          </a:p>
        </p:txBody>
      </p:sp>
      <p:pic>
        <p:nvPicPr>
          <p:cNvPr id="651" name="Google Shape;651;p97"/>
          <p:cNvPicPr preferRelativeResize="0"/>
          <p:nvPr/>
        </p:nvPicPr>
        <p:blipFill>
          <a:blip r:embed="rId3">
            <a:alphaModFix/>
          </a:blip>
          <a:stretch>
            <a:fillRect/>
          </a:stretch>
        </p:blipFill>
        <p:spPr>
          <a:xfrm>
            <a:off x="4858300" y="767100"/>
            <a:ext cx="4094425" cy="4027275"/>
          </a:xfrm>
          <a:prstGeom prst="rect">
            <a:avLst/>
          </a:prstGeom>
          <a:noFill/>
          <a:ln>
            <a:noFill/>
          </a:ln>
        </p:spPr>
      </p:pic>
      <p:sp>
        <p:nvSpPr>
          <p:cNvPr id="652" name="Google Shape;652;p97"/>
          <p:cNvSpPr txBox="1"/>
          <p:nvPr/>
        </p:nvSpPr>
        <p:spPr>
          <a:xfrm>
            <a:off x="401700" y="3870375"/>
            <a:ext cx="4914900" cy="1015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Reflection: In what ways does the learning about the foundational conditions relate to the previous two teachings on relational accountability? </a:t>
            </a:r>
            <a:endParaRPr sz="1800">
              <a:solidFill>
                <a:schemeClr val="dk1"/>
              </a:solidFill>
              <a:latin typeface="Calibri"/>
              <a:ea typeface="Calibri"/>
              <a:cs typeface="Calibri"/>
              <a:sym typeface="Calibri"/>
            </a:endParaRPr>
          </a:p>
        </p:txBody>
      </p:sp>
      <p:sp>
        <p:nvSpPr>
          <p:cNvPr id="653" name="Google Shape;653;p97"/>
          <p:cNvSpPr txBox="1">
            <a:spLocks noGrp="1"/>
          </p:cNvSpPr>
          <p:nvPr>
            <p:ph type="body" idx="1"/>
          </p:nvPr>
        </p:nvSpPr>
        <p:spPr>
          <a:xfrm>
            <a:off x="497750" y="1285225"/>
            <a:ext cx="4618200" cy="22821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400"/>
              <a:t>These </a:t>
            </a:r>
            <a:r>
              <a:rPr lang="en" sz="1400" u="sng">
                <a:solidFill>
                  <a:srgbClr val="1155CC"/>
                </a:solidFill>
                <a:hlinkClick r:id="rId4">
                  <a:extLst>
                    <a:ext uri="{A12FA001-AC4F-418D-AE19-62706E023703}">
                      <ahyp:hlinkClr xmlns:ahyp="http://schemas.microsoft.com/office/drawing/2018/hyperlinkcolor" val="tx"/>
                    </a:ext>
                  </a:extLst>
                </a:hlinkClick>
              </a:rPr>
              <a:t>four foundational supports from Attendance Works</a:t>
            </a:r>
            <a:r>
              <a:rPr lang="en" sz="1400"/>
              <a:t> must be in place to create positive conditions for </a:t>
            </a:r>
            <a:r>
              <a:rPr lang="en" sz="1400" u="sng"/>
              <a:t>any</a:t>
            </a:r>
            <a:r>
              <a:rPr lang="en" sz="1400"/>
              <a:t> student to learn. </a:t>
            </a:r>
            <a:endParaRPr sz="1400"/>
          </a:p>
          <a:p>
            <a:pPr marL="457200" lvl="0" indent="-317500" algn="l" rtl="0">
              <a:lnSpc>
                <a:spcPct val="115000"/>
              </a:lnSpc>
              <a:spcBef>
                <a:spcPts val="0"/>
              </a:spcBef>
              <a:spcAft>
                <a:spcPts val="0"/>
              </a:spcAft>
              <a:buSzPts val="1400"/>
              <a:buFont typeface="Calibri"/>
              <a:buChar char="●"/>
            </a:pPr>
            <a:r>
              <a:rPr lang="en" sz="1400"/>
              <a:t>Physical and Emotional Health and Safety</a:t>
            </a:r>
            <a:endParaRPr sz="1400"/>
          </a:p>
          <a:p>
            <a:pPr marL="457200" lvl="0" indent="-317500" algn="l" rtl="0">
              <a:lnSpc>
                <a:spcPct val="115000"/>
              </a:lnSpc>
              <a:spcBef>
                <a:spcPts val="0"/>
              </a:spcBef>
              <a:spcAft>
                <a:spcPts val="0"/>
              </a:spcAft>
              <a:buSzPts val="1400"/>
              <a:buFont typeface="Calibri"/>
              <a:buChar char="●"/>
            </a:pPr>
            <a:r>
              <a:rPr lang="en" sz="1400"/>
              <a:t>Belonging Connection and Support</a:t>
            </a:r>
            <a:endParaRPr sz="1400"/>
          </a:p>
          <a:p>
            <a:pPr marL="457200" lvl="0" indent="-317500" algn="l" rtl="0">
              <a:lnSpc>
                <a:spcPct val="115000"/>
              </a:lnSpc>
              <a:spcBef>
                <a:spcPts val="0"/>
              </a:spcBef>
              <a:spcAft>
                <a:spcPts val="0"/>
              </a:spcAft>
              <a:buSzPts val="1400"/>
              <a:buFont typeface="Calibri"/>
              <a:buChar char="●"/>
            </a:pPr>
            <a:r>
              <a:rPr lang="en" sz="1400"/>
              <a:t>Academic Challenge and Engagement</a:t>
            </a:r>
            <a:endParaRPr sz="1400"/>
          </a:p>
          <a:p>
            <a:pPr marL="457200" lvl="0" indent="-317500" algn="l" rtl="0">
              <a:lnSpc>
                <a:spcPct val="115000"/>
              </a:lnSpc>
              <a:spcBef>
                <a:spcPts val="0"/>
              </a:spcBef>
              <a:spcAft>
                <a:spcPts val="0"/>
              </a:spcAft>
              <a:buSzPts val="1400"/>
              <a:buFont typeface="Calibri"/>
              <a:buChar char="●"/>
            </a:pPr>
            <a:r>
              <a:rPr lang="en" sz="1400"/>
              <a:t>Adult and Student Well-Being and Emotional Competence</a:t>
            </a:r>
            <a:endParaRPr sz="1400"/>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400" b="1">
                <a:solidFill>
                  <a:srgbClr val="FF0000"/>
                </a:solidFill>
              </a:rPr>
              <a:t>When high levels of chronic absenteeism are present, it can indicate a deteorization of these foundational supports.</a:t>
            </a:r>
            <a:endParaRPr sz="1400" b="1">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98"/>
          <p:cNvPicPr preferRelativeResize="0"/>
          <p:nvPr/>
        </p:nvPicPr>
        <p:blipFill>
          <a:blip r:embed="rId3">
            <a:alphaModFix/>
          </a:blip>
          <a:stretch>
            <a:fillRect/>
          </a:stretch>
        </p:blipFill>
        <p:spPr>
          <a:xfrm>
            <a:off x="430075" y="654450"/>
            <a:ext cx="8376925" cy="4304675"/>
          </a:xfrm>
          <a:prstGeom prst="rect">
            <a:avLst/>
          </a:prstGeom>
          <a:noFill/>
          <a:ln>
            <a:noFill/>
          </a:ln>
        </p:spPr>
      </p:pic>
      <p:sp>
        <p:nvSpPr>
          <p:cNvPr id="659" name="Google Shape;659;p98"/>
          <p:cNvSpPr txBox="1"/>
          <p:nvPr/>
        </p:nvSpPr>
        <p:spPr>
          <a:xfrm>
            <a:off x="430075" y="276900"/>
            <a:ext cx="5681700" cy="5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The </a:t>
            </a:r>
            <a:r>
              <a:rPr lang="en" sz="1800" b="1">
                <a:solidFill>
                  <a:schemeClr val="accent2"/>
                </a:solidFill>
                <a:latin typeface="Calibri"/>
                <a:ea typeface="Calibri"/>
                <a:cs typeface="Calibri"/>
                <a:sym typeface="Calibri"/>
              </a:rPr>
              <a:t>fuchsia circle</a:t>
            </a:r>
            <a:r>
              <a:rPr lang="en" sz="1800">
                <a:solidFill>
                  <a:schemeClr val="dk1"/>
                </a:solidFill>
                <a:latin typeface="Calibri"/>
                <a:ea typeface="Calibri"/>
                <a:cs typeface="Calibri"/>
                <a:sym typeface="Calibri"/>
              </a:rPr>
              <a:t> reminds us that we must tend to both the </a:t>
            </a:r>
            <a:r>
              <a:rPr lang="en" sz="1800" u="sng">
                <a:solidFill>
                  <a:schemeClr val="dk1"/>
                </a:solidFill>
                <a:latin typeface="Calibri"/>
                <a:ea typeface="Calibri"/>
                <a:cs typeface="Calibri"/>
                <a:sym typeface="Calibri"/>
              </a:rPr>
              <a:t>foundational supports</a:t>
            </a:r>
            <a:r>
              <a:rPr lang="en" sz="1800">
                <a:solidFill>
                  <a:schemeClr val="dk1"/>
                </a:solidFill>
                <a:latin typeface="Calibri"/>
                <a:ea typeface="Calibri"/>
                <a:cs typeface="Calibri"/>
                <a:sym typeface="Calibri"/>
              </a:rPr>
              <a:t> and </a:t>
            </a:r>
            <a:r>
              <a:rPr lang="en" sz="1800" u="sng">
                <a:solidFill>
                  <a:schemeClr val="dk1"/>
                </a:solidFill>
                <a:latin typeface="Calibri"/>
                <a:ea typeface="Calibri"/>
                <a:cs typeface="Calibri"/>
                <a:sym typeface="Calibri"/>
              </a:rPr>
              <a:t>our practices, policies, and procedures</a:t>
            </a:r>
            <a:r>
              <a:rPr lang="en" sz="1800">
                <a:solidFill>
                  <a:schemeClr val="dk1"/>
                </a:solidFill>
                <a:latin typeface="Calibri"/>
                <a:ea typeface="Calibri"/>
                <a:cs typeface="Calibri"/>
                <a:sym typeface="Calibri"/>
              </a:rPr>
              <a:t> or we risk perpetuating harm.</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9"/>
          <p:cNvSpPr/>
          <p:nvPr/>
        </p:nvSpPr>
        <p:spPr>
          <a:xfrm>
            <a:off x="905400" y="366675"/>
            <a:ext cx="7333200" cy="14661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65" name="Google Shape;665;p99"/>
          <p:cNvSpPr txBox="1"/>
          <p:nvPr/>
        </p:nvSpPr>
        <p:spPr>
          <a:xfrm>
            <a:off x="1099975" y="453225"/>
            <a:ext cx="6773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Roboto"/>
                <a:ea typeface="Roboto"/>
                <a:cs typeface="Roboto"/>
                <a:sym typeface="Roboto"/>
              </a:rPr>
              <a:t>A key focus this school year will be to ensure we are developing and monitoring the effectiveness of our tiered supports in addressing the root causes of chronic absenteeism of AI/AN+ youth.</a:t>
            </a:r>
            <a:endParaRPr sz="1800">
              <a:solidFill>
                <a:schemeClr val="lt1"/>
              </a:solidFill>
              <a:latin typeface="Roboto"/>
              <a:ea typeface="Roboto"/>
              <a:cs typeface="Roboto"/>
              <a:sym typeface="Roboto"/>
            </a:endParaRPr>
          </a:p>
        </p:txBody>
      </p:sp>
      <p:graphicFrame>
        <p:nvGraphicFramePr>
          <p:cNvPr id="666" name="Google Shape;666;p99"/>
          <p:cNvGraphicFramePr/>
          <p:nvPr/>
        </p:nvGraphicFramePr>
        <p:xfrm>
          <a:off x="833250" y="2148525"/>
          <a:ext cx="3000000" cy="3000000"/>
        </p:xfrm>
        <a:graphic>
          <a:graphicData uri="http://schemas.openxmlformats.org/drawingml/2006/table">
            <a:tbl>
              <a:tblPr>
                <a:noFill/>
                <a:tableStyleId>{DD2CE5BD-BB6C-4490-AC4C-06EFBFA07DA1}</a:tableStyleId>
              </a:tblPr>
              <a:tblGrid>
                <a:gridCol w="1024425">
                  <a:extLst>
                    <a:ext uri="{9D8B030D-6E8A-4147-A177-3AD203B41FA5}">
                      <a16:colId xmlns:a16="http://schemas.microsoft.com/office/drawing/2014/main" val="20000"/>
                    </a:ext>
                  </a:extLst>
                </a:gridCol>
                <a:gridCol w="1279850">
                  <a:extLst>
                    <a:ext uri="{9D8B030D-6E8A-4147-A177-3AD203B41FA5}">
                      <a16:colId xmlns:a16="http://schemas.microsoft.com/office/drawing/2014/main" val="20001"/>
                    </a:ext>
                  </a:extLst>
                </a:gridCol>
                <a:gridCol w="835175">
                  <a:extLst>
                    <a:ext uri="{9D8B030D-6E8A-4147-A177-3AD203B41FA5}">
                      <a16:colId xmlns:a16="http://schemas.microsoft.com/office/drawing/2014/main" val="20002"/>
                    </a:ext>
                  </a:extLst>
                </a:gridCol>
                <a:gridCol w="1525125">
                  <a:extLst>
                    <a:ext uri="{9D8B030D-6E8A-4147-A177-3AD203B41FA5}">
                      <a16:colId xmlns:a16="http://schemas.microsoft.com/office/drawing/2014/main" val="20003"/>
                    </a:ext>
                  </a:extLst>
                </a:gridCol>
                <a:gridCol w="1599775">
                  <a:extLst>
                    <a:ext uri="{9D8B030D-6E8A-4147-A177-3AD203B41FA5}">
                      <a16:colId xmlns:a16="http://schemas.microsoft.com/office/drawing/2014/main" val="20004"/>
                    </a:ext>
                  </a:extLst>
                </a:gridCol>
                <a:gridCol w="1213125">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a:t>TAPP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Student Group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Student Count</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Greater than  90%</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90%- 80%</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80% or less</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Non TAPP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AIAN+</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34681</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58.4</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24.8</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16.8</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a:t>TAPP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AIAN+</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2377</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54.4</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27.7</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17.8</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a:t>Non TAPP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Total</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506263</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66.8</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21.7</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11.5</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a:t>TAPP</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Total</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13592</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56.3</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25.8</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t>18.0</a:t>
                      </a:r>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bl>
          </a:graphicData>
        </a:graphic>
      </p:graphicFrame>
      <p:pic>
        <p:nvPicPr>
          <p:cNvPr id="667" name="Google Shape;667;p99"/>
          <p:cNvPicPr preferRelativeResize="0"/>
          <p:nvPr/>
        </p:nvPicPr>
        <p:blipFill>
          <a:blip r:embed="rId3">
            <a:alphaModFix/>
          </a:blip>
          <a:stretch>
            <a:fillRect/>
          </a:stretch>
        </p:blipFill>
        <p:spPr>
          <a:xfrm>
            <a:off x="357980" y="1971825"/>
            <a:ext cx="628050" cy="599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00"/>
          <p:cNvSpPr txBox="1"/>
          <p:nvPr/>
        </p:nvSpPr>
        <p:spPr>
          <a:xfrm>
            <a:off x="589550" y="1378750"/>
            <a:ext cx="8119800" cy="321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600">
                <a:solidFill>
                  <a:schemeClr val="dk1"/>
                </a:solidFill>
              </a:rPr>
              <a:t>Scholars such as Hammond (</a:t>
            </a:r>
            <a:r>
              <a:rPr lang="en" sz="1600" i="1">
                <a:solidFill>
                  <a:schemeClr val="dk1"/>
                </a:solidFill>
              </a:rPr>
              <a:t>Culturally Responsive Teaching and the Brain</a:t>
            </a:r>
            <a:r>
              <a:rPr lang="en" sz="1600">
                <a:solidFill>
                  <a:schemeClr val="dk1"/>
                </a:solidFill>
              </a:rPr>
              <a:t>) and Khalifa (</a:t>
            </a:r>
            <a:r>
              <a:rPr lang="en" sz="1600" i="1">
                <a:solidFill>
                  <a:schemeClr val="dk1"/>
                </a:solidFill>
              </a:rPr>
              <a:t>Culturally Responsive School Leadership</a:t>
            </a:r>
            <a:r>
              <a:rPr lang="en" sz="1600">
                <a:solidFill>
                  <a:schemeClr val="dk1"/>
                </a:solidFill>
              </a:rPr>
              <a:t>) argue that MTSS often fails to account for systemic racism unless it explicitly integrates:</a:t>
            </a:r>
            <a:endParaRPr sz="1600">
              <a:solidFill>
                <a:schemeClr val="dk1"/>
              </a:solidFill>
            </a:endParaRPr>
          </a:p>
          <a:p>
            <a:pPr marL="457200" lvl="0" indent="-330200" algn="l" rtl="0">
              <a:lnSpc>
                <a:spcPct val="115000"/>
              </a:lnSpc>
              <a:spcBef>
                <a:spcPts val="1800"/>
              </a:spcBef>
              <a:spcAft>
                <a:spcPts val="0"/>
              </a:spcAft>
              <a:buClr>
                <a:schemeClr val="dk1"/>
              </a:buClr>
              <a:buSzPts val="1600"/>
              <a:buChar char="●"/>
            </a:pPr>
            <a:r>
              <a:rPr lang="en" sz="1600" b="1">
                <a:solidFill>
                  <a:schemeClr val="dk1"/>
                </a:solidFill>
              </a:rPr>
              <a:t>Identity-affirming Tier 1 practices</a:t>
            </a:r>
            <a:r>
              <a:rPr lang="en" sz="1600">
                <a:solidFill>
                  <a:schemeClr val="dk1"/>
                </a:solidFill>
              </a:rPr>
              <a:t> (e.g., relational trust, Native language, and land-based curriculum).</a:t>
            </a:r>
            <a:br>
              <a:rPr lang="en" sz="1600">
                <a:solidFill>
                  <a:schemeClr val="dk1"/>
                </a:solidFill>
              </a:rPr>
            </a:b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b="1">
                <a:solidFill>
                  <a:schemeClr val="dk1"/>
                </a:solidFill>
              </a:rPr>
              <a:t>Culturally-rooted Tier 2 supports</a:t>
            </a:r>
            <a:r>
              <a:rPr lang="en" sz="1600">
                <a:solidFill>
                  <a:schemeClr val="dk1"/>
                </a:solidFill>
              </a:rPr>
              <a:t> (e.g., family advocates, mentoring with elders).</a:t>
            </a:r>
            <a:br>
              <a:rPr lang="en" sz="1600">
                <a:solidFill>
                  <a:schemeClr val="dk1"/>
                </a:solidFill>
              </a:rPr>
            </a:b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b="1">
                <a:solidFill>
                  <a:schemeClr val="dk1"/>
                </a:solidFill>
              </a:rPr>
              <a:t>Anti-deficit Tier 3 approaches</a:t>
            </a:r>
            <a:r>
              <a:rPr lang="en" sz="1600">
                <a:solidFill>
                  <a:schemeClr val="dk1"/>
                </a:solidFill>
              </a:rPr>
              <a:t> that avoid pathologizing Native youth and instead address systemic barriers.</a:t>
            </a:r>
            <a:endParaRPr sz="1600">
              <a:solidFill>
                <a:schemeClr val="dk1"/>
              </a:solidFill>
            </a:endParaRPr>
          </a:p>
        </p:txBody>
      </p:sp>
      <p:sp>
        <p:nvSpPr>
          <p:cNvPr id="673" name="Google Shape;673;p100"/>
          <p:cNvSpPr txBox="1">
            <a:spLocks noGrp="1"/>
          </p:cNvSpPr>
          <p:nvPr>
            <p:ph type="title"/>
          </p:nvPr>
        </p:nvSpPr>
        <p:spPr>
          <a:xfrm>
            <a:off x="527857" y="342900"/>
            <a:ext cx="8088300" cy="7701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 b="1"/>
              <a:t>ESSENTIAL QUESTION -</a:t>
            </a:r>
            <a:endParaRPr b="1"/>
          </a:p>
          <a:p>
            <a:pPr marL="0" lvl="0" indent="0" algn="l" rtl="0">
              <a:spcBef>
                <a:spcPts val="0"/>
              </a:spcBef>
              <a:spcAft>
                <a:spcPts val="0"/>
              </a:spcAft>
              <a:buNone/>
            </a:pPr>
            <a:r>
              <a:rPr lang="en"/>
              <a:t>Is a Proposed Intervention Culturally Responsive?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1"/>
          <p:cNvSpPr txBox="1"/>
          <p:nvPr/>
        </p:nvSpPr>
        <p:spPr>
          <a:xfrm>
            <a:off x="543850" y="4470600"/>
            <a:ext cx="2580900" cy="453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79" name="Google Shape;679;p101"/>
          <p:cNvPicPr preferRelativeResize="0"/>
          <p:nvPr/>
        </p:nvPicPr>
        <p:blipFill>
          <a:blip r:embed="rId3">
            <a:alphaModFix/>
          </a:blip>
          <a:stretch>
            <a:fillRect/>
          </a:stretch>
        </p:blipFill>
        <p:spPr>
          <a:xfrm>
            <a:off x="1455850" y="294975"/>
            <a:ext cx="6204425" cy="4564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2"/>
          <p:cNvSpPr txBox="1">
            <a:spLocks noGrp="1"/>
          </p:cNvSpPr>
          <p:nvPr>
            <p:ph type="body" idx="1"/>
          </p:nvPr>
        </p:nvSpPr>
        <p:spPr>
          <a:xfrm>
            <a:off x="4983850" y="1494475"/>
            <a:ext cx="3725400" cy="3081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Let’s capture a snapshot of the Tiered Supports for Attendance currently in place at our most impacted school.</a:t>
            </a:r>
            <a:endParaRPr/>
          </a:p>
          <a:p>
            <a:pPr marL="457200" lvl="0" indent="-317500" algn="l" rtl="0">
              <a:spcBef>
                <a:spcPts val="800"/>
              </a:spcBef>
              <a:spcAft>
                <a:spcPts val="0"/>
              </a:spcAft>
              <a:buSzPts val="1400"/>
              <a:buChar char="-"/>
            </a:pPr>
            <a:r>
              <a:rPr lang="en"/>
              <a:t>Go to </a:t>
            </a:r>
            <a:r>
              <a:rPr lang="en" u="sng">
                <a:solidFill>
                  <a:schemeClr val="hlink"/>
                </a:solidFill>
                <a:hlinkClick r:id="rId3"/>
              </a:rPr>
              <a:t>this link</a:t>
            </a:r>
            <a:r>
              <a:rPr lang="en"/>
              <a:t> in Canva.</a:t>
            </a:r>
            <a:endParaRPr/>
          </a:p>
          <a:p>
            <a:pPr marL="457200" lvl="0" indent="-317500" algn="l" rtl="0">
              <a:spcBef>
                <a:spcPts val="0"/>
              </a:spcBef>
              <a:spcAft>
                <a:spcPts val="0"/>
              </a:spcAft>
              <a:buSzPts val="1400"/>
              <a:buChar char="-"/>
            </a:pPr>
            <a:r>
              <a:rPr lang="en"/>
              <a:t>Scroll until you find the page with the name of your school district.</a:t>
            </a:r>
            <a:endParaRPr/>
          </a:p>
          <a:p>
            <a:pPr marL="457200" lvl="0" indent="-317500" algn="l" rtl="0">
              <a:spcBef>
                <a:spcPts val="0"/>
              </a:spcBef>
              <a:spcAft>
                <a:spcPts val="0"/>
              </a:spcAft>
              <a:buSzPts val="1400"/>
              <a:buChar char="-"/>
            </a:pPr>
            <a:r>
              <a:rPr lang="en"/>
              <a:t>Begin your silent work time.</a:t>
            </a:r>
            <a:endParaRPr/>
          </a:p>
        </p:txBody>
      </p:sp>
      <p:sp>
        <p:nvSpPr>
          <p:cNvPr id="685" name="Google Shape;685;p102"/>
          <p:cNvSpPr txBox="1">
            <a:spLocks noGrp="1"/>
          </p:cNvSpPr>
          <p:nvPr>
            <p:ph type="title"/>
          </p:nvPr>
        </p:nvSpPr>
        <p:spPr>
          <a:xfrm>
            <a:off x="527857" y="220675"/>
            <a:ext cx="8088300" cy="7701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
              <a:t>Snapshot of our Tiered Supports for Attendance </a:t>
            </a:r>
            <a:endParaRPr/>
          </a:p>
        </p:txBody>
      </p:sp>
      <p:pic>
        <p:nvPicPr>
          <p:cNvPr id="686" name="Google Shape;686;p102"/>
          <p:cNvPicPr preferRelativeResize="0"/>
          <p:nvPr/>
        </p:nvPicPr>
        <p:blipFill>
          <a:blip r:embed="rId4">
            <a:alphaModFix/>
          </a:blip>
          <a:stretch>
            <a:fillRect/>
          </a:stretch>
        </p:blipFill>
        <p:spPr>
          <a:xfrm>
            <a:off x="304800" y="1256200"/>
            <a:ext cx="4596100" cy="35584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103"/>
          <p:cNvPicPr preferRelativeResize="0"/>
          <p:nvPr/>
        </p:nvPicPr>
        <p:blipFill>
          <a:blip r:embed="rId3">
            <a:alphaModFix/>
          </a:blip>
          <a:stretch>
            <a:fillRect/>
          </a:stretch>
        </p:blipFill>
        <p:spPr>
          <a:xfrm>
            <a:off x="988525" y="152400"/>
            <a:ext cx="6593837"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6"/>
          <p:cNvSpPr txBox="1">
            <a:spLocks noGrp="1"/>
          </p:cNvSpPr>
          <p:nvPr>
            <p:ph type="body" idx="1"/>
          </p:nvPr>
        </p:nvSpPr>
        <p:spPr>
          <a:xfrm>
            <a:off x="792650" y="1075547"/>
            <a:ext cx="8088300" cy="2428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000"/>
              <a:t>This monthly meeting is a sacred space for TAPP Family Advocates to –</a:t>
            </a:r>
            <a:endParaRPr sz="2000"/>
          </a:p>
          <a:p>
            <a:pPr marL="457200" lvl="0" indent="-330200" algn="l" rtl="0">
              <a:spcBef>
                <a:spcPts val="800"/>
              </a:spcBef>
              <a:spcAft>
                <a:spcPts val="0"/>
              </a:spcAft>
              <a:buSzPts val="1600"/>
              <a:buChar char="•"/>
            </a:pPr>
            <a:r>
              <a:rPr lang="en" sz="2000"/>
              <a:t>Be in community with other educators doing the same work</a:t>
            </a:r>
            <a:endParaRPr sz="2000"/>
          </a:p>
          <a:p>
            <a:pPr marL="457200" lvl="0" indent="-330200" algn="l" rtl="0">
              <a:spcBef>
                <a:spcPts val="0"/>
              </a:spcBef>
              <a:spcAft>
                <a:spcPts val="0"/>
              </a:spcAft>
              <a:buSzPts val="1600"/>
              <a:buChar char="•"/>
            </a:pPr>
            <a:r>
              <a:rPr lang="en" sz="2000"/>
              <a:t>Prevent isolation and burnout</a:t>
            </a:r>
            <a:endParaRPr sz="2000"/>
          </a:p>
          <a:p>
            <a:pPr marL="457200" lvl="0" indent="-330200" algn="l" rtl="0">
              <a:spcBef>
                <a:spcPts val="0"/>
              </a:spcBef>
              <a:spcAft>
                <a:spcPts val="0"/>
              </a:spcAft>
              <a:buSzPts val="1600"/>
              <a:buChar char="•"/>
            </a:pPr>
            <a:r>
              <a:rPr lang="en" sz="2000"/>
              <a:t>Grow our individual and collective capacities to lead systemic change</a:t>
            </a:r>
            <a:endParaRPr sz="2000"/>
          </a:p>
          <a:p>
            <a:pPr marL="0" lvl="0" indent="0" algn="l" rtl="0">
              <a:spcBef>
                <a:spcPts val="800"/>
              </a:spcBef>
              <a:spcAft>
                <a:spcPts val="0"/>
              </a:spcAft>
              <a:buNone/>
            </a:pPr>
            <a:endParaRPr sz="2000"/>
          </a:p>
          <a:p>
            <a:pPr marL="0" lvl="0" indent="0" algn="l" rtl="0">
              <a:spcBef>
                <a:spcPts val="800"/>
              </a:spcBef>
              <a:spcAft>
                <a:spcPts val="0"/>
              </a:spcAft>
              <a:buNone/>
            </a:pPr>
            <a:r>
              <a:rPr lang="en" sz="2000"/>
              <a:t>This space needs everyone to participate fully, be on camera to the greatest extent possible, and push yourself and one another to grow and lead in a good way. 💙</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4"/>
          <p:cNvSpPr/>
          <p:nvPr/>
        </p:nvSpPr>
        <p:spPr>
          <a:xfrm>
            <a:off x="630400" y="244450"/>
            <a:ext cx="7333200" cy="366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7" name="Google Shape;697;p104"/>
          <p:cNvSpPr txBox="1"/>
          <p:nvPr/>
        </p:nvSpPr>
        <p:spPr>
          <a:xfrm>
            <a:off x="824975" y="220000"/>
            <a:ext cx="6773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Snapshot of Root Causes from TAPP Final Reports</a:t>
            </a:r>
            <a:endParaRPr sz="1500">
              <a:solidFill>
                <a:schemeClr val="lt1"/>
              </a:solidFill>
              <a:latin typeface="Roboto"/>
              <a:ea typeface="Roboto"/>
              <a:cs typeface="Roboto"/>
              <a:sym typeface="Roboto"/>
            </a:endParaRPr>
          </a:p>
        </p:txBody>
      </p:sp>
      <p:pic>
        <p:nvPicPr>
          <p:cNvPr id="698" name="Google Shape;698;p104"/>
          <p:cNvPicPr preferRelativeResize="0"/>
          <p:nvPr/>
        </p:nvPicPr>
        <p:blipFill>
          <a:blip r:embed="rId3">
            <a:alphaModFix/>
          </a:blip>
          <a:stretch>
            <a:fillRect/>
          </a:stretch>
        </p:blipFill>
        <p:spPr>
          <a:xfrm>
            <a:off x="306725" y="706800"/>
            <a:ext cx="8431999" cy="4222800"/>
          </a:xfrm>
          <a:prstGeom prst="rect">
            <a:avLst/>
          </a:prstGeom>
          <a:noFill/>
          <a:ln>
            <a:noFill/>
          </a:ln>
        </p:spPr>
      </p:pic>
      <p:sp>
        <p:nvSpPr>
          <p:cNvPr id="699" name="Google Shape;699;p104"/>
          <p:cNvSpPr txBox="1"/>
          <p:nvPr/>
        </p:nvSpPr>
        <p:spPr>
          <a:xfrm>
            <a:off x="5255525" y="3819425"/>
            <a:ext cx="3483300" cy="987900"/>
          </a:xfrm>
          <a:prstGeom prst="rect">
            <a:avLst/>
          </a:prstGeom>
          <a:solidFill>
            <a:srgbClr val="FCF4F8"/>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Next Month - We will workshop the build out of a tiered support for one of these areas.</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5"/>
          <p:cNvSpPr txBox="1">
            <a:spLocks noGrp="1"/>
          </p:cNvSpPr>
          <p:nvPr>
            <p:ph type="body" idx="1"/>
          </p:nvPr>
        </p:nvSpPr>
        <p:spPr>
          <a:xfrm>
            <a:off x="3851800" y="274900"/>
            <a:ext cx="4961700" cy="3636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300">
                <a:latin typeface="Roboto"/>
                <a:ea typeface="Roboto"/>
                <a:cs typeface="Roboto"/>
                <a:sym typeface="Roboto"/>
              </a:rPr>
              <a:t>“Ten districts, nine of them neighboring one of Oregon’s nine federally recognized tribes, receive a Tribal Attendance Promising Practices grant. These are not just “any” districts; together they serve 41% of the state’s American Indian/Alaska Native (AI/AN) students and do so in some of the most historically and politically complicated border-town contexts in the Pacific Northwest. Oregon, the so-called “end of the trail,” carries the layered weight of broken treaties, land theft, termination, and boarding school trauma—and yet, these districts, alongside their tribal partners, are showing what it takes to shift entire ecosystems for Native students. This work is not about checking boxes on attendance—it is about indigenizing public education systems and refusing to let colonial structures keep defining what school should mean for our youth. TAPP is about affirming truths, reconciling complex histories, and growing toward futures of healing and thriving for our Native youth.”</a:t>
            </a:r>
            <a:endParaRPr sz="2000"/>
          </a:p>
        </p:txBody>
      </p:sp>
      <p:sp>
        <p:nvSpPr>
          <p:cNvPr id="705" name="Google Shape;705;p105"/>
          <p:cNvSpPr txBox="1">
            <a:spLocks noGrp="1"/>
          </p:cNvSpPr>
          <p:nvPr>
            <p:ph type="title"/>
          </p:nvPr>
        </p:nvSpPr>
        <p:spPr>
          <a:xfrm>
            <a:off x="537883" y="584734"/>
            <a:ext cx="2949000" cy="19068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My Love Poem to You</a:t>
            </a:r>
            <a:endParaRPr/>
          </a:p>
        </p:txBody>
      </p:sp>
      <p:pic>
        <p:nvPicPr>
          <p:cNvPr id="706" name="Google Shape;706;p105"/>
          <p:cNvPicPr preferRelativeResize="0"/>
          <p:nvPr/>
        </p:nvPicPr>
        <p:blipFill>
          <a:blip r:embed="rId3">
            <a:alphaModFix/>
          </a:blip>
          <a:stretch>
            <a:fillRect/>
          </a:stretch>
        </p:blipFill>
        <p:spPr>
          <a:xfrm>
            <a:off x="221075" y="1924959"/>
            <a:ext cx="3582591" cy="1986852"/>
          </a:xfrm>
          <a:prstGeom prst="rect">
            <a:avLst/>
          </a:prstGeom>
          <a:noFill/>
          <a:ln>
            <a:noFill/>
          </a:ln>
        </p:spPr>
      </p:pic>
      <p:sp>
        <p:nvSpPr>
          <p:cNvPr id="707" name="Google Shape;707;p105"/>
          <p:cNvSpPr txBox="1"/>
          <p:nvPr/>
        </p:nvSpPr>
        <p:spPr>
          <a:xfrm>
            <a:off x="3903700" y="3967100"/>
            <a:ext cx="4857900" cy="982800"/>
          </a:xfrm>
          <a:prstGeom prst="rect">
            <a:avLst/>
          </a:prstGeom>
          <a:solidFill>
            <a:srgbClr val="E7F5F3"/>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i="1">
                <a:solidFill>
                  <a:schemeClr val="dk1"/>
                </a:solidFill>
                <a:latin typeface="Calibri"/>
                <a:ea typeface="Calibri"/>
                <a:cs typeface="Calibri"/>
                <a:sym typeface="Calibri"/>
              </a:rPr>
              <a:t>Share out on a mantra that will remind you of the power and gift of relational accountability you bring to this work.</a:t>
            </a:r>
            <a:endParaRPr sz="1700" i="1">
              <a:solidFill>
                <a:srgbClr val="FCEDE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6"/>
          <p:cNvSpPr txBox="1">
            <a:spLocks noGrp="1"/>
          </p:cNvSpPr>
          <p:nvPr>
            <p:ph type="ctrTitle"/>
          </p:nvPr>
        </p:nvSpPr>
        <p:spPr>
          <a:xfrm>
            <a:off x="537883" y="1866568"/>
            <a:ext cx="8088300" cy="1425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4000"/>
              <a:t>Text Parrish anytime at </a:t>
            </a:r>
            <a:r>
              <a:rPr lang="en" sz="4800">
                <a:solidFill>
                  <a:schemeClr val="dk1"/>
                </a:solidFill>
              </a:rPr>
              <a:t>971-208-0270 </a:t>
            </a:r>
            <a:endParaRPr sz="4800"/>
          </a:p>
        </p:txBody>
      </p:sp>
      <p:sp>
        <p:nvSpPr>
          <p:cNvPr id="713" name="Google Shape;713;p106"/>
          <p:cNvSpPr txBox="1"/>
          <p:nvPr/>
        </p:nvSpPr>
        <p:spPr>
          <a:xfrm>
            <a:off x="1056350" y="3426475"/>
            <a:ext cx="7334700" cy="10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Calibri"/>
                <a:ea typeface="Calibri"/>
                <a:cs typeface="Calibri"/>
                <a:sym typeface="Calibri"/>
              </a:rPr>
              <a:t>Or - send me an email. Call if you must.</a:t>
            </a:r>
            <a:endParaRPr sz="1900">
              <a:latin typeface="Calibri"/>
              <a:ea typeface="Calibri"/>
              <a:cs typeface="Calibri"/>
              <a:sym typeface="Calibri"/>
            </a:endParaRPr>
          </a:p>
          <a:p>
            <a:pPr marL="0" lvl="0" indent="0" algn="l" rtl="0">
              <a:spcBef>
                <a:spcPts val="0"/>
              </a:spcBef>
              <a:spcAft>
                <a:spcPts val="0"/>
              </a:spcAft>
              <a:buNone/>
            </a:pPr>
            <a:r>
              <a:rPr lang="en" sz="1900">
                <a:latin typeface="Calibri"/>
                <a:ea typeface="Calibri"/>
                <a:cs typeface="Calibri"/>
                <a:sym typeface="Calibri"/>
              </a:rPr>
              <a:t>There is no such thing as, “I know you are busy”. I am here for you.</a:t>
            </a:r>
            <a:endParaRPr sz="19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7"/>
          <p:cNvSpPr txBox="1">
            <a:spLocks noGrp="1"/>
          </p:cNvSpPr>
          <p:nvPr>
            <p:ph type="title"/>
          </p:nvPr>
        </p:nvSpPr>
        <p:spPr>
          <a:xfrm>
            <a:off x="509581" y="630731"/>
            <a:ext cx="2949000" cy="15591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sz="3200"/>
              <a:t>TAPP September Monthly Meeting Arc</a:t>
            </a:r>
            <a:endParaRPr sz="3200"/>
          </a:p>
        </p:txBody>
      </p:sp>
      <p:sp>
        <p:nvSpPr>
          <p:cNvPr id="575" name="Google Shape;575;p87"/>
          <p:cNvSpPr txBox="1">
            <a:spLocks noGrp="1"/>
          </p:cNvSpPr>
          <p:nvPr>
            <p:ph type="sldNum" idx="12"/>
          </p:nvPr>
        </p:nvSpPr>
        <p:spPr>
          <a:xfrm>
            <a:off x="7196963" y="4579784"/>
            <a:ext cx="16263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pic>
        <p:nvPicPr>
          <p:cNvPr id="576" name="Google Shape;576;p87"/>
          <p:cNvPicPr preferRelativeResize="0"/>
          <p:nvPr/>
        </p:nvPicPr>
        <p:blipFill>
          <a:blip r:embed="rId3">
            <a:alphaModFix/>
          </a:blip>
          <a:stretch>
            <a:fillRect/>
          </a:stretch>
        </p:blipFill>
        <p:spPr>
          <a:xfrm>
            <a:off x="643575" y="2406469"/>
            <a:ext cx="2598673" cy="1894275"/>
          </a:xfrm>
          <a:prstGeom prst="rect">
            <a:avLst/>
          </a:prstGeom>
          <a:noFill/>
          <a:ln>
            <a:noFill/>
          </a:ln>
        </p:spPr>
      </p:pic>
      <p:pic>
        <p:nvPicPr>
          <p:cNvPr id="577" name="Google Shape;577;p87"/>
          <p:cNvPicPr preferRelativeResize="0"/>
          <p:nvPr/>
        </p:nvPicPr>
        <p:blipFill>
          <a:blip r:embed="rId4">
            <a:alphaModFix/>
          </a:blip>
          <a:stretch>
            <a:fillRect/>
          </a:stretch>
        </p:blipFill>
        <p:spPr>
          <a:xfrm>
            <a:off x="3771025" y="345900"/>
            <a:ext cx="5052260" cy="4148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8"/>
          <p:cNvSpPr txBox="1"/>
          <p:nvPr/>
        </p:nvSpPr>
        <p:spPr>
          <a:xfrm>
            <a:off x="473525" y="4506675"/>
            <a:ext cx="3012600" cy="351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3" name="Google Shape;583;p88"/>
          <p:cNvPicPr preferRelativeResize="0"/>
          <p:nvPr/>
        </p:nvPicPr>
        <p:blipFill>
          <a:blip r:embed="rId3">
            <a:alphaModFix/>
          </a:blip>
          <a:stretch>
            <a:fillRect/>
          </a:stretch>
        </p:blipFill>
        <p:spPr>
          <a:xfrm>
            <a:off x="1414600" y="222412"/>
            <a:ext cx="6080225" cy="4698676"/>
          </a:xfrm>
          <a:prstGeom prst="rect">
            <a:avLst/>
          </a:prstGeom>
          <a:noFill/>
          <a:ln>
            <a:noFill/>
          </a:ln>
        </p:spPr>
      </p:pic>
      <p:sp>
        <p:nvSpPr>
          <p:cNvPr id="584" name="Google Shape;584;p88"/>
          <p:cNvSpPr txBox="1"/>
          <p:nvPr/>
        </p:nvSpPr>
        <p:spPr>
          <a:xfrm>
            <a:off x="2215725" y="1796550"/>
            <a:ext cx="2010000" cy="351000"/>
          </a:xfrm>
          <a:prstGeom prst="rect">
            <a:avLst/>
          </a:prstGeom>
          <a:solidFill>
            <a:srgbClr val="FAF5E3"/>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1155CC"/>
                </a:solidFill>
                <a:latin typeface="Calibri"/>
                <a:ea typeface="Calibri"/>
                <a:cs typeface="Calibri"/>
                <a:sym typeface="Calibri"/>
              </a:rPr>
              <a:t>Advocates:</a:t>
            </a:r>
            <a:endParaRPr sz="900" b="1">
              <a:solidFill>
                <a:srgbClr val="1155CC"/>
              </a:solidFill>
              <a:latin typeface="Calibri"/>
              <a:ea typeface="Calibri"/>
              <a:cs typeface="Calibri"/>
              <a:sym typeface="Calibri"/>
            </a:endParaRPr>
          </a:p>
          <a:p>
            <a:pPr marL="0" lvl="0" indent="0" algn="l" rtl="0">
              <a:spcBef>
                <a:spcPts val="0"/>
              </a:spcBef>
              <a:spcAft>
                <a:spcPts val="0"/>
              </a:spcAft>
              <a:buNone/>
            </a:pPr>
            <a:r>
              <a:rPr lang="en" sz="900" b="1">
                <a:solidFill>
                  <a:srgbClr val="1155CC"/>
                </a:solidFill>
                <a:latin typeface="Calibri"/>
                <a:ea typeface="Calibri"/>
                <a:cs typeface="Calibri"/>
                <a:sym typeface="Calibri"/>
              </a:rPr>
              <a:t>Rebecca Arredondo and Mike Solem</a:t>
            </a:r>
            <a:endParaRPr sz="900" b="1">
              <a:solidFill>
                <a:srgbClr val="1155CC"/>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9"/>
        <p:cNvGrpSpPr/>
        <p:nvPr/>
      </p:nvGrpSpPr>
      <p:grpSpPr>
        <a:xfrm>
          <a:off x="0" y="0"/>
          <a:ext cx="0" cy="0"/>
          <a:chOff x="0" y="0"/>
          <a:chExt cx="0" cy="0"/>
        </a:xfrm>
      </p:grpSpPr>
      <p:sp>
        <p:nvSpPr>
          <p:cNvPr id="590" name="Google Shape;590;p89"/>
          <p:cNvSpPr txBox="1">
            <a:spLocks noGrp="1"/>
          </p:cNvSpPr>
          <p:nvPr>
            <p:ph type="title"/>
          </p:nvPr>
        </p:nvSpPr>
        <p:spPr>
          <a:xfrm>
            <a:off x="366400" y="917175"/>
            <a:ext cx="3242400" cy="1039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SzPts val="990"/>
              <a:buNone/>
            </a:pPr>
            <a:r>
              <a:rPr lang="en" sz="3180" b="1"/>
              <a:t>TAPP Family Advocate Check-In</a:t>
            </a:r>
            <a:endParaRPr sz="3180" b="1"/>
          </a:p>
        </p:txBody>
      </p:sp>
      <p:sp>
        <p:nvSpPr>
          <p:cNvPr id="591" name="Google Shape;591;p89"/>
          <p:cNvSpPr txBox="1">
            <a:spLocks noGrp="1"/>
          </p:cNvSpPr>
          <p:nvPr>
            <p:ph type="sldNum" idx="12"/>
          </p:nvPr>
        </p:nvSpPr>
        <p:spPr>
          <a:xfrm>
            <a:off x="6457950" y="4604845"/>
            <a:ext cx="216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
        <p:nvSpPr>
          <p:cNvPr id="592" name="Google Shape;592;p89"/>
          <p:cNvSpPr txBox="1">
            <a:spLocks noGrp="1"/>
          </p:cNvSpPr>
          <p:nvPr>
            <p:ph type="body" idx="1"/>
          </p:nvPr>
        </p:nvSpPr>
        <p:spPr>
          <a:xfrm>
            <a:off x="3876925" y="951925"/>
            <a:ext cx="4914300" cy="17112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Char char="-"/>
            </a:pPr>
            <a:r>
              <a:rPr lang="en" sz="2400" b="1">
                <a:solidFill>
                  <a:schemeClr val="accent3"/>
                </a:solidFill>
              </a:rPr>
              <a:t>Roll Call</a:t>
            </a:r>
            <a:r>
              <a:rPr lang="en" sz="2400"/>
              <a:t>.</a:t>
            </a:r>
            <a:endParaRPr sz="2400"/>
          </a:p>
          <a:p>
            <a:pPr marL="457200" lvl="0" indent="-381000" algn="l" rtl="0">
              <a:spcBef>
                <a:spcPts val="0"/>
              </a:spcBef>
              <a:spcAft>
                <a:spcPts val="0"/>
              </a:spcAft>
              <a:buSzPts val="2400"/>
              <a:buChar char="-"/>
            </a:pPr>
            <a:r>
              <a:rPr lang="en" sz="2400"/>
              <a:t>What activities or events did you engage in this summer that made you feel alive and appreciative of the air you have in your lungs.</a:t>
            </a:r>
            <a:endParaRPr sz="2400"/>
          </a:p>
          <a:p>
            <a:pPr marL="457200" lvl="0" indent="0" algn="l" rtl="0">
              <a:lnSpc>
                <a:spcPct val="100000"/>
              </a:lnSpc>
              <a:spcBef>
                <a:spcPts val="0"/>
              </a:spcBef>
              <a:spcAft>
                <a:spcPts val="0"/>
              </a:spcAft>
              <a:buNone/>
            </a:pPr>
            <a:endParaRPr sz="1500">
              <a:solidFill>
                <a:srgbClr val="1F1F1F"/>
              </a:solidFill>
              <a:highlight>
                <a:srgbClr val="FFFFFF"/>
              </a:highlight>
            </a:endParaRPr>
          </a:p>
          <a:p>
            <a:pPr marL="457200" lvl="0" indent="0" algn="l" rtl="0">
              <a:lnSpc>
                <a:spcPct val="100000"/>
              </a:lnSpc>
              <a:spcBef>
                <a:spcPts val="0"/>
              </a:spcBef>
              <a:spcAft>
                <a:spcPts val="0"/>
              </a:spcAft>
              <a:buNone/>
            </a:pPr>
            <a:endParaRPr sz="1500"/>
          </a:p>
        </p:txBody>
      </p:sp>
      <p:pic>
        <p:nvPicPr>
          <p:cNvPr id="593" name="Google Shape;593;p89"/>
          <p:cNvPicPr preferRelativeResize="0"/>
          <p:nvPr/>
        </p:nvPicPr>
        <p:blipFill>
          <a:blip r:embed="rId3">
            <a:alphaModFix/>
          </a:blip>
          <a:stretch>
            <a:fillRect/>
          </a:stretch>
        </p:blipFill>
        <p:spPr>
          <a:xfrm>
            <a:off x="291200" y="2179567"/>
            <a:ext cx="3242400" cy="19787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90"/>
          <p:cNvPicPr preferRelativeResize="0"/>
          <p:nvPr/>
        </p:nvPicPr>
        <p:blipFill>
          <a:blip r:embed="rId3">
            <a:alphaModFix/>
          </a:blip>
          <a:stretch>
            <a:fillRect/>
          </a:stretch>
        </p:blipFill>
        <p:spPr>
          <a:xfrm>
            <a:off x="715750" y="571500"/>
            <a:ext cx="3311550" cy="3888925"/>
          </a:xfrm>
          <a:prstGeom prst="rect">
            <a:avLst/>
          </a:prstGeom>
          <a:noFill/>
          <a:ln>
            <a:noFill/>
          </a:ln>
        </p:spPr>
      </p:pic>
      <p:pic>
        <p:nvPicPr>
          <p:cNvPr id="599" name="Google Shape;599;p90"/>
          <p:cNvPicPr preferRelativeResize="0"/>
          <p:nvPr/>
        </p:nvPicPr>
        <p:blipFill>
          <a:blip r:embed="rId4">
            <a:alphaModFix/>
          </a:blip>
          <a:stretch>
            <a:fillRect/>
          </a:stretch>
        </p:blipFill>
        <p:spPr>
          <a:xfrm>
            <a:off x="4350463" y="533400"/>
            <a:ext cx="2065974" cy="1620226"/>
          </a:xfrm>
          <a:prstGeom prst="rect">
            <a:avLst/>
          </a:prstGeom>
          <a:noFill/>
          <a:ln>
            <a:noFill/>
          </a:ln>
        </p:spPr>
      </p:pic>
      <p:pic>
        <p:nvPicPr>
          <p:cNvPr id="600" name="Google Shape;600;p90"/>
          <p:cNvPicPr preferRelativeResize="0"/>
          <p:nvPr/>
        </p:nvPicPr>
        <p:blipFill>
          <a:blip r:embed="rId5">
            <a:alphaModFix/>
          </a:blip>
          <a:stretch>
            <a:fillRect/>
          </a:stretch>
        </p:blipFill>
        <p:spPr>
          <a:xfrm>
            <a:off x="6229350" y="671700"/>
            <a:ext cx="2612999" cy="1946074"/>
          </a:xfrm>
          <a:prstGeom prst="rect">
            <a:avLst/>
          </a:prstGeom>
          <a:noFill/>
          <a:ln>
            <a:noFill/>
          </a:ln>
        </p:spPr>
      </p:pic>
      <p:pic>
        <p:nvPicPr>
          <p:cNvPr id="601" name="Google Shape;601;p90"/>
          <p:cNvPicPr preferRelativeResize="0"/>
          <p:nvPr/>
        </p:nvPicPr>
        <p:blipFill>
          <a:blip r:embed="rId6">
            <a:alphaModFix/>
          </a:blip>
          <a:stretch>
            <a:fillRect/>
          </a:stretch>
        </p:blipFill>
        <p:spPr>
          <a:xfrm>
            <a:off x="4057563" y="1934925"/>
            <a:ext cx="2141500" cy="2892899"/>
          </a:xfrm>
          <a:prstGeom prst="rect">
            <a:avLst/>
          </a:prstGeom>
          <a:noFill/>
          <a:ln>
            <a:noFill/>
          </a:ln>
        </p:spPr>
      </p:pic>
      <p:pic>
        <p:nvPicPr>
          <p:cNvPr id="602" name="Google Shape;602;p90"/>
          <p:cNvPicPr preferRelativeResize="0"/>
          <p:nvPr/>
        </p:nvPicPr>
        <p:blipFill>
          <a:blip r:embed="rId7">
            <a:alphaModFix/>
          </a:blip>
          <a:stretch>
            <a:fillRect/>
          </a:stretch>
        </p:blipFill>
        <p:spPr>
          <a:xfrm>
            <a:off x="6479750" y="2530925"/>
            <a:ext cx="1632825" cy="2209775"/>
          </a:xfrm>
          <a:prstGeom prst="rect">
            <a:avLst/>
          </a:prstGeom>
          <a:noFill/>
          <a:ln>
            <a:noFill/>
          </a:ln>
        </p:spPr>
      </p:pic>
      <p:sp>
        <p:nvSpPr>
          <p:cNvPr id="603" name="Google Shape;603;p90"/>
          <p:cNvSpPr/>
          <p:nvPr/>
        </p:nvSpPr>
        <p:spPr>
          <a:xfrm>
            <a:off x="1183825" y="4065825"/>
            <a:ext cx="6466100" cy="840898"/>
          </a:xfrm>
          <a:custGeom>
            <a:avLst/>
            <a:gdLst/>
            <a:ahLst/>
            <a:cxnLst/>
            <a:rect l="l" t="t" r="r" b="b"/>
            <a:pathLst>
              <a:path w="258644" h="35571" extrusionOk="0">
                <a:moveTo>
                  <a:pt x="0" y="0"/>
                </a:moveTo>
                <a:cubicBezTo>
                  <a:pt x="11430" y="5116"/>
                  <a:pt x="33202" y="25091"/>
                  <a:pt x="68580" y="30697"/>
                </a:cubicBezTo>
                <a:cubicBezTo>
                  <a:pt x="103959" y="36303"/>
                  <a:pt x="180594" y="36575"/>
                  <a:pt x="212271" y="33636"/>
                </a:cubicBezTo>
                <a:cubicBezTo>
                  <a:pt x="243948" y="30697"/>
                  <a:pt x="250915" y="16491"/>
                  <a:pt x="258644" y="13062"/>
                </a:cubicBezTo>
              </a:path>
            </a:pathLst>
          </a:custGeom>
          <a:noFill/>
          <a:ln w="28575" cap="flat" cmpd="sng">
            <a:solidFill>
              <a:srgbClr val="9900FF"/>
            </a:solidFill>
            <a:prstDash val="solid"/>
            <a:round/>
            <a:headEnd type="none" w="med" len="med"/>
            <a:tailEnd type="none" w="med" len="med"/>
          </a:ln>
        </p:spPr>
        <p:txBody>
          <a:bodyPr/>
          <a:lstStyle/>
          <a:p>
            <a:endParaRPr lang="en-US"/>
          </a:p>
        </p:txBody>
      </p:sp>
      <p:sp>
        <p:nvSpPr>
          <p:cNvPr id="604" name="Google Shape;604;p90"/>
          <p:cNvSpPr/>
          <p:nvPr/>
        </p:nvSpPr>
        <p:spPr>
          <a:xfrm>
            <a:off x="3134300" y="386533"/>
            <a:ext cx="1546800" cy="761325"/>
          </a:xfrm>
          <a:custGeom>
            <a:avLst/>
            <a:gdLst/>
            <a:ahLst/>
            <a:cxnLst/>
            <a:rect l="l" t="t" r="r" b="b"/>
            <a:pathLst>
              <a:path w="61872" h="30453" extrusionOk="0">
                <a:moveTo>
                  <a:pt x="0" y="30454"/>
                </a:moveTo>
                <a:cubicBezTo>
                  <a:pt x="4559" y="25949"/>
                  <a:pt x="18508" y="8311"/>
                  <a:pt x="27354" y="3426"/>
                </a:cubicBezTo>
                <a:cubicBezTo>
                  <a:pt x="36201" y="-1458"/>
                  <a:pt x="47326" y="62"/>
                  <a:pt x="53079" y="1147"/>
                </a:cubicBezTo>
                <a:cubicBezTo>
                  <a:pt x="58832" y="2233"/>
                  <a:pt x="60407" y="8474"/>
                  <a:pt x="61872" y="9939"/>
                </a:cubicBezTo>
              </a:path>
            </a:pathLst>
          </a:custGeom>
          <a:noFill/>
          <a:ln w="28575" cap="flat" cmpd="sng">
            <a:solidFill>
              <a:schemeClr val="accent2"/>
            </a:solidFill>
            <a:prstDash val="solid"/>
            <a:round/>
            <a:headEnd type="none" w="med" len="med"/>
            <a:tailEnd type="none" w="med" len="med"/>
          </a:ln>
        </p:spPr>
        <p:txBody>
          <a:bodyPr/>
          <a:lstStyle/>
          <a:p>
            <a:endParaRPr lang="en-US"/>
          </a:p>
        </p:txBody>
      </p:sp>
      <p:sp>
        <p:nvSpPr>
          <p:cNvPr id="605" name="Google Shape;605;p90"/>
          <p:cNvSpPr/>
          <p:nvPr/>
        </p:nvSpPr>
        <p:spPr>
          <a:xfrm>
            <a:off x="3598325" y="2173650"/>
            <a:ext cx="3484375" cy="2087900"/>
          </a:xfrm>
          <a:custGeom>
            <a:avLst/>
            <a:gdLst/>
            <a:ahLst/>
            <a:cxnLst/>
            <a:rect l="l" t="t" r="r" b="b"/>
            <a:pathLst>
              <a:path w="139375" h="83516" extrusionOk="0">
                <a:moveTo>
                  <a:pt x="0" y="55033"/>
                </a:moveTo>
                <a:cubicBezTo>
                  <a:pt x="5645" y="58941"/>
                  <a:pt x="23826" y="73758"/>
                  <a:pt x="33867" y="78480"/>
                </a:cubicBezTo>
                <a:cubicBezTo>
                  <a:pt x="43908" y="83202"/>
                  <a:pt x="55142" y="83798"/>
                  <a:pt x="60244" y="83364"/>
                </a:cubicBezTo>
                <a:cubicBezTo>
                  <a:pt x="65346" y="82930"/>
                  <a:pt x="62035" y="77069"/>
                  <a:pt x="64477" y="75875"/>
                </a:cubicBezTo>
                <a:cubicBezTo>
                  <a:pt x="66919" y="74681"/>
                  <a:pt x="70339" y="79782"/>
                  <a:pt x="74898" y="76200"/>
                </a:cubicBezTo>
                <a:cubicBezTo>
                  <a:pt x="79457" y="72618"/>
                  <a:pt x="88629" y="65508"/>
                  <a:pt x="91831" y="54382"/>
                </a:cubicBezTo>
                <a:cubicBezTo>
                  <a:pt x="95033" y="43256"/>
                  <a:pt x="86187" y="18508"/>
                  <a:pt x="94111" y="9444"/>
                </a:cubicBezTo>
                <a:cubicBezTo>
                  <a:pt x="102035" y="380"/>
                  <a:pt x="131831" y="1574"/>
                  <a:pt x="139375" y="0"/>
                </a:cubicBezTo>
              </a:path>
            </a:pathLst>
          </a:custGeom>
          <a:noFill/>
          <a:ln w="28575" cap="flat" cmpd="sng">
            <a:solidFill>
              <a:schemeClr val="accent2"/>
            </a:solidFill>
            <a:prstDash val="solid"/>
            <a:round/>
            <a:headEnd type="none" w="med" len="med"/>
            <a:tailEnd type="none" w="med" len="med"/>
          </a:ln>
        </p:spPr>
        <p:txBody>
          <a:bodyPr/>
          <a:lstStyle/>
          <a:p>
            <a:endParaRPr lang="en-US"/>
          </a:p>
        </p:txBody>
      </p:sp>
      <p:sp>
        <p:nvSpPr>
          <p:cNvPr id="606" name="Google Shape;606;p90"/>
          <p:cNvSpPr txBox="1"/>
          <p:nvPr/>
        </p:nvSpPr>
        <p:spPr>
          <a:xfrm>
            <a:off x="2417900" y="960650"/>
            <a:ext cx="968700" cy="1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accent2"/>
                </a:solidFill>
                <a:latin typeface="Calibri"/>
                <a:ea typeface="Calibri"/>
                <a:cs typeface="Calibri"/>
                <a:sym typeface="Calibri"/>
              </a:rPr>
              <a:t>FORT ROCK</a:t>
            </a:r>
            <a:endParaRPr sz="900" b="1">
              <a:solidFill>
                <a:schemeClr val="accent2"/>
              </a:solidFill>
              <a:latin typeface="Calibri"/>
              <a:ea typeface="Calibri"/>
              <a:cs typeface="Calibri"/>
              <a:sym typeface="Calibri"/>
            </a:endParaRPr>
          </a:p>
        </p:txBody>
      </p:sp>
      <p:sp>
        <p:nvSpPr>
          <p:cNvPr id="607" name="Google Shape;607;p90"/>
          <p:cNvSpPr txBox="1"/>
          <p:nvPr/>
        </p:nvSpPr>
        <p:spPr>
          <a:xfrm>
            <a:off x="2936625" y="3542213"/>
            <a:ext cx="968700" cy="1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accent2"/>
                </a:solidFill>
                <a:latin typeface="Calibri"/>
                <a:ea typeface="Calibri"/>
                <a:cs typeface="Calibri"/>
                <a:sym typeface="Calibri"/>
              </a:rPr>
              <a:t>GEARHART MT.</a:t>
            </a:r>
            <a:endParaRPr sz="900" b="1">
              <a:solidFill>
                <a:schemeClr val="accent2"/>
              </a:solidFill>
              <a:latin typeface="Calibri"/>
              <a:ea typeface="Calibri"/>
              <a:cs typeface="Calibri"/>
              <a:sym typeface="Calibri"/>
            </a:endParaRPr>
          </a:p>
        </p:txBody>
      </p:sp>
      <p:sp>
        <p:nvSpPr>
          <p:cNvPr id="608" name="Google Shape;608;p90"/>
          <p:cNvSpPr txBox="1"/>
          <p:nvPr/>
        </p:nvSpPr>
        <p:spPr>
          <a:xfrm>
            <a:off x="622300" y="4065825"/>
            <a:ext cx="968700" cy="1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accent2"/>
                </a:solidFill>
                <a:latin typeface="Calibri"/>
                <a:ea typeface="Calibri"/>
                <a:cs typeface="Calibri"/>
                <a:sym typeface="Calibri"/>
              </a:rPr>
              <a:t>ASPEN BUTTE</a:t>
            </a:r>
            <a:endParaRPr sz="900" b="1">
              <a:solidFill>
                <a:schemeClr val="accent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1"/>
          <p:cNvSpPr txBox="1">
            <a:spLocks noGrp="1"/>
          </p:cNvSpPr>
          <p:nvPr>
            <p:ph type="body" idx="1"/>
          </p:nvPr>
        </p:nvSpPr>
        <p:spPr>
          <a:xfrm>
            <a:off x="537882" y="1511294"/>
            <a:ext cx="8088300" cy="3081900"/>
          </a:xfrm>
          <a:prstGeom prst="rect">
            <a:avLst/>
          </a:prstGeom>
        </p:spPr>
        <p:txBody>
          <a:bodyPr spcFirstLastPara="1" wrap="square" lIns="68575" tIns="34275" rIns="68575" bIns="34275" anchor="t" anchorCtr="0">
            <a:noAutofit/>
          </a:bodyPr>
          <a:lstStyle/>
          <a:p>
            <a:pPr marL="457200" marR="0" lvl="0" indent="-317500" algn="l" rtl="0">
              <a:lnSpc>
                <a:spcPct val="105000"/>
              </a:lnSpc>
              <a:spcBef>
                <a:spcPts val="0"/>
              </a:spcBef>
              <a:spcAft>
                <a:spcPts val="0"/>
              </a:spcAft>
              <a:buSzPts val="1400"/>
              <a:buChar char="●"/>
            </a:pPr>
            <a:r>
              <a:rPr lang="en"/>
              <a:t>Initial Plan templates - due September 30, 2025</a:t>
            </a:r>
            <a:endParaRPr/>
          </a:p>
          <a:p>
            <a:pPr marL="914400" lvl="1" indent="-317500" algn="l" rtl="0">
              <a:lnSpc>
                <a:spcPct val="105000"/>
              </a:lnSpc>
              <a:spcBef>
                <a:spcPts val="0"/>
              </a:spcBef>
              <a:spcAft>
                <a:spcPts val="0"/>
              </a:spcAft>
              <a:buSzPts val="1400"/>
              <a:buChar char="○"/>
            </a:pPr>
            <a:r>
              <a:rPr lang="en"/>
              <a:t>See my Start of Biennium Launch email on 8/27</a:t>
            </a:r>
            <a:endParaRPr/>
          </a:p>
          <a:p>
            <a:pPr marL="457200" marR="0" lvl="0" indent="-317500" algn="l" rtl="0">
              <a:lnSpc>
                <a:spcPct val="105000"/>
              </a:lnSpc>
              <a:spcBef>
                <a:spcPts val="0"/>
              </a:spcBef>
              <a:spcAft>
                <a:spcPts val="0"/>
              </a:spcAft>
              <a:buSzPts val="1400"/>
              <a:buChar char="●"/>
            </a:pPr>
            <a:r>
              <a:rPr lang="en"/>
              <a:t>Fall Learning Visits </a:t>
            </a:r>
            <a:endParaRPr/>
          </a:p>
          <a:p>
            <a:pPr marL="457200" marR="0" lvl="0" indent="-317500" algn="l" rtl="0">
              <a:lnSpc>
                <a:spcPct val="105000"/>
              </a:lnSpc>
              <a:spcBef>
                <a:spcPts val="0"/>
              </a:spcBef>
              <a:spcAft>
                <a:spcPts val="0"/>
              </a:spcAft>
              <a:buSzPts val="1400"/>
              <a:buChar char="●"/>
            </a:pPr>
            <a:r>
              <a:rPr lang="en"/>
              <a:t>Achievement Data Insight - Regular Attender Data File + Special AI/AN+ and Tribal Affiliation Regular Attender Data File sent to Project Directors and District Superintendents EOD yesterday (unsuppressed data = 100% of students in a focal group, even if there is &lt;10.) </a:t>
            </a:r>
            <a:r>
              <a:rPr lang="en" i="1"/>
              <a:t>The usual Regular Attender Data from other ODE subgroups has already been sent</a:t>
            </a:r>
            <a:r>
              <a:rPr lang="en"/>
              <a:t>.</a:t>
            </a:r>
            <a:endParaRPr/>
          </a:p>
          <a:p>
            <a:pPr marL="457200" marR="0" lvl="0" indent="-317500" algn="l" rtl="0">
              <a:lnSpc>
                <a:spcPct val="105000"/>
              </a:lnSpc>
              <a:spcBef>
                <a:spcPts val="0"/>
              </a:spcBef>
              <a:spcAft>
                <a:spcPts val="0"/>
              </a:spcAft>
              <a:buSzPts val="1400"/>
              <a:buChar char="●"/>
            </a:pPr>
            <a:r>
              <a:rPr lang="en"/>
              <a:t>NIEA - ARE YOU GOING?</a:t>
            </a:r>
            <a:endParaRPr/>
          </a:p>
          <a:p>
            <a:pPr marL="0" lvl="0" indent="0" algn="l" rtl="0">
              <a:lnSpc>
                <a:spcPct val="105000"/>
              </a:lnSpc>
              <a:spcBef>
                <a:spcPts val="0"/>
              </a:spcBef>
              <a:spcAft>
                <a:spcPts val="0"/>
              </a:spcAft>
              <a:buNone/>
            </a:pPr>
            <a:endParaRPr sz="2000"/>
          </a:p>
        </p:txBody>
      </p:sp>
      <p:sp>
        <p:nvSpPr>
          <p:cNvPr id="614" name="Google Shape;614;p91"/>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Announcements and Information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92">
            <a:hlinkClick r:id="rId3"/>
          </p:cNvPr>
          <p:cNvPicPr preferRelativeResize="0"/>
          <p:nvPr/>
        </p:nvPicPr>
        <p:blipFill>
          <a:blip r:embed="rId4">
            <a:alphaModFix/>
          </a:blip>
          <a:stretch>
            <a:fillRect/>
          </a:stretch>
        </p:blipFill>
        <p:spPr>
          <a:xfrm>
            <a:off x="730425" y="567600"/>
            <a:ext cx="7525208" cy="2411200"/>
          </a:xfrm>
          <a:prstGeom prst="rect">
            <a:avLst/>
          </a:prstGeom>
          <a:noFill/>
          <a:ln>
            <a:noFill/>
          </a:ln>
        </p:spPr>
      </p:pic>
      <p:sp>
        <p:nvSpPr>
          <p:cNvPr id="620" name="Google Shape;620;p92"/>
          <p:cNvSpPr txBox="1"/>
          <p:nvPr/>
        </p:nvSpPr>
        <p:spPr>
          <a:xfrm>
            <a:off x="569875" y="1359525"/>
            <a:ext cx="3744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21" name="Google Shape;621;p92"/>
          <p:cNvSpPr txBox="1"/>
          <p:nvPr/>
        </p:nvSpPr>
        <p:spPr>
          <a:xfrm>
            <a:off x="1091700" y="3183125"/>
            <a:ext cx="6960600" cy="1293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3"/>
                </a:solidFill>
                <a:latin typeface="Calibri"/>
                <a:ea typeface="Calibri"/>
                <a:cs typeface="Calibri"/>
                <a:sym typeface="Calibri"/>
              </a:rPr>
              <a:t>Activity</a:t>
            </a:r>
            <a:r>
              <a:rPr lang="en" sz="1800">
                <a:solidFill>
                  <a:schemeClr val="dk1"/>
                </a:solidFill>
                <a:latin typeface="Calibri"/>
                <a:ea typeface="Calibri"/>
                <a:cs typeface="Calibri"/>
                <a:sym typeface="Calibri"/>
              </a:rPr>
              <a:t>: Explore the </a:t>
            </a:r>
            <a:r>
              <a:rPr lang="en" sz="1800" i="1">
                <a:solidFill>
                  <a:schemeClr val="dk1"/>
                </a:solidFill>
                <a:latin typeface="Calibri"/>
                <a:ea typeface="Calibri"/>
                <a:cs typeface="Calibri"/>
                <a:sym typeface="Calibri"/>
              </a:rPr>
              <a:t>Starting Strong Attendance Practices</a:t>
            </a:r>
            <a:r>
              <a:rPr lang="en" sz="1800">
                <a:solidFill>
                  <a:schemeClr val="dk1"/>
                </a:solidFill>
                <a:latin typeface="Calibri"/>
                <a:ea typeface="Calibri"/>
                <a:cs typeface="Calibri"/>
                <a:sym typeface="Calibri"/>
              </a:rPr>
              <a:t> resource. Identify a practice from either “Setting the Stage” or the “Strong Communication Practices” that was a good reminder for you as you launch the first 30 days of school at your respective TAPP school sites.</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3"/>
          <p:cNvSpPr txBox="1">
            <a:spLocks noGrp="1"/>
          </p:cNvSpPr>
          <p:nvPr>
            <p:ph type="subTitle" idx="1"/>
          </p:nvPr>
        </p:nvSpPr>
        <p:spPr>
          <a:xfrm>
            <a:off x="1175575" y="3100088"/>
            <a:ext cx="6858000" cy="660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a:t>It is not about looking “outward” for the answers; it is about turning in.</a:t>
            </a:r>
            <a:endParaRPr/>
          </a:p>
        </p:txBody>
      </p:sp>
      <p:sp>
        <p:nvSpPr>
          <p:cNvPr id="627" name="Google Shape;627;p93"/>
          <p:cNvSpPr txBox="1">
            <a:spLocks noGrp="1"/>
          </p:cNvSpPr>
          <p:nvPr>
            <p:ph type="ctrTitle"/>
          </p:nvPr>
        </p:nvSpPr>
        <p:spPr>
          <a:xfrm>
            <a:off x="746975" y="859500"/>
            <a:ext cx="78258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5200"/>
              <a:t>Grounding our TAPP Efforts</a:t>
            </a:r>
            <a:endParaRPr sz="5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_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2025-09-30T07:00:00+00:00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BC741A55-CD43-42D8-A4CA-48596BBB8478}"/>
</file>

<file path=customXml/itemProps2.xml><?xml version="1.0" encoding="utf-8"?>
<ds:datastoreItem xmlns:ds="http://schemas.openxmlformats.org/officeDocument/2006/customXml" ds:itemID="{18D79714-095C-48C4-932D-FC8E286CFEC0}"/>
</file>

<file path=customXml/itemProps3.xml><?xml version="1.0" encoding="utf-8"?>
<ds:datastoreItem xmlns:ds="http://schemas.openxmlformats.org/officeDocument/2006/customXml" ds:itemID="{B7ABBF8C-5853-4269-B9CC-10A839003DF5}"/>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otalTime>0</TotalTime>
  <Words>1220</Words>
  <Application>Microsoft Office PowerPoint</Application>
  <PresentationFormat>On-screen Show (16:9)</PresentationFormat>
  <Paragraphs>113</Paragraphs>
  <Slides>22</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Roboto</vt:lpstr>
      <vt:lpstr>Calibri</vt:lpstr>
      <vt:lpstr>Arial</vt:lpstr>
      <vt:lpstr>Simple Light</vt:lpstr>
      <vt:lpstr>Blue_2021ODE</vt:lpstr>
      <vt:lpstr>TAPP Family Advocate Monthly Space</vt:lpstr>
      <vt:lpstr>PowerPoint Presentation</vt:lpstr>
      <vt:lpstr>TAPP September Monthly Meeting Arc</vt:lpstr>
      <vt:lpstr>PowerPoint Presentation</vt:lpstr>
      <vt:lpstr>TAPP Family Advocate Check-In</vt:lpstr>
      <vt:lpstr>PowerPoint Presentation</vt:lpstr>
      <vt:lpstr>Announcements and Information</vt:lpstr>
      <vt:lpstr>PowerPoint Presentation</vt:lpstr>
      <vt:lpstr>Grounding our TAPP Efforts</vt:lpstr>
      <vt:lpstr>Reflection Question</vt:lpstr>
      <vt:lpstr>PowerPoint Presentation</vt:lpstr>
      <vt:lpstr>PowerPoint Presentation</vt:lpstr>
      <vt:lpstr>Foundational Conditions</vt:lpstr>
      <vt:lpstr>PowerPoint Presentation</vt:lpstr>
      <vt:lpstr>PowerPoint Presentation</vt:lpstr>
      <vt:lpstr>ESSENTIAL QUESTION - Is a Proposed Intervention Culturally Responsive?</vt:lpstr>
      <vt:lpstr>PowerPoint Presentation</vt:lpstr>
      <vt:lpstr>Snapshot of our Tiered Supports for Attendance </vt:lpstr>
      <vt:lpstr>PowerPoint Presentation</vt:lpstr>
      <vt:lpstr>PowerPoint Presentation</vt:lpstr>
      <vt:lpstr>My Love Poem to You</vt:lpstr>
      <vt:lpstr>Text Parrish anytime at 971-208-0270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REECE Raina * ODE</dc:creator>
  <cp:lastModifiedBy>REECE Raina * ODE</cp:lastModifiedBy>
  <cp:revision>1</cp:revision>
  <dcterms:modified xsi:type="dcterms:W3CDTF">2025-09-30T23:30:59Z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