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fntdata" ContentType="application/x-fontdata"/>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entation.xml" ContentType="application/vnd.openxmlformats-officedocument.presentationml.presentation.main+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ustom.xml" ContentType="application/vnd.openxmlformats-officedocument.custom-properti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30" r:id="rId1"/>
    <p:sldMasterId id="2147483731" r:id="rId2"/>
  </p:sldMasterIdLst>
  <p:notesMasterIdLst>
    <p:notesMasterId r:id="rId31"/>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Lst>
  <p:sldSz cx="9144000" cy="5143500" type="screen16x9"/>
  <p:notesSz cx="6858000" cy="9144000"/>
  <p:embeddedFontLst>
    <p:embeddedFont>
      <p:font typeface="Lexend" panose="020B0604020202020204" charset="0"/>
      <p:regular r:id="rId32"/>
      <p:bold r:id="rId33"/>
    </p:embeddedFont>
    <p:embeddedFont>
      <p:font typeface="Lexend Medium" panose="020B0604020202020204" charset="0"/>
      <p:regular r:id="rId34"/>
      <p:bold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9" d="100"/>
          <a:sy n="99" d="100"/>
        </p:scale>
        <p:origin x="312" y="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font" Target="fonts/font3.fntdata"/><Relationship Id="rId42" Type="http://schemas.openxmlformats.org/officeDocument/2006/relationships/customXml" Target="../customXml/item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viewProps" Target="viewProps.xml"/><Relationship Id="rId40" Type="http://schemas.openxmlformats.org/officeDocument/2006/relationships/customXml" Target="../customXml/item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4.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18eb09d4d37_0_51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8" name="Google Shape;558;g18eb09d4d37_0_5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2ff48dca995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2ff48dca995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2423de36c4d_0_11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6" name="Google Shape;646;g2423de36c4d_0_1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2ff48dca995_0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 name="Google Shape;652;g2ff48dca995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0"/>
              </a:spcAft>
              <a:buClr>
                <a:schemeClr val="dk1"/>
              </a:buClr>
              <a:buSzPts val="1100"/>
              <a:buFont typeface="Arial"/>
              <a:buNone/>
            </a:pPr>
            <a:r>
              <a:rPr lang="en" sz="1500">
                <a:solidFill>
                  <a:schemeClr val="dk1"/>
                </a:solidFill>
              </a:rPr>
              <a:t>The Spring TAPP Site Visits from last school year revealed two key areas of improvement for all TAPP sites. </a:t>
            </a:r>
            <a:endParaRPr sz="1500">
              <a:solidFill>
                <a:schemeClr val="dk1"/>
              </a:solidFill>
            </a:endParaRPr>
          </a:p>
          <a:p>
            <a:pPr marL="457200" lvl="0" indent="-323850" algn="l" rtl="0">
              <a:lnSpc>
                <a:spcPct val="115000"/>
              </a:lnSpc>
              <a:spcBef>
                <a:spcPts val="1200"/>
              </a:spcBef>
              <a:spcAft>
                <a:spcPts val="0"/>
              </a:spcAft>
              <a:buClr>
                <a:schemeClr val="dk1"/>
              </a:buClr>
              <a:buSzPts val="1500"/>
              <a:buChar char="•"/>
            </a:pPr>
            <a:r>
              <a:rPr lang="en" sz="1500">
                <a:solidFill>
                  <a:schemeClr val="dk1"/>
                </a:solidFill>
              </a:rPr>
              <a:t>Many TAPP Family Advocates are working in isolation, most in buildings without a structured attendance team or a tiered support team (or, they are not invited to join these teams). This limits their ability to </a:t>
            </a:r>
            <a:r>
              <a:rPr lang="en" sz="1500" u="sng">
                <a:solidFill>
                  <a:schemeClr val="dk1"/>
                </a:solidFill>
              </a:rPr>
              <a:t>build systems and structures</a:t>
            </a:r>
            <a:r>
              <a:rPr lang="en" sz="1500">
                <a:solidFill>
                  <a:schemeClr val="dk1"/>
                </a:solidFill>
              </a:rPr>
              <a:t> to provide </a:t>
            </a:r>
            <a:r>
              <a:rPr lang="en" sz="1500" u="sng">
                <a:solidFill>
                  <a:schemeClr val="dk1"/>
                </a:solidFill>
              </a:rPr>
              <a:t>proactive</a:t>
            </a:r>
            <a:r>
              <a:rPr lang="en" sz="1500">
                <a:solidFill>
                  <a:schemeClr val="dk1"/>
                </a:solidFill>
              </a:rPr>
              <a:t> interventions to students and to elevate barriers impacting AI/AN+ students to individuals with positional power and authority in the schools to address them. </a:t>
            </a:r>
            <a:endParaRPr sz="1500">
              <a:solidFill>
                <a:schemeClr val="dk1"/>
              </a:solidFill>
            </a:endParaRPr>
          </a:p>
          <a:p>
            <a:pPr marL="457200" lvl="0" indent="-323850" algn="l" rtl="0">
              <a:lnSpc>
                <a:spcPct val="115000"/>
              </a:lnSpc>
              <a:spcBef>
                <a:spcPts val="0"/>
              </a:spcBef>
              <a:spcAft>
                <a:spcPts val="0"/>
              </a:spcAft>
              <a:buClr>
                <a:schemeClr val="dk1"/>
              </a:buClr>
              <a:buSzPts val="1500"/>
              <a:buChar char="•"/>
            </a:pPr>
            <a:r>
              <a:rPr lang="en" sz="1500">
                <a:solidFill>
                  <a:schemeClr val="dk1"/>
                </a:solidFill>
              </a:rPr>
              <a:t>Second, while TAPP Family Advocates are working diligently to support students and their families in attending school regularly, they are doing it in environments where the Tier 1 structures in a school require immediate (at times) and ongoing attention – a responsibility of building and district leaders. TAPP Family Advocates are in a unique position to “see” both the strengths of a school community and the gaps and deficits which greatly impact our Native youth.  I challenge all of our Project Directors to listen-in to the experiences of our TAPP Family Advocates, because their knowledge and stories have the power to strengthen every system, structure, and educator in the buildings they serve – and beyond! </a:t>
            </a:r>
            <a:endParaRPr sz="2200">
              <a:solidFill>
                <a:schemeClr val="dk1"/>
              </a:solidFill>
              <a:latin typeface="Calibri"/>
              <a:ea typeface="Calibri"/>
              <a:cs typeface="Calibri"/>
              <a:sym typeface="Calibri"/>
            </a:endParaRPr>
          </a:p>
          <a:p>
            <a:pPr marL="0" lvl="0" indent="0" algn="l" rtl="0">
              <a:spcBef>
                <a:spcPts val="120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2fe982add71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8" name="Google Shape;658;g2fe982add7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2fe982add71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2fe982add71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2fe982add71_0_5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1" name="Google Shape;671;g2fe982add71_0_5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2fe982add71_0_5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9" name="Google Shape;679;g2fe982add71_0_5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2fe982add71_0_5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2fe982add71_0_5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Deficit thinking article - https://quod.lib.umich.edu/c/currents/17387731.0001.110/--what-is-deficit-thinking-an-analysis-of-conceptualizations?rgn=main;view=fulltext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2896780a882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5" name="Google Shape;695;g2896780a882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g2fe982add71_0_5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2" name="Google Shape;702;g2fe982add71_0_5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for us…to keep us grounded when everything get hard.</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18eb09d4d37_0_20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 name="Google Shape;565;g18eb09d4d37_0_206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6" name="Google Shape;566;g18eb09d4d37_0_20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2423de36c4d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0" name="Google Shape;710;g2423de36c4d_0_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1" name="Google Shape;711;g2423de36c4d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2423de36c4d_0_5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7" name="Google Shape;717;g2423de36c4d_0_53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718" name="Google Shape;718;g2423de36c4d_0_5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2423de36c4d_0_12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6" name="Google Shape;726;g2423de36c4d_0_1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g2fe982add71_0_6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5" name="Google Shape;735;g2fe982add71_0_6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2fe982add71_0_5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2" name="Google Shape;742;g2fe982add71_0_5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g2fe982add71_0_6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0" name="Google Shape;750;g2fe982add71_0_6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g2fe982add71_0_5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 name="Google Shape;756;g2fe982add71_0_5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g2fe982add71_0_5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2" name="Google Shape;762;g2fe982add71_0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g2423de36c4d_0_12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7" name="Google Shape;767;g2423de36c4d_0_1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18eb09d4d37_0_102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4" name="Google Shape;574;g18eb09d4d37_0_10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18eb09d4d37_0_10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 name="Google Shape;582;g18eb09d4d37_0_103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3" name="Google Shape;583;g18eb09d4d37_0_10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2896780a88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2896780a88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2423de36c4d_0_12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2423de36c4d_0_1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Speak about the TAPP Expansion –</a:t>
            </a:r>
            <a:endParaRPr/>
          </a:p>
          <a:p>
            <a:pPr marL="0" lvl="0" indent="0" algn="l" rtl="0">
              <a:spcBef>
                <a:spcPts val="0"/>
              </a:spcBef>
              <a:spcAft>
                <a:spcPts val="0"/>
              </a:spcAft>
              <a:buNone/>
            </a:pPr>
            <a:endParaRPr/>
          </a:p>
          <a:p>
            <a:pPr marL="0" lvl="0" indent="0" algn="ctr" rtl="0">
              <a:lnSpc>
                <a:spcPct val="115000"/>
              </a:lnSpc>
              <a:spcBef>
                <a:spcPts val="0"/>
              </a:spcBef>
              <a:spcAft>
                <a:spcPts val="0"/>
              </a:spcAft>
              <a:buNone/>
            </a:pPr>
            <a:r>
              <a:rPr lang="en" sz="1000"/>
              <a:t>State AI/AN Total</a:t>
            </a:r>
            <a:endParaRPr sz="1000"/>
          </a:p>
          <a:p>
            <a:pPr marL="0" lvl="0" indent="0" algn="ctr" rtl="0">
              <a:lnSpc>
                <a:spcPct val="115000"/>
              </a:lnSpc>
              <a:spcBef>
                <a:spcPts val="0"/>
              </a:spcBef>
              <a:spcAft>
                <a:spcPts val="0"/>
              </a:spcAft>
              <a:buNone/>
            </a:pPr>
            <a:r>
              <a:rPr lang="en" sz="1000"/>
              <a:t>State AI/AN+ total</a:t>
            </a:r>
            <a:endParaRPr sz="1000"/>
          </a:p>
          <a:p>
            <a:pPr marL="0" lvl="0" indent="0" algn="ctr" rtl="0">
              <a:lnSpc>
                <a:spcPct val="115000"/>
              </a:lnSpc>
              <a:spcBef>
                <a:spcPts val="0"/>
              </a:spcBef>
              <a:spcAft>
                <a:spcPts val="0"/>
              </a:spcAft>
              <a:buNone/>
            </a:pPr>
            <a:r>
              <a:rPr lang="en" sz="1000"/>
              <a:t>Cost for 2025-2027 Biennium</a:t>
            </a:r>
            <a:endParaRPr sz="1000"/>
          </a:p>
          <a:p>
            <a:pPr marL="0" lvl="0" indent="0" algn="l" rtl="0">
              <a:lnSpc>
                <a:spcPct val="115000"/>
              </a:lnSpc>
              <a:spcBef>
                <a:spcPts val="0"/>
              </a:spcBef>
              <a:spcAft>
                <a:spcPts val="0"/>
              </a:spcAft>
              <a:buNone/>
            </a:pPr>
            <a:r>
              <a:rPr lang="en" sz="1000"/>
              <a:t>2023-2024 Enrollment</a:t>
            </a:r>
            <a:endParaRPr sz="1000"/>
          </a:p>
          <a:p>
            <a:pPr marL="0" lvl="0" indent="0" algn="r" rtl="0">
              <a:lnSpc>
                <a:spcPct val="115000"/>
              </a:lnSpc>
              <a:spcBef>
                <a:spcPts val="0"/>
              </a:spcBef>
              <a:spcAft>
                <a:spcPts val="0"/>
              </a:spcAft>
              <a:buNone/>
            </a:pPr>
            <a:r>
              <a:rPr lang="en" sz="1000"/>
              <a:t>5,638</a:t>
            </a:r>
            <a:endParaRPr sz="1000"/>
          </a:p>
          <a:p>
            <a:pPr marL="0" lvl="0" indent="0" algn="r" rtl="0">
              <a:lnSpc>
                <a:spcPct val="115000"/>
              </a:lnSpc>
              <a:spcBef>
                <a:spcPts val="0"/>
              </a:spcBef>
              <a:spcAft>
                <a:spcPts val="0"/>
              </a:spcAft>
              <a:buNone/>
            </a:pPr>
            <a:r>
              <a:rPr lang="en" sz="1000"/>
              <a:t>38,556</a:t>
            </a:r>
            <a:endParaRPr sz="1000"/>
          </a:p>
          <a:p>
            <a:pPr marL="0" lvl="0" indent="0" algn="l" rtl="0">
              <a:lnSpc>
                <a:spcPct val="115000"/>
              </a:lnSpc>
              <a:spcBef>
                <a:spcPts val="0"/>
              </a:spcBef>
              <a:spcAft>
                <a:spcPts val="0"/>
              </a:spcAft>
              <a:buNone/>
            </a:pPr>
            <a:r>
              <a:rPr lang="en" sz="1000"/>
              <a:t>Current % of Students Served by TAPP</a:t>
            </a:r>
            <a:endParaRPr sz="1000"/>
          </a:p>
          <a:p>
            <a:pPr marL="0" lvl="0" indent="0" algn="r" rtl="0">
              <a:lnSpc>
                <a:spcPct val="115000"/>
              </a:lnSpc>
              <a:spcBef>
                <a:spcPts val="0"/>
              </a:spcBef>
              <a:spcAft>
                <a:spcPts val="0"/>
              </a:spcAft>
              <a:buNone/>
            </a:pPr>
            <a:r>
              <a:rPr lang="en" sz="1000"/>
              <a:t>41%</a:t>
            </a:r>
            <a:endParaRPr sz="1000"/>
          </a:p>
          <a:p>
            <a:pPr marL="0" lvl="0" indent="0" algn="r" rtl="0">
              <a:lnSpc>
                <a:spcPct val="115000"/>
              </a:lnSpc>
              <a:spcBef>
                <a:spcPts val="0"/>
              </a:spcBef>
              <a:spcAft>
                <a:spcPts val="0"/>
              </a:spcAft>
              <a:buNone/>
            </a:pPr>
            <a:r>
              <a:rPr lang="en" sz="1000"/>
              <a:t>17%</a:t>
            </a:r>
            <a:endParaRPr sz="1000"/>
          </a:p>
          <a:p>
            <a:pPr marL="0" lvl="0" indent="0" algn="ctr" rtl="0">
              <a:lnSpc>
                <a:spcPct val="115000"/>
              </a:lnSpc>
              <a:spcBef>
                <a:spcPts val="0"/>
              </a:spcBef>
              <a:spcAft>
                <a:spcPts val="0"/>
              </a:spcAft>
              <a:buNone/>
            </a:pPr>
            <a:r>
              <a:rPr lang="en" sz="1000"/>
              <a:t>—</a:t>
            </a:r>
            <a:endParaRPr sz="1000"/>
          </a:p>
          <a:p>
            <a:pPr marL="0" lvl="0" indent="0" algn="l" rtl="0">
              <a:lnSpc>
                <a:spcPct val="115000"/>
              </a:lnSpc>
              <a:spcBef>
                <a:spcPts val="0"/>
              </a:spcBef>
              <a:spcAft>
                <a:spcPts val="0"/>
              </a:spcAft>
              <a:buNone/>
            </a:pPr>
            <a:r>
              <a:rPr lang="en" sz="1000"/>
              <a:t>Potential Served with Top Three Sites</a:t>
            </a:r>
            <a:endParaRPr sz="1000"/>
          </a:p>
          <a:p>
            <a:pPr marL="0" lvl="0" indent="0" algn="r" rtl="0">
              <a:lnSpc>
                <a:spcPct val="115000"/>
              </a:lnSpc>
              <a:spcBef>
                <a:spcPts val="0"/>
              </a:spcBef>
              <a:spcAft>
                <a:spcPts val="0"/>
              </a:spcAft>
              <a:buNone/>
            </a:pPr>
            <a:r>
              <a:rPr lang="en" sz="1000"/>
              <a:t>49%%</a:t>
            </a:r>
            <a:endParaRPr sz="1000"/>
          </a:p>
          <a:p>
            <a:pPr marL="0" lvl="0" indent="0" algn="r" rtl="0">
              <a:lnSpc>
                <a:spcPct val="115000"/>
              </a:lnSpc>
              <a:spcBef>
                <a:spcPts val="0"/>
              </a:spcBef>
              <a:spcAft>
                <a:spcPts val="0"/>
              </a:spcAft>
              <a:buNone/>
            </a:pPr>
            <a:r>
              <a:rPr lang="en" sz="1000"/>
              <a:t>27%</a:t>
            </a:r>
            <a:endParaRPr sz="1000"/>
          </a:p>
          <a:p>
            <a:pPr marL="0" lvl="0" indent="0" algn="r" rtl="0">
              <a:lnSpc>
                <a:spcPct val="115000"/>
              </a:lnSpc>
              <a:spcBef>
                <a:spcPts val="0"/>
              </a:spcBef>
              <a:spcAft>
                <a:spcPts val="0"/>
              </a:spcAft>
              <a:buNone/>
            </a:pPr>
            <a:r>
              <a:rPr lang="en" sz="1000"/>
              <a:t>$595,151.76</a:t>
            </a:r>
            <a:endParaRPr sz="1000"/>
          </a:p>
          <a:p>
            <a:pPr marL="0" lvl="0" indent="0" algn="l" rtl="0">
              <a:lnSpc>
                <a:spcPct val="115000"/>
              </a:lnSpc>
              <a:spcBef>
                <a:spcPts val="0"/>
              </a:spcBef>
              <a:spcAft>
                <a:spcPts val="0"/>
              </a:spcAft>
              <a:buNone/>
            </a:pPr>
            <a:r>
              <a:rPr lang="en" sz="1000"/>
              <a:t>Potential Served with 5% Expansion</a:t>
            </a:r>
            <a:endParaRPr sz="1000"/>
          </a:p>
          <a:p>
            <a:pPr marL="0" lvl="0" indent="0" algn="r" rtl="0">
              <a:lnSpc>
                <a:spcPct val="115000"/>
              </a:lnSpc>
              <a:spcBef>
                <a:spcPts val="0"/>
              </a:spcBef>
              <a:spcAft>
                <a:spcPts val="0"/>
              </a:spcAft>
              <a:buNone/>
            </a:pPr>
            <a:r>
              <a:rPr lang="en" sz="1000"/>
              <a:t>58%</a:t>
            </a:r>
            <a:endParaRPr sz="1000"/>
          </a:p>
          <a:p>
            <a:pPr marL="0" lvl="0" indent="0" algn="r" rtl="0">
              <a:lnSpc>
                <a:spcPct val="115000"/>
              </a:lnSpc>
              <a:spcBef>
                <a:spcPts val="0"/>
              </a:spcBef>
              <a:spcAft>
                <a:spcPts val="0"/>
              </a:spcAft>
              <a:buNone/>
            </a:pPr>
            <a:r>
              <a:rPr lang="en" sz="1000"/>
              <a:t>46%</a:t>
            </a:r>
            <a:endParaRPr sz="1000"/>
          </a:p>
          <a:p>
            <a:pPr marL="0" lvl="0" indent="0" algn="r" rtl="0">
              <a:lnSpc>
                <a:spcPct val="115000"/>
              </a:lnSpc>
              <a:spcBef>
                <a:spcPts val="0"/>
              </a:spcBef>
              <a:spcAft>
                <a:spcPts val="0"/>
              </a:spcAft>
              <a:buNone/>
            </a:pPr>
            <a:r>
              <a:rPr lang="en" sz="1000"/>
              <a:t>$1,983,839.20</a:t>
            </a:r>
            <a:endParaRPr sz="1000"/>
          </a:p>
          <a:p>
            <a:pPr marL="0" lvl="0" indent="0" algn="l" rtl="0">
              <a:lnSpc>
                <a:spcPct val="115000"/>
              </a:lnSpc>
              <a:spcBef>
                <a:spcPts val="0"/>
              </a:spcBef>
              <a:spcAft>
                <a:spcPts val="0"/>
              </a:spcAft>
              <a:buNone/>
            </a:pPr>
            <a:r>
              <a:rPr lang="en" sz="1000"/>
              <a:t>Potential Served with 9% Expansion</a:t>
            </a:r>
            <a:endParaRPr sz="1000"/>
          </a:p>
          <a:p>
            <a:pPr marL="0" lvl="0" indent="0" algn="r" rtl="0">
              <a:lnSpc>
                <a:spcPct val="115000"/>
              </a:lnSpc>
              <a:spcBef>
                <a:spcPts val="0"/>
              </a:spcBef>
              <a:spcAft>
                <a:spcPts val="0"/>
              </a:spcAft>
              <a:buNone/>
            </a:pPr>
            <a:r>
              <a:rPr lang="en" sz="1000"/>
              <a:t>67%</a:t>
            </a:r>
            <a:endParaRPr sz="1000"/>
          </a:p>
          <a:p>
            <a:pPr marL="0" lvl="0" indent="0" algn="r" rtl="0">
              <a:lnSpc>
                <a:spcPct val="115000"/>
              </a:lnSpc>
              <a:spcBef>
                <a:spcPts val="0"/>
              </a:spcBef>
              <a:spcAft>
                <a:spcPts val="0"/>
              </a:spcAft>
              <a:buNone/>
            </a:pPr>
            <a:r>
              <a:rPr lang="en" sz="1000"/>
              <a:t>62%</a:t>
            </a:r>
            <a:endParaRPr sz="1000"/>
          </a:p>
          <a:p>
            <a:pPr marL="0" lvl="0" indent="0" algn="r" rtl="0">
              <a:lnSpc>
                <a:spcPct val="115000"/>
              </a:lnSpc>
              <a:spcBef>
                <a:spcPts val="0"/>
              </a:spcBef>
              <a:spcAft>
                <a:spcPts val="0"/>
              </a:spcAft>
              <a:buNone/>
            </a:pPr>
            <a:r>
              <a:rPr lang="en" sz="1000"/>
              <a:t>$3,570,910.56</a:t>
            </a:r>
            <a:endParaRPr sz="1000"/>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2ff48dca995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3" name="Google Shape;613;g2ff48dca995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2ff48dca995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8" name="Google Shape;618;g2ff48dca995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Script: Read quote. Then, stamp that TAPP does that and even has the opportunity to do that because of the TAPP Family Advocate.</a:t>
            </a:r>
            <a:endParaRPr sz="14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2ff48dca99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4" name="Google Shape;624;g2ff48dca99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Blue_1-Title Slide" type="title">
  <p:cSld name="TITLE">
    <p:bg>
      <p:bgPr>
        <a:solidFill>
          <a:schemeClr val="accent1"/>
        </a:solidFill>
        <a:effectLst/>
      </p:bgPr>
    </p:bg>
    <p:spTree>
      <p:nvGrpSpPr>
        <p:cNvPr id="1" name="Shape 56"/>
        <p:cNvGrpSpPr/>
        <p:nvPr/>
      </p:nvGrpSpPr>
      <p:grpSpPr>
        <a:xfrm>
          <a:off x="0" y="0"/>
          <a:ext cx="0" cy="0"/>
          <a:chOff x="0" y="0"/>
          <a:chExt cx="0" cy="0"/>
        </a:xfrm>
      </p:grpSpPr>
      <p:sp>
        <p:nvSpPr>
          <p:cNvPr id="57" name="Google Shape;57;p14"/>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58" name="Google Shape;58;p14"/>
          <p:cNvSpPr/>
          <p:nvPr/>
        </p:nvSpPr>
        <p:spPr>
          <a:xfrm>
            <a:off x="154641" y="4461062"/>
            <a:ext cx="8831100" cy="524400"/>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pic>
        <p:nvPicPr>
          <p:cNvPr id="59" name="Google Shape;59;p14" descr="Decorative line break"/>
          <p:cNvPicPr preferRelativeResize="0"/>
          <p:nvPr/>
        </p:nvPicPr>
        <p:blipFill rotWithShape="1">
          <a:blip r:embed="rId2">
            <a:alphaModFix/>
          </a:blip>
          <a:srcRect/>
          <a:stretch/>
        </p:blipFill>
        <p:spPr>
          <a:xfrm>
            <a:off x="4089652" y="2604100"/>
            <a:ext cx="964694" cy="18288"/>
          </a:xfrm>
          <a:prstGeom prst="rect">
            <a:avLst/>
          </a:prstGeom>
          <a:noFill/>
          <a:ln>
            <a:noFill/>
          </a:ln>
        </p:spPr>
      </p:pic>
      <p:sp>
        <p:nvSpPr>
          <p:cNvPr id="60" name="Google Shape;60;p14"/>
          <p:cNvSpPr txBox="1">
            <a:spLocks noGrp="1"/>
          </p:cNvSpPr>
          <p:nvPr>
            <p:ph type="ctrTitle"/>
          </p:nvPr>
        </p:nvSpPr>
        <p:spPr>
          <a:xfrm>
            <a:off x="1143000" y="1865026"/>
            <a:ext cx="6858000" cy="7674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accent1"/>
              </a:buClr>
              <a:buSzPts val="4100"/>
              <a:buFont typeface="Calibri"/>
              <a:buNone/>
              <a:defRPr sz="4100">
                <a:solidFill>
                  <a:schemeClr val="accen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1" name="Google Shape;61;p14"/>
          <p:cNvSpPr txBox="1">
            <a:spLocks noGrp="1"/>
          </p:cNvSpPr>
          <p:nvPr>
            <p:ph type="subTitle" idx="1"/>
          </p:nvPr>
        </p:nvSpPr>
        <p:spPr>
          <a:xfrm>
            <a:off x="1143000" y="2701528"/>
            <a:ext cx="6858000" cy="12417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accent1"/>
              </a:buClr>
              <a:buSzPts val="1800"/>
              <a:buNone/>
              <a:defRPr sz="1800">
                <a:solidFill>
                  <a:schemeClr val="accent1"/>
                </a:solidFill>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pic>
        <p:nvPicPr>
          <p:cNvPr id="62" name="Google Shape;62;p14" descr="Oregon Department of Education Logo"/>
          <p:cNvPicPr preferRelativeResize="0"/>
          <p:nvPr/>
        </p:nvPicPr>
        <p:blipFill rotWithShape="1">
          <a:blip r:embed="rId3">
            <a:alphaModFix/>
          </a:blip>
          <a:srcRect/>
          <a:stretch/>
        </p:blipFill>
        <p:spPr>
          <a:xfrm>
            <a:off x="3775327" y="160537"/>
            <a:ext cx="1593344" cy="1625348"/>
          </a:xfrm>
          <a:prstGeom prst="rect">
            <a:avLst/>
          </a:prstGeom>
          <a:noFill/>
          <a:ln>
            <a:noFill/>
          </a:ln>
        </p:spPr>
      </p:pic>
      <p:sp>
        <p:nvSpPr>
          <p:cNvPr id="63" name="Google Shape;63;p14"/>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b="0" i="0" u="none" strike="noStrike" cap="none">
                <a:solidFill>
                  <a:srgbClr val="595959"/>
                </a:solidFill>
                <a:latin typeface="Calibri"/>
                <a:ea typeface="Calibri"/>
                <a:cs typeface="Calibri"/>
                <a:sym typeface="Calibri"/>
              </a:rPr>
              <a:t>Oregon Department of Education</a:t>
            </a:r>
            <a:endParaRPr sz="1100"/>
          </a:p>
        </p:txBody>
      </p:sp>
      <p:sp>
        <p:nvSpPr>
          <p:cNvPr id="64" name="Google Shape;64;p14"/>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Blue_2-Section Header">
  <p:cSld name="Blue_2-Section Header">
    <p:bg>
      <p:bgPr>
        <a:solidFill>
          <a:schemeClr val="accent1"/>
        </a:solidFill>
        <a:effectLst/>
      </p:bgPr>
    </p:bg>
    <p:spTree>
      <p:nvGrpSpPr>
        <p:cNvPr id="1" name="Shape 65"/>
        <p:cNvGrpSpPr/>
        <p:nvPr/>
      </p:nvGrpSpPr>
      <p:grpSpPr>
        <a:xfrm>
          <a:off x="0" y="0"/>
          <a:ext cx="0" cy="0"/>
          <a:chOff x="0" y="0"/>
          <a:chExt cx="0" cy="0"/>
        </a:xfrm>
      </p:grpSpPr>
      <p:sp>
        <p:nvSpPr>
          <p:cNvPr id="66" name="Google Shape;66;p15"/>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67" name="Google Shape;67;p15"/>
          <p:cNvSpPr/>
          <p:nvPr/>
        </p:nvSpPr>
        <p:spPr>
          <a:xfrm>
            <a:off x="154640" y="1866568"/>
            <a:ext cx="8831100" cy="1425300"/>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sp>
        <p:nvSpPr>
          <p:cNvPr id="68" name="Google Shape;68;p15"/>
          <p:cNvSpPr txBox="1">
            <a:spLocks noGrp="1"/>
          </p:cNvSpPr>
          <p:nvPr>
            <p:ph type="ctrTitle"/>
          </p:nvPr>
        </p:nvSpPr>
        <p:spPr>
          <a:xfrm>
            <a:off x="537883" y="1866568"/>
            <a:ext cx="8088300" cy="1425300"/>
          </a:xfrm>
          <a:prstGeom prst="rect">
            <a:avLst/>
          </a:prstGeom>
          <a:no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chemeClr val="accent1"/>
              </a:buClr>
              <a:buSzPts val="5100"/>
              <a:buFont typeface="Calibri"/>
              <a:buNone/>
              <a:defRPr sz="5100">
                <a:solidFill>
                  <a:schemeClr val="accen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pic>
        <p:nvPicPr>
          <p:cNvPr id="69" name="Google Shape;69;p15" descr="Oregon Department of Education Logo"/>
          <p:cNvPicPr preferRelativeResize="0"/>
          <p:nvPr/>
        </p:nvPicPr>
        <p:blipFill rotWithShape="1">
          <a:blip r:embed="rId2">
            <a:alphaModFix/>
          </a:blip>
          <a:srcRect/>
          <a:stretch/>
        </p:blipFill>
        <p:spPr>
          <a:xfrm>
            <a:off x="3775327" y="160537"/>
            <a:ext cx="1593344" cy="1625348"/>
          </a:xfrm>
          <a:prstGeom prst="rect">
            <a:avLst/>
          </a:prstGeom>
          <a:noFill/>
          <a:ln>
            <a:noFill/>
          </a:ln>
        </p:spPr>
      </p:pic>
      <p:sp>
        <p:nvSpPr>
          <p:cNvPr id="70" name="Google Shape;70;p15"/>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71" name="Google Shape;71;p15"/>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Blue_3-Title Bar and Content">
  <p:cSld name="Blue_3-Title Bar and Content">
    <p:bg>
      <p:bgPr>
        <a:solidFill>
          <a:schemeClr val="accent1"/>
        </a:solidFill>
        <a:effectLst/>
      </p:bgPr>
    </p:bg>
    <p:spTree>
      <p:nvGrpSpPr>
        <p:cNvPr id="1" name="Shape 72"/>
        <p:cNvGrpSpPr/>
        <p:nvPr/>
      </p:nvGrpSpPr>
      <p:grpSpPr>
        <a:xfrm>
          <a:off x="0" y="0"/>
          <a:ext cx="0" cy="0"/>
          <a:chOff x="0" y="0"/>
          <a:chExt cx="0" cy="0"/>
        </a:xfrm>
      </p:grpSpPr>
      <p:sp>
        <p:nvSpPr>
          <p:cNvPr id="73" name="Google Shape;73;p16"/>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74" name="Google Shape;74;p16"/>
          <p:cNvSpPr/>
          <p:nvPr/>
        </p:nvSpPr>
        <p:spPr>
          <a:xfrm>
            <a:off x="154641" y="161365"/>
            <a:ext cx="8831100" cy="1048200"/>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75" name="Google Shape;75;p16"/>
          <p:cNvSpPr txBox="1">
            <a:spLocks noGrp="1"/>
          </p:cNvSpPr>
          <p:nvPr>
            <p:ph type="body" idx="1"/>
          </p:nvPr>
        </p:nvSpPr>
        <p:spPr>
          <a:xfrm>
            <a:off x="537882" y="1369219"/>
            <a:ext cx="8088300" cy="30819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76" name="Google Shape;76;p16"/>
          <p:cNvSpPr txBox="1">
            <a:spLocks noGrp="1"/>
          </p:cNvSpPr>
          <p:nvPr>
            <p:ph type="title"/>
          </p:nvPr>
        </p:nvSpPr>
        <p:spPr>
          <a:xfrm>
            <a:off x="537882" y="342900"/>
            <a:ext cx="8088300" cy="770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accen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7" name="Google Shape;77;p16"/>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78" name="Google Shape;78;p16"/>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Blue_4-Content with Caption">
  <p:cSld name="Blue_4-Content with Caption">
    <p:bg>
      <p:bgPr>
        <a:solidFill>
          <a:schemeClr val="accent1"/>
        </a:solidFill>
        <a:effectLst/>
      </p:bgPr>
    </p:bg>
    <p:spTree>
      <p:nvGrpSpPr>
        <p:cNvPr id="1" name="Shape 79"/>
        <p:cNvGrpSpPr/>
        <p:nvPr/>
      </p:nvGrpSpPr>
      <p:grpSpPr>
        <a:xfrm>
          <a:off x="0" y="0"/>
          <a:ext cx="0" cy="0"/>
          <a:chOff x="0" y="0"/>
          <a:chExt cx="0" cy="0"/>
        </a:xfrm>
      </p:grpSpPr>
      <p:sp>
        <p:nvSpPr>
          <p:cNvPr id="80" name="Google Shape;80;p17"/>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81" name="Google Shape;81;p17"/>
          <p:cNvSpPr/>
          <p:nvPr/>
        </p:nvSpPr>
        <p:spPr>
          <a:xfrm>
            <a:off x="154642" y="161365"/>
            <a:ext cx="3547800" cy="4824300"/>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82" name="Google Shape;82;p17"/>
          <p:cNvSpPr txBox="1">
            <a:spLocks noGrp="1"/>
          </p:cNvSpPr>
          <p:nvPr>
            <p:ph type="title"/>
          </p:nvPr>
        </p:nvSpPr>
        <p:spPr>
          <a:xfrm>
            <a:off x="537883" y="584734"/>
            <a:ext cx="2949000" cy="1894200"/>
          </a:xfrm>
          <a:prstGeom prst="rect">
            <a:avLst/>
          </a:prstGeom>
          <a:noFill/>
          <a:ln>
            <a:noFill/>
          </a:ln>
        </p:spPr>
        <p:txBody>
          <a:bodyPr spcFirstLastPara="1" wrap="square" lIns="68575" tIns="34275" rIns="68575" bIns="34275" anchor="t" anchorCtr="0">
            <a:normAutofit/>
          </a:bodyPr>
          <a:lstStyle>
            <a:lvl1pPr lvl="0" algn="l" rtl="0">
              <a:lnSpc>
                <a:spcPct val="90000"/>
              </a:lnSpc>
              <a:spcBef>
                <a:spcPts val="0"/>
              </a:spcBef>
              <a:spcAft>
                <a:spcPts val="0"/>
              </a:spcAft>
              <a:buClr>
                <a:schemeClr val="accent1"/>
              </a:buClr>
              <a:buSzPts val="3300"/>
              <a:buFont typeface="Calibri"/>
              <a:buNone/>
              <a:defRPr sz="33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3" name="Google Shape;83;p17"/>
          <p:cNvSpPr txBox="1">
            <a:spLocks noGrp="1"/>
          </p:cNvSpPr>
          <p:nvPr>
            <p:ph type="body" idx="1"/>
          </p:nvPr>
        </p:nvSpPr>
        <p:spPr>
          <a:xfrm>
            <a:off x="3887391" y="584735"/>
            <a:ext cx="4629300" cy="3811200"/>
          </a:xfrm>
          <a:prstGeom prst="rect">
            <a:avLst/>
          </a:prstGeom>
          <a:noFill/>
          <a:ln>
            <a:noFill/>
          </a:ln>
        </p:spPr>
        <p:txBody>
          <a:bodyPr spcFirstLastPara="1" wrap="square" lIns="68575" tIns="34275" rIns="68575" bIns="34275" anchor="t" anchorCtr="0">
            <a:normAutofit/>
          </a:bodyPr>
          <a:lstStyle>
            <a:lvl1pPr marL="457200" lvl="0" indent="-342900" algn="l" rtl="0">
              <a:lnSpc>
                <a:spcPct val="90000"/>
              </a:lnSpc>
              <a:spcBef>
                <a:spcPts val="800"/>
              </a:spcBef>
              <a:spcAft>
                <a:spcPts val="0"/>
              </a:spcAft>
              <a:buClr>
                <a:schemeClr val="dk1"/>
              </a:buClr>
              <a:buSzPts val="1800"/>
              <a:buChar char="•"/>
              <a:defRPr sz="1800"/>
            </a:lvl1pPr>
            <a:lvl2pPr marL="914400" lvl="1" indent="-342900" algn="l" rtl="0">
              <a:lnSpc>
                <a:spcPct val="90000"/>
              </a:lnSpc>
              <a:spcBef>
                <a:spcPts val="400"/>
              </a:spcBef>
              <a:spcAft>
                <a:spcPts val="0"/>
              </a:spcAft>
              <a:buClr>
                <a:schemeClr val="dk1"/>
              </a:buClr>
              <a:buSzPts val="1800"/>
              <a:buChar char="•"/>
              <a:defRPr sz="1800"/>
            </a:lvl2pPr>
            <a:lvl3pPr marL="1371600" lvl="2" indent="-342900" algn="l" rtl="0">
              <a:lnSpc>
                <a:spcPct val="90000"/>
              </a:lnSpc>
              <a:spcBef>
                <a:spcPts val="400"/>
              </a:spcBef>
              <a:spcAft>
                <a:spcPts val="0"/>
              </a:spcAft>
              <a:buClr>
                <a:schemeClr val="dk1"/>
              </a:buClr>
              <a:buSzPts val="1800"/>
              <a:buChar char="•"/>
              <a:defRPr sz="1800"/>
            </a:lvl3pPr>
            <a:lvl4pPr marL="1828800" lvl="3" indent="-342900" algn="l" rtl="0">
              <a:lnSpc>
                <a:spcPct val="90000"/>
              </a:lnSpc>
              <a:spcBef>
                <a:spcPts val="400"/>
              </a:spcBef>
              <a:spcAft>
                <a:spcPts val="0"/>
              </a:spcAft>
              <a:buClr>
                <a:schemeClr val="dk1"/>
              </a:buClr>
              <a:buSzPts val="1800"/>
              <a:buChar char="•"/>
              <a:defRPr sz="1800"/>
            </a:lvl4pPr>
            <a:lvl5pPr marL="2286000" lvl="4" indent="-342900" algn="l" rtl="0">
              <a:lnSpc>
                <a:spcPct val="90000"/>
              </a:lnSpc>
              <a:spcBef>
                <a:spcPts val="400"/>
              </a:spcBef>
              <a:spcAft>
                <a:spcPts val="0"/>
              </a:spcAft>
              <a:buClr>
                <a:schemeClr val="dk1"/>
              </a:buClr>
              <a:buSzPts val="1800"/>
              <a:buChar char="•"/>
              <a:defRPr sz="18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84" name="Google Shape;84;p17"/>
          <p:cNvSpPr>
            <a:spLocks noGrp="1"/>
          </p:cNvSpPr>
          <p:nvPr>
            <p:ph type="pic" idx="2"/>
          </p:nvPr>
        </p:nvSpPr>
        <p:spPr>
          <a:xfrm>
            <a:off x="537883" y="2655094"/>
            <a:ext cx="2949000" cy="1740600"/>
          </a:xfrm>
          <a:prstGeom prst="rect">
            <a:avLst/>
          </a:prstGeom>
          <a:noFill/>
          <a:ln>
            <a:noFill/>
          </a:ln>
        </p:spPr>
      </p:sp>
      <p:sp>
        <p:nvSpPr>
          <p:cNvPr id="85" name="Google Shape;85;p17"/>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86" name="Google Shape;86;p17"/>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ue_5-Title and Content" type="obj">
  <p:cSld name="OBJECT">
    <p:spTree>
      <p:nvGrpSpPr>
        <p:cNvPr id="1" name="Shape 87"/>
        <p:cNvGrpSpPr/>
        <p:nvPr/>
      </p:nvGrpSpPr>
      <p:grpSpPr>
        <a:xfrm>
          <a:off x="0" y="0"/>
          <a:ext cx="0" cy="0"/>
          <a:chOff x="0" y="0"/>
          <a:chExt cx="0" cy="0"/>
        </a:xfrm>
      </p:grpSpPr>
      <p:sp>
        <p:nvSpPr>
          <p:cNvPr id="88" name="Google Shape;88;p18"/>
          <p:cNvSpPr txBox="1">
            <a:spLocks noGrp="1"/>
          </p:cNvSpPr>
          <p:nvPr>
            <p:ph type="title"/>
          </p:nvPr>
        </p:nvSpPr>
        <p:spPr>
          <a:xfrm>
            <a:off x="537882" y="342900"/>
            <a:ext cx="8088300" cy="770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accen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9" name="Google Shape;89;p18"/>
          <p:cNvSpPr txBox="1">
            <a:spLocks noGrp="1"/>
          </p:cNvSpPr>
          <p:nvPr>
            <p:ph type="body" idx="1"/>
          </p:nvPr>
        </p:nvSpPr>
        <p:spPr>
          <a:xfrm>
            <a:off x="537882" y="1369219"/>
            <a:ext cx="8088300" cy="30819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90" name="Google Shape;90;p18"/>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91" name="Google Shape;91;p18"/>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ue_6-Two Content" type="twoObj">
  <p:cSld name="TWO_OBJECTS">
    <p:spTree>
      <p:nvGrpSpPr>
        <p:cNvPr id="1" name="Shape 92"/>
        <p:cNvGrpSpPr/>
        <p:nvPr/>
      </p:nvGrpSpPr>
      <p:grpSpPr>
        <a:xfrm>
          <a:off x="0" y="0"/>
          <a:ext cx="0" cy="0"/>
          <a:chOff x="0" y="0"/>
          <a:chExt cx="0" cy="0"/>
        </a:xfrm>
      </p:grpSpPr>
      <p:sp>
        <p:nvSpPr>
          <p:cNvPr id="93" name="Google Shape;93;p19"/>
          <p:cNvSpPr txBox="1">
            <a:spLocks noGrp="1"/>
          </p:cNvSpPr>
          <p:nvPr>
            <p:ph type="title"/>
          </p:nvPr>
        </p:nvSpPr>
        <p:spPr>
          <a:xfrm>
            <a:off x="537882" y="342900"/>
            <a:ext cx="8088300" cy="770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accen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4" name="Google Shape;94;p19"/>
          <p:cNvSpPr txBox="1">
            <a:spLocks noGrp="1"/>
          </p:cNvSpPr>
          <p:nvPr>
            <p:ph type="body" idx="1"/>
          </p:nvPr>
        </p:nvSpPr>
        <p:spPr>
          <a:xfrm>
            <a:off x="537882" y="1369219"/>
            <a:ext cx="3976800" cy="30795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95" name="Google Shape;95;p19"/>
          <p:cNvSpPr txBox="1">
            <a:spLocks noGrp="1"/>
          </p:cNvSpPr>
          <p:nvPr>
            <p:ph type="body" idx="2"/>
          </p:nvPr>
        </p:nvSpPr>
        <p:spPr>
          <a:xfrm>
            <a:off x="4629150" y="1369219"/>
            <a:ext cx="3997200" cy="30795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96" name="Google Shape;96;p19"/>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97" name="Google Shape;97;p19"/>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ue_7-Comparison">
  <p:cSld name="Blue_7-Comparison">
    <p:spTree>
      <p:nvGrpSpPr>
        <p:cNvPr id="1" name="Shape 98"/>
        <p:cNvGrpSpPr/>
        <p:nvPr/>
      </p:nvGrpSpPr>
      <p:grpSpPr>
        <a:xfrm>
          <a:off x="0" y="0"/>
          <a:ext cx="0" cy="0"/>
          <a:chOff x="0" y="0"/>
          <a:chExt cx="0" cy="0"/>
        </a:xfrm>
      </p:grpSpPr>
      <p:sp>
        <p:nvSpPr>
          <p:cNvPr id="99" name="Google Shape;99;p20"/>
          <p:cNvSpPr txBox="1">
            <a:spLocks noGrp="1"/>
          </p:cNvSpPr>
          <p:nvPr>
            <p:ph type="body" idx="1"/>
          </p:nvPr>
        </p:nvSpPr>
        <p:spPr>
          <a:xfrm>
            <a:off x="537882" y="1260872"/>
            <a:ext cx="3960300" cy="6180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accent1"/>
              </a:buClr>
              <a:buSzPts val="2400"/>
              <a:buNone/>
              <a:defRPr sz="2400" b="0">
                <a:solidFill>
                  <a:schemeClr val="accent1"/>
                </a:solidFill>
              </a:defRPr>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00" name="Google Shape;100;p20"/>
          <p:cNvSpPr txBox="1">
            <a:spLocks noGrp="1"/>
          </p:cNvSpPr>
          <p:nvPr>
            <p:ph type="body" idx="2"/>
          </p:nvPr>
        </p:nvSpPr>
        <p:spPr>
          <a:xfrm>
            <a:off x="537882" y="1878806"/>
            <a:ext cx="3960300" cy="25758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01" name="Google Shape;101;p20"/>
          <p:cNvSpPr txBox="1">
            <a:spLocks noGrp="1"/>
          </p:cNvSpPr>
          <p:nvPr>
            <p:ph type="body" idx="3"/>
          </p:nvPr>
        </p:nvSpPr>
        <p:spPr>
          <a:xfrm>
            <a:off x="4629150" y="1260872"/>
            <a:ext cx="3997200" cy="6180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accent1"/>
              </a:buClr>
              <a:buSzPts val="2400"/>
              <a:buNone/>
              <a:defRPr sz="2400" b="0">
                <a:solidFill>
                  <a:schemeClr val="accent1"/>
                </a:solidFill>
              </a:defRPr>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02" name="Google Shape;102;p20"/>
          <p:cNvSpPr txBox="1">
            <a:spLocks noGrp="1"/>
          </p:cNvSpPr>
          <p:nvPr>
            <p:ph type="body" idx="4"/>
          </p:nvPr>
        </p:nvSpPr>
        <p:spPr>
          <a:xfrm>
            <a:off x="4629150" y="1878806"/>
            <a:ext cx="3997200" cy="25758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03" name="Google Shape;103;p20"/>
          <p:cNvSpPr txBox="1">
            <a:spLocks noGrp="1"/>
          </p:cNvSpPr>
          <p:nvPr>
            <p:ph type="title"/>
          </p:nvPr>
        </p:nvSpPr>
        <p:spPr>
          <a:xfrm>
            <a:off x="537882" y="342900"/>
            <a:ext cx="8088300" cy="770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accent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4" name="Google Shape;104;p20"/>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105" name="Google Shape;105;p20"/>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Blue_8-Title Only">
  <p:cSld name="Blue_8-Title Only">
    <p:spTree>
      <p:nvGrpSpPr>
        <p:cNvPr id="1" name="Shape 106"/>
        <p:cNvGrpSpPr/>
        <p:nvPr/>
      </p:nvGrpSpPr>
      <p:grpSpPr>
        <a:xfrm>
          <a:off x="0" y="0"/>
          <a:ext cx="0" cy="0"/>
          <a:chOff x="0" y="0"/>
          <a:chExt cx="0" cy="0"/>
        </a:xfrm>
      </p:grpSpPr>
      <p:sp>
        <p:nvSpPr>
          <p:cNvPr id="107" name="Google Shape;107;p21"/>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08" name="Google Shape;108;p21"/>
          <p:cNvSpPr txBox="1">
            <a:spLocks noGrp="1"/>
          </p:cNvSpPr>
          <p:nvPr>
            <p:ph type="title"/>
          </p:nvPr>
        </p:nvSpPr>
        <p:spPr>
          <a:xfrm>
            <a:off x="537882" y="342900"/>
            <a:ext cx="8088300" cy="770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accen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9" name="Google Shape;109;p21"/>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110" name="Google Shape;110;p21"/>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Blue_9-Blank">
  <p:cSld name="Blue_9-Blank">
    <p:spTree>
      <p:nvGrpSpPr>
        <p:cNvPr id="1" name="Shape 111"/>
        <p:cNvGrpSpPr/>
        <p:nvPr/>
      </p:nvGrpSpPr>
      <p:grpSpPr>
        <a:xfrm>
          <a:off x="0" y="0"/>
          <a:ext cx="0" cy="0"/>
          <a:chOff x="0" y="0"/>
          <a:chExt cx="0" cy="0"/>
        </a:xfrm>
      </p:grpSpPr>
      <p:sp>
        <p:nvSpPr>
          <p:cNvPr id="112" name="Google Shape;112;p22"/>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en" sz="1400">
                <a:solidFill>
                  <a:schemeClr val="lt1"/>
                </a:solidFill>
                <a:latin typeface="Calibri"/>
                <a:ea typeface="Calibri"/>
                <a:cs typeface="Calibri"/>
                <a:sym typeface="Calibri"/>
              </a:rPr>
              <a:t>v</a:t>
            </a:r>
            <a:endParaRPr sz="1100"/>
          </a:p>
        </p:txBody>
      </p:sp>
      <p:sp>
        <p:nvSpPr>
          <p:cNvPr id="113" name="Google Shape;113;p22"/>
          <p:cNvSpPr txBox="1">
            <a:spLocks noGrp="1"/>
          </p:cNvSpPr>
          <p:nvPr>
            <p:ph type="body" idx="1"/>
          </p:nvPr>
        </p:nvSpPr>
        <p:spPr>
          <a:xfrm>
            <a:off x="537882" y="494969"/>
            <a:ext cx="8088300" cy="40491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14" name="Google Shape;114;p22"/>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115" name="Google Shape;115;p22"/>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Blue_10-Large Type">
  <p:cSld name="Blue_10-Large Type">
    <p:bg>
      <p:bgPr>
        <a:solidFill>
          <a:schemeClr val="accent1"/>
        </a:solidFill>
        <a:effectLst/>
      </p:bgPr>
    </p:bg>
    <p:spTree>
      <p:nvGrpSpPr>
        <p:cNvPr id="1" name="Shape 116"/>
        <p:cNvGrpSpPr/>
        <p:nvPr/>
      </p:nvGrpSpPr>
      <p:grpSpPr>
        <a:xfrm>
          <a:off x="0" y="0"/>
          <a:ext cx="0" cy="0"/>
          <a:chOff x="0" y="0"/>
          <a:chExt cx="0" cy="0"/>
        </a:xfrm>
      </p:grpSpPr>
      <p:sp>
        <p:nvSpPr>
          <p:cNvPr id="117" name="Google Shape;117;p23"/>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118" name="Google Shape;118;p23" descr="Decorative line break"/>
          <p:cNvPicPr preferRelativeResize="0"/>
          <p:nvPr/>
        </p:nvPicPr>
        <p:blipFill rotWithShape="1">
          <a:blip r:embed="rId2">
            <a:alphaModFix/>
          </a:blip>
          <a:srcRect/>
          <a:stretch/>
        </p:blipFill>
        <p:spPr>
          <a:xfrm>
            <a:off x="4089652" y="2886671"/>
            <a:ext cx="964694" cy="18288"/>
          </a:xfrm>
          <a:prstGeom prst="rect">
            <a:avLst/>
          </a:prstGeom>
          <a:noFill/>
          <a:ln>
            <a:noFill/>
          </a:ln>
        </p:spPr>
      </p:pic>
      <p:sp>
        <p:nvSpPr>
          <p:cNvPr id="119" name="Google Shape;119;p23"/>
          <p:cNvSpPr txBox="1">
            <a:spLocks noGrp="1"/>
          </p:cNvSpPr>
          <p:nvPr>
            <p:ph type="ctrTitle"/>
          </p:nvPr>
        </p:nvSpPr>
        <p:spPr>
          <a:xfrm>
            <a:off x="1143000" y="1124344"/>
            <a:ext cx="6858000" cy="17907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accent1"/>
              </a:buClr>
              <a:buSzPts val="9000"/>
              <a:buFont typeface="Calibri"/>
              <a:buNone/>
              <a:defRPr sz="9000">
                <a:solidFill>
                  <a:schemeClr val="accen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0" name="Google Shape;120;p23"/>
          <p:cNvSpPr txBox="1">
            <a:spLocks noGrp="1"/>
          </p:cNvSpPr>
          <p:nvPr>
            <p:ph type="subTitle" idx="1"/>
          </p:nvPr>
        </p:nvSpPr>
        <p:spPr>
          <a:xfrm>
            <a:off x="1143000" y="3002388"/>
            <a:ext cx="6858000" cy="6603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accent1"/>
              </a:buClr>
              <a:buSzPts val="1800"/>
              <a:buNone/>
              <a:defRPr sz="1800">
                <a:solidFill>
                  <a:schemeClr val="accent1"/>
                </a:solidFill>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121" name="Google Shape;121;p23"/>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122" name="Google Shape;122;p23"/>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Blue_11-Follow Us">
  <p:cSld name="Blue_11-Follow Us">
    <p:bg>
      <p:bgPr>
        <a:solidFill>
          <a:schemeClr val="accent1"/>
        </a:solidFill>
        <a:effectLst/>
      </p:bgPr>
    </p:bg>
    <p:spTree>
      <p:nvGrpSpPr>
        <p:cNvPr id="1" name="Shape 123"/>
        <p:cNvGrpSpPr/>
        <p:nvPr/>
      </p:nvGrpSpPr>
      <p:grpSpPr>
        <a:xfrm>
          <a:off x="0" y="0"/>
          <a:ext cx="0" cy="0"/>
          <a:chOff x="0" y="0"/>
          <a:chExt cx="0" cy="0"/>
        </a:xfrm>
      </p:grpSpPr>
      <p:sp>
        <p:nvSpPr>
          <p:cNvPr id="124" name="Google Shape;124;p24"/>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125" name="Google Shape;125;p24" descr="Decorative line break"/>
          <p:cNvPicPr preferRelativeResize="0"/>
          <p:nvPr/>
        </p:nvPicPr>
        <p:blipFill rotWithShape="1">
          <a:blip r:embed="rId2">
            <a:alphaModFix/>
          </a:blip>
          <a:srcRect/>
          <a:stretch/>
        </p:blipFill>
        <p:spPr>
          <a:xfrm>
            <a:off x="4089652" y="2886671"/>
            <a:ext cx="964694" cy="18288"/>
          </a:xfrm>
          <a:prstGeom prst="rect">
            <a:avLst/>
          </a:prstGeom>
          <a:noFill/>
          <a:ln>
            <a:noFill/>
          </a:ln>
        </p:spPr>
      </p:pic>
      <p:sp>
        <p:nvSpPr>
          <p:cNvPr id="126" name="Google Shape;126;p24"/>
          <p:cNvSpPr txBox="1">
            <a:spLocks noGrp="1"/>
          </p:cNvSpPr>
          <p:nvPr>
            <p:ph type="ctrTitle"/>
          </p:nvPr>
        </p:nvSpPr>
        <p:spPr>
          <a:xfrm>
            <a:off x="1143000" y="1124344"/>
            <a:ext cx="6858000" cy="17907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accent1"/>
              </a:buClr>
              <a:buSzPts val="9000"/>
              <a:buFont typeface="Calibri"/>
              <a:buNone/>
              <a:defRPr sz="9000">
                <a:solidFill>
                  <a:schemeClr val="accen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pic>
        <p:nvPicPr>
          <p:cNvPr id="127" name="Google Shape;127;p24" descr="Twitter icon"/>
          <p:cNvPicPr preferRelativeResize="0"/>
          <p:nvPr/>
        </p:nvPicPr>
        <p:blipFill rotWithShape="1">
          <a:blip r:embed="rId3">
            <a:alphaModFix/>
          </a:blip>
          <a:srcRect/>
          <a:stretch/>
        </p:blipFill>
        <p:spPr>
          <a:xfrm>
            <a:off x="2038718" y="3032551"/>
            <a:ext cx="375030" cy="375030"/>
          </a:xfrm>
          <a:prstGeom prst="rect">
            <a:avLst/>
          </a:prstGeom>
          <a:noFill/>
          <a:ln>
            <a:noFill/>
          </a:ln>
        </p:spPr>
      </p:pic>
      <p:pic>
        <p:nvPicPr>
          <p:cNvPr id="128" name="Google Shape;128;p24" descr="Facebook icon"/>
          <p:cNvPicPr preferRelativeResize="0"/>
          <p:nvPr/>
        </p:nvPicPr>
        <p:blipFill rotWithShape="1">
          <a:blip r:embed="rId4">
            <a:alphaModFix/>
          </a:blip>
          <a:srcRect/>
          <a:stretch/>
        </p:blipFill>
        <p:spPr>
          <a:xfrm>
            <a:off x="6768720" y="3032551"/>
            <a:ext cx="375030" cy="375030"/>
          </a:xfrm>
          <a:prstGeom prst="rect">
            <a:avLst/>
          </a:prstGeom>
          <a:noFill/>
          <a:ln>
            <a:noFill/>
          </a:ln>
        </p:spPr>
      </p:pic>
      <p:sp>
        <p:nvSpPr>
          <p:cNvPr id="129" name="Google Shape;129;p24"/>
          <p:cNvSpPr txBox="1"/>
          <p:nvPr/>
        </p:nvSpPr>
        <p:spPr>
          <a:xfrm>
            <a:off x="2038718" y="3032551"/>
            <a:ext cx="5105100" cy="3462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chemeClr val="accent1"/>
              </a:buClr>
              <a:buSzPts val="1800"/>
              <a:buFont typeface="Calibri"/>
              <a:buNone/>
            </a:pPr>
            <a:r>
              <a:rPr lang="en" sz="1800">
                <a:solidFill>
                  <a:schemeClr val="accent1"/>
                </a:solidFill>
                <a:latin typeface="Calibri"/>
                <a:ea typeface="Calibri"/>
                <a:cs typeface="Calibri"/>
                <a:sym typeface="Calibri"/>
              </a:rPr>
              <a:t>twitter.com/ORDeptEd | fb.com/ORDeptEd</a:t>
            </a:r>
            <a:endParaRPr sz="1800">
              <a:solidFill>
                <a:schemeClr val="accent1"/>
              </a:solidFill>
              <a:latin typeface="Calibri"/>
              <a:ea typeface="Calibri"/>
              <a:cs typeface="Calibri"/>
              <a:sym typeface="Calibri"/>
            </a:endParaRPr>
          </a:p>
        </p:txBody>
      </p:sp>
      <p:sp>
        <p:nvSpPr>
          <p:cNvPr id="130" name="Google Shape;130;p24"/>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131" name="Google Shape;131;p24"/>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Green_1-Title Slide">
  <p:cSld name="Green_1-Title Slide">
    <p:bg>
      <p:bgPr>
        <a:solidFill>
          <a:schemeClr val="accent5"/>
        </a:solidFill>
        <a:effectLst/>
      </p:bgPr>
    </p:bg>
    <p:spTree>
      <p:nvGrpSpPr>
        <p:cNvPr id="1" name="Shape 132"/>
        <p:cNvGrpSpPr/>
        <p:nvPr/>
      </p:nvGrpSpPr>
      <p:grpSpPr>
        <a:xfrm>
          <a:off x="0" y="0"/>
          <a:ext cx="0" cy="0"/>
          <a:chOff x="0" y="0"/>
          <a:chExt cx="0" cy="0"/>
        </a:xfrm>
      </p:grpSpPr>
      <p:sp>
        <p:nvSpPr>
          <p:cNvPr id="133" name="Google Shape;133;p25"/>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34" name="Google Shape;134;p25"/>
          <p:cNvSpPr/>
          <p:nvPr/>
        </p:nvSpPr>
        <p:spPr>
          <a:xfrm>
            <a:off x="154641" y="4461062"/>
            <a:ext cx="8831100" cy="524400"/>
          </a:xfrm>
          <a:prstGeom prst="rect">
            <a:avLst/>
          </a:prstGeom>
          <a:solidFill>
            <a:srgbClr val="F0F4E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135" name="Google Shape;135;p25" descr="Decorative line break"/>
          <p:cNvPicPr preferRelativeResize="0"/>
          <p:nvPr/>
        </p:nvPicPr>
        <p:blipFill rotWithShape="1">
          <a:blip r:embed="rId2">
            <a:alphaModFix/>
          </a:blip>
          <a:srcRect/>
          <a:stretch/>
        </p:blipFill>
        <p:spPr>
          <a:xfrm>
            <a:off x="4089652" y="2604100"/>
            <a:ext cx="964694" cy="18288"/>
          </a:xfrm>
          <a:prstGeom prst="rect">
            <a:avLst/>
          </a:prstGeom>
          <a:noFill/>
          <a:ln>
            <a:noFill/>
          </a:ln>
        </p:spPr>
      </p:pic>
      <p:sp>
        <p:nvSpPr>
          <p:cNvPr id="136" name="Google Shape;136;p25"/>
          <p:cNvSpPr txBox="1">
            <a:spLocks noGrp="1"/>
          </p:cNvSpPr>
          <p:nvPr>
            <p:ph type="ctrTitle"/>
          </p:nvPr>
        </p:nvSpPr>
        <p:spPr>
          <a:xfrm>
            <a:off x="1143000" y="1865026"/>
            <a:ext cx="6858000" cy="7674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accent5"/>
              </a:buClr>
              <a:buSzPts val="4100"/>
              <a:buFont typeface="Calibri"/>
              <a:buNone/>
              <a:defRPr sz="4100">
                <a:solidFill>
                  <a:schemeClr val="accent5"/>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37" name="Google Shape;137;p25"/>
          <p:cNvSpPr txBox="1">
            <a:spLocks noGrp="1"/>
          </p:cNvSpPr>
          <p:nvPr>
            <p:ph type="subTitle" idx="1"/>
          </p:nvPr>
        </p:nvSpPr>
        <p:spPr>
          <a:xfrm>
            <a:off x="1143000" y="2701528"/>
            <a:ext cx="6858000" cy="12417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accent5"/>
              </a:buClr>
              <a:buSzPts val="1800"/>
              <a:buNone/>
              <a:defRPr sz="1800">
                <a:solidFill>
                  <a:schemeClr val="accent5"/>
                </a:solidFill>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pic>
        <p:nvPicPr>
          <p:cNvPr id="138" name="Google Shape;138;p25" descr="Oregon Department of Education Logo"/>
          <p:cNvPicPr preferRelativeResize="0"/>
          <p:nvPr/>
        </p:nvPicPr>
        <p:blipFill rotWithShape="1">
          <a:blip r:embed="rId3">
            <a:alphaModFix/>
          </a:blip>
          <a:srcRect/>
          <a:stretch/>
        </p:blipFill>
        <p:spPr>
          <a:xfrm>
            <a:off x="3775327" y="160537"/>
            <a:ext cx="1593344" cy="1625348"/>
          </a:xfrm>
          <a:prstGeom prst="rect">
            <a:avLst/>
          </a:prstGeom>
          <a:noFill/>
          <a:ln>
            <a:noFill/>
          </a:ln>
        </p:spPr>
      </p:pic>
      <p:sp>
        <p:nvSpPr>
          <p:cNvPr id="139" name="Google Shape;139;p25"/>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140" name="Google Shape;140;p25"/>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Green_2-Section Header">
  <p:cSld name="Green_2-Section Header">
    <p:bg>
      <p:bgPr>
        <a:solidFill>
          <a:schemeClr val="accent5"/>
        </a:solidFill>
        <a:effectLst/>
      </p:bgPr>
    </p:bg>
    <p:spTree>
      <p:nvGrpSpPr>
        <p:cNvPr id="1" name="Shape 141"/>
        <p:cNvGrpSpPr/>
        <p:nvPr/>
      </p:nvGrpSpPr>
      <p:grpSpPr>
        <a:xfrm>
          <a:off x="0" y="0"/>
          <a:ext cx="0" cy="0"/>
          <a:chOff x="0" y="0"/>
          <a:chExt cx="0" cy="0"/>
        </a:xfrm>
      </p:grpSpPr>
      <p:sp>
        <p:nvSpPr>
          <p:cNvPr id="142" name="Google Shape;142;p26"/>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43" name="Google Shape;143;p26"/>
          <p:cNvSpPr/>
          <p:nvPr/>
        </p:nvSpPr>
        <p:spPr>
          <a:xfrm>
            <a:off x="154640" y="1866568"/>
            <a:ext cx="8831100" cy="1425300"/>
          </a:xfrm>
          <a:prstGeom prst="rect">
            <a:avLst/>
          </a:prstGeom>
          <a:solidFill>
            <a:srgbClr val="F0F4E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sp>
        <p:nvSpPr>
          <p:cNvPr id="144" name="Google Shape;144;p26"/>
          <p:cNvSpPr txBox="1">
            <a:spLocks noGrp="1"/>
          </p:cNvSpPr>
          <p:nvPr>
            <p:ph type="ctrTitle"/>
          </p:nvPr>
        </p:nvSpPr>
        <p:spPr>
          <a:xfrm>
            <a:off x="537883" y="1866568"/>
            <a:ext cx="8088300" cy="1425300"/>
          </a:xfrm>
          <a:prstGeom prst="rect">
            <a:avLst/>
          </a:prstGeom>
          <a:no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chemeClr val="accent5"/>
              </a:buClr>
              <a:buSzPts val="5100"/>
              <a:buFont typeface="Calibri"/>
              <a:buNone/>
              <a:defRPr sz="5100">
                <a:solidFill>
                  <a:schemeClr val="accent5"/>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pic>
        <p:nvPicPr>
          <p:cNvPr id="145" name="Google Shape;145;p26" descr="Oregon Department of Education Logo"/>
          <p:cNvPicPr preferRelativeResize="0"/>
          <p:nvPr/>
        </p:nvPicPr>
        <p:blipFill rotWithShape="1">
          <a:blip r:embed="rId2">
            <a:alphaModFix/>
          </a:blip>
          <a:srcRect/>
          <a:stretch/>
        </p:blipFill>
        <p:spPr>
          <a:xfrm>
            <a:off x="3775327" y="160537"/>
            <a:ext cx="1593344" cy="1625348"/>
          </a:xfrm>
          <a:prstGeom prst="rect">
            <a:avLst/>
          </a:prstGeom>
          <a:noFill/>
          <a:ln>
            <a:noFill/>
          </a:ln>
        </p:spPr>
      </p:pic>
      <p:sp>
        <p:nvSpPr>
          <p:cNvPr id="146" name="Google Shape;146;p26"/>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147" name="Google Shape;147;p26"/>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Green_3-Title Bar and Content">
  <p:cSld name="Green_3-Title Bar and Content">
    <p:bg>
      <p:bgPr>
        <a:solidFill>
          <a:schemeClr val="accent5"/>
        </a:solidFill>
        <a:effectLst/>
      </p:bgPr>
    </p:bg>
    <p:spTree>
      <p:nvGrpSpPr>
        <p:cNvPr id="1" name="Shape 148"/>
        <p:cNvGrpSpPr/>
        <p:nvPr/>
      </p:nvGrpSpPr>
      <p:grpSpPr>
        <a:xfrm>
          <a:off x="0" y="0"/>
          <a:ext cx="0" cy="0"/>
          <a:chOff x="0" y="0"/>
          <a:chExt cx="0" cy="0"/>
        </a:xfrm>
      </p:grpSpPr>
      <p:sp>
        <p:nvSpPr>
          <p:cNvPr id="149" name="Google Shape;149;p27"/>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50" name="Google Shape;150;p27"/>
          <p:cNvSpPr/>
          <p:nvPr/>
        </p:nvSpPr>
        <p:spPr>
          <a:xfrm>
            <a:off x="154641" y="161365"/>
            <a:ext cx="8831100" cy="1048200"/>
          </a:xfrm>
          <a:prstGeom prst="rect">
            <a:avLst/>
          </a:prstGeom>
          <a:solidFill>
            <a:srgbClr val="F0F4E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51" name="Google Shape;151;p27"/>
          <p:cNvSpPr txBox="1">
            <a:spLocks noGrp="1"/>
          </p:cNvSpPr>
          <p:nvPr>
            <p:ph type="body" idx="1"/>
          </p:nvPr>
        </p:nvSpPr>
        <p:spPr>
          <a:xfrm>
            <a:off x="537882" y="1369219"/>
            <a:ext cx="8088300" cy="30819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52" name="Google Shape;152;p27"/>
          <p:cNvSpPr txBox="1">
            <a:spLocks noGrp="1"/>
          </p:cNvSpPr>
          <p:nvPr>
            <p:ph type="title"/>
          </p:nvPr>
        </p:nvSpPr>
        <p:spPr>
          <a:xfrm>
            <a:off x="537882" y="342900"/>
            <a:ext cx="8088300" cy="770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accent5"/>
              </a:buClr>
              <a:buSzPts val="3300"/>
              <a:buFont typeface="Calibri"/>
              <a:buNone/>
              <a:defRPr>
                <a:solidFill>
                  <a:schemeClr val="accent5"/>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53" name="Google Shape;153;p27"/>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154" name="Google Shape;154;p27"/>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Green_4-Content with Caption">
  <p:cSld name="Green_4-Content with Caption">
    <p:bg>
      <p:bgPr>
        <a:solidFill>
          <a:schemeClr val="accent5"/>
        </a:solidFill>
        <a:effectLst/>
      </p:bgPr>
    </p:bg>
    <p:spTree>
      <p:nvGrpSpPr>
        <p:cNvPr id="1" name="Shape 155"/>
        <p:cNvGrpSpPr/>
        <p:nvPr/>
      </p:nvGrpSpPr>
      <p:grpSpPr>
        <a:xfrm>
          <a:off x="0" y="0"/>
          <a:ext cx="0" cy="0"/>
          <a:chOff x="0" y="0"/>
          <a:chExt cx="0" cy="0"/>
        </a:xfrm>
      </p:grpSpPr>
      <p:sp>
        <p:nvSpPr>
          <p:cNvPr id="156" name="Google Shape;156;p28"/>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57" name="Google Shape;157;p28"/>
          <p:cNvSpPr/>
          <p:nvPr/>
        </p:nvSpPr>
        <p:spPr>
          <a:xfrm>
            <a:off x="154642" y="161365"/>
            <a:ext cx="3547800" cy="4824300"/>
          </a:xfrm>
          <a:prstGeom prst="rect">
            <a:avLst/>
          </a:prstGeom>
          <a:solidFill>
            <a:srgbClr val="F0F4E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58" name="Google Shape;158;p28"/>
          <p:cNvSpPr txBox="1">
            <a:spLocks noGrp="1"/>
          </p:cNvSpPr>
          <p:nvPr>
            <p:ph type="title"/>
          </p:nvPr>
        </p:nvSpPr>
        <p:spPr>
          <a:xfrm>
            <a:off x="537883" y="584734"/>
            <a:ext cx="2949000" cy="1906800"/>
          </a:xfrm>
          <a:prstGeom prst="rect">
            <a:avLst/>
          </a:prstGeom>
          <a:noFill/>
          <a:ln>
            <a:noFill/>
          </a:ln>
        </p:spPr>
        <p:txBody>
          <a:bodyPr spcFirstLastPara="1" wrap="square" lIns="68575" tIns="34275" rIns="68575" bIns="34275" anchor="t" anchorCtr="0">
            <a:normAutofit/>
          </a:bodyPr>
          <a:lstStyle>
            <a:lvl1pPr lvl="0" algn="l" rtl="0">
              <a:lnSpc>
                <a:spcPct val="90000"/>
              </a:lnSpc>
              <a:spcBef>
                <a:spcPts val="0"/>
              </a:spcBef>
              <a:spcAft>
                <a:spcPts val="0"/>
              </a:spcAft>
              <a:buClr>
                <a:schemeClr val="accent5"/>
              </a:buClr>
              <a:buSzPts val="3300"/>
              <a:buFont typeface="Calibri"/>
              <a:buNone/>
              <a:defRPr sz="3300">
                <a:solidFill>
                  <a:schemeClr val="accent5"/>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59" name="Google Shape;159;p28"/>
          <p:cNvSpPr txBox="1">
            <a:spLocks noGrp="1"/>
          </p:cNvSpPr>
          <p:nvPr>
            <p:ph type="body" idx="1"/>
          </p:nvPr>
        </p:nvSpPr>
        <p:spPr>
          <a:xfrm>
            <a:off x="3887391" y="584735"/>
            <a:ext cx="4629300" cy="3811200"/>
          </a:xfrm>
          <a:prstGeom prst="rect">
            <a:avLst/>
          </a:prstGeom>
          <a:noFill/>
          <a:ln>
            <a:noFill/>
          </a:ln>
        </p:spPr>
        <p:txBody>
          <a:bodyPr spcFirstLastPara="1" wrap="square" lIns="68575" tIns="34275" rIns="68575" bIns="34275" anchor="t" anchorCtr="0">
            <a:normAutofit/>
          </a:bodyPr>
          <a:lstStyle>
            <a:lvl1pPr marL="457200" lvl="0" indent="-342900" algn="l" rtl="0">
              <a:lnSpc>
                <a:spcPct val="90000"/>
              </a:lnSpc>
              <a:spcBef>
                <a:spcPts val="800"/>
              </a:spcBef>
              <a:spcAft>
                <a:spcPts val="0"/>
              </a:spcAft>
              <a:buClr>
                <a:schemeClr val="dk1"/>
              </a:buClr>
              <a:buSzPts val="1800"/>
              <a:buChar char="•"/>
              <a:defRPr sz="1800"/>
            </a:lvl1pPr>
            <a:lvl2pPr marL="914400" lvl="1" indent="-342900" algn="l" rtl="0">
              <a:lnSpc>
                <a:spcPct val="90000"/>
              </a:lnSpc>
              <a:spcBef>
                <a:spcPts val="400"/>
              </a:spcBef>
              <a:spcAft>
                <a:spcPts val="0"/>
              </a:spcAft>
              <a:buClr>
                <a:schemeClr val="dk1"/>
              </a:buClr>
              <a:buSzPts val="1800"/>
              <a:buChar char="•"/>
              <a:defRPr sz="1800"/>
            </a:lvl2pPr>
            <a:lvl3pPr marL="1371600" lvl="2" indent="-342900" algn="l" rtl="0">
              <a:lnSpc>
                <a:spcPct val="90000"/>
              </a:lnSpc>
              <a:spcBef>
                <a:spcPts val="400"/>
              </a:spcBef>
              <a:spcAft>
                <a:spcPts val="0"/>
              </a:spcAft>
              <a:buClr>
                <a:schemeClr val="dk1"/>
              </a:buClr>
              <a:buSzPts val="1800"/>
              <a:buChar char="•"/>
              <a:defRPr sz="1800"/>
            </a:lvl3pPr>
            <a:lvl4pPr marL="1828800" lvl="3" indent="-342900" algn="l" rtl="0">
              <a:lnSpc>
                <a:spcPct val="90000"/>
              </a:lnSpc>
              <a:spcBef>
                <a:spcPts val="400"/>
              </a:spcBef>
              <a:spcAft>
                <a:spcPts val="0"/>
              </a:spcAft>
              <a:buClr>
                <a:schemeClr val="dk1"/>
              </a:buClr>
              <a:buSzPts val="1800"/>
              <a:buChar char="•"/>
              <a:defRPr sz="1800"/>
            </a:lvl4pPr>
            <a:lvl5pPr marL="2286000" lvl="4" indent="-342900" algn="l" rtl="0">
              <a:lnSpc>
                <a:spcPct val="90000"/>
              </a:lnSpc>
              <a:spcBef>
                <a:spcPts val="400"/>
              </a:spcBef>
              <a:spcAft>
                <a:spcPts val="0"/>
              </a:spcAft>
              <a:buClr>
                <a:schemeClr val="dk1"/>
              </a:buClr>
              <a:buSzPts val="1800"/>
              <a:buChar char="•"/>
              <a:defRPr sz="18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160" name="Google Shape;160;p28"/>
          <p:cNvSpPr>
            <a:spLocks noGrp="1"/>
          </p:cNvSpPr>
          <p:nvPr>
            <p:ph type="pic" idx="2"/>
          </p:nvPr>
        </p:nvSpPr>
        <p:spPr>
          <a:xfrm>
            <a:off x="537883" y="2655094"/>
            <a:ext cx="2949000" cy="1740600"/>
          </a:xfrm>
          <a:prstGeom prst="rect">
            <a:avLst/>
          </a:prstGeom>
          <a:noFill/>
          <a:ln>
            <a:noFill/>
          </a:ln>
        </p:spPr>
      </p:sp>
      <p:sp>
        <p:nvSpPr>
          <p:cNvPr id="161" name="Google Shape;161;p28"/>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162" name="Google Shape;162;p28"/>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Green_5-Title and Content">
  <p:cSld name="Green_5-Title and Content">
    <p:bg>
      <p:bgPr>
        <a:solidFill>
          <a:schemeClr val="accent5"/>
        </a:solidFill>
        <a:effectLst/>
      </p:bgPr>
    </p:bg>
    <p:spTree>
      <p:nvGrpSpPr>
        <p:cNvPr id="1" name="Shape 163"/>
        <p:cNvGrpSpPr/>
        <p:nvPr/>
      </p:nvGrpSpPr>
      <p:grpSpPr>
        <a:xfrm>
          <a:off x="0" y="0"/>
          <a:ext cx="0" cy="0"/>
          <a:chOff x="0" y="0"/>
          <a:chExt cx="0" cy="0"/>
        </a:xfrm>
      </p:grpSpPr>
      <p:sp>
        <p:nvSpPr>
          <p:cNvPr id="164" name="Google Shape;164;p29"/>
          <p:cNvSpPr txBox="1">
            <a:spLocks noGrp="1"/>
          </p:cNvSpPr>
          <p:nvPr>
            <p:ph type="title"/>
          </p:nvPr>
        </p:nvSpPr>
        <p:spPr>
          <a:xfrm>
            <a:off x="537882" y="342900"/>
            <a:ext cx="8088300" cy="770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accent5"/>
              </a:buClr>
              <a:buSzPts val="3300"/>
              <a:buFont typeface="Calibri"/>
              <a:buNone/>
              <a:defRPr>
                <a:solidFill>
                  <a:schemeClr val="accent5"/>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65" name="Google Shape;165;p29"/>
          <p:cNvSpPr txBox="1">
            <a:spLocks noGrp="1"/>
          </p:cNvSpPr>
          <p:nvPr>
            <p:ph type="body" idx="1"/>
          </p:nvPr>
        </p:nvSpPr>
        <p:spPr>
          <a:xfrm>
            <a:off x="537882" y="1369219"/>
            <a:ext cx="8088300" cy="30819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66" name="Google Shape;166;p29"/>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167" name="Google Shape;167;p29"/>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Green_6-Two Content">
  <p:cSld name="Green_6-Two Content">
    <p:bg>
      <p:bgPr>
        <a:solidFill>
          <a:schemeClr val="accent5"/>
        </a:solidFill>
        <a:effectLst/>
      </p:bgPr>
    </p:bg>
    <p:spTree>
      <p:nvGrpSpPr>
        <p:cNvPr id="1" name="Shape 168"/>
        <p:cNvGrpSpPr/>
        <p:nvPr/>
      </p:nvGrpSpPr>
      <p:grpSpPr>
        <a:xfrm>
          <a:off x="0" y="0"/>
          <a:ext cx="0" cy="0"/>
          <a:chOff x="0" y="0"/>
          <a:chExt cx="0" cy="0"/>
        </a:xfrm>
      </p:grpSpPr>
      <p:sp>
        <p:nvSpPr>
          <p:cNvPr id="169" name="Google Shape;169;p30"/>
          <p:cNvSpPr txBox="1">
            <a:spLocks noGrp="1"/>
          </p:cNvSpPr>
          <p:nvPr>
            <p:ph type="title"/>
          </p:nvPr>
        </p:nvSpPr>
        <p:spPr>
          <a:xfrm>
            <a:off x="537882" y="342900"/>
            <a:ext cx="8088300" cy="770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accent5"/>
              </a:buClr>
              <a:buSzPts val="3300"/>
              <a:buFont typeface="Calibri"/>
              <a:buNone/>
              <a:defRPr>
                <a:solidFill>
                  <a:schemeClr val="accent5"/>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70" name="Google Shape;170;p30"/>
          <p:cNvSpPr txBox="1">
            <a:spLocks noGrp="1"/>
          </p:cNvSpPr>
          <p:nvPr>
            <p:ph type="body" idx="1"/>
          </p:nvPr>
        </p:nvSpPr>
        <p:spPr>
          <a:xfrm>
            <a:off x="537882" y="1369219"/>
            <a:ext cx="3976800" cy="30795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71" name="Google Shape;171;p30"/>
          <p:cNvSpPr txBox="1">
            <a:spLocks noGrp="1"/>
          </p:cNvSpPr>
          <p:nvPr>
            <p:ph type="body" idx="2"/>
          </p:nvPr>
        </p:nvSpPr>
        <p:spPr>
          <a:xfrm>
            <a:off x="4629150" y="1369219"/>
            <a:ext cx="3997200" cy="30795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72" name="Google Shape;172;p30"/>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173" name="Google Shape;173;p30"/>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Green_7-Comparison">
  <p:cSld name="Green_7-Comparison">
    <p:bg>
      <p:bgPr>
        <a:solidFill>
          <a:schemeClr val="accent5"/>
        </a:solidFill>
        <a:effectLst/>
      </p:bgPr>
    </p:bg>
    <p:spTree>
      <p:nvGrpSpPr>
        <p:cNvPr id="1" name="Shape 174"/>
        <p:cNvGrpSpPr/>
        <p:nvPr/>
      </p:nvGrpSpPr>
      <p:grpSpPr>
        <a:xfrm>
          <a:off x="0" y="0"/>
          <a:ext cx="0" cy="0"/>
          <a:chOff x="0" y="0"/>
          <a:chExt cx="0" cy="0"/>
        </a:xfrm>
      </p:grpSpPr>
      <p:sp>
        <p:nvSpPr>
          <p:cNvPr id="175" name="Google Shape;175;p31"/>
          <p:cNvSpPr txBox="1">
            <a:spLocks noGrp="1"/>
          </p:cNvSpPr>
          <p:nvPr>
            <p:ph type="body" idx="1"/>
          </p:nvPr>
        </p:nvSpPr>
        <p:spPr>
          <a:xfrm>
            <a:off x="537882" y="1260872"/>
            <a:ext cx="3960300" cy="6180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accent5"/>
              </a:buClr>
              <a:buSzPts val="2400"/>
              <a:buNone/>
              <a:defRPr sz="2400" b="0">
                <a:solidFill>
                  <a:schemeClr val="accent5"/>
                </a:solidFill>
              </a:defRPr>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76" name="Google Shape;176;p31"/>
          <p:cNvSpPr txBox="1">
            <a:spLocks noGrp="1"/>
          </p:cNvSpPr>
          <p:nvPr>
            <p:ph type="body" idx="2"/>
          </p:nvPr>
        </p:nvSpPr>
        <p:spPr>
          <a:xfrm>
            <a:off x="537882" y="1878806"/>
            <a:ext cx="3960300" cy="25758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77" name="Google Shape;177;p31"/>
          <p:cNvSpPr txBox="1">
            <a:spLocks noGrp="1"/>
          </p:cNvSpPr>
          <p:nvPr>
            <p:ph type="body" idx="3"/>
          </p:nvPr>
        </p:nvSpPr>
        <p:spPr>
          <a:xfrm>
            <a:off x="4629150" y="1260872"/>
            <a:ext cx="3997200" cy="6180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accent5"/>
              </a:buClr>
              <a:buSzPts val="2400"/>
              <a:buNone/>
              <a:defRPr sz="2400" b="0">
                <a:solidFill>
                  <a:schemeClr val="accent5"/>
                </a:solidFill>
              </a:defRPr>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78" name="Google Shape;178;p31"/>
          <p:cNvSpPr txBox="1">
            <a:spLocks noGrp="1"/>
          </p:cNvSpPr>
          <p:nvPr>
            <p:ph type="body" idx="4"/>
          </p:nvPr>
        </p:nvSpPr>
        <p:spPr>
          <a:xfrm>
            <a:off x="4629150" y="1878806"/>
            <a:ext cx="3997200" cy="25758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79" name="Google Shape;179;p31"/>
          <p:cNvSpPr txBox="1">
            <a:spLocks noGrp="1"/>
          </p:cNvSpPr>
          <p:nvPr>
            <p:ph type="title"/>
          </p:nvPr>
        </p:nvSpPr>
        <p:spPr>
          <a:xfrm>
            <a:off x="537882" y="342900"/>
            <a:ext cx="8088300" cy="770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accent5"/>
              </a:buClr>
              <a:buSzPts val="2400"/>
              <a:buFont typeface="Calibri"/>
              <a:buNone/>
              <a:defRPr sz="2400">
                <a:solidFill>
                  <a:schemeClr val="accent5"/>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80" name="Google Shape;180;p31"/>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181" name="Google Shape;181;p31"/>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Green_8-Title Only">
  <p:cSld name="Green_8-Title Only">
    <p:bg>
      <p:bgPr>
        <a:solidFill>
          <a:schemeClr val="accent5"/>
        </a:solidFill>
        <a:effectLst/>
      </p:bgPr>
    </p:bg>
    <p:spTree>
      <p:nvGrpSpPr>
        <p:cNvPr id="1" name="Shape 182"/>
        <p:cNvGrpSpPr/>
        <p:nvPr/>
      </p:nvGrpSpPr>
      <p:grpSpPr>
        <a:xfrm>
          <a:off x="0" y="0"/>
          <a:ext cx="0" cy="0"/>
          <a:chOff x="0" y="0"/>
          <a:chExt cx="0" cy="0"/>
        </a:xfrm>
      </p:grpSpPr>
      <p:sp>
        <p:nvSpPr>
          <p:cNvPr id="183" name="Google Shape;183;p32"/>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84" name="Google Shape;184;p32"/>
          <p:cNvSpPr txBox="1">
            <a:spLocks noGrp="1"/>
          </p:cNvSpPr>
          <p:nvPr>
            <p:ph type="title"/>
          </p:nvPr>
        </p:nvSpPr>
        <p:spPr>
          <a:xfrm>
            <a:off x="537882" y="342900"/>
            <a:ext cx="8088300" cy="770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accent5"/>
              </a:buClr>
              <a:buSzPts val="3300"/>
              <a:buFont typeface="Calibri"/>
              <a:buNone/>
              <a:defRPr>
                <a:solidFill>
                  <a:schemeClr val="accent5"/>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85" name="Google Shape;185;p32"/>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186" name="Google Shape;186;p32"/>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Green_9-Blank">
  <p:cSld name="Green_9-Blank">
    <p:bg>
      <p:bgPr>
        <a:solidFill>
          <a:schemeClr val="accent5"/>
        </a:solidFill>
        <a:effectLst/>
      </p:bgPr>
    </p:bg>
    <p:spTree>
      <p:nvGrpSpPr>
        <p:cNvPr id="1" name="Shape 187"/>
        <p:cNvGrpSpPr/>
        <p:nvPr/>
      </p:nvGrpSpPr>
      <p:grpSpPr>
        <a:xfrm>
          <a:off x="0" y="0"/>
          <a:ext cx="0" cy="0"/>
          <a:chOff x="0" y="0"/>
          <a:chExt cx="0" cy="0"/>
        </a:xfrm>
      </p:grpSpPr>
      <p:sp>
        <p:nvSpPr>
          <p:cNvPr id="188" name="Google Shape;188;p33"/>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en" sz="1400">
                <a:solidFill>
                  <a:schemeClr val="lt1"/>
                </a:solidFill>
                <a:latin typeface="Calibri"/>
                <a:ea typeface="Calibri"/>
                <a:cs typeface="Calibri"/>
                <a:sym typeface="Calibri"/>
              </a:rPr>
              <a:t>v</a:t>
            </a:r>
            <a:endParaRPr sz="1100"/>
          </a:p>
        </p:txBody>
      </p:sp>
      <p:sp>
        <p:nvSpPr>
          <p:cNvPr id="189" name="Google Shape;189;p33"/>
          <p:cNvSpPr txBox="1">
            <a:spLocks noGrp="1"/>
          </p:cNvSpPr>
          <p:nvPr>
            <p:ph type="body" idx="1"/>
          </p:nvPr>
        </p:nvSpPr>
        <p:spPr>
          <a:xfrm>
            <a:off x="537882" y="494969"/>
            <a:ext cx="8088300" cy="40491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90" name="Google Shape;190;p33"/>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191" name="Google Shape;191;p33"/>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Green_10-Large Type">
  <p:cSld name="Green_10-Large Type">
    <p:bg>
      <p:bgPr>
        <a:solidFill>
          <a:schemeClr val="accent5"/>
        </a:solidFill>
        <a:effectLst/>
      </p:bgPr>
    </p:bg>
    <p:spTree>
      <p:nvGrpSpPr>
        <p:cNvPr id="1" name="Shape 192"/>
        <p:cNvGrpSpPr/>
        <p:nvPr/>
      </p:nvGrpSpPr>
      <p:grpSpPr>
        <a:xfrm>
          <a:off x="0" y="0"/>
          <a:ext cx="0" cy="0"/>
          <a:chOff x="0" y="0"/>
          <a:chExt cx="0" cy="0"/>
        </a:xfrm>
      </p:grpSpPr>
      <p:sp>
        <p:nvSpPr>
          <p:cNvPr id="193" name="Google Shape;193;p34"/>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194" name="Google Shape;194;p34" descr="Decorative line break"/>
          <p:cNvPicPr preferRelativeResize="0"/>
          <p:nvPr/>
        </p:nvPicPr>
        <p:blipFill rotWithShape="1">
          <a:blip r:embed="rId2">
            <a:alphaModFix/>
          </a:blip>
          <a:srcRect/>
          <a:stretch/>
        </p:blipFill>
        <p:spPr>
          <a:xfrm>
            <a:off x="4089652" y="2886671"/>
            <a:ext cx="964694" cy="18288"/>
          </a:xfrm>
          <a:prstGeom prst="rect">
            <a:avLst/>
          </a:prstGeom>
          <a:noFill/>
          <a:ln>
            <a:noFill/>
          </a:ln>
        </p:spPr>
      </p:pic>
      <p:sp>
        <p:nvSpPr>
          <p:cNvPr id="195" name="Google Shape;195;p34"/>
          <p:cNvSpPr txBox="1">
            <a:spLocks noGrp="1"/>
          </p:cNvSpPr>
          <p:nvPr>
            <p:ph type="ctrTitle"/>
          </p:nvPr>
        </p:nvSpPr>
        <p:spPr>
          <a:xfrm>
            <a:off x="1143000" y="1124344"/>
            <a:ext cx="6858000" cy="17907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accent5"/>
              </a:buClr>
              <a:buSzPts val="9000"/>
              <a:buFont typeface="Calibri"/>
              <a:buNone/>
              <a:defRPr sz="9000">
                <a:solidFill>
                  <a:schemeClr val="accent5"/>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96" name="Google Shape;196;p34"/>
          <p:cNvSpPr txBox="1">
            <a:spLocks noGrp="1"/>
          </p:cNvSpPr>
          <p:nvPr>
            <p:ph type="subTitle" idx="1"/>
          </p:nvPr>
        </p:nvSpPr>
        <p:spPr>
          <a:xfrm>
            <a:off x="1143000" y="3002388"/>
            <a:ext cx="6858000" cy="6603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accent5"/>
              </a:buClr>
              <a:buSzPts val="1800"/>
              <a:buNone/>
              <a:defRPr sz="1800">
                <a:solidFill>
                  <a:schemeClr val="accent5"/>
                </a:solidFill>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197" name="Google Shape;197;p34"/>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198" name="Google Shape;198;p34"/>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Green_11-Follow Us">
  <p:cSld name="Green_11-Follow Us">
    <p:bg>
      <p:bgPr>
        <a:solidFill>
          <a:schemeClr val="accent5"/>
        </a:solidFill>
        <a:effectLst/>
      </p:bgPr>
    </p:bg>
    <p:spTree>
      <p:nvGrpSpPr>
        <p:cNvPr id="1" name="Shape 199"/>
        <p:cNvGrpSpPr/>
        <p:nvPr/>
      </p:nvGrpSpPr>
      <p:grpSpPr>
        <a:xfrm>
          <a:off x="0" y="0"/>
          <a:ext cx="0" cy="0"/>
          <a:chOff x="0" y="0"/>
          <a:chExt cx="0" cy="0"/>
        </a:xfrm>
      </p:grpSpPr>
      <p:sp>
        <p:nvSpPr>
          <p:cNvPr id="200" name="Google Shape;200;p35"/>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201" name="Google Shape;201;p35" descr="Decorative line break"/>
          <p:cNvPicPr preferRelativeResize="0"/>
          <p:nvPr/>
        </p:nvPicPr>
        <p:blipFill rotWithShape="1">
          <a:blip r:embed="rId2">
            <a:alphaModFix/>
          </a:blip>
          <a:srcRect/>
          <a:stretch/>
        </p:blipFill>
        <p:spPr>
          <a:xfrm>
            <a:off x="4089652" y="2886671"/>
            <a:ext cx="964694" cy="18288"/>
          </a:xfrm>
          <a:prstGeom prst="rect">
            <a:avLst/>
          </a:prstGeom>
          <a:noFill/>
          <a:ln>
            <a:noFill/>
          </a:ln>
        </p:spPr>
      </p:pic>
      <p:sp>
        <p:nvSpPr>
          <p:cNvPr id="202" name="Google Shape;202;p35"/>
          <p:cNvSpPr txBox="1">
            <a:spLocks noGrp="1"/>
          </p:cNvSpPr>
          <p:nvPr>
            <p:ph type="ctrTitle"/>
          </p:nvPr>
        </p:nvSpPr>
        <p:spPr>
          <a:xfrm>
            <a:off x="1143000" y="1124344"/>
            <a:ext cx="6858000" cy="17907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accent5"/>
              </a:buClr>
              <a:buSzPts val="9000"/>
              <a:buFont typeface="Calibri"/>
              <a:buNone/>
              <a:defRPr sz="9000">
                <a:solidFill>
                  <a:schemeClr val="accent5"/>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pic>
        <p:nvPicPr>
          <p:cNvPr id="203" name="Google Shape;203;p35" descr="Twitter icon"/>
          <p:cNvPicPr preferRelativeResize="0"/>
          <p:nvPr/>
        </p:nvPicPr>
        <p:blipFill rotWithShape="1">
          <a:blip r:embed="rId3">
            <a:alphaModFix/>
          </a:blip>
          <a:srcRect/>
          <a:stretch/>
        </p:blipFill>
        <p:spPr>
          <a:xfrm>
            <a:off x="2038718" y="3032551"/>
            <a:ext cx="375030" cy="375030"/>
          </a:xfrm>
          <a:prstGeom prst="rect">
            <a:avLst/>
          </a:prstGeom>
          <a:noFill/>
          <a:ln>
            <a:noFill/>
          </a:ln>
        </p:spPr>
      </p:pic>
      <p:pic>
        <p:nvPicPr>
          <p:cNvPr id="204" name="Google Shape;204;p35" descr="Facebook icon"/>
          <p:cNvPicPr preferRelativeResize="0"/>
          <p:nvPr/>
        </p:nvPicPr>
        <p:blipFill rotWithShape="1">
          <a:blip r:embed="rId4">
            <a:alphaModFix/>
          </a:blip>
          <a:srcRect/>
          <a:stretch/>
        </p:blipFill>
        <p:spPr>
          <a:xfrm>
            <a:off x="6768720" y="3032551"/>
            <a:ext cx="375030" cy="375030"/>
          </a:xfrm>
          <a:prstGeom prst="rect">
            <a:avLst/>
          </a:prstGeom>
          <a:noFill/>
          <a:ln>
            <a:noFill/>
          </a:ln>
        </p:spPr>
      </p:pic>
      <p:sp>
        <p:nvSpPr>
          <p:cNvPr id="205" name="Google Shape;205;p35"/>
          <p:cNvSpPr txBox="1"/>
          <p:nvPr/>
        </p:nvSpPr>
        <p:spPr>
          <a:xfrm>
            <a:off x="2038718" y="3032551"/>
            <a:ext cx="5105100" cy="3462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chemeClr val="accent1"/>
              </a:buClr>
              <a:buSzPts val="1800"/>
              <a:buFont typeface="Calibri"/>
              <a:buNone/>
            </a:pPr>
            <a:r>
              <a:rPr lang="en" sz="1800">
                <a:solidFill>
                  <a:schemeClr val="accent1"/>
                </a:solidFill>
                <a:latin typeface="Calibri"/>
                <a:ea typeface="Calibri"/>
                <a:cs typeface="Calibri"/>
                <a:sym typeface="Calibri"/>
              </a:rPr>
              <a:t>twitter.com/ORDeptEd | fb.com/ORDeptEd</a:t>
            </a:r>
            <a:endParaRPr sz="1800">
              <a:solidFill>
                <a:schemeClr val="accent1"/>
              </a:solidFill>
              <a:latin typeface="Calibri"/>
              <a:ea typeface="Calibri"/>
              <a:cs typeface="Calibri"/>
              <a:sym typeface="Calibri"/>
            </a:endParaRPr>
          </a:p>
        </p:txBody>
      </p:sp>
      <p:sp>
        <p:nvSpPr>
          <p:cNvPr id="206" name="Google Shape;206;p35"/>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207" name="Google Shape;207;p35"/>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Gold_1-Title Slide">
  <p:cSld name="Gold_1-Title Slide">
    <p:bg>
      <p:bgPr>
        <a:solidFill>
          <a:schemeClr val="accent4"/>
        </a:solidFill>
        <a:effectLst/>
      </p:bgPr>
    </p:bg>
    <p:spTree>
      <p:nvGrpSpPr>
        <p:cNvPr id="1" name="Shape 208"/>
        <p:cNvGrpSpPr/>
        <p:nvPr/>
      </p:nvGrpSpPr>
      <p:grpSpPr>
        <a:xfrm>
          <a:off x="0" y="0"/>
          <a:ext cx="0" cy="0"/>
          <a:chOff x="0" y="0"/>
          <a:chExt cx="0" cy="0"/>
        </a:xfrm>
      </p:grpSpPr>
      <p:sp>
        <p:nvSpPr>
          <p:cNvPr id="209" name="Google Shape;209;p36"/>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10" name="Google Shape;210;p36"/>
          <p:cNvSpPr/>
          <p:nvPr/>
        </p:nvSpPr>
        <p:spPr>
          <a:xfrm>
            <a:off x="154641" y="4461062"/>
            <a:ext cx="8831100" cy="524400"/>
          </a:xfrm>
          <a:prstGeom prst="rect">
            <a:avLst/>
          </a:prstGeom>
          <a:solidFill>
            <a:srgbClr val="FAF5E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211" name="Google Shape;211;p36" descr="Decorative line break"/>
          <p:cNvPicPr preferRelativeResize="0"/>
          <p:nvPr/>
        </p:nvPicPr>
        <p:blipFill rotWithShape="1">
          <a:blip r:embed="rId2">
            <a:alphaModFix/>
          </a:blip>
          <a:srcRect/>
          <a:stretch/>
        </p:blipFill>
        <p:spPr>
          <a:xfrm>
            <a:off x="4089652" y="2604100"/>
            <a:ext cx="964694" cy="18288"/>
          </a:xfrm>
          <a:prstGeom prst="rect">
            <a:avLst/>
          </a:prstGeom>
          <a:noFill/>
          <a:ln>
            <a:noFill/>
          </a:ln>
        </p:spPr>
      </p:pic>
      <p:sp>
        <p:nvSpPr>
          <p:cNvPr id="212" name="Google Shape;212;p36"/>
          <p:cNvSpPr txBox="1">
            <a:spLocks noGrp="1"/>
          </p:cNvSpPr>
          <p:nvPr>
            <p:ph type="ctrTitle"/>
          </p:nvPr>
        </p:nvSpPr>
        <p:spPr>
          <a:xfrm>
            <a:off x="1143000" y="1865026"/>
            <a:ext cx="6858000" cy="7674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accent4"/>
              </a:buClr>
              <a:buSzPts val="4100"/>
              <a:buFont typeface="Calibri"/>
              <a:buNone/>
              <a:defRPr sz="4100">
                <a:solidFill>
                  <a:schemeClr val="accent4"/>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13" name="Google Shape;213;p36"/>
          <p:cNvSpPr txBox="1">
            <a:spLocks noGrp="1"/>
          </p:cNvSpPr>
          <p:nvPr>
            <p:ph type="subTitle" idx="1"/>
          </p:nvPr>
        </p:nvSpPr>
        <p:spPr>
          <a:xfrm>
            <a:off x="1143000" y="2701528"/>
            <a:ext cx="6858000" cy="12417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accent4"/>
              </a:buClr>
              <a:buSzPts val="1800"/>
              <a:buNone/>
              <a:defRPr sz="1800">
                <a:solidFill>
                  <a:schemeClr val="accent4"/>
                </a:solidFill>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pic>
        <p:nvPicPr>
          <p:cNvPr id="214" name="Google Shape;214;p36" descr="Oregon Department of Education Logo"/>
          <p:cNvPicPr preferRelativeResize="0"/>
          <p:nvPr/>
        </p:nvPicPr>
        <p:blipFill rotWithShape="1">
          <a:blip r:embed="rId3">
            <a:alphaModFix/>
          </a:blip>
          <a:srcRect/>
          <a:stretch/>
        </p:blipFill>
        <p:spPr>
          <a:xfrm>
            <a:off x="3775327" y="160537"/>
            <a:ext cx="1593344" cy="1625348"/>
          </a:xfrm>
          <a:prstGeom prst="rect">
            <a:avLst/>
          </a:prstGeom>
          <a:noFill/>
          <a:ln>
            <a:noFill/>
          </a:ln>
        </p:spPr>
      </p:pic>
      <p:sp>
        <p:nvSpPr>
          <p:cNvPr id="215" name="Google Shape;215;p36"/>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216" name="Google Shape;216;p36"/>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Gold_2-Section Header">
  <p:cSld name="Gold_2-Section Header">
    <p:bg>
      <p:bgPr>
        <a:solidFill>
          <a:schemeClr val="accent4"/>
        </a:solidFill>
        <a:effectLst/>
      </p:bgPr>
    </p:bg>
    <p:spTree>
      <p:nvGrpSpPr>
        <p:cNvPr id="1" name="Shape 217"/>
        <p:cNvGrpSpPr/>
        <p:nvPr/>
      </p:nvGrpSpPr>
      <p:grpSpPr>
        <a:xfrm>
          <a:off x="0" y="0"/>
          <a:ext cx="0" cy="0"/>
          <a:chOff x="0" y="0"/>
          <a:chExt cx="0" cy="0"/>
        </a:xfrm>
      </p:grpSpPr>
      <p:sp>
        <p:nvSpPr>
          <p:cNvPr id="218" name="Google Shape;218;p37"/>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19" name="Google Shape;219;p37"/>
          <p:cNvSpPr/>
          <p:nvPr/>
        </p:nvSpPr>
        <p:spPr>
          <a:xfrm>
            <a:off x="154640" y="1866568"/>
            <a:ext cx="8831100" cy="1425300"/>
          </a:xfrm>
          <a:prstGeom prst="rect">
            <a:avLst/>
          </a:prstGeom>
          <a:solidFill>
            <a:srgbClr val="FAF5E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sp>
        <p:nvSpPr>
          <p:cNvPr id="220" name="Google Shape;220;p37"/>
          <p:cNvSpPr txBox="1">
            <a:spLocks noGrp="1"/>
          </p:cNvSpPr>
          <p:nvPr>
            <p:ph type="ctrTitle"/>
          </p:nvPr>
        </p:nvSpPr>
        <p:spPr>
          <a:xfrm>
            <a:off x="537883" y="1866568"/>
            <a:ext cx="8088300" cy="1425300"/>
          </a:xfrm>
          <a:prstGeom prst="rect">
            <a:avLst/>
          </a:prstGeom>
          <a:no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chemeClr val="accent4"/>
              </a:buClr>
              <a:buSzPts val="5100"/>
              <a:buFont typeface="Calibri"/>
              <a:buNone/>
              <a:defRPr sz="5100">
                <a:solidFill>
                  <a:schemeClr val="accent4"/>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21" name="Google Shape;221;p37"/>
          <p:cNvSpPr txBox="1">
            <a:spLocks noGrp="1"/>
          </p:cNvSpPr>
          <p:nvPr>
            <p:ph type="dt" idx="10"/>
          </p:nvPr>
        </p:nvSpPr>
        <p:spPr>
          <a:xfrm>
            <a:off x="2891118" y="4604845"/>
            <a:ext cx="33819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22" name="Google Shape;222;p37"/>
          <p:cNvSpPr txBox="1">
            <a:spLocks noGrp="1"/>
          </p:cNvSpPr>
          <p:nvPr>
            <p:ph type="ftr" idx="11"/>
          </p:nvPr>
        </p:nvSpPr>
        <p:spPr>
          <a:xfrm>
            <a:off x="537882" y="4604845"/>
            <a:ext cx="21480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23" name="Google Shape;223;p37"/>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pic>
        <p:nvPicPr>
          <p:cNvPr id="224" name="Google Shape;224;p37" descr="Oregon Department of Education Logo"/>
          <p:cNvPicPr preferRelativeResize="0"/>
          <p:nvPr/>
        </p:nvPicPr>
        <p:blipFill rotWithShape="1">
          <a:blip r:embed="rId2">
            <a:alphaModFix/>
          </a:blip>
          <a:srcRect/>
          <a:stretch/>
        </p:blipFill>
        <p:spPr>
          <a:xfrm>
            <a:off x="3775327" y="160537"/>
            <a:ext cx="1593344" cy="1625348"/>
          </a:xfrm>
          <a:prstGeom prst="rect">
            <a:avLst/>
          </a:prstGeom>
          <a:noFill/>
          <a:ln>
            <a:noFill/>
          </a:ln>
        </p:spPr>
      </p:pic>
      <p:sp>
        <p:nvSpPr>
          <p:cNvPr id="225" name="Google Shape;225;p37"/>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Gold_3-Title Bar and Content">
  <p:cSld name="Gold_3-Title Bar and Content">
    <p:bg>
      <p:bgPr>
        <a:solidFill>
          <a:schemeClr val="accent4"/>
        </a:solidFill>
        <a:effectLst/>
      </p:bgPr>
    </p:bg>
    <p:spTree>
      <p:nvGrpSpPr>
        <p:cNvPr id="1" name="Shape 226"/>
        <p:cNvGrpSpPr/>
        <p:nvPr/>
      </p:nvGrpSpPr>
      <p:grpSpPr>
        <a:xfrm>
          <a:off x="0" y="0"/>
          <a:ext cx="0" cy="0"/>
          <a:chOff x="0" y="0"/>
          <a:chExt cx="0" cy="0"/>
        </a:xfrm>
      </p:grpSpPr>
      <p:sp>
        <p:nvSpPr>
          <p:cNvPr id="227" name="Google Shape;227;p38"/>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28" name="Google Shape;228;p38"/>
          <p:cNvSpPr/>
          <p:nvPr/>
        </p:nvSpPr>
        <p:spPr>
          <a:xfrm>
            <a:off x="154641" y="161365"/>
            <a:ext cx="8831100" cy="1048200"/>
          </a:xfrm>
          <a:prstGeom prst="rect">
            <a:avLst/>
          </a:prstGeom>
          <a:solidFill>
            <a:srgbClr val="FAF5E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29" name="Google Shape;229;p38"/>
          <p:cNvSpPr txBox="1">
            <a:spLocks noGrp="1"/>
          </p:cNvSpPr>
          <p:nvPr>
            <p:ph type="body" idx="1"/>
          </p:nvPr>
        </p:nvSpPr>
        <p:spPr>
          <a:xfrm>
            <a:off x="537882" y="1369219"/>
            <a:ext cx="8088300" cy="30819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30" name="Google Shape;230;p38"/>
          <p:cNvSpPr txBox="1">
            <a:spLocks noGrp="1"/>
          </p:cNvSpPr>
          <p:nvPr>
            <p:ph type="title"/>
          </p:nvPr>
        </p:nvSpPr>
        <p:spPr>
          <a:xfrm>
            <a:off x="537882" y="342900"/>
            <a:ext cx="8088300" cy="770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accent4"/>
              </a:buClr>
              <a:buSzPts val="3300"/>
              <a:buFont typeface="Calibri"/>
              <a:buNone/>
              <a:defRPr>
                <a:solidFill>
                  <a:schemeClr val="accent4"/>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31" name="Google Shape;231;p38"/>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232" name="Google Shape;232;p38"/>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Gold_4-Content with Caption">
  <p:cSld name="Gold_4-Content with Caption">
    <p:bg>
      <p:bgPr>
        <a:solidFill>
          <a:schemeClr val="accent4"/>
        </a:solidFill>
        <a:effectLst/>
      </p:bgPr>
    </p:bg>
    <p:spTree>
      <p:nvGrpSpPr>
        <p:cNvPr id="1" name="Shape 233"/>
        <p:cNvGrpSpPr/>
        <p:nvPr/>
      </p:nvGrpSpPr>
      <p:grpSpPr>
        <a:xfrm>
          <a:off x="0" y="0"/>
          <a:ext cx="0" cy="0"/>
          <a:chOff x="0" y="0"/>
          <a:chExt cx="0" cy="0"/>
        </a:xfrm>
      </p:grpSpPr>
      <p:sp>
        <p:nvSpPr>
          <p:cNvPr id="234" name="Google Shape;234;p39"/>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35" name="Google Shape;235;p39"/>
          <p:cNvSpPr/>
          <p:nvPr/>
        </p:nvSpPr>
        <p:spPr>
          <a:xfrm>
            <a:off x="154642" y="161365"/>
            <a:ext cx="3547800" cy="4824300"/>
          </a:xfrm>
          <a:prstGeom prst="rect">
            <a:avLst/>
          </a:prstGeom>
          <a:solidFill>
            <a:srgbClr val="FAF5E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36" name="Google Shape;236;p39"/>
          <p:cNvSpPr txBox="1">
            <a:spLocks noGrp="1"/>
          </p:cNvSpPr>
          <p:nvPr>
            <p:ph type="title"/>
          </p:nvPr>
        </p:nvSpPr>
        <p:spPr>
          <a:xfrm>
            <a:off x="537883" y="584734"/>
            <a:ext cx="2949000" cy="1903800"/>
          </a:xfrm>
          <a:prstGeom prst="rect">
            <a:avLst/>
          </a:prstGeom>
          <a:noFill/>
          <a:ln>
            <a:noFill/>
          </a:ln>
        </p:spPr>
        <p:txBody>
          <a:bodyPr spcFirstLastPara="1" wrap="square" lIns="68575" tIns="34275" rIns="68575" bIns="34275" anchor="t" anchorCtr="0">
            <a:normAutofit/>
          </a:bodyPr>
          <a:lstStyle>
            <a:lvl1pPr lvl="0" algn="l" rtl="0">
              <a:lnSpc>
                <a:spcPct val="90000"/>
              </a:lnSpc>
              <a:spcBef>
                <a:spcPts val="0"/>
              </a:spcBef>
              <a:spcAft>
                <a:spcPts val="0"/>
              </a:spcAft>
              <a:buClr>
                <a:schemeClr val="accent4"/>
              </a:buClr>
              <a:buSzPts val="3300"/>
              <a:buFont typeface="Calibri"/>
              <a:buNone/>
              <a:defRPr sz="3300">
                <a:solidFill>
                  <a:schemeClr val="accent4"/>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37" name="Google Shape;237;p39"/>
          <p:cNvSpPr txBox="1">
            <a:spLocks noGrp="1"/>
          </p:cNvSpPr>
          <p:nvPr>
            <p:ph type="body" idx="1"/>
          </p:nvPr>
        </p:nvSpPr>
        <p:spPr>
          <a:xfrm>
            <a:off x="3887391" y="584735"/>
            <a:ext cx="4629300" cy="3811200"/>
          </a:xfrm>
          <a:prstGeom prst="rect">
            <a:avLst/>
          </a:prstGeom>
          <a:noFill/>
          <a:ln>
            <a:noFill/>
          </a:ln>
        </p:spPr>
        <p:txBody>
          <a:bodyPr spcFirstLastPara="1" wrap="square" lIns="68575" tIns="34275" rIns="68575" bIns="34275" anchor="t" anchorCtr="0">
            <a:normAutofit/>
          </a:bodyPr>
          <a:lstStyle>
            <a:lvl1pPr marL="457200" lvl="0" indent="-342900" algn="l" rtl="0">
              <a:lnSpc>
                <a:spcPct val="90000"/>
              </a:lnSpc>
              <a:spcBef>
                <a:spcPts val="800"/>
              </a:spcBef>
              <a:spcAft>
                <a:spcPts val="0"/>
              </a:spcAft>
              <a:buClr>
                <a:schemeClr val="dk1"/>
              </a:buClr>
              <a:buSzPts val="1800"/>
              <a:buChar char="•"/>
              <a:defRPr sz="1800"/>
            </a:lvl1pPr>
            <a:lvl2pPr marL="914400" lvl="1" indent="-342900" algn="l" rtl="0">
              <a:lnSpc>
                <a:spcPct val="90000"/>
              </a:lnSpc>
              <a:spcBef>
                <a:spcPts val="400"/>
              </a:spcBef>
              <a:spcAft>
                <a:spcPts val="0"/>
              </a:spcAft>
              <a:buClr>
                <a:schemeClr val="dk1"/>
              </a:buClr>
              <a:buSzPts val="1800"/>
              <a:buChar char="•"/>
              <a:defRPr sz="1800"/>
            </a:lvl2pPr>
            <a:lvl3pPr marL="1371600" lvl="2" indent="-342900" algn="l" rtl="0">
              <a:lnSpc>
                <a:spcPct val="90000"/>
              </a:lnSpc>
              <a:spcBef>
                <a:spcPts val="400"/>
              </a:spcBef>
              <a:spcAft>
                <a:spcPts val="0"/>
              </a:spcAft>
              <a:buClr>
                <a:schemeClr val="dk1"/>
              </a:buClr>
              <a:buSzPts val="1800"/>
              <a:buChar char="•"/>
              <a:defRPr sz="1800"/>
            </a:lvl3pPr>
            <a:lvl4pPr marL="1828800" lvl="3" indent="-342900" algn="l" rtl="0">
              <a:lnSpc>
                <a:spcPct val="90000"/>
              </a:lnSpc>
              <a:spcBef>
                <a:spcPts val="400"/>
              </a:spcBef>
              <a:spcAft>
                <a:spcPts val="0"/>
              </a:spcAft>
              <a:buClr>
                <a:schemeClr val="dk1"/>
              </a:buClr>
              <a:buSzPts val="1800"/>
              <a:buChar char="•"/>
              <a:defRPr sz="1800"/>
            </a:lvl4pPr>
            <a:lvl5pPr marL="2286000" lvl="4" indent="-342900" algn="l" rtl="0">
              <a:lnSpc>
                <a:spcPct val="90000"/>
              </a:lnSpc>
              <a:spcBef>
                <a:spcPts val="400"/>
              </a:spcBef>
              <a:spcAft>
                <a:spcPts val="0"/>
              </a:spcAft>
              <a:buClr>
                <a:schemeClr val="dk1"/>
              </a:buClr>
              <a:buSzPts val="1800"/>
              <a:buChar char="•"/>
              <a:defRPr sz="18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238" name="Google Shape;238;p39"/>
          <p:cNvSpPr>
            <a:spLocks noGrp="1"/>
          </p:cNvSpPr>
          <p:nvPr>
            <p:ph type="pic" idx="2"/>
          </p:nvPr>
        </p:nvSpPr>
        <p:spPr>
          <a:xfrm>
            <a:off x="537883" y="2655094"/>
            <a:ext cx="2949000" cy="1740600"/>
          </a:xfrm>
          <a:prstGeom prst="rect">
            <a:avLst/>
          </a:prstGeom>
          <a:noFill/>
          <a:ln>
            <a:noFill/>
          </a:ln>
        </p:spPr>
      </p:sp>
      <p:sp>
        <p:nvSpPr>
          <p:cNvPr id="239" name="Google Shape;239;p39"/>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240" name="Google Shape;240;p39"/>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Gold_5-Title and Content">
  <p:cSld name="Gold_5-Title and Content">
    <p:bg>
      <p:bgPr>
        <a:solidFill>
          <a:schemeClr val="accent4"/>
        </a:solidFill>
        <a:effectLst/>
      </p:bgPr>
    </p:bg>
    <p:spTree>
      <p:nvGrpSpPr>
        <p:cNvPr id="1" name="Shape 241"/>
        <p:cNvGrpSpPr/>
        <p:nvPr/>
      </p:nvGrpSpPr>
      <p:grpSpPr>
        <a:xfrm>
          <a:off x="0" y="0"/>
          <a:ext cx="0" cy="0"/>
          <a:chOff x="0" y="0"/>
          <a:chExt cx="0" cy="0"/>
        </a:xfrm>
      </p:grpSpPr>
      <p:sp>
        <p:nvSpPr>
          <p:cNvPr id="242" name="Google Shape;242;p40"/>
          <p:cNvSpPr txBox="1">
            <a:spLocks noGrp="1"/>
          </p:cNvSpPr>
          <p:nvPr>
            <p:ph type="title"/>
          </p:nvPr>
        </p:nvSpPr>
        <p:spPr>
          <a:xfrm>
            <a:off x="537882" y="342900"/>
            <a:ext cx="8088300" cy="770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accent4"/>
              </a:buClr>
              <a:buSzPts val="3300"/>
              <a:buFont typeface="Calibri"/>
              <a:buNone/>
              <a:defRPr>
                <a:solidFill>
                  <a:schemeClr val="accent4"/>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43" name="Google Shape;243;p40"/>
          <p:cNvSpPr txBox="1">
            <a:spLocks noGrp="1"/>
          </p:cNvSpPr>
          <p:nvPr>
            <p:ph type="body" idx="1"/>
          </p:nvPr>
        </p:nvSpPr>
        <p:spPr>
          <a:xfrm>
            <a:off x="537882" y="1369219"/>
            <a:ext cx="8088300" cy="30819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44" name="Google Shape;244;p40"/>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245" name="Google Shape;245;p40"/>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Gold_6-Two Content">
  <p:cSld name="Gold_6-Two Content">
    <p:bg>
      <p:bgPr>
        <a:solidFill>
          <a:schemeClr val="accent4"/>
        </a:solidFill>
        <a:effectLst/>
      </p:bgPr>
    </p:bg>
    <p:spTree>
      <p:nvGrpSpPr>
        <p:cNvPr id="1" name="Shape 246"/>
        <p:cNvGrpSpPr/>
        <p:nvPr/>
      </p:nvGrpSpPr>
      <p:grpSpPr>
        <a:xfrm>
          <a:off x="0" y="0"/>
          <a:ext cx="0" cy="0"/>
          <a:chOff x="0" y="0"/>
          <a:chExt cx="0" cy="0"/>
        </a:xfrm>
      </p:grpSpPr>
      <p:sp>
        <p:nvSpPr>
          <p:cNvPr id="247" name="Google Shape;247;p41"/>
          <p:cNvSpPr txBox="1">
            <a:spLocks noGrp="1"/>
          </p:cNvSpPr>
          <p:nvPr>
            <p:ph type="title"/>
          </p:nvPr>
        </p:nvSpPr>
        <p:spPr>
          <a:xfrm>
            <a:off x="537882" y="342900"/>
            <a:ext cx="8088300" cy="770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accent4"/>
              </a:buClr>
              <a:buSzPts val="3300"/>
              <a:buFont typeface="Calibri"/>
              <a:buNone/>
              <a:defRPr>
                <a:solidFill>
                  <a:schemeClr val="accent4"/>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48" name="Google Shape;248;p41"/>
          <p:cNvSpPr txBox="1">
            <a:spLocks noGrp="1"/>
          </p:cNvSpPr>
          <p:nvPr>
            <p:ph type="body" idx="1"/>
          </p:nvPr>
        </p:nvSpPr>
        <p:spPr>
          <a:xfrm>
            <a:off x="537882" y="1369219"/>
            <a:ext cx="3976800" cy="30795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49" name="Google Shape;249;p41"/>
          <p:cNvSpPr txBox="1">
            <a:spLocks noGrp="1"/>
          </p:cNvSpPr>
          <p:nvPr>
            <p:ph type="body" idx="2"/>
          </p:nvPr>
        </p:nvSpPr>
        <p:spPr>
          <a:xfrm>
            <a:off x="4629150" y="1369219"/>
            <a:ext cx="3997200" cy="30795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50" name="Google Shape;250;p41"/>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251" name="Google Shape;251;p41"/>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Gold_7-Comparison">
  <p:cSld name="Gold_7-Comparison">
    <p:bg>
      <p:bgPr>
        <a:solidFill>
          <a:schemeClr val="accent4"/>
        </a:solidFill>
        <a:effectLst/>
      </p:bgPr>
    </p:bg>
    <p:spTree>
      <p:nvGrpSpPr>
        <p:cNvPr id="1" name="Shape 252"/>
        <p:cNvGrpSpPr/>
        <p:nvPr/>
      </p:nvGrpSpPr>
      <p:grpSpPr>
        <a:xfrm>
          <a:off x="0" y="0"/>
          <a:ext cx="0" cy="0"/>
          <a:chOff x="0" y="0"/>
          <a:chExt cx="0" cy="0"/>
        </a:xfrm>
      </p:grpSpPr>
      <p:sp>
        <p:nvSpPr>
          <p:cNvPr id="253" name="Google Shape;253;p42"/>
          <p:cNvSpPr txBox="1">
            <a:spLocks noGrp="1"/>
          </p:cNvSpPr>
          <p:nvPr>
            <p:ph type="body" idx="1"/>
          </p:nvPr>
        </p:nvSpPr>
        <p:spPr>
          <a:xfrm>
            <a:off x="537882" y="1260872"/>
            <a:ext cx="3960300" cy="6180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accent4"/>
              </a:buClr>
              <a:buSzPts val="2400"/>
              <a:buNone/>
              <a:defRPr sz="2400" b="0">
                <a:solidFill>
                  <a:schemeClr val="accent4"/>
                </a:solidFill>
              </a:defRPr>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254" name="Google Shape;254;p42"/>
          <p:cNvSpPr txBox="1">
            <a:spLocks noGrp="1"/>
          </p:cNvSpPr>
          <p:nvPr>
            <p:ph type="body" idx="2"/>
          </p:nvPr>
        </p:nvSpPr>
        <p:spPr>
          <a:xfrm>
            <a:off x="537882" y="1878806"/>
            <a:ext cx="3960300" cy="25758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55" name="Google Shape;255;p42"/>
          <p:cNvSpPr txBox="1">
            <a:spLocks noGrp="1"/>
          </p:cNvSpPr>
          <p:nvPr>
            <p:ph type="body" idx="3"/>
          </p:nvPr>
        </p:nvSpPr>
        <p:spPr>
          <a:xfrm>
            <a:off x="4629150" y="1260872"/>
            <a:ext cx="3997200" cy="6180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accent4"/>
              </a:buClr>
              <a:buSzPts val="2400"/>
              <a:buNone/>
              <a:defRPr sz="2400" b="0">
                <a:solidFill>
                  <a:schemeClr val="accent4"/>
                </a:solidFill>
              </a:defRPr>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256" name="Google Shape;256;p42"/>
          <p:cNvSpPr txBox="1">
            <a:spLocks noGrp="1"/>
          </p:cNvSpPr>
          <p:nvPr>
            <p:ph type="body" idx="4"/>
          </p:nvPr>
        </p:nvSpPr>
        <p:spPr>
          <a:xfrm>
            <a:off x="4629150" y="1878806"/>
            <a:ext cx="3997200" cy="25758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57" name="Google Shape;257;p42"/>
          <p:cNvSpPr txBox="1">
            <a:spLocks noGrp="1"/>
          </p:cNvSpPr>
          <p:nvPr>
            <p:ph type="title"/>
          </p:nvPr>
        </p:nvSpPr>
        <p:spPr>
          <a:xfrm>
            <a:off x="537882" y="342900"/>
            <a:ext cx="8088300" cy="770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accent4"/>
              </a:buClr>
              <a:buSzPts val="2400"/>
              <a:buFont typeface="Calibri"/>
              <a:buNone/>
              <a:defRPr sz="2400">
                <a:solidFill>
                  <a:schemeClr val="accent4"/>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58" name="Google Shape;258;p42"/>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259" name="Google Shape;259;p42"/>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Gold_8-Title Only">
  <p:cSld name="Gold_8-Title Only">
    <p:bg>
      <p:bgPr>
        <a:solidFill>
          <a:schemeClr val="accent4"/>
        </a:solidFill>
        <a:effectLst/>
      </p:bgPr>
    </p:bg>
    <p:spTree>
      <p:nvGrpSpPr>
        <p:cNvPr id="1" name="Shape 260"/>
        <p:cNvGrpSpPr/>
        <p:nvPr/>
      </p:nvGrpSpPr>
      <p:grpSpPr>
        <a:xfrm>
          <a:off x="0" y="0"/>
          <a:ext cx="0" cy="0"/>
          <a:chOff x="0" y="0"/>
          <a:chExt cx="0" cy="0"/>
        </a:xfrm>
      </p:grpSpPr>
      <p:sp>
        <p:nvSpPr>
          <p:cNvPr id="261" name="Google Shape;261;p43"/>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62" name="Google Shape;262;p43"/>
          <p:cNvSpPr txBox="1">
            <a:spLocks noGrp="1"/>
          </p:cNvSpPr>
          <p:nvPr>
            <p:ph type="title"/>
          </p:nvPr>
        </p:nvSpPr>
        <p:spPr>
          <a:xfrm>
            <a:off x="537882" y="342900"/>
            <a:ext cx="8088300" cy="770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accent4"/>
              </a:buClr>
              <a:buSzPts val="3300"/>
              <a:buFont typeface="Calibri"/>
              <a:buNone/>
              <a:defRPr>
                <a:solidFill>
                  <a:schemeClr val="accent4"/>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63" name="Google Shape;263;p43"/>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264" name="Google Shape;264;p43"/>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Gold_9-Blank">
  <p:cSld name="Gold_9-Blank">
    <p:bg>
      <p:bgPr>
        <a:solidFill>
          <a:schemeClr val="accent4"/>
        </a:solidFill>
        <a:effectLst/>
      </p:bgPr>
    </p:bg>
    <p:spTree>
      <p:nvGrpSpPr>
        <p:cNvPr id="1" name="Shape 265"/>
        <p:cNvGrpSpPr/>
        <p:nvPr/>
      </p:nvGrpSpPr>
      <p:grpSpPr>
        <a:xfrm>
          <a:off x="0" y="0"/>
          <a:ext cx="0" cy="0"/>
          <a:chOff x="0" y="0"/>
          <a:chExt cx="0" cy="0"/>
        </a:xfrm>
      </p:grpSpPr>
      <p:sp>
        <p:nvSpPr>
          <p:cNvPr id="266" name="Google Shape;266;p44"/>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en" sz="1400">
                <a:solidFill>
                  <a:schemeClr val="lt1"/>
                </a:solidFill>
                <a:latin typeface="Calibri"/>
                <a:ea typeface="Calibri"/>
                <a:cs typeface="Calibri"/>
                <a:sym typeface="Calibri"/>
              </a:rPr>
              <a:t>v</a:t>
            </a:r>
            <a:endParaRPr sz="1100"/>
          </a:p>
        </p:txBody>
      </p:sp>
      <p:sp>
        <p:nvSpPr>
          <p:cNvPr id="267" name="Google Shape;267;p44"/>
          <p:cNvSpPr txBox="1">
            <a:spLocks noGrp="1"/>
          </p:cNvSpPr>
          <p:nvPr>
            <p:ph type="body" idx="1"/>
          </p:nvPr>
        </p:nvSpPr>
        <p:spPr>
          <a:xfrm>
            <a:off x="537882" y="494969"/>
            <a:ext cx="8088300" cy="40491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68" name="Google Shape;268;p44"/>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269" name="Google Shape;269;p44"/>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Gold_10-Large Type">
  <p:cSld name="Gold_10-Large Type">
    <p:bg>
      <p:bgPr>
        <a:solidFill>
          <a:schemeClr val="accent4"/>
        </a:solidFill>
        <a:effectLst/>
      </p:bgPr>
    </p:bg>
    <p:spTree>
      <p:nvGrpSpPr>
        <p:cNvPr id="1" name="Shape 270"/>
        <p:cNvGrpSpPr/>
        <p:nvPr/>
      </p:nvGrpSpPr>
      <p:grpSpPr>
        <a:xfrm>
          <a:off x="0" y="0"/>
          <a:ext cx="0" cy="0"/>
          <a:chOff x="0" y="0"/>
          <a:chExt cx="0" cy="0"/>
        </a:xfrm>
      </p:grpSpPr>
      <p:sp>
        <p:nvSpPr>
          <p:cNvPr id="271" name="Google Shape;271;p45"/>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272" name="Google Shape;272;p45" descr="Decorative line break"/>
          <p:cNvPicPr preferRelativeResize="0"/>
          <p:nvPr/>
        </p:nvPicPr>
        <p:blipFill rotWithShape="1">
          <a:blip r:embed="rId2">
            <a:alphaModFix/>
          </a:blip>
          <a:srcRect/>
          <a:stretch/>
        </p:blipFill>
        <p:spPr>
          <a:xfrm>
            <a:off x="4089652" y="2886671"/>
            <a:ext cx="964694" cy="18288"/>
          </a:xfrm>
          <a:prstGeom prst="rect">
            <a:avLst/>
          </a:prstGeom>
          <a:noFill/>
          <a:ln>
            <a:noFill/>
          </a:ln>
        </p:spPr>
      </p:pic>
      <p:sp>
        <p:nvSpPr>
          <p:cNvPr id="273" name="Google Shape;273;p45"/>
          <p:cNvSpPr txBox="1">
            <a:spLocks noGrp="1"/>
          </p:cNvSpPr>
          <p:nvPr>
            <p:ph type="ctrTitle"/>
          </p:nvPr>
        </p:nvSpPr>
        <p:spPr>
          <a:xfrm>
            <a:off x="1143000" y="1124344"/>
            <a:ext cx="6858000" cy="17907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accent4"/>
              </a:buClr>
              <a:buSzPts val="9000"/>
              <a:buFont typeface="Calibri"/>
              <a:buNone/>
              <a:defRPr sz="9000">
                <a:solidFill>
                  <a:schemeClr val="accent4"/>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74" name="Google Shape;274;p45"/>
          <p:cNvSpPr txBox="1">
            <a:spLocks noGrp="1"/>
          </p:cNvSpPr>
          <p:nvPr>
            <p:ph type="subTitle" idx="1"/>
          </p:nvPr>
        </p:nvSpPr>
        <p:spPr>
          <a:xfrm>
            <a:off x="1143000" y="3002388"/>
            <a:ext cx="6858000" cy="6603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accent4"/>
              </a:buClr>
              <a:buSzPts val="1800"/>
              <a:buNone/>
              <a:defRPr sz="1800">
                <a:solidFill>
                  <a:schemeClr val="accent4"/>
                </a:solidFill>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275" name="Google Shape;275;p45"/>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276" name="Google Shape;276;p45"/>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Gold_11-Follow Us">
  <p:cSld name="Gold_11-Follow Us">
    <p:bg>
      <p:bgPr>
        <a:solidFill>
          <a:schemeClr val="accent4"/>
        </a:solidFill>
        <a:effectLst/>
      </p:bgPr>
    </p:bg>
    <p:spTree>
      <p:nvGrpSpPr>
        <p:cNvPr id="1" name="Shape 277"/>
        <p:cNvGrpSpPr/>
        <p:nvPr/>
      </p:nvGrpSpPr>
      <p:grpSpPr>
        <a:xfrm>
          <a:off x="0" y="0"/>
          <a:ext cx="0" cy="0"/>
          <a:chOff x="0" y="0"/>
          <a:chExt cx="0" cy="0"/>
        </a:xfrm>
      </p:grpSpPr>
      <p:sp>
        <p:nvSpPr>
          <p:cNvPr id="278" name="Google Shape;278;p46"/>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279" name="Google Shape;279;p46" descr="Decorative line break"/>
          <p:cNvPicPr preferRelativeResize="0"/>
          <p:nvPr/>
        </p:nvPicPr>
        <p:blipFill rotWithShape="1">
          <a:blip r:embed="rId2">
            <a:alphaModFix/>
          </a:blip>
          <a:srcRect/>
          <a:stretch/>
        </p:blipFill>
        <p:spPr>
          <a:xfrm>
            <a:off x="4089652" y="2886671"/>
            <a:ext cx="964694" cy="18288"/>
          </a:xfrm>
          <a:prstGeom prst="rect">
            <a:avLst/>
          </a:prstGeom>
          <a:noFill/>
          <a:ln>
            <a:noFill/>
          </a:ln>
        </p:spPr>
      </p:pic>
      <p:sp>
        <p:nvSpPr>
          <p:cNvPr id="280" name="Google Shape;280;p46"/>
          <p:cNvSpPr txBox="1">
            <a:spLocks noGrp="1"/>
          </p:cNvSpPr>
          <p:nvPr>
            <p:ph type="ctrTitle"/>
          </p:nvPr>
        </p:nvSpPr>
        <p:spPr>
          <a:xfrm>
            <a:off x="1143000" y="1124344"/>
            <a:ext cx="6858000" cy="17907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accent4"/>
              </a:buClr>
              <a:buSzPts val="9000"/>
              <a:buFont typeface="Calibri"/>
              <a:buNone/>
              <a:defRPr sz="9000">
                <a:solidFill>
                  <a:schemeClr val="accent4"/>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pic>
        <p:nvPicPr>
          <p:cNvPr id="281" name="Google Shape;281;p46" descr="Twitter icon"/>
          <p:cNvPicPr preferRelativeResize="0"/>
          <p:nvPr/>
        </p:nvPicPr>
        <p:blipFill rotWithShape="1">
          <a:blip r:embed="rId3">
            <a:alphaModFix/>
          </a:blip>
          <a:srcRect/>
          <a:stretch/>
        </p:blipFill>
        <p:spPr>
          <a:xfrm>
            <a:off x="2038718" y="3032551"/>
            <a:ext cx="375030" cy="375030"/>
          </a:xfrm>
          <a:prstGeom prst="rect">
            <a:avLst/>
          </a:prstGeom>
          <a:noFill/>
          <a:ln>
            <a:noFill/>
          </a:ln>
        </p:spPr>
      </p:pic>
      <p:pic>
        <p:nvPicPr>
          <p:cNvPr id="282" name="Google Shape;282;p46" descr="Facebook icon"/>
          <p:cNvPicPr preferRelativeResize="0"/>
          <p:nvPr/>
        </p:nvPicPr>
        <p:blipFill rotWithShape="1">
          <a:blip r:embed="rId4">
            <a:alphaModFix/>
          </a:blip>
          <a:srcRect/>
          <a:stretch/>
        </p:blipFill>
        <p:spPr>
          <a:xfrm>
            <a:off x="6768720" y="3032551"/>
            <a:ext cx="375030" cy="375030"/>
          </a:xfrm>
          <a:prstGeom prst="rect">
            <a:avLst/>
          </a:prstGeom>
          <a:noFill/>
          <a:ln>
            <a:noFill/>
          </a:ln>
        </p:spPr>
      </p:pic>
      <p:sp>
        <p:nvSpPr>
          <p:cNvPr id="283" name="Google Shape;283;p46"/>
          <p:cNvSpPr txBox="1"/>
          <p:nvPr/>
        </p:nvSpPr>
        <p:spPr>
          <a:xfrm>
            <a:off x="2038718" y="3032551"/>
            <a:ext cx="5105100" cy="3462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chemeClr val="accent1"/>
              </a:buClr>
              <a:buSzPts val="1800"/>
              <a:buFont typeface="Calibri"/>
              <a:buNone/>
            </a:pPr>
            <a:r>
              <a:rPr lang="en" sz="1800">
                <a:solidFill>
                  <a:schemeClr val="accent1"/>
                </a:solidFill>
                <a:latin typeface="Calibri"/>
                <a:ea typeface="Calibri"/>
                <a:cs typeface="Calibri"/>
                <a:sym typeface="Calibri"/>
              </a:rPr>
              <a:t>twitter.com/ORDeptEd | fb.com/ORDeptEd</a:t>
            </a:r>
            <a:endParaRPr sz="1800">
              <a:solidFill>
                <a:schemeClr val="accent1"/>
              </a:solidFill>
              <a:latin typeface="Calibri"/>
              <a:ea typeface="Calibri"/>
              <a:cs typeface="Calibri"/>
              <a:sym typeface="Calibri"/>
            </a:endParaRPr>
          </a:p>
        </p:txBody>
      </p:sp>
      <p:sp>
        <p:nvSpPr>
          <p:cNvPr id="284" name="Google Shape;284;p46"/>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285" name="Google Shape;285;p46"/>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Orange_1-Title Slide">
  <p:cSld name="Orange_1-Title Slide">
    <p:bg>
      <p:bgPr>
        <a:solidFill>
          <a:schemeClr val="accent3"/>
        </a:solidFill>
        <a:effectLst/>
      </p:bgPr>
    </p:bg>
    <p:spTree>
      <p:nvGrpSpPr>
        <p:cNvPr id="1" name="Shape 286"/>
        <p:cNvGrpSpPr/>
        <p:nvPr/>
      </p:nvGrpSpPr>
      <p:grpSpPr>
        <a:xfrm>
          <a:off x="0" y="0"/>
          <a:ext cx="0" cy="0"/>
          <a:chOff x="0" y="0"/>
          <a:chExt cx="0" cy="0"/>
        </a:xfrm>
      </p:grpSpPr>
      <p:sp>
        <p:nvSpPr>
          <p:cNvPr id="287" name="Google Shape;287;p47"/>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88" name="Google Shape;288;p47"/>
          <p:cNvSpPr/>
          <p:nvPr/>
        </p:nvSpPr>
        <p:spPr>
          <a:xfrm>
            <a:off x="154641" y="4461062"/>
            <a:ext cx="8831100" cy="524400"/>
          </a:xfrm>
          <a:prstGeom prst="rect">
            <a:avLst/>
          </a:prstGeom>
          <a:solidFill>
            <a:srgbClr val="FCEDE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289" name="Google Shape;289;p47" descr="Decorative line break"/>
          <p:cNvPicPr preferRelativeResize="0"/>
          <p:nvPr/>
        </p:nvPicPr>
        <p:blipFill rotWithShape="1">
          <a:blip r:embed="rId2">
            <a:alphaModFix/>
          </a:blip>
          <a:srcRect/>
          <a:stretch/>
        </p:blipFill>
        <p:spPr>
          <a:xfrm>
            <a:off x="4089652" y="2604100"/>
            <a:ext cx="964694" cy="18288"/>
          </a:xfrm>
          <a:prstGeom prst="rect">
            <a:avLst/>
          </a:prstGeom>
          <a:noFill/>
          <a:ln>
            <a:noFill/>
          </a:ln>
        </p:spPr>
      </p:pic>
      <p:sp>
        <p:nvSpPr>
          <p:cNvPr id="290" name="Google Shape;290;p47"/>
          <p:cNvSpPr txBox="1">
            <a:spLocks noGrp="1"/>
          </p:cNvSpPr>
          <p:nvPr>
            <p:ph type="ctrTitle"/>
          </p:nvPr>
        </p:nvSpPr>
        <p:spPr>
          <a:xfrm>
            <a:off x="1143000" y="1865026"/>
            <a:ext cx="6858000" cy="7674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accent3"/>
              </a:buClr>
              <a:buSzPts val="4100"/>
              <a:buFont typeface="Calibri"/>
              <a:buNone/>
              <a:defRPr sz="4100">
                <a:solidFill>
                  <a:schemeClr val="accent3"/>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91" name="Google Shape;291;p47"/>
          <p:cNvSpPr txBox="1">
            <a:spLocks noGrp="1"/>
          </p:cNvSpPr>
          <p:nvPr>
            <p:ph type="subTitle" idx="1"/>
          </p:nvPr>
        </p:nvSpPr>
        <p:spPr>
          <a:xfrm>
            <a:off x="1143000" y="2701528"/>
            <a:ext cx="6858000" cy="12417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accent3"/>
              </a:buClr>
              <a:buSzPts val="1800"/>
              <a:buNone/>
              <a:defRPr sz="1800">
                <a:solidFill>
                  <a:schemeClr val="accent3"/>
                </a:solidFill>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pic>
        <p:nvPicPr>
          <p:cNvPr id="292" name="Google Shape;292;p47" descr="Oregon Department of Education Logo"/>
          <p:cNvPicPr preferRelativeResize="0"/>
          <p:nvPr/>
        </p:nvPicPr>
        <p:blipFill rotWithShape="1">
          <a:blip r:embed="rId3">
            <a:alphaModFix/>
          </a:blip>
          <a:srcRect/>
          <a:stretch/>
        </p:blipFill>
        <p:spPr>
          <a:xfrm>
            <a:off x="3775327" y="160537"/>
            <a:ext cx="1593344" cy="1625348"/>
          </a:xfrm>
          <a:prstGeom prst="rect">
            <a:avLst/>
          </a:prstGeom>
          <a:noFill/>
          <a:ln>
            <a:noFill/>
          </a:ln>
        </p:spPr>
      </p:pic>
      <p:sp>
        <p:nvSpPr>
          <p:cNvPr id="293" name="Google Shape;293;p47"/>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294" name="Google Shape;294;p47"/>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Orange_2-Section Header">
  <p:cSld name="Orange_2-Section Header">
    <p:bg>
      <p:bgPr>
        <a:solidFill>
          <a:schemeClr val="accent3"/>
        </a:solidFill>
        <a:effectLst/>
      </p:bgPr>
    </p:bg>
    <p:spTree>
      <p:nvGrpSpPr>
        <p:cNvPr id="1" name="Shape 295"/>
        <p:cNvGrpSpPr/>
        <p:nvPr/>
      </p:nvGrpSpPr>
      <p:grpSpPr>
        <a:xfrm>
          <a:off x="0" y="0"/>
          <a:ext cx="0" cy="0"/>
          <a:chOff x="0" y="0"/>
          <a:chExt cx="0" cy="0"/>
        </a:xfrm>
      </p:grpSpPr>
      <p:sp>
        <p:nvSpPr>
          <p:cNvPr id="296" name="Google Shape;296;p48"/>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97" name="Google Shape;297;p48"/>
          <p:cNvSpPr/>
          <p:nvPr/>
        </p:nvSpPr>
        <p:spPr>
          <a:xfrm>
            <a:off x="154640" y="1866568"/>
            <a:ext cx="8831100" cy="1425300"/>
          </a:xfrm>
          <a:prstGeom prst="rect">
            <a:avLst/>
          </a:prstGeom>
          <a:solidFill>
            <a:srgbClr val="FCEDE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sp>
        <p:nvSpPr>
          <p:cNvPr id="298" name="Google Shape;298;p48"/>
          <p:cNvSpPr txBox="1">
            <a:spLocks noGrp="1"/>
          </p:cNvSpPr>
          <p:nvPr>
            <p:ph type="ctrTitle"/>
          </p:nvPr>
        </p:nvSpPr>
        <p:spPr>
          <a:xfrm>
            <a:off x="537883" y="1866568"/>
            <a:ext cx="8088300" cy="1425300"/>
          </a:xfrm>
          <a:prstGeom prst="rect">
            <a:avLst/>
          </a:prstGeom>
          <a:no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chemeClr val="accent3"/>
              </a:buClr>
              <a:buSzPts val="5100"/>
              <a:buFont typeface="Calibri"/>
              <a:buNone/>
              <a:defRPr sz="5100">
                <a:solidFill>
                  <a:schemeClr val="accent3"/>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pic>
        <p:nvPicPr>
          <p:cNvPr id="299" name="Google Shape;299;p48" descr="Oregon Department of Education Logo"/>
          <p:cNvPicPr preferRelativeResize="0"/>
          <p:nvPr/>
        </p:nvPicPr>
        <p:blipFill rotWithShape="1">
          <a:blip r:embed="rId2">
            <a:alphaModFix/>
          </a:blip>
          <a:srcRect/>
          <a:stretch/>
        </p:blipFill>
        <p:spPr>
          <a:xfrm>
            <a:off x="3775327" y="160537"/>
            <a:ext cx="1593344" cy="1625348"/>
          </a:xfrm>
          <a:prstGeom prst="rect">
            <a:avLst/>
          </a:prstGeom>
          <a:noFill/>
          <a:ln>
            <a:noFill/>
          </a:ln>
        </p:spPr>
      </p:pic>
      <p:sp>
        <p:nvSpPr>
          <p:cNvPr id="300" name="Google Shape;300;p48"/>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301" name="Google Shape;301;p48"/>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Orange_3-Title Bar and Content">
  <p:cSld name="Orange_3-Title Bar and Content">
    <p:bg>
      <p:bgPr>
        <a:solidFill>
          <a:schemeClr val="accent3"/>
        </a:solidFill>
        <a:effectLst/>
      </p:bgPr>
    </p:bg>
    <p:spTree>
      <p:nvGrpSpPr>
        <p:cNvPr id="1" name="Shape 302"/>
        <p:cNvGrpSpPr/>
        <p:nvPr/>
      </p:nvGrpSpPr>
      <p:grpSpPr>
        <a:xfrm>
          <a:off x="0" y="0"/>
          <a:ext cx="0" cy="0"/>
          <a:chOff x="0" y="0"/>
          <a:chExt cx="0" cy="0"/>
        </a:xfrm>
      </p:grpSpPr>
      <p:sp>
        <p:nvSpPr>
          <p:cNvPr id="303" name="Google Shape;303;p49"/>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04" name="Google Shape;304;p49"/>
          <p:cNvSpPr/>
          <p:nvPr/>
        </p:nvSpPr>
        <p:spPr>
          <a:xfrm>
            <a:off x="154641" y="161365"/>
            <a:ext cx="8831100" cy="1048200"/>
          </a:xfrm>
          <a:prstGeom prst="rect">
            <a:avLst/>
          </a:prstGeom>
          <a:solidFill>
            <a:srgbClr val="FCEDE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05" name="Google Shape;305;p49"/>
          <p:cNvSpPr txBox="1">
            <a:spLocks noGrp="1"/>
          </p:cNvSpPr>
          <p:nvPr>
            <p:ph type="body" idx="1"/>
          </p:nvPr>
        </p:nvSpPr>
        <p:spPr>
          <a:xfrm>
            <a:off x="537882" y="1369219"/>
            <a:ext cx="8088300" cy="30819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06" name="Google Shape;306;p49"/>
          <p:cNvSpPr txBox="1">
            <a:spLocks noGrp="1"/>
          </p:cNvSpPr>
          <p:nvPr>
            <p:ph type="title"/>
          </p:nvPr>
        </p:nvSpPr>
        <p:spPr>
          <a:xfrm>
            <a:off x="537882" y="342900"/>
            <a:ext cx="8088300" cy="770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accent3"/>
              </a:buClr>
              <a:buSzPts val="3300"/>
              <a:buFont typeface="Calibri"/>
              <a:buNone/>
              <a:defRPr>
                <a:solidFill>
                  <a:schemeClr val="accent3"/>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07" name="Google Shape;307;p49"/>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308" name="Google Shape;308;p49"/>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Orange_4-Content with Caption">
  <p:cSld name="Orange_4-Content with Caption">
    <p:bg>
      <p:bgPr>
        <a:solidFill>
          <a:schemeClr val="accent3"/>
        </a:solidFill>
        <a:effectLst/>
      </p:bgPr>
    </p:bg>
    <p:spTree>
      <p:nvGrpSpPr>
        <p:cNvPr id="1" name="Shape 309"/>
        <p:cNvGrpSpPr/>
        <p:nvPr/>
      </p:nvGrpSpPr>
      <p:grpSpPr>
        <a:xfrm>
          <a:off x="0" y="0"/>
          <a:ext cx="0" cy="0"/>
          <a:chOff x="0" y="0"/>
          <a:chExt cx="0" cy="0"/>
        </a:xfrm>
      </p:grpSpPr>
      <p:sp>
        <p:nvSpPr>
          <p:cNvPr id="310" name="Google Shape;310;p50"/>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11" name="Google Shape;311;p50"/>
          <p:cNvSpPr/>
          <p:nvPr/>
        </p:nvSpPr>
        <p:spPr>
          <a:xfrm>
            <a:off x="154642" y="161365"/>
            <a:ext cx="3547800" cy="4824300"/>
          </a:xfrm>
          <a:prstGeom prst="rect">
            <a:avLst/>
          </a:prstGeom>
          <a:solidFill>
            <a:srgbClr val="FCEDE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12" name="Google Shape;312;p50"/>
          <p:cNvSpPr txBox="1">
            <a:spLocks noGrp="1"/>
          </p:cNvSpPr>
          <p:nvPr>
            <p:ph type="title"/>
          </p:nvPr>
        </p:nvSpPr>
        <p:spPr>
          <a:xfrm>
            <a:off x="537883" y="584734"/>
            <a:ext cx="2949000" cy="1900500"/>
          </a:xfrm>
          <a:prstGeom prst="rect">
            <a:avLst/>
          </a:prstGeom>
          <a:noFill/>
          <a:ln>
            <a:noFill/>
          </a:ln>
        </p:spPr>
        <p:txBody>
          <a:bodyPr spcFirstLastPara="1" wrap="square" lIns="68575" tIns="34275" rIns="68575" bIns="34275" anchor="t" anchorCtr="0">
            <a:normAutofit/>
          </a:bodyPr>
          <a:lstStyle>
            <a:lvl1pPr lvl="0" algn="l" rtl="0">
              <a:lnSpc>
                <a:spcPct val="90000"/>
              </a:lnSpc>
              <a:spcBef>
                <a:spcPts val="0"/>
              </a:spcBef>
              <a:spcAft>
                <a:spcPts val="0"/>
              </a:spcAft>
              <a:buClr>
                <a:schemeClr val="accent3"/>
              </a:buClr>
              <a:buSzPts val="3300"/>
              <a:buFont typeface="Calibri"/>
              <a:buNone/>
              <a:defRPr sz="3300">
                <a:solidFill>
                  <a:schemeClr val="accent3"/>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13" name="Google Shape;313;p50"/>
          <p:cNvSpPr txBox="1">
            <a:spLocks noGrp="1"/>
          </p:cNvSpPr>
          <p:nvPr>
            <p:ph type="body" idx="1"/>
          </p:nvPr>
        </p:nvSpPr>
        <p:spPr>
          <a:xfrm>
            <a:off x="3887391" y="584735"/>
            <a:ext cx="4629300" cy="3811200"/>
          </a:xfrm>
          <a:prstGeom prst="rect">
            <a:avLst/>
          </a:prstGeom>
          <a:noFill/>
          <a:ln>
            <a:noFill/>
          </a:ln>
        </p:spPr>
        <p:txBody>
          <a:bodyPr spcFirstLastPara="1" wrap="square" lIns="68575" tIns="34275" rIns="68575" bIns="34275" anchor="t" anchorCtr="0">
            <a:normAutofit/>
          </a:bodyPr>
          <a:lstStyle>
            <a:lvl1pPr marL="457200" lvl="0" indent="-342900" algn="l" rtl="0">
              <a:lnSpc>
                <a:spcPct val="90000"/>
              </a:lnSpc>
              <a:spcBef>
                <a:spcPts val="800"/>
              </a:spcBef>
              <a:spcAft>
                <a:spcPts val="0"/>
              </a:spcAft>
              <a:buClr>
                <a:schemeClr val="dk1"/>
              </a:buClr>
              <a:buSzPts val="1800"/>
              <a:buChar char="•"/>
              <a:defRPr sz="1800"/>
            </a:lvl1pPr>
            <a:lvl2pPr marL="914400" lvl="1" indent="-342900" algn="l" rtl="0">
              <a:lnSpc>
                <a:spcPct val="90000"/>
              </a:lnSpc>
              <a:spcBef>
                <a:spcPts val="400"/>
              </a:spcBef>
              <a:spcAft>
                <a:spcPts val="0"/>
              </a:spcAft>
              <a:buClr>
                <a:schemeClr val="dk1"/>
              </a:buClr>
              <a:buSzPts val="1800"/>
              <a:buChar char="•"/>
              <a:defRPr sz="1800"/>
            </a:lvl2pPr>
            <a:lvl3pPr marL="1371600" lvl="2" indent="-342900" algn="l" rtl="0">
              <a:lnSpc>
                <a:spcPct val="90000"/>
              </a:lnSpc>
              <a:spcBef>
                <a:spcPts val="400"/>
              </a:spcBef>
              <a:spcAft>
                <a:spcPts val="0"/>
              </a:spcAft>
              <a:buClr>
                <a:schemeClr val="dk1"/>
              </a:buClr>
              <a:buSzPts val="1800"/>
              <a:buChar char="•"/>
              <a:defRPr sz="1800"/>
            </a:lvl3pPr>
            <a:lvl4pPr marL="1828800" lvl="3" indent="-342900" algn="l" rtl="0">
              <a:lnSpc>
                <a:spcPct val="90000"/>
              </a:lnSpc>
              <a:spcBef>
                <a:spcPts val="400"/>
              </a:spcBef>
              <a:spcAft>
                <a:spcPts val="0"/>
              </a:spcAft>
              <a:buClr>
                <a:schemeClr val="dk1"/>
              </a:buClr>
              <a:buSzPts val="1800"/>
              <a:buChar char="•"/>
              <a:defRPr sz="1800"/>
            </a:lvl4pPr>
            <a:lvl5pPr marL="2286000" lvl="4" indent="-342900" algn="l" rtl="0">
              <a:lnSpc>
                <a:spcPct val="90000"/>
              </a:lnSpc>
              <a:spcBef>
                <a:spcPts val="400"/>
              </a:spcBef>
              <a:spcAft>
                <a:spcPts val="0"/>
              </a:spcAft>
              <a:buClr>
                <a:schemeClr val="dk1"/>
              </a:buClr>
              <a:buSzPts val="1800"/>
              <a:buChar char="•"/>
              <a:defRPr sz="18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314" name="Google Shape;314;p50"/>
          <p:cNvSpPr>
            <a:spLocks noGrp="1"/>
          </p:cNvSpPr>
          <p:nvPr>
            <p:ph type="pic" idx="2"/>
          </p:nvPr>
        </p:nvSpPr>
        <p:spPr>
          <a:xfrm>
            <a:off x="537883" y="2655094"/>
            <a:ext cx="2949000" cy="1740600"/>
          </a:xfrm>
          <a:prstGeom prst="rect">
            <a:avLst/>
          </a:prstGeom>
          <a:noFill/>
          <a:ln>
            <a:noFill/>
          </a:ln>
        </p:spPr>
      </p:sp>
      <p:sp>
        <p:nvSpPr>
          <p:cNvPr id="315" name="Google Shape;315;p50"/>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316" name="Google Shape;316;p50"/>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Orange_5-Title and Content">
  <p:cSld name="Orange_5-Title and Content">
    <p:bg>
      <p:bgPr>
        <a:solidFill>
          <a:schemeClr val="accent3"/>
        </a:solidFill>
        <a:effectLst/>
      </p:bgPr>
    </p:bg>
    <p:spTree>
      <p:nvGrpSpPr>
        <p:cNvPr id="1" name="Shape 317"/>
        <p:cNvGrpSpPr/>
        <p:nvPr/>
      </p:nvGrpSpPr>
      <p:grpSpPr>
        <a:xfrm>
          <a:off x="0" y="0"/>
          <a:ext cx="0" cy="0"/>
          <a:chOff x="0" y="0"/>
          <a:chExt cx="0" cy="0"/>
        </a:xfrm>
      </p:grpSpPr>
      <p:sp>
        <p:nvSpPr>
          <p:cNvPr id="318" name="Google Shape;318;p51"/>
          <p:cNvSpPr txBox="1">
            <a:spLocks noGrp="1"/>
          </p:cNvSpPr>
          <p:nvPr>
            <p:ph type="title"/>
          </p:nvPr>
        </p:nvSpPr>
        <p:spPr>
          <a:xfrm>
            <a:off x="537882" y="342900"/>
            <a:ext cx="8088300" cy="770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accent3"/>
              </a:buClr>
              <a:buSzPts val="3300"/>
              <a:buFont typeface="Calibri"/>
              <a:buNone/>
              <a:defRPr>
                <a:solidFill>
                  <a:schemeClr val="accent3"/>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19" name="Google Shape;319;p51"/>
          <p:cNvSpPr txBox="1">
            <a:spLocks noGrp="1"/>
          </p:cNvSpPr>
          <p:nvPr>
            <p:ph type="body" idx="1"/>
          </p:nvPr>
        </p:nvSpPr>
        <p:spPr>
          <a:xfrm>
            <a:off x="537882" y="1369219"/>
            <a:ext cx="8088300" cy="30819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20" name="Google Shape;320;p51"/>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321" name="Google Shape;321;p51"/>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Orange_6-Two Content">
  <p:cSld name="Orange_6-Two Content">
    <p:bg>
      <p:bgPr>
        <a:solidFill>
          <a:schemeClr val="accent3"/>
        </a:solidFill>
        <a:effectLst/>
      </p:bgPr>
    </p:bg>
    <p:spTree>
      <p:nvGrpSpPr>
        <p:cNvPr id="1" name="Shape 322"/>
        <p:cNvGrpSpPr/>
        <p:nvPr/>
      </p:nvGrpSpPr>
      <p:grpSpPr>
        <a:xfrm>
          <a:off x="0" y="0"/>
          <a:ext cx="0" cy="0"/>
          <a:chOff x="0" y="0"/>
          <a:chExt cx="0" cy="0"/>
        </a:xfrm>
      </p:grpSpPr>
      <p:sp>
        <p:nvSpPr>
          <p:cNvPr id="323" name="Google Shape;323;p52"/>
          <p:cNvSpPr txBox="1">
            <a:spLocks noGrp="1"/>
          </p:cNvSpPr>
          <p:nvPr>
            <p:ph type="title"/>
          </p:nvPr>
        </p:nvSpPr>
        <p:spPr>
          <a:xfrm>
            <a:off x="537882" y="342900"/>
            <a:ext cx="8088300" cy="770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accent3"/>
              </a:buClr>
              <a:buSzPts val="3300"/>
              <a:buFont typeface="Calibri"/>
              <a:buNone/>
              <a:defRPr>
                <a:solidFill>
                  <a:schemeClr val="accent3"/>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24" name="Google Shape;324;p52"/>
          <p:cNvSpPr txBox="1">
            <a:spLocks noGrp="1"/>
          </p:cNvSpPr>
          <p:nvPr>
            <p:ph type="body" idx="1"/>
          </p:nvPr>
        </p:nvSpPr>
        <p:spPr>
          <a:xfrm>
            <a:off x="537882" y="1369219"/>
            <a:ext cx="3976800" cy="30795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25" name="Google Shape;325;p52"/>
          <p:cNvSpPr txBox="1">
            <a:spLocks noGrp="1"/>
          </p:cNvSpPr>
          <p:nvPr>
            <p:ph type="body" idx="2"/>
          </p:nvPr>
        </p:nvSpPr>
        <p:spPr>
          <a:xfrm>
            <a:off x="4629150" y="1369219"/>
            <a:ext cx="3997200" cy="30795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26" name="Google Shape;326;p52"/>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327" name="Google Shape;327;p52"/>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Orange_7-Comparison">
  <p:cSld name="Orange_7-Comparison">
    <p:bg>
      <p:bgPr>
        <a:solidFill>
          <a:schemeClr val="accent3"/>
        </a:solidFill>
        <a:effectLst/>
      </p:bgPr>
    </p:bg>
    <p:spTree>
      <p:nvGrpSpPr>
        <p:cNvPr id="1" name="Shape 328"/>
        <p:cNvGrpSpPr/>
        <p:nvPr/>
      </p:nvGrpSpPr>
      <p:grpSpPr>
        <a:xfrm>
          <a:off x="0" y="0"/>
          <a:ext cx="0" cy="0"/>
          <a:chOff x="0" y="0"/>
          <a:chExt cx="0" cy="0"/>
        </a:xfrm>
      </p:grpSpPr>
      <p:sp>
        <p:nvSpPr>
          <p:cNvPr id="329" name="Google Shape;329;p53"/>
          <p:cNvSpPr txBox="1">
            <a:spLocks noGrp="1"/>
          </p:cNvSpPr>
          <p:nvPr>
            <p:ph type="body" idx="1"/>
          </p:nvPr>
        </p:nvSpPr>
        <p:spPr>
          <a:xfrm>
            <a:off x="537882" y="1260872"/>
            <a:ext cx="3960300" cy="6180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accent3"/>
              </a:buClr>
              <a:buSzPts val="2400"/>
              <a:buNone/>
              <a:defRPr sz="2400" b="0">
                <a:solidFill>
                  <a:schemeClr val="accent3"/>
                </a:solidFill>
              </a:defRPr>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330" name="Google Shape;330;p53"/>
          <p:cNvSpPr txBox="1">
            <a:spLocks noGrp="1"/>
          </p:cNvSpPr>
          <p:nvPr>
            <p:ph type="body" idx="2"/>
          </p:nvPr>
        </p:nvSpPr>
        <p:spPr>
          <a:xfrm>
            <a:off x="537882" y="1878806"/>
            <a:ext cx="3960300" cy="25758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31" name="Google Shape;331;p53"/>
          <p:cNvSpPr txBox="1">
            <a:spLocks noGrp="1"/>
          </p:cNvSpPr>
          <p:nvPr>
            <p:ph type="body" idx="3"/>
          </p:nvPr>
        </p:nvSpPr>
        <p:spPr>
          <a:xfrm>
            <a:off x="4629150" y="1260872"/>
            <a:ext cx="3997200" cy="6180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accent3"/>
              </a:buClr>
              <a:buSzPts val="2400"/>
              <a:buNone/>
              <a:defRPr sz="2400" b="0">
                <a:solidFill>
                  <a:schemeClr val="accent3"/>
                </a:solidFill>
              </a:defRPr>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332" name="Google Shape;332;p53"/>
          <p:cNvSpPr txBox="1">
            <a:spLocks noGrp="1"/>
          </p:cNvSpPr>
          <p:nvPr>
            <p:ph type="body" idx="4"/>
          </p:nvPr>
        </p:nvSpPr>
        <p:spPr>
          <a:xfrm>
            <a:off x="4629150" y="1878806"/>
            <a:ext cx="3997200" cy="25758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33" name="Google Shape;333;p53"/>
          <p:cNvSpPr txBox="1">
            <a:spLocks noGrp="1"/>
          </p:cNvSpPr>
          <p:nvPr>
            <p:ph type="title"/>
          </p:nvPr>
        </p:nvSpPr>
        <p:spPr>
          <a:xfrm>
            <a:off x="537882" y="342900"/>
            <a:ext cx="8088300" cy="770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accent3"/>
              </a:buClr>
              <a:buSzPts val="2400"/>
              <a:buFont typeface="Calibri"/>
              <a:buNone/>
              <a:defRPr sz="2400">
                <a:solidFill>
                  <a:schemeClr val="accent3"/>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34" name="Google Shape;334;p53"/>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335" name="Google Shape;335;p53"/>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Orange_8-Title Only">
  <p:cSld name="Orange_8-Title Only">
    <p:bg>
      <p:bgPr>
        <a:solidFill>
          <a:schemeClr val="accent3"/>
        </a:solidFill>
        <a:effectLst/>
      </p:bgPr>
    </p:bg>
    <p:spTree>
      <p:nvGrpSpPr>
        <p:cNvPr id="1" name="Shape 336"/>
        <p:cNvGrpSpPr/>
        <p:nvPr/>
      </p:nvGrpSpPr>
      <p:grpSpPr>
        <a:xfrm>
          <a:off x="0" y="0"/>
          <a:ext cx="0" cy="0"/>
          <a:chOff x="0" y="0"/>
          <a:chExt cx="0" cy="0"/>
        </a:xfrm>
      </p:grpSpPr>
      <p:sp>
        <p:nvSpPr>
          <p:cNvPr id="337" name="Google Shape;337;p54"/>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38" name="Google Shape;338;p54"/>
          <p:cNvSpPr txBox="1">
            <a:spLocks noGrp="1"/>
          </p:cNvSpPr>
          <p:nvPr>
            <p:ph type="title"/>
          </p:nvPr>
        </p:nvSpPr>
        <p:spPr>
          <a:xfrm>
            <a:off x="537882" y="342900"/>
            <a:ext cx="8088300" cy="770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accent3"/>
              </a:buClr>
              <a:buSzPts val="3300"/>
              <a:buFont typeface="Calibri"/>
              <a:buNone/>
              <a:defRPr>
                <a:solidFill>
                  <a:schemeClr val="accent3"/>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39" name="Google Shape;339;p54"/>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340" name="Google Shape;340;p54"/>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Orange_9-Blank">
  <p:cSld name="Orange_9-Blank">
    <p:bg>
      <p:bgPr>
        <a:solidFill>
          <a:schemeClr val="accent3"/>
        </a:solidFill>
        <a:effectLst/>
      </p:bgPr>
    </p:bg>
    <p:spTree>
      <p:nvGrpSpPr>
        <p:cNvPr id="1" name="Shape 341"/>
        <p:cNvGrpSpPr/>
        <p:nvPr/>
      </p:nvGrpSpPr>
      <p:grpSpPr>
        <a:xfrm>
          <a:off x="0" y="0"/>
          <a:ext cx="0" cy="0"/>
          <a:chOff x="0" y="0"/>
          <a:chExt cx="0" cy="0"/>
        </a:xfrm>
      </p:grpSpPr>
      <p:sp>
        <p:nvSpPr>
          <p:cNvPr id="342" name="Google Shape;342;p55"/>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en" sz="1400">
                <a:solidFill>
                  <a:schemeClr val="lt1"/>
                </a:solidFill>
                <a:latin typeface="Calibri"/>
                <a:ea typeface="Calibri"/>
                <a:cs typeface="Calibri"/>
                <a:sym typeface="Calibri"/>
              </a:rPr>
              <a:t>v</a:t>
            </a:r>
            <a:endParaRPr sz="1100"/>
          </a:p>
        </p:txBody>
      </p:sp>
      <p:sp>
        <p:nvSpPr>
          <p:cNvPr id="343" name="Google Shape;343;p55"/>
          <p:cNvSpPr txBox="1">
            <a:spLocks noGrp="1"/>
          </p:cNvSpPr>
          <p:nvPr>
            <p:ph type="body" idx="1"/>
          </p:nvPr>
        </p:nvSpPr>
        <p:spPr>
          <a:xfrm>
            <a:off x="537882" y="494969"/>
            <a:ext cx="8088300" cy="40491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44" name="Google Shape;344;p55"/>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345" name="Google Shape;345;p55"/>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matchingName="Orange_10-Large Type">
  <p:cSld name="Orange_10-Large Type">
    <p:bg>
      <p:bgPr>
        <a:solidFill>
          <a:schemeClr val="accent3"/>
        </a:solidFill>
        <a:effectLst/>
      </p:bgPr>
    </p:bg>
    <p:spTree>
      <p:nvGrpSpPr>
        <p:cNvPr id="1" name="Shape 346"/>
        <p:cNvGrpSpPr/>
        <p:nvPr/>
      </p:nvGrpSpPr>
      <p:grpSpPr>
        <a:xfrm>
          <a:off x="0" y="0"/>
          <a:ext cx="0" cy="0"/>
          <a:chOff x="0" y="0"/>
          <a:chExt cx="0" cy="0"/>
        </a:xfrm>
      </p:grpSpPr>
      <p:sp>
        <p:nvSpPr>
          <p:cNvPr id="347" name="Google Shape;347;p56"/>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348" name="Google Shape;348;p56" descr="Decorative line break"/>
          <p:cNvPicPr preferRelativeResize="0"/>
          <p:nvPr/>
        </p:nvPicPr>
        <p:blipFill rotWithShape="1">
          <a:blip r:embed="rId2">
            <a:alphaModFix/>
          </a:blip>
          <a:srcRect/>
          <a:stretch/>
        </p:blipFill>
        <p:spPr>
          <a:xfrm>
            <a:off x="4089652" y="2886671"/>
            <a:ext cx="964694" cy="18288"/>
          </a:xfrm>
          <a:prstGeom prst="rect">
            <a:avLst/>
          </a:prstGeom>
          <a:noFill/>
          <a:ln>
            <a:noFill/>
          </a:ln>
        </p:spPr>
      </p:pic>
      <p:sp>
        <p:nvSpPr>
          <p:cNvPr id="349" name="Google Shape;349;p56"/>
          <p:cNvSpPr txBox="1">
            <a:spLocks noGrp="1"/>
          </p:cNvSpPr>
          <p:nvPr>
            <p:ph type="ctrTitle"/>
          </p:nvPr>
        </p:nvSpPr>
        <p:spPr>
          <a:xfrm>
            <a:off x="1143000" y="1124344"/>
            <a:ext cx="6858000" cy="17907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accent3"/>
              </a:buClr>
              <a:buSzPts val="9000"/>
              <a:buFont typeface="Calibri"/>
              <a:buNone/>
              <a:defRPr sz="9000">
                <a:solidFill>
                  <a:schemeClr val="accent3"/>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50" name="Google Shape;350;p56"/>
          <p:cNvSpPr txBox="1">
            <a:spLocks noGrp="1"/>
          </p:cNvSpPr>
          <p:nvPr>
            <p:ph type="subTitle" idx="1"/>
          </p:nvPr>
        </p:nvSpPr>
        <p:spPr>
          <a:xfrm>
            <a:off x="1143000" y="3002388"/>
            <a:ext cx="6858000" cy="6603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accent3"/>
              </a:buClr>
              <a:buSzPts val="1800"/>
              <a:buNone/>
              <a:defRPr sz="1800">
                <a:solidFill>
                  <a:schemeClr val="accent3"/>
                </a:solidFill>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351" name="Google Shape;351;p56"/>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352" name="Google Shape;352;p56"/>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matchingName="Orange_11-Follow Us">
  <p:cSld name="Orange_11-Follow Us">
    <p:bg>
      <p:bgPr>
        <a:solidFill>
          <a:schemeClr val="accent3"/>
        </a:solidFill>
        <a:effectLst/>
      </p:bgPr>
    </p:bg>
    <p:spTree>
      <p:nvGrpSpPr>
        <p:cNvPr id="1" name="Shape 353"/>
        <p:cNvGrpSpPr/>
        <p:nvPr/>
      </p:nvGrpSpPr>
      <p:grpSpPr>
        <a:xfrm>
          <a:off x="0" y="0"/>
          <a:ext cx="0" cy="0"/>
          <a:chOff x="0" y="0"/>
          <a:chExt cx="0" cy="0"/>
        </a:xfrm>
      </p:grpSpPr>
      <p:sp>
        <p:nvSpPr>
          <p:cNvPr id="354" name="Google Shape;354;p57"/>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355" name="Google Shape;355;p57" descr="Decorative line break"/>
          <p:cNvPicPr preferRelativeResize="0"/>
          <p:nvPr/>
        </p:nvPicPr>
        <p:blipFill rotWithShape="1">
          <a:blip r:embed="rId2">
            <a:alphaModFix/>
          </a:blip>
          <a:srcRect/>
          <a:stretch/>
        </p:blipFill>
        <p:spPr>
          <a:xfrm>
            <a:off x="4089652" y="2886671"/>
            <a:ext cx="964694" cy="18288"/>
          </a:xfrm>
          <a:prstGeom prst="rect">
            <a:avLst/>
          </a:prstGeom>
          <a:noFill/>
          <a:ln>
            <a:noFill/>
          </a:ln>
        </p:spPr>
      </p:pic>
      <p:sp>
        <p:nvSpPr>
          <p:cNvPr id="356" name="Google Shape;356;p57"/>
          <p:cNvSpPr txBox="1">
            <a:spLocks noGrp="1"/>
          </p:cNvSpPr>
          <p:nvPr>
            <p:ph type="ctrTitle"/>
          </p:nvPr>
        </p:nvSpPr>
        <p:spPr>
          <a:xfrm>
            <a:off x="1143000" y="1124344"/>
            <a:ext cx="6858000" cy="17907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accent3"/>
              </a:buClr>
              <a:buSzPts val="9000"/>
              <a:buFont typeface="Calibri"/>
              <a:buNone/>
              <a:defRPr sz="9000">
                <a:solidFill>
                  <a:schemeClr val="accent3"/>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pic>
        <p:nvPicPr>
          <p:cNvPr id="357" name="Google Shape;357;p57" descr="Twitter icon"/>
          <p:cNvPicPr preferRelativeResize="0"/>
          <p:nvPr/>
        </p:nvPicPr>
        <p:blipFill rotWithShape="1">
          <a:blip r:embed="rId3">
            <a:alphaModFix/>
          </a:blip>
          <a:srcRect/>
          <a:stretch/>
        </p:blipFill>
        <p:spPr>
          <a:xfrm>
            <a:off x="2038718" y="3032551"/>
            <a:ext cx="375030" cy="375030"/>
          </a:xfrm>
          <a:prstGeom prst="rect">
            <a:avLst/>
          </a:prstGeom>
          <a:noFill/>
          <a:ln>
            <a:noFill/>
          </a:ln>
        </p:spPr>
      </p:pic>
      <p:pic>
        <p:nvPicPr>
          <p:cNvPr id="358" name="Google Shape;358;p57" descr="Facebook icon"/>
          <p:cNvPicPr preferRelativeResize="0"/>
          <p:nvPr/>
        </p:nvPicPr>
        <p:blipFill rotWithShape="1">
          <a:blip r:embed="rId4">
            <a:alphaModFix/>
          </a:blip>
          <a:srcRect/>
          <a:stretch/>
        </p:blipFill>
        <p:spPr>
          <a:xfrm>
            <a:off x="6768720" y="3032551"/>
            <a:ext cx="375030" cy="375030"/>
          </a:xfrm>
          <a:prstGeom prst="rect">
            <a:avLst/>
          </a:prstGeom>
          <a:noFill/>
          <a:ln>
            <a:noFill/>
          </a:ln>
        </p:spPr>
      </p:pic>
      <p:sp>
        <p:nvSpPr>
          <p:cNvPr id="359" name="Google Shape;359;p57"/>
          <p:cNvSpPr txBox="1"/>
          <p:nvPr/>
        </p:nvSpPr>
        <p:spPr>
          <a:xfrm>
            <a:off x="2038718" y="3032551"/>
            <a:ext cx="5105100" cy="3462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chemeClr val="accent1"/>
              </a:buClr>
              <a:buSzPts val="1800"/>
              <a:buFont typeface="Calibri"/>
              <a:buNone/>
            </a:pPr>
            <a:r>
              <a:rPr lang="en" sz="1800">
                <a:solidFill>
                  <a:schemeClr val="accent1"/>
                </a:solidFill>
                <a:latin typeface="Calibri"/>
                <a:ea typeface="Calibri"/>
                <a:cs typeface="Calibri"/>
                <a:sym typeface="Calibri"/>
              </a:rPr>
              <a:t>twitter.com/ORDeptEd | fb.com/ORDeptEd</a:t>
            </a:r>
            <a:endParaRPr sz="1800">
              <a:solidFill>
                <a:schemeClr val="accent1"/>
              </a:solidFill>
              <a:latin typeface="Calibri"/>
              <a:ea typeface="Calibri"/>
              <a:cs typeface="Calibri"/>
              <a:sym typeface="Calibri"/>
            </a:endParaRPr>
          </a:p>
        </p:txBody>
      </p:sp>
      <p:sp>
        <p:nvSpPr>
          <p:cNvPr id="360" name="Google Shape;360;p57"/>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361" name="Google Shape;361;p57"/>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matchingName="Red_1-Title Slide">
  <p:cSld name="Red_1-Title Slide">
    <p:bg>
      <p:bgPr>
        <a:solidFill>
          <a:schemeClr val="accent2"/>
        </a:solidFill>
        <a:effectLst/>
      </p:bgPr>
    </p:bg>
    <p:spTree>
      <p:nvGrpSpPr>
        <p:cNvPr id="1" name="Shape 362"/>
        <p:cNvGrpSpPr/>
        <p:nvPr/>
      </p:nvGrpSpPr>
      <p:grpSpPr>
        <a:xfrm>
          <a:off x="0" y="0"/>
          <a:ext cx="0" cy="0"/>
          <a:chOff x="0" y="0"/>
          <a:chExt cx="0" cy="0"/>
        </a:xfrm>
      </p:grpSpPr>
      <p:sp>
        <p:nvSpPr>
          <p:cNvPr id="363" name="Google Shape;363;p58"/>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64" name="Google Shape;364;p58"/>
          <p:cNvSpPr/>
          <p:nvPr/>
        </p:nvSpPr>
        <p:spPr>
          <a:xfrm>
            <a:off x="154641" y="4461062"/>
            <a:ext cx="8831100" cy="524400"/>
          </a:xfrm>
          <a:prstGeom prst="rect">
            <a:avLst/>
          </a:prstGeom>
          <a:solidFill>
            <a:srgbClr val="FCF4F8"/>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365" name="Google Shape;365;p58" descr="Decorative line break"/>
          <p:cNvPicPr preferRelativeResize="0"/>
          <p:nvPr/>
        </p:nvPicPr>
        <p:blipFill rotWithShape="1">
          <a:blip r:embed="rId2">
            <a:alphaModFix/>
          </a:blip>
          <a:srcRect/>
          <a:stretch/>
        </p:blipFill>
        <p:spPr>
          <a:xfrm>
            <a:off x="4089652" y="2604100"/>
            <a:ext cx="964694" cy="18288"/>
          </a:xfrm>
          <a:prstGeom prst="rect">
            <a:avLst/>
          </a:prstGeom>
          <a:noFill/>
          <a:ln>
            <a:noFill/>
          </a:ln>
        </p:spPr>
      </p:pic>
      <p:sp>
        <p:nvSpPr>
          <p:cNvPr id="366" name="Google Shape;366;p58"/>
          <p:cNvSpPr txBox="1">
            <a:spLocks noGrp="1"/>
          </p:cNvSpPr>
          <p:nvPr>
            <p:ph type="ctrTitle"/>
          </p:nvPr>
        </p:nvSpPr>
        <p:spPr>
          <a:xfrm>
            <a:off x="1143000" y="1865026"/>
            <a:ext cx="6858000" cy="7674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accent2"/>
              </a:buClr>
              <a:buSzPts val="4100"/>
              <a:buFont typeface="Calibri"/>
              <a:buNone/>
              <a:defRPr sz="4100">
                <a:solidFill>
                  <a:schemeClr val="accent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67" name="Google Shape;367;p58"/>
          <p:cNvSpPr txBox="1">
            <a:spLocks noGrp="1"/>
          </p:cNvSpPr>
          <p:nvPr>
            <p:ph type="subTitle" idx="1"/>
          </p:nvPr>
        </p:nvSpPr>
        <p:spPr>
          <a:xfrm>
            <a:off x="1143000" y="2701528"/>
            <a:ext cx="6858000" cy="12417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accent2"/>
              </a:buClr>
              <a:buSzPts val="1800"/>
              <a:buNone/>
              <a:defRPr sz="1800">
                <a:solidFill>
                  <a:schemeClr val="accent2"/>
                </a:solidFill>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pic>
        <p:nvPicPr>
          <p:cNvPr id="368" name="Google Shape;368;p58" descr="Oregon Department of Education Logo"/>
          <p:cNvPicPr preferRelativeResize="0"/>
          <p:nvPr/>
        </p:nvPicPr>
        <p:blipFill rotWithShape="1">
          <a:blip r:embed="rId3">
            <a:alphaModFix/>
          </a:blip>
          <a:srcRect/>
          <a:stretch/>
        </p:blipFill>
        <p:spPr>
          <a:xfrm>
            <a:off x="3775327" y="160537"/>
            <a:ext cx="1593344" cy="1625348"/>
          </a:xfrm>
          <a:prstGeom prst="rect">
            <a:avLst/>
          </a:prstGeom>
          <a:noFill/>
          <a:ln>
            <a:noFill/>
          </a:ln>
        </p:spPr>
      </p:pic>
      <p:sp>
        <p:nvSpPr>
          <p:cNvPr id="369" name="Google Shape;369;p58"/>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370" name="Google Shape;370;p58"/>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matchingName="Red_2-Section Header">
  <p:cSld name="Red_2-Section Header">
    <p:bg>
      <p:bgPr>
        <a:solidFill>
          <a:schemeClr val="accent2"/>
        </a:solidFill>
        <a:effectLst/>
      </p:bgPr>
    </p:bg>
    <p:spTree>
      <p:nvGrpSpPr>
        <p:cNvPr id="1" name="Shape 371"/>
        <p:cNvGrpSpPr/>
        <p:nvPr/>
      </p:nvGrpSpPr>
      <p:grpSpPr>
        <a:xfrm>
          <a:off x="0" y="0"/>
          <a:ext cx="0" cy="0"/>
          <a:chOff x="0" y="0"/>
          <a:chExt cx="0" cy="0"/>
        </a:xfrm>
      </p:grpSpPr>
      <p:sp>
        <p:nvSpPr>
          <p:cNvPr id="372" name="Google Shape;372;p59"/>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73" name="Google Shape;373;p59"/>
          <p:cNvSpPr/>
          <p:nvPr/>
        </p:nvSpPr>
        <p:spPr>
          <a:xfrm>
            <a:off x="154640" y="1866568"/>
            <a:ext cx="8831100" cy="1425300"/>
          </a:xfrm>
          <a:prstGeom prst="rect">
            <a:avLst/>
          </a:prstGeom>
          <a:solidFill>
            <a:srgbClr val="FCF4F8"/>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sp>
        <p:nvSpPr>
          <p:cNvPr id="374" name="Google Shape;374;p59"/>
          <p:cNvSpPr txBox="1">
            <a:spLocks noGrp="1"/>
          </p:cNvSpPr>
          <p:nvPr>
            <p:ph type="ctrTitle"/>
          </p:nvPr>
        </p:nvSpPr>
        <p:spPr>
          <a:xfrm>
            <a:off x="537883" y="1866568"/>
            <a:ext cx="8088300" cy="1425300"/>
          </a:xfrm>
          <a:prstGeom prst="rect">
            <a:avLst/>
          </a:prstGeom>
          <a:no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chemeClr val="accent2"/>
              </a:buClr>
              <a:buSzPts val="5100"/>
              <a:buFont typeface="Calibri"/>
              <a:buNone/>
              <a:defRPr sz="5100">
                <a:solidFill>
                  <a:schemeClr val="accent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pic>
        <p:nvPicPr>
          <p:cNvPr id="375" name="Google Shape;375;p59" descr="Oregon Department of Education Logo"/>
          <p:cNvPicPr preferRelativeResize="0"/>
          <p:nvPr/>
        </p:nvPicPr>
        <p:blipFill rotWithShape="1">
          <a:blip r:embed="rId2">
            <a:alphaModFix/>
          </a:blip>
          <a:srcRect/>
          <a:stretch/>
        </p:blipFill>
        <p:spPr>
          <a:xfrm>
            <a:off x="3775327" y="160537"/>
            <a:ext cx="1593344" cy="1625348"/>
          </a:xfrm>
          <a:prstGeom prst="rect">
            <a:avLst/>
          </a:prstGeom>
          <a:noFill/>
          <a:ln>
            <a:noFill/>
          </a:ln>
        </p:spPr>
      </p:pic>
      <p:sp>
        <p:nvSpPr>
          <p:cNvPr id="376" name="Google Shape;376;p59"/>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377" name="Google Shape;377;p59"/>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Red_3-Title Bar and Content">
  <p:cSld name="Red_3-Title Bar and Content">
    <p:bg>
      <p:bgPr>
        <a:solidFill>
          <a:schemeClr val="accent2"/>
        </a:solidFill>
        <a:effectLst/>
      </p:bgPr>
    </p:bg>
    <p:spTree>
      <p:nvGrpSpPr>
        <p:cNvPr id="1" name="Shape 378"/>
        <p:cNvGrpSpPr/>
        <p:nvPr/>
      </p:nvGrpSpPr>
      <p:grpSpPr>
        <a:xfrm>
          <a:off x="0" y="0"/>
          <a:ext cx="0" cy="0"/>
          <a:chOff x="0" y="0"/>
          <a:chExt cx="0" cy="0"/>
        </a:xfrm>
      </p:grpSpPr>
      <p:sp>
        <p:nvSpPr>
          <p:cNvPr id="379" name="Google Shape;379;p60"/>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80" name="Google Shape;380;p60"/>
          <p:cNvSpPr/>
          <p:nvPr/>
        </p:nvSpPr>
        <p:spPr>
          <a:xfrm>
            <a:off x="154641" y="161365"/>
            <a:ext cx="8831100" cy="1048200"/>
          </a:xfrm>
          <a:prstGeom prst="rect">
            <a:avLst/>
          </a:prstGeom>
          <a:solidFill>
            <a:srgbClr val="FCF4F8"/>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81" name="Google Shape;381;p60"/>
          <p:cNvSpPr txBox="1">
            <a:spLocks noGrp="1"/>
          </p:cNvSpPr>
          <p:nvPr>
            <p:ph type="body" idx="1"/>
          </p:nvPr>
        </p:nvSpPr>
        <p:spPr>
          <a:xfrm>
            <a:off x="537882" y="1369219"/>
            <a:ext cx="8088300" cy="30819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82" name="Google Shape;382;p60"/>
          <p:cNvSpPr txBox="1">
            <a:spLocks noGrp="1"/>
          </p:cNvSpPr>
          <p:nvPr>
            <p:ph type="title"/>
          </p:nvPr>
        </p:nvSpPr>
        <p:spPr>
          <a:xfrm>
            <a:off x="537882" y="342900"/>
            <a:ext cx="8088300" cy="770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accent2"/>
              </a:buClr>
              <a:buSzPts val="3300"/>
              <a:buFont typeface="Calibri"/>
              <a:buNone/>
              <a:defRPr>
                <a:solidFill>
                  <a:schemeClr val="accent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83" name="Google Shape;383;p60"/>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384" name="Google Shape;384;p60"/>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matchingName="Red_4-Content with Caption">
  <p:cSld name="Red_4-Content with Caption">
    <p:bg>
      <p:bgPr>
        <a:solidFill>
          <a:schemeClr val="accent2"/>
        </a:solidFill>
        <a:effectLst/>
      </p:bgPr>
    </p:bg>
    <p:spTree>
      <p:nvGrpSpPr>
        <p:cNvPr id="1" name="Shape 385"/>
        <p:cNvGrpSpPr/>
        <p:nvPr/>
      </p:nvGrpSpPr>
      <p:grpSpPr>
        <a:xfrm>
          <a:off x="0" y="0"/>
          <a:ext cx="0" cy="0"/>
          <a:chOff x="0" y="0"/>
          <a:chExt cx="0" cy="0"/>
        </a:xfrm>
      </p:grpSpPr>
      <p:sp>
        <p:nvSpPr>
          <p:cNvPr id="386" name="Google Shape;386;p61"/>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87" name="Google Shape;387;p61"/>
          <p:cNvSpPr/>
          <p:nvPr/>
        </p:nvSpPr>
        <p:spPr>
          <a:xfrm>
            <a:off x="154642" y="161365"/>
            <a:ext cx="3547800" cy="4824300"/>
          </a:xfrm>
          <a:prstGeom prst="rect">
            <a:avLst/>
          </a:prstGeom>
          <a:solidFill>
            <a:srgbClr val="FCF4F8"/>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88" name="Google Shape;388;p61"/>
          <p:cNvSpPr txBox="1">
            <a:spLocks noGrp="1"/>
          </p:cNvSpPr>
          <p:nvPr>
            <p:ph type="title"/>
          </p:nvPr>
        </p:nvSpPr>
        <p:spPr>
          <a:xfrm>
            <a:off x="537883" y="584734"/>
            <a:ext cx="2949000" cy="1897500"/>
          </a:xfrm>
          <a:prstGeom prst="rect">
            <a:avLst/>
          </a:prstGeom>
          <a:noFill/>
          <a:ln>
            <a:noFill/>
          </a:ln>
        </p:spPr>
        <p:txBody>
          <a:bodyPr spcFirstLastPara="1" wrap="square" lIns="68575" tIns="34275" rIns="68575" bIns="34275" anchor="t" anchorCtr="0">
            <a:normAutofit/>
          </a:bodyPr>
          <a:lstStyle>
            <a:lvl1pPr lvl="0" algn="l" rtl="0">
              <a:lnSpc>
                <a:spcPct val="90000"/>
              </a:lnSpc>
              <a:spcBef>
                <a:spcPts val="0"/>
              </a:spcBef>
              <a:spcAft>
                <a:spcPts val="0"/>
              </a:spcAft>
              <a:buClr>
                <a:schemeClr val="accent2"/>
              </a:buClr>
              <a:buSzPts val="3300"/>
              <a:buFont typeface="Calibri"/>
              <a:buNone/>
              <a:defRPr sz="3300">
                <a:solidFill>
                  <a:schemeClr val="accent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89" name="Google Shape;389;p61"/>
          <p:cNvSpPr txBox="1">
            <a:spLocks noGrp="1"/>
          </p:cNvSpPr>
          <p:nvPr>
            <p:ph type="body" idx="1"/>
          </p:nvPr>
        </p:nvSpPr>
        <p:spPr>
          <a:xfrm>
            <a:off x="3887391" y="584735"/>
            <a:ext cx="4629300" cy="3811200"/>
          </a:xfrm>
          <a:prstGeom prst="rect">
            <a:avLst/>
          </a:prstGeom>
          <a:noFill/>
          <a:ln>
            <a:noFill/>
          </a:ln>
        </p:spPr>
        <p:txBody>
          <a:bodyPr spcFirstLastPara="1" wrap="square" lIns="68575" tIns="34275" rIns="68575" bIns="34275" anchor="t" anchorCtr="0">
            <a:normAutofit/>
          </a:bodyPr>
          <a:lstStyle>
            <a:lvl1pPr marL="457200" lvl="0" indent="-342900" algn="l" rtl="0">
              <a:lnSpc>
                <a:spcPct val="90000"/>
              </a:lnSpc>
              <a:spcBef>
                <a:spcPts val="800"/>
              </a:spcBef>
              <a:spcAft>
                <a:spcPts val="0"/>
              </a:spcAft>
              <a:buClr>
                <a:schemeClr val="dk1"/>
              </a:buClr>
              <a:buSzPts val="1800"/>
              <a:buChar char="•"/>
              <a:defRPr sz="1800"/>
            </a:lvl1pPr>
            <a:lvl2pPr marL="914400" lvl="1" indent="-342900" algn="l" rtl="0">
              <a:lnSpc>
                <a:spcPct val="90000"/>
              </a:lnSpc>
              <a:spcBef>
                <a:spcPts val="400"/>
              </a:spcBef>
              <a:spcAft>
                <a:spcPts val="0"/>
              </a:spcAft>
              <a:buClr>
                <a:schemeClr val="dk1"/>
              </a:buClr>
              <a:buSzPts val="1800"/>
              <a:buChar char="•"/>
              <a:defRPr sz="1800"/>
            </a:lvl2pPr>
            <a:lvl3pPr marL="1371600" lvl="2" indent="-342900" algn="l" rtl="0">
              <a:lnSpc>
                <a:spcPct val="90000"/>
              </a:lnSpc>
              <a:spcBef>
                <a:spcPts val="400"/>
              </a:spcBef>
              <a:spcAft>
                <a:spcPts val="0"/>
              </a:spcAft>
              <a:buClr>
                <a:schemeClr val="dk1"/>
              </a:buClr>
              <a:buSzPts val="1800"/>
              <a:buChar char="•"/>
              <a:defRPr sz="1800"/>
            </a:lvl3pPr>
            <a:lvl4pPr marL="1828800" lvl="3" indent="-342900" algn="l" rtl="0">
              <a:lnSpc>
                <a:spcPct val="90000"/>
              </a:lnSpc>
              <a:spcBef>
                <a:spcPts val="400"/>
              </a:spcBef>
              <a:spcAft>
                <a:spcPts val="0"/>
              </a:spcAft>
              <a:buClr>
                <a:schemeClr val="dk1"/>
              </a:buClr>
              <a:buSzPts val="1800"/>
              <a:buChar char="•"/>
              <a:defRPr sz="1800"/>
            </a:lvl4pPr>
            <a:lvl5pPr marL="2286000" lvl="4" indent="-342900" algn="l" rtl="0">
              <a:lnSpc>
                <a:spcPct val="90000"/>
              </a:lnSpc>
              <a:spcBef>
                <a:spcPts val="400"/>
              </a:spcBef>
              <a:spcAft>
                <a:spcPts val="0"/>
              </a:spcAft>
              <a:buClr>
                <a:schemeClr val="dk1"/>
              </a:buClr>
              <a:buSzPts val="1800"/>
              <a:buChar char="•"/>
              <a:defRPr sz="18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390" name="Google Shape;390;p61"/>
          <p:cNvSpPr>
            <a:spLocks noGrp="1"/>
          </p:cNvSpPr>
          <p:nvPr>
            <p:ph type="pic" idx="2"/>
          </p:nvPr>
        </p:nvSpPr>
        <p:spPr>
          <a:xfrm>
            <a:off x="537883" y="2655094"/>
            <a:ext cx="2949000" cy="1740600"/>
          </a:xfrm>
          <a:prstGeom prst="rect">
            <a:avLst/>
          </a:prstGeom>
          <a:noFill/>
          <a:ln>
            <a:noFill/>
          </a:ln>
        </p:spPr>
      </p:sp>
      <p:sp>
        <p:nvSpPr>
          <p:cNvPr id="391" name="Google Shape;391;p61"/>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392" name="Google Shape;392;p61"/>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Red_5-Title and Content">
  <p:cSld name="Red_5-Title and Content">
    <p:bg>
      <p:bgPr>
        <a:solidFill>
          <a:schemeClr val="accent2"/>
        </a:solidFill>
        <a:effectLst/>
      </p:bgPr>
    </p:bg>
    <p:spTree>
      <p:nvGrpSpPr>
        <p:cNvPr id="1" name="Shape 393"/>
        <p:cNvGrpSpPr/>
        <p:nvPr/>
      </p:nvGrpSpPr>
      <p:grpSpPr>
        <a:xfrm>
          <a:off x="0" y="0"/>
          <a:ext cx="0" cy="0"/>
          <a:chOff x="0" y="0"/>
          <a:chExt cx="0" cy="0"/>
        </a:xfrm>
      </p:grpSpPr>
      <p:sp>
        <p:nvSpPr>
          <p:cNvPr id="394" name="Google Shape;394;p62"/>
          <p:cNvSpPr txBox="1">
            <a:spLocks noGrp="1"/>
          </p:cNvSpPr>
          <p:nvPr>
            <p:ph type="title"/>
          </p:nvPr>
        </p:nvSpPr>
        <p:spPr>
          <a:xfrm>
            <a:off x="537882" y="342900"/>
            <a:ext cx="8088300" cy="770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accent2"/>
              </a:buClr>
              <a:buSzPts val="3300"/>
              <a:buFont typeface="Calibri"/>
              <a:buNone/>
              <a:defRPr>
                <a:solidFill>
                  <a:schemeClr val="accent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95" name="Google Shape;395;p62"/>
          <p:cNvSpPr txBox="1">
            <a:spLocks noGrp="1"/>
          </p:cNvSpPr>
          <p:nvPr>
            <p:ph type="body" idx="1"/>
          </p:nvPr>
        </p:nvSpPr>
        <p:spPr>
          <a:xfrm>
            <a:off x="537882" y="1369219"/>
            <a:ext cx="8088300" cy="30819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96" name="Google Shape;396;p62"/>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397" name="Google Shape;397;p62"/>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Red_6-Two Content">
  <p:cSld name="Red_6-Two Content">
    <p:bg>
      <p:bgPr>
        <a:solidFill>
          <a:schemeClr val="accent2"/>
        </a:solidFill>
        <a:effectLst/>
      </p:bgPr>
    </p:bg>
    <p:spTree>
      <p:nvGrpSpPr>
        <p:cNvPr id="1" name="Shape 398"/>
        <p:cNvGrpSpPr/>
        <p:nvPr/>
      </p:nvGrpSpPr>
      <p:grpSpPr>
        <a:xfrm>
          <a:off x="0" y="0"/>
          <a:ext cx="0" cy="0"/>
          <a:chOff x="0" y="0"/>
          <a:chExt cx="0" cy="0"/>
        </a:xfrm>
      </p:grpSpPr>
      <p:sp>
        <p:nvSpPr>
          <p:cNvPr id="399" name="Google Shape;399;p63"/>
          <p:cNvSpPr txBox="1">
            <a:spLocks noGrp="1"/>
          </p:cNvSpPr>
          <p:nvPr>
            <p:ph type="title"/>
          </p:nvPr>
        </p:nvSpPr>
        <p:spPr>
          <a:xfrm>
            <a:off x="537882" y="342900"/>
            <a:ext cx="8088300" cy="770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accent2"/>
              </a:buClr>
              <a:buSzPts val="3300"/>
              <a:buFont typeface="Calibri"/>
              <a:buNone/>
              <a:defRPr>
                <a:solidFill>
                  <a:schemeClr val="accent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00" name="Google Shape;400;p63"/>
          <p:cNvSpPr txBox="1">
            <a:spLocks noGrp="1"/>
          </p:cNvSpPr>
          <p:nvPr>
            <p:ph type="body" idx="1"/>
          </p:nvPr>
        </p:nvSpPr>
        <p:spPr>
          <a:xfrm>
            <a:off x="537882" y="1369219"/>
            <a:ext cx="3976800" cy="30795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01" name="Google Shape;401;p63"/>
          <p:cNvSpPr txBox="1">
            <a:spLocks noGrp="1"/>
          </p:cNvSpPr>
          <p:nvPr>
            <p:ph type="body" idx="2"/>
          </p:nvPr>
        </p:nvSpPr>
        <p:spPr>
          <a:xfrm>
            <a:off x="4629150" y="1369219"/>
            <a:ext cx="3997200" cy="30795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02" name="Google Shape;402;p63"/>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403" name="Google Shape;403;p63"/>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Red_7-Comparison">
  <p:cSld name="Red_7-Comparison">
    <p:bg>
      <p:bgPr>
        <a:solidFill>
          <a:schemeClr val="accent2"/>
        </a:solidFill>
        <a:effectLst/>
      </p:bgPr>
    </p:bg>
    <p:spTree>
      <p:nvGrpSpPr>
        <p:cNvPr id="1" name="Shape 404"/>
        <p:cNvGrpSpPr/>
        <p:nvPr/>
      </p:nvGrpSpPr>
      <p:grpSpPr>
        <a:xfrm>
          <a:off x="0" y="0"/>
          <a:ext cx="0" cy="0"/>
          <a:chOff x="0" y="0"/>
          <a:chExt cx="0" cy="0"/>
        </a:xfrm>
      </p:grpSpPr>
      <p:sp>
        <p:nvSpPr>
          <p:cNvPr id="405" name="Google Shape;405;p64"/>
          <p:cNvSpPr txBox="1">
            <a:spLocks noGrp="1"/>
          </p:cNvSpPr>
          <p:nvPr>
            <p:ph type="body" idx="1"/>
          </p:nvPr>
        </p:nvSpPr>
        <p:spPr>
          <a:xfrm>
            <a:off x="537882" y="1260872"/>
            <a:ext cx="3960300" cy="6180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accent2"/>
              </a:buClr>
              <a:buSzPts val="2400"/>
              <a:buNone/>
              <a:defRPr sz="2400" b="0">
                <a:solidFill>
                  <a:schemeClr val="accent2"/>
                </a:solidFill>
              </a:defRPr>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406" name="Google Shape;406;p64"/>
          <p:cNvSpPr txBox="1">
            <a:spLocks noGrp="1"/>
          </p:cNvSpPr>
          <p:nvPr>
            <p:ph type="body" idx="2"/>
          </p:nvPr>
        </p:nvSpPr>
        <p:spPr>
          <a:xfrm>
            <a:off x="537882" y="1878806"/>
            <a:ext cx="3960300" cy="25758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07" name="Google Shape;407;p64"/>
          <p:cNvSpPr txBox="1">
            <a:spLocks noGrp="1"/>
          </p:cNvSpPr>
          <p:nvPr>
            <p:ph type="body" idx="3"/>
          </p:nvPr>
        </p:nvSpPr>
        <p:spPr>
          <a:xfrm>
            <a:off x="4629150" y="1260872"/>
            <a:ext cx="3997200" cy="6180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accent2"/>
              </a:buClr>
              <a:buSzPts val="2400"/>
              <a:buNone/>
              <a:defRPr sz="2400" b="0">
                <a:solidFill>
                  <a:schemeClr val="accent2"/>
                </a:solidFill>
              </a:defRPr>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408" name="Google Shape;408;p64"/>
          <p:cNvSpPr txBox="1">
            <a:spLocks noGrp="1"/>
          </p:cNvSpPr>
          <p:nvPr>
            <p:ph type="body" idx="4"/>
          </p:nvPr>
        </p:nvSpPr>
        <p:spPr>
          <a:xfrm>
            <a:off x="4629150" y="1878806"/>
            <a:ext cx="3997200" cy="25758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09" name="Google Shape;409;p64"/>
          <p:cNvSpPr txBox="1">
            <a:spLocks noGrp="1"/>
          </p:cNvSpPr>
          <p:nvPr>
            <p:ph type="title"/>
          </p:nvPr>
        </p:nvSpPr>
        <p:spPr>
          <a:xfrm>
            <a:off x="537882" y="342900"/>
            <a:ext cx="8088300" cy="770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accent2"/>
              </a:buClr>
              <a:buSzPts val="2400"/>
              <a:buFont typeface="Calibri"/>
              <a:buNone/>
              <a:defRPr sz="2400">
                <a:solidFill>
                  <a:schemeClr val="accent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10" name="Google Shape;410;p64"/>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411" name="Google Shape;411;p64"/>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matchingName="Red_8-Title Only">
  <p:cSld name="Red_8-Title Only">
    <p:bg>
      <p:bgPr>
        <a:solidFill>
          <a:schemeClr val="accent2"/>
        </a:solidFill>
        <a:effectLst/>
      </p:bgPr>
    </p:bg>
    <p:spTree>
      <p:nvGrpSpPr>
        <p:cNvPr id="1" name="Shape 412"/>
        <p:cNvGrpSpPr/>
        <p:nvPr/>
      </p:nvGrpSpPr>
      <p:grpSpPr>
        <a:xfrm>
          <a:off x="0" y="0"/>
          <a:ext cx="0" cy="0"/>
          <a:chOff x="0" y="0"/>
          <a:chExt cx="0" cy="0"/>
        </a:xfrm>
      </p:grpSpPr>
      <p:sp>
        <p:nvSpPr>
          <p:cNvPr id="413" name="Google Shape;413;p65"/>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14" name="Google Shape;414;p65"/>
          <p:cNvSpPr txBox="1">
            <a:spLocks noGrp="1"/>
          </p:cNvSpPr>
          <p:nvPr>
            <p:ph type="title"/>
          </p:nvPr>
        </p:nvSpPr>
        <p:spPr>
          <a:xfrm>
            <a:off x="537882" y="342900"/>
            <a:ext cx="8088300" cy="770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accent2"/>
              </a:buClr>
              <a:buSzPts val="3300"/>
              <a:buFont typeface="Calibri"/>
              <a:buNone/>
              <a:defRPr>
                <a:solidFill>
                  <a:schemeClr val="accent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15" name="Google Shape;415;p65"/>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416" name="Google Shape;416;p65"/>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matchingName="Red_9-Blank">
  <p:cSld name="Red_9-Blank">
    <p:bg>
      <p:bgPr>
        <a:solidFill>
          <a:schemeClr val="accent2"/>
        </a:solidFill>
        <a:effectLst/>
      </p:bgPr>
    </p:bg>
    <p:spTree>
      <p:nvGrpSpPr>
        <p:cNvPr id="1" name="Shape 417"/>
        <p:cNvGrpSpPr/>
        <p:nvPr/>
      </p:nvGrpSpPr>
      <p:grpSpPr>
        <a:xfrm>
          <a:off x="0" y="0"/>
          <a:ext cx="0" cy="0"/>
          <a:chOff x="0" y="0"/>
          <a:chExt cx="0" cy="0"/>
        </a:xfrm>
      </p:grpSpPr>
      <p:sp>
        <p:nvSpPr>
          <p:cNvPr id="418" name="Google Shape;418;p66"/>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en" sz="1400">
                <a:solidFill>
                  <a:schemeClr val="lt1"/>
                </a:solidFill>
                <a:latin typeface="Calibri"/>
                <a:ea typeface="Calibri"/>
                <a:cs typeface="Calibri"/>
                <a:sym typeface="Calibri"/>
              </a:rPr>
              <a:t>v</a:t>
            </a:r>
            <a:endParaRPr sz="1100"/>
          </a:p>
        </p:txBody>
      </p:sp>
      <p:sp>
        <p:nvSpPr>
          <p:cNvPr id="419" name="Google Shape;419;p66"/>
          <p:cNvSpPr txBox="1">
            <a:spLocks noGrp="1"/>
          </p:cNvSpPr>
          <p:nvPr>
            <p:ph type="body" idx="1"/>
          </p:nvPr>
        </p:nvSpPr>
        <p:spPr>
          <a:xfrm>
            <a:off x="537882" y="494969"/>
            <a:ext cx="8088300" cy="40491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20" name="Google Shape;420;p66"/>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421" name="Google Shape;421;p66"/>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matchingName="Red_10-Large Type">
  <p:cSld name="Red_10-Large Type">
    <p:bg>
      <p:bgPr>
        <a:solidFill>
          <a:schemeClr val="accent2"/>
        </a:solidFill>
        <a:effectLst/>
      </p:bgPr>
    </p:bg>
    <p:spTree>
      <p:nvGrpSpPr>
        <p:cNvPr id="1" name="Shape 422"/>
        <p:cNvGrpSpPr/>
        <p:nvPr/>
      </p:nvGrpSpPr>
      <p:grpSpPr>
        <a:xfrm>
          <a:off x="0" y="0"/>
          <a:ext cx="0" cy="0"/>
          <a:chOff x="0" y="0"/>
          <a:chExt cx="0" cy="0"/>
        </a:xfrm>
      </p:grpSpPr>
      <p:sp>
        <p:nvSpPr>
          <p:cNvPr id="423" name="Google Shape;423;p67"/>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424" name="Google Shape;424;p67" descr="Decorative line break"/>
          <p:cNvPicPr preferRelativeResize="0"/>
          <p:nvPr/>
        </p:nvPicPr>
        <p:blipFill rotWithShape="1">
          <a:blip r:embed="rId2">
            <a:alphaModFix/>
          </a:blip>
          <a:srcRect/>
          <a:stretch/>
        </p:blipFill>
        <p:spPr>
          <a:xfrm>
            <a:off x="4089652" y="2886671"/>
            <a:ext cx="964694" cy="18288"/>
          </a:xfrm>
          <a:prstGeom prst="rect">
            <a:avLst/>
          </a:prstGeom>
          <a:noFill/>
          <a:ln>
            <a:noFill/>
          </a:ln>
        </p:spPr>
      </p:pic>
      <p:sp>
        <p:nvSpPr>
          <p:cNvPr id="425" name="Google Shape;425;p67"/>
          <p:cNvSpPr txBox="1">
            <a:spLocks noGrp="1"/>
          </p:cNvSpPr>
          <p:nvPr>
            <p:ph type="ctrTitle"/>
          </p:nvPr>
        </p:nvSpPr>
        <p:spPr>
          <a:xfrm>
            <a:off x="1143000" y="1124344"/>
            <a:ext cx="6858000" cy="17907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accent2"/>
              </a:buClr>
              <a:buSzPts val="9000"/>
              <a:buFont typeface="Calibri"/>
              <a:buNone/>
              <a:defRPr sz="9000">
                <a:solidFill>
                  <a:schemeClr val="accent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26" name="Google Shape;426;p67"/>
          <p:cNvSpPr txBox="1">
            <a:spLocks noGrp="1"/>
          </p:cNvSpPr>
          <p:nvPr>
            <p:ph type="subTitle" idx="1"/>
          </p:nvPr>
        </p:nvSpPr>
        <p:spPr>
          <a:xfrm>
            <a:off x="1143000" y="3002388"/>
            <a:ext cx="6858000" cy="6603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accent2"/>
              </a:buClr>
              <a:buSzPts val="1800"/>
              <a:buNone/>
              <a:defRPr sz="1800">
                <a:solidFill>
                  <a:schemeClr val="accent2"/>
                </a:solidFill>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427" name="Google Shape;427;p67"/>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428" name="Google Shape;428;p67"/>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matchingName="Red_11-Follow Us">
  <p:cSld name="Red_11-Follow Us">
    <p:bg>
      <p:bgPr>
        <a:solidFill>
          <a:schemeClr val="accent2"/>
        </a:solidFill>
        <a:effectLst/>
      </p:bgPr>
    </p:bg>
    <p:spTree>
      <p:nvGrpSpPr>
        <p:cNvPr id="1" name="Shape 429"/>
        <p:cNvGrpSpPr/>
        <p:nvPr/>
      </p:nvGrpSpPr>
      <p:grpSpPr>
        <a:xfrm>
          <a:off x="0" y="0"/>
          <a:ext cx="0" cy="0"/>
          <a:chOff x="0" y="0"/>
          <a:chExt cx="0" cy="0"/>
        </a:xfrm>
      </p:grpSpPr>
      <p:sp>
        <p:nvSpPr>
          <p:cNvPr id="430" name="Google Shape;430;p68"/>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431" name="Google Shape;431;p68" descr="Decorative line break"/>
          <p:cNvPicPr preferRelativeResize="0"/>
          <p:nvPr/>
        </p:nvPicPr>
        <p:blipFill rotWithShape="1">
          <a:blip r:embed="rId2">
            <a:alphaModFix/>
          </a:blip>
          <a:srcRect/>
          <a:stretch/>
        </p:blipFill>
        <p:spPr>
          <a:xfrm>
            <a:off x="4089652" y="2886671"/>
            <a:ext cx="964694" cy="18288"/>
          </a:xfrm>
          <a:prstGeom prst="rect">
            <a:avLst/>
          </a:prstGeom>
          <a:noFill/>
          <a:ln>
            <a:noFill/>
          </a:ln>
        </p:spPr>
      </p:pic>
      <p:sp>
        <p:nvSpPr>
          <p:cNvPr id="432" name="Google Shape;432;p68"/>
          <p:cNvSpPr txBox="1">
            <a:spLocks noGrp="1"/>
          </p:cNvSpPr>
          <p:nvPr>
            <p:ph type="ctrTitle"/>
          </p:nvPr>
        </p:nvSpPr>
        <p:spPr>
          <a:xfrm>
            <a:off x="1143000" y="1124344"/>
            <a:ext cx="6858000" cy="17907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accent2"/>
              </a:buClr>
              <a:buSzPts val="9000"/>
              <a:buFont typeface="Calibri"/>
              <a:buNone/>
              <a:defRPr sz="9000">
                <a:solidFill>
                  <a:schemeClr val="accent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pic>
        <p:nvPicPr>
          <p:cNvPr id="433" name="Google Shape;433;p68" descr="Twitter icon"/>
          <p:cNvPicPr preferRelativeResize="0"/>
          <p:nvPr/>
        </p:nvPicPr>
        <p:blipFill rotWithShape="1">
          <a:blip r:embed="rId3">
            <a:alphaModFix/>
          </a:blip>
          <a:srcRect/>
          <a:stretch/>
        </p:blipFill>
        <p:spPr>
          <a:xfrm>
            <a:off x="2038718" y="3032551"/>
            <a:ext cx="375030" cy="375030"/>
          </a:xfrm>
          <a:prstGeom prst="rect">
            <a:avLst/>
          </a:prstGeom>
          <a:noFill/>
          <a:ln>
            <a:noFill/>
          </a:ln>
        </p:spPr>
      </p:pic>
      <p:pic>
        <p:nvPicPr>
          <p:cNvPr id="434" name="Google Shape;434;p68" descr="Facebook icon"/>
          <p:cNvPicPr preferRelativeResize="0"/>
          <p:nvPr/>
        </p:nvPicPr>
        <p:blipFill rotWithShape="1">
          <a:blip r:embed="rId4">
            <a:alphaModFix/>
          </a:blip>
          <a:srcRect/>
          <a:stretch/>
        </p:blipFill>
        <p:spPr>
          <a:xfrm>
            <a:off x="6768720" y="3032551"/>
            <a:ext cx="375030" cy="375030"/>
          </a:xfrm>
          <a:prstGeom prst="rect">
            <a:avLst/>
          </a:prstGeom>
          <a:noFill/>
          <a:ln>
            <a:noFill/>
          </a:ln>
        </p:spPr>
      </p:pic>
      <p:sp>
        <p:nvSpPr>
          <p:cNvPr id="435" name="Google Shape;435;p68"/>
          <p:cNvSpPr txBox="1"/>
          <p:nvPr/>
        </p:nvSpPr>
        <p:spPr>
          <a:xfrm>
            <a:off x="2038718" y="3032551"/>
            <a:ext cx="5105100" cy="3462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chemeClr val="accent1"/>
              </a:buClr>
              <a:buSzPts val="1800"/>
              <a:buFont typeface="Calibri"/>
              <a:buNone/>
            </a:pPr>
            <a:r>
              <a:rPr lang="en" sz="1800">
                <a:solidFill>
                  <a:schemeClr val="accent1"/>
                </a:solidFill>
                <a:latin typeface="Calibri"/>
                <a:ea typeface="Calibri"/>
                <a:cs typeface="Calibri"/>
                <a:sym typeface="Calibri"/>
              </a:rPr>
              <a:t>twitter.com/ORDeptEd | fb.com/ORDeptEd</a:t>
            </a:r>
            <a:endParaRPr sz="1800">
              <a:solidFill>
                <a:schemeClr val="accent1"/>
              </a:solidFill>
              <a:latin typeface="Calibri"/>
              <a:ea typeface="Calibri"/>
              <a:cs typeface="Calibri"/>
              <a:sym typeface="Calibri"/>
            </a:endParaRPr>
          </a:p>
        </p:txBody>
      </p:sp>
      <p:sp>
        <p:nvSpPr>
          <p:cNvPr id="436" name="Google Shape;436;p68"/>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437" name="Google Shape;437;p68"/>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matchingName="Teal_1-Title Slide">
  <p:cSld name="Teal_1-Title Slide">
    <p:bg>
      <p:bgPr>
        <a:solidFill>
          <a:schemeClr val="dk2"/>
        </a:solidFill>
        <a:effectLst/>
      </p:bgPr>
    </p:bg>
    <p:spTree>
      <p:nvGrpSpPr>
        <p:cNvPr id="1" name="Shape 438"/>
        <p:cNvGrpSpPr/>
        <p:nvPr/>
      </p:nvGrpSpPr>
      <p:grpSpPr>
        <a:xfrm>
          <a:off x="0" y="0"/>
          <a:ext cx="0" cy="0"/>
          <a:chOff x="0" y="0"/>
          <a:chExt cx="0" cy="0"/>
        </a:xfrm>
      </p:grpSpPr>
      <p:sp>
        <p:nvSpPr>
          <p:cNvPr id="439" name="Google Shape;439;p69"/>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40" name="Google Shape;440;p69"/>
          <p:cNvSpPr/>
          <p:nvPr/>
        </p:nvSpPr>
        <p:spPr>
          <a:xfrm>
            <a:off x="154641" y="4461062"/>
            <a:ext cx="8831100" cy="524400"/>
          </a:xfrm>
          <a:prstGeom prst="rect">
            <a:avLst/>
          </a:prstGeom>
          <a:solidFill>
            <a:srgbClr val="E7F5F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441" name="Google Shape;441;p69" descr="Decorative line break"/>
          <p:cNvPicPr preferRelativeResize="0"/>
          <p:nvPr/>
        </p:nvPicPr>
        <p:blipFill rotWithShape="1">
          <a:blip r:embed="rId2">
            <a:alphaModFix/>
          </a:blip>
          <a:srcRect/>
          <a:stretch/>
        </p:blipFill>
        <p:spPr>
          <a:xfrm>
            <a:off x="4089652" y="2604100"/>
            <a:ext cx="964694" cy="18288"/>
          </a:xfrm>
          <a:prstGeom prst="rect">
            <a:avLst/>
          </a:prstGeom>
          <a:noFill/>
          <a:ln>
            <a:noFill/>
          </a:ln>
        </p:spPr>
      </p:pic>
      <p:sp>
        <p:nvSpPr>
          <p:cNvPr id="442" name="Google Shape;442;p69"/>
          <p:cNvSpPr txBox="1">
            <a:spLocks noGrp="1"/>
          </p:cNvSpPr>
          <p:nvPr>
            <p:ph type="ctrTitle"/>
          </p:nvPr>
        </p:nvSpPr>
        <p:spPr>
          <a:xfrm>
            <a:off x="1143000" y="1865026"/>
            <a:ext cx="6858000" cy="7674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dk2"/>
              </a:buClr>
              <a:buSzPts val="4100"/>
              <a:buFont typeface="Calibri"/>
              <a:buNone/>
              <a:defRPr sz="4100">
                <a:solidFill>
                  <a:schemeClr val="dk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43" name="Google Shape;443;p69"/>
          <p:cNvSpPr txBox="1">
            <a:spLocks noGrp="1"/>
          </p:cNvSpPr>
          <p:nvPr>
            <p:ph type="subTitle" idx="1"/>
          </p:nvPr>
        </p:nvSpPr>
        <p:spPr>
          <a:xfrm>
            <a:off x="1143000" y="2701528"/>
            <a:ext cx="6858000" cy="12417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dk2"/>
              </a:buClr>
              <a:buSzPts val="1800"/>
              <a:buNone/>
              <a:defRPr sz="1800">
                <a:solidFill>
                  <a:schemeClr val="dk2"/>
                </a:solidFill>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pic>
        <p:nvPicPr>
          <p:cNvPr id="444" name="Google Shape;444;p69" descr="Oregon Department of Education Logo"/>
          <p:cNvPicPr preferRelativeResize="0"/>
          <p:nvPr/>
        </p:nvPicPr>
        <p:blipFill rotWithShape="1">
          <a:blip r:embed="rId3">
            <a:alphaModFix/>
          </a:blip>
          <a:srcRect/>
          <a:stretch/>
        </p:blipFill>
        <p:spPr>
          <a:xfrm>
            <a:off x="3775327" y="160537"/>
            <a:ext cx="1593344" cy="1625348"/>
          </a:xfrm>
          <a:prstGeom prst="rect">
            <a:avLst/>
          </a:prstGeom>
          <a:noFill/>
          <a:ln>
            <a:noFill/>
          </a:ln>
        </p:spPr>
      </p:pic>
      <p:sp>
        <p:nvSpPr>
          <p:cNvPr id="445" name="Google Shape;445;p69"/>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446" name="Google Shape;446;p69"/>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matchingName="Teal_2-Section Header">
  <p:cSld name="Teal_2-Section Header">
    <p:bg>
      <p:bgPr>
        <a:solidFill>
          <a:schemeClr val="dk2"/>
        </a:solidFill>
        <a:effectLst/>
      </p:bgPr>
    </p:bg>
    <p:spTree>
      <p:nvGrpSpPr>
        <p:cNvPr id="1" name="Shape 447"/>
        <p:cNvGrpSpPr/>
        <p:nvPr/>
      </p:nvGrpSpPr>
      <p:grpSpPr>
        <a:xfrm>
          <a:off x="0" y="0"/>
          <a:ext cx="0" cy="0"/>
          <a:chOff x="0" y="0"/>
          <a:chExt cx="0" cy="0"/>
        </a:xfrm>
      </p:grpSpPr>
      <p:sp>
        <p:nvSpPr>
          <p:cNvPr id="448" name="Google Shape;448;p70"/>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49" name="Google Shape;449;p70"/>
          <p:cNvSpPr/>
          <p:nvPr/>
        </p:nvSpPr>
        <p:spPr>
          <a:xfrm>
            <a:off x="154640" y="1866568"/>
            <a:ext cx="8831100" cy="1425300"/>
          </a:xfrm>
          <a:prstGeom prst="rect">
            <a:avLst/>
          </a:prstGeom>
          <a:solidFill>
            <a:srgbClr val="E7F5F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sp>
        <p:nvSpPr>
          <p:cNvPr id="450" name="Google Shape;450;p70"/>
          <p:cNvSpPr txBox="1">
            <a:spLocks noGrp="1"/>
          </p:cNvSpPr>
          <p:nvPr>
            <p:ph type="ctrTitle"/>
          </p:nvPr>
        </p:nvSpPr>
        <p:spPr>
          <a:xfrm>
            <a:off x="537883" y="1866568"/>
            <a:ext cx="8088300" cy="1425300"/>
          </a:xfrm>
          <a:prstGeom prst="rect">
            <a:avLst/>
          </a:prstGeom>
          <a:no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chemeClr val="dk2"/>
              </a:buClr>
              <a:buSzPts val="5100"/>
              <a:buFont typeface="Calibri"/>
              <a:buNone/>
              <a:defRPr sz="5100">
                <a:solidFill>
                  <a:schemeClr val="dk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pic>
        <p:nvPicPr>
          <p:cNvPr id="451" name="Google Shape;451;p70" descr="Oregon Department of Education Logo"/>
          <p:cNvPicPr preferRelativeResize="0"/>
          <p:nvPr/>
        </p:nvPicPr>
        <p:blipFill rotWithShape="1">
          <a:blip r:embed="rId2">
            <a:alphaModFix/>
          </a:blip>
          <a:srcRect/>
          <a:stretch/>
        </p:blipFill>
        <p:spPr>
          <a:xfrm>
            <a:off x="3775327" y="160537"/>
            <a:ext cx="1593344" cy="1625348"/>
          </a:xfrm>
          <a:prstGeom prst="rect">
            <a:avLst/>
          </a:prstGeom>
          <a:noFill/>
          <a:ln>
            <a:noFill/>
          </a:ln>
        </p:spPr>
      </p:pic>
      <p:sp>
        <p:nvSpPr>
          <p:cNvPr id="452" name="Google Shape;452;p70"/>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453" name="Google Shape;453;p70"/>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matchingName="Teal_3-Title Bar and Content">
  <p:cSld name="Teal_3-Title Bar and Content">
    <p:bg>
      <p:bgPr>
        <a:solidFill>
          <a:schemeClr val="dk2"/>
        </a:solidFill>
        <a:effectLst/>
      </p:bgPr>
    </p:bg>
    <p:spTree>
      <p:nvGrpSpPr>
        <p:cNvPr id="1" name="Shape 454"/>
        <p:cNvGrpSpPr/>
        <p:nvPr/>
      </p:nvGrpSpPr>
      <p:grpSpPr>
        <a:xfrm>
          <a:off x="0" y="0"/>
          <a:ext cx="0" cy="0"/>
          <a:chOff x="0" y="0"/>
          <a:chExt cx="0" cy="0"/>
        </a:xfrm>
      </p:grpSpPr>
      <p:sp>
        <p:nvSpPr>
          <p:cNvPr id="455" name="Google Shape;455;p71"/>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56" name="Google Shape;456;p71"/>
          <p:cNvSpPr/>
          <p:nvPr/>
        </p:nvSpPr>
        <p:spPr>
          <a:xfrm>
            <a:off x="154641" y="161365"/>
            <a:ext cx="8831100" cy="1048200"/>
          </a:xfrm>
          <a:prstGeom prst="rect">
            <a:avLst/>
          </a:prstGeom>
          <a:solidFill>
            <a:srgbClr val="E7F5F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57" name="Google Shape;457;p71"/>
          <p:cNvSpPr txBox="1">
            <a:spLocks noGrp="1"/>
          </p:cNvSpPr>
          <p:nvPr>
            <p:ph type="body" idx="1"/>
          </p:nvPr>
        </p:nvSpPr>
        <p:spPr>
          <a:xfrm>
            <a:off x="537882" y="1369219"/>
            <a:ext cx="8088300" cy="30819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58" name="Google Shape;458;p71"/>
          <p:cNvSpPr txBox="1">
            <a:spLocks noGrp="1"/>
          </p:cNvSpPr>
          <p:nvPr>
            <p:ph type="title"/>
          </p:nvPr>
        </p:nvSpPr>
        <p:spPr>
          <a:xfrm>
            <a:off x="537882" y="342900"/>
            <a:ext cx="8088300" cy="770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2"/>
              </a:buClr>
              <a:buSzPts val="3300"/>
              <a:buFont typeface="Calibri"/>
              <a:buNone/>
              <a:defRPr>
                <a:solidFill>
                  <a:schemeClr val="dk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59" name="Google Shape;459;p71"/>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460" name="Google Shape;460;p71"/>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matchingName="Teal_4-Content with Caption">
  <p:cSld name="Teal_4-Content with Caption">
    <p:bg>
      <p:bgPr>
        <a:solidFill>
          <a:schemeClr val="dk2"/>
        </a:solidFill>
        <a:effectLst/>
      </p:bgPr>
    </p:bg>
    <p:spTree>
      <p:nvGrpSpPr>
        <p:cNvPr id="1" name="Shape 461"/>
        <p:cNvGrpSpPr/>
        <p:nvPr/>
      </p:nvGrpSpPr>
      <p:grpSpPr>
        <a:xfrm>
          <a:off x="0" y="0"/>
          <a:ext cx="0" cy="0"/>
          <a:chOff x="0" y="0"/>
          <a:chExt cx="0" cy="0"/>
        </a:xfrm>
      </p:grpSpPr>
      <p:sp>
        <p:nvSpPr>
          <p:cNvPr id="462" name="Google Shape;462;p72"/>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63" name="Google Shape;463;p72"/>
          <p:cNvSpPr/>
          <p:nvPr/>
        </p:nvSpPr>
        <p:spPr>
          <a:xfrm>
            <a:off x="154642" y="161365"/>
            <a:ext cx="3547800" cy="4824300"/>
          </a:xfrm>
          <a:prstGeom prst="rect">
            <a:avLst/>
          </a:prstGeom>
          <a:solidFill>
            <a:srgbClr val="E7F5F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64" name="Google Shape;464;p72"/>
          <p:cNvSpPr txBox="1">
            <a:spLocks noGrp="1"/>
          </p:cNvSpPr>
          <p:nvPr>
            <p:ph type="title"/>
          </p:nvPr>
        </p:nvSpPr>
        <p:spPr>
          <a:xfrm>
            <a:off x="537883" y="584734"/>
            <a:ext cx="2949000" cy="1897500"/>
          </a:xfrm>
          <a:prstGeom prst="rect">
            <a:avLst/>
          </a:prstGeom>
          <a:noFill/>
          <a:ln>
            <a:noFill/>
          </a:ln>
        </p:spPr>
        <p:txBody>
          <a:bodyPr spcFirstLastPara="1" wrap="square" lIns="68575" tIns="34275" rIns="68575" bIns="34275" anchor="t" anchorCtr="0">
            <a:normAutofit/>
          </a:bodyPr>
          <a:lstStyle>
            <a:lvl1pPr lvl="0" algn="l" rtl="0">
              <a:lnSpc>
                <a:spcPct val="90000"/>
              </a:lnSpc>
              <a:spcBef>
                <a:spcPts val="0"/>
              </a:spcBef>
              <a:spcAft>
                <a:spcPts val="0"/>
              </a:spcAft>
              <a:buClr>
                <a:schemeClr val="dk2"/>
              </a:buClr>
              <a:buSzPts val="3300"/>
              <a:buFont typeface="Calibri"/>
              <a:buNone/>
              <a:defRPr sz="3300">
                <a:solidFill>
                  <a:schemeClr val="dk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65" name="Google Shape;465;p72"/>
          <p:cNvSpPr txBox="1">
            <a:spLocks noGrp="1"/>
          </p:cNvSpPr>
          <p:nvPr>
            <p:ph type="body" idx="1"/>
          </p:nvPr>
        </p:nvSpPr>
        <p:spPr>
          <a:xfrm>
            <a:off x="3887391" y="584735"/>
            <a:ext cx="4629300" cy="3811200"/>
          </a:xfrm>
          <a:prstGeom prst="rect">
            <a:avLst/>
          </a:prstGeom>
          <a:noFill/>
          <a:ln>
            <a:noFill/>
          </a:ln>
        </p:spPr>
        <p:txBody>
          <a:bodyPr spcFirstLastPara="1" wrap="square" lIns="68575" tIns="34275" rIns="68575" bIns="34275" anchor="t" anchorCtr="0">
            <a:normAutofit/>
          </a:bodyPr>
          <a:lstStyle>
            <a:lvl1pPr marL="457200" lvl="0" indent="-342900" algn="l" rtl="0">
              <a:lnSpc>
                <a:spcPct val="90000"/>
              </a:lnSpc>
              <a:spcBef>
                <a:spcPts val="800"/>
              </a:spcBef>
              <a:spcAft>
                <a:spcPts val="0"/>
              </a:spcAft>
              <a:buClr>
                <a:schemeClr val="dk1"/>
              </a:buClr>
              <a:buSzPts val="1800"/>
              <a:buChar char="•"/>
              <a:defRPr sz="1800"/>
            </a:lvl1pPr>
            <a:lvl2pPr marL="914400" lvl="1" indent="-342900" algn="l" rtl="0">
              <a:lnSpc>
                <a:spcPct val="90000"/>
              </a:lnSpc>
              <a:spcBef>
                <a:spcPts val="400"/>
              </a:spcBef>
              <a:spcAft>
                <a:spcPts val="0"/>
              </a:spcAft>
              <a:buClr>
                <a:schemeClr val="dk1"/>
              </a:buClr>
              <a:buSzPts val="1800"/>
              <a:buChar char="•"/>
              <a:defRPr sz="1800"/>
            </a:lvl2pPr>
            <a:lvl3pPr marL="1371600" lvl="2" indent="-342900" algn="l" rtl="0">
              <a:lnSpc>
                <a:spcPct val="90000"/>
              </a:lnSpc>
              <a:spcBef>
                <a:spcPts val="400"/>
              </a:spcBef>
              <a:spcAft>
                <a:spcPts val="0"/>
              </a:spcAft>
              <a:buClr>
                <a:schemeClr val="dk1"/>
              </a:buClr>
              <a:buSzPts val="1800"/>
              <a:buChar char="•"/>
              <a:defRPr sz="1800"/>
            </a:lvl3pPr>
            <a:lvl4pPr marL="1828800" lvl="3" indent="-342900" algn="l" rtl="0">
              <a:lnSpc>
                <a:spcPct val="90000"/>
              </a:lnSpc>
              <a:spcBef>
                <a:spcPts val="400"/>
              </a:spcBef>
              <a:spcAft>
                <a:spcPts val="0"/>
              </a:spcAft>
              <a:buClr>
                <a:schemeClr val="dk1"/>
              </a:buClr>
              <a:buSzPts val="1800"/>
              <a:buChar char="•"/>
              <a:defRPr sz="1800"/>
            </a:lvl4pPr>
            <a:lvl5pPr marL="2286000" lvl="4" indent="-342900" algn="l" rtl="0">
              <a:lnSpc>
                <a:spcPct val="90000"/>
              </a:lnSpc>
              <a:spcBef>
                <a:spcPts val="400"/>
              </a:spcBef>
              <a:spcAft>
                <a:spcPts val="0"/>
              </a:spcAft>
              <a:buClr>
                <a:schemeClr val="dk1"/>
              </a:buClr>
              <a:buSzPts val="1800"/>
              <a:buChar char="•"/>
              <a:defRPr sz="18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466" name="Google Shape;466;p72"/>
          <p:cNvSpPr>
            <a:spLocks noGrp="1"/>
          </p:cNvSpPr>
          <p:nvPr>
            <p:ph type="pic" idx="2"/>
          </p:nvPr>
        </p:nvSpPr>
        <p:spPr>
          <a:xfrm>
            <a:off x="537883" y="2655094"/>
            <a:ext cx="2949000" cy="1740600"/>
          </a:xfrm>
          <a:prstGeom prst="rect">
            <a:avLst/>
          </a:prstGeom>
          <a:noFill/>
          <a:ln>
            <a:noFill/>
          </a:ln>
        </p:spPr>
      </p:sp>
      <p:sp>
        <p:nvSpPr>
          <p:cNvPr id="467" name="Google Shape;467;p72"/>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468" name="Google Shape;468;p72"/>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eal_5-Title and Content">
  <p:cSld name="Teal_5-Title and Content">
    <p:bg>
      <p:bgPr>
        <a:solidFill>
          <a:schemeClr val="dk2"/>
        </a:solidFill>
        <a:effectLst/>
      </p:bgPr>
    </p:bg>
    <p:spTree>
      <p:nvGrpSpPr>
        <p:cNvPr id="1" name="Shape 469"/>
        <p:cNvGrpSpPr/>
        <p:nvPr/>
      </p:nvGrpSpPr>
      <p:grpSpPr>
        <a:xfrm>
          <a:off x="0" y="0"/>
          <a:ext cx="0" cy="0"/>
          <a:chOff x="0" y="0"/>
          <a:chExt cx="0" cy="0"/>
        </a:xfrm>
      </p:grpSpPr>
      <p:sp>
        <p:nvSpPr>
          <p:cNvPr id="470" name="Google Shape;470;p73"/>
          <p:cNvSpPr txBox="1">
            <a:spLocks noGrp="1"/>
          </p:cNvSpPr>
          <p:nvPr>
            <p:ph type="title"/>
          </p:nvPr>
        </p:nvSpPr>
        <p:spPr>
          <a:xfrm>
            <a:off x="537882" y="342900"/>
            <a:ext cx="8088300" cy="770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2"/>
              </a:buClr>
              <a:buSzPts val="3300"/>
              <a:buFont typeface="Calibri"/>
              <a:buNone/>
              <a:defRPr>
                <a:solidFill>
                  <a:schemeClr val="dk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71" name="Google Shape;471;p73"/>
          <p:cNvSpPr txBox="1">
            <a:spLocks noGrp="1"/>
          </p:cNvSpPr>
          <p:nvPr>
            <p:ph type="body" idx="1"/>
          </p:nvPr>
        </p:nvSpPr>
        <p:spPr>
          <a:xfrm>
            <a:off x="537882" y="1369219"/>
            <a:ext cx="8088300" cy="30819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72" name="Google Shape;472;p73"/>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473" name="Google Shape;473;p73"/>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eal_6-Two Content">
  <p:cSld name="Teal_6-Two Content">
    <p:bg>
      <p:bgPr>
        <a:solidFill>
          <a:schemeClr val="dk2"/>
        </a:solidFill>
        <a:effectLst/>
      </p:bgPr>
    </p:bg>
    <p:spTree>
      <p:nvGrpSpPr>
        <p:cNvPr id="1" name="Shape 474"/>
        <p:cNvGrpSpPr/>
        <p:nvPr/>
      </p:nvGrpSpPr>
      <p:grpSpPr>
        <a:xfrm>
          <a:off x="0" y="0"/>
          <a:ext cx="0" cy="0"/>
          <a:chOff x="0" y="0"/>
          <a:chExt cx="0" cy="0"/>
        </a:xfrm>
      </p:grpSpPr>
      <p:sp>
        <p:nvSpPr>
          <p:cNvPr id="475" name="Google Shape;475;p74"/>
          <p:cNvSpPr txBox="1">
            <a:spLocks noGrp="1"/>
          </p:cNvSpPr>
          <p:nvPr>
            <p:ph type="title"/>
          </p:nvPr>
        </p:nvSpPr>
        <p:spPr>
          <a:xfrm>
            <a:off x="537882" y="342900"/>
            <a:ext cx="8088300" cy="770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2"/>
              </a:buClr>
              <a:buSzPts val="3300"/>
              <a:buFont typeface="Calibri"/>
              <a:buNone/>
              <a:defRPr>
                <a:solidFill>
                  <a:schemeClr val="dk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76" name="Google Shape;476;p74"/>
          <p:cNvSpPr txBox="1">
            <a:spLocks noGrp="1"/>
          </p:cNvSpPr>
          <p:nvPr>
            <p:ph type="body" idx="1"/>
          </p:nvPr>
        </p:nvSpPr>
        <p:spPr>
          <a:xfrm>
            <a:off x="537882" y="1369219"/>
            <a:ext cx="3976800" cy="30795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77" name="Google Shape;477;p74"/>
          <p:cNvSpPr txBox="1">
            <a:spLocks noGrp="1"/>
          </p:cNvSpPr>
          <p:nvPr>
            <p:ph type="body" idx="2"/>
          </p:nvPr>
        </p:nvSpPr>
        <p:spPr>
          <a:xfrm>
            <a:off x="4629150" y="1369219"/>
            <a:ext cx="3997200" cy="30795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78" name="Google Shape;478;p74"/>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479" name="Google Shape;479;p74"/>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eal_7-Comparison">
  <p:cSld name="Teal_7-Comparison">
    <p:bg>
      <p:bgPr>
        <a:solidFill>
          <a:schemeClr val="dk2"/>
        </a:solidFill>
        <a:effectLst/>
      </p:bgPr>
    </p:bg>
    <p:spTree>
      <p:nvGrpSpPr>
        <p:cNvPr id="1" name="Shape 480"/>
        <p:cNvGrpSpPr/>
        <p:nvPr/>
      </p:nvGrpSpPr>
      <p:grpSpPr>
        <a:xfrm>
          <a:off x="0" y="0"/>
          <a:ext cx="0" cy="0"/>
          <a:chOff x="0" y="0"/>
          <a:chExt cx="0" cy="0"/>
        </a:xfrm>
      </p:grpSpPr>
      <p:sp>
        <p:nvSpPr>
          <p:cNvPr id="481" name="Google Shape;481;p75"/>
          <p:cNvSpPr txBox="1">
            <a:spLocks noGrp="1"/>
          </p:cNvSpPr>
          <p:nvPr>
            <p:ph type="body" idx="1"/>
          </p:nvPr>
        </p:nvSpPr>
        <p:spPr>
          <a:xfrm>
            <a:off x="537882" y="1260872"/>
            <a:ext cx="3960300" cy="6180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2"/>
              </a:buClr>
              <a:buSzPts val="2400"/>
              <a:buNone/>
              <a:defRPr sz="2400" b="0">
                <a:solidFill>
                  <a:schemeClr val="dk2"/>
                </a:solidFill>
              </a:defRPr>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482" name="Google Shape;482;p75"/>
          <p:cNvSpPr txBox="1">
            <a:spLocks noGrp="1"/>
          </p:cNvSpPr>
          <p:nvPr>
            <p:ph type="body" idx="2"/>
          </p:nvPr>
        </p:nvSpPr>
        <p:spPr>
          <a:xfrm>
            <a:off x="537882" y="1878806"/>
            <a:ext cx="3960300" cy="25758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83" name="Google Shape;483;p75"/>
          <p:cNvSpPr txBox="1">
            <a:spLocks noGrp="1"/>
          </p:cNvSpPr>
          <p:nvPr>
            <p:ph type="body" idx="3"/>
          </p:nvPr>
        </p:nvSpPr>
        <p:spPr>
          <a:xfrm>
            <a:off x="4629150" y="1260872"/>
            <a:ext cx="3997200" cy="6180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2"/>
              </a:buClr>
              <a:buSzPts val="2400"/>
              <a:buNone/>
              <a:defRPr sz="2400" b="0">
                <a:solidFill>
                  <a:schemeClr val="dk2"/>
                </a:solidFill>
              </a:defRPr>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484" name="Google Shape;484;p75"/>
          <p:cNvSpPr txBox="1">
            <a:spLocks noGrp="1"/>
          </p:cNvSpPr>
          <p:nvPr>
            <p:ph type="body" idx="4"/>
          </p:nvPr>
        </p:nvSpPr>
        <p:spPr>
          <a:xfrm>
            <a:off x="4629150" y="1878806"/>
            <a:ext cx="3997200" cy="25758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85" name="Google Shape;485;p75"/>
          <p:cNvSpPr txBox="1">
            <a:spLocks noGrp="1"/>
          </p:cNvSpPr>
          <p:nvPr>
            <p:ph type="title"/>
          </p:nvPr>
        </p:nvSpPr>
        <p:spPr>
          <a:xfrm>
            <a:off x="537882" y="342900"/>
            <a:ext cx="8088300" cy="770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2"/>
              </a:buClr>
              <a:buSzPts val="2400"/>
              <a:buFont typeface="Calibri"/>
              <a:buNone/>
              <a:defRPr sz="2400">
                <a:solidFill>
                  <a:schemeClr val="dk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86" name="Google Shape;486;p75"/>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487" name="Google Shape;487;p75"/>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matchingName="Teal_8-Title Only">
  <p:cSld name="Teal_8-Title Only">
    <p:bg>
      <p:bgPr>
        <a:solidFill>
          <a:schemeClr val="dk2"/>
        </a:solidFill>
        <a:effectLst/>
      </p:bgPr>
    </p:bg>
    <p:spTree>
      <p:nvGrpSpPr>
        <p:cNvPr id="1" name="Shape 488"/>
        <p:cNvGrpSpPr/>
        <p:nvPr/>
      </p:nvGrpSpPr>
      <p:grpSpPr>
        <a:xfrm>
          <a:off x="0" y="0"/>
          <a:ext cx="0" cy="0"/>
          <a:chOff x="0" y="0"/>
          <a:chExt cx="0" cy="0"/>
        </a:xfrm>
      </p:grpSpPr>
      <p:sp>
        <p:nvSpPr>
          <p:cNvPr id="489" name="Google Shape;489;p76"/>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90" name="Google Shape;490;p76"/>
          <p:cNvSpPr txBox="1">
            <a:spLocks noGrp="1"/>
          </p:cNvSpPr>
          <p:nvPr>
            <p:ph type="title"/>
          </p:nvPr>
        </p:nvSpPr>
        <p:spPr>
          <a:xfrm>
            <a:off x="537882" y="342900"/>
            <a:ext cx="8088300" cy="770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2"/>
              </a:buClr>
              <a:buSzPts val="3300"/>
              <a:buFont typeface="Calibri"/>
              <a:buNone/>
              <a:defRPr>
                <a:solidFill>
                  <a:schemeClr val="dk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91" name="Google Shape;491;p76"/>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492" name="Google Shape;492;p76"/>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matchingName="Teal_9-Blank">
  <p:cSld name="Teal_9-Blank">
    <p:bg>
      <p:bgPr>
        <a:solidFill>
          <a:schemeClr val="dk2"/>
        </a:solidFill>
        <a:effectLst/>
      </p:bgPr>
    </p:bg>
    <p:spTree>
      <p:nvGrpSpPr>
        <p:cNvPr id="1" name="Shape 493"/>
        <p:cNvGrpSpPr/>
        <p:nvPr/>
      </p:nvGrpSpPr>
      <p:grpSpPr>
        <a:xfrm>
          <a:off x="0" y="0"/>
          <a:ext cx="0" cy="0"/>
          <a:chOff x="0" y="0"/>
          <a:chExt cx="0" cy="0"/>
        </a:xfrm>
      </p:grpSpPr>
      <p:sp>
        <p:nvSpPr>
          <p:cNvPr id="494" name="Google Shape;494;p77"/>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en" sz="1400">
                <a:solidFill>
                  <a:schemeClr val="lt1"/>
                </a:solidFill>
                <a:latin typeface="Calibri"/>
                <a:ea typeface="Calibri"/>
                <a:cs typeface="Calibri"/>
                <a:sym typeface="Calibri"/>
              </a:rPr>
              <a:t>v</a:t>
            </a:r>
            <a:endParaRPr sz="1100"/>
          </a:p>
        </p:txBody>
      </p:sp>
      <p:sp>
        <p:nvSpPr>
          <p:cNvPr id="495" name="Google Shape;495;p77"/>
          <p:cNvSpPr txBox="1">
            <a:spLocks noGrp="1"/>
          </p:cNvSpPr>
          <p:nvPr>
            <p:ph type="body" idx="1"/>
          </p:nvPr>
        </p:nvSpPr>
        <p:spPr>
          <a:xfrm>
            <a:off x="537882" y="494969"/>
            <a:ext cx="8088300" cy="40491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96" name="Google Shape;496;p77"/>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497" name="Google Shape;497;p77"/>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matchingName="Teal_10-Large Type">
  <p:cSld name="Teal_10-Large Type">
    <p:bg>
      <p:bgPr>
        <a:solidFill>
          <a:schemeClr val="dk2"/>
        </a:solidFill>
        <a:effectLst/>
      </p:bgPr>
    </p:bg>
    <p:spTree>
      <p:nvGrpSpPr>
        <p:cNvPr id="1" name="Shape 498"/>
        <p:cNvGrpSpPr/>
        <p:nvPr/>
      </p:nvGrpSpPr>
      <p:grpSpPr>
        <a:xfrm>
          <a:off x="0" y="0"/>
          <a:ext cx="0" cy="0"/>
          <a:chOff x="0" y="0"/>
          <a:chExt cx="0" cy="0"/>
        </a:xfrm>
      </p:grpSpPr>
      <p:sp>
        <p:nvSpPr>
          <p:cNvPr id="499" name="Google Shape;499;p78"/>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500" name="Google Shape;500;p78" descr="Decorative line break"/>
          <p:cNvPicPr preferRelativeResize="0"/>
          <p:nvPr/>
        </p:nvPicPr>
        <p:blipFill rotWithShape="1">
          <a:blip r:embed="rId2">
            <a:alphaModFix/>
          </a:blip>
          <a:srcRect/>
          <a:stretch/>
        </p:blipFill>
        <p:spPr>
          <a:xfrm>
            <a:off x="4089652" y="2886671"/>
            <a:ext cx="964694" cy="18288"/>
          </a:xfrm>
          <a:prstGeom prst="rect">
            <a:avLst/>
          </a:prstGeom>
          <a:noFill/>
          <a:ln>
            <a:noFill/>
          </a:ln>
        </p:spPr>
      </p:pic>
      <p:sp>
        <p:nvSpPr>
          <p:cNvPr id="501" name="Google Shape;501;p78"/>
          <p:cNvSpPr txBox="1">
            <a:spLocks noGrp="1"/>
          </p:cNvSpPr>
          <p:nvPr>
            <p:ph type="ctrTitle"/>
          </p:nvPr>
        </p:nvSpPr>
        <p:spPr>
          <a:xfrm>
            <a:off x="1143000" y="1124344"/>
            <a:ext cx="6858000" cy="17907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dk2"/>
              </a:buClr>
              <a:buSzPts val="9000"/>
              <a:buFont typeface="Calibri"/>
              <a:buNone/>
              <a:defRPr sz="9000">
                <a:solidFill>
                  <a:schemeClr val="dk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02" name="Google Shape;502;p78"/>
          <p:cNvSpPr txBox="1">
            <a:spLocks noGrp="1"/>
          </p:cNvSpPr>
          <p:nvPr>
            <p:ph type="subTitle" idx="1"/>
          </p:nvPr>
        </p:nvSpPr>
        <p:spPr>
          <a:xfrm>
            <a:off x="1143000" y="3002388"/>
            <a:ext cx="6858000" cy="6603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dk2"/>
              </a:buClr>
              <a:buSzPts val="1800"/>
              <a:buNone/>
              <a:defRPr sz="1800">
                <a:solidFill>
                  <a:schemeClr val="dk2"/>
                </a:solidFill>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503" name="Google Shape;503;p78"/>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504" name="Google Shape;504;p78"/>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matchingName="Teal_11-Follow Us">
  <p:cSld name="Teal_11-Follow Us">
    <p:bg>
      <p:bgPr>
        <a:solidFill>
          <a:schemeClr val="dk2"/>
        </a:solidFill>
        <a:effectLst/>
      </p:bgPr>
    </p:bg>
    <p:spTree>
      <p:nvGrpSpPr>
        <p:cNvPr id="1" name="Shape 505"/>
        <p:cNvGrpSpPr/>
        <p:nvPr/>
      </p:nvGrpSpPr>
      <p:grpSpPr>
        <a:xfrm>
          <a:off x="0" y="0"/>
          <a:ext cx="0" cy="0"/>
          <a:chOff x="0" y="0"/>
          <a:chExt cx="0" cy="0"/>
        </a:xfrm>
      </p:grpSpPr>
      <p:sp>
        <p:nvSpPr>
          <p:cNvPr id="506" name="Google Shape;506;p79"/>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507" name="Google Shape;507;p79" descr="Decorative line break"/>
          <p:cNvPicPr preferRelativeResize="0"/>
          <p:nvPr/>
        </p:nvPicPr>
        <p:blipFill rotWithShape="1">
          <a:blip r:embed="rId2">
            <a:alphaModFix/>
          </a:blip>
          <a:srcRect/>
          <a:stretch/>
        </p:blipFill>
        <p:spPr>
          <a:xfrm>
            <a:off x="4089652" y="2886671"/>
            <a:ext cx="964694" cy="18288"/>
          </a:xfrm>
          <a:prstGeom prst="rect">
            <a:avLst/>
          </a:prstGeom>
          <a:noFill/>
          <a:ln>
            <a:noFill/>
          </a:ln>
        </p:spPr>
      </p:pic>
      <p:sp>
        <p:nvSpPr>
          <p:cNvPr id="508" name="Google Shape;508;p79"/>
          <p:cNvSpPr txBox="1">
            <a:spLocks noGrp="1"/>
          </p:cNvSpPr>
          <p:nvPr>
            <p:ph type="ctrTitle"/>
          </p:nvPr>
        </p:nvSpPr>
        <p:spPr>
          <a:xfrm>
            <a:off x="1143000" y="1124344"/>
            <a:ext cx="6858000" cy="17907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dk2"/>
              </a:buClr>
              <a:buSzPts val="9000"/>
              <a:buFont typeface="Calibri"/>
              <a:buNone/>
              <a:defRPr sz="9000">
                <a:solidFill>
                  <a:schemeClr val="dk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pic>
        <p:nvPicPr>
          <p:cNvPr id="509" name="Google Shape;509;p79" descr="Twitter icon"/>
          <p:cNvPicPr preferRelativeResize="0"/>
          <p:nvPr/>
        </p:nvPicPr>
        <p:blipFill rotWithShape="1">
          <a:blip r:embed="rId3">
            <a:alphaModFix/>
          </a:blip>
          <a:srcRect/>
          <a:stretch/>
        </p:blipFill>
        <p:spPr>
          <a:xfrm>
            <a:off x="2038718" y="3032551"/>
            <a:ext cx="375030" cy="375030"/>
          </a:xfrm>
          <a:prstGeom prst="rect">
            <a:avLst/>
          </a:prstGeom>
          <a:noFill/>
          <a:ln>
            <a:noFill/>
          </a:ln>
        </p:spPr>
      </p:pic>
      <p:pic>
        <p:nvPicPr>
          <p:cNvPr id="510" name="Google Shape;510;p79" descr="Facebook icon"/>
          <p:cNvPicPr preferRelativeResize="0"/>
          <p:nvPr/>
        </p:nvPicPr>
        <p:blipFill rotWithShape="1">
          <a:blip r:embed="rId4">
            <a:alphaModFix/>
          </a:blip>
          <a:srcRect/>
          <a:stretch/>
        </p:blipFill>
        <p:spPr>
          <a:xfrm>
            <a:off x="6768720" y="3032551"/>
            <a:ext cx="375030" cy="375030"/>
          </a:xfrm>
          <a:prstGeom prst="rect">
            <a:avLst/>
          </a:prstGeom>
          <a:noFill/>
          <a:ln>
            <a:noFill/>
          </a:ln>
        </p:spPr>
      </p:pic>
      <p:sp>
        <p:nvSpPr>
          <p:cNvPr id="511" name="Google Shape;511;p79"/>
          <p:cNvSpPr txBox="1"/>
          <p:nvPr/>
        </p:nvSpPr>
        <p:spPr>
          <a:xfrm>
            <a:off x="2038718" y="3032551"/>
            <a:ext cx="5105100" cy="3462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chemeClr val="accent1"/>
              </a:buClr>
              <a:buSzPts val="1800"/>
              <a:buFont typeface="Calibri"/>
              <a:buNone/>
            </a:pPr>
            <a:r>
              <a:rPr lang="en" sz="1800">
                <a:solidFill>
                  <a:schemeClr val="accent1"/>
                </a:solidFill>
                <a:latin typeface="Calibri"/>
                <a:ea typeface="Calibri"/>
                <a:cs typeface="Calibri"/>
                <a:sym typeface="Calibri"/>
              </a:rPr>
              <a:t>twitter.com/ORDeptEd | fb.com/ORDeptEd</a:t>
            </a:r>
            <a:endParaRPr sz="1800">
              <a:solidFill>
                <a:schemeClr val="accent1"/>
              </a:solidFill>
              <a:latin typeface="Calibri"/>
              <a:ea typeface="Calibri"/>
              <a:cs typeface="Calibri"/>
              <a:sym typeface="Calibri"/>
            </a:endParaRPr>
          </a:p>
        </p:txBody>
      </p:sp>
      <p:sp>
        <p:nvSpPr>
          <p:cNvPr id="512" name="Google Shape;512;p79"/>
          <p:cNvSpPr txBox="1"/>
          <p:nvPr/>
        </p:nvSpPr>
        <p:spPr>
          <a:xfrm>
            <a:off x="537882" y="4641037"/>
            <a:ext cx="57354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595959"/>
                </a:solidFill>
                <a:latin typeface="Calibri"/>
                <a:ea typeface="Calibri"/>
                <a:cs typeface="Calibri"/>
                <a:sym typeface="Calibri"/>
              </a:rPr>
              <a:t>Oregon Department of Education</a:t>
            </a:r>
            <a:endParaRPr sz="1100"/>
          </a:p>
        </p:txBody>
      </p:sp>
      <p:sp>
        <p:nvSpPr>
          <p:cNvPr id="513" name="Google Shape;513;p79"/>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matchingName="Large Type">
  <p:cSld name="Large Type">
    <p:bg>
      <p:bgPr>
        <a:solidFill>
          <a:schemeClr val="accent3"/>
        </a:solidFill>
        <a:effectLst/>
      </p:bgPr>
    </p:bg>
    <p:spTree>
      <p:nvGrpSpPr>
        <p:cNvPr id="1" name="Shape 514"/>
        <p:cNvGrpSpPr/>
        <p:nvPr/>
      </p:nvGrpSpPr>
      <p:grpSpPr>
        <a:xfrm>
          <a:off x="0" y="0"/>
          <a:ext cx="0" cy="0"/>
          <a:chOff x="0" y="0"/>
          <a:chExt cx="0" cy="0"/>
        </a:xfrm>
      </p:grpSpPr>
      <p:sp>
        <p:nvSpPr>
          <p:cNvPr id="515" name="Google Shape;515;p80"/>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pic>
        <p:nvPicPr>
          <p:cNvPr id="516" name="Google Shape;516;p80" descr="Decorative line break"/>
          <p:cNvPicPr preferRelativeResize="0"/>
          <p:nvPr/>
        </p:nvPicPr>
        <p:blipFill rotWithShape="1">
          <a:blip r:embed="rId2">
            <a:alphaModFix/>
          </a:blip>
          <a:srcRect/>
          <a:stretch/>
        </p:blipFill>
        <p:spPr>
          <a:xfrm>
            <a:off x="4089652" y="2886671"/>
            <a:ext cx="964694" cy="18288"/>
          </a:xfrm>
          <a:prstGeom prst="rect">
            <a:avLst/>
          </a:prstGeom>
          <a:noFill/>
          <a:ln>
            <a:noFill/>
          </a:ln>
        </p:spPr>
      </p:pic>
      <p:sp>
        <p:nvSpPr>
          <p:cNvPr id="517" name="Google Shape;517;p80"/>
          <p:cNvSpPr txBox="1">
            <a:spLocks noGrp="1"/>
          </p:cNvSpPr>
          <p:nvPr>
            <p:ph type="ctrTitle"/>
          </p:nvPr>
        </p:nvSpPr>
        <p:spPr>
          <a:xfrm>
            <a:off x="1143000" y="1124344"/>
            <a:ext cx="6858000" cy="17907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accent3"/>
              </a:buClr>
              <a:buSzPts val="9000"/>
              <a:buFont typeface="Calibri"/>
              <a:buNone/>
              <a:defRPr sz="9000">
                <a:solidFill>
                  <a:schemeClr val="accent3"/>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18" name="Google Shape;518;p80"/>
          <p:cNvSpPr txBox="1">
            <a:spLocks noGrp="1"/>
          </p:cNvSpPr>
          <p:nvPr>
            <p:ph type="dt" idx="10"/>
          </p:nvPr>
        </p:nvSpPr>
        <p:spPr>
          <a:xfrm>
            <a:off x="2891118" y="4604845"/>
            <a:ext cx="33819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19" name="Google Shape;519;p80"/>
          <p:cNvSpPr txBox="1">
            <a:spLocks noGrp="1"/>
          </p:cNvSpPr>
          <p:nvPr>
            <p:ph type="ftr" idx="11"/>
          </p:nvPr>
        </p:nvSpPr>
        <p:spPr>
          <a:xfrm>
            <a:off x="537882" y="4604845"/>
            <a:ext cx="21480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20" name="Google Shape;520;p80"/>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521" name="Google Shape;521;p80"/>
          <p:cNvSpPr txBox="1">
            <a:spLocks noGrp="1"/>
          </p:cNvSpPr>
          <p:nvPr>
            <p:ph type="subTitle" idx="1"/>
          </p:nvPr>
        </p:nvSpPr>
        <p:spPr>
          <a:xfrm>
            <a:off x="1143000" y="3002388"/>
            <a:ext cx="6858000" cy="6603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accent3"/>
              </a:buClr>
              <a:buSzPts val="1800"/>
              <a:buNone/>
              <a:defRPr sz="1800">
                <a:solidFill>
                  <a:schemeClr val="accent3"/>
                </a:solidFill>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matchingName="Large Type 1">
  <p:cSld name="Large Type_1">
    <p:bg>
      <p:bgPr>
        <a:solidFill>
          <a:schemeClr val="dk2"/>
        </a:solidFill>
        <a:effectLst/>
      </p:bgPr>
    </p:bg>
    <p:spTree>
      <p:nvGrpSpPr>
        <p:cNvPr id="1" name="Shape 522"/>
        <p:cNvGrpSpPr/>
        <p:nvPr/>
      </p:nvGrpSpPr>
      <p:grpSpPr>
        <a:xfrm>
          <a:off x="0" y="0"/>
          <a:ext cx="0" cy="0"/>
          <a:chOff x="0" y="0"/>
          <a:chExt cx="0" cy="0"/>
        </a:xfrm>
      </p:grpSpPr>
      <p:sp>
        <p:nvSpPr>
          <p:cNvPr id="523" name="Google Shape;523;p81"/>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524" name="Google Shape;524;p81" descr="Decorative line break"/>
          <p:cNvPicPr preferRelativeResize="0"/>
          <p:nvPr/>
        </p:nvPicPr>
        <p:blipFill rotWithShape="1">
          <a:blip r:embed="rId2">
            <a:alphaModFix/>
          </a:blip>
          <a:srcRect/>
          <a:stretch/>
        </p:blipFill>
        <p:spPr>
          <a:xfrm>
            <a:off x="4089652" y="2886671"/>
            <a:ext cx="964694" cy="18288"/>
          </a:xfrm>
          <a:prstGeom prst="rect">
            <a:avLst/>
          </a:prstGeom>
          <a:noFill/>
          <a:ln>
            <a:noFill/>
          </a:ln>
        </p:spPr>
      </p:pic>
      <p:sp>
        <p:nvSpPr>
          <p:cNvPr id="525" name="Google Shape;525;p81"/>
          <p:cNvSpPr txBox="1">
            <a:spLocks noGrp="1"/>
          </p:cNvSpPr>
          <p:nvPr>
            <p:ph type="ctrTitle"/>
          </p:nvPr>
        </p:nvSpPr>
        <p:spPr>
          <a:xfrm>
            <a:off x="1143000" y="1124344"/>
            <a:ext cx="6858000" cy="17907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dk2"/>
              </a:buClr>
              <a:buSzPts val="9000"/>
              <a:buFont typeface="Calibri"/>
              <a:buNone/>
              <a:defRPr sz="9000">
                <a:solidFill>
                  <a:schemeClr val="dk2"/>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26" name="Google Shape;526;p81"/>
          <p:cNvSpPr txBox="1">
            <a:spLocks noGrp="1"/>
          </p:cNvSpPr>
          <p:nvPr>
            <p:ph type="dt" idx="10"/>
          </p:nvPr>
        </p:nvSpPr>
        <p:spPr>
          <a:xfrm>
            <a:off x="2891118" y="4604845"/>
            <a:ext cx="33819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Clr>
                <a:schemeClr val="dk2"/>
              </a:buClr>
              <a:buSzPts val="1100"/>
              <a:buFont typeface="Calibri"/>
              <a:buNone/>
              <a:defRPr sz="1100"/>
            </a:lvl1pPr>
            <a:lvl2pPr lvl="1" algn="l" rtl="0">
              <a:spcBef>
                <a:spcPts val="0"/>
              </a:spcBef>
              <a:spcAft>
                <a:spcPts val="0"/>
              </a:spcAft>
              <a:buClr>
                <a:schemeClr val="dk1"/>
              </a:buClr>
              <a:buSzPts val="1100"/>
              <a:buFont typeface="Calibri"/>
              <a:buNone/>
              <a:defRPr sz="1100"/>
            </a:lvl2pPr>
            <a:lvl3pPr lvl="2" algn="l" rtl="0">
              <a:spcBef>
                <a:spcPts val="0"/>
              </a:spcBef>
              <a:spcAft>
                <a:spcPts val="0"/>
              </a:spcAft>
              <a:buClr>
                <a:schemeClr val="dk1"/>
              </a:buClr>
              <a:buSzPts val="1100"/>
              <a:buFont typeface="Calibri"/>
              <a:buNone/>
              <a:defRPr sz="1100"/>
            </a:lvl3pPr>
            <a:lvl4pPr lvl="3" algn="l" rtl="0">
              <a:spcBef>
                <a:spcPts val="0"/>
              </a:spcBef>
              <a:spcAft>
                <a:spcPts val="0"/>
              </a:spcAft>
              <a:buClr>
                <a:schemeClr val="dk1"/>
              </a:buClr>
              <a:buSzPts val="1100"/>
              <a:buFont typeface="Calibri"/>
              <a:buNone/>
              <a:defRPr sz="1100"/>
            </a:lvl4pPr>
            <a:lvl5pPr lvl="4" algn="l" rtl="0">
              <a:spcBef>
                <a:spcPts val="0"/>
              </a:spcBef>
              <a:spcAft>
                <a:spcPts val="0"/>
              </a:spcAft>
              <a:buClr>
                <a:schemeClr val="dk1"/>
              </a:buClr>
              <a:buSzPts val="1100"/>
              <a:buFont typeface="Calibri"/>
              <a:buNone/>
              <a:defRPr sz="1100"/>
            </a:lvl5pPr>
            <a:lvl6pPr lvl="5" algn="l" rtl="0">
              <a:spcBef>
                <a:spcPts val="0"/>
              </a:spcBef>
              <a:spcAft>
                <a:spcPts val="0"/>
              </a:spcAft>
              <a:buClr>
                <a:schemeClr val="dk1"/>
              </a:buClr>
              <a:buSzPts val="1100"/>
              <a:buFont typeface="Calibri"/>
              <a:buNone/>
              <a:defRPr sz="1100"/>
            </a:lvl6pPr>
            <a:lvl7pPr lvl="6" algn="l" rtl="0">
              <a:spcBef>
                <a:spcPts val="0"/>
              </a:spcBef>
              <a:spcAft>
                <a:spcPts val="0"/>
              </a:spcAft>
              <a:buClr>
                <a:schemeClr val="dk1"/>
              </a:buClr>
              <a:buSzPts val="1100"/>
              <a:buFont typeface="Calibri"/>
              <a:buNone/>
              <a:defRPr sz="1100"/>
            </a:lvl7pPr>
            <a:lvl8pPr lvl="7" algn="l" rtl="0">
              <a:spcBef>
                <a:spcPts val="0"/>
              </a:spcBef>
              <a:spcAft>
                <a:spcPts val="0"/>
              </a:spcAft>
              <a:buClr>
                <a:schemeClr val="dk1"/>
              </a:buClr>
              <a:buSzPts val="1100"/>
              <a:buFont typeface="Calibri"/>
              <a:buNone/>
              <a:defRPr sz="1100"/>
            </a:lvl8pPr>
            <a:lvl9pPr lvl="8" algn="l" rtl="0">
              <a:spcBef>
                <a:spcPts val="0"/>
              </a:spcBef>
              <a:spcAft>
                <a:spcPts val="0"/>
              </a:spcAft>
              <a:buClr>
                <a:schemeClr val="dk1"/>
              </a:buClr>
              <a:buSzPts val="1100"/>
              <a:buFont typeface="Calibri"/>
              <a:buNone/>
              <a:defRPr sz="1100"/>
            </a:lvl9pPr>
          </a:lstStyle>
          <a:p>
            <a:endParaRPr/>
          </a:p>
        </p:txBody>
      </p:sp>
      <p:sp>
        <p:nvSpPr>
          <p:cNvPr id="527" name="Google Shape;527;p81"/>
          <p:cNvSpPr txBox="1">
            <a:spLocks noGrp="1"/>
          </p:cNvSpPr>
          <p:nvPr>
            <p:ph type="ftr" idx="11"/>
          </p:nvPr>
        </p:nvSpPr>
        <p:spPr>
          <a:xfrm>
            <a:off x="537882" y="4604845"/>
            <a:ext cx="21480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Clr>
                <a:schemeClr val="dk2"/>
              </a:buClr>
              <a:buSzPts val="1100"/>
              <a:buFont typeface="Calibri"/>
              <a:buNone/>
              <a:defRPr sz="1100"/>
            </a:lvl1pPr>
            <a:lvl2pPr lvl="1" algn="l" rtl="0">
              <a:spcBef>
                <a:spcPts val="0"/>
              </a:spcBef>
              <a:spcAft>
                <a:spcPts val="0"/>
              </a:spcAft>
              <a:buClr>
                <a:schemeClr val="dk1"/>
              </a:buClr>
              <a:buSzPts val="1100"/>
              <a:buFont typeface="Calibri"/>
              <a:buNone/>
              <a:defRPr sz="1100"/>
            </a:lvl2pPr>
            <a:lvl3pPr lvl="2" algn="l" rtl="0">
              <a:spcBef>
                <a:spcPts val="0"/>
              </a:spcBef>
              <a:spcAft>
                <a:spcPts val="0"/>
              </a:spcAft>
              <a:buClr>
                <a:schemeClr val="dk1"/>
              </a:buClr>
              <a:buSzPts val="1100"/>
              <a:buFont typeface="Calibri"/>
              <a:buNone/>
              <a:defRPr sz="1100"/>
            </a:lvl3pPr>
            <a:lvl4pPr lvl="3" algn="l" rtl="0">
              <a:spcBef>
                <a:spcPts val="0"/>
              </a:spcBef>
              <a:spcAft>
                <a:spcPts val="0"/>
              </a:spcAft>
              <a:buClr>
                <a:schemeClr val="dk1"/>
              </a:buClr>
              <a:buSzPts val="1100"/>
              <a:buFont typeface="Calibri"/>
              <a:buNone/>
              <a:defRPr sz="1100"/>
            </a:lvl4pPr>
            <a:lvl5pPr lvl="4" algn="l" rtl="0">
              <a:spcBef>
                <a:spcPts val="0"/>
              </a:spcBef>
              <a:spcAft>
                <a:spcPts val="0"/>
              </a:spcAft>
              <a:buClr>
                <a:schemeClr val="dk1"/>
              </a:buClr>
              <a:buSzPts val="1100"/>
              <a:buFont typeface="Calibri"/>
              <a:buNone/>
              <a:defRPr sz="1100"/>
            </a:lvl5pPr>
            <a:lvl6pPr lvl="5" algn="l" rtl="0">
              <a:spcBef>
                <a:spcPts val="0"/>
              </a:spcBef>
              <a:spcAft>
                <a:spcPts val="0"/>
              </a:spcAft>
              <a:buClr>
                <a:schemeClr val="dk1"/>
              </a:buClr>
              <a:buSzPts val="1100"/>
              <a:buFont typeface="Calibri"/>
              <a:buNone/>
              <a:defRPr sz="1100"/>
            </a:lvl6pPr>
            <a:lvl7pPr lvl="6" algn="l" rtl="0">
              <a:spcBef>
                <a:spcPts val="0"/>
              </a:spcBef>
              <a:spcAft>
                <a:spcPts val="0"/>
              </a:spcAft>
              <a:buClr>
                <a:schemeClr val="dk1"/>
              </a:buClr>
              <a:buSzPts val="1100"/>
              <a:buFont typeface="Calibri"/>
              <a:buNone/>
              <a:defRPr sz="1100"/>
            </a:lvl7pPr>
            <a:lvl8pPr lvl="7" algn="l" rtl="0">
              <a:spcBef>
                <a:spcPts val="0"/>
              </a:spcBef>
              <a:spcAft>
                <a:spcPts val="0"/>
              </a:spcAft>
              <a:buClr>
                <a:schemeClr val="dk1"/>
              </a:buClr>
              <a:buSzPts val="1100"/>
              <a:buFont typeface="Calibri"/>
              <a:buNone/>
              <a:defRPr sz="1100"/>
            </a:lvl8pPr>
            <a:lvl9pPr lvl="8" algn="l" rtl="0">
              <a:spcBef>
                <a:spcPts val="0"/>
              </a:spcBef>
              <a:spcAft>
                <a:spcPts val="0"/>
              </a:spcAft>
              <a:buClr>
                <a:schemeClr val="dk1"/>
              </a:buClr>
              <a:buSzPts val="1100"/>
              <a:buFont typeface="Calibri"/>
              <a:buNone/>
              <a:defRPr sz="1100"/>
            </a:lvl9pPr>
          </a:lstStyle>
          <a:p>
            <a:endParaRPr/>
          </a:p>
        </p:txBody>
      </p:sp>
      <p:sp>
        <p:nvSpPr>
          <p:cNvPr id="528" name="Google Shape;528;p81"/>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spcAft>
                <a:spcPts val="0"/>
              </a:spcAft>
              <a:buClr>
                <a:schemeClr val="dk2"/>
              </a:buClr>
              <a:buSzPts val="900"/>
              <a:buFont typeface="Calibri"/>
              <a:buNone/>
              <a:defRPr sz="900" b="0" i="0" u="none" strike="noStrike" cap="none">
                <a:solidFill>
                  <a:schemeClr val="dk2"/>
                </a:solidFill>
                <a:latin typeface="Calibri"/>
                <a:ea typeface="Calibri"/>
                <a:cs typeface="Calibri"/>
                <a:sym typeface="Calibri"/>
              </a:defRPr>
            </a:lvl1pPr>
            <a:lvl2pPr marL="0" marR="0" lvl="1" indent="0" algn="r" rtl="0">
              <a:spcBef>
                <a:spcPts val="0"/>
              </a:spcBef>
              <a:spcAft>
                <a:spcPts val="0"/>
              </a:spcAft>
              <a:buClr>
                <a:schemeClr val="dk2"/>
              </a:buClr>
              <a:buSzPts val="900"/>
              <a:buFont typeface="Calibri"/>
              <a:buNone/>
              <a:defRPr sz="900" b="0" i="0" u="none" strike="noStrike" cap="none">
                <a:solidFill>
                  <a:schemeClr val="dk2"/>
                </a:solidFill>
                <a:latin typeface="Calibri"/>
                <a:ea typeface="Calibri"/>
                <a:cs typeface="Calibri"/>
                <a:sym typeface="Calibri"/>
              </a:defRPr>
            </a:lvl2pPr>
            <a:lvl3pPr marL="0" marR="0" lvl="2" indent="0" algn="r" rtl="0">
              <a:spcBef>
                <a:spcPts val="0"/>
              </a:spcBef>
              <a:spcAft>
                <a:spcPts val="0"/>
              </a:spcAft>
              <a:buClr>
                <a:schemeClr val="dk2"/>
              </a:buClr>
              <a:buSzPts val="900"/>
              <a:buFont typeface="Calibri"/>
              <a:buNone/>
              <a:defRPr sz="900" b="0" i="0" u="none" strike="noStrike" cap="none">
                <a:solidFill>
                  <a:schemeClr val="dk2"/>
                </a:solidFill>
                <a:latin typeface="Calibri"/>
                <a:ea typeface="Calibri"/>
                <a:cs typeface="Calibri"/>
                <a:sym typeface="Calibri"/>
              </a:defRPr>
            </a:lvl3pPr>
            <a:lvl4pPr marL="0" marR="0" lvl="3" indent="0" algn="r" rtl="0">
              <a:spcBef>
                <a:spcPts val="0"/>
              </a:spcBef>
              <a:spcAft>
                <a:spcPts val="0"/>
              </a:spcAft>
              <a:buClr>
                <a:schemeClr val="dk2"/>
              </a:buClr>
              <a:buSzPts val="900"/>
              <a:buFont typeface="Calibri"/>
              <a:buNone/>
              <a:defRPr sz="900" b="0" i="0" u="none" strike="noStrike" cap="none">
                <a:solidFill>
                  <a:schemeClr val="dk2"/>
                </a:solidFill>
                <a:latin typeface="Calibri"/>
                <a:ea typeface="Calibri"/>
                <a:cs typeface="Calibri"/>
                <a:sym typeface="Calibri"/>
              </a:defRPr>
            </a:lvl4pPr>
            <a:lvl5pPr marL="0" marR="0" lvl="4" indent="0" algn="r" rtl="0">
              <a:spcBef>
                <a:spcPts val="0"/>
              </a:spcBef>
              <a:spcAft>
                <a:spcPts val="0"/>
              </a:spcAft>
              <a:buClr>
                <a:schemeClr val="dk2"/>
              </a:buClr>
              <a:buSzPts val="900"/>
              <a:buFont typeface="Calibri"/>
              <a:buNone/>
              <a:defRPr sz="900" b="0" i="0" u="none" strike="noStrike" cap="none">
                <a:solidFill>
                  <a:schemeClr val="dk2"/>
                </a:solidFill>
                <a:latin typeface="Calibri"/>
                <a:ea typeface="Calibri"/>
                <a:cs typeface="Calibri"/>
                <a:sym typeface="Calibri"/>
              </a:defRPr>
            </a:lvl5pPr>
            <a:lvl6pPr marL="0" marR="0" lvl="5" indent="0" algn="r" rtl="0">
              <a:spcBef>
                <a:spcPts val="0"/>
              </a:spcBef>
              <a:spcAft>
                <a:spcPts val="0"/>
              </a:spcAft>
              <a:buClr>
                <a:schemeClr val="dk2"/>
              </a:buClr>
              <a:buSzPts val="900"/>
              <a:buFont typeface="Calibri"/>
              <a:buNone/>
              <a:defRPr sz="900" b="0" i="0" u="none" strike="noStrike" cap="none">
                <a:solidFill>
                  <a:schemeClr val="dk2"/>
                </a:solidFill>
                <a:latin typeface="Calibri"/>
                <a:ea typeface="Calibri"/>
                <a:cs typeface="Calibri"/>
                <a:sym typeface="Calibri"/>
              </a:defRPr>
            </a:lvl6pPr>
            <a:lvl7pPr marL="0" marR="0" lvl="6" indent="0" algn="r" rtl="0">
              <a:spcBef>
                <a:spcPts val="0"/>
              </a:spcBef>
              <a:spcAft>
                <a:spcPts val="0"/>
              </a:spcAft>
              <a:buClr>
                <a:schemeClr val="dk2"/>
              </a:buClr>
              <a:buSzPts val="900"/>
              <a:buFont typeface="Calibri"/>
              <a:buNone/>
              <a:defRPr sz="900" b="0" i="0" u="none" strike="noStrike" cap="none">
                <a:solidFill>
                  <a:schemeClr val="dk2"/>
                </a:solidFill>
                <a:latin typeface="Calibri"/>
                <a:ea typeface="Calibri"/>
                <a:cs typeface="Calibri"/>
                <a:sym typeface="Calibri"/>
              </a:defRPr>
            </a:lvl7pPr>
            <a:lvl8pPr marL="0" marR="0" lvl="7" indent="0" algn="r" rtl="0">
              <a:spcBef>
                <a:spcPts val="0"/>
              </a:spcBef>
              <a:spcAft>
                <a:spcPts val="0"/>
              </a:spcAft>
              <a:buClr>
                <a:schemeClr val="dk2"/>
              </a:buClr>
              <a:buSzPts val="900"/>
              <a:buFont typeface="Calibri"/>
              <a:buNone/>
              <a:defRPr sz="900" b="0" i="0" u="none" strike="noStrike" cap="none">
                <a:solidFill>
                  <a:schemeClr val="dk2"/>
                </a:solidFill>
                <a:latin typeface="Calibri"/>
                <a:ea typeface="Calibri"/>
                <a:cs typeface="Calibri"/>
                <a:sym typeface="Calibri"/>
              </a:defRPr>
            </a:lvl8pPr>
            <a:lvl9pPr marL="0" marR="0" lvl="8" indent="0" algn="r" rtl="0">
              <a:spcBef>
                <a:spcPts val="0"/>
              </a:spcBef>
              <a:spcAft>
                <a:spcPts val="0"/>
              </a:spcAft>
              <a:buClr>
                <a:schemeClr val="dk2"/>
              </a:buClr>
              <a:buSzPts val="900"/>
              <a:buFont typeface="Calibri"/>
              <a:buNone/>
              <a:defRPr sz="9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529" name="Google Shape;529;p81"/>
          <p:cNvSpPr txBox="1">
            <a:spLocks noGrp="1"/>
          </p:cNvSpPr>
          <p:nvPr>
            <p:ph type="subTitle" idx="1"/>
          </p:nvPr>
        </p:nvSpPr>
        <p:spPr>
          <a:xfrm>
            <a:off x="1143000" y="3002388"/>
            <a:ext cx="6858000" cy="6603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dk2"/>
              </a:buClr>
              <a:buSzPts val="1800"/>
              <a:buNone/>
              <a:defRPr sz="1800">
                <a:solidFill>
                  <a:schemeClr val="dk2"/>
                </a:solidFill>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matchingName="Large Type 2">
  <p:cSld name="Large Type_2">
    <p:bg>
      <p:bgPr>
        <a:solidFill>
          <a:schemeClr val="dk2"/>
        </a:solidFill>
        <a:effectLst/>
      </p:bgPr>
    </p:bg>
    <p:spTree>
      <p:nvGrpSpPr>
        <p:cNvPr id="1" name="Shape 530"/>
        <p:cNvGrpSpPr/>
        <p:nvPr/>
      </p:nvGrpSpPr>
      <p:grpSpPr>
        <a:xfrm>
          <a:off x="0" y="0"/>
          <a:ext cx="0" cy="0"/>
          <a:chOff x="0" y="0"/>
          <a:chExt cx="0" cy="0"/>
        </a:xfrm>
      </p:grpSpPr>
      <p:sp>
        <p:nvSpPr>
          <p:cNvPr id="531" name="Google Shape;531;p82"/>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pic>
        <p:nvPicPr>
          <p:cNvPr id="532" name="Google Shape;532;p82" descr="Decorative line break"/>
          <p:cNvPicPr preferRelativeResize="0"/>
          <p:nvPr/>
        </p:nvPicPr>
        <p:blipFill rotWithShape="1">
          <a:blip r:embed="rId2">
            <a:alphaModFix/>
          </a:blip>
          <a:srcRect/>
          <a:stretch/>
        </p:blipFill>
        <p:spPr>
          <a:xfrm>
            <a:off x="4089652" y="2886671"/>
            <a:ext cx="964694" cy="18288"/>
          </a:xfrm>
          <a:prstGeom prst="rect">
            <a:avLst/>
          </a:prstGeom>
          <a:noFill/>
          <a:ln>
            <a:noFill/>
          </a:ln>
        </p:spPr>
      </p:pic>
      <p:sp>
        <p:nvSpPr>
          <p:cNvPr id="533" name="Google Shape;533;p82"/>
          <p:cNvSpPr txBox="1">
            <a:spLocks noGrp="1"/>
          </p:cNvSpPr>
          <p:nvPr>
            <p:ph type="ctrTitle"/>
          </p:nvPr>
        </p:nvSpPr>
        <p:spPr>
          <a:xfrm>
            <a:off x="1143000" y="1124344"/>
            <a:ext cx="6858000" cy="17907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dk2"/>
              </a:buClr>
              <a:buSzPts val="9000"/>
              <a:buFont typeface="Calibri"/>
              <a:buNone/>
              <a:defRPr sz="9000">
                <a:solidFill>
                  <a:schemeClr val="dk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34" name="Google Shape;534;p82"/>
          <p:cNvSpPr txBox="1">
            <a:spLocks noGrp="1"/>
          </p:cNvSpPr>
          <p:nvPr>
            <p:ph type="dt" idx="10"/>
          </p:nvPr>
        </p:nvSpPr>
        <p:spPr>
          <a:xfrm>
            <a:off x="2891118" y="4604845"/>
            <a:ext cx="33819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35" name="Google Shape;535;p82"/>
          <p:cNvSpPr txBox="1">
            <a:spLocks noGrp="1"/>
          </p:cNvSpPr>
          <p:nvPr>
            <p:ph type="ftr" idx="11"/>
          </p:nvPr>
        </p:nvSpPr>
        <p:spPr>
          <a:xfrm>
            <a:off x="537882" y="4604845"/>
            <a:ext cx="21480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36" name="Google Shape;536;p82"/>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537" name="Google Shape;537;p82"/>
          <p:cNvSpPr txBox="1">
            <a:spLocks noGrp="1"/>
          </p:cNvSpPr>
          <p:nvPr>
            <p:ph type="subTitle" idx="1"/>
          </p:nvPr>
        </p:nvSpPr>
        <p:spPr>
          <a:xfrm>
            <a:off x="1143000" y="3002388"/>
            <a:ext cx="6858000" cy="6603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dk2"/>
              </a:buClr>
              <a:buSzPts val="1800"/>
              <a:buNone/>
              <a:defRPr sz="1800">
                <a:solidFill>
                  <a:schemeClr val="dk2"/>
                </a:solidFill>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matchingName="Large Type 3">
  <p:cSld name="Large Type_3">
    <p:bg>
      <p:bgPr>
        <a:solidFill>
          <a:schemeClr val="accent5"/>
        </a:solidFill>
        <a:effectLst/>
      </p:bgPr>
    </p:bg>
    <p:spTree>
      <p:nvGrpSpPr>
        <p:cNvPr id="1" name="Shape 538"/>
        <p:cNvGrpSpPr/>
        <p:nvPr/>
      </p:nvGrpSpPr>
      <p:grpSpPr>
        <a:xfrm>
          <a:off x="0" y="0"/>
          <a:ext cx="0" cy="0"/>
          <a:chOff x="0" y="0"/>
          <a:chExt cx="0" cy="0"/>
        </a:xfrm>
      </p:grpSpPr>
      <p:sp>
        <p:nvSpPr>
          <p:cNvPr id="539" name="Google Shape;539;p83"/>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pic>
        <p:nvPicPr>
          <p:cNvPr id="540" name="Google Shape;540;p83" descr="Decorative line break"/>
          <p:cNvPicPr preferRelativeResize="0"/>
          <p:nvPr/>
        </p:nvPicPr>
        <p:blipFill rotWithShape="1">
          <a:blip r:embed="rId2">
            <a:alphaModFix/>
          </a:blip>
          <a:srcRect/>
          <a:stretch/>
        </p:blipFill>
        <p:spPr>
          <a:xfrm>
            <a:off x="4089652" y="2886671"/>
            <a:ext cx="964694" cy="18288"/>
          </a:xfrm>
          <a:prstGeom prst="rect">
            <a:avLst/>
          </a:prstGeom>
          <a:noFill/>
          <a:ln>
            <a:noFill/>
          </a:ln>
        </p:spPr>
      </p:pic>
      <p:sp>
        <p:nvSpPr>
          <p:cNvPr id="541" name="Google Shape;541;p83"/>
          <p:cNvSpPr txBox="1">
            <a:spLocks noGrp="1"/>
          </p:cNvSpPr>
          <p:nvPr>
            <p:ph type="ctrTitle"/>
          </p:nvPr>
        </p:nvSpPr>
        <p:spPr>
          <a:xfrm>
            <a:off x="1143000" y="1124344"/>
            <a:ext cx="6858000" cy="17907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accent5"/>
              </a:buClr>
              <a:buSzPts val="9000"/>
              <a:buFont typeface="Calibri"/>
              <a:buNone/>
              <a:defRPr sz="9000">
                <a:solidFill>
                  <a:schemeClr val="accent5"/>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42" name="Google Shape;542;p83"/>
          <p:cNvSpPr txBox="1">
            <a:spLocks noGrp="1"/>
          </p:cNvSpPr>
          <p:nvPr>
            <p:ph type="dt" idx="10"/>
          </p:nvPr>
        </p:nvSpPr>
        <p:spPr>
          <a:xfrm>
            <a:off x="2891118" y="4604845"/>
            <a:ext cx="33819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43" name="Google Shape;543;p83"/>
          <p:cNvSpPr txBox="1">
            <a:spLocks noGrp="1"/>
          </p:cNvSpPr>
          <p:nvPr>
            <p:ph type="ftr" idx="11"/>
          </p:nvPr>
        </p:nvSpPr>
        <p:spPr>
          <a:xfrm>
            <a:off x="537882" y="4604845"/>
            <a:ext cx="21480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44" name="Google Shape;544;p83"/>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545" name="Google Shape;545;p83"/>
          <p:cNvSpPr txBox="1">
            <a:spLocks noGrp="1"/>
          </p:cNvSpPr>
          <p:nvPr>
            <p:ph type="subTitle" idx="1"/>
          </p:nvPr>
        </p:nvSpPr>
        <p:spPr>
          <a:xfrm>
            <a:off x="1143000" y="3002388"/>
            <a:ext cx="6858000" cy="6603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accent5"/>
              </a:buClr>
              <a:buSzPts val="1800"/>
              <a:buNone/>
              <a:defRPr sz="1800">
                <a:solidFill>
                  <a:schemeClr val="accent5"/>
                </a:solidFill>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matchingName="Follow Us">
  <p:cSld name="Follow Us">
    <p:bg>
      <p:bgPr>
        <a:solidFill>
          <a:schemeClr val="accent1"/>
        </a:solidFill>
        <a:effectLst/>
      </p:bgPr>
    </p:bg>
    <p:spTree>
      <p:nvGrpSpPr>
        <p:cNvPr id="1" name="Shape 546"/>
        <p:cNvGrpSpPr/>
        <p:nvPr/>
      </p:nvGrpSpPr>
      <p:grpSpPr>
        <a:xfrm>
          <a:off x="0" y="0"/>
          <a:ext cx="0" cy="0"/>
          <a:chOff x="0" y="0"/>
          <a:chExt cx="0" cy="0"/>
        </a:xfrm>
      </p:grpSpPr>
      <p:sp>
        <p:nvSpPr>
          <p:cNvPr id="547" name="Google Shape;547;p84"/>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pic>
        <p:nvPicPr>
          <p:cNvPr id="548" name="Google Shape;548;p84" descr="Decorative line break"/>
          <p:cNvPicPr preferRelativeResize="0"/>
          <p:nvPr/>
        </p:nvPicPr>
        <p:blipFill rotWithShape="1">
          <a:blip r:embed="rId2">
            <a:alphaModFix/>
          </a:blip>
          <a:srcRect/>
          <a:stretch/>
        </p:blipFill>
        <p:spPr>
          <a:xfrm>
            <a:off x="4089652" y="2886671"/>
            <a:ext cx="964694" cy="18288"/>
          </a:xfrm>
          <a:prstGeom prst="rect">
            <a:avLst/>
          </a:prstGeom>
          <a:noFill/>
          <a:ln>
            <a:noFill/>
          </a:ln>
        </p:spPr>
      </p:pic>
      <p:sp>
        <p:nvSpPr>
          <p:cNvPr id="549" name="Google Shape;549;p84"/>
          <p:cNvSpPr txBox="1">
            <a:spLocks noGrp="1"/>
          </p:cNvSpPr>
          <p:nvPr>
            <p:ph type="ctrTitle"/>
          </p:nvPr>
        </p:nvSpPr>
        <p:spPr>
          <a:xfrm>
            <a:off x="1143000" y="1124344"/>
            <a:ext cx="6858000" cy="17907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accent1"/>
              </a:buClr>
              <a:buSzPts val="9000"/>
              <a:buFont typeface="Calibri"/>
              <a:buNone/>
              <a:defRPr sz="9000">
                <a:solidFill>
                  <a:schemeClr val="accen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50" name="Google Shape;550;p84"/>
          <p:cNvSpPr txBox="1">
            <a:spLocks noGrp="1"/>
          </p:cNvSpPr>
          <p:nvPr>
            <p:ph type="dt" idx="10"/>
          </p:nvPr>
        </p:nvSpPr>
        <p:spPr>
          <a:xfrm>
            <a:off x="2891118" y="4604845"/>
            <a:ext cx="33819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51" name="Google Shape;551;p84"/>
          <p:cNvSpPr txBox="1">
            <a:spLocks noGrp="1"/>
          </p:cNvSpPr>
          <p:nvPr>
            <p:ph type="ftr" idx="11"/>
          </p:nvPr>
        </p:nvSpPr>
        <p:spPr>
          <a:xfrm>
            <a:off x="537882" y="4604845"/>
            <a:ext cx="21480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52" name="Google Shape;552;p84"/>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pic>
        <p:nvPicPr>
          <p:cNvPr id="553" name="Google Shape;553;p84" descr="Twitter icon"/>
          <p:cNvPicPr preferRelativeResize="0"/>
          <p:nvPr/>
        </p:nvPicPr>
        <p:blipFill rotWithShape="1">
          <a:blip r:embed="rId3">
            <a:alphaModFix/>
          </a:blip>
          <a:srcRect/>
          <a:stretch/>
        </p:blipFill>
        <p:spPr>
          <a:xfrm>
            <a:off x="2038718" y="3032551"/>
            <a:ext cx="375030" cy="375030"/>
          </a:xfrm>
          <a:prstGeom prst="rect">
            <a:avLst/>
          </a:prstGeom>
          <a:noFill/>
          <a:ln>
            <a:noFill/>
          </a:ln>
        </p:spPr>
      </p:pic>
      <p:pic>
        <p:nvPicPr>
          <p:cNvPr id="554" name="Google Shape;554;p84" descr="Facebook icon"/>
          <p:cNvPicPr preferRelativeResize="0"/>
          <p:nvPr/>
        </p:nvPicPr>
        <p:blipFill rotWithShape="1">
          <a:blip r:embed="rId4">
            <a:alphaModFix/>
          </a:blip>
          <a:srcRect/>
          <a:stretch/>
        </p:blipFill>
        <p:spPr>
          <a:xfrm>
            <a:off x="6768720" y="3032551"/>
            <a:ext cx="375030" cy="375030"/>
          </a:xfrm>
          <a:prstGeom prst="rect">
            <a:avLst/>
          </a:prstGeom>
          <a:noFill/>
          <a:ln>
            <a:noFill/>
          </a:ln>
        </p:spPr>
      </p:pic>
      <p:sp>
        <p:nvSpPr>
          <p:cNvPr id="555" name="Google Shape;555;p84"/>
          <p:cNvSpPr txBox="1"/>
          <p:nvPr/>
        </p:nvSpPr>
        <p:spPr>
          <a:xfrm>
            <a:off x="2038718" y="3032551"/>
            <a:ext cx="5105100" cy="3462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chemeClr val="accent1"/>
              </a:buClr>
              <a:buSzPts val="1800"/>
              <a:buFont typeface="Calibri"/>
              <a:buNone/>
            </a:pPr>
            <a:r>
              <a:rPr lang="en" sz="1800" b="0" i="0" u="none" strike="noStrike" cap="none">
                <a:solidFill>
                  <a:schemeClr val="accent1"/>
                </a:solidFill>
                <a:latin typeface="Calibri"/>
                <a:ea typeface="Calibri"/>
                <a:cs typeface="Calibri"/>
                <a:sym typeface="Calibri"/>
              </a:rPr>
              <a:t>twitter.com/ORDeptEd | fb.com/ORDeptEd</a:t>
            </a:r>
            <a:endParaRPr sz="1800" b="0" i="0" u="none" strike="noStrike" cap="none">
              <a:solidFill>
                <a:schemeClr val="accent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63" Type="http://schemas.openxmlformats.org/officeDocument/2006/relationships/slideLayout" Target="../slideLayouts/slideLayout74.xml"/><Relationship Id="rId68" Type="http://schemas.openxmlformats.org/officeDocument/2006/relationships/slideLayout" Target="../slideLayouts/slideLayout79.xml"/><Relationship Id="rId7" Type="http://schemas.openxmlformats.org/officeDocument/2006/relationships/slideLayout" Target="../slideLayouts/slideLayout18.xml"/><Relationship Id="rId71" Type="http://schemas.openxmlformats.org/officeDocument/2006/relationships/slideLayout" Target="../slideLayouts/slideLayout8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66" Type="http://schemas.openxmlformats.org/officeDocument/2006/relationships/slideLayout" Target="../slideLayouts/slideLayout77.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 Id="rId61" Type="http://schemas.openxmlformats.org/officeDocument/2006/relationships/slideLayout" Target="../slideLayouts/slideLayout7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60" Type="http://schemas.openxmlformats.org/officeDocument/2006/relationships/slideLayout" Target="../slideLayouts/slideLayout71.xml"/><Relationship Id="rId65" Type="http://schemas.openxmlformats.org/officeDocument/2006/relationships/slideLayout" Target="../slideLayouts/slideLayout76.xml"/><Relationship Id="rId73"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56" Type="http://schemas.openxmlformats.org/officeDocument/2006/relationships/slideLayout" Target="../slideLayouts/slideLayout67.xml"/><Relationship Id="rId64" Type="http://schemas.openxmlformats.org/officeDocument/2006/relationships/slideLayout" Target="../slideLayouts/slideLayout75.xml"/><Relationship Id="rId69" Type="http://schemas.openxmlformats.org/officeDocument/2006/relationships/slideLayout" Target="../slideLayouts/slideLayout80.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72" Type="http://schemas.openxmlformats.org/officeDocument/2006/relationships/theme" Target="../theme/theme2.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59" Type="http://schemas.openxmlformats.org/officeDocument/2006/relationships/slideLayout" Target="../slideLayouts/slideLayout70.xml"/><Relationship Id="rId67" Type="http://schemas.openxmlformats.org/officeDocument/2006/relationships/slideLayout" Target="../slideLayouts/slideLayout78.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62" Type="http://schemas.openxmlformats.org/officeDocument/2006/relationships/slideLayout" Target="../slideLayouts/slideLayout73.xml"/><Relationship Id="rId70" Type="http://schemas.openxmlformats.org/officeDocument/2006/relationships/slideLayout" Target="../slideLayouts/slideLayout81.xml"/><Relationship Id="rId1" Type="http://schemas.openxmlformats.org/officeDocument/2006/relationships/slideLayout" Target="../slideLayouts/slideLayout12.xml"/><Relationship Id="rId6"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0"/>
        <p:cNvGrpSpPr/>
        <p:nvPr/>
      </p:nvGrpSpPr>
      <p:grpSpPr>
        <a:xfrm>
          <a:off x="0" y="0"/>
          <a:ext cx="0" cy="0"/>
          <a:chOff x="0" y="0"/>
          <a:chExt cx="0" cy="0"/>
        </a:xfrm>
      </p:grpSpPr>
      <p:sp>
        <p:nvSpPr>
          <p:cNvPr id="51" name="Google Shape;51;p13"/>
          <p:cNvSpPr/>
          <p:nvPr/>
        </p:nvSpPr>
        <p:spPr>
          <a:xfrm>
            <a:off x="154641" y="161365"/>
            <a:ext cx="8831100" cy="4824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595959"/>
              </a:solidFill>
              <a:latin typeface="Calibri"/>
              <a:ea typeface="Calibri"/>
              <a:cs typeface="Calibri"/>
              <a:sym typeface="Calibri"/>
            </a:endParaRPr>
          </a:p>
        </p:txBody>
      </p:sp>
      <p:sp>
        <p:nvSpPr>
          <p:cNvPr id="52" name="Google Shape;52;p13"/>
          <p:cNvSpPr txBox="1">
            <a:spLocks noGrp="1"/>
          </p:cNvSpPr>
          <p:nvPr>
            <p:ph type="title"/>
          </p:nvPr>
        </p:nvSpPr>
        <p:spPr>
          <a:xfrm>
            <a:off x="537882" y="342900"/>
            <a:ext cx="8088300" cy="770100"/>
          </a:xfrm>
          <a:prstGeom prst="rect">
            <a:avLst/>
          </a:prstGeom>
          <a:noFill/>
          <a:ln>
            <a:noFill/>
          </a:ln>
        </p:spPr>
        <p:txBody>
          <a:bodyPr spcFirstLastPara="1" wrap="square" lIns="68575" tIns="34275" rIns="68575" bIns="34275" anchor="b" anchorCtr="0">
            <a:normAutofit/>
          </a:bodyPr>
          <a:lstStyle>
            <a:lvl1pPr marR="0" lvl="0" algn="l" rtl="0">
              <a:lnSpc>
                <a:spcPct val="90000"/>
              </a:lnSpc>
              <a:spcBef>
                <a:spcPts val="0"/>
              </a:spcBef>
              <a:spcAft>
                <a:spcPts val="0"/>
              </a:spcAft>
              <a:buClr>
                <a:schemeClr val="accent1"/>
              </a:buClr>
              <a:buSzPts val="3300"/>
              <a:buFont typeface="Calibri"/>
              <a:buNone/>
              <a:defRPr sz="3300" b="0" i="0" u="none" strike="noStrike" cap="none">
                <a:solidFill>
                  <a:schemeClr val="accent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53" name="Google Shape;53;p13"/>
          <p:cNvSpPr txBox="1">
            <a:spLocks noGrp="1"/>
          </p:cNvSpPr>
          <p:nvPr>
            <p:ph type="body" idx="1"/>
          </p:nvPr>
        </p:nvSpPr>
        <p:spPr>
          <a:xfrm>
            <a:off x="537882" y="1369219"/>
            <a:ext cx="8088300" cy="3081900"/>
          </a:xfrm>
          <a:prstGeom prst="rect">
            <a:avLst/>
          </a:prstGeom>
          <a:noFill/>
          <a:ln>
            <a:noFill/>
          </a:ln>
        </p:spPr>
        <p:txBody>
          <a:bodyPr spcFirstLastPara="1" wrap="square" lIns="68575" tIns="34275" rIns="68575" bIns="34275" anchor="t" anchorCtr="0">
            <a:normAutofit/>
          </a:bodyPr>
          <a:lstStyle>
            <a:lvl1pPr marL="457200" marR="0" lvl="0" indent="-342900" algn="l" rtl="0">
              <a:lnSpc>
                <a:spcPct val="90000"/>
              </a:lnSpc>
              <a:spcBef>
                <a:spcPts val="8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595959"/>
                </a:solidFill>
                <a:latin typeface="Calibri"/>
                <a:ea typeface="Calibri"/>
                <a:cs typeface="Calibri"/>
                <a:sym typeface="Calibri"/>
              </a:defRPr>
            </a:lvl1pPr>
            <a:lvl2pPr marL="0" marR="0" lvl="1" indent="0" algn="r" rtl="0">
              <a:spcBef>
                <a:spcPts val="0"/>
              </a:spcBef>
              <a:buNone/>
              <a:defRPr sz="900" b="0" i="0" u="none" strike="noStrike" cap="none">
                <a:solidFill>
                  <a:srgbClr val="595959"/>
                </a:solidFill>
                <a:latin typeface="Calibri"/>
                <a:ea typeface="Calibri"/>
                <a:cs typeface="Calibri"/>
                <a:sym typeface="Calibri"/>
              </a:defRPr>
            </a:lvl2pPr>
            <a:lvl3pPr marL="0" marR="0" lvl="2" indent="0" algn="r" rtl="0">
              <a:spcBef>
                <a:spcPts val="0"/>
              </a:spcBef>
              <a:buNone/>
              <a:defRPr sz="900" b="0" i="0" u="none" strike="noStrike" cap="none">
                <a:solidFill>
                  <a:srgbClr val="595959"/>
                </a:solidFill>
                <a:latin typeface="Calibri"/>
                <a:ea typeface="Calibri"/>
                <a:cs typeface="Calibri"/>
                <a:sym typeface="Calibri"/>
              </a:defRPr>
            </a:lvl3pPr>
            <a:lvl4pPr marL="0" marR="0" lvl="3" indent="0" algn="r" rtl="0">
              <a:spcBef>
                <a:spcPts val="0"/>
              </a:spcBef>
              <a:buNone/>
              <a:defRPr sz="900" b="0" i="0" u="none" strike="noStrike" cap="none">
                <a:solidFill>
                  <a:srgbClr val="595959"/>
                </a:solidFill>
                <a:latin typeface="Calibri"/>
                <a:ea typeface="Calibri"/>
                <a:cs typeface="Calibri"/>
                <a:sym typeface="Calibri"/>
              </a:defRPr>
            </a:lvl4pPr>
            <a:lvl5pPr marL="0" marR="0" lvl="4" indent="0" algn="r" rtl="0">
              <a:spcBef>
                <a:spcPts val="0"/>
              </a:spcBef>
              <a:buNone/>
              <a:defRPr sz="900" b="0" i="0" u="none" strike="noStrike" cap="none">
                <a:solidFill>
                  <a:srgbClr val="595959"/>
                </a:solidFill>
                <a:latin typeface="Calibri"/>
                <a:ea typeface="Calibri"/>
                <a:cs typeface="Calibri"/>
                <a:sym typeface="Calibri"/>
              </a:defRPr>
            </a:lvl5pPr>
            <a:lvl6pPr marL="0" marR="0" lvl="5" indent="0" algn="r" rtl="0">
              <a:spcBef>
                <a:spcPts val="0"/>
              </a:spcBef>
              <a:buNone/>
              <a:defRPr sz="900" b="0" i="0" u="none" strike="noStrike" cap="none">
                <a:solidFill>
                  <a:srgbClr val="595959"/>
                </a:solidFill>
                <a:latin typeface="Calibri"/>
                <a:ea typeface="Calibri"/>
                <a:cs typeface="Calibri"/>
                <a:sym typeface="Calibri"/>
              </a:defRPr>
            </a:lvl6pPr>
            <a:lvl7pPr marL="0" marR="0" lvl="6" indent="0" algn="r" rtl="0">
              <a:spcBef>
                <a:spcPts val="0"/>
              </a:spcBef>
              <a:buNone/>
              <a:defRPr sz="900" b="0" i="0" u="none" strike="noStrike" cap="none">
                <a:solidFill>
                  <a:srgbClr val="595959"/>
                </a:solidFill>
                <a:latin typeface="Calibri"/>
                <a:ea typeface="Calibri"/>
                <a:cs typeface="Calibri"/>
                <a:sym typeface="Calibri"/>
              </a:defRPr>
            </a:lvl7pPr>
            <a:lvl8pPr marL="0" marR="0" lvl="7" indent="0" algn="r" rtl="0">
              <a:spcBef>
                <a:spcPts val="0"/>
              </a:spcBef>
              <a:buNone/>
              <a:defRPr sz="900" b="0" i="0" u="none" strike="noStrike" cap="none">
                <a:solidFill>
                  <a:srgbClr val="595959"/>
                </a:solidFill>
                <a:latin typeface="Calibri"/>
                <a:ea typeface="Calibri"/>
                <a:cs typeface="Calibri"/>
                <a:sym typeface="Calibri"/>
              </a:defRPr>
            </a:lvl8pPr>
            <a:lvl9pPr marL="0" marR="0" lvl="8" indent="0" algn="r" rtl="0">
              <a:spcBef>
                <a:spcPts val="0"/>
              </a:spcBef>
              <a:buNone/>
              <a:defRPr sz="900" b="0" i="0" u="none" strike="noStrike" cap="none">
                <a:solidFill>
                  <a:srgbClr val="59595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55" name="Google Shape;55;p13" descr="Decorative line break"/>
          <p:cNvPicPr preferRelativeResize="0"/>
          <p:nvPr/>
        </p:nvPicPr>
        <p:blipFill rotWithShape="1">
          <a:blip r:embed="rId73">
            <a:alphaModFix/>
          </a:blip>
          <a:srcRect/>
          <a:stretch/>
        </p:blipFill>
        <p:spPr>
          <a:xfrm>
            <a:off x="603503" y="1168770"/>
            <a:ext cx="964694" cy="18288"/>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 id="2147483698" r:id="rId40"/>
    <p:sldLayoutId id="2147483699" r:id="rId41"/>
    <p:sldLayoutId id="2147483700" r:id="rId42"/>
    <p:sldLayoutId id="2147483701" r:id="rId43"/>
    <p:sldLayoutId id="2147483702" r:id="rId44"/>
    <p:sldLayoutId id="2147483703" r:id="rId45"/>
    <p:sldLayoutId id="2147483704" r:id="rId46"/>
    <p:sldLayoutId id="2147483705" r:id="rId47"/>
    <p:sldLayoutId id="2147483706" r:id="rId48"/>
    <p:sldLayoutId id="2147483707" r:id="rId49"/>
    <p:sldLayoutId id="2147483708" r:id="rId50"/>
    <p:sldLayoutId id="2147483709" r:id="rId51"/>
    <p:sldLayoutId id="2147483710" r:id="rId52"/>
    <p:sldLayoutId id="2147483711" r:id="rId53"/>
    <p:sldLayoutId id="2147483712" r:id="rId54"/>
    <p:sldLayoutId id="2147483713" r:id="rId55"/>
    <p:sldLayoutId id="2147483714" r:id="rId56"/>
    <p:sldLayoutId id="2147483715" r:id="rId57"/>
    <p:sldLayoutId id="2147483716" r:id="rId58"/>
    <p:sldLayoutId id="2147483717" r:id="rId59"/>
    <p:sldLayoutId id="2147483718" r:id="rId60"/>
    <p:sldLayoutId id="2147483719" r:id="rId61"/>
    <p:sldLayoutId id="2147483720" r:id="rId62"/>
    <p:sldLayoutId id="2147483721" r:id="rId63"/>
    <p:sldLayoutId id="2147483722" r:id="rId64"/>
    <p:sldLayoutId id="2147483723" r:id="rId65"/>
    <p:sldLayoutId id="2147483724" r:id="rId66"/>
    <p:sldLayoutId id="2147483725" r:id="rId67"/>
    <p:sldLayoutId id="2147483726" r:id="rId68"/>
    <p:sldLayoutId id="2147483727" r:id="rId69"/>
    <p:sldLayoutId id="2147483728" r:id="rId70"/>
    <p:sldLayoutId id="2147483729" r:id="rId7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0.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9.xml"/></Relationships>
</file>

<file path=ppt/slides/_rels/slide13.xml.rels><?xml version="1.0" encoding="UTF-8" standalone="yes"?>
<Relationships xmlns="http://schemas.openxmlformats.org/package/2006/relationships"><Relationship Id="rId3" Type="http://schemas.openxmlformats.org/officeDocument/2006/relationships/hyperlink" Target="https://docs.google.com/document/d/1UnTi5TI9k-CaUF8Xn-v5-9G1iGGOhZInLSHOAKvZ6yU/edit?usp=sharing" TargetMode="External"/><Relationship Id="rId2" Type="http://schemas.openxmlformats.org/officeDocument/2006/relationships/notesSlide" Target="../notesSlides/notesSlide13.xml"/><Relationship Id="rId1" Type="http://schemas.openxmlformats.org/officeDocument/2006/relationships/slideLayout" Target="../slideLayouts/slideLayout75.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7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7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5.xml"/></Relationships>
</file>

<file path=ppt/slides/_rels/slide21.xml.rels><?xml version="1.0" encoding="UTF-8" standalone="yes"?>
<Relationships xmlns="http://schemas.openxmlformats.org/package/2006/relationships"><Relationship Id="rId8" Type="http://schemas.openxmlformats.org/officeDocument/2006/relationships/hyperlink" Target="https://docs.google.com/document/d/14rVOnGjIF-G_eC96FQvP5U8hY7VYsuiWfV89o8uKbeU/edit#bookmark=id.yljd5hfvuga8" TargetMode="External"/><Relationship Id="rId3" Type="http://schemas.openxmlformats.org/officeDocument/2006/relationships/hyperlink" Target="https://docs.google.com/document/d/14rVOnGjIF-G_eC96FQvP5U8hY7VYsuiWfV89o8uKbeU/edit?usp=sharing" TargetMode="External"/><Relationship Id="rId7" Type="http://schemas.openxmlformats.org/officeDocument/2006/relationships/hyperlink" Target="https://docs.google.com/document/d/14rVOnGjIF-G_eC96FQvP5U8hY7VYsuiWfV89o8uKbeU/edit#bookmark=id.f35nqu907438" TargetMode="External"/><Relationship Id="rId2" Type="http://schemas.openxmlformats.org/officeDocument/2006/relationships/notesSlide" Target="../notesSlides/notesSlide21.xml"/><Relationship Id="rId1" Type="http://schemas.openxmlformats.org/officeDocument/2006/relationships/slideLayout" Target="../slideLayouts/slideLayout59.xml"/><Relationship Id="rId6" Type="http://schemas.openxmlformats.org/officeDocument/2006/relationships/hyperlink" Target="https://docs.google.com/document/d/14rVOnGjIF-G_eC96FQvP5U8hY7VYsuiWfV89o8uKbeU/edit#bookmark=kix.303jeomlv29" TargetMode="External"/><Relationship Id="rId5" Type="http://schemas.openxmlformats.org/officeDocument/2006/relationships/hyperlink" Target="https://docs.google.com/document/d/14rVOnGjIF-G_eC96FQvP5U8hY7VYsuiWfV89o8uKbeU/edit#bookmark=id.ix2eqdz7txru" TargetMode="External"/><Relationship Id="rId4" Type="http://schemas.openxmlformats.org/officeDocument/2006/relationships/hyperlink" Target="https://docs.google.com/document/d/14rVOnGjIF-G_eC96FQvP5U8hY7VYsuiWfV89o8uKbeU/edit#bookmark=id.1tzh5aevagbl" TargetMode="External"/><Relationship Id="rId9" Type="http://schemas.openxmlformats.org/officeDocument/2006/relationships/image" Target="../media/image6.png"/></Relationships>
</file>

<file path=ppt/slides/_rels/slide2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hyperlink" Target="https://www.oregon.gov/ode/students-and-family/healthsafety/pages/chronic-absenteeism.aspx" TargetMode="External"/><Relationship Id="rId7"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hyperlink" Target="https://nam02.safelinks.protection.outlook.com/?url=https%3A%2F%2Fwested.us18.list-manage.com%2Ftrack%2Fclick%3Fu%3Ddebd0664ee77b1fc463f43139%26id%3D5e7a2b8c44%26e%3De9ac58aee9&amp;data=05%7C02%7Cstacy.parrish%40ode.oregon.gov%7C5be4e2e900cd4418f8d108dca1c28e7f%7Cb4f51418b26949a2935afa54bf584fc8%7C0%7C0%7C638563104223287786%7CUnknown%7CTWFpbGZsb3d8eyJWIjoiMC4wLjAwMDAiLCJQIjoiV2luMzIiLCJBTiI6Ik1haWwiLCJXVCI6Mn0%3D%7C0%7C%7C%7C&amp;sdata=chiLfeeyuC35JrvQ0NaDaF3HsbiB0abR9CaRBOD70Wk%3D&amp;reserved=0" TargetMode="External"/><Relationship Id="rId5" Type="http://schemas.openxmlformats.org/officeDocument/2006/relationships/hyperlink" Target="https://nam02.safelinks.protection.outlook.com/?url=https%3A%2F%2Fwested.us18.list-manage.com%2Ftrack%2Fclick%3Fu%3Ddebd0664ee77b1fc463f43139%26id%3D67275b9dc3%26e%3De9ac58aee9&amp;data=05%7C02%7Cstacy.parrish%40ode.oregon.gov%7C5be4e2e900cd4418f8d108dca1c28e7f%7Cb4f51418b26949a2935afa54bf584fc8%7C0%7C0%7C638563104223280147%7CUnknown%7CTWFpbGZsb3d8eyJWIjoiMC4wLjAwMDAiLCJQIjoiV2luMzIiLCJBTiI6Ik1haWwiLCJXVCI6Mn0%3D%7C0%7C%7C%7C&amp;sdata=ZkU%2BP6ggChG8lEA202yNluQPPcFHlWHiHqMzpalKjjY%3D&amp;reserved=0" TargetMode="External"/><Relationship Id="rId10" Type="http://schemas.openxmlformats.org/officeDocument/2006/relationships/image" Target="../media/image20.png"/><Relationship Id="rId4" Type="http://schemas.openxmlformats.org/officeDocument/2006/relationships/hyperlink" Target="https://nam02.safelinks.protection.outlook.com/?url=https%3A%2F%2Fwested.us18.list-manage.com%2Ftrack%2Fclick%3Fu%3Ddebd0664ee77b1fc463f43139%26id%3Dd18bb193f3%26e%3De9ac58aee9&amp;data=05%7C02%7Cstacy.parrish%40ode.oregon.gov%7C5be4e2e900cd4418f8d108dca1c28e7f%7Cb4f51418b26949a2935afa54bf584fc8%7C0%7C0%7C638563104223272535%7CUnknown%7CTWFpbGZsb3d8eyJWIjoiMC4wLjAwMDAiLCJQIjoiV2luMzIiLCJBTiI6Ik1haWwiLCJXVCI6Mn0%3D%7C0%7C%7C%7C&amp;sdata=g2pL63NVz6%2BMeXkBk6YAV7KU%2B70TXbJV3YHqnOpcDNY%3D&amp;reserved=0" TargetMode="External"/><Relationship Id="rId9" Type="http://schemas.openxmlformats.org/officeDocument/2006/relationships/hyperlink" Target="http://tinyurl.com/OIEAYOUTH-24"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www.nwresd.org/departments/instructional-services/professional-learning/regional-educator-network-ren" TargetMode="External"/><Relationship Id="rId13" Type="http://schemas.openxmlformats.org/officeDocument/2006/relationships/image" Target="../media/image21.png"/><Relationship Id="rId3" Type="http://schemas.openxmlformats.org/officeDocument/2006/relationships/hyperlink" Target="https://centraloregoneducators.org/" TargetMode="External"/><Relationship Id="rId7" Type="http://schemas.openxmlformats.org/officeDocument/2006/relationships/hyperlink" Target="https://mcren.org/" TargetMode="External"/><Relationship Id="rId12" Type="http://schemas.openxmlformats.org/officeDocument/2006/relationships/hyperlink" Target="https://westernren.org/" TargetMode="External"/><Relationship Id="rId2" Type="http://schemas.openxmlformats.org/officeDocument/2006/relationships/notesSlide" Target="../notesSlides/notesSlide23.xml"/><Relationship Id="rId1" Type="http://schemas.openxmlformats.org/officeDocument/2006/relationships/slideLayout" Target="../slideLayouts/slideLayout20.xml"/><Relationship Id="rId6" Type="http://schemas.openxmlformats.org/officeDocument/2006/relationships/hyperlink" Target="https://www.eoren.org/" TargetMode="External"/><Relationship Id="rId11" Type="http://schemas.openxmlformats.org/officeDocument/2006/relationships/hyperlink" Target="https://www.soesd.k12.or.us/soren/" TargetMode="External"/><Relationship Id="rId5" Type="http://schemas.openxmlformats.org/officeDocument/2006/relationships/hyperlink" Target="https://douglasesd.k12.or.us/regional-educator-network/" TargetMode="External"/><Relationship Id="rId10" Type="http://schemas.openxmlformats.org/officeDocument/2006/relationships/hyperlink" Target="https://www.wesd.org/educator-services/ren" TargetMode="External"/><Relationship Id="rId4" Type="http://schemas.openxmlformats.org/officeDocument/2006/relationships/hyperlink" Target="https://www.columbiaren.org/" TargetMode="External"/><Relationship Id="rId9" Type="http://schemas.openxmlformats.org/officeDocument/2006/relationships/hyperlink" Target="https://www.imesd.k12.or.us/page/the-oregon-trail-regional-educator-network-ren"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0.xml"/><Relationship Id="rId5" Type="http://schemas.openxmlformats.org/officeDocument/2006/relationships/image" Target="../media/image24.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0.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0.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85"/>
          <p:cNvSpPr txBox="1">
            <a:spLocks noGrp="1"/>
          </p:cNvSpPr>
          <p:nvPr>
            <p:ph type="ctrTitle"/>
          </p:nvPr>
        </p:nvSpPr>
        <p:spPr>
          <a:xfrm>
            <a:off x="591550" y="1694575"/>
            <a:ext cx="8091300" cy="7674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chemeClr val="accent1"/>
              </a:buClr>
              <a:buSzPts val="4100"/>
              <a:buFont typeface="Calibri"/>
              <a:buNone/>
            </a:pPr>
            <a:r>
              <a:rPr lang="en" sz="3800"/>
              <a:t>TAPP Family Advocate Monthly Meeting</a:t>
            </a:r>
            <a:endParaRPr sz="3800"/>
          </a:p>
        </p:txBody>
      </p:sp>
      <p:sp>
        <p:nvSpPr>
          <p:cNvPr id="561" name="Google Shape;561;p85"/>
          <p:cNvSpPr txBox="1">
            <a:spLocks noGrp="1"/>
          </p:cNvSpPr>
          <p:nvPr>
            <p:ph type="subTitle" idx="1"/>
          </p:nvPr>
        </p:nvSpPr>
        <p:spPr>
          <a:xfrm>
            <a:off x="693350" y="2701550"/>
            <a:ext cx="7860300" cy="1800600"/>
          </a:xfrm>
          <a:prstGeom prst="rect">
            <a:avLst/>
          </a:prstGeom>
          <a:noFill/>
          <a:ln>
            <a:noFill/>
          </a:ln>
        </p:spPr>
        <p:txBody>
          <a:bodyPr spcFirstLastPara="1" wrap="square" lIns="68575" tIns="34275" rIns="68575" bIns="34275" anchor="t" anchorCtr="0">
            <a:normAutofit lnSpcReduction="20000"/>
          </a:bodyPr>
          <a:lstStyle/>
          <a:p>
            <a:pPr marL="0" lvl="0" indent="0" algn="ctr" rtl="0">
              <a:lnSpc>
                <a:spcPct val="90000"/>
              </a:lnSpc>
              <a:spcBef>
                <a:spcPts val="0"/>
              </a:spcBef>
              <a:spcAft>
                <a:spcPts val="0"/>
              </a:spcAft>
              <a:buClr>
                <a:schemeClr val="accent1"/>
              </a:buClr>
              <a:buSzPts val="1800"/>
              <a:buNone/>
            </a:pPr>
            <a:r>
              <a:rPr lang="en"/>
              <a:t>September 12, 2024 - 12:30-2:30PM</a:t>
            </a:r>
            <a:endParaRPr/>
          </a:p>
          <a:p>
            <a:pPr marL="0" lvl="0" indent="0" algn="ctr" rtl="0">
              <a:lnSpc>
                <a:spcPct val="90000"/>
              </a:lnSpc>
              <a:spcBef>
                <a:spcPts val="0"/>
              </a:spcBef>
              <a:spcAft>
                <a:spcPts val="0"/>
              </a:spcAft>
              <a:buClr>
                <a:schemeClr val="accent1"/>
              </a:buClr>
              <a:buSzPts val="1800"/>
              <a:buNone/>
            </a:pPr>
            <a:endParaRPr/>
          </a:p>
          <a:p>
            <a:pPr marL="0" lvl="0" indent="0" algn="l" rtl="0">
              <a:lnSpc>
                <a:spcPct val="90000"/>
              </a:lnSpc>
              <a:spcBef>
                <a:spcPts val="0"/>
              </a:spcBef>
              <a:spcAft>
                <a:spcPts val="0"/>
              </a:spcAft>
              <a:buClr>
                <a:schemeClr val="accent1"/>
              </a:buClr>
              <a:buSzPts val="1800"/>
              <a:buNone/>
            </a:pPr>
            <a:r>
              <a:rPr lang="en" sz="2000" b="1"/>
              <a:t>✅ Welcome! Please rename yourself by clicking on the three dots by your name and typing your preferred name, school district initials, and pronouns in the chat. </a:t>
            </a:r>
            <a:endParaRPr sz="2000" b="1"/>
          </a:p>
          <a:p>
            <a:pPr marL="0" lvl="0" indent="0" algn="l" rtl="0">
              <a:lnSpc>
                <a:spcPct val="90000"/>
              </a:lnSpc>
              <a:spcBef>
                <a:spcPts val="0"/>
              </a:spcBef>
              <a:spcAft>
                <a:spcPts val="0"/>
              </a:spcAft>
              <a:buClr>
                <a:schemeClr val="accent1"/>
              </a:buClr>
              <a:buSzPts val="1800"/>
              <a:buNone/>
            </a:pPr>
            <a:endParaRPr sz="2000" b="1"/>
          </a:p>
          <a:p>
            <a:pPr marL="0" lvl="0" indent="0" algn="l" rtl="0">
              <a:lnSpc>
                <a:spcPct val="90000"/>
              </a:lnSpc>
              <a:spcBef>
                <a:spcPts val="0"/>
              </a:spcBef>
              <a:spcAft>
                <a:spcPts val="0"/>
              </a:spcAft>
              <a:buClr>
                <a:schemeClr val="accent1"/>
              </a:buClr>
              <a:buSzPts val="1800"/>
              <a:buNone/>
            </a:pPr>
            <a:r>
              <a:rPr lang="en" sz="2000">
                <a:highlight>
                  <a:srgbClr val="F3F3F3"/>
                </a:highlight>
              </a:rPr>
              <a:t>Materials Needed - Writing utensils, notebook, ambo (water), snacks, any other materials to help you feel comfortable</a:t>
            </a:r>
            <a:endParaRPr sz="2000">
              <a:highlight>
                <a:srgbClr val="F3F3F3"/>
              </a:highlight>
            </a:endParaRPr>
          </a:p>
        </p:txBody>
      </p:sp>
      <p:sp>
        <p:nvSpPr>
          <p:cNvPr id="562" name="Google Shape;562;p85"/>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pic>
        <p:nvPicPr>
          <p:cNvPr id="634" name="Google Shape;634;p94"/>
          <p:cNvPicPr preferRelativeResize="0"/>
          <p:nvPr/>
        </p:nvPicPr>
        <p:blipFill>
          <a:blip r:embed="rId3">
            <a:alphaModFix/>
          </a:blip>
          <a:stretch>
            <a:fillRect/>
          </a:stretch>
        </p:blipFill>
        <p:spPr>
          <a:xfrm>
            <a:off x="294250" y="189850"/>
            <a:ext cx="4342050" cy="4716450"/>
          </a:xfrm>
          <a:prstGeom prst="rect">
            <a:avLst/>
          </a:prstGeom>
          <a:noFill/>
          <a:ln>
            <a:noFill/>
          </a:ln>
        </p:spPr>
      </p:pic>
      <p:pic>
        <p:nvPicPr>
          <p:cNvPr id="635" name="Google Shape;635;p94"/>
          <p:cNvPicPr preferRelativeResize="0"/>
          <p:nvPr/>
        </p:nvPicPr>
        <p:blipFill>
          <a:blip r:embed="rId4">
            <a:alphaModFix/>
          </a:blip>
          <a:stretch>
            <a:fillRect/>
          </a:stretch>
        </p:blipFill>
        <p:spPr>
          <a:xfrm>
            <a:off x="4827173" y="189850"/>
            <a:ext cx="3867855" cy="4716450"/>
          </a:xfrm>
          <a:prstGeom prst="rect">
            <a:avLst/>
          </a:prstGeom>
          <a:noFill/>
          <a:ln>
            <a:noFill/>
          </a:ln>
        </p:spPr>
      </p:pic>
      <p:pic>
        <p:nvPicPr>
          <p:cNvPr id="636" name="Google Shape;636;p94"/>
          <p:cNvPicPr preferRelativeResize="0"/>
          <p:nvPr/>
        </p:nvPicPr>
        <p:blipFill>
          <a:blip r:embed="rId5">
            <a:alphaModFix/>
          </a:blip>
          <a:stretch>
            <a:fillRect/>
          </a:stretch>
        </p:blipFill>
        <p:spPr>
          <a:xfrm>
            <a:off x="7018300" y="3796150"/>
            <a:ext cx="1642800" cy="876775"/>
          </a:xfrm>
          <a:prstGeom prst="rect">
            <a:avLst/>
          </a:prstGeom>
          <a:noFill/>
          <a:ln>
            <a:noFill/>
          </a:ln>
        </p:spPr>
      </p:pic>
      <p:sp>
        <p:nvSpPr>
          <p:cNvPr id="637" name="Google Shape;637;p94"/>
          <p:cNvSpPr/>
          <p:nvPr/>
        </p:nvSpPr>
        <p:spPr>
          <a:xfrm>
            <a:off x="229800" y="2363000"/>
            <a:ext cx="4342200" cy="2068500"/>
          </a:xfrm>
          <a:prstGeom prst="rect">
            <a:avLst/>
          </a:prstGeom>
          <a:noFill/>
          <a:ln w="38100" cap="flat" cmpd="sng">
            <a:solidFill>
              <a:srgbClr val="7DCB8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73763"/>
              </a:solidFill>
              <a:latin typeface="Calibri"/>
              <a:ea typeface="Calibri"/>
              <a:cs typeface="Calibri"/>
              <a:sym typeface="Calibri"/>
            </a:endParaRPr>
          </a:p>
        </p:txBody>
      </p:sp>
      <p:sp>
        <p:nvSpPr>
          <p:cNvPr id="638" name="Google Shape;638;p94"/>
          <p:cNvSpPr txBox="1">
            <a:spLocks noGrp="1"/>
          </p:cNvSpPr>
          <p:nvPr>
            <p:ph type="body" idx="1"/>
          </p:nvPr>
        </p:nvSpPr>
        <p:spPr>
          <a:xfrm>
            <a:off x="1775225" y="2438447"/>
            <a:ext cx="340500" cy="3309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r>
              <a:rPr lang="en">
                <a:solidFill>
                  <a:srgbClr val="7DCB84"/>
                </a:solidFill>
              </a:rPr>
              <a:t>✔</a:t>
            </a:r>
            <a:endParaRPr>
              <a:solidFill>
                <a:srgbClr val="7DCB84"/>
              </a:solidFill>
            </a:endParaRPr>
          </a:p>
        </p:txBody>
      </p:sp>
      <p:sp>
        <p:nvSpPr>
          <p:cNvPr id="639" name="Google Shape;639;p94"/>
          <p:cNvSpPr txBox="1">
            <a:spLocks noGrp="1"/>
          </p:cNvSpPr>
          <p:nvPr>
            <p:ph type="body" idx="1"/>
          </p:nvPr>
        </p:nvSpPr>
        <p:spPr>
          <a:xfrm>
            <a:off x="1746425" y="3796150"/>
            <a:ext cx="308400" cy="3309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r>
              <a:rPr lang="en">
                <a:solidFill>
                  <a:srgbClr val="7DCB84"/>
                </a:solidFill>
              </a:rPr>
              <a:t>✔</a:t>
            </a:r>
            <a:endParaRPr>
              <a:solidFill>
                <a:srgbClr val="7DCB84"/>
              </a:solidFill>
            </a:endParaRPr>
          </a:p>
        </p:txBody>
      </p:sp>
      <p:sp>
        <p:nvSpPr>
          <p:cNvPr id="640" name="Google Shape;640;p94"/>
          <p:cNvSpPr txBox="1">
            <a:spLocks noGrp="1"/>
          </p:cNvSpPr>
          <p:nvPr>
            <p:ph type="body" idx="1"/>
          </p:nvPr>
        </p:nvSpPr>
        <p:spPr>
          <a:xfrm>
            <a:off x="1775225" y="3217309"/>
            <a:ext cx="340500" cy="3309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r>
              <a:rPr lang="en">
                <a:solidFill>
                  <a:srgbClr val="7DCB84"/>
                </a:solidFill>
              </a:rPr>
              <a:t>✔</a:t>
            </a:r>
            <a:endParaRPr>
              <a:solidFill>
                <a:srgbClr val="7DCB84"/>
              </a:solidFill>
            </a:endParaRPr>
          </a:p>
        </p:txBody>
      </p:sp>
      <p:sp>
        <p:nvSpPr>
          <p:cNvPr id="641" name="Google Shape;641;p94"/>
          <p:cNvSpPr txBox="1">
            <a:spLocks noGrp="1"/>
          </p:cNvSpPr>
          <p:nvPr>
            <p:ph type="body" idx="1"/>
          </p:nvPr>
        </p:nvSpPr>
        <p:spPr>
          <a:xfrm>
            <a:off x="1746413" y="3548197"/>
            <a:ext cx="340500" cy="3309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r>
              <a:rPr lang="en">
                <a:solidFill>
                  <a:srgbClr val="7DCB84"/>
                </a:solidFill>
              </a:rPr>
              <a:t>✔</a:t>
            </a:r>
            <a:endParaRPr>
              <a:solidFill>
                <a:srgbClr val="7DCB84"/>
              </a:solidFill>
            </a:endParaRPr>
          </a:p>
        </p:txBody>
      </p:sp>
      <p:sp>
        <p:nvSpPr>
          <p:cNvPr id="642" name="Google Shape;642;p94"/>
          <p:cNvSpPr txBox="1">
            <a:spLocks noGrp="1"/>
          </p:cNvSpPr>
          <p:nvPr>
            <p:ph type="body" idx="1"/>
          </p:nvPr>
        </p:nvSpPr>
        <p:spPr>
          <a:xfrm>
            <a:off x="1746425" y="4048447"/>
            <a:ext cx="340500" cy="3309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r>
              <a:rPr lang="en">
                <a:solidFill>
                  <a:srgbClr val="7DCB84"/>
                </a:solidFill>
              </a:rPr>
              <a:t>✔</a:t>
            </a:r>
            <a:endParaRPr>
              <a:solidFill>
                <a:srgbClr val="7DCB84"/>
              </a:solidFill>
            </a:endParaRPr>
          </a:p>
        </p:txBody>
      </p:sp>
      <p:sp>
        <p:nvSpPr>
          <p:cNvPr id="643" name="Google Shape;643;p94"/>
          <p:cNvSpPr/>
          <p:nvPr/>
        </p:nvSpPr>
        <p:spPr>
          <a:xfrm>
            <a:off x="4218400" y="1210175"/>
            <a:ext cx="1002900" cy="1620300"/>
          </a:xfrm>
          <a:prstGeom prst="bentArrow">
            <a:avLst>
              <a:gd name="adj1" fmla="val 25000"/>
              <a:gd name="adj2" fmla="val 25000"/>
              <a:gd name="adj3" fmla="val 25000"/>
              <a:gd name="adj4" fmla="val 43750"/>
            </a:avLst>
          </a:prstGeom>
          <a:solidFill>
            <a:schemeClr val="accent2"/>
          </a:solidFill>
          <a:ln w="9525"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4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95"/>
          <p:cNvSpPr txBox="1">
            <a:spLocks noGrp="1"/>
          </p:cNvSpPr>
          <p:nvPr>
            <p:ph type="ctrTitle"/>
          </p:nvPr>
        </p:nvSpPr>
        <p:spPr>
          <a:xfrm>
            <a:off x="1006950" y="752975"/>
            <a:ext cx="7130100" cy="1790700"/>
          </a:xfrm>
          <a:prstGeom prst="rect">
            <a:avLst/>
          </a:prstGeom>
        </p:spPr>
        <p:txBody>
          <a:bodyPr spcFirstLastPara="1" wrap="square" lIns="68575" tIns="34275" rIns="68575" bIns="34275" anchor="b" anchorCtr="0">
            <a:noAutofit/>
          </a:bodyPr>
          <a:lstStyle/>
          <a:p>
            <a:pPr marL="0" lvl="0" indent="0" algn="ctr" rtl="0">
              <a:spcBef>
                <a:spcPts val="0"/>
              </a:spcBef>
              <a:spcAft>
                <a:spcPts val="0"/>
              </a:spcAft>
              <a:buNone/>
            </a:pPr>
            <a:r>
              <a:rPr lang="en" sz="6900"/>
              <a:t>TAPP Work Session</a:t>
            </a:r>
            <a:endParaRPr sz="6900"/>
          </a:p>
        </p:txBody>
      </p:sp>
      <p:sp>
        <p:nvSpPr>
          <p:cNvPr id="649" name="Google Shape;649;p95"/>
          <p:cNvSpPr txBox="1">
            <a:spLocks noGrp="1"/>
          </p:cNvSpPr>
          <p:nvPr>
            <p:ph type="subTitle" idx="1"/>
          </p:nvPr>
        </p:nvSpPr>
        <p:spPr>
          <a:xfrm>
            <a:off x="1143000" y="3002388"/>
            <a:ext cx="6858000" cy="660300"/>
          </a:xfrm>
          <a:prstGeom prst="rect">
            <a:avLst/>
          </a:prstGeom>
        </p:spPr>
        <p:txBody>
          <a:bodyPr spcFirstLastPara="1" wrap="square" lIns="68575" tIns="34275" rIns="68575" bIns="34275" anchor="t" anchorCtr="0">
            <a:normAutofit/>
          </a:bodyPr>
          <a:lstStyle/>
          <a:p>
            <a:pPr marL="0" lvl="0" indent="0" algn="ctr" rtl="0">
              <a:spcBef>
                <a:spcPts val="800"/>
              </a:spcBef>
              <a:spcAft>
                <a:spcPts val="0"/>
              </a:spcAft>
              <a:buNone/>
            </a:pPr>
            <a:r>
              <a:rPr lang="en"/>
              <a:t>TAPP Best Practices - Launching Strong</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96"/>
          <p:cNvSpPr txBox="1">
            <a:spLocks noGrp="1"/>
          </p:cNvSpPr>
          <p:nvPr>
            <p:ph type="title"/>
          </p:nvPr>
        </p:nvSpPr>
        <p:spPr>
          <a:xfrm>
            <a:off x="537882" y="342900"/>
            <a:ext cx="8088300" cy="7701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a:t>During Our First Work Session Together…</a:t>
            </a:r>
            <a:endParaRPr/>
          </a:p>
        </p:txBody>
      </p:sp>
      <p:sp>
        <p:nvSpPr>
          <p:cNvPr id="655" name="Google Shape;655;p96"/>
          <p:cNvSpPr txBox="1">
            <a:spLocks noGrp="1"/>
          </p:cNvSpPr>
          <p:nvPr>
            <p:ph type="body" idx="1"/>
          </p:nvPr>
        </p:nvSpPr>
        <p:spPr>
          <a:xfrm>
            <a:off x="537882" y="1518844"/>
            <a:ext cx="8088300" cy="3081900"/>
          </a:xfrm>
          <a:prstGeom prst="rect">
            <a:avLst/>
          </a:prstGeom>
        </p:spPr>
        <p:txBody>
          <a:bodyPr spcFirstLastPara="1" wrap="square" lIns="68575" tIns="34275" rIns="68575" bIns="34275" anchor="t" anchorCtr="0">
            <a:normAutofit/>
          </a:bodyPr>
          <a:lstStyle/>
          <a:p>
            <a:pPr marL="457200" lvl="0" indent="-342900" algn="l" rtl="0">
              <a:spcBef>
                <a:spcPts val="800"/>
              </a:spcBef>
              <a:spcAft>
                <a:spcPts val="0"/>
              </a:spcAft>
              <a:buSzPts val="1800"/>
              <a:buChar char="➔"/>
            </a:pPr>
            <a:r>
              <a:rPr lang="en" sz="2200"/>
              <a:t>First, we are going to engage in a Self-Assessment to determine to what extent you feel set up for success as an advocate as the school year has begun.</a:t>
            </a:r>
            <a:endParaRPr sz="2200"/>
          </a:p>
          <a:p>
            <a:pPr marL="457200" lvl="0" indent="-342900" algn="l" rtl="0">
              <a:spcBef>
                <a:spcPts val="0"/>
              </a:spcBef>
              <a:spcAft>
                <a:spcPts val="0"/>
              </a:spcAft>
              <a:buSzPts val="1800"/>
              <a:buChar char="➔"/>
            </a:pPr>
            <a:r>
              <a:rPr lang="en" sz="2200"/>
              <a:t>Then, we are going to revisit the spheres of control, influence, and concern from last year.</a:t>
            </a:r>
            <a:endParaRPr sz="2200"/>
          </a:p>
          <a:p>
            <a:pPr marL="457200" lvl="0" indent="-342900" algn="l" rtl="0">
              <a:spcBef>
                <a:spcPts val="0"/>
              </a:spcBef>
              <a:spcAft>
                <a:spcPts val="0"/>
              </a:spcAft>
              <a:buSzPts val="1800"/>
              <a:buChar char="➔"/>
            </a:pPr>
            <a:r>
              <a:rPr lang="en" sz="2200"/>
              <a:t>We will end with reflecting on areas of our Self-Assessment with the greatest need for improvement and which of those areas are within our control and which ones need our influence.</a:t>
            </a:r>
            <a:endParaRPr sz="22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Google Shape;660;p97"/>
          <p:cNvSpPr txBox="1">
            <a:spLocks noGrp="1"/>
          </p:cNvSpPr>
          <p:nvPr>
            <p:ph type="body" idx="1"/>
          </p:nvPr>
        </p:nvSpPr>
        <p:spPr>
          <a:xfrm>
            <a:off x="5476450" y="502425"/>
            <a:ext cx="3444600" cy="39408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r>
              <a:rPr lang="en" b="1">
                <a:solidFill>
                  <a:schemeClr val="dk2"/>
                </a:solidFill>
              </a:rPr>
              <a:t>Individual Reflection -</a:t>
            </a:r>
            <a:endParaRPr b="1">
              <a:solidFill>
                <a:schemeClr val="dk2"/>
              </a:solidFill>
            </a:endParaRPr>
          </a:p>
          <a:p>
            <a:pPr marL="0" lvl="0" indent="0" algn="l" rtl="0">
              <a:spcBef>
                <a:spcPts val="800"/>
              </a:spcBef>
              <a:spcAft>
                <a:spcPts val="0"/>
              </a:spcAft>
              <a:buNone/>
            </a:pPr>
            <a:r>
              <a:rPr lang="en">
                <a:solidFill>
                  <a:schemeClr val="dk2"/>
                </a:solidFill>
              </a:rPr>
              <a:t>Setting You Up for Success</a:t>
            </a:r>
            <a:endParaRPr>
              <a:solidFill>
                <a:schemeClr val="dk2"/>
              </a:solidFill>
            </a:endParaRPr>
          </a:p>
          <a:p>
            <a:pPr marL="457200" lvl="0" indent="-317500" algn="l" rtl="0">
              <a:spcBef>
                <a:spcPts val="800"/>
              </a:spcBef>
              <a:spcAft>
                <a:spcPts val="0"/>
              </a:spcAft>
              <a:buClr>
                <a:schemeClr val="dk2"/>
              </a:buClr>
              <a:buSzPts val="1400"/>
              <a:buChar char="•"/>
            </a:pPr>
            <a:r>
              <a:rPr lang="en">
                <a:solidFill>
                  <a:schemeClr val="dk2"/>
                </a:solidFill>
              </a:rPr>
              <a:t>Take the </a:t>
            </a:r>
            <a:r>
              <a:rPr lang="en" u="sng">
                <a:solidFill>
                  <a:schemeClr val="hlink"/>
                </a:solidFill>
                <a:hlinkClick r:id="rId3"/>
              </a:rPr>
              <a:t>Self-Assessment</a:t>
            </a:r>
            <a:endParaRPr b="1">
              <a:solidFill>
                <a:schemeClr val="dk2"/>
              </a:solidFill>
            </a:endParaRPr>
          </a:p>
          <a:p>
            <a:pPr marL="0" lvl="0" indent="0" algn="l" rtl="0">
              <a:spcBef>
                <a:spcPts val="800"/>
              </a:spcBef>
              <a:spcAft>
                <a:spcPts val="0"/>
              </a:spcAft>
              <a:buNone/>
            </a:pPr>
            <a:r>
              <a:rPr lang="en" b="1">
                <a:solidFill>
                  <a:schemeClr val="dk2"/>
                </a:solidFill>
              </a:rPr>
              <a:t>Advanced Reflection -</a:t>
            </a:r>
            <a:endParaRPr b="1">
              <a:solidFill>
                <a:schemeClr val="dk2"/>
              </a:solidFill>
            </a:endParaRPr>
          </a:p>
          <a:p>
            <a:pPr marL="457200" lvl="0" indent="-317500" algn="l" rtl="0">
              <a:spcBef>
                <a:spcPts val="800"/>
              </a:spcBef>
              <a:spcAft>
                <a:spcPts val="0"/>
              </a:spcAft>
              <a:buClr>
                <a:schemeClr val="dk2"/>
              </a:buClr>
              <a:buSzPts val="1400"/>
              <a:buChar char="•"/>
            </a:pPr>
            <a:r>
              <a:rPr lang="en">
                <a:solidFill>
                  <a:schemeClr val="dk2"/>
                </a:solidFill>
              </a:rPr>
              <a:t>Consider your Self-Assessment from May/June.</a:t>
            </a:r>
            <a:endParaRPr>
              <a:solidFill>
                <a:schemeClr val="dk2"/>
              </a:solidFill>
            </a:endParaRPr>
          </a:p>
          <a:p>
            <a:pPr marL="457200" lvl="0" indent="-317500" algn="l" rtl="0">
              <a:spcBef>
                <a:spcPts val="0"/>
              </a:spcBef>
              <a:spcAft>
                <a:spcPts val="0"/>
              </a:spcAft>
              <a:buClr>
                <a:schemeClr val="dk2"/>
              </a:buClr>
              <a:buSzPts val="1400"/>
              <a:buChar char="•"/>
            </a:pPr>
            <a:r>
              <a:rPr lang="en">
                <a:solidFill>
                  <a:schemeClr val="dk2"/>
                </a:solidFill>
              </a:rPr>
              <a:t>To what extent have you launched this school year focused on the areas of improvement you previously identified?</a:t>
            </a:r>
            <a:endParaRPr>
              <a:solidFill>
                <a:schemeClr val="dk2"/>
              </a:solidFill>
            </a:endParaRPr>
          </a:p>
        </p:txBody>
      </p:sp>
      <p:pic>
        <p:nvPicPr>
          <p:cNvPr id="661" name="Google Shape;661;p97"/>
          <p:cNvPicPr preferRelativeResize="0"/>
          <p:nvPr/>
        </p:nvPicPr>
        <p:blipFill>
          <a:blip r:embed="rId4">
            <a:alphaModFix/>
          </a:blip>
          <a:stretch>
            <a:fillRect/>
          </a:stretch>
        </p:blipFill>
        <p:spPr>
          <a:xfrm>
            <a:off x="152400" y="152400"/>
            <a:ext cx="5288115" cy="48387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98"/>
          <p:cNvSpPr txBox="1">
            <a:spLocks noGrp="1"/>
          </p:cNvSpPr>
          <p:nvPr>
            <p:ph type="title"/>
          </p:nvPr>
        </p:nvSpPr>
        <p:spPr>
          <a:xfrm>
            <a:off x="537882" y="342900"/>
            <a:ext cx="8088300" cy="7701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a:t>The Spheres Revisited</a:t>
            </a:r>
            <a:endParaRPr/>
          </a:p>
        </p:txBody>
      </p:sp>
      <p:sp>
        <p:nvSpPr>
          <p:cNvPr id="667" name="Google Shape;667;p98"/>
          <p:cNvSpPr txBox="1">
            <a:spLocks noGrp="1"/>
          </p:cNvSpPr>
          <p:nvPr>
            <p:ph type="body" idx="1"/>
          </p:nvPr>
        </p:nvSpPr>
        <p:spPr>
          <a:xfrm>
            <a:off x="409475" y="1338775"/>
            <a:ext cx="3620400" cy="3339900"/>
          </a:xfrm>
          <a:prstGeom prst="rect">
            <a:avLst/>
          </a:prstGeom>
          <a:solidFill>
            <a:schemeClr val="lt1"/>
          </a:solidFill>
        </p:spPr>
        <p:txBody>
          <a:bodyPr spcFirstLastPara="1" wrap="square" lIns="68575" tIns="34275" rIns="68575" bIns="34275" anchor="t" anchorCtr="0">
            <a:normAutofit lnSpcReduction="20000"/>
          </a:bodyPr>
          <a:lstStyle/>
          <a:p>
            <a:pPr marL="0" lvl="0" indent="0" algn="l" rtl="0">
              <a:spcBef>
                <a:spcPts val="800"/>
              </a:spcBef>
              <a:spcAft>
                <a:spcPts val="0"/>
              </a:spcAft>
              <a:buClr>
                <a:schemeClr val="dk1"/>
              </a:buClr>
              <a:buSzPts val="1100"/>
              <a:buFont typeface="Arial"/>
              <a:buNone/>
            </a:pPr>
            <a:r>
              <a:rPr lang="en"/>
              <a:t>Sphere of Concern</a:t>
            </a:r>
            <a:endParaRPr/>
          </a:p>
          <a:p>
            <a:pPr marL="0" lvl="0" indent="0" algn="l" rtl="0">
              <a:spcBef>
                <a:spcPts val="800"/>
              </a:spcBef>
              <a:spcAft>
                <a:spcPts val="0"/>
              </a:spcAft>
              <a:buClr>
                <a:schemeClr val="dk1"/>
              </a:buClr>
              <a:buSzPts val="1100"/>
              <a:buFont typeface="Arial"/>
              <a:buNone/>
            </a:pPr>
            <a:r>
              <a:rPr lang="en" sz="1350">
                <a:solidFill>
                  <a:srgbClr val="58595B"/>
                </a:solidFill>
                <a:highlight>
                  <a:srgbClr val="FFFFFF"/>
                </a:highlight>
                <a:latin typeface="Arial"/>
                <a:ea typeface="Arial"/>
                <a:cs typeface="Arial"/>
                <a:sym typeface="Arial"/>
              </a:rPr>
              <a:t>This includes individuals in other departments or teams, systems we cannot affect, the weather, and politics as some examples.</a:t>
            </a:r>
            <a:endParaRPr/>
          </a:p>
          <a:p>
            <a:pPr marL="0" lvl="0" indent="0" algn="l" rtl="0">
              <a:spcBef>
                <a:spcPts val="800"/>
              </a:spcBef>
              <a:spcAft>
                <a:spcPts val="0"/>
              </a:spcAft>
              <a:buNone/>
            </a:pPr>
            <a:r>
              <a:rPr lang="en"/>
              <a:t>Sphere of Control</a:t>
            </a:r>
            <a:endParaRPr/>
          </a:p>
          <a:p>
            <a:pPr marL="0" lvl="0" indent="0" algn="l" rtl="0">
              <a:spcBef>
                <a:spcPts val="800"/>
              </a:spcBef>
              <a:spcAft>
                <a:spcPts val="0"/>
              </a:spcAft>
              <a:buNone/>
            </a:pPr>
            <a:r>
              <a:rPr lang="en" sz="1350">
                <a:solidFill>
                  <a:srgbClr val="58595B"/>
                </a:solidFill>
                <a:highlight>
                  <a:srgbClr val="FFFFFF"/>
                </a:highlight>
                <a:latin typeface="Arial"/>
                <a:ea typeface="Arial"/>
                <a:cs typeface="Arial"/>
                <a:sym typeface="Arial"/>
              </a:rPr>
              <a:t>The Sphere of Control is the smallest of the three and contains everything that we can have a direct impact upon.The Sphere of Control contains only what we think, what we say, and what we do.</a:t>
            </a:r>
            <a:endParaRPr/>
          </a:p>
          <a:p>
            <a:pPr marL="0" lvl="0" indent="0" algn="l" rtl="0">
              <a:spcBef>
                <a:spcPts val="800"/>
              </a:spcBef>
              <a:spcAft>
                <a:spcPts val="0"/>
              </a:spcAft>
              <a:buNone/>
            </a:pPr>
            <a:r>
              <a:rPr lang="en"/>
              <a:t>Sphere of Influence</a:t>
            </a:r>
            <a:endParaRPr/>
          </a:p>
          <a:p>
            <a:pPr marL="0" lvl="0" indent="0" algn="l" rtl="0">
              <a:spcBef>
                <a:spcPts val="800"/>
              </a:spcBef>
              <a:spcAft>
                <a:spcPts val="0"/>
              </a:spcAft>
              <a:buNone/>
            </a:pPr>
            <a:r>
              <a:rPr lang="en" sz="1350">
                <a:solidFill>
                  <a:srgbClr val="58595B"/>
                </a:solidFill>
                <a:highlight>
                  <a:srgbClr val="FFFFFF"/>
                </a:highlight>
                <a:latin typeface="Arial"/>
                <a:ea typeface="Arial"/>
                <a:cs typeface="Arial"/>
                <a:sym typeface="Arial"/>
              </a:rPr>
              <a:t>It contains all that we are able to affect but not directly control, including the actions of some people and systems you operate with. It is about using your position of authority to inspire passion and drive in others to achieve shared objectives and goals.</a:t>
            </a:r>
            <a:endParaRPr/>
          </a:p>
        </p:txBody>
      </p:sp>
      <p:pic>
        <p:nvPicPr>
          <p:cNvPr id="668" name="Google Shape;668;p98"/>
          <p:cNvPicPr preferRelativeResize="0"/>
          <p:nvPr/>
        </p:nvPicPr>
        <p:blipFill>
          <a:blip r:embed="rId3">
            <a:alphaModFix/>
          </a:blip>
          <a:stretch>
            <a:fillRect/>
          </a:stretch>
        </p:blipFill>
        <p:spPr>
          <a:xfrm>
            <a:off x="4098550" y="1511125"/>
            <a:ext cx="4783899" cy="25390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p99"/>
          <p:cNvSpPr txBox="1">
            <a:spLocks noGrp="1"/>
          </p:cNvSpPr>
          <p:nvPr>
            <p:ph type="title"/>
          </p:nvPr>
        </p:nvSpPr>
        <p:spPr>
          <a:xfrm>
            <a:off x="537882" y="342900"/>
            <a:ext cx="8088300" cy="7701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a:t>Our Respective TAPP Family Advocate Spheres</a:t>
            </a:r>
            <a:endParaRPr/>
          </a:p>
        </p:txBody>
      </p:sp>
      <p:pic>
        <p:nvPicPr>
          <p:cNvPr id="674" name="Google Shape;674;p99"/>
          <p:cNvPicPr preferRelativeResize="0"/>
          <p:nvPr/>
        </p:nvPicPr>
        <p:blipFill>
          <a:blip r:embed="rId3">
            <a:alphaModFix/>
          </a:blip>
          <a:stretch>
            <a:fillRect/>
          </a:stretch>
        </p:blipFill>
        <p:spPr>
          <a:xfrm>
            <a:off x="391000" y="1573025"/>
            <a:ext cx="4783899" cy="2539050"/>
          </a:xfrm>
          <a:prstGeom prst="rect">
            <a:avLst/>
          </a:prstGeom>
          <a:noFill/>
          <a:ln>
            <a:noFill/>
          </a:ln>
        </p:spPr>
      </p:pic>
      <p:sp>
        <p:nvSpPr>
          <p:cNvPr id="675" name="Google Shape;675;p99"/>
          <p:cNvSpPr/>
          <p:nvPr/>
        </p:nvSpPr>
        <p:spPr>
          <a:xfrm>
            <a:off x="5127229" y="2634675"/>
            <a:ext cx="1017000" cy="241500"/>
          </a:xfrm>
          <a:prstGeom prst="rightArrow">
            <a:avLst>
              <a:gd name="adj1" fmla="val 50000"/>
              <a:gd name="adj2" fmla="val 50000"/>
            </a:avLst>
          </a:prstGeom>
          <a:solidFill>
            <a:srgbClr val="A2E6F5"/>
          </a:solidFill>
          <a:ln w="9525" cap="flat" cmpd="sng">
            <a:solidFill>
              <a:srgbClr val="A2E6F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676" name="Google Shape;676;p99"/>
          <p:cNvSpPr/>
          <p:nvPr/>
        </p:nvSpPr>
        <p:spPr>
          <a:xfrm>
            <a:off x="6180650" y="1573025"/>
            <a:ext cx="2545200" cy="2300100"/>
          </a:xfrm>
          <a:prstGeom prst="ellipse">
            <a:avLst/>
          </a:prstGeom>
          <a:solidFill>
            <a:srgbClr val="A2E6F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chemeClr val="dk1"/>
                </a:solidFill>
                <a:latin typeface="Lexend Medium"/>
                <a:ea typeface="Lexend Medium"/>
                <a:cs typeface="Lexend Medium"/>
                <a:sym typeface="Lexend Medium"/>
              </a:rPr>
              <a:t>What is in this sphere for you right now related to the responsibilities of your position?</a:t>
            </a:r>
            <a:endParaRPr sz="1300">
              <a:latin typeface="Lexend Medium"/>
              <a:ea typeface="Lexend Medium"/>
              <a:cs typeface="Lexend Medium"/>
              <a:sym typeface="Lexend Medium"/>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p100"/>
          <p:cNvSpPr txBox="1">
            <a:spLocks noGrp="1"/>
          </p:cNvSpPr>
          <p:nvPr>
            <p:ph type="title"/>
          </p:nvPr>
        </p:nvSpPr>
        <p:spPr>
          <a:xfrm>
            <a:off x="537882" y="342900"/>
            <a:ext cx="8088300" cy="7701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a:t>Our Respective TAPP Family Advocate Spheres</a:t>
            </a:r>
            <a:endParaRPr/>
          </a:p>
        </p:txBody>
      </p:sp>
      <p:pic>
        <p:nvPicPr>
          <p:cNvPr id="682" name="Google Shape;682;p100"/>
          <p:cNvPicPr preferRelativeResize="0"/>
          <p:nvPr/>
        </p:nvPicPr>
        <p:blipFill>
          <a:blip r:embed="rId3">
            <a:alphaModFix/>
          </a:blip>
          <a:stretch>
            <a:fillRect/>
          </a:stretch>
        </p:blipFill>
        <p:spPr>
          <a:xfrm>
            <a:off x="391000" y="1573025"/>
            <a:ext cx="4783899" cy="2539050"/>
          </a:xfrm>
          <a:prstGeom prst="rect">
            <a:avLst/>
          </a:prstGeom>
          <a:noFill/>
          <a:ln>
            <a:noFill/>
          </a:ln>
        </p:spPr>
      </p:pic>
      <p:sp>
        <p:nvSpPr>
          <p:cNvPr id="683" name="Google Shape;683;p100"/>
          <p:cNvSpPr/>
          <p:nvPr/>
        </p:nvSpPr>
        <p:spPr>
          <a:xfrm>
            <a:off x="5052954" y="3327900"/>
            <a:ext cx="1017000" cy="241500"/>
          </a:xfrm>
          <a:prstGeom prst="rightArrow">
            <a:avLst>
              <a:gd name="adj1" fmla="val 50000"/>
              <a:gd name="adj2" fmla="val 50000"/>
            </a:avLst>
          </a:prstGeom>
          <a:solidFill>
            <a:srgbClr val="26C2E4"/>
          </a:solidFill>
          <a:ln w="9525" cap="flat" cmpd="sng">
            <a:solidFill>
              <a:srgbClr val="A2E6F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684" name="Google Shape;684;p100"/>
          <p:cNvSpPr/>
          <p:nvPr/>
        </p:nvSpPr>
        <p:spPr>
          <a:xfrm>
            <a:off x="6236975" y="1573025"/>
            <a:ext cx="2314800" cy="2300100"/>
          </a:xfrm>
          <a:prstGeom prst="ellipse">
            <a:avLst/>
          </a:prstGeom>
          <a:solidFill>
            <a:srgbClr val="26C2E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chemeClr val="dk1"/>
                </a:solidFill>
                <a:latin typeface="Lexend Medium"/>
                <a:ea typeface="Lexend Medium"/>
                <a:cs typeface="Lexend Medium"/>
                <a:sym typeface="Lexend Medium"/>
              </a:rPr>
              <a:t>What is in this sphere for you that is critical you can influence in regards to the TAPP efforts?</a:t>
            </a:r>
            <a:endParaRPr sz="1300">
              <a:latin typeface="Lexend Medium"/>
              <a:ea typeface="Lexend Medium"/>
              <a:cs typeface="Lexend Medium"/>
              <a:sym typeface="Lexend Medium"/>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89" name="Google Shape;689;p101"/>
          <p:cNvSpPr txBox="1">
            <a:spLocks noGrp="1"/>
          </p:cNvSpPr>
          <p:nvPr>
            <p:ph type="title"/>
          </p:nvPr>
        </p:nvSpPr>
        <p:spPr>
          <a:xfrm>
            <a:off x="537882" y="342900"/>
            <a:ext cx="8088300" cy="7701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a:t>Our Respective TAPP Family Advocate Spheres</a:t>
            </a:r>
            <a:endParaRPr/>
          </a:p>
        </p:txBody>
      </p:sp>
      <p:pic>
        <p:nvPicPr>
          <p:cNvPr id="690" name="Google Shape;690;p101"/>
          <p:cNvPicPr preferRelativeResize="0"/>
          <p:nvPr/>
        </p:nvPicPr>
        <p:blipFill>
          <a:blip r:embed="rId3">
            <a:alphaModFix/>
          </a:blip>
          <a:stretch>
            <a:fillRect/>
          </a:stretch>
        </p:blipFill>
        <p:spPr>
          <a:xfrm>
            <a:off x="391000" y="1573025"/>
            <a:ext cx="4783899" cy="2539050"/>
          </a:xfrm>
          <a:prstGeom prst="rect">
            <a:avLst/>
          </a:prstGeom>
          <a:noFill/>
          <a:ln>
            <a:noFill/>
          </a:ln>
        </p:spPr>
      </p:pic>
      <p:sp>
        <p:nvSpPr>
          <p:cNvPr id="691" name="Google Shape;691;p101"/>
          <p:cNvSpPr/>
          <p:nvPr/>
        </p:nvSpPr>
        <p:spPr>
          <a:xfrm>
            <a:off x="4991054" y="1718625"/>
            <a:ext cx="1017000" cy="241500"/>
          </a:xfrm>
          <a:prstGeom prst="rightArrow">
            <a:avLst>
              <a:gd name="adj1" fmla="val 50000"/>
              <a:gd name="adj2" fmla="val 50000"/>
            </a:avLst>
          </a:prstGeom>
          <a:solidFill>
            <a:srgbClr val="4A87D8"/>
          </a:solidFill>
          <a:ln w="9525" cap="flat" cmpd="sng">
            <a:solidFill>
              <a:srgbClr val="A2E6F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692" name="Google Shape;692;p101"/>
          <p:cNvSpPr/>
          <p:nvPr/>
        </p:nvSpPr>
        <p:spPr>
          <a:xfrm>
            <a:off x="6236975" y="1573025"/>
            <a:ext cx="2314800" cy="2300100"/>
          </a:xfrm>
          <a:prstGeom prst="ellipse">
            <a:avLst/>
          </a:prstGeom>
          <a:solidFill>
            <a:srgbClr val="4A87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chemeClr val="dk1"/>
                </a:solidFill>
                <a:latin typeface="Lexend Medium"/>
                <a:ea typeface="Lexend Medium"/>
                <a:cs typeface="Lexend Medium"/>
                <a:sym typeface="Lexend Medium"/>
              </a:rPr>
              <a:t>What is in this sphere for you that is critical you can influence in regards to the TAPP efforts?</a:t>
            </a:r>
            <a:endParaRPr sz="1300">
              <a:latin typeface="Lexend Medium"/>
              <a:ea typeface="Lexend Medium"/>
              <a:cs typeface="Lexend Medium"/>
              <a:sym typeface="Lexend Medium"/>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7" name="Google Shape;697;p102"/>
          <p:cNvSpPr txBox="1">
            <a:spLocks noGrp="1"/>
          </p:cNvSpPr>
          <p:nvPr>
            <p:ph type="title"/>
          </p:nvPr>
        </p:nvSpPr>
        <p:spPr>
          <a:xfrm>
            <a:off x="537882" y="342900"/>
            <a:ext cx="8088300" cy="7701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a:t>The Self-Assessment and the Spheres</a:t>
            </a:r>
            <a:endParaRPr/>
          </a:p>
        </p:txBody>
      </p:sp>
      <p:sp>
        <p:nvSpPr>
          <p:cNvPr id="698" name="Google Shape;698;p102"/>
          <p:cNvSpPr txBox="1">
            <a:spLocks noGrp="1"/>
          </p:cNvSpPr>
          <p:nvPr>
            <p:ph type="body" idx="1"/>
          </p:nvPr>
        </p:nvSpPr>
        <p:spPr>
          <a:xfrm>
            <a:off x="358975" y="1675150"/>
            <a:ext cx="3620400" cy="2151000"/>
          </a:xfrm>
          <a:prstGeom prst="rect">
            <a:avLst/>
          </a:prstGeom>
          <a:solidFill>
            <a:schemeClr val="lt1"/>
          </a:solidFill>
          <a:ln w="28575" cap="flat" cmpd="sng">
            <a:solidFill>
              <a:srgbClr val="000000"/>
            </a:solidFill>
            <a:prstDash val="solid"/>
            <a:round/>
            <a:headEnd type="none" w="sm" len="sm"/>
            <a:tailEnd type="none" w="sm" len="sm"/>
          </a:ln>
        </p:spPr>
        <p:txBody>
          <a:bodyPr spcFirstLastPara="1" wrap="square" lIns="68575" tIns="34275" rIns="68575" bIns="34275" anchor="t" anchorCtr="0">
            <a:normAutofit/>
          </a:bodyPr>
          <a:lstStyle/>
          <a:p>
            <a:pPr marL="0" lvl="0" indent="0" algn="l" rtl="0">
              <a:spcBef>
                <a:spcPts val="800"/>
              </a:spcBef>
              <a:spcAft>
                <a:spcPts val="0"/>
              </a:spcAft>
              <a:buClr>
                <a:schemeClr val="dk1"/>
              </a:buClr>
              <a:buSzPts val="1100"/>
              <a:buFont typeface="Arial"/>
              <a:buNone/>
            </a:pPr>
            <a:r>
              <a:rPr lang="en"/>
              <a:t>Reflection and Share Out -</a:t>
            </a:r>
            <a:endParaRPr/>
          </a:p>
          <a:p>
            <a:pPr marL="0" lvl="0" indent="0" algn="l" rtl="0">
              <a:spcBef>
                <a:spcPts val="800"/>
              </a:spcBef>
              <a:spcAft>
                <a:spcPts val="0"/>
              </a:spcAft>
              <a:buClr>
                <a:schemeClr val="dk1"/>
              </a:buClr>
              <a:buSzPts val="1100"/>
              <a:buFont typeface="Arial"/>
              <a:buNone/>
            </a:pPr>
            <a:r>
              <a:rPr lang="en"/>
              <a:t>Consider the areas you marked as “Urgent Gap” and “Don’t Know”. Share with the group which ones are within your control and which ones rely more greatly on your sphere of influence.</a:t>
            </a:r>
            <a:endParaRPr/>
          </a:p>
        </p:txBody>
      </p:sp>
      <p:pic>
        <p:nvPicPr>
          <p:cNvPr id="699" name="Google Shape;699;p102"/>
          <p:cNvPicPr preferRelativeResize="0"/>
          <p:nvPr/>
        </p:nvPicPr>
        <p:blipFill>
          <a:blip r:embed="rId3">
            <a:alphaModFix/>
          </a:blip>
          <a:stretch>
            <a:fillRect/>
          </a:stretch>
        </p:blipFill>
        <p:spPr>
          <a:xfrm>
            <a:off x="4098550" y="1511125"/>
            <a:ext cx="4783899" cy="25390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Shape 703"/>
        <p:cNvGrpSpPr/>
        <p:nvPr/>
      </p:nvGrpSpPr>
      <p:grpSpPr>
        <a:xfrm>
          <a:off x="0" y="0"/>
          <a:ext cx="0" cy="0"/>
          <a:chOff x="0" y="0"/>
          <a:chExt cx="0" cy="0"/>
        </a:xfrm>
      </p:grpSpPr>
      <p:sp>
        <p:nvSpPr>
          <p:cNvPr id="704" name="Google Shape;704;p103"/>
          <p:cNvSpPr txBox="1">
            <a:spLocks noGrp="1"/>
          </p:cNvSpPr>
          <p:nvPr>
            <p:ph type="title"/>
          </p:nvPr>
        </p:nvSpPr>
        <p:spPr>
          <a:xfrm>
            <a:off x="537875" y="361450"/>
            <a:ext cx="8088300" cy="6081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a:t>Developing our Advocate Logic Model</a:t>
            </a:r>
            <a:endParaRPr/>
          </a:p>
        </p:txBody>
      </p:sp>
      <p:sp>
        <p:nvSpPr>
          <p:cNvPr id="705" name="Google Shape;705;p103"/>
          <p:cNvSpPr txBox="1">
            <a:spLocks noGrp="1"/>
          </p:cNvSpPr>
          <p:nvPr>
            <p:ph type="body" idx="1"/>
          </p:nvPr>
        </p:nvSpPr>
        <p:spPr>
          <a:xfrm>
            <a:off x="537874" y="1369225"/>
            <a:ext cx="2641500" cy="3079500"/>
          </a:xfrm>
          <a:prstGeom prst="rect">
            <a:avLst/>
          </a:prstGeom>
          <a:ln w="19050" cap="flat" cmpd="sng">
            <a:solidFill>
              <a:schemeClr val="dk2"/>
            </a:solidFill>
            <a:prstDash val="dot"/>
            <a:round/>
            <a:headEnd type="none" w="sm" len="sm"/>
            <a:tailEnd type="none" w="sm" len="sm"/>
          </a:ln>
        </p:spPr>
        <p:txBody>
          <a:bodyPr spcFirstLastPara="1" wrap="square" lIns="68575" tIns="34275" rIns="68575" bIns="34275" anchor="t" anchorCtr="0">
            <a:normAutofit lnSpcReduction="20000"/>
          </a:bodyPr>
          <a:lstStyle/>
          <a:p>
            <a:pPr marL="0" lvl="0" indent="0" algn="l" rtl="0">
              <a:spcBef>
                <a:spcPts val="800"/>
              </a:spcBef>
              <a:spcAft>
                <a:spcPts val="0"/>
              </a:spcAft>
              <a:buNone/>
            </a:pPr>
            <a:r>
              <a:rPr lang="en" b="1"/>
              <a:t>When we….</a:t>
            </a:r>
            <a:endParaRPr b="1"/>
          </a:p>
          <a:p>
            <a:pPr marL="457200" lvl="0" indent="-317500" algn="l" rtl="0">
              <a:spcBef>
                <a:spcPts val="800"/>
              </a:spcBef>
              <a:spcAft>
                <a:spcPts val="0"/>
              </a:spcAft>
              <a:buSzPts val="1400"/>
              <a:buChar char="•"/>
            </a:pPr>
            <a:r>
              <a:rPr lang="en"/>
              <a:t>Names the </a:t>
            </a:r>
            <a:r>
              <a:rPr lang="en" b="1"/>
              <a:t>Inputs</a:t>
            </a:r>
            <a:r>
              <a:rPr lang="en"/>
              <a:t> (what the advocate invests in the TAPP program - funds, staff, time, partners, advocacy, allyship, etc, and…</a:t>
            </a:r>
            <a:endParaRPr/>
          </a:p>
          <a:p>
            <a:pPr marL="457200" lvl="0" indent="-317500" algn="l" rtl="0">
              <a:spcBef>
                <a:spcPts val="0"/>
              </a:spcBef>
              <a:spcAft>
                <a:spcPts val="0"/>
              </a:spcAft>
              <a:buSzPts val="1400"/>
              <a:buChar char="•"/>
            </a:pPr>
            <a:r>
              <a:rPr lang="en" b="1"/>
              <a:t>Activities </a:t>
            </a:r>
            <a:r>
              <a:rPr lang="en"/>
              <a:t>(what the program does for students, educators, schools, families, districts, etc) we ensure as advocates]</a:t>
            </a:r>
            <a:endParaRPr/>
          </a:p>
        </p:txBody>
      </p:sp>
      <p:sp>
        <p:nvSpPr>
          <p:cNvPr id="706" name="Google Shape;706;p103"/>
          <p:cNvSpPr txBox="1">
            <a:spLocks noGrp="1"/>
          </p:cNvSpPr>
          <p:nvPr>
            <p:ph type="body" idx="1"/>
          </p:nvPr>
        </p:nvSpPr>
        <p:spPr>
          <a:xfrm>
            <a:off x="3351774" y="1369225"/>
            <a:ext cx="2641500" cy="3079500"/>
          </a:xfrm>
          <a:prstGeom prst="rect">
            <a:avLst/>
          </a:prstGeom>
          <a:ln w="19050" cap="flat" cmpd="sng">
            <a:solidFill>
              <a:schemeClr val="dk2"/>
            </a:solidFill>
            <a:prstDash val="dot"/>
            <a:round/>
            <a:headEnd type="none" w="sm" len="sm"/>
            <a:tailEnd type="none" w="sm" len="sm"/>
          </a:ln>
        </p:spPr>
        <p:txBody>
          <a:bodyPr spcFirstLastPara="1" wrap="square" lIns="68575" tIns="34275" rIns="68575" bIns="34275" anchor="t" anchorCtr="0">
            <a:normAutofit/>
          </a:bodyPr>
          <a:lstStyle/>
          <a:p>
            <a:pPr marL="0" lvl="0" indent="0" algn="l" rtl="0">
              <a:spcBef>
                <a:spcPts val="800"/>
              </a:spcBef>
              <a:spcAft>
                <a:spcPts val="0"/>
              </a:spcAft>
              <a:buNone/>
            </a:pPr>
            <a:r>
              <a:rPr lang="en" b="1"/>
              <a:t>Then we will be able to…</a:t>
            </a:r>
            <a:endParaRPr b="1"/>
          </a:p>
          <a:p>
            <a:pPr marL="457200" lvl="0" indent="-317500" algn="l" rtl="0">
              <a:spcBef>
                <a:spcPts val="800"/>
              </a:spcBef>
              <a:spcAft>
                <a:spcPts val="0"/>
              </a:spcAft>
              <a:buSzPts val="1400"/>
              <a:buChar char="•"/>
            </a:pPr>
            <a:r>
              <a:rPr lang="en"/>
              <a:t>Names the </a:t>
            </a:r>
            <a:r>
              <a:rPr lang="en" b="1"/>
              <a:t>Outputs</a:t>
            </a:r>
            <a:r>
              <a:rPr lang="en"/>
              <a:t> (direct results of advocate and program activities)</a:t>
            </a:r>
            <a:endParaRPr/>
          </a:p>
        </p:txBody>
      </p:sp>
      <p:sp>
        <p:nvSpPr>
          <p:cNvPr id="707" name="Google Shape;707;p103"/>
          <p:cNvSpPr txBox="1">
            <a:spLocks noGrp="1"/>
          </p:cNvSpPr>
          <p:nvPr>
            <p:ph type="body" idx="1"/>
          </p:nvPr>
        </p:nvSpPr>
        <p:spPr>
          <a:xfrm>
            <a:off x="6103774" y="1369225"/>
            <a:ext cx="2641500" cy="3079500"/>
          </a:xfrm>
          <a:prstGeom prst="rect">
            <a:avLst/>
          </a:prstGeom>
          <a:ln w="19050" cap="flat" cmpd="sng">
            <a:solidFill>
              <a:schemeClr val="dk2"/>
            </a:solidFill>
            <a:prstDash val="dot"/>
            <a:round/>
            <a:headEnd type="none" w="sm" len="sm"/>
            <a:tailEnd type="none" w="sm" len="sm"/>
          </a:ln>
        </p:spPr>
        <p:txBody>
          <a:bodyPr spcFirstLastPara="1" wrap="square" lIns="68575" tIns="34275" rIns="68575" bIns="34275" anchor="t" anchorCtr="0">
            <a:normAutofit lnSpcReduction="10000"/>
          </a:bodyPr>
          <a:lstStyle/>
          <a:p>
            <a:pPr marL="0" lvl="0" indent="0" algn="l" rtl="0">
              <a:spcBef>
                <a:spcPts val="800"/>
              </a:spcBef>
              <a:spcAft>
                <a:spcPts val="0"/>
              </a:spcAft>
              <a:buNone/>
            </a:pPr>
            <a:r>
              <a:rPr lang="en" b="1"/>
              <a:t>So that we…</a:t>
            </a:r>
            <a:endParaRPr b="1"/>
          </a:p>
          <a:p>
            <a:pPr marL="457200" lvl="0" indent="-317500" algn="l" rtl="0">
              <a:spcBef>
                <a:spcPts val="800"/>
              </a:spcBef>
              <a:spcAft>
                <a:spcPts val="0"/>
              </a:spcAft>
              <a:buSzPts val="1400"/>
              <a:buChar char="•"/>
            </a:pPr>
            <a:r>
              <a:rPr lang="en"/>
              <a:t>Names the </a:t>
            </a:r>
            <a:r>
              <a:rPr lang="en" b="1"/>
              <a:t>Outcomes</a:t>
            </a:r>
            <a:r>
              <a:rPr lang="en"/>
              <a:t> (the lasting benefits realized in Native youth and our Districts serving them)</a:t>
            </a:r>
            <a:endParaRPr/>
          </a:p>
          <a:p>
            <a:pPr marL="457200" lvl="0" indent="-317500" algn="l" rtl="0">
              <a:spcBef>
                <a:spcPts val="0"/>
              </a:spcBef>
              <a:spcAft>
                <a:spcPts val="0"/>
              </a:spcAft>
              <a:buSzPts val="1400"/>
              <a:buChar char="•"/>
            </a:pPr>
            <a:r>
              <a:rPr lang="en"/>
              <a:t>These should be initial, intermediate, and long-term, but they should also be ambitious.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86"/>
          <p:cNvSpPr txBox="1">
            <a:spLocks noGrp="1"/>
          </p:cNvSpPr>
          <p:nvPr>
            <p:ph type="title"/>
          </p:nvPr>
        </p:nvSpPr>
        <p:spPr>
          <a:xfrm>
            <a:off x="509581" y="630731"/>
            <a:ext cx="2949000" cy="1559100"/>
          </a:xfrm>
          <a:prstGeom prst="rect">
            <a:avLst/>
          </a:prstGeom>
        </p:spPr>
        <p:txBody>
          <a:bodyPr spcFirstLastPara="1" wrap="square" lIns="68575" tIns="34275" rIns="68575" bIns="34275" anchor="t" anchorCtr="0">
            <a:normAutofit/>
          </a:bodyPr>
          <a:lstStyle/>
          <a:p>
            <a:pPr marL="0" lvl="0" indent="0" algn="l" rtl="0">
              <a:spcBef>
                <a:spcPts val="0"/>
              </a:spcBef>
              <a:spcAft>
                <a:spcPts val="0"/>
              </a:spcAft>
              <a:buNone/>
            </a:pPr>
            <a:r>
              <a:rPr lang="en" sz="3200"/>
              <a:t>TAPP September Monthly Meeting Agenda</a:t>
            </a:r>
            <a:endParaRPr sz="3200"/>
          </a:p>
        </p:txBody>
      </p:sp>
      <p:sp>
        <p:nvSpPr>
          <p:cNvPr id="569" name="Google Shape;569;p86"/>
          <p:cNvSpPr txBox="1">
            <a:spLocks noGrp="1"/>
          </p:cNvSpPr>
          <p:nvPr>
            <p:ph type="sldNum" idx="12"/>
          </p:nvPr>
        </p:nvSpPr>
        <p:spPr>
          <a:xfrm>
            <a:off x="7196963" y="4579784"/>
            <a:ext cx="1626300" cy="205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2</a:t>
            </a:fld>
            <a:endParaRPr/>
          </a:p>
        </p:txBody>
      </p:sp>
      <p:pic>
        <p:nvPicPr>
          <p:cNvPr id="570" name="Google Shape;570;p86"/>
          <p:cNvPicPr preferRelativeResize="0"/>
          <p:nvPr/>
        </p:nvPicPr>
        <p:blipFill>
          <a:blip r:embed="rId3">
            <a:alphaModFix/>
          </a:blip>
          <a:stretch>
            <a:fillRect/>
          </a:stretch>
        </p:blipFill>
        <p:spPr>
          <a:xfrm>
            <a:off x="643575" y="2406469"/>
            <a:ext cx="2598673" cy="1894275"/>
          </a:xfrm>
          <a:prstGeom prst="rect">
            <a:avLst/>
          </a:prstGeom>
          <a:noFill/>
          <a:ln>
            <a:noFill/>
          </a:ln>
        </p:spPr>
      </p:pic>
      <p:pic>
        <p:nvPicPr>
          <p:cNvPr id="571" name="Google Shape;571;p86"/>
          <p:cNvPicPr preferRelativeResize="0"/>
          <p:nvPr/>
        </p:nvPicPr>
        <p:blipFill>
          <a:blip r:embed="rId4">
            <a:alphaModFix/>
          </a:blip>
          <a:stretch>
            <a:fillRect/>
          </a:stretch>
        </p:blipFill>
        <p:spPr>
          <a:xfrm>
            <a:off x="3944099" y="199050"/>
            <a:ext cx="4735000" cy="468117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104"/>
          <p:cNvSpPr txBox="1">
            <a:spLocks noGrp="1"/>
          </p:cNvSpPr>
          <p:nvPr>
            <p:ph type="sldNum" idx="12"/>
          </p:nvPr>
        </p:nvSpPr>
        <p:spPr>
          <a:xfrm>
            <a:off x="6457950" y="4604845"/>
            <a:ext cx="2168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20</a:t>
            </a:fld>
            <a:endParaRPr/>
          </a:p>
        </p:txBody>
      </p:sp>
      <p:sp>
        <p:nvSpPr>
          <p:cNvPr id="714" name="Google Shape;714;p104"/>
          <p:cNvSpPr txBox="1">
            <a:spLocks noGrp="1"/>
          </p:cNvSpPr>
          <p:nvPr>
            <p:ph type="ctrTitle"/>
          </p:nvPr>
        </p:nvSpPr>
        <p:spPr>
          <a:xfrm>
            <a:off x="1166175" y="1865775"/>
            <a:ext cx="7212600" cy="1790700"/>
          </a:xfrm>
          <a:prstGeom prst="rect">
            <a:avLst/>
          </a:prstGeom>
        </p:spPr>
        <p:txBody>
          <a:bodyPr spcFirstLastPara="1" wrap="square" lIns="68575" tIns="34275" rIns="68575" bIns="34275" anchor="b" anchorCtr="0">
            <a:noAutofit/>
          </a:bodyPr>
          <a:lstStyle/>
          <a:p>
            <a:pPr marL="0" lvl="0" indent="0" algn="ctr" rtl="0">
              <a:spcBef>
                <a:spcPts val="0"/>
              </a:spcBef>
              <a:spcAft>
                <a:spcPts val="0"/>
              </a:spcAft>
              <a:buNone/>
            </a:pPr>
            <a:r>
              <a:rPr lang="en" sz="5800"/>
              <a:t>SY24-25 Launch - Dashboard Support -</a:t>
            </a:r>
            <a:endParaRPr sz="5800"/>
          </a:p>
          <a:p>
            <a:pPr marL="0" lvl="0" indent="0" algn="ctr" rtl="0">
              <a:spcBef>
                <a:spcPts val="0"/>
              </a:spcBef>
              <a:spcAft>
                <a:spcPts val="0"/>
              </a:spcAft>
              <a:buNone/>
            </a:pPr>
            <a:r>
              <a:rPr lang="en" sz="5800"/>
              <a:t>Q and A</a:t>
            </a:r>
            <a:endParaRPr sz="58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0" name="Google Shape;720;p105"/>
          <p:cNvSpPr txBox="1">
            <a:spLocks noGrp="1"/>
          </p:cNvSpPr>
          <p:nvPr>
            <p:ph type="body" idx="1"/>
          </p:nvPr>
        </p:nvSpPr>
        <p:spPr>
          <a:xfrm>
            <a:off x="3954625" y="298550"/>
            <a:ext cx="4887600" cy="42198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sz="1300">
                <a:latin typeface="Arial"/>
                <a:ea typeface="Arial"/>
                <a:cs typeface="Arial"/>
                <a:sym typeface="Arial"/>
              </a:rPr>
              <a:t>Key Resources and Documents</a:t>
            </a:r>
            <a:endParaRPr sz="1300">
              <a:latin typeface="Arial"/>
              <a:ea typeface="Arial"/>
              <a:cs typeface="Arial"/>
              <a:sym typeface="Arial"/>
            </a:endParaRPr>
          </a:p>
          <a:p>
            <a:pPr marL="0" lvl="0" indent="0" algn="l" rtl="0">
              <a:spcBef>
                <a:spcPts val="800"/>
              </a:spcBef>
              <a:spcAft>
                <a:spcPts val="0"/>
              </a:spcAft>
              <a:buNone/>
            </a:pPr>
            <a:r>
              <a:rPr lang="en" sz="1300">
                <a:latin typeface="Arial"/>
                <a:ea typeface="Arial"/>
                <a:cs typeface="Arial"/>
                <a:sym typeface="Arial"/>
              </a:rPr>
              <a:t>2024-2025 TAPP Districts’ Dashboard</a:t>
            </a:r>
            <a:endParaRPr sz="1300">
              <a:latin typeface="Arial"/>
              <a:ea typeface="Arial"/>
              <a:cs typeface="Arial"/>
              <a:sym typeface="Arial"/>
            </a:endParaRPr>
          </a:p>
          <a:p>
            <a:pPr marL="0" lvl="0" indent="0" algn="l" rtl="0">
              <a:spcBef>
                <a:spcPts val="800"/>
              </a:spcBef>
              <a:spcAft>
                <a:spcPts val="0"/>
              </a:spcAft>
              <a:buNone/>
            </a:pPr>
            <a:r>
              <a:rPr lang="en" sz="1300">
                <a:latin typeface="Arial"/>
                <a:ea typeface="Arial"/>
                <a:cs typeface="Arial"/>
                <a:sym typeface="Arial"/>
              </a:rPr>
              <a:t>Dashboard Orientation Video - 11 minutes</a:t>
            </a:r>
            <a:endParaRPr sz="1300">
              <a:latin typeface="Arial"/>
              <a:ea typeface="Arial"/>
              <a:cs typeface="Arial"/>
              <a:sym typeface="Arial"/>
            </a:endParaRPr>
          </a:p>
          <a:p>
            <a:pPr marL="0" lvl="0" indent="0" algn="l" rtl="0">
              <a:spcBef>
                <a:spcPts val="800"/>
              </a:spcBef>
              <a:spcAft>
                <a:spcPts val="0"/>
              </a:spcAft>
              <a:buNone/>
            </a:pPr>
            <a:r>
              <a:rPr lang="en" sz="1300">
                <a:latin typeface="Arial"/>
                <a:ea typeface="Arial"/>
                <a:cs typeface="Arial"/>
                <a:sym typeface="Arial"/>
              </a:rPr>
              <a:t>TAPP Shared Folder</a:t>
            </a:r>
            <a:endParaRPr sz="1300">
              <a:latin typeface="Arial"/>
              <a:ea typeface="Arial"/>
              <a:cs typeface="Arial"/>
              <a:sym typeface="Arial"/>
            </a:endParaRPr>
          </a:p>
          <a:p>
            <a:pPr marL="0" lvl="0" indent="0" algn="l" rtl="0">
              <a:spcBef>
                <a:spcPts val="800"/>
              </a:spcBef>
              <a:spcAft>
                <a:spcPts val="0"/>
              </a:spcAft>
              <a:buNone/>
            </a:pPr>
            <a:endParaRPr sz="1300">
              <a:latin typeface="Arial"/>
              <a:ea typeface="Arial"/>
              <a:cs typeface="Arial"/>
              <a:sym typeface="Arial"/>
            </a:endParaRPr>
          </a:p>
          <a:p>
            <a:pPr marL="0" lvl="0" indent="0" algn="l" rtl="0">
              <a:lnSpc>
                <a:spcPct val="115000"/>
              </a:lnSpc>
              <a:spcBef>
                <a:spcPts val="0"/>
              </a:spcBef>
              <a:spcAft>
                <a:spcPts val="0"/>
              </a:spcAft>
              <a:buNone/>
            </a:pPr>
            <a:r>
              <a:rPr lang="en" sz="1300" u="sng">
                <a:solidFill>
                  <a:schemeClr val="hlink"/>
                </a:solidFill>
                <a:latin typeface="Arial"/>
                <a:ea typeface="Arial"/>
                <a:cs typeface="Arial"/>
                <a:sym typeface="Arial"/>
                <a:hlinkClick r:id="rId3"/>
              </a:rPr>
              <a:t>TAPP Program Promising and Best Practices</a:t>
            </a:r>
            <a:r>
              <a:rPr lang="en" sz="1300">
                <a:latin typeface="Arial"/>
                <a:ea typeface="Arial"/>
                <a:cs typeface="Arial"/>
                <a:sym typeface="Arial"/>
              </a:rPr>
              <a:t> – This document underwent a comprehensive revision this summer. It is important to revisit this document individually and as a team. There are four key section</a:t>
            </a:r>
            <a:r>
              <a:rPr lang="en" sz="1200">
                <a:latin typeface="Arial"/>
                <a:ea typeface="Arial"/>
                <a:cs typeface="Arial"/>
                <a:sym typeface="Arial"/>
              </a:rPr>
              <a:t>s to the document –</a:t>
            </a:r>
            <a:endParaRPr sz="1200">
              <a:latin typeface="Arial"/>
              <a:ea typeface="Arial"/>
              <a:cs typeface="Arial"/>
              <a:sym typeface="Arial"/>
            </a:endParaRPr>
          </a:p>
          <a:p>
            <a:pPr marL="457200" lvl="0" indent="-304800" algn="l" rtl="0">
              <a:lnSpc>
                <a:spcPct val="115000"/>
              </a:lnSpc>
              <a:spcBef>
                <a:spcPts val="1200"/>
              </a:spcBef>
              <a:spcAft>
                <a:spcPts val="0"/>
              </a:spcAft>
              <a:buSzPts val="1200"/>
              <a:buFont typeface="Arial"/>
              <a:buChar char="•"/>
            </a:pPr>
            <a:r>
              <a:rPr lang="en" sz="1200" u="sng">
                <a:solidFill>
                  <a:schemeClr val="hlink"/>
                </a:solidFill>
                <a:latin typeface="Arial"/>
                <a:ea typeface="Arial"/>
                <a:cs typeface="Arial"/>
                <a:sym typeface="Arial"/>
                <a:hlinkClick r:id="rId4"/>
              </a:rPr>
              <a:t>SECTION I.</a:t>
            </a:r>
            <a:r>
              <a:rPr lang="en" sz="1200">
                <a:latin typeface="Arial"/>
                <a:ea typeface="Arial"/>
                <a:cs typeface="Arial"/>
                <a:sym typeface="Arial"/>
              </a:rPr>
              <a:t> General TAPP Grant Execution - Lessons Learned</a:t>
            </a:r>
            <a:endParaRPr sz="1200">
              <a:latin typeface="Arial"/>
              <a:ea typeface="Arial"/>
              <a:cs typeface="Arial"/>
              <a:sym typeface="Arial"/>
            </a:endParaRPr>
          </a:p>
          <a:p>
            <a:pPr marL="457200" lvl="0" indent="-304800" algn="l" rtl="0">
              <a:lnSpc>
                <a:spcPct val="115000"/>
              </a:lnSpc>
              <a:spcBef>
                <a:spcPts val="0"/>
              </a:spcBef>
              <a:spcAft>
                <a:spcPts val="0"/>
              </a:spcAft>
              <a:buSzPts val="1200"/>
              <a:buFont typeface="Arial"/>
              <a:buChar char="•"/>
            </a:pPr>
            <a:r>
              <a:rPr lang="en" sz="1200" u="sng">
                <a:solidFill>
                  <a:schemeClr val="hlink"/>
                </a:solidFill>
                <a:latin typeface="Arial"/>
                <a:ea typeface="Arial"/>
                <a:cs typeface="Arial"/>
                <a:sym typeface="Arial"/>
                <a:hlinkClick r:id="rId5"/>
              </a:rPr>
              <a:t>SECTION II.</a:t>
            </a:r>
            <a:r>
              <a:rPr lang="en" sz="1200">
                <a:latin typeface="Arial"/>
                <a:ea typeface="Arial"/>
                <a:cs typeface="Arial"/>
                <a:sym typeface="Arial"/>
              </a:rPr>
              <a:t> Setting the TAPP Family Advocate Up for Success</a:t>
            </a:r>
            <a:r>
              <a:rPr lang="en" sz="1200">
                <a:uFill>
                  <a:noFill/>
                </a:uFill>
                <a:latin typeface="Arial"/>
                <a:ea typeface="Arial"/>
                <a:cs typeface="Arial"/>
                <a:sym typeface="Arial"/>
                <a:hlinkClick r:id="rId6"/>
              </a:rPr>
              <a:t> </a:t>
            </a:r>
            <a:r>
              <a:rPr lang="en" sz="1200" u="sng">
                <a:solidFill>
                  <a:schemeClr val="hlink"/>
                </a:solidFill>
                <a:latin typeface="Arial"/>
                <a:ea typeface="Arial"/>
                <a:cs typeface="Arial"/>
                <a:sym typeface="Arial"/>
                <a:hlinkClick r:id="rId6"/>
              </a:rPr>
              <a:t>NEW Advocate? START HERE</a:t>
            </a:r>
            <a:r>
              <a:rPr lang="en" sz="1200">
                <a:latin typeface="Arial"/>
                <a:ea typeface="Arial"/>
                <a:cs typeface="Arial"/>
                <a:sym typeface="Arial"/>
              </a:rPr>
              <a:t>!</a:t>
            </a:r>
            <a:endParaRPr sz="1200">
              <a:latin typeface="Arial"/>
              <a:ea typeface="Arial"/>
              <a:cs typeface="Arial"/>
              <a:sym typeface="Arial"/>
            </a:endParaRPr>
          </a:p>
          <a:p>
            <a:pPr marL="457200" lvl="0" indent="-304800" algn="l" rtl="0">
              <a:lnSpc>
                <a:spcPct val="115000"/>
              </a:lnSpc>
              <a:spcBef>
                <a:spcPts val="0"/>
              </a:spcBef>
              <a:spcAft>
                <a:spcPts val="0"/>
              </a:spcAft>
              <a:buSzPts val="1200"/>
              <a:buFont typeface="Arial"/>
              <a:buChar char="•"/>
            </a:pPr>
            <a:r>
              <a:rPr lang="en" sz="1200" u="sng">
                <a:solidFill>
                  <a:schemeClr val="hlink"/>
                </a:solidFill>
                <a:latin typeface="Arial"/>
                <a:ea typeface="Arial"/>
                <a:cs typeface="Arial"/>
                <a:sym typeface="Arial"/>
                <a:hlinkClick r:id="rId7"/>
              </a:rPr>
              <a:t>SECTION III</a:t>
            </a:r>
            <a:r>
              <a:rPr lang="en" sz="1200">
                <a:latin typeface="Arial"/>
                <a:ea typeface="Arial"/>
                <a:cs typeface="Arial"/>
                <a:sym typeface="Arial"/>
              </a:rPr>
              <a:t>. Foundational Supports for AI/AN Students that Lead to Positive Conditions for Learning (Includes a self-assessment to utilize with school teams!)</a:t>
            </a:r>
            <a:endParaRPr sz="1200">
              <a:latin typeface="Arial"/>
              <a:ea typeface="Arial"/>
              <a:cs typeface="Arial"/>
              <a:sym typeface="Arial"/>
            </a:endParaRPr>
          </a:p>
          <a:p>
            <a:pPr marL="457200" lvl="0" indent="-304800" algn="l" rtl="0">
              <a:lnSpc>
                <a:spcPct val="115000"/>
              </a:lnSpc>
              <a:spcBef>
                <a:spcPts val="0"/>
              </a:spcBef>
              <a:spcAft>
                <a:spcPts val="0"/>
              </a:spcAft>
              <a:buSzPts val="1200"/>
              <a:buFont typeface="Arial"/>
              <a:buChar char="•"/>
            </a:pPr>
            <a:r>
              <a:rPr lang="en" sz="1200" u="sng">
                <a:solidFill>
                  <a:schemeClr val="hlink"/>
                </a:solidFill>
                <a:latin typeface="Arial"/>
                <a:ea typeface="Arial"/>
                <a:cs typeface="Arial"/>
                <a:sym typeface="Arial"/>
                <a:hlinkClick r:id="rId8"/>
              </a:rPr>
              <a:t>SECTION IV.</a:t>
            </a:r>
            <a:r>
              <a:rPr lang="en" sz="1200">
                <a:latin typeface="Arial"/>
                <a:ea typeface="Arial"/>
                <a:cs typeface="Arial"/>
                <a:sym typeface="Arial"/>
              </a:rPr>
              <a:t> Culturally Responsive Tiered Attendance Systems (also includes a self-assessment to utilize with school teams!)</a:t>
            </a:r>
            <a:endParaRPr sz="1200">
              <a:latin typeface="Arial"/>
              <a:ea typeface="Arial"/>
              <a:cs typeface="Arial"/>
              <a:sym typeface="Arial"/>
            </a:endParaRPr>
          </a:p>
        </p:txBody>
      </p:sp>
      <p:sp>
        <p:nvSpPr>
          <p:cNvPr id="721" name="Google Shape;721;p105"/>
          <p:cNvSpPr txBox="1">
            <a:spLocks noGrp="1"/>
          </p:cNvSpPr>
          <p:nvPr>
            <p:ph type="title"/>
          </p:nvPr>
        </p:nvSpPr>
        <p:spPr>
          <a:xfrm>
            <a:off x="490125" y="492050"/>
            <a:ext cx="3204000" cy="1463100"/>
          </a:xfrm>
          <a:prstGeom prst="rect">
            <a:avLst/>
          </a:prstGeom>
        </p:spPr>
        <p:txBody>
          <a:bodyPr spcFirstLastPara="1" wrap="square" lIns="68575" tIns="34275" rIns="68575" bIns="34275" anchor="t" anchorCtr="0">
            <a:normAutofit/>
          </a:bodyPr>
          <a:lstStyle/>
          <a:p>
            <a:pPr marL="0" lvl="0" indent="0" algn="l" rtl="0">
              <a:spcBef>
                <a:spcPts val="0"/>
              </a:spcBef>
              <a:spcAft>
                <a:spcPts val="0"/>
              </a:spcAft>
              <a:buNone/>
            </a:pPr>
            <a:r>
              <a:rPr lang="en"/>
              <a:t>2024-2025 TAPP Districts’ Dashboard</a:t>
            </a:r>
            <a:endParaRPr/>
          </a:p>
        </p:txBody>
      </p:sp>
      <p:sp>
        <p:nvSpPr>
          <p:cNvPr id="722" name="Google Shape;722;p105"/>
          <p:cNvSpPr txBox="1">
            <a:spLocks noGrp="1"/>
          </p:cNvSpPr>
          <p:nvPr>
            <p:ph type="sldNum" idx="12"/>
          </p:nvPr>
        </p:nvSpPr>
        <p:spPr>
          <a:xfrm>
            <a:off x="7215913" y="4624059"/>
            <a:ext cx="1626300" cy="205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21</a:t>
            </a:fld>
            <a:endParaRPr/>
          </a:p>
        </p:txBody>
      </p:sp>
      <p:pic>
        <p:nvPicPr>
          <p:cNvPr id="723" name="Google Shape;723;p105"/>
          <p:cNvPicPr preferRelativeResize="0"/>
          <p:nvPr/>
        </p:nvPicPr>
        <p:blipFill>
          <a:blip r:embed="rId9">
            <a:alphaModFix/>
          </a:blip>
          <a:stretch>
            <a:fillRect/>
          </a:stretch>
        </p:blipFill>
        <p:spPr>
          <a:xfrm>
            <a:off x="696937" y="2301438"/>
            <a:ext cx="2602993" cy="189742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2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2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2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2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2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20">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20">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20">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20">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20">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20">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20">
                                            <p:txEl>
                                              <p:pRg st="2" end="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20">
                                            <p:txEl>
                                              <p:pRg st="3" end="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20">
                                            <p:txEl>
                                              <p:pRg st="4" end="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720">
                                            <p:txEl>
                                              <p:pRg st="5" end="5"/>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720">
                                            <p:txEl>
                                              <p:pRg st="6" end="6"/>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720">
                                            <p:txEl>
                                              <p:pRg st="7" end="7"/>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720">
                                            <p:txEl>
                                              <p:pRg st="8" end="8"/>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720">
                                            <p:txEl>
                                              <p:pRg st="9" end="9"/>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720">
                                            <p:txEl>
                                              <p:pRg st="0" end="0"/>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720">
                                            <p:txEl>
                                              <p:pRg st="1" end="1"/>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720">
                                            <p:txEl>
                                              <p:pRg st="2" end="2"/>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720">
                                            <p:txEl>
                                              <p:pRg st="3" end="3"/>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720">
                                            <p:txEl>
                                              <p:pRg st="4" end="4"/>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720">
                                            <p:txEl>
                                              <p:pRg st="5" end="5"/>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720">
                                            <p:txEl>
                                              <p:pRg st="6" end="6"/>
                                            </p:tx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720">
                                            <p:txEl>
                                              <p:pRg st="7" end="7"/>
                                            </p:txEl>
                                          </p:spTgt>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720">
                                            <p:txEl>
                                              <p:pRg st="8" end="8"/>
                                            </p:txEl>
                                          </p:spTgt>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720">
                                            <p:txEl>
                                              <p:pRg st="9" end="9"/>
                                            </p:txEl>
                                          </p:spTgt>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720">
                                            <p:txEl>
                                              <p:pRg st="0" end="0"/>
                                            </p:txEl>
                                          </p:spTgt>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720">
                                            <p:txEl>
                                              <p:pRg st="1" end="1"/>
                                            </p:txEl>
                                          </p:spTgt>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720">
                                            <p:txEl>
                                              <p:pRg st="2" end="2"/>
                                            </p:txEl>
                                          </p:spTgt>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720">
                                            <p:txEl>
                                              <p:pRg st="3" end="3"/>
                                            </p:txEl>
                                          </p:spTgt>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nodeType="clickEffect">
                                  <p:stCondLst>
                                    <p:cond delay="0"/>
                                  </p:stCondLst>
                                  <p:childTnLst>
                                    <p:set>
                                      <p:cBhvr>
                                        <p:cTn id="142" dur="1" fill="hold">
                                          <p:stCondLst>
                                            <p:cond delay="0"/>
                                          </p:stCondLst>
                                        </p:cTn>
                                        <p:tgtEl>
                                          <p:spTgt spid="720">
                                            <p:txEl>
                                              <p:pRg st="4" end="4"/>
                                            </p:txEl>
                                          </p:spTgt>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nodeType="clickEffect">
                                  <p:stCondLst>
                                    <p:cond delay="0"/>
                                  </p:stCondLst>
                                  <p:childTnLst>
                                    <p:set>
                                      <p:cBhvr>
                                        <p:cTn id="146" dur="1" fill="hold">
                                          <p:stCondLst>
                                            <p:cond delay="0"/>
                                          </p:stCondLst>
                                        </p:cTn>
                                        <p:tgtEl>
                                          <p:spTgt spid="720">
                                            <p:txEl>
                                              <p:pRg st="5" end="5"/>
                                            </p:txEl>
                                          </p:spTgt>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nodeType="clickEffect">
                                  <p:stCondLst>
                                    <p:cond delay="0"/>
                                  </p:stCondLst>
                                  <p:childTnLst>
                                    <p:set>
                                      <p:cBhvr>
                                        <p:cTn id="150" dur="1" fill="hold">
                                          <p:stCondLst>
                                            <p:cond delay="0"/>
                                          </p:stCondLst>
                                        </p:cTn>
                                        <p:tgtEl>
                                          <p:spTgt spid="720">
                                            <p:txEl>
                                              <p:pRg st="6" end="6"/>
                                            </p:txEl>
                                          </p:spTgt>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nodeType="clickEffect">
                                  <p:stCondLst>
                                    <p:cond delay="0"/>
                                  </p:stCondLst>
                                  <p:childTnLst>
                                    <p:set>
                                      <p:cBhvr>
                                        <p:cTn id="154" dur="1" fill="hold">
                                          <p:stCondLst>
                                            <p:cond delay="0"/>
                                          </p:stCondLst>
                                        </p:cTn>
                                        <p:tgtEl>
                                          <p:spTgt spid="720">
                                            <p:txEl>
                                              <p:pRg st="7" end="7"/>
                                            </p:txEl>
                                          </p:spTgt>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nodeType="clickEffect">
                                  <p:stCondLst>
                                    <p:cond delay="0"/>
                                  </p:stCondLst>
                                  <p:childTnLst>
                                    <p:set>
                                      <p:cBhvr>
                                        <p:cTn id="158" dur="1" fill="hold">
                                          <p:stCondLst>
                                            <p:cond delay="0"/>
                                          </p:stCondLst>
                                        </p:cTn>
                                        <p:tgtEl>
                                          <p:spTgt spid="720">
                                            <p:txEl>
                                              <p:pRg st="8" end="8"/>
                                            </p:txEl>
                                          </p:spTgt>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nodeType="clickEffect">
                                  <p:stCondLst>
                                    <p:cond delay="0"/>
                                  </p:stCondLst>
                                  <p:childTnLst>
                                    <p:set>
                                      <p:cBhvr>
                                        <p:cTn id="162" dur="1" fill="hold">
                                          <p:stCondLst>
                                            <p:cond delay="0"/>
                                          </p:stCondLst>
                                        </p:cTn>
                                        <p:tgtEl>
                                          <p:spTgt spid="720">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p106"/>
          <p:cNvSpPr txBox="1">
            <a:spLocks noGrp="1"/>
          </p:cNvSpPr>
          <p:nvPr>
            <p:ph type="body" idx="1"/>
          </p:nvPr>
        </p:nvSpPr>
        <p:spPr>
          <a:xfrm>
            <a:off x="593700" y="1276400"/>
            <a:ext cx="4263000" cy="3081900"/>
          </a:xfrm>
          <a:prstGeom prst="rect">
            <a:avLst/>
          </a:prstGeom>
        </p:spPr>
        <p:txBody>
          <a:bodyPr spcFirstLastPara="1" wrap="square" lIns="68575" tIns="34275" rIns="68575" bIns="34275" anchor="t" anchorCtr="0">
            <a:noAutofit/>
          </a:bodyPr>
          <a:lstStyle/>
          <a:p>
            <a:pPr marL="0" lvl="0" indent="0" algn="l" rtl="0">
              <a:lnSpc>
                <a:spcPct val="100000"/>
              </a:lnSpc>
              <a:spcBef>
                <a:spcPts val="0"/>
              </a:spcBef>
              <a:spcAft>
                <a:spcPts val="0"/>
              </a:spcAft>
              <a:buNone/>
            </a:pPr>
            <a:r>
              <a:rPr lang="en" sz="1400"/>
              <a:t>September is Attendance Awareness Month for the State of Oregon</a:t>
            </a:r>
            <a:endParaRPr sz="1400"/>
          </a:p>
          <a:p>
            <a:pPr marL="457200" lvl="0" indent="-317500" algn="l" rtl="0">
              <a:lnSpc>
                <a:spcPct val="100000"/>
              </a:lnSpc>
              <a:spcBef>
                <a:spcPts val="0"/>
              </a:spcBef>
              <a:spcAft>
                <a:spcPts val="0"/>
              </a:spcAft>
              <a:buSzPts val="1400"/>
              <a:buFont typeface="Calibri"/>
              <a:buChar char="●"/>
            </a:pPr>
            <a:r>
              <a:rPr lang="en" sz="1400"/>
              <a:t>Check out ODE’s updated </a:t>
            </a:r>
            <a:r>
              <a:rPr lang="en" sz="1400" u="sng">
                <a:solidFill>
                  <a:schemeClr val="hlink"/>
                </a:solidFill>
                <a:hlinkClick r:id="rId3"/>
              </a:rPr>
              <a:t>Every Day Matters page</a:t>
            </a:r>
            <a:endParaRPr sz="1400"/>
          </a:p>
          <a:p>
            <a:pPr marL="0" lvl="0" indent="0" algn="l" rtl="0">
              <a:lnSpc>
                <a:spcPct val="100000"/>
              </a:lnSpc>
              <a:spcBef>
                <a:spcPts val="0"/>
              </a:spcBef>
              <a:spcAft>
                <a:spcPts val="0"/>
              </a:spcAft>
              <a:buNone/>
            </a:pPr>
            <a:endParaRPr sz="1400">
              <a:solidFill>
                <a:srgbClr val="202020"/>
              </a:solidFill>
            </a:endParaRPr>
          </a:p>
          <a:p>
            <a:pPr marL="0" lvl="0" indent="0" algn="l" rtl="0">
              <a:lnSpc>
                <a:spcPct val="100000"/>
              </a:lnSpc>
              <a:spcBef>
                <a:spcPts val="0"/>
              </a:spcBef>
              <a:spcAft>
                <a:spcPts val="0"/>
              </a:spcAft>
              <a:buNone/>
            </a:pPr>
            <a:r>
              <a:rPr lang="en" sz="1400">
                <a:solidFill>
                  <a:srgbClr val="202020"/>
                </a:solidFill>
              </a:rPr>
              <a:t>From Beliefs to Action: Designing Culturally Responsive Systems - Recordings from the Webinar Series</a:t>
            </a:r>
            <a:endParaRPr sz="1400">
              <a:solidFill>
                <a:srgbClr val="202020"/>
              </a:solidFill>
            </a:endParaRPr>
          </a:p>
          <a:p>
            <a:pPr marL="457200" marR="0" lvl="0" indent="-317500" algn="l" rtl="0">
              <a:lnSpc>
                <a:spcPct val="100000"/>
              </a:lnSpc>
              <a:spcBef>
                <a:spcPts val="0"/>
              </a:spcBef>
              <a:spcAft>
                <a:spcPts val="0"/>
              </a:spcAft>
              <a:buSzPts val="1400"/>
              <a:buFont typeface="Calibri"/>
              <a:buChar char="●"/>
            </a:pPr>
            <a:r>
              <a:rPr lang="en" sz="1400">
                <a:uFill>
                  <a:noFill/>
                </a:uFill>
                <a:hlinkClick r:id="rId4"/>
              </a:rPr>
              <a:t>Session</a:t>
            </a:r>
            <a:r>
              <a:rPr lang="en" sz="1400" u="sng">
                <a:solidFill>
                  <a:srgbClr val="3333FF"/>
                </a:solidFill>
                <a:hlinkClick r:id="rId4">
                  <a:extLst>
                    <a:ext uri="{A12FA001-AC4F-418D-AE19-62706E023703}">
                      <ahyp:hlinkClr xmlns:ahyp="http://schemas.microsoft.com/office/drawing/2018/hyperlinkcolor" val="tx"/>
                    </a:ext>
                  </a:extLst>
                </a:hlinkClick>
              </a:rPr>
              <a:t> 2: Foundations of Culturally Responsive &amp; Sustaining Education</a:t>
            </a:r>
            <a:endParaRPr sz="1400">
              <a:solidFill>
                <a:srgbClr val="202020"/>
              </a:solidFill>
            </a:endParaRPr>
          </a:p>
          <a:p>
            <a:pPr marL="457200" marR="0" lvl="0" indent="-317500" algn="l" rtl="0">
              <a:lnSpc>
                <a:spcPct val="115000"/>
              </a:lnSpc>
              <a:spcBef>
                <a:spcPts val="0"/>
              </a:spcBef>
              <a:spcAft>
                <a:spcPts val="0"/>
              </a:spcAft>
              <a:buSzPts val="1400"/>
              <a:buFont typeface="Calibri"/>
              <a:buChar char="●"/>
            </a:pPr>
            <a:r>
              <a:rPr lang="en" sz="1400">
                <a:uFill>
                  <a:noFill/>
                </a:uFill>
                <a:hlinkClick r:id="rId5"/>
              </a:rPr>
              <a:t>Session</a:t>
            </a:r>
            <a:r>
              <a:rPr lang="en" sz="1400" u="sng">
                <a:solidFill>
                  <a:srgbClr val="3333FF"/>
                </a:solidFill>
                <a:hlinkClick r:id="rId5">
                  <a:extLst>
                    <a:ext uri="{A12FA001-AC4F-418D-AE19-62706E023703}">
                      <ahyp:hlinkClr xmlns:ahyp="http://schemas.microsoft.com/office/drawing/2018/hyperlinkcolor" val="tx"/>
                    </a:ext>
                  </a:extLst>
                </a:hlinkClick>
              </a:rPr>
              <a:t> 3: Solving Disproportionality &amp; Culturally Responsive Data Literacy</a:t>
            </a:r>
            <a:endParaRPr sz="1400">
              <a:solidFill>
                <a:srgbClr val="202020"/>
              </a:solidFill>
            </a:endParaRPr>
          </a:p>
          <a:p>
            <a:pPr marL="457200" marR="0" lvl="0" indent="-317500" algn="l" rtl="0">
              <a:lnSpc>
                <a:spcPct val="115000"/>
              </a:lnSpc>
              <a:spcBef>
                <a:spcPts val="0"/>
              </a:spcBef>
              <a:spcAft>
                <a:spcPts val="0"/>
              </a:spcAft>
              <a:buSzPts val="1400"/>
              <a:buFont typeface="Calibri"/>
              <a:buChar char="●"/>
            </a:pPr>
            <a:r>
              <a:rPr lang="en" sz="1400">
                <a:uFill>
                  <a:noFill/>
                </a:uFill>
                <a:hlinkClick r:id="rId6"/>
              </a:rPr>
              <a:t>Session</a:t>
            </a:r>
            <a:r>
              <a:rPr lang="en" sz="1400" u="sng">
                <a:solidFill>
                  <a:srgbClr val="3333FF"/>
                </a:solidFill>
                <a:hlinkClick r:id="rId6">
                  <a:extLst>
                    <a:ext uri="{A12FA001-AC4F-418D-AE19-62706E023703}">
                      <ahyp:hlinkClr xmlns:ahyp="http://schemas.microsoft.com/office/drawing/2018/hyperlinkcolor" val="tx"/>
                    </a:ext>
                  </a:extLst>
                </a:hlinkClick>
              </a:rPr>
              <a:t> 4: From Awareness to Action: Equity Detours and the Equity Literacy Framework</a:t>
            </a:r>
            <a:endParaRPr sz="1400" b="1"/>
          </a:p>
          <a:p>
            <a:pPr marL="0" lvl="0" indent="0" algn="l" rtl="0">
              <a:lnSpc>
                <a:spcPct val="115000"/>
              </a:lnSpc>
              <a:spcBef>
                <a:spcPts val="1200"/>
              </a:spcBef>
              <a:spcAft>
                <a:spcPts val="0"/>
              </a:spcAft>
              <a:buNone/>
            </a:pPr>
            <a:r>
              <a:rPr lang="en" sz="1400" b="1"/>
              <a:t>SIGN UP FOR</a:t>
            </a:r>
            <a:r>
              <a:rPr lang="en" sz="1400"/>
              <a:t> https://www.healthynativeyouth.org/</a:t>
            </a:r>
            <a:endParaRPr sz="1400"/>
          </a:p>
          <a:p>
            <a:pPr marL="0" lvl="0" indent="0" algn="l" rtl="0">
              <a:lnSpc>
                <a:spcPct val="100000"/>
              </a:lnSpc>
              <a:spcBef>
                <a:spcPts val="1200"/>
              </a:spcBef>
              <a:spcAft>
                <a:spcPts val="0"/>
              </a:spcAft>
              <a:buNone/>
            </a:pPr>
            <a:endParaRPr sz="1200">
              <a:latin typeface="Arial"/>
              <a:ea typeface="Arial"/>
              <a:cs typeface="Arial"/>
              <a:sym typeface="Arial"/>
            </a:endParaRPr>
          </a:p>
        </p:txBody>
      </p:sp>
      <p:sp>
        <p:nvSpPr>
          <p:cNvPr id="729" name="Google Shape;729;p106"/>
          <p:cNvSpPr txBox="1">
            <a:spLocks noGrp="1"/>
          </p:cNvSpPr>
          <p:nvPr>
            <p:ph type="title"/>
          </p:nvPr>
        </p:nvSpPr>
        <p:spPr>
          <a:xfrm>
            <a:off x="1737902" y="349075"/>
            <a:ext cx="5668200" cy="7701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a:t>Announcements and Resources</a:t>
            </a:r>
            <a:endParaRPr/>
          </a:p>
        </p:txBody>
      </p:sp>
      <p:pic>
        <p:nvPicPr>
          <p:cNvPr id="730" name="Google Shape;730;p106"/>
          <p:cNvPicPr preferRelativeResize="0"/>
          <p:nvPr/>
        </p:nvPicPr>
        <p:blipFill>
          <a:blip r:embed="rId7">
            <a:alphaModFix/>
          </a:blip>
          <a:stretch>
            <a:fillRect/>
          </a:stretch>
        </p:blipFill>
        <p:spPr>
          <a:xfrm>
            <a:off x="2635200" y="4400100"/>
            <a:ext cx="1097150" cy="499975"/>
          </a:xfrm>
          <a:prstGeom prst="rect">
            <a:avLst/>
          </a:prstGeom>
          <a:noFill/>
          <a:ln>
            <a:noFill/>
          </a:ln>
        </p:spPr>
      </p:pic>
      <p:pic>
        <p:nvPicPr>
          <p:cNvPr id="731" name="Google Shape;731;p106"/>
          <p:cNvPicPr preferRelativeResize="0"/>
          <p:nvPr/>
        </p:nvPicPr>
        <p:blipFill>
          <a:blip r:embed="rId8">
            <a:alphaModFix/>
          </a:blip>
          <a:stretch>
            <a:fillRect/>
          </a:stretch>
        </p:blipFill>
        <p:spPr>
          <a:xfrm>
            <a:off x="317850" y="226950"/>
            <a:ext cx="1778325" cy="464675"/>
          </a:xfrm>
          <a:prstGeom prst="rect">
            <a:avLst/>
          </a:prstGeom>
          <a:noFill/>
          <a:ln>
            <a:noFill/>
          </a:ln>
        </p:spPr>
      </p:pic>
      <p:pic>
        <p:nvPicPr>
          <p:cNvPr id="732" name="Google Shape;732;p106">
            <a:hlinkClick r:id="rId9"/>
          </p:cNvPr>
          <p:cNvPicPr preferRelativeResize="0"/>
          <p:nvPr/>
        </p:nvPicPr>
        <p:blipFill>
          <a:blip r:embed="rId10">
            <a:alphaModFix/>
          </a:blip>
          <a:stretch>
            <a:fillRect/>
          </a:stretch>
        </p:blipFill>
        <p:spPr>
          <a:xfrm>
            <a:off x="5581275" y="1323275"/>
            <a:ext cx="2537325" cy="35412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2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2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2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2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2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2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2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2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Google Shape;737;p107"/>
          <p:cNvSpPr txBox="1">
            <a:spLocks noGrp="1"/>
          </p:cNvSpPr>
          <p:nvPr>
            <p:ph type="body" idx="1"/>
          </p:nvPr>
        </p:nvSpPr>
        <p:spPr>
          <a:xfrm>
            <a:off x="5223354" y="488775"/>
            <a:ext cx="3384300" cy="4049100"/>
          </a:xfrm>
          <a:prstGeom prst="rect">
            <a:avLst/>
          </a:prstGeom>
        </p:spPr>
        <p:txBody>
          <a:bodyPr spcFirstLastPara="1" wrap="square" lIns="68575" tIns="34275" rIns="68575" bIns="34275" anchor="t" anchorCtr="0">
            <a:normAutofit fontScale="92500" lnSpcReduction="20000"/>
          </a:bodyPr>
          <a:lstStyle/>
          <a:p>
            <a:pPr marL="0" lvl="0" indent="0" algn="l" rtl="0">
              <a:lnSpc>
                <a:spcPct val="150000"/>
              </a:lnSpc>
              <a:spcBef>
                <a:spcPts val="0"/>
              </a:spcBef>
              <a:spcAft>
                <a:spcPts val="0"/>
              </a:spcAft>
              <a:buClr>
                <a:schemeClr val="dk1"/>
              </a:buClr>
              <a:buSzPct val="100000"/>
              <a:buFont typeface="Arial"/>
              <a:buNone/>
            </a:pPr>
            <a:r>
              <a:rPr lang="en" sz="1100">
                <a:latin typeface="Arial"/>
                <a:ea typeface="Arial"/>
                <a:cs typeface="Arial"/>
                <a:sym typeface="Arial"/>
              </a:rPr>
              <a:t>Use the links below to find updates, contact information, and news on each of the ten RENs:</a:t>
            </a:r>
            <a:endParaRPr sz="1100">
              <a:latin typeface="Arial"/>
              <a:ea typeface="Arial"/>
              <a:cs typeface="Arial"/>
              <a:sym typeface="Arial"/>
            </a:endParaRPr>
          </a:p>
          <a:p>
            <a:pPr marL="457200" lvl="0" indent="-293211" algn="l" rtl="0">
              <a:lnSpc>
                <a:spcPct val="115000"/>
              </a:lnSpc>
              <a:spcBef>
                <a:spcPts val="1400"/>
              </a:spcBef>
              <a:spcAft>
                <a:spcPts val="0"/>
              </a:spcAft>
              <a:buSzPct val="91666"/>
              <a:buChar char="●"/>
            </a:pPr>
            <a:r>
              <a:rPr lang="en" sz="1200" u="sng">
                <a:solidFill>
                  <a:schemeClr val="hlink"/>
                </a:solidFill>
                <a:latin typeface="Arial"/>
                <a:ea typeface="Arial"/>
                <a:cs typeface="Arial"/>
                <a:sym typeface="Arial"/>
                <a:hlinkClick r:id="rId3"/>
              </a:rPr>
              <a:t>Central Oregon REN (Crook, Deschutes, &amp; Jefferson counties)</a:t>
            </a:r>
            <a:endParaRPr sz="1200" u="sng">
              <a:solidFill>
                <a:schemeClr val="hlink"/>
              </a:solidFill>
              <a:latin typeface="Arial"/>
              <a:ea typeface="Arial"/>
              <a:cs typeface="Arial"/>
              <a:sym typeface="Arial"/>
            </a:endParaRPr>
          </a:p>
          <a:p>
            <a:pPr marL="457200" lvl="0" indent="-293211" algn="l" rtl="0">
              <a:lnSpc>
                <a:spcPct val="115000"/>
              </a:lnSpc>
              <a:spcBef>
                <a:spcPts val="0"/>
              </a:spcBef>
              <a:spcAft>
                <a:spcPts val="0"/>
              </a:spcAft>
              <a:buSzPct val="91666"/>
              <a:buChar char="●"/>
            </a:pPr>
            <a:r>
              <a:rPr lang="en" sz="1200" u="sng">
                <a:solidFill>
                  <a:schemeClr val="hlink"/>
                </a:solidFill>
                <a:latin typeface="Arial"/>
                <a:ea typeface="Arial"/>
                <a:cs typeface="Arial"/>
                <a:sym typeface="Arial"/>
                <a:hlinkClick r:id="rId4"/>
              </a:rPr>
              <a:t>Columbia REN (Gilliam, Hood River, Sherman, Wasco, &amp; Wheeler counties)</a:t>
            </a:r>
            <a:endParaRPr sz="1200" u="sng">
              <a:solidFill>
                <a:schemeClr val="hlink"/>
              </a:solidFill>
              <a:latin typeface="Arial"/>
              <a:ea typeface="Arial"/>
              <a:cs typeface="Arial"/>
              <a:sym typeface="Arial"/>
            </a:endParaRPr>
          </a:p>
          <a:p>
            <a:pPr marL="457200" lvl="0" indent="-293211" algn="l" rtl="0">
              <a:lnSpc>
                <a:spcPct val="115000"/>
              </a:lnSpc>
              <a:spcBef>
                <a:spcPts val="0"/>
              </a:spcBef>
              <a:spcAft>
                <a:spcPts val="0"/>
              </a:spcAft>
              <a:buSzPct val="91666"/>
              <a:buChar char="●"/>
            </a:pPr>
            <a:r>
              <a:rPr lang="en" sz="1200" u="sng">
                <a:solidFill>
                  <a:schemeClr val="hlink"/>
                </a:solidFill>
                <a:latin typeface="Arial"/>
                <a:ea typeface="Arial"/>
                <a:cs typeface="Arial"/>
                <a:sym typeface="Arial"/>
                <a:hlinkClick r:id="rId5"/>
              </a:rPr>
              <a:t>Douglas REN (Douglas County)</a:t>
            </a:r>
            <a:endParaRPr sz="1200" u="sng">
              <a:solidFill>
                <a:schemeClr val="hlink"/>
              </a:solidFill>
              <a:latin typeface="Arial"/>
              <a:ea typeface="Arial"/>
              <a:cs typeface="Arial"/>
              <a:sym typeface="Arial"/>
            </a:endParaRPr>
          </a:p>
          <a:p>
            <a:pPr marL="457200" lvl="0" indent="-293211" algn="l" rtl="0">
              <a:lnSpc>
                <a:spcPct val="115000"/>
              </a:lnSpc>
              <a:spcBef>
                <a:spcPts val="0"/>
              </a:spcBef>
              <a:spcAft>
                <a:spcPts val="0"/>
              </a:spcAft>
              <a:buSzPct val="91666"/>
              <a:buChar char="●"/>
            </a:pPr>
            <a:r>
              <a:rPr lang="en" sz="1200" u="sng">
                <a:solidFill>
                  <a:schemeClr val="hlink"/>
                </a:solidFill>
                <a:latin typeface="Arial"/>
                <a:ea typeface="Arial"/>
                <a:cs typeface="Arial"/>
                <a:sym typeface="Arial"/>
                <a:hlinkClick r:id="rId6"/>
              </a:rPr>
              <a:t>Eastern Oregon REN (Grant, Harney, Lake, Malheur, &amp; Wallowa counties)</a:t>
            </a:r>
            <a:endParaRPr sz="1200" u="sng">
              <a:solidFill>
                <a:schemeClr val="hlink"/>
              </a:solidFill>
              <a:latin typeface="Arial"/>
              <a:ea typeface="Arial"/>
              <a:cs typeface="Arial"/>
              <a:sym typeface="Arial"/>
            </a:endParaRPr>
          </a:p>
          <a:p>
            <a:pPr marL="457200" lvl="0" indent="-293211" algn="l" rtl="0">
              <a:lnSpc>
                <a:spcPct val="115000"/>
              </a:lnSpc>
              <a:spcBef>
                <a:spcPts val="0"/>
              </a:spcBef>
              <a:spcAft>
                <a:spcPts val="0"/>
              </a:spcAft>
              <a:buSzPct val="91666"/>
              <a:buChar char="●"/>
            </a:pPr>
            <a:r>
              <a:rPr lang="en" sz="1200" u="sng">
                <a:solidFill>
                  <a:schemeClr val="hlink"/>
                </a:solidFill>
                <a:latin typeface="Arial"/>
                <a:ea typeface="Arial"/>
                <a:cs typeface="Arial"/>
                <a:sym typeface="Arial"/>
                <a:hlinkClick r:id="rId7"/>
              </a:rPr>
              <a:t>Multnomah-Clackamas REN (Multnomah &amp; Clackamas counties)</a:t>
            </a:r>
            <a:endParaRPr sz="1200" u="sng">
              <a:solidFill>
                <a:schemeClr val="hlink"/>
              </a:solidFill>
              <a:latin typeface="Arial"/>
              <a:ea typeface="Arial"/>
              <a:cs typeface="Arial"/>
              <a:sym typeface="Arial"/>
            </a:endParaRPr>
          </a:p>
          <a:p>
            <a:pPr marL="457200" lvl="0" indent="-293211" algn="l" rtl="0">
              <a:lnSpc>
                <a:spcPct val="115000"/>
              </a:lnSpc>
              <a:spcBef>
                <a:spcPts val="0"/>
              </a:spcBef>
              <a:spcAft>
                <a:spcPts val="0"/>
              </a:spcAft>
              <a:buSzPct val="91666"/>
              <a:buChar char="●"/>
            </a:pPr>
            <a:r>
              <a:rPr lang="en" sz="1200" u="sng">
                <a:solidFill>
                  <a:schemeClr val="hlink"/>
                </a:solidFill>
                <a:latin typeface="Arial"/>
                <a:ea typeface="Arial"/>
                <a:cs typeface="Arial"/>
                <a:sym typeface="Arial"/>
                <a:hlinkClick r:id="rId8"/>
              </a:rPr>
              <a:t>Northwest REN (Clatsop, Columbia, Tillamook, &amp; Washington counties)</a:t>
            </a:r>
            <a:endParaRPr sz="1200" u="sng">
              <a:solidFill>
                <a:schemeClr val="hlink"/>
              </a:solidFill>
              <a:latin typeface="Arial"/>
              <a:ea typeface="Arial"/>
              <a:cs typeface="Arial"/>
              <a:sym typeface="Arial"/>
            </a:endParaRPr>
          </a:p>
          <a:p>
            <a:pPr marL="457200" lvl="0" indent="-293211" algn="l" rtl="0">
              <a:lnSpc>
                <a:spcPct val="115000"/>
              </a:lnSpc>
              <a:spcBef>
                <a:spcPts val="0"/>
              </a:spcBef>
              <a:spcAft>
                <a:spcPts val="0"/>
              </a:spcAft>
              <a:buSzPct val="91666"/>
              <a:buChar char="●"/>
            </a:pPr>
            <a:r>
              <a:rPr lang="en" sz="1200" u="sng">
                <a:solidFill>
                  <a:schemeClr val="hlink"/>
                </a:solidFill>
                <a:latin typeface="Arial"/>
                <a:ea typeface="Arial"/>
                <a:cs typeface="Arial"/>
                <a:sym typeface="Arial"/>
                <a:hlinkClick r:id="rId9"/>
              </a:rPr>
              <a:t>Oregon Trail REN (Baker, Morrow, Umatilla, &amp; Union counties)</a:t>
            </a:r>
            <a:endParaRPr sz="1200" u="sng">
              <a:solidFill>
                <a:schemeClr val="hlink"/>
              </a:solidFill>
              <a:latin typeface="Arial"/>
              <a:ea typeface="Arial"/>
              <a:cs typeface="Arial"/>
              <a:sym typeface="Arial"/>
            </a:endParaRPr>
          </a:p>
          <a:p>
            <a:pPr marL="457200" lvl="0" indent="-293211" algn="l" rtl="0">
              <a:lnSpc>
                <a:spcPct val="115000"/>
              </a:lnSpc>
              <a:spcBef>
                <a:spcPts val="0"/>
              </a:spcBef>
              <a:spcAft>
                <a:spcPts val="0"/>
              </a:spcAft>
              <a:buSzPct val="100000"/>
              <a:buChar char="●"/>
            </a:pPr>
            <a:r>
              <a:rPr lang="en" sz="1100" u="sng">
                <a:solidFill>
                  <a:schemeClr val="hlink"/>
                </a:solidFill>
                <a:latin typeface="Arial"/>
                <a:ea typeface="Arial"/>
                <a:cs typeface="Arial"/>
                <a:sym typeface="Arial"/>
                <a:hlinkClick r:id="rId10"/>
              </a:rPr>
              <a:t>South Coast to Valley REN (Coos, Curry, Marion, Polk, &amp; Yamhill counties)</a:t>
            </a:r>
            <a:endParaRPr sz="1100" u="sng">
              <a:solidFill>
                <a:schemeClr val="hlink"/>
              </a:solidFill>
              <a:latin typeface="Arial"/>
              <a:ea typeface="Arial"/>
              <a:cs typeface="Arial"/>
              <a:sym typeface="Arial"/>
            </a:endParaRPr>
          </a:p>
          <a:p>
            <a:pPr marL="457200" lvl="0" indent="-293211" algn="l" rtl="0">
              <a:lnSpc>
                <a:spcPct val="115000"/>
              </a:lnSpc>
              <a:spcBef>
                <a:spcPts val="0"/>
              </a:spcBef>
              <a:spcAft>
                <a:spcPts val="0"/>
              </a:spcAft>
              <a:buSzPct val="91666"/>
              <a:buChar char="●"/>
            </a:pPr>
            <a:r>
              <a:rPr lang="en" sz="1200" u="sng">
                <a:solidFill>
                  <a:schemeClr val="hlink"/>
                </a:solidFill>
                <a:latin typeface="Arial"/>
                <a:ea typeface="Arial"/>
                <a:cs typeface="Arial"/>
                <a:sym typeface="Arial"/>
                <a:hlinkClick r:id="rId11"/>
              </a:rPr>
              <a:t>Southern Oregon REN (Jackson, Josephine, &amp; Klamath counties)</a:t>
            </a:r>
            <a:endParaRPr sz="1200" u="sng">
              <a:solidFill>
                <a:schemeClr val="hlink"/>
              </a:solidFill>
              <a:latin typeface="Arial"/>
              <a:ea typeface="Arial"/>
              <a:cs typeface="Arial"/>
              <a:sym typeface="Arial"/>
            </a:endParaRPr>
          </a:p>
          <a:p>
            <a:pPr marL="457200" lvl="0" indent="-293211" algn="l" rtl="0">
              <a:lnSpc>
                <a:spcPct val="115000"/>
              </a:lnSpc>
              <a:spcBef>
                <a:spcPts val="0"/>
              </a:spcBef>
              <a:spcAft>
                <a:spcPts val="0"/>
              </a:spcAft>
              <a:buSzPct val="91666"/>
              <a:buChar char="●"/>
            </a:pPr>
            <a:r>
              <a:rPr lang="en" sz="1200" u="sng">
                <a:solidFill>
                  <a:schemeClr val="hlink"/>
                </a:solidFill>
                <a:latin typeface="Arial"/>
                <a:ea typeface="Arial"/>
                <a:cs typeface="Arial"/>
                <a:sym typeface="Arial"/>
                <a:hlinkClick r:id="rId12"/>
              </a:rPr>
              <a:t>Western REN (Benton, Lane, Lincoln, &amp; Linn counties)</a:t>
            </a:r>
            <a:endParaRPr sz="1200" u="sng">
              <a:solidFill>
                <a:schemeClr val="hlink"/>
              </a:solidFill>
              <a:latin typeface="Arial"/>
              <a:ea typeface="Arial"/>
              <a:cs typeface="Arial"/>
              <a:sym typeface="Arial"/>
            </a:endParaRPr>
          </a:p>
          <a:p>
            <a:pPr marL="0" lvl="0" indent="0" algn="l" rtl="0">
              <a:spcBef>
                <a:spcPts val="1400"/>
              </a:spcBef>
              <a:spcAft>
                <a:spcPts val="0"/>
              </a:spcAft>
              <a:buNone/>
            </a:pPr>
            <a:endParaRPr/>
          </a:p>
        </p:txBody>
      </p:sp>
      <p:pic>
        <p:nvPicPr>
          <p:cNvPr id="738" name="Google Shape;738;p107"/>
          <p:cNvPicPr preferRelativeResize="0"/>
          <p:nvPr/>
        </p:nvPicPr>
        <p:blipFill>
          <a:blip r:embed="rId13">
            <a:alphaModFix/>
          </a:blip>
          <a:stretch>
            <a:fillRect/>
          </a:stretch>
        </p:blipFill>
        <p:spPr>
          <a:xfrm>
            <a:off x="245225" y="752500"/>
            <a:ext cx="4918553" cy="3836588"/>
          </a:xfrm>
          <a:prstGeom prst="rect">
            <a:avLst/>
          </a:prstGeom>
          <a:noFill/>
          <a:ln>
            <a:noFill/>
          </a:ln>
        </p:spPr>
      </p:pic>
      <p:sp>
        <p:nvSpPr>
          <p:cNvPr id="739" name="Google Shape;739;p107"/>
          <p:cNvSpPr txBox="1"/>
          <p:nvPr/>
        </p:nvSpPr>
        <p:spPr>
          <a:xfrm>
            <a:off x="610700" y="264075"/>
            <a:ext cx="4345200" cy="39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Calibri"/>
                <a:ea typeface="Calibri"/>
                <a:cs typeface="Calibri"/>
                <a:sym typeface="Calibri"/>
              </a:rPr>
              <a:t>Regional Educator Networks</a:t>
            </a:r>
            <a:endParaRPr sz="1800">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pic>
        <p:nvPicPr>
          <p:cNvPr id="744" name="Google Shape;744;p108"/>
          <p:cNvPicPr preferRelativeResize="0"/>
          <p:nvPr/>
        </p:nvPicPr>
        <p:blipFill>
          <a:blip r:embed="rId3">
            <a:alphaModFix/>
          </a:blip>
          <a:stretch>
            <a:fillRect/>
          </a:stretch>
        </p:blipFill>
        <p:spPr>
          <a:xfrm>
            <a:off x="233150" y="194950"/>
            <a:ext cx="2833750" cy="2376799"/>
          </a:xfrm>
          <a:prstGeom prst="rect">
            <a:avLst/>
          </a:prstGeom>
          <a:noFill/>
          <a:ln>
            <a:noFill/>
          </a:ln>
        </p:spPr>
      </p:pic>
      <p:pic>
        <p:nvPicPr>
          <p:cNvPr id="745" name="Google Shape;745;p108"/>
          <p:cNvPicPr preferRelativeResize="0"/>
          <p:nvPr/>
        </p:nvPicPr>
        <p:blipFill>
          <a:blip r:embed="rId4">
            <a:alphaModFix/>
          </a:blip>
          <a:stretch>
            <a:fillRect/>
          </a:stretch>
        </p:blipFill>
        <p:spPr>
          <a:xfrm>
            <a:off x="3126625" y="1278125"/>
            <a:ext cx="2833750" cy="2376808"/>
          </a:xfrm>
          <a:prstGeom prst="rect">
            <a:avLst/>
          </a:prstGeom>
          <a:noFill/>
          <a:ln>
            <a:noFill/>
          </a:ln>
        </p:spPr>
      </p:pic>
      <p:pic>
        <p:nvPicPr>
          <p:cNvPr id="746" name="Google Shape;746;p108"/>
          <p:cNvPicPr preferRelativeResize="0"/>
          <p:nvPr/>
        </p:nvPicPr>
        <p:blipFill>
          <a:blip r:embed="rId5">
            <a:alphaModFix/>
          </a:blip>
          <a:stretch>
            <a:fillRect/>
          </a:stretch>
        </p:blipFill>
        <p:spPr>
          <a:xfrm>
            <a:off x="6020100" y="2322550"/>
            <a:ext cx="2872199" cy="2408574"/>
          </a:xfrm>
          <a:prstGeom prst="rect">
            <a:avLst/>
          </a:prstGeom>
          <a:noFill/>
          <a:ln>
            <a:noFill/>
          </a:ln>
        </p:spPr>
      </p:pic>
      <p:sp>
        <p:nvSpPr>
          <p:cNvPr id="747" name="Google Shape;747;p108"/>
          <p:cNvSpPr txBox="1"/>
          <p:nvPr/>
        </p:nvSpPr>
        <p:spPr>
          <a:xfrm>
            <a:off x="3507400" y="338350"/>
            <a:ext cx="4976400" cy="75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accent1"/>
                </a:solidFill>
                <a:latin typeface="Calibri"/>
                <a:ea typeface="Calibri"/>
                <a:cs typeface="Calibri"/>
                <a:sym typeface="Calibri"/>
              </a:rPr>
              <a:t>Share with your amazing Educators - </a:t>
            </a:r>
            <a:r>
              <a:rPr lang="en" sz="1800">
                <a:solidFill>
                  <a:schemeClr val="dk1"/>
                </a:solidFill>
                <a:latin typeface="Calibri"/>
                <a:ea typeface="Calibri"/>
                <a:cs typeface="Calibri"/>
                <a:sym typeface="Calibri"/>
              </a:rPr>
              <a:t>https://outdoorlearning.com/workshops/</a:t>
            </a:r>
            <a:endParaRPr sz="1800">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p109"/>
          <p:cNvSpPr txBox="1">
            <a:spLocks noGrp="1"/>
          </p:cNvSpPr>
          <p:nvPr>
            <p:ph type="body" idx="1"/>
          </p:nvPr>
        </p:nvSpPr>
        <p:spPr>
          <a:xfrm>
            <a:off x="537875" y="4113975"/>
            <a:ext cx="6621300" cy="430200"/>
          </a:xfrm>
          <a:prstGeom prst="rect">
            <a:avLst/>
          </a:prstGeom>
        </p:spPr>
        <p:txBody>
          <a:bodyPr spcFirstLastPara="1" wrap="square" lIns="68575" tIns="34275" rIns="68575" bIns="34275" anchor="t" anchorCtr="0">
            <a:normAutofit fontScale="85000" lnSpcReduction="20000"/>
          </a:bodyPr>
          <a:lstStyle/>
          <a:p>
            <a:pPr marL="0" lvl="0" indent="0" algn="l" rtl="0">
              <a:spcBef>
                <a:spcPts val="800"/>
              </a:spcBef>
              <a:spcAft>
                <a:spcPts val="0"/>
              </a:spcAft>
              <a:buNone/>
            </a:pPr>
            <a:r>
              <a:rPr lang="en"/>
              <a:t>Registration is $140 or $70 for any Native educator - https://outdoorlearning.com/event/season-1-foundations-of-knowledge-usa/</a:t>
            </a:r>
            <a:endParaRPr/>
          </a:p>
        </p:txBody>
      </p:sp>
      <p:pic>
        <p:nvPicPr>
          <p:cNvPr id="753" name="Google Shape;753;p109"/>
          <p:cNvPicPr preferRelativeResize="0"/>
          <p:nvPr/>
        </p:nvPicPr>
        <p:blipFill>
          <a:blip r:embed="rId3">
            <a:alphaModFix/>
          </a:blip>
          <a:stretch>
            <a:fillRect/>
          </a:stretch>
        </p:blipFill>
        <p:spPr>
          <a:xfrm>
            <a:off x="1559750" y="338351"/>
            <a:ext cx="6536426" cy="36624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pic>
        <p:nvPicPr>
          <p:cNvPr id="758" name="Google Shape;758;p110"/>
          <p:cNvPicPr preferRelativeResize="0"/>
          <p:nvPr/>
        </p:nvPicPr>
        <p:blipFill>
          <a:blip r:embed="rId3">
            <a:alphaModFix/>
          </a:blip>
          <a:stretch>
            <a:fillRect/>
          </a:stretch>
        </p:blipFill>
        <p:spPr>
          <a:xfrm>
            <a:off x="1106623" y="362225"/>
            <a:ext cx="2855651" cy="4419050"/>
          </a:xfrm>
          <a:prstGeom prst="rect">
            <a:avLst/>
          </a:prstGeom>
          <a:noFill/>
          <a:ln>
            <a:noFill/>
          </a:ln>
        </p:spPr>
      </p:pic>
      <p:pic>
        <p:nvPicPr>
          <p:cNvPr id="759" name="Google Shape;759;p110"/>
          <p:cNvPicPr preferRelativeResize="0"/>
          <p:nvPr/>
        </p:nvPicPr>
        <p:blipFill>
          <a:blip r:embed="rId4">
            <a:alphaModFix/>
          </a:blip>
          <a:stretch>
            <a:fillRect/>
          </a:stretch>
        </p:blipFill>
        <p:spPr>
          <a:xfrm>
            <a:off x="4814850" y="319625"/>
            <a:ext cx="3384200" cy="444969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pic>
        <p:nvPicPr>
          <p:cNvPr id="764" name="Google Shape;764;p111"/>
          <p:cNvPicPr preferRelativeResize="0"/>
          <p:nvPr/>
        </p:nvPicPr>
        <p:blipFill>
          <a:blip r:embed="rId3">
            <a:alphaModFix/>
          </a:blip>
          <a:stretch>
            <a:fillRect/>
          </a:stretch>
        </p:blipFill>
        <p:spPr>
          <a:xfrm>
            <a:off x="480900" y="437375"/>
            <a:ext cx="3410750" cy="44152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Google Shape;769;p112"/>
          <p:cNvSpPr txBox="1">
            <a:spLocks noGrp="1"/>
          </p:cNvSpPr>
          <p:nvPr>
            <p:ph type="ctrTitle"/>
          </p:nvPr>
        </p:nvSpPr>
        <p:spPr>
          <a:xfrm>
            <a:off x="537883" y="1866568"/>
            <a:ext cx="8088300" cy="14253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sz="4000"/>
              <a:t>Text Parrish anytime at </a:t>
            </a:r>
            <a:r>
              <a:rPr lang="en" sz="4800">
                <a:solidFill>
                  <a:schemeClr val="dk1"/>
                </a:solidFill>
              </a:rPr>
              <a:t>971-208-0270 </a:t>
            </a:r>
            <a:endParaRPr sz="4800"/>
          </a:p>
        </p:txBody>
      </p:sp>
      <p:sp>
        <p:nvSpPr>
          <p:cNvPr id="770" name="Google Shape;770;p112"/>
          <p:cNvSpPr txBox="1"/>
          <p:nvPr/>
        </p:nvSpPr>
        <p:spPr>
          <a:xfrm>
            <a:off x="1056350" y="3426475"/>
            <a:ext cx="7334700" cy="103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900">
                <a:latin typeface="Calibri"/>
                <a:ea typeface="Calibri"/>
                <a:cs typeface="Calibri"/>
                <a:sym typeface="Calibri"/>
              </a:rPr>
              <a:t>Or - send me an email. Call if you must.</a:t>
            </a:r>
            <a:endParaRPr sz="1900">
              <a:latin typeface="Calibri"/>
              <a:ea typeface="Calibri"/>
              <a:cs typeface="Calibri"/>
              <a:sym typeface="Calibri"/>
            </a:endParaRPr>
          </a:p>
          <a:p>
            <a:pPr marL="0" lvl="0" indent="0" algn="l" rtl="0">
              <a:spcBef>
                <a:spcPts val="0"/>
              </a:spcBef>
              <a:spcAft>
                <a:spcPts val="0"/>
              </a:spcAft>
              <a:buNone/>
            </a:pPr>
            <a:r>
              <a:rPr lang="en" sz="1900">
                <a:latin typeface="Calibri"/>
                <a:ea typeface="Calibri"/>
                <a:cs typeface="Calibri"/>
                <a:sym typeface="Calibri"/>
              </a:rPr>
              <a:t>There is no such thing as, “I know you are busy”. I am here for you.</a:t>
            </a:r>
            <a:endParaRPr sz="1900">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87"/>
          <p:cNvSpPr txBox="1">
            <a:spLocks noGrp="1"/>
          </p:cNvSpPr>
          <p:nvPr>
            <p:ph type="title"/>
          </p:nvPr>
        </p:nvSpPr>
        <p:spPr>
          <a:xfrm>
            <a:off x="363125" y="584725"/>
            <a:ext cx="3123600" cy="19068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chemeClr val="accent5"/>
              </a:buClr>
              <a:buSzPts val="9000"/>
              <a:buFont typeface="Calibri"/>
              <a:buNone/>
            </a:pPr>
            <a:r>
              <a:rPr lang="en" sz="3600"/>
              <a:t>Welcoming our Newest TAPP Family Advocates</a:t>
            </a:r>
            <a:endParaRPr sz="3600"/>
          </a:p>
        </p:txBody>
      </p:sp>
      <p:sp>
        <p:nvSpPr>
          <p:cNvPr id="577" name="Google Shape;577;p87"/>
          <p:cNvSpPr txBox="1">
            <a:spLocks noGrp="1"/>
          </p:cNvSpPr>
          <p:nvPr>
            <p:ph type="sldNum" idx="12"/>
          </p:nvPr>
        </p:nvSpPr>
        <p:spPr>
          <a:xfrm>
            <a:off x="6457950" y="4604845"/>
            <a:ext cx="2168400" cy="2739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a:t>Oregon Department of Education</a:t>
            </a:r>
            <a:endParaRPr/>
          </a:p>
        </p:txBody>
      </p:sp>
      <p:sp>
        <p:nvSpPr>
          <p:cNvPr id="578" name="Google Shape;578;p87"/>
          <p:cNvSpPr txBox="1">
            <a:spLocks noGrp="1"/>
          </p:cNvSpPr>
          <p:nvPr>
            <p:ph type="body" idx="1"/>
          </p:nvPr>
        </p:nvSpPr>
        <p:spPr>
          <a:xfrm>
            <a:off x="3887391" y="584735"/>
            <a:ext cx="4629300" cy="38112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accent5"/>
              </a:buClr>
              <a:buSzPts val="1800"/>
              <a:buNone/>
            </a:pPr>
            <a:r>
              <a:rPr lang="en" sz="2100" b="1">
                <a:solidFill>
                  <a:schemeClr val="accent5"/>
                </a:solidFill>
              </a:rPr>
              <a:t>Crystal Hinds</a:t>
            </a:r>
            <a:r>
              <a:rPr lang="en" sz="2100"/>
              <a:t> - Lincoln County School District - Toledo Elementary School and Siletz Valley Schools</a:t>
            </a:r>
            <a:endParaRPr sz="2100"/>
          </a:p>
          <a:p>
            <a:pPr marL="0" lvl="0" indent="0" algn="l" rtl="0">
              <a:lnSpc>
                <a:spcPct val="90000"/>
              </a:lnSpc>
              <a:spcBef>
                <a:spcPts val="0"/>
              </a:spcBef>
              <a:spcAft>
                <a:spcPts val="0"/>
              </a:spcAft>
              <a:buClr>
                <a:schemeClr val="accent5"/>
              </a:buClr>
              <a:buSzPts val="1800"/>
              <a:buNone/>
            </a:pPr>
            <a:endParaRPr sz="2100"/>
          </a:p>
          <a:p>
            <a:pPr marL="0" lvl="0" indent="0" algn="l" rtl="0">
              <a:lnSpc>
                <a:spcPct val="90000"/>
              </a:lnSpc>
              <a:spcBef>
                <a:spcPts val="0"/>
              </a:spcBef>
              <a:spcAft>
                <a:spcPts val="0"/>
              </a:spcAft>
              <a:buClr>
                <a:schemeClr val="accent5"/>
              </a:buClr>
              <a:buSzPts val="1800"/>
              <a:buNone/>
            </a:pPr>
            <a:r>
              <a:rPr lang="en" sz="2100" b="1">
                <a:solidFill>
                  <a:schemeClr val="accent5"/>
                </a:solidFill>
              </a:rPr>
              <a:t>RuthEllen Melton </a:t>
            </a:r>
            <a:r>
              <a:rPr lang="en" sz="2100"/>
              <a:t>- North Bend School District - North Bay Elementary and Hillcrest Elementary School</a:t>
            </a:r>
            <a:endParaRPr sz="2100"/>
          </a:p>
          <a:p>
            <a:pPr marL="0" lvl="0" indent="0" algn="l" rtl="0">
              <a:lnSpc>
                <a:spcPct val="90000"/>
              </a:lnSpc>
              <a:spcBef>
                <a:spcPts val="0"/>
              </a:spcBef>
              <a:spcAft>
                <a:spcPts val="0"/>
              </a:spcAft>
              <a:buClr>
                <a:schemeClr val="accent5"/>
              </a:buClr>
              <a:buSzPts val="1800"/>
              <a:buNone/>
            </a:pPr>
            <a:endParaRPr sz="2100"/>
          </a:p>
          <a:p>
            <a:pPr marL="0" lvl="0" indent="0" algn="l" rtl="0">
              <a:lnSpc>
                <a:spcPct val="90000"/>
              </a:lnSpc>
              <a:spcBef>
                <a:spcPts val="0"/>
              </a:spcBef>
              <a:spcAft>
                <a:spcPts val="0"/>
              </a:spcAft>
              <a:buClr>
                <a:schemeClr val="accent5"/>
              </a:buClr>
              <a:buSzPts val="1800"/>
              <a:buNone/>
            </a:pPr>
            <a:r>
              <a:rPr lang="en" sz="2100" b="1">
                <a:solidFill>
                  <a:schemeClr val="accent5"/>
                </a:solidFill>
              </a:rPr>
              <a:t>Mona Smith</a:t>
            </a:r>
            <a:r>
              <a:rPr lang="en" sz="2100"/>
              <a:t> - She is back, baby! - Salem-Keizer Public Schools - Scott Elementary School, Four Corners Elementary School, Waldo Middle School, and McKay High School</a:t>
            </a:r>
            <a:endParaRPr sz="2100"/>
          </a:p>
          <a:p>
            <a:pPr marL="0" lvl="0" indent="0" algn="ctr" rtl="0">
              <a:lnSpc>
                <a:spcPct val="90000"/>
              </a:lnSpc>
              <a:spcBef>
                <a:spcPts val="0"/>
              </a:spcBef>
              <a:spcAft>
                <a:spcPts val="0"/>
              </a:spcAft>
              <a:buClr>
                <a:schemeClr val="accent5"/>
              </a:buClr>
              <a:buSzPts val="1800"/>
              <a:buNone/>
            </a:pPr>
            <a:endParaRPr sz="2100"/>
          </a:p>
          <a:p>
            <a:pPr marL="0" lvl="0" indent="0" algn="ctr" rtl="0">
              <a:lnSpc>
                <a:spcPct val="90000"/>
              </a:lnSpc>
              <a:spcBef>
                <a:spcPts val="0"/>
              </a:spcBef>
              <a:spcAft>
                <a:spcPts val="0"/>
              </a:spcAft>
              <a:buClr>
                <a:schemeClr val="accent5"/>
              </a:buClr>
              <a:buSzPts val="1800"/>
              <a:buNone/>
            </a:pPr>
            <a:endParaRPr sz="2100"/>
          </a:p>
          <a:p>
            <a:pPr marL="0" lvl="0" indent="0" algn="ctr" rtl="0">
              <a:lnSpc>
                <a:spcPct val="90000"/>
              </a:lnSpc>
              <a:spcBef>
                <a:spcPts val="0"/>
              </a:spcBef>
              <a:spcAft>
                <a:spcPts val="0"/>
              </a:spcAft>
              <a:buClr>
                <a:schemeClr val="accent5"/>
              </a:buClr>
              <a:buSzPts val="1800"/>
              <a:buNone/>
            </a:pPr>
            <a:endParaRPr sz="2100"/>
          </a:p>
        </p:txBody>
      </p:sp>
      <p:pic>
        <p:nvPicPr>
          <p:cNvPr id="579" name="Google Shape;579;p87"/>
          <p:cNvPicPr preferRelativeResize="0"/>
          <p:nvPr/>
        </p:nvPicPr>
        <p:blipFill>
          <a:blip r:embed="rId3">
            <a:alphaModFix/>
          </a:blip>
          <a:stretch>
            <a:fillRect/>
          </a:stretch>
        </p:blipFill>
        <p:spPr>
          <a:xfrm>
            <a:off x="307175" y="2676575"/>
            <a:ext cx="3287550" cy="18410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88"/>
          <p:cNvSpPr txBox="1">
            <a:spLocks noGrp="1"/>
          </p:cNvSpPr>
          <p:nvPr>
            <p:ph type="title"/>
          </p:nvPr>
        </p:nvSpPr>
        <p:spPr>
          <a:xfrm>
            <a:off x="510025" y="544850"/>
            <a:ext cx="3145800" cy="15165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SzPts val="990"/>
              <a:buNone/>
            </a:pPr>
            <a:r>
              <a:rPr lang="en" sz="3180" b="1"/>
              <a:t>TAPP Family Advocate New School Year Check-In</a:t>
            </a:r>
            <a:endParaRPr sz="3180" b="1"/>
          </a:p>
        </p:txBody>
      </p:sp>
      <p:sp>
        <p:nvSpPr>
          <p:cNvPr id="586" name="Google Shape;586;p88"/>
          <p:cNvSpPr txBox="1">
            <a:spLocks noGrp="1"/>
          </p:cNvSpPr>
          <p:nvPr>
            <p:ph type="sldNum" idx="12"/>
          </p:nvPr>
        </p:nvSpPr>
        <p:spPr>
          <a:xfrm>
            <a:off x="7089363" y="4536484"/>
            <a:ext cx="1626300" cy="205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4</a:t>
            </a:fld>
            <a:endParaRPr/>
          </a:p>
        </p:txBody>
      </p:sp>
      <p:sp>
        <p:nvSpPr>
          <p:cNvPr id="587" name="Google Shape;587;p88"/>
          <p:cNvSpPr txBox="1">
            <a:spLocks noGrp="1"/>
          </p:cNvSpPr>
          <p:nvPr>
            <p:ph type="body" idx="1"/>
          </p:nvPr>
        </p:nvSpPr>
        <p:spPr>
          <a:xfrm>
            <a:off x="3876975" y="687125"/>
            <a:ext cx="4838700" cy="2686800"/>
          </a:xfrm>
          <a:prstGeom prst="rect">
            <a:avLst/>
          </a:prstGeom>
        </p:spPr>
        <p:txBody>
          <a:bodyPr spcFirstLastPara="1" wrap="square" lIns="68575" tIns="34275" rIns="68575" bIns="34275" anchor="t" anchorCtr="0">
            <a:noAutofit/>
          </a:bodyPr>
          <a:lstStyle/>
          <a:p>
            <a:pPr marL="457200" lvl="0" indent="-387350" algn="l" rtl="0">
              <a:spcBef>
                <a:spcPts val="800"/>
              </a:spcBef>
              <a:spcAft>
                <a:spcPts val="0"/>
              </a:spcAft>
              <a:buSzPts val="2500"/>
              <a:buChar char="-"/>
            </a:pPr>
            <a:r>
              <a:rPr lang="en" sz="2500" b="1">
                <a:solidFill>
                  <a:srgbClr val="980000"/>
                </a:solidFill>
              </a:rPr>
              <a:t>Roll Call</a:t>
            </a:r>
            <a:r>
              <a:rPr lang="en" sz="2500"/>
              <a:t>.</a:t>
            </a:r>
            <a:endParaRPr sz="2500"/>
          </a:p>
          <a:p>
            <a:pPr marL="457200" lvl="0" indent="-387350" algn="l" rtl="0">
              <a:spcBef>
                <a:spcPts val="0"/>
              </a:spcBef>
              <a:spcAft>
                <a:spcPts val="0"/>
              </a:spcAft>
              <a:buSzPts val="2500"/>
              <a:buChar char="-"/>
            </a:pPr>
            <a:r>
              <a:rPr lang="en" sz="2500"/>
              <a:t>When called on, share your …</a:t>
            </a:r>
            <a:endParaRPr sz="2500"/>
          </a:p>
          <a:p>
            <a:pPr marL="914400" lvl="0" indent="-387350" algn="l" rtl="0">
              <a:spcBef>
                <a:spcPts val="0"/>
              </a:spcBef>
              <a:spcAft>
                <a:spcPts val="0"/>
              </a:spcAft>
              <a:buClr>
                <a:schemeClr val="accent2"/>
              </a:buClr>
              <a:buSzPts val="2500"/>
              <a:buChar char="★"/>
            </a:pPr>
            <a:r>
              <a:rPr lang="en" sz="2500" b="1">
                <a:solidFill>
                  <a:schemeClr val="accent2"/>
                </a:solidFill>
              </a:rPr>
              <a:t>Name</a:t>
            </a:r>
            <a:endParaRPr sz="2500" b="1">
              <a:solidFill>
                <a:schemeClr val="accent2"/>
              </a:solidFill>
            </a:endParaRPr>
          </a:p>
          <a:p>
            <a:pPr marL="914400" lvl="0" indent="-387350" algn="l" rtl="0">
              <a:spcBef>
                <a:spcPts val="0"/>
              </a:spcBef>
              <a:spcAft>
                <a:spcPts val="0"/>
              </a:spcAft>
              <a:buClr>
                <a:schemeClr val="accent5"/>
              </a:buClr>
              <a:buSzPts val="2500"/>
              <a:buChar char="★"/>
            </a:pPr>
            <a:r>
              <a:rPr lang="en" sz="2500" b="1">
                <a:solidFill>
                  <a:schemeClr val="accent5"/>
                </a:solidFill>
              </a:rPr>
              <a:t>Tribal Partner(s)</a:t>
            </a:r>
            <a:endParaRPr sz="2500" b="1">
              <a:solidFill>
                <a:schemeClr val="accent5"/>
              </a:solidFill>
            </a:endParaRPr>
          </a:p>
          <a:p>
            <a:pPr marL="914400" lvl="0" indent="-387350" algn="l" rtl="0">
              <a:spcBef>
                <a:spcPts val="0"/>
              </a:spcBef>
              <a:spcAft>
                <a:spcPts val="0"/>
              </a:spcAft>
              <a:buClr>
                <a:schemeClr val="accent3"/>
              </a:buClr>
              <a:buSzPts val="2500"/>
              <a:buChar char="★"/>
            </a:pPr>
            <a:r>
              <a:rPr lang="en" sz="2500" b="1">
                <a:solidFill>
                  <a:schemeClr val="accent3"/>
                </a:solidFill>
              </a:rPr>
              <a:t>District and Grade Levels </a:t>
            </a:r>
            <a:r>
              <a:rPr lang="en" sz="2500"/>
              <a:t>you directly serve as an advocate</a:t>
            </a:r>
            <a:endParaRPr sz="2500"/>
          </a:p>
          <a:p>
            <a:pPr marL="914400" lvl="0" indent="-387350" algn="l" rtl="0">
              <a:spcBef>
                <a:spcPts val="0"/>
              </a:spcBef>
              <a:spcAft>
                <a:spcPts val="0"/>
              </a:spcAft>
              <a:buClr>
                <a:schemeClr val="dk2"/>
              </a:buClr>
              <a:buSzPts val="2500"/>
              <a:buChar char="★"/>
            </a:pPr>
            <a:r>
              <a:rPr lang="en" sz="2500" b="1">
                <a:solidFill>
                  <a:schemeClr val="dk2"/>
                </a:solidFill>
              </a:rPr>
              <a:t>Years</a:t>
            </a:r>
            <a:r>
              <a:rPr lang="en" sz="2500">
                <a:solidFill>
                  <a:schemeClr val="dk2"/>
                </a:solidFill>
              </a:rPr>
              <a:t> </a:t>
            </a:r>
            <a:r>
              <a:rPr lang="en" sz="2500"/>
              <a:t>in the position</a:t>
            </a:r>
            <a:endParaRPr sz="2500"/>
          </a:p>
          <a:p>
            <a:pPr marL="914400" lvl="0" indent="-387350" algn="l" rtl="0">
              <a:spcBef>
                <a:spcPts val="0"/>
              </a:spcBef>
              <a:spcAft>
                <a:spcPts val="0"/>
              </a:spcAft>
              <a:buClr>
                <a:schemeClr val="accent1"/>
              </a:buClr>
              <a:buSzPts val="2500"/>
              <a:buChar char="★"/>
            </a:pPr>
            <a:r>
              <a:rPr lang="en" sz="2500" b="1">
                <a:solidFill>
                  <a:schemeClr val="accent1"/>
                </a:solidFill>
              </a:rPr>
              <a:t>Come to me if you want help with…</a:t>
            </a:r>
            <a:endParaRPr sz="2500" b="1">
              <a:solidFill>
                <a:schemeClr val="accent1"/>
              </a:solidFill>
            </a:endParaRPr>
          </a:p>
        </p:txBody>
      </p:sp>
      <p:pic>
        <p:nvPicPr>
          <p:cNvPr id="588" name="Google Shape;588;p88"/>
          <p:cNvPicPr preferRelativeResize="0"/>
          <p:nvPr/>
        </p:nvPicPr>
        <p:blipFill>
          <a:blip r:embed="rId3">
            <a:alphaModFix/>
          </a:blip>
          <a:stretch>
            <a:fillRect/>
          </a:stretch>
        </p:blipFill>
        <p:spPr>
          <a:xfrm>
            <a:off x="918238" y="2449000"/>
            <a:ext cx="2105425" cy="17545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89"/>
          <p:cNvSpPr txBox="1">
            <a:spLocks noGrp="1"/>
          </p:cNvSpPr>
          <p:nvPr>
            <p:ph type="ctrTitle"/>
          </p:nvPr>
        </p:nvSpPr>
        <p:spPr>
          <a:xfrm>
            <a:off x="1143000" y="644644"/>
            <a:ext cx="6858000" cy="1790700"/>
          </a:xfrm>
          <a:prstGeom prst="rect">
            <a:avLst/>
          </a:prstGeom>
        </p:spPr>
        <p:txBody>
          <a:bodyPr spcFirstLastPara="1" wrap="square" lIns="68575" tIns="34275" rIns="68575" bIns="34275" anchor="b" anchorCtr="0">
            <a:noAutofit/>
          </a:bodyPr>
          <a:lstStyle/>
          <a:p>
            <a:pPr marL="0" lvl="0" indent="0" algn="ctr" rtl="0">
              <a:spcBef>
                <a:spcPts val="0"/>
              </a:spcBef>
              <a:spcAft>
                <a:spcPts val="0"/>
              </a:spcAft>
              <a:buNone/>
            </a:pPr>
            <a:r>
              <a:rPr lang="en" sz="6600"/>
              <a:t>SY24-25 Grounding</a:t>
            </a:r>
            <a:endParaRPr sz="6600"/>
          </a:p>
        </p:txBody>
      </p:sp>
      <p:sp>
        <p:nvSpPr>
          <p:cNvPr id="594" name="Google Shape;594;p89"/>
          <p:cNvSpPr txBox="1">
            <a:spLocks noGrp="1"/>
          </p:cNvSpPr>
          <p:nvPr>
            <p:ph type="subTitle" idx="1"/>
          </p:nvPr>
        </p:nvSpPr>
        <p:spPr>
          <a:xfrm>
            <a:off x="1143000" y="3135638"/>
            <a:ext cx="6858000" cy="660300"/>
          </a:xfrm>
          <a:prstGeom prst="rect">
            <a:avLst/>
          </a:prstGeom>
        </p:spPr>
        <p:txBody>
          <a:bodyPr spcFirstLastPara="1" wrap="square" lIns="68575" tIns="34275" rIns="68575" bIns="34275" anchor="t" anchorCtr="0">
            <a:normAutofit/>
          </a:bodyPr>
          <a:lstStyle/>
          <a:p>
            <a:pPr marL="0" lvl="0" indent="0" algn="ctr" rtl="0">
              <a:spcBef>
                <a:spcPts val="80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pic>
        <p:nvPicPr>
          <p:cNvPr id="599" name="Google Shape;599;p90"/>
          <p:cNvPicPr preferRelativeResize="0"/>
          <p:nvPr/>
        </p:nvPicPr>
        <p:blipFill>
          <a:blip r:embed="rId3">
            <a:alphaModFix/>
          </a:blip>
          <a:stretch>
            <a:fillRect/>
          </a:stretch>
        </p:blipFill>
        <p:spPr>
          <a:xfrm>
            <a:off x="1685625" y="171275"/>
            <a:ext cx="6122050" cy="4738225"/>
          </a:xfrm>
          <a:prstGeom prst="rect">
            <a:avLst/>
          </a:prstGeom>
          <a:noFill/>
          <a:ln>
            <a:noFill/>
          </a:ln>
        </p:spPr>
      </p:pic>
      <p:sp>
        <p:nvSpPr>
          <p:cNvPr id="600" name="Google Shape;600;p90"/>
          <p:cNvSpPr txBox="1"/>
          <p:nvPr/>
        </p:nvSpPr>
        <p:spPr>
          <a:xfrm>
            <a:off x="6456060" y="1066452"/>
            <a:ext cx="858300" cy="292500"/>
          </a:xfrm>
          <a:prstGeom prst="rect">
            <a:avLst/>
          </a:prstGeom>
          <a:solidFill>
            <a:srgbClr val="EFEFEF"/>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800" b="1">
                <a:solidFill>
                  <a:schemeClr val="accent1"/>
                </a:solidFill>
                <a:latin typeface="Calibri"/>
                <a:ea typeface="Calibri"/>
                <a:cs typeface="Calibri"/>
                <a:sym typeface="Calibri"/>
              </a:rPr>
              <a:t>Stacey Jacobs</a:t>
            </a:r>
            <a:endParaRPr sz="800" b="1">
              <a:solidFill>
                <a:schemeClr val="accent1"/>
              </a:solidFill>
              <a:latin typeface="Calibri"/>
              <a:ea typeface="Calibri"/>
              <a:cs typeface="Calibri"/>
              <a:sym typeface="Calibri"/>
            </a:endParaRPr>
          </a:p>
          <a:p>
            <a:pPr marL="0" lvl="0" indent="0" algn="l" rtl="0">
              <a:spcBef>
                <a:spcPts val="0"/>
              </a:spcBef>
              <a:spcAft>
                <a:spcPts val="0"/>
              </a:spcAft>
              <a:buNone/>
            </a:pPr>
            <a:r>
              <a:rPr lang="en" sz="800" b="1">
                <a:solidFill>
                  <a:schemeClr val="accent1"/>
                </a:solidFill>
                <a:latin typeface="Calibri"/>
                <a:ea typeface="Calibri"/>
                <a:cs typeface="Calibri"/>
                <a:sym typeface="Calibri"/>
              </a:rPr>
              <a:t>[TBD]</a:t>
            </a:r>
            <a:endParaRPr sz="800" b="1">
              <a:solidFill>
                <a:schemeClr val="accent1"/>
              </a:solidFill>
              <a:latin typeface="Calibri"/>
              <a:ea typeface="Calibri"/>
              <a:cs typeface="Calibri"/>
              <a:sym typeface="Calibri"/>
            </a:endParaRPr>
          </a:p>
        </p:txBody>
      </p:sp>
      <p:sp>
        <p:nvSpPr>
          <p:cNvPr id="601" name="Google Shape;601;p90"/>
          <p:cNvSpPr txBox="1"/>
          <p:nvPr/>
        </p:nvSpPr>
        <p:spPr>
          <a:xfrm>
            <a:off x="6456060" y="3607950"/>
            <a:ext cx="694200" cy="141000"/>
          </a:xfrm>
          <a:prstGeom prst="rect">
            <a:avLst/>
          </a:prstGeom>
          <a:solidFill>
            <a:srgbClr val="EFEFEF"/>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800" b="1">
                <a:solidFill>
                  <a:schemeClr val="accent1"/>
                </a:solidFill>
                <a:latin typeface="Calibri"/>
                <a:ea typeface="Calibri"/>
                <a:cs typeface="Calibri"/>
                <a:sym typeface="Calibri"/>
              </a:rPr>
              <a:t>Scott Smyth</a:t>
            </a:r>
            <a:endParaRPr sz="800" b="1">
              <a:solidFill>
                <a:schemeClr val="accent1"/>
              </a:solidFill>
              <a:latin typeface="Calibri"/>
              <a:ea typeface="Calibri"/>
              <a:cs typeface="Calibri"/>
              <a:sym typeface="Calibri"/>
            </a:endParaRPr>
          </a:p>
        </p:txBody>
      </p:sp>
      <p:sp>
        <p:nvSpPr>
          <p:cNvPr id="602" name="Google Shape;602;p90"/>
          <p:cNvSpPr txBox="1"/>
          <p:nvPr/>
        </p:nvSpPr>
        <p:spPr>
          <a:xfrm>
            <a:off x="4288997" y="2741344"/>
            <a:ext cx="858300" cy="141000"/>
          </a:xfrm>
          <a:prstGeom prst="rect">
            <a:avLst/>
          </a:prstGeom>
          <a:solidFill>
            <a:srgbClr val="EFEFEF"/>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800" b="1">
                <a:solidFill>
                  <a:schemeClr val="accent1"/>
                </a:solidFill>
                <a:latin typeface="Calibri"/>
                <a:ea typeface="Calibri"/>
                <a:cs typeface="Calibri"/>
                <a:sym typeface="Calibri"/>
              </a:rPr>
              <a:t>Crystal Hinds</a:t>
            </a:r>
            <a:endParaRPr sz="800" b="1">
              <a:solidFill>
                <a:schemeClr val="accent1"/>
              </a:solidFill>
              <a:latin typeface="Calibri"/>
              <a:ea typeface="Calibri"/>
              <a:cs typeface="Calibri"/>
              <a:sym typeface="Calibri"/>
            </a:endParaRPr>
          </a:p>
        </p:txBody>
      </p:sp>
      <p:sp>
        <p:nvSpPr>
          <p:cNvPr id="603" name="Google Shape;603;p90"/>
          <p:cNvSpPr txBox="1"/>
          <p:nvPr/>
        </p:nvSpPr>
        <p:spPr>
          <a:xfrm>
            <a:off x="5111334" y="2015641"/>
            <a:ext cx="822000" cy="413100"/>
          </a:xfrm>
          <a:prstGeom prst="rect">
            <a:avLst/>
          </a:prstGeom>
          <a:solidFill>
            <a:srgbClr val="EFEFEF"/>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800" b="1">
                <a:solidFill>
                  <a:schemeClr val="accent1"/>
                </a:solidFill>
                <a:latin typeface="Calibri"/>
                <a:ea typeface="Calibri"/>
                <a:cs typeface="Calibri"/>
                <a:sym typeface="Calibri"/>
              </a:rPr>
              <a:t>Atcitty Begay</a:t>
            </a:r>
            <a:endParaRPr sz="800" b="1">
              <a:solidFill>
                <a:schemeClr val="accent1"/>
              </a:solidFill>
              <a:latin typeface="Calibri"/>
              <a:ea typeface="Calibri"/>
              <a:cs typeface="Calibri"/>
              <a:sym typeface="Calibri"/>
            </a:endParaRPr>
          </a:p>
          <a:p>
            <a:pPr marL="0" lvl="0" indent="0" algn="l" rtl="0">
              <a:spcBef>
                <a:spcPts val="0"/>
              </a:spcBef>
              <a:spcAft>
                <a:spcPts val="0"/>
              </a:spcAft>
              <a:buNone/>
            </a:pPr>
            <a:r>
              <a:rPr lang="en" sz="800" b="1">
                <a:solidFill>
                  <a:schemeClr val="accent1"/>
                </a:solidFill>
                <a:latin typeface="Calibri"/>
                <a:ea typeface="Calibri"/>
                <a:cs typeface="Calibri"/>
                <a:sym typeface="Calibri"/>
              </a:rPr>
              <a:t>[TBD]</a:t>
            </a:r>
            <a:endParaRPr sz="800" b="1">
              <a:solidFill>
                <a:schemeClr val="accent1"/>
              </a:solidFill>
              <a:latin typeface="Calibri"/>
              <a:ea typeface="Calibri"/>
              <a:cs typeface="Calibri"/>
              <a:sym typeface="Calibri"/>
            </a:endParaRPr>
          </a:p>
          <a:p>
            <a:pPr marL="0" lvl="0" indent="0" algn="l" rtl="0">
              <a:spcBef>
                <a:spcPts val="0"/>
              </a:spcBef>
              <a:spcAft>
                <a:spcPts val="0"/>
              </a:spcAft>
              <a:buNone/>
            </a:pPr>
            <a:r>
              <a:rPr lang="en" sz="800" b="1">
                <a:solidFill>
                  <a:schemeClr val="accent1"/>
                </a:solidFill>
                <a:latin typeface="Calibri"/>
                <a:ea typeface="Calibri"/>
                <a:cs typeface="Calibri"/>
                <a:sym typeface="Calibri"/>
              </a:rPr>
              <a:t>[TBD]</a:t>
            </a:r>
            <a:endParaRPr sz="800" b="1">
              <a:solidFill>
                <a:schemeClr val="accent1"/>
              </a:solidFill>
              <a:latin typeface="Calibri"/>
              <a:ea typeface="Calibri"/>
              <a:cs typeface="Calibri"/>
              <a:sym typeface="Calibri"/>
            </a:endParaRPr>
          </a:p>
        </p:txBody>
      </p:sp>
      <p:sp>
        <p:nvSpPr>
          <p:cNvPr id="604" name="Google Shape;604;p90"/>
          <p:cNvSpPr txBox="1"/>
          <p:nvPr/>
        </p:nvSpPr>
        <p:spPr>
          <a:xfrm>
            <a:off x="4525392" y="3466995"/>
            <a:ext cx="694200" cy="141000"/>
          </a:xfrm>
          <a:prstGeom prst="rect">
            <a:avLst/>
          </a:prstGeom>
          <a:solidFill>
            <a:srgbClr val="EFEFEF"/>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800" b="1">
                <a:solidFill>
                  <a:schemeClr val="accent1"/>
                </a:solidFill>
                <a:latin typeface="Calibri"/>
                <a:ea typeface="Calibri"/>
                <a:cs typeface="Calibri"/>
                <a:sym typeface="Calibri"/>
              </a:rPr>
              <a:t>Vacancy</a:t>
            </a:r>
            <a:endParaRPr sz="800" b="1">
              <a:solidFill>
                <a:schemeClr val="accent1"/>
              </a:solidFill>
              <a:latin typeface="Calibri"/>
              <a:ea typeface="Calibri"/>
              <a:cs typeface="Calibri"/>
              <a:sym typeface="Calibri"/>
            </a:endParaRPr>
          </a:p>
        </p:txBody>
      </p:sp>
      <p:sp>
        <p:nvSpPr>
          <p:cNvPr id="605" name="Google Shape;605;p90"/>
          <p:cNvSpPr txBox="1"/>
          <p:nvPr/>
        </p:nvSpPr>
        <p:spPr>
          <a:xfrm>
            <a:off x="4993035" y="4218755"/>
            <a:ext cx="822000" cy="292500"/>
          </a:xfrm>
          <a:prstGeom prst="rect">
            <a:avLst/>
          </a:prstGeom>
          <a:solidFill>
            <a:srgbClr val="EFEFEF"/>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800" b="1">
                <a:solidFill>
                  <a:schemeClr val="accent1"/>
                </a:solidFill>
                <a:latin typeface="Calibri"/>
                <a:ea typeface="Calibri"/>
                <a:cs typeface="Calibri"/>
                <a:sym typeface="Calibri"/>
              </a:rPr>
              <a:t>Janelle Emard</a:t>
            </a:r>
            <a:endParaRPr sz="800" b="1">
              <a:solidFill>
                <a:schemeClr val="accent1"/>
              </a:solidFill>
              <a:latin typeface="Calibri"/>
              <a:ea typeface="Calibri"/>
              <a:cs typeface="Calibri"/>
              <a:sym typeface="Calibri"/>
            </a:endParaRPr>
          </a:p>
          <a:p>
            <a:pPr marL="0" lvl="0" indent="0" algn="l" rtl="0">
              <a:spcBef>
                <a:spcPts val="0"/>
              </a:spcBef>
              <a:spcAft>
                <a:spcPts val="0"/>
              </a:spcAft>
              <a:buNone/>
            </a:pPr>
            <a:r>
              <a:rPr lang="en" sz="800" b="1">
                <a:solidFill>
                  <a:schemeClr val="accent1"/>
                </a:solidFill>
                <a:latin typeface="Calibri"/>
                <a:ea typeface="Calibri"/>
                <a:cs typeface="Calibri"/>
                <a:sym typeface="Calibri"/>
              </a:rPr>
              <a:t>[TBD]</a:t>
            </a:r>
            <a:endParaRPr sz="800" b="1">
              <a:solidFill>
                <a:schemeClr val="accent1"/>
              </a:solidFill>
              <a:latin typeface="Calibri"/>
              <a:ea typeface="Calibri"/>
              <a:cs typeface="Calibri"/>
              <a:sym typeface="Calibri"/>
            </a:endParaRPr>
          </a:p>
        </p:txBody>
      </p:sp>
      <p:sp>
        <p:nvSpPr>
          <p:cNvPr id="606" name="Google Shape;606;p90"/>
          <p:cNvSpPr txBox="1"/>
          <p:nvPr/>
        </p:nvSpPr>
        <p:spPr>
          <a:xfrm>
            <a:off x="4175820" y="1066452"/>
            <a:ext cx="858300" cy="141000"/>
          </a:xfrm>
          <a:prstGeom prst="rect">
            <a:avLst/>
          </a:prstGeom>
          <a:solidFill>
            <a:srgbClr val="EFEFEF"/>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800" b="1">
                <a:solidFill>
                  <a:schemeClr val="accent1"/>
                </a:solidFill>
                <a:latin typeface="Calibri"/>
                <a:ea typeface="Calibri"/>
                <a:cs typeface="Calibri"/>
                <a:sym typeface="Calibri"/>
              </a:rPr>
              <a:t>Mona Smith</a:t>
            </a:r>
            <a:endParaRPr sz="800" b="1">
              <a:solidFill>
                <a:schemeClr val="accent1"/>
              </a:solidFill>
              <a:latin typeface="Calibri"/>
              <a:ea typeface="Calibri"/>
              <a:cs typeface="Calibri"/>
              <a:sym typeface="Calibri"/>
            </a:endParaRPr>
          </a:p>
        </p:txBody>
      </p:sp>
      <p:sp>
        <p:nvSpPr>
          <p:cNvPr id="607" name="Google Shape;607;p90"/>
          <p:cNvSpPr txBox="1"/>
          <p:nvPr/>
        </p:nvSpPr>
        <p:spPr>
          <a:xfrm>
            <a:off x="2445394" y="1744016"/>
            <a:ext cx="1095300" cy="271800"/>
          </a:xfrm>
          <a:prstGeom prst="rect">
            <a:avLst/>
          </a:prstGeom>
          <a:solidFill>
            <a:srgbClr val="EFEFEF"/>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800" b="1">
                <a:solidFill>
                  <a:schemeClr val="accent1"/>
                </a:solidFill>
                <a:latin typeface="Calibri"/>
                <a:ea typeface="Calibri"/>
                <a:cs typeface="Calibri"/>
                <a:sym typeface="Calibri"/>
              </a:rPr>
              <a:t>Rebecca Arredondo</a:t>
            </a:r>
            <a:endParaRPr sz="800" b="1">
              <a:solidFill>
                <a:schemeClr val="accent1"/>
              </a:solidFill>
              <a:latin typeface="Calibri"/>
              <a:ea typeface="Calibri"/>
              <a:cs typeface="Calibri"/>
              <a:sym typeface="Calibri"/>
            </a:endParaRPr>
          </a:p>
          <a:p>
            <a:pPr marL="0" lvl="0" indent="0" algn="l" rtl="0">
              <a:spcBef>
                <a:spcPts val="0"/>
              </a:spcBef>
              <a:spcAft>
                <a:spcPts val="0"/>
              </a:spcAft>
              <a:buNone/>
            </a:pPr>
            <a:r>
              <a:rPr lang="en" sz="800" b="1">
                <a:solidFill>
                  <a:schemeClr val="accent1"/>
                </a:solidFill>
                <a:latin typeface="Calibri"/>
                <a:ea typeface="Calibri"/>
                <a:cs typeface="Calibri"/>
                <a:sym typeface="Calibri"/>
              </a:rPr>
              <a:t>[TBD]</a:t>
            </a:r>
            <a:endParaRPr sz="800" b="1">
              <a:solidFill>
                <a:schemeClr val="accent1"/>
              </a:solidFill>
              <a:latin typeface="Calibri"/>
              <a:ea typeface="Calibri"/>
              <a:cs typeface="Calibri"/>
              <a:sym typeface="Calibri"/>
            </a:endParaRPr>
          </a:p>
        </p:txBody>
      </p:sp>
      <p:sp>
        <p:nvSpPr>
          <p:cNvPr id="608" name="Google Shape;608;p90"/>
          <p:cNvSpPr txBox="1"/>
          <p:nvPr/>
        </p:nvSpPr>
        <p:spPr>
          <a:xfrm>
            <a:off x="2486214" y="2741344"/>
            <a:ext cx="982800" cy="141000"/>
          </a:xfrm>
          <a:prstGeom prst="rect">
            <a:avLst/>
          </a:prstGeom>
          <a:solidFill>
            <a:srgbClr val="EFEFEF"/>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800" b="1">
                <a:solidFill>
                  <a:schemeClr val="accent1"/>
                </a:solidFill>
                <a:latin typeface="Calibri"/>
                <a:ea typeface="Calibri"/>
                <a:cs typeface="Calibri"/>
                <a:sym typeface="Calibri"/>
              </a:rPr>
              <a:t>RuthEllen Melton</a:t>
            </a:r>
            <a:endParaRPr sz="800" b="1">
              <a:solidFill>
                <a:schemeClr val="accent1"/>
              </a:solidFill>
              <a:latin typeface="Calibri"/>
              <a:ea typeface="Calibri"/>
              <a:cs typeface="Calibri"/>
              <a:sym typeface="Calibri"/>
            </a:endParaRPr>
          </a:p>
        </p:txBody>
      </p:sp>
      <p:sp>
        <p:nvSpPr>
          <p:cNvPr id="609" name="Google Shape;609;p90"/>
          <p:cNvSpPr txBox="1"/>
          <p:nvPr/>
        </p:nvSpPr>
        <p:spPr>
          <a:xfrm>
            <a:off x="2486219" y="3408996"/>
            <a:ext cx="858300" cy="141000"/>
          </a:xfrm>
          <a:prstGeom prst="rect">
            <a:avLst/>
          </a:prstGeom>
          <a:solidFill>
            <a:srgbClr val="EFEFEF"/>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800" b="1">
                <a:solidFill>
                  <a:schemeClr val="accent1"/>
                </a:solidFill>
                <a:latin typeface="Calibri"/>
                <a:ea typeface="Calibri"/>
                <a:cs typeface="Calibri"/>
                <a:sym typeface="Calibri"/>
              </a:rPr>
              <a:t>Bre Landrum</a:t>
            </a:r>
            <a:endParaRPr sz="800" b="1">
              <a:solidFill>
                <a:schemeClr val="accent1"/>
              </a:solidFill>
              <a:latin typeface="Calibri"/>
              <a:ea typeface="Calibri"/>
              <a:cs typeface="Calibri"/>
              <a:sym typeface="Calibri"/>
            </a:endParaRPr>
          </a:p>
        </p:txBody>
      </p:sp>
      <p:sp>
        <p:nvSpPr>
          <p:cNvPr id="610" name="Google Shape;610;p90"/>
          <p:cNvSpPr txBox="1"/>
          <p:nvPr/>
        </p:nvSpPr>
        <p:spPr>
          <a:xfrm>
            <a:off x="390050" y="4561825"/>
            <a:ext cx="1536300" cy="3477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91"/>
          <p:cNvSpPr txBox="1"/>
          <p:nvPr/>
        </p:nvSpPr>
        <p:spPr>
          <a:xfrm>
            <a:off x="833250" y="895100"/>
            <a:ext cx="7477500" cy="326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a:solidFill>
                  <a:schemeClr val="dk1"/>
                </a:solidFill>
                <a:latin typeface="Lexend"/>
                <a:ea typeface="Lexend"/>
                <a:cs typeface="Lexend"/>
                <a:sym typeface="Lexend"/>
              </a:rPr>
              <a:t>The purpose of a district receiving a TAPP grant is to address the root causes of chronic absenteeism in American Indian and Alaska Native students. It is intentionally not to “improve or increase AI/AN attendance” for many reasons.</a:t>
            </a:r>
            <a:endParaRPr sz="2500">
              <a:solidFill>
                <a:schemeClr val="dk1"/>
              </a:solidFill>
              <a:latin typeface="Lexend"/>
              <a:ea typeface="Lexend"/>
              <a:cs typeface="Lexend"/>
              <a:sym typeface="Lexend"/>
            </a:endParaRPr>
          </a:p>
          <a:p>
            <a:pPr marL="0" lvl="0" indent="0" algn="l" rtl="0">
              <a:spcBef>
                <a:spcPts val="0"/>
              </a:spcBef>
              <a:spcAft>
                <a:spcPts val="0"/>
              </a:spcAft>
              <a:buNone/>
            </a:pPr>
            <a:endParaRPr sz="2500">
              <a:solidFill>
                <a:schemeClr val="dk1"/>
              </a:solidFill>
              <a:latin typeface="Lexend"/>
              <a:ea typeface="Lexend"/>
              <a:cs typeface="Lexend"/>
              <a:sym typeface="Lexend"/>
            </a:endParaRPr>
          </a:p>
          <a:p>
            <a:pPr marL="0" lvl="0" indent="0" algn="l" rtl="0">
              <a:spcBef>
                <a:spcPts val="0"/>
              </a:spcBef>
              <a:spcAft>
                <a:spcPts val="0"/>
              </a:spcAft>
              <a:buNone/>
            </a:pPr>
            <a:r>
              <a:rPr lang="en" sz="2500">
                <a:solidFill>
                  <a:schemeClr val="dk1"/>
                </a:solidFill>
                <a:latin typeface="Lexend"/>
                <a:ea typeface="Lexend"/>
                <a:cs typeface="Lexend"/>
                <a:sym typeface="Lexend"/>
              </a:rPr>
              <a:t>What might some of those reasons be?</a:t>
            </a:r>
            <a:endParaRPr sz="2500">
              <a:solidFill>
                <a:schemeClr val="dk1"/>
              </a:solidFill>
              <a:latin typeface="Lexend"/>
              <a:ea typeface="Lexend"/>
              <a:cs typeface="Lexend"/>
              <a:sym typeface="Lexen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92"/>
          <p:cNvSpPr txBox="1"/>
          <p:nvPr/>
        </p:nvSpPr>
        <p:spPr>
          <a:xfrm>
            <a:off x="383250" y="393625"/>
            <a:ext cx="8377500" cy="4079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a:solidFill>
                  <a:schemeClr val="dk1"/>
                </a:solidFill>
                <a:latin typeface="Lexend"/>
                <a:ea typeface="Lexend"/>
                <a:cs typeface="Lexend"/>
                <a:sym typeface="Lexend"/>
              </a:rPr>
              <a:t>“Improvement feels like we are tinkering around the edges of systemic realities that trace back to slavery, restrictive immigration laws, Native American genocide and dispossession, and centuries of exclusionary policy. </a:t>
            </a:r>
            <a:r>
              <a:rPr lang="en" sz="2500" i="1">
                <a:solidFill>
                  <a:schemeClr val="dk1"/>
                </a:solidFill>
                <a:latin typeface="Lexend"/>
                <a:ea typeface="Lexend"/>
                <a:cs typeface="Lexend"/>
                <a:sym typeface="Lexend"/>
              </a:rPr>
              <a:t>We don’t need improvement. We need an approach that fundamentally and radically transforms the experiences of children and families at the margins.”</a:t>
            </a:r>
            <a:endParaRPr sz="2500" i="1">
              <a:solidFill>
                <a:schemeClr val="dk1"/>
              </a:solidFill>
              <a:latin typeface="Lexend"/>
              <a:ea typeface="Lexend"/>
              <a:cs typeface="Lexend"/>
              <a:sym typeface="Lexend"/>
            </a:endParaRPr>
          </a:p>
          <a:p>
            <a:pPr marL="0" lvl="0" indent="0" algn="l" rtl="0">
              <a:spcBef>
                <a:spcPts val="0"/>
              </a:spcBef>
              <a:spcAft>
                <a:spcPts val="0"/>
              </a:spcAft>
              <a:buNone/>
            </a:pPr>
            <a:endParaRPr sz="2500">
              <a:solidFill>
                <a:schemeClr val="dk1"/>
              </a:solidFill>
              <a:latin typeface="Lexend"/>
              <a:ea typeface="Lexend"/>
              <a:cs typeface="Lexend"/>
              <a:sym typeface="Lexend"/>
            </a:endParaRPr>
          </a:p>
          <a:p>
            <a:pPr marL="0" lvl="0" indent="0" algn="l" rtl="0">
              <a:spcBef>
                <a:spcPts val="0"/>
              </a:spcBef>
              <a:spcAft>
                <a:spcPts val="0"/>
              </a:spcAft>
              <a:buClr>
                <a:schemeClr val="dk1"/>
              </a:buClr>
              <a:buSzPts val="1100"/>
              <a:buFont typeface="Arial"/>
              <a:buNone/>
            </a:pPr>
            <a:r>
              <a:rPr lang="en">
                <a:solidFill>
                  <a:schemeClr val="dk1"/>
                </a:solidFill>
              </a:rPr>
              <a:t>from Safir, Shane and Jamila Dugan. </a:t>
            </a:r>
            <a:r>
              <a:rPr lang="en" u="sng">
                <a:solidFill>
                  <a:schemeClr val="dk1"/>
                </a:solidFill>
              </a:rPr>
              <a:t>Street Data: A Next-Generation Model for Equity, </a:t>
            </a:r>
            <a:endParaRPr u="sng">
              <a:solidFill>
                <a:schemeClr val="dk1"/>
              </a:solidFill>
            </a:endParaRPr>
          </a:p>
          <a:p>
            <a:pPr marL="0" lvl="0" indent="0" algn="l" rtl="0">
              <a:spcBef>
                <a:spcPts val="0"/>
              </a:spcBef>
              <a:spcAft>
                <a:spcPts val="0"/>
              </a:spcAft>
              <a:buClr>
                <a:schemeClr val="dk1"/>
              </a:buClr>
              <a:buSzPts val="1100"/>
              <a:buFont typeface="Arial"/>
              <a:buNone/>
            </a:pPr>
            <a:r>
              <a:rPr lang="en" u="sng">
                <a:solidFill>
                  <a:schemeClr val="dk1"/>
                </a:solidFill>
              </a:rPr>
              <a:t>Pedagogy, and School Transformation</a:t>
            </a:r>
            <a:r>
              <a:rPr lang="en">
                <a:solidFill>
                  <a:schemeClr val="dk1"/>
                </a:solidFill>
              </a:rPr>
              <a:t>. FIRST EDITION. Page 75</a:t>
            </a:r>
            <a:endParaRPr sz="2500">
              <a:solidFill>
                <a:schemeClr val="dk1"/>
              </a:solidFill>
              <a:latin typeface="Lexend"/>
              <a:ea typeface="Lexend"/>
              <a:cs typeface="Lexend"/>
              <a:sym typeface="Lexend"/>
            </a:endParaRPr>
          </a:p>
        </p:txBody>
      </p:sp>
      <p:pic>
        <p:nvPicPr>
          <p:cNvPr id="621" name="Google Shape;621;p92"/>
          <p:cNvPicPr preferRelativeResize="0"/>
          <p:nvPr/>
        </p:nvPicPr>
        <p:blipFill>
          <a:blip r:embed="rId3">
            <a:alphaModFix/>
          </a:blip>
          <a:stretch>
            <a:fillRect/>
          </a:stretch>
        </p:blipFill>
        <p:spPr>
          <a:xfrm>
            <a:off x="7471275" y="3334975"/>
            <a:ext cx="1038575" cy="14805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pic>
        <p:nvPicPr>
          <p:cNvPr id="626" name="Google Shape;626;p93"/>
          <p:cNvPicPr preferRelativeResize="0"/>
          <p:nvPr/>
        </p:nvPicPr>
        <p:blipFill>
          <a:blip r:embed="rId3">
            <a:alphaModFix/>
          </a:blip>
          <a:stretch>
            <a:fillRect/>
          </a:stretch>
        </p:blipFill>
        <p:spPr>
          <a:xfrm>
            <a:off x="4445400" y="1195125"/>
            <a:ext cx="4454350" cy="2552575"/>
          </a:xfrm>
          <a:prstGeom prst="rect">
            <a:avLst/>
          </a:prstGeom>
          <a:noFill/>
          <a:ln>
            <a:noFill/>
          </a:ln>
        </p:spPr>
      </p:pic>
      <p:pic>
        <p:nvPicPr>
          <p:cNvPr id="627" name="Google Shape;627;p93"/>
          <p:cNvPicPr preferRelativeResize="0"/>
          <p:nvPr/>
        </p:nvPicPr>
        <p:blipFill>
          <a:blip r:embed="rId4">
            <a:alphaModFix/>
          </a:blip>
          <a:stretch>
            <a:fillRect/>
          </a:stretch>
        </p:blipFill>
        <p:spPr>
          <a:xfrm>
            <a:off x="184950" y="170550"/>
            <a:ext cx="4342050" cy="4716450"/>
          </a:xfrm>
          <a:prstGeom prst="rect">
            <a:avLst/>
          </a:prstGeom>
          <a:noFill/>
          <a:ln>
            <a:noFill/>
          </a:ln>
        </p:spPr>
      </p:pic>
      <p:sp>
        <p:nvSpPr>
          <p:cNvPr id="628" name="Google Shape;628;p93"/>
          <p:cNvSpPr/>
          <p:nvPr/>
        </p:nvSpPr>
        <p:spPr>
          <a:xfrm>
            <a:off x="155025" y="393625"/>
            <a:ext cx="4342200" cy="2178000"/>
          </a:xfrm>
          <a:prstGeom prst="rect">
            <a:avLst/>
          </a:prstGeom>
          <a:noFill/>
          <a:ln w="38100" cap="flat" cmpd="sng">
            <a:solidFill>
              <a:srgbClr val="7DCB8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073763"/>
              </a:solidFill>
              <a:latin typeface="Calibri"/>
              <a:ea typeface="Calibri"/>
              <a:cs typeface="Calibri"/>
              <a:sym typeface="Calibri"/>
            </a:endParaRPr>
          </a:p>
        </p:txBody>
      </p:sp>
      <p:cxnSp>
        <p:nvCxnSpPr>
          <p:cNvPr id="629" name="Google Shape;629;p93"/>
          <p:cNvCxnSpPr/>
          <p:nvPr/>
        </p:nvCxnSpPr>
        <p:spPr>
          <a:xfrm>
            <a:off x="4221850" y="950525"/>
            <a:ext cx="1212600" cy="732900"/>
          </a:xfrm>
          <a:prstGeom prst="straightConnector1">
            <a:avLst/>
          </a:prstGeom>
          <a:noFill/>
          <a:ln w="19050" cap="flat" cmpd="sng">
            <a:solidFill>
              <a:srgbClr val="7DCB84"/>
            </a:solidFill>
            <a:prstDash val="solid"/>
            <a:round/>
            <a:headEnd type="none" w="med" len="med"/>
            <a:tailEnd type="triangle" w="med" len="med"/>
          </a:ln>
        </p:spPr>
      </p:cxn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ue_2021ODE">
  <a:themeElements>
    <a:clrScheme name="ODE2021">
      <a:dk1>
        <a:srgbClr val="000000"/>
      </a:dk1>
      <a:lt1>
        <a:srgbClr val="FFFFFF"/>
      </a:lt1>
      <a:dk2>
        <a:srgbClr val="00A8A5"/>
      </a:dk2>
      <a:lt2>
        <a:srgbClr val="F2FAFE"/>
      </a:lt2>
      <a:accent1>
        <a:srgbClr val="006CAD"/>
      </a:accent1>
      <a:accent2>
        <a:srgbClr val="9F2065"/>
      </a:accent2>
      <a:accent3>
        <a:srgbClr val="DC5626"/>
      </a:accent3>
      <a:accent4>
        <a:srgbClr val="BB8A0A"/>
      </a:accent4>
      <a:accent5>
        <a:srgbClr val="007F43"/>
      </a:accent5>
      <a:accent6>
        <a:srgbClr val="C45BA3"/>
      </a:accent6>
      <a:hlink>
        <a:srgbClr val="1B75BC"/>
      </a:hlink>
      <a:folHlink>
        <a:srgbClr val="21AAE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007C023760E4B43B88CA40098E6CCFF" ma:contentTypeVersion="7" ma:contentTypeDescription="Create a new document." ma:contentTypeScope="" ma:versionID="932c66335bf254f2b214dd195c90a42f">
  <xsd:schema xmlns:xsd="http://www.w3.org/2001/XMLSchema" xmlns:xs="http://www.w3.org/2001/XMLSchema" xmlns:p="http://schemas.microsoft.com/office/2006/metadata/properties" xmlns:ns1="http://schemas.microsoft.com/sharepoint/v3" xmlns:ns2="34fb217e-71e5-45f5-ac12-57a9bc5aa8c7" xmlns:ns3="54031767-dd6d-417c-ab73-583408f47564" targetNamespace="http://schemas.microsoft.com/office/2006/metadata/properties" ma:root="true" ma:fieldsID="85307702f587d59a8b580de5524f7e2a" ns1:_="" ns2:_="" ns3:_="">
    <xsd:import namespace="http://schemas.microsoft.com/sharepoint/v3"/>
    <xsd:import namespace="34fb217e-71e5-45f5-ac12-57a9bc5aa8c7"/>
    <xsd:import namespace="54031767-dd6d-417c-ab73-583408f47564"/>
    <xsd:element name="properties">
      <xsd:complexType>
        <xsd:sequence>
          <xsd:element name="documentManagement">
            <xsd:complexType>
              <xsd:all>
                <xsd:element ref="ns1:PublishingStartDate" minOccurs="0"/>
                <xsd:element ref="ns1:PublishingExpirationDate" minOccurs="0"/>
                <xsd:element ref="ns2:Estimated_x0020_Creation_x0020_Date" minOccurs="0"/>
                <xsd:element ref="ns2:Remediation_x0020_Date" minOccurs="0"/>
                <xsd:element ref="ns2:Priority"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4fb217e-71e5-45f5-ac12-57a9bc5aa8c7" elementFormDefault="qualified">
    <xsd:import namespace="http://schemas.microsoft.com/office/2006/documentManagement/types"/>
    <xsd:import namespace="http://schemas.microsoft.com/office/infopath/2007/PartnerControls"/>
    <xsd:element name="Estimated_x0020_Creation_x0020_Date" ma:index="6" nillable="true" ma:displayName="Estimated Creation Date" ma:format="DateOnly" ma:internalName="Estimated_x0020_Creation_x0020_Date" ma:readOnly="false">
      <xsd:simpleType>
        <xsd:restriction base="dms:DateTime"/>
      </xsd:simpleType>
    </xsd:element>
    <xsd:element name="Remediation_x0020_Date" ma:index="7" nillable="true" ma:displayName="Remediation Date" ma:default="[today]" ma:format="DateOnly" ma:internalName="Remediation_x0020_Date" ma:readOnly="false">
      <xsd:simpleType>
        <xsd:restriction base="dms:DateTime"/>
      </xsd:simpleType>
    </xsd:element>
    <xsd:element name="Priority" ma:index="8" nillable="true" ma:displayName="Priority" ma:default="New" ma:description="What Priority Level Is This Document?" ma:format="RadioButtons" ma:internalName="Priority" ma:readOnly="false">
      <xsd:simpleType>
        <xsd:restriction base="dms:Choice">
          <xsd:enumeration value="New"/>
          <xsd:enumeration value="Legacy"/>
          <xsd:enumeration value="Tier 1"/>
          <xsd:enumeration value="Tier 2"/>
          <xsd:enumeration value="Tier 3"/>
        </xsd:restriction>
      </xsd:simpleType>
    </xsd:element>
  </xsd:schema>
  <xsd:schema xmlns:xsd="http://www.w3.org/2001/XMLSchema" xmlns:xs="http://www.w3.org/2001/XMLSchema" xmlns:dms="http://schemas.microsoft.com/office/2006/documentManagement/types" xmlns:pc="http://schemas.microsoft.com/office/infopath/2007/PartnerControls" targetNamespace="54031767-dd6d-417c-ab73-583408f4756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Remediation_x0020_Date xmlns="34fb217e-71e5-45f5-ac12-57a9bc5aa8c7">2024-10-16T07:00:00+00:00</Remediation_x0020_Date>
    <Priority xmlns="34fb217e-71e5-45f5-ac12-57a9bc5aa8c7">New</Priority>
    <PublishingExpirationDate xmlns="http://schemas.microsoft.com/sharepoint/v3" xsi:nil="true"/>
    <PublishingStartDate xmlns="http://schemas.microsoft.com/sharepoint/v3" xsi:nil="true"/>
    <Estimated_x0020_Creation_x0020_Date xmlns="34fb217e-71e5-45f5-ac12-57a9bc5aa8c7" xsi:nil="true"/>
  </documentManagement>
</p:properties>
</file>

<file path=customXml/itemProps1.xml><?xml version="1.0" encoding="utf-8"?>
<ds:datastoreItem xmlns:ds="http://schemas.openxmlformats.org/officeDocument/2006/customXml" ds:itemID="{02D6ACEB-CDC0-4F07-A6F7-F8E33518FC03}"/>
</file>

<file path=customXml/itemProps2.xml><?xml version="1.0" encoding="utf-8"?>
<ds:datastoreItem xmlns:ds="http://schemas.openxmlformats.org/officeDocument/2006/customXml" ds:itemID="{E2635423-8EEC-43F2-AB87-DD5132AFF431}"/>
</file>

<file path=customXml/itemProps3.xml><?xml version="1.0" encoding="utf-8"?>
<ds:datastoreItem xmlns:ds="http://schemas.openxmlformats.org/officeDocument/2006/customXml" ds:itemID="{58B2E6A1-1913-4CE9-9B39-FC3D127BC3D6}"/>
</file>

<file path=docProps/app.xml><?xml version="1.0" encoding="utf-8"?>
<Properties xmlns="http://schemas.openxmlformats.org/officeDocument/2006/extended-properties" xmlns:vt="http://schemas.openxmlformats.org/officeDocument/2006/docPropsVTypes">
  <TotalTime>0</TotalTime>
  <Words>1691</Words>
  <Application>Microsoft Office PowerPoint</Application>
  <PresentationFormat>On-screen Show (16:9)</PresentationFormat>
  <Paragraphs>167</Paragraphs>
  <Slides>28</Slides>
  <Notes>28</Notes>
  <HiddenSlides>1</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28</vt:i4>
      </vt:variant>
    </vt:vector>
  </HeadingPairs>
  <TitlesOfParts>
    <vt:vector size="34" baseType="lpstr">
      <vt:lpstr>Lexend Medium</vt:lpstr>
      <vt:lpstr>Arial</vt:lpstr>
      <vt:lpstr>Lexend</vt:lpstr>
      <vt:lpstr>Calibri</vt:lpstr>
      <vt:lpstr>Simple Light</vt:lpstr>
      <vt:lpstr>Blue_2021ODE</vt:lpstr>
      <vt:lpstr>TAPP Family Advocate Monthly Meeting</vt:lpstr>
      <vt:lpstr>TAPP September Monthly Meeting Agenda</vt:lpstr>
      <vt:lpstr>Welcoming our Newest TAPP Family Advocates</vt:lpstr>
      <vt:lpstr>TAPP Family Advocate New School Year Check-In</vt:lpstr>
      <vt:lpstr>SY24-25 Grounding</vt:lpstr>
      <vt:lpstr>PowerPoint Presentation</vt:lpstr>
      <vt:lpstr>PowerPoint Presentation</vt:lpstr>
      <vt:lpstr>PowerPoint Presentation</vt:lpstr>
      <vt:lpstr>PowerPoint Presentation</vt:lpstr>
      <vt:lpstr>PowerPoint Presentation</vt:lpstr>
      <vt:lpstr>TAPP Work Session</vt:lpstr>
      <vt:lpstr>During Our First Work Session Together…</vt:lpstr>
      <vt:lpstr>PowerPoint Presentation</vt:lpstr>
      <vt:lpstr>The Spheres Revisited</vt:lpstr>
      <vt:lpstr>Our Respective TAPP Family Advocate Spheres</vt:lpstr>
      <vt:lpstr>Our Respective TAPP Family Advocate Spheres</vt:lpstr>
      <vt:lpstr>Our Respective TAPP Family Advocate Spheres</vt:lpstr>
      <vt:lpstr>The Self-Assessment and the Spheres</vt:lpstr>
      <vt:lpstr>Developing our Advocate Logic Model</vt:lpstr>
      <vt:lpstr>SY24-25 Launch - Dashboard Support - Q and A</vt:lpstr>
      <vt:lpstr>2024-2025 TAPP Districts’ Dashboard</vt:lpstr>
      <vt:lpstr>Announcements and Resources</vt:lpstr>
      <vt:lpstr>PowerPoint Presentation</vt:lpstr>
      <vt:lpstr>PowerPoint Presentation</vt:lpstr>
      <vt:lpstr>PowerPoint Presentation</vt:lpstr>
      <vt:lpstr>PowerPoint Presentation</vt:lpstr>
      <vt:lpstr>PowerPoint Presentation</vt:lpstr>
      <vt:lpstr>Text Parrish anytime at 971-208-0270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REECE Raina * ODE</dc:creator>
  <cp:lastModifiedBy>REECE Raina * ODE</cp:lastModifiedBy>
  <cp:revision>1</cp:revision>
  <dcterms:modified xsi:type="dcterms:W3CDTF">2024-10-16T23:03:24Z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730ea53-6f5e-4160-81a5-992a9105450a_Enabled">
    <vt:lpwstr>true</vt:lpwstr>
  </property>
  <property fmtid="{D5CDD505-2E9C-101B-9397-08002B2CF9AE}" pid="3" name="MSIP_Label_7730ea53-6f5e-4160-81a5-992a9105450a_SetDate">
    <vt:lpwstr>2024-10-16T23:03:18Z</vt:lpwstr>
  </property>
  <property fmtid="{D5CDD505-2E9C-101B-9397-08002B2CF9AE}" pid="4" name="MSIP_Label_7730ea53-6f5e-4160-81a5-992a9105450a_Method">
    <vt:lpwstr>Standard</vt:lpwstr>
  </property>
  <property fmtid="{D5CDD505-2E9C-101B-9397-08002B2CF9AE}" pid="5" name="MSIP_Label_7730ea53-6f5e-4160-81a5-992a9105450a_Name">
    <vt:lpwstr>Level 2 - Limited (Items)</vt:lpwstr>
  </property>
  <property fmtid="{D5CDD505-2E9C-101B-9397-08002B2CF9AE}" pid="6" name="MSIP_Label_7730ea53-6f5e-4160-81a5-992a9105450a_SiteId">
    <vt:lpwstr>b4f51418-b269-49a2-935a-fa54bf584fc8</vt:lpwstr>
  </property>
  <property fmtid="{D5CDD505-2E9C-101B-9397-08002B2CF9AE}" pid="7" name="MSIP_Label_7730ea53-6f5e-4160-81a5-992a9105450a_ActionId">
    <vt:lpwstr>e67e1d36-0193-45bd-8bca-2c28565b65c6</vt:lpwstr>
  </property>
  <property fmtid="{D5CDD505-2E9C-101B-9397-08002B2CF9AE}" pid="8" name="MSIP_Label_7730ea53-6f5e-4160-81a5-992a9105450a_ContentBits">
    <vt:lpwstr>0</vt:lpwstr>
  </property>
  <property fmtid="{D5CDD505-2E9C-101B-9397-08002B2CF9AE}" pid="9" name="ContentTypeId">
    <vt:lpwstr>0x0101005007C023760E4B43B88CA40098E6CCFF</vt:lpwstr>
  </property>
</Properties>
</file>