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fntdata" ContentType="application/x-fontdata"/>
  <Default Extension="xml" ContentType="application/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slideLayouts/slideLayout103.xml" ContentType="application/vnd.openxmlformats-officedocument.presentationml.slideLayout+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17.xml" ContentType="application/vnd.openxmlformats-officedocument.presentationml.notesSlide+xml"/>
  <Override PartName="/ppt/notesMasters/notesMaster1.xml" ContentType="application/vnd.openxmlformats-officedocument.presentationml.notesMaster+xml"/>
  <Override PartName="/ppt/theme/theme7.xml" ContentType="application/vnd.openxmlformats-officedocument.theme+xml"/>
  <Override PartName="/ppt/theme/theme6.xml" ContentType="application/vnd.openxmlformats-officedocument.theme+xml"/>
  <Override PartName="/ppt/theme/theme5.xml" ContentType="application/vnd.openxmlformats-officedocument.theme+xml"/>
  <Override PartName="/ppt/theme/theme4.xml" ContentType="application/vnd.openxmlformats-officedocument.theme+xml"/>
  <Override PartName="/ppt/theme/theme3.xml" ContentType="application/vnd.openxmlformats-officedocument.theme+xml"/>
  <Override PartName="/ppt/theme/theme2.xml" ContentType="application/vnd.openxmlformats-officedocument.theme+xml"/>
  <Override PartName="/ppt/theme/theme1.xml" ContentType="application/vnd.openxmlformats-officedocument.theme+xml"/>
  <Override PartName="/ppt/presProps.xml" ContentType="application/vnd.openxmlformats-officedocument.presentationml.presProps+xml"/>
  <Override PartName="/ppt/tableStyles.xml" ContentType="application/vnd.openxmlformats-officedocument.presentationml.tableStyles+xml"/>
  <Override PartName="/ppt/viewProps.xml" ContentType="application/vnd.openxmlformats-officedocument.presentationml.viewProps+xml"/>
  <Override PartName="/docProps/custom.xml" ContentType="application/vnd.openxmlformats-officedocument.custom-properties+xml"/>
  <Override PartName="/docProps/core.xml" ContentType="application/vnd.openxmlformats-package.core-properties+xml"/>
  <Override PartName="/docProps/app.xml" ContentType="application/vnd.openxmlformats-officedocument.extended-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765" r:id="rId1"/>
    <p:sldMasterId id="2147483766" r:id="rId2"/>
    <p:sldMasterId id="2147483767" r:id="rId3"/>
    <p:sldMasterId id="2147483768" r:id="rId4"/>
    <p:sldMasterId id="2147483769" r:id="rId5"/>
    <p:sldMasterId id="2147483770" r:id="rId6"/>
  </p:sldMasterIdLst>
  <p:notesMasterIdLst>
    <p:notesMasterId r:id="rId32"/>
  </p:notesMasterIdLst>
  <p:sldIdLst>
    <p:sldId id="256" r:id="rId7"/>
    <p:sldId id="257" r:id="rId8"/>
    <p:sldId id="258" r:id="rId9"/>
    <p:sldId id="259" r:id="rId10"/>
    <p:sldId id="260" r:id="rId11"/>
    <p:sldId id="261" r:id="rId12"/>
    <p:sldId id="262" r:id="rId13"/>
    <p:sldId id="263" r:id="rId14"/>
    <p:sldId id="264" r:id="rId15"/>
    <p:sldId id="265" r:id="rId16"/>
    <p:sldId id="266" r:id="rId17"/>
    <p:sldId id="267" r:id="rId18"/>
    <p:sldId id="268" r:id="rId19"/>
    <p:sldId id="269" r:id="rId20"/>
    <p:sldId id="270" r:id="rId21"/>
    <p:sldId id="271" r:id="rId22"/>
    <p:sldId id="272" r:id="rId23"/>
    <p:sldId id="273" r:id="rId24"/>
    <p:sldId id="274" r:id="rId25"/>
    <p:sldId id="275" r:id="rId26"/>
    <p:sldId id="276" r:id="rId27"/>
    <p:sldId id="277" r:id="rId28"/>
    <p:sldId id="278" r:id="rId29"/>
    <p:sldId id="279" r:id="rId30"/>
    <p:sldId id="280" r:id="rId31"/>
  </p:sldIdLst>
  <p:sldSz cx="12192000" cy="6858000"/>
  <p:notesSz cx="6858000" cy="9144000"/>
  <p:embeddedFontLst>
    <p:embeddedFont>
      <p:font typeface="Roboto" panose="02000000000000000000" pitchFamily="2" charset="0"/>
      <p:regular r:id="rId33"/>
      <p:bold r:id="rId34"/>
      <p:italic r:id="rId35"/>
      <p:boldItalic r:id="rId36"/>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75" d="100"/>
          <a:sy n="75" d="100"/>
        </p:scale>
        <p:origin x="272" y="4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9" Type="http://schemas.openxmlformats.org/officeDocument/2006/relationships/theme" Target="theme/theme1.xml"/><Relationship Id="rId21" Type="http://schemas.openxmlformats.org/officeDocument/2006/relationships/slide" Target="slides/slide15.xml"/><Relationship Id="rId34" Type="http://schemas.openxmlformats.org/officeDocument/2006/relationships/font" Target="fonts/font2.fntdata"/><Relationship Id="rId42" Type="http://schemas.openxmlformats.org/officeDocument/2006/relationships/customXml" Target="../customXml/item2.xml"/><Relationship Id="rId7" Type="http://schemas.openxmlformats.org/officeDocument/2006/relationships/slide" Target="slides/slide1.xml"/><Relationship Id="rId2" Type="http://schemas.openxmlformats.org/officeDocument/2006/relationships/slideMaster" Target="slideMasters/slideMaster2.xml"/><Relationship Id="rId16" Type="http://schemas.openxmlformats.org/officeDocument/2006/relationships/slide" Target="slides/slide10.xml"/><Relationship Id="rId20" Type="http://schemas.openxmlformats.org/officeDocument/2006/relationships/slide" Target="slides/slide14.xml"/><Relationship Id="rId29" Type="http://schemas.openxmlformats.org/officeDocument/2006/relationships/slide" Target="slides/slide23.xml"/><Relationship Id="rId41" Type="http://schemas.openxmlformats.org/officeDocument/2006/relationships/customXml" Target="../customXml/item1.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notesMaster" Target="notesMasters/notesMaster1.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Master" Target="slideMasters/slideMaster5.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font" Target="fonts/font4.fntdata"/><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slide" Target="slides/slide25.xml"/><Relationship Id="rId4" Type="http://schemas.openxmlformats.org/officeDocument/2006/relationships/slideMaster" Target="slideMasters/slideMaster4.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slide" Target="slides/slide24.xml"/><Relationship Id="rId35" Type="http://schemas.openxmlformats.org/officeDocument/2006/relationships/font" Target="fonts/font3.fntdata"/><Relationship Id="rId43" Type="http://schemas.openxmlformats.org/officeDocument/2006/relationships/customXml" Target="../customXml/item3.xml"/><Relationship Id="rId8" Type="http://schemas.openxmlformats.org/officeDocument/2006/relationships/slide" Target="slides/slide2.xml"/><Relationship Id="rId3" Type="http://schemas.openxmlformats.org/officeDocument/2006/relationships/slideMaster" Target="slideMasters/slideMaster3.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font" Target="fonts/font1.fntdata"/><Relationship Id="rId38"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7.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03"/>
        <p:cNvGrpSpPr/>
        <p:nvPr/>
      </p:nvGrpSpPr>
      <p:grpSpPr>
        <a:xfrm>
          <a:off x="0" y="0"/>
          <a:ext cx="0" cy="0"/>
          <a:chOff x="0" y="0"/>
          <a:chExt cx="0" cy="0"/>
        </a:xfrm>
      </p:grpSpPr>
      <p:sp>
        <p:nvSpPr>
          <p:cNvPr id="904" name="Google Shape;904;g2590e82af83_0_0: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sz="1600"/>
          </a:p>
        </p:txBody>
      </p:sp>
      <p:sp>
        <p:nvSpPr>
          <p:cNvPr id="905" name="Google Shape;905;g2590e82af83_0_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89"/>
        <p:cNvGrpSpPr/>
        <p:nvPr/>
      </p:nvGrpSpPr>
      <p:grpSpPr>
        <a:xfrm>
          <a:off x="0" y="0"/>
          <a:ext cx="0" cy="0"/>
          <a:chOff x="0" y="0"/>
          <a:chExt cx="0" cy="0"/>
        </a:xfrm>
      </p:grpSpPr>
      <p:sp>
        <p:nvSpPr>
          <p:cNvPr id="990" name="Google Shape;990;p4: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sz="2300"/>
          </a:p>
        </p:txBody>
      </p:sp>
      <p:sp>
        <p:nvSpPr>
          <p:cNvPr id="991" name="Google Shape;991;p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39"/>
        <p:cNvGrpSpPr/>
        <p:nvPr/>
      </p:nvGrpSpPr>
      <p:grpSpPr>
        <a:xfrm>
          <a:off x="0" y="0"/>
          <a:ext cx="0" cy="0"/>
          <a:chOff x="0" y="0"/>
          <a:chExt cx="0" cy="0"/>
        </a:xfrm>
      </p:grpSpPr>
      <p:sp>
        <p:nvSpPr>
          <p:cNvPr id="1040" name="Google Shape;1040;g32057a7f1bc_0_2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41" name="Google Shape;1041;g32057a7f1bc_0_29: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042" name="Google Shape;1042;g32057a7f1bc_0_29: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11</a:t>
            </a:fld>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47"/>
        <p:cNvGrpSpPr/>
        <p:nvPr/>
      </p:nvGrpSpPr>
      <p:grpSpPr>
        <a:xfrm>
          <a:off x="0" y="0"/>
          <a:ext cx="0" cy="0"/>
          <a:chOff x="0" y="0"/>
          <a:chExt cx="0" cy="0"/>
        </a:xfrm>
      </p:grpSpPr>
      <p:sp>
        <p:nvSpPr>
          <p:cNvPr id="1048" name="Google Shape;1048;g32057a7f1bc_0_3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49" name="Google Shape;1049;g32057a7f1bc_0_36: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050" name="Google Shape;1050;g32057a7f1bc_0_36: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12</a:t>
            </a:fld>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56"/>
        <p:cNvGrpSpPr/>
        <p:nvPr/>
      </p:nvGrpSpPr>
      <p:grpSpPr>
        <a:xfrm>
          <a:off x="0" y="0"/>
          <a:ext cx="0" cy="0"/>
          <a:chOff x="0" y="0"/>
          <a:chExt cx="0" cy="0"/>
        </a:xfrm>
      </p:grpSpPr>
      <p:sp>
        <p:nvSpPr>
          <p:cNvPr id="1057" name="Google Shape;1057;g32057a7f1bc_0_8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58" name="Google Shape;1058;g32057a7f1bc_0_84: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059" name="Google Shape;1059;g32057a7f1bc_0_84: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13</a:t>
            </a:fld>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64"/>
        <p:cNvGrpSpPr/>
        <p:nvPr/>
      </p:nvGrpSpPr>
      <p:grpSpPr>
        <a:xfrm>
          <a:off x="0" y="0"/>
          <a:ext cx="0" cy="0"/>
          <a:chOff x="0" y="0"/>
          <a:chExt cx="0" cy="0"/>
        </a:xfrm>
      </p:grpSpPr>
      <p:sp>
        <p:nvSpPr>
          <p:cNvPr id="1065" name="Google Shape;1065;g32057a7f1bc_0_4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66" name="Google Shape;1066;g32057a7f1bc_0_44: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1100"/>
              <a:buFont typeface="Arial"/>
              <a:buNone/>
            </a:pPr>
            <a:endParaRPr/>
          </a:p>
          <a:p>
            <a:pPr marL="0" lvl="0" indent="0" algn="l" rtl="0">
              <a:spcBef>
                <a:spcPts val="0"/>
              </a:spcBef>
              <a:spcAft>
                <a:spcPts val="0"/>
              </a:spcAft>
              <a:buClr>
                <a:schemeClr val="dk1"/>
              </a:buClr>
              <a:buSzPts val="1100"/>
              <a:buFont typeface="Arial"/>
              <a:buNone/>
            </a:pPr>
            <a:endParaRPr/>
          </a:p>
          <a:p>
            <a:pPr marL="0" lvl="0" indent="0" algn="l" rtl="0">
              <a:spcBef>
                <a:spcPts val="0"/>
              </a:spcBef>
              <a:spcAft>
                <a:spcPts val="0"/>
              </a:spcAft>
              <a:buClr>
                <a:schemeClr val="dk1"/>
              </a:buClr>
              <a:buSzPts val="1100"/>
              <a:buFont typeface="Arial"/>
              <a:buNone/>
            </a:pPr>
            <a:r>
              <a:rPr lang="en-US"/>
              <a:t>SAY -</a:t>
            </a:r>
            <a:endParaRPr/>
          </a:p>
          <a:p>
            <a:pPr marL="0" lvl="0" indent="0" algn="l" rtl="0">
              <a:spcBef>
                <a:spcPts val="0"/>
              </a:spcBef>
              <a:spcAft>
                <a:spcPts val="0"/>
              </a:spcAft>
              <a:buClr>
                <a:schemeClr val="dk1"/>
              </a:buClr>
              <a:buSzPts val="1100"/>
              <a:buFont typeface="Arial"/>
              <a:buNone/>
            </a:pPr>
            <a:endParaRPr/>
          </a:p>
          <a:p>
            <a:pPr marL="0" lvl="0" indent="0" algn="l" rtl="0">
              <a:spcBef>
                <a:spcPts val="0"/>
              </a:spcBef>
              <a:spcAft>
                <a:spcPts val="0"/>
              </a:spcAft>
              <a:buClr>
                <a:schemeClr val="dk1"/>
              </a:buClr>
              <a:buSzPts val="1100"/>
              <a:buFont typeface="Arial"/>
              <a:buNone/>
            </a:pPr>
            <a:endParaRPr/>
          </a:p>
          <a:p>
            <a:pPr marL="0" lvl="0" indent="0" algn="l" rtl="0">
              <a:spcBef>
                <a:spcPts val="0"/>
              </a:spcBef>
              <a:spcAft>
                <a:spcPts val="0"/>
              </a:spcAft>
              <a:buClr>
                <a:schemeClr val="dk1"/>
              </a:buClr>
              <a:buSzPts val="1100"/>
              <a:buFont typeface="Arial"/>
              <a:buNone/>
            </a:pPr>
            <a:r>
              <a:rPr lang="en-US"/>
              <a:t>Starting with the top – As recipients of a Title VI Indian Education formula grant, you now have received funds or the consortia has received funds on your behalf to create a comprehensive Indian Education program, which not only has three program requirements called out in the statute </a:t>
            </a:r>
            <a:endParaRPr/>
          </a:p>
          <a:p>
            <a:pPr marL="0" lvl="0" indent="0" algn="l" rtl="0">
              <a:spcBef>
                <a:spcPts val="0"/>
              </a:spcBef>
              <a:spcAft>
                <a:spcPts val="0"/>
              </a:spcAft>
              <a:buClr>
                <a:schemeClr val="dk1"/>
              </a:buClr>
              <a:buSzPts val="1100"/>
              <a:buFont typeface="Arial"/>
              <a:buNone/>
            </a:pPr>
            <a:r>
              <a:rPr lang="en-US"/>
              <a:t>1.  </a:t>
            </a:r>
            <a:r>
              <a:rPr lang="en-US">
                <a:highlight>
                  <a:schemeClr val="lt1"/>
                </a:highlight>
              </a:rPr>
              <a:t>to meet the unique educational and culturally related academic needs of Indian students, so that such students can meet the challenging State academic standards;</a:t>
            </a:r>
            <a:endParaRPr>
              <a:highlight>
                <a:schemeClr val="lt1"/>
              </a:highlight>
            </a:endParaRPr>
          </a:p>
          <a:p>
            <a:pPr marL="0" lvl="0" indent="0" algn="l" rtl="0">
              <a:lnSpc>
                <a:spcPct val="115000"/>
              </a:lnSpc>
              <a:spcBef>
                <a:spcPts val="800"/>
              </a:spcBef>
              <a:spcAft>
                <a:spcPts val="0"/>
              </a:spcAft>
              <a:buClr>
                <a:schemeClr val="dk1"/>
              </a:buClr>
              <a:buSzPts val="1100"/>
              <a:buFont typeface="Arial"/>
              <a:buNone/>
            </a:pPr>
            <a:r>
              <a:rPr lang="en-US">
                <a:highlight>
                  <a:schemeClr val="lt1"/>
                </a:highlight>
              </a:rPr>
              <a:t>2. to ensure that Indian students gain knowledge and understanding of Native communities, languages, tribal histories, traditions, and cultures; and</a:t>
            </a:r>
            <a:endParaRPr>
              <a:highlight>
                <a:schemeClr val="lt1"/>
              </a:highlight>
            </a:endParaRPr>
          </a:p>
          <a:p>
            <a:pPr marL="0" lvl="0" indent="0" algn="l" rtl="0">
              <a:lnSpc>
                <a:spcPct val="115000"/>
              </a:lnSpc>
              <a:spcBef>
                <a:spcPts val="2000"/>
              </a:spcBef>
              <a:spcAft>
                <a:spcPts val="0"/>
              </a:spcAft>
              <a:buClr>
                <a:schemeClr val="dk1"/>
              </a:buClr>
              <a:buSzPts val="1100"/>
              <a:buFont typeface="Arial"/>
              <a:buNone/>
            </a:pPr>
            <a:r>
              <a:rPr lang="en-US">
                <a:highlight>
                  <a:schemeClr val="lt1"/>
                </a:highlight>
              </a:rPr>
              <a:t>3. to ensure that teachers, principals, other school leaders, and other staff who serve Indian students have the ability to provide culturally appropriate and effective instruction and supports to such students.</a:t>
            </a:r>
            <a:endParaRPr/>
          </a:p>
          <a:p>
            <a:pPr marL="0" lvl="0" indent="0" algn="l" rtl="0">
              <a:lnSpc>
                <a:spcPct val="115000"/>
              </a:lnSpc>
              <a:spcBef>
                <a:spcPts val="2000"/>
              </a:spcBef>
              <a:spcAft>
                <a:spcPts val="0"/>
              </a:spcAft>
              <a:buClr>
                <a:schemeClr val="dk1"/>
              </a:buClr>
              <a:buSzPts val="1100"/>
              <a:buFont typeface="Arial"/>
              <a:buNone/>
            </a:pPr>
            <a:r>
              <a:rPr lang="en-US"/>
              <a:t> but you ALL have also identified proposed objectives being focused on throughout the cycle of the grant based on the specific needs of your AI/AN population. These objectives are those BIG GOALS you are striving toward in the administration of the grant; those are the BIG GOALS to which you backwards plan your comprehensive program.</a:t>
            </a:r>
            <a:endParaRPr/>
          </a:p>
          <a:p>
            <a:pPr marL="0" lvl="0" indent="0" algn="l" rtl="0">
              <a:spcBef>
                <a:spcPts val="2000"/>
              </a:spcBef>
              <a:spcAft>
                <a:spcPts val="0"/>
              </a:spcAft>
              <a:buClr>
                <a:schemeClr val="dk1"/>
              </a:buClr>
              <a:buSzPts val="1100"/>
              <a:buFont typeface="Arial"/>
              <a:buNone/>
            </a:pPr>
            <a:r>
              <a:rPr lang="en-US"/>
              <a:t>However,  everything your district does to methodically co-create with the community your district’s continuous improvement plan via the Integrated Guidance application - seen on the left here -  also has significant impacts on your Title VI Indian Education program. It goes back to one of those three key messages above, in that AI/AN student success is not assured by merely having a Title VI program, it is done by design through thinking through where AI/AN students are represented throughout the planning process for your Integrated Plan in all of these embedded and targeted programs.</a:t>
            </a:r>
            <a:endParaRPr/>
          </a:p>
          <a:p>
            <a:pPr marL="0" lvl="0" indent="0" algn="l" rtl="0">
              <a:spcBef>
                <a:spcPts val="0"/>
              </a:spcBef>
              <a:spcAft>
                <a:spcPts val="0"/>
              </a:spcAft>
              <a:buClr>
                <a:schemeClr val="dk1"/>
              </a:buClr>
              <a:buSzPts val="1100"/>
              <a:buFont typeface="Arial"/>
              <a:buNone/>
            </a:pPr>
            <a:endParaRPr/>
          </a:p>
          <a:p>
            <a:pPr marL="0" lvl="0" indent="0" algn="l" rtl="0">
              <a:spcBef>
                <a:spcPts val="0"/>
              </a:spcBef>
              <a:spcAft>
                <a:spcPts val="0"/>
              </a:spcAft>
              <a:buClr>
                <a:schemeClr val="dk1"/>
              </a:buClr>
              <a:buSzPts val="1100"/>
              <a:buFont typeface="Arial"/>
              <a:buNone/>
            </a:pPr>
            <a:r>
              <a:rPr lang="en-US"/>
              <a:t>By now, all of your districts have submitted their budget narratives on how they are utilizing their SEA-Administered Federal Title funds to which many of our Native students also benefit.</a:t>
            </a:r>
            <a:endParaRPr/>
          </a:p>
          <a:p>
            <a:pPr marL="0" lvl="0" indent="0" algn="l" rtl="0">
              <a:spcBef>
                <a:spcPts val="0"/>
              </a:spcBef>
              <a:spcAft>
                <a:spcPts val="0"/>
              </a:spcAft>
              <a:buClr>
                <a:schemeClr val="dk1"/>
              </a:buClr>
              <a:buSzPts val="1100"/>
              <a:buFont typeface="Arial"/>
              <a:buNone/>
            </a:pPr>
            <a:endParaRPr/>
          </a:p>
          <a:p>
            <a:pPr marL="0" lvl="0" indent="0" algn="l" rtl="0">
              <a:spcBef>
                <a:spcPts val="0"/>
              </a:spcBef>
              <a:spcAft>
                <a:spcPts val="0"/>
              </a:spcAft>
              <a:buClr>
                <a:schemeClr val="dk1"/>
              </a:buClr>
              <a:buSzPts val="1100"/>
              <a:buFont typeface="Arial"/>
              <a:buNone/>
            </a:pPr>
            <a:r>
              <a:rPr lang="en-US" sz="1050">
                <a:solidFill>
                  <a:srgbClr val="444746"/>
                </a:solidFill>
                <a:highlight>
                  <a:srgbClr val="FFFFFF"/>
                </a:highlight>
                <a:latin typeface="Roboto"/>
                <a:ea typeface="Roboto"/>
                <a:cs typeface="Roboto"/>
                <a:sym typeface="Roboto"/>
              </a:rPr>
              <a:t>1) how they are determining which schools are getting IA funds, why, and what type of program the school(s) will run. </a:t>
            </a:r>
            <a:endParaRPr sz="1050">
              <a:solidFill>
                <a:srgbClr val="444746"/>
              </a:solidFill>
              <a:highlight>
                <a:srgbClr val="FFFFFF"/>
              </a:highlight>
              <a:latin typeface="Roboto"/>
              <a:ea typeface="Roboto"/>
              <a:cs typeface="Roboto"/>
              <a:sym typeface="Roboto"/>
            </a:endParaRPr>
          </a:p>
          <a:p>
            <a:pPr marL="0" lvl="0" indent="0" algn="l" rtl="0">
              <a:spcBef>
                <a:spcPts val="0"/>
              </a:spcBef>
              <a:spcAft>
                <a:spcPts val="0"/>
              </a:spcAft>
              <a:buClr>
                <a:schemeClr val="dk1"/>
              </a:buClr>
              <a:buSzPts val="1100"/>
              <a:buFont typeface="Arial"/>
              <a:buNone/>
            </a:pPr>
            <a:r>
              <a:rPr lang="en-US" sz="1050">
                <a:solidFill>
                  <a:srgbClr val="444746"/>
                </a:solidFill>
                <a:highlight>
                  <a:srgbClr val="FFFFFF"/>
                </a:highlight>
                <a:latin typeface="Roboto"/>
                <a:ea typeface="Roboto"/>
                <a:cs typeface="Roboto"/>
                <a:sym typeface="Roboto"/>
              </a:rPr>
              <a:t>2) data from any needs assessments done for the school(s) and district wide. </a:t>
            </a:r>
            <a:endParaRPr sz="1050">
              <a:solidFill>
                <a:srgbClr val="444746"/>
              </a:solidFill>
              <a:highlight>
                <a:srgbClr val="FFFFFF"/>
              </a:highlight>
              <a:latin typeface="Roboto"/>
              <a:ea typeface="Roboto"/>
              <a:cs typeface="Roboto"/>
              <a:sym typeface="Roboto"/>
            </a:endParaRPr>
          </a:p>
          <a:p>
            <a:pPr marL="0" lvl="0" indent="0" algn="l" rtl="0">
              <a:spcBef>
                <a:spcPts val="0"/>
              </a:spcBef>
              <a:spcAft>
                <a:spcPts val="0"/>
              </a:spcAft>
              <a:buClr>
                <a:schemeClr val="dk1"/>
              </a:buClr>
              <a:buSzPts val="1100"/>
              <a:buFont typeface="Arial"/>
              <a:buNone/>
            </a:pPr>
            <a:r>
              <a:rPr lang="en-US" sz="1050">
                <a:solidFill>
                  <a:srgbClr val="444746"/>
                </a:solidFill>
                <a:highlight>
                  <a:srgbClr val="FFFFFF"/>
                </a:highlight>
                <a:latin typeface="Roboto"/>
                <a:ea typeface="Roboto"/>
                <a:cs typeface="Roboto"/>
                <a:sym typeface="Roboto"/>
              </a:rPr>
              <a:t>3) Their academic / SEL / behavioral goals for the school(s) and district and how they're going to support educators and students in achieving those goals. </a:t>
            </a:r>
            <a:endParaRPr/>
          </a:p>
          <a:p>
            <a:pPr marL="0" lvl="0" indent="0" algn="l" rtl="0">
              <a:spcBef>
                <a:spcPts val="0"/>
              </a:spcBef>
              <a:spcAft>
                <a:spcPts val="0"/>
              </a:spcAft>
              <a:buClr>
                <a:schemeClr val="dk1"/>
              </a:buClr>
              <a:buSzPts val="1100"/>
              <a:buFont typeface="Arial"/>
              <a:buNone/>
            </a:pPr>
            <a:endParaRPr/>
          </a:p>
          <a:p>
            <a:pPr marL="0" lvl="0" indent="0" algn="l" rtl="0">
              <a:spcBef>
                <a:spcPts val="0"/>
              </a:spcBef>
              <a:spcAft>
                <a:spcPts val="0"/>
              </a:spcAft>
              <a:buClr>
                <a:schemeClr val="dk1"/>
              </a:buClr>
              <a:buSzPts val="1100"/>
              <a:buFont typeface="Arial"/>
              <a:buNone/>
            </a:pPr>
            <a:endParaRPr/>
          </a:p>
          <a:p>
            <a:pPr marL="0" lvl="0" indent="0" algn="l" rtl="0">
              <a:spcBef>
                <a:spcPts val="0"/>
              </a:spcBef>
              <a:spcAft>
                <a:spcPts val="0"/>
              </a:spcAft>
              <a:buClr>
                <a:schemeClr val="dk1"/>
              </a:buClr>
              <a:buSzPts val="1100"/>
              <a:buFont typeface="Arial"/>
              <a:buNone/>
            </a:pPr>
            <a:endParaRPr/>
          </a:p>
        </p:txBody>
      </p:sp>
      <p:sp>
        <p:nvSpPr>
          <p:cNvPr id="1067" name="Google Shape;1067;g32057a7f1bc_0_44: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14</a:t>
            </a:fld>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78"/>
        <p:cNvGrpSpPr/>
        <p:nvPr/>
      </p:nvGrpSpPr>
      <p:grpSpPr>
        <a:xfrm>
          <a:off x="0" y="0"/>
          <a:ext cx="0" cy="0"/>
          <a:chOff x="0" y="0"/>
          <a:chExt cx="0" cy="0"/>
        </a:xfrm>
      </p:grpSpPr>
      <p:sp>
        <p:nvSpPr>
          <p:cNvPr id="1079" name="Google Shape;1079;g32057a7f1bc_0_5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80" name="Google Shape;1080;g32057a7f1bc_0_57: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081" name="Google Shape;1081;g32057a7f1bc_0_57: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15</a:t>
            </a:fld>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87"/>
        <p:cNvGrpSpPr/>
        <p:nvPr/>
      </p:nvGrpSpPr>
      <p:grpSpPr>
        <a:xfrm>
          <a:off x="0" y="0"/>
          <a:ext cx="0" cy="0"/>
          <a:chOff x="0" y="0"/>
          <a:chExt cx="0" cy="0"/>
        </a:xfrm>
      </p:grpSpPr>
      <p:sp>
        <p:nvSpPr>
          <p:cNvPr id="1088" name="Google Shape;1088;g32057a7f1bc_0_6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89" name="Google Shape;1089;g32057a7f1bc_0_65: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090" name="Google Shape;1090;g32057a7f1bc_0_65: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16</a:t>
            </a:fld>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00"/>
        <p:cNvGrpSpPr/>
        <p:nvPr/>
      </p:nvGrpSpPr>
      <p:grpSpPr>
        <a:xfrm>
          <a:off x="0" y="0"/>
          <a:ext cx="0" cy="0"/>
          <a:chOff x="0" y="0"/>
          <a:chExt cx="0" cy="0"/>
        </a:xfrm>
      </p:grpSpPr>
      <p:sp>
        <p:nvSpPr>
          <p:cNvPr id="1101" name="Google Shape;1101;g32057a7f1bc_0_7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02" name="Google Shape;1102;g32057a7f1bc_0_72: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103" name="Google Shape;1103;g32057a7f1bc_0_72: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17</a:t>
            </a:fld>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11"/>
        <p:cNvGrpSpPr/>
        <p:nvPr/>
      </p:nvGrpSpPr>
      <p:grpSpPr>
        <a:xfrm>
          <a:off x="0" y="0"/>
          <a:ext cx="0" cy="0"/>
          <a:chOff x="0" y="0"/>
          <a:chExt cx="0" cy="0"/>
        </a:xfrm>
      </p:grpSpPr>
      <p:sp>
        <p:nvSpPr>
          <p:cNvPr id="1112" name="Google Shape;1112;g32057a7f1bc_0_9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13" name="Google Shape;1113;g32057a7f1bc_0_92: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114" name="Google Shape;1114;g32057a7f1bc_0_92: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18</a:t>
            </a:fld>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19"/>
        <p:cNvGrpSpPr/>
        <p:nvPr/>
      </p:nvGrpSpPr>
      <p:grpSpPr>
        <a:xfrm>
          <a:off x="0" y="0"/>
          <a:ext cx="0" cy="0"/>
          <a:chOff x="0" y="0"/>
          <a:chExt cx="0" cy="0"/>
        </a:xfrm>
      </p:grpSpPr>
      <p:sp>
        <p:nvSpPr>
          <p:cNvPr id="1120" name="Google Shape;1120;g32143aadd2a_0_477: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sz="1500"/>
          </a:p>
        </p:txBody>
      </p:sp>
      <p:sp>
        <p:nvSpPr>
          <p:cNvPr id="1121" name="Google Shape;1121;g32143aadd2a_0_47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15"/>
        <p:cNvGrpSpPr/>
        <p:nvPr/>
      </p:nvGrpSpPr>
      <p:grpSpPr>
        <a:xfrm>
          <a:off x="0" y="0"/>
          <a:ext cx="0" cy="0"/>
          <a:chOff x="0" y="0"/>
          <a:chExt cx="0" cy="0"/>
        </a:xfrm>
      </p:grpSpPr>
      <p:sp>
        <p:nvSpPr>
          <p:cNvPr id="916" name="Google Shape;916;g24577182c14_1_1: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17" name="Google Shape;917;g24577182c14_1_1: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1100"/>
              <a:buFont typeface="Arial"/>
              <a:buNone/>
            </a:pPr>
            <a:r>
              <a:rPr lang="en-US" sz="1700"/>
              <a:t>ALL</a:t>
            </a:r>
            <a:endParaRPr sz="1700"/>
          </a:p>
          <a:p>
            <a:pPr marL="0" lvl="0" indent="0" algn="l" rtl="0">
              <a:spcBef>
                <a:spcPts val="0"/>
              </a:spcBef>
              <a:spcAft>
                <a:spcPts val="0"/>
              </a:spcAft>
              <a:buClr>
                <a:schemeClr val="dk1"/>
              </a:buClr>
              <a:buSzPts val="1100"/>
              <a:buFont typeface="Arial"/>
              <a:buNone/>
            </a:pPr>
            <a:endParaRPr/>
          </a:p>
          <a:p>
            <a:pPr marL="0" lvl="0" indent="0" algn="l" rtl="0">
              <a:spcBef>
                <a:spcPts val="0"/>
              </a:spcBef>
              <a:spcAft>
                <a:spcPts val="0"/>
              </a:spcAft>
              <a:buClr>
                <a:schemeClr val="dk1"/>
              </a:buClr>
              <a:buSzPts val="1100"/>
              <a:buFont typeface="Arial"/>
              <a:buNone/>
            </a:pPr>
            <a:endParaRPr>
              <a:solidFill>
                <a:schemeClr val="dk1"/>
              </a:solidFill>
            </a:endParaRPr>
          </a:p>
          <a:p>
            <a:pPr marL="0" lvl="0" indent="0" algn="l" rtl="0">
              <a:spcBef>
                <a:spcPts val="0"/>
              </a:spcBef>
              <a:spcAft>
                <a:spcPts val="0"/>
              </a:spcAft>
              <a:buNone/>
            </a:pP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27"/>
        <p:cNvGrpSpPr/>
        <p:nvPr/>
      </p:nvGrpSpPr>
      <p:grpSpPr>
        <a:xfrm>
          <a:off x="0" y="0"/>
          <a:ext cx="0" cy="0"/>
          <a:chOff x="0" y="0"/>
          <a:chExt cx="0" cy="0"/>
        </a:xfrm>
      </p:grpSpPr>
      <p:sp>
        <p:nvSpPr>
          <p:cNvPr id="1128" name="Google Shape;1128;g32143aadd2a_0_12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29" name="Google Shape;1129;g32143aadd2a_0_125: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130" name="Google Shape;1130;g32143aadd2a_0_125: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20</a:t>
            </a:fld>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43"/>
        <p:cNvGrpSpPr/>
        <p:nvPr/>
      </p:nvGrpSpPr>
      <p:grpSpPr>
        <a:xfrm>
          <a:off x="0" y="0"/>
          <a:ext cx="0" cy="0"/>
          <a:chOff x="0" y="0"/>
          <a:chExt cx="0" cy="0"/>
        </a:xfrm>
      </p:grpSpPr>
      <p:sp>
        <p:nvSpPr>
          <p:cNvPr id="1144" name="Google Shape;1144;g32143aadd2a_0_23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45" name="Google Shape;1145;g32143aadd2a_0_238: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146" name="Google Shape;1146;g32143aadd2a_0_238: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21</a:t>
            </a:fld>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55"/>
        <p:cNvGrpSpPr/>
        <p:nvPr/>
      </p:nvGrpSpPr>
      <p:grpSpPr>
        <a:xfrm>
          <a:off x="0" y="0"/>
          <a:ext cx="0" cy="0"/>
          <a:chOff x="0" y="0"/>
          <a:chExt cx="0" cy="0"/>
        </a:xfrm>
      </p:grpSpPr>
      <p:sp>
        <p:nvSpPr>
          <p:cNvPr id="1156" name="Google Shape;1156;g32143aadd2a_0_24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57" name="Google Shape;1157;g32143aadd2a_0_248: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158" name="Google Shape;1158;g32143aadd2a_0_248: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22</a:t>
            </a:fld>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74"/>
        <p:cNvGrpSpPr/>
        <p:nvPr/>
      </p:nvGrpSpPr>
      <p:grpSpPr>
        <a:xfrm>
          <a:off x="0" y="0"/>
          <a:ext cx="0" cy="0"/>
          <a:chOff x="0" y="0"/>
          <a:chExt cx="0" cy="0"/>
        </a:xfrm>
      </p:grpSpPr>
      <p:sp>
        <p:nvSpPr>
          <p:cNvPr id="1175" name="Google Shape;1175;p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1200"/>
              <a:buFont typeface="Calibri"/>
              <a:buNone/>
            </a:pPr>
            <a:r>
              <a:rPr lang="en-US"/>
              <a:t>https://drive.google.com/drive/folders/13H1gX2FzA_edl5cKmGq0MyAiD30yhcGO?usp=drive_link</a:t>
            </a:r>
            <a:endParaRPr/>
          </a:p>
        </p:txBody>
      </p:sp>
      <p:sp>
        <p:nvSpPr>
          <p:cNvPr id="1176" name="Google Shape;1176;p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82"/>
        <p:cNvGrpSpPr/>
        <p:nvPr/>
      </p:nvGrpSpPr>
      <p:grpSpPr>
        <a:xfrm>
          <a:off x="0" y="0"/>
          <a:ext cx="0" cy="0"/>
          <a:chOff x="0" y="0"/>
          <a:chExt cx="0" cy="0"/>
        </a:xfrm>
      </p:grpSpPr>
      <p:sp>
        <p:nvSpPr>
          <p:cNvPr id="1183" name="Google Shape;1183;g27dae0b8889_0_1076: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84" name="Google Shape;1184;g27dae0b8889_0_1076: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sz="160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90"/>
        <p:cNvGrpSpPr/>
        <p:nvPr/>
      </p:nvGrpSpPr>
      <p:grpSpPr>
        <a:xfrm>
          <a:off x="0" y="0"/>
          <a:ext cx="0" cy="0"/>
          <a:chOff x="0" y="0"/>
          <a:chExt cx="0" cy="0"/>
        </a:xfrm>
      </p:grpSpPr>
      <p:sp>
        <p:nvSpPr>
          <p:cNvPr id="1191" name="Google Shape;1191;g27dae0b8889_0_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92" name="Google Shape;1192;g27dae0b8889_0_0: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193" name="Google Shape;1193;g27dae0b8889_0_0: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25</a:t>
            </a:fld>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24"/>
        <p:cNvGrpSpPr/>
        <p:nvPr/>
      </p:nvGrpSpPr>
      <p:grpSpPr>
        <a:xfrm>
          <a:off x="0" y="0"/>
          <a:ext cx="0" cy="0"/>
          <a:chOff x="0" y="0"/>
          <a:chExt cx="0" cy="0"/>
        </a:xfrm>
      </p:grpSpPr>
      <p:sp>
        <p:nvSpPr>
          <p:cNvPr id="925" name="Google Shape;925;g316d03c4f68_2_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26" name="Google Shape;926;g316d03c4f68_2_5: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927" name="Google Shape;927;g316d03c4f68_2_5: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3</a:t>
            </a:fld>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1"/>
        <p:cNvGrpSpPr/>
        <p:nvPr/>
      </p:nvGrpSpPr>
      <p:grpSpPr>
        <a:xfrm>
          <a:off x="0" y="0"/>
          <a:ext cx="0" cy="0"/>
          <a:chOff x="0" y="0"/>
          <a:chExt cx="0" cy="0"/>
        </a:xfrm>
      </p:grpSpPr>
      <p:sp>
        <p:nvSpPr>
          <p:cNvPr id="932" name="Google Shape;932;g300b87acf2e_0_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33" name="Google Shape;933;g300b87acf2e_0_0: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934" name="Google Shape;934;g300b87acf2e_0_0: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4</a:t>
            </a:fld>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42"/>
        <p:cNvGrpSpPr/>
        <p:nvPr/>
      </p:nvGrpSpPr>
      <p:grpSpPr>
        <a:xfrm>
          <a:off x="0" y="0"/>
          <a:ext cx="0" cy="0"/>
          <a:chOff x="0" y="0"/>
          <a:chExt cx="0" cy="0"/>
        </a:xfrm>
      </p:grpSpPr>
      <p:sp>
        <p:nvSpPr>
          <p:cNvPr id="943" name="Google Shape;943;g3022d228be6_0_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44" name="Google Shape;944;g3022d228be6_0_8: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945" name="Google Shape;945;g3022d228be6_0_8: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5</a:t>
            </a:fld>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51"/>
        <p:cNvGrpSpPr/>
        <p:nvPr/>
      </p:nvGrpSpPr>
      <p:grpSpPr>
        <a:xfrm>
          <a:off x="0" y="0"/>
          <a:ext cx="0" cy="0"/>
          <a:chOff x="0" y="0"/>
          <a:chExt cx="0" cy="0"/>
        </a:xfrm>
      </p:grpSpPr>
      <p:sp>
        <p:nvSpPr>
          <p:cNvPr id="952" name="Google Shape;952;g2fc45bc8fb9_0_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53" name="Google Shape;953;g2fc45bc8fb9_0_0: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954" name="Google Shape;954;g2fc45bc8fb9_0_0: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6</a:t>
            </a:fld>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60"/>
        <p:cNvGrpSpPr/>
        <p:nvPr/>
      </p:nvGrpSpPr>
      <p:grpSpPr>
        <a:xfrm>
          <a:off x="0" y="0"/>
          <a:ext cx="0" cy="0"/>
          <a:chOff x="0" y="0"/>
          <a:chExt cx="0" cy="0"/>
        </a:xfrm>
      </p:grpSpPr>
      <p:sp>
        <p:nvSpPr>
          <p:cNvPr id="961" name="Google Shape;961;g3163077dd34_0_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62" name="Google Shape;962;g3163077dd34_0_1: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963" name="Google Shape;963;g3163077dd34_0_1: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7</a:t>
            </a:fld>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70"/>
        <p:cNvGrpSpPr/>
        <p:nvPr/>
      </p:nvGrpSpPr>
      <p:grpSpPr>
        <a:xfrm>
          <a:off x="0" y="0"/>
          <a:ext cx="0" cy="0"/>
          <a:chOff x="0" y="0"/>
          <a:chExt cx="0" cy="0"/>
        </a:xfrm>
      </p:grpSpPr>
      <p:sp>
        <p:nvSpPr>
          <p:cNvPr id="971" name="Google Shape;971;g32057a7f1bc_0_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72" name="Google Shape;972;g32057a7f1bc_0_9: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973" name="Google Shape;973;g32057a7f1bc_0_9: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8</a:t>
            </a:fld>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80"/>
        <p:cNvGrpSpPr/>
        <p:nvPr/>
      </p:nvGrpSpPr>
      <p:grpSpPr>
        <a:xfrm>
          <a:off x="0" y="0"/>
          <a:ext cx="0" cy="0"/>
          <a:chOff x="0" y="0"/>
          <a:chExt cx="0" cy="0"/>
        </a:xfrm>
      </p:grpSpPr>
      <p:sp>
        <p:nvSpPr>
          <p:cNvPr id="981" name="Google Shape;981;g32057a7f1bc_0_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82" name="Google Shape;982;g32057a7f1bc_0_0: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983" name="Google Shape;983;g32057a7f1bc_0_0: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9</a:t>
            </a:fld>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10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10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10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10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4.xml"/><Relationship Id="rId4" Type="http://schemas.openxmlformats.org/officeDocument/2006/relationships/image" Target="../media/image3.png"/></Relationships>
</file>

<file path=ppt/slideLayouts/_rels/slideLayout10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5.xml"/></Relationships>
</file>

<file path=ppt/slideLayouts/_rels/slideLayout10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Master" Target="../slideMasters/slideMaster5.xml"/></Relationships>
</file>

<file path=ppt/slideLayouts/_rels/slideLayout10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5.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1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5.xml"/><Relationship Id="rId4" Type="http://schemas.openxmlformats.org/officeDocument/2006/relationships/image" Target="../media/image3.png"/></Relationships>
</file>

<file path=ppt/slideLayouts/_rels/slideLayout11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5.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 Id="rId4" Type="http://schemas.openxmlformats.org/officeDocument/2006/relationships/image" Target="../media/image3.png"/></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3.xml"/><Relationship Id="rId4" Type="http://schemas.openxmlformats.org/officeDocument/2006/relationships/image" Target="../media/image3.png"/></Relationships>
</file>

<file path=ppt/slideLayouts/_rels/slideLayout3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png"/><Relationship Id="rId1" Type="http://schemas.openxmlformats.org/officeDocument/2006/relationships/slideMaster" Target="../slideMasters/slideMaster4.xml"/><Relationship Id="rId4" Type="http://schemas.openxmlformats.org/officeDocument/2006/relationships/image" Target="../media/image3.png"/></Relationships>
</file>

<file path=ppt/slideLayouts/_rels/slideLayout4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5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png"/><Relationship Id="rId1" Type="http://schemas.openxmlformats.org/officeDocument/2006/relationships/slideMaster" Target="../slideMasters/slideMaster4.xml"/><Relationship Id="rId4" Type="http://schemas.openxmlformats.org/officeDocument/2006/relationships/image" Target="../media/image3.png"/></Relationships>
</file>

<file path=ppt/slideLayouts/_rels/slideLayout5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5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4.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6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png"/><Relationship Id="rId1" Type="http://schemas.openxmlformats.org/officeDocument/2006/relationships/slideMaster" Target="../slideMasters/slideMaster4.xml"/><Relationship Id="rId4" Type="http://schemas.openxmlformats.org/officeDocument/2006/relationships/image" Target="../media/image3.png"/></Relationships>
</file>

<file path=ppt/slideLayouts/_rels/slideLayout6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6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4.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7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png"/><Relationship Id="rId1" Type="http://schemas.openxmlformats.org/officeDocument/2006/relationships/slideMaster" Target="../slideMasters/slideMaster4.xml"/><Relationship Id="rId4" Type="http://schemas.openxmlformats.org/officeDocument/2006/relationships/image" Target="../media/image3.png"/></Relationships>
</file>

<file path=ppt/slideLayouts/_rels/slideLayout7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7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4.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8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png"/><Relationship Id="rId1" Type="http://schemas.openxmlformats.org/officeDocument/2006/relationships/slideMaster" Target="../slideMasters/slideMaster4.xml"/><Relationship Id="rId4" Type="http://schemas.openxmlformats.org/officeDocument/2006/relationships/image" Target="../media/image3.png"/></Relationships>
</file>

<file path=ppt/slideLayouts/_rels/slideLayout8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4.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9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png"/><Relationship Id="rId1" Type="http://schemas.openxmlformats.org/officeDocument/2006/relationships/slideMaster" Target="../slideMasters/slideMaster4.xml"/><Relationship Id="rId4" Type="http://schemas.openxmlformats.org/officeDocument/2006/relationships/image" Target="../media/image3.png"/></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17"/>
        <p:cNvGrpSpPr/>
        <p:nvPr/>
      </p:nvGrpSpPr>
      <p:grpSpPr>
        <a:xfrm>
          <a:off x="0" y="0"/>
          <a:ext cx="0" cy="0"/>
          <a:chOff x="0" y="0"/>
          <a:chExt cx="0" cy="0"/>
        </a:xfrm>
      </p:grpSpPr>
      <p:sp>
        <p:nvSpPr>
          <p:cNvPr id="18" name="Google Shape;18;p2"/>
          <p:cNvSpPr txBox="1">
            <a:spLocks noGrp="1"/>
          </p:cNvSpPr>
          <p:nvPr>
            <p:ph type="title"/>
          </p:nvPr>
        </p:nvSpPr>
        <p:spPr>
          <a:xfrm>
            <a:off x="717176" y="457200"/>
            <a:ext cx="10784542" cy="102646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accent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9" name="Google Shape;19;p2"/>
          <p:cNvSpPr txBox="1">
            <a:spLocks noGrp="1"/>
          </p:cNvSpPr>
          <p:nvPr>
            <p:ph type="body" idx="1"/>
          </p:nvPr>
        </p:nvSpPr>
        <p:spPr>
          <a:xfrm>
            <a:off x="717176" y="1825625"/>
            <a:ext cx="10784542" cy="410901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0" name="Google Shape;20;p2"/>
          <p:cNvSpPr txBox="1">
            <a:spLocks noGrp="1"/>
          </p:cNvSpPr>
          <p:nvPr>
            <p:ph type="dt" idx="10"/>
          </p:nvPr>
        </p:nvSpPr>
        <p:spPr>
          <a:xfrm>
            <a:off x="3854824" y="6139793"/>
            <a:ext cx="4509246"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1" name="Google Shape;21;p2"/>
          <p:cNvSpPr txBox="1">
            <a:spLocks noGrp="1"/>
          </p:cNvSpPr>
          <p:nvPr>
            <p:ph type="ftr" idx="11"/>
          </p:nvPr>
        </p:nvSpPr>
        <p:spPr>
          <a:xfrm>
            <a:off x="717176" y="6139793"/>
            <a:ext cx="2864224"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2" name="Google Shape;22;p2"/>
          <p:cNvSpPr txBox="1">
            <a:spLocks noGrp="1"/>
          </p:cNvSpPr>
          <p:nvPr>
            <p:ph type="sldNum" idx="12"/>
          </p:nvPr>
        </p:nvSpPr>
        <p:spPr>
          <a:xfrm>
            <a:off x="8610600" y="6139793"/>
            <a:ext cx="2891118"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matchingName="Blank">
  <p:cSld name="Blank">
    <p:spTree>
      <p:nvGrpSpPr>
        <p:cNvPr id="1" name="Shape 90"/>
        <p:cNvGrpSpPr/>
        <p:nvPr/>
      </p:nvGrpSpPr>
      <p:grpSpPr>
        <a:xfrm>
          <a:off x="0" y="0"/>
          <a:ext cx="0" cy="0"/>
          <a:chOff x="0" y="0"/>
          <a:chExt cx="0" cy="0"/>
        </a:xfrm>
      </p:grpSpPr>
      <p:sp>
        <p:nvSpPr>
          <p:cNvPr id="91" name="Google Shape;91;p11"/>
          <p:cNvSpPr/>
          <p:nvPr/>
        </p:nvSpPr>
        <p:spPr>
          <a:xfrm>
            <a:off x="206188" y="215153"/>
            <a:ext cx="11775141" cy="6432176"/>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r>
              <a:rPr lang="en-US" sz="1800" b="0" i="0" u="none" strike="noStrike" cap="none">
                <a:solidFill>
                  <a:schemeClr val="lt1"/>
                </a:solidFill>
                <a:latin typeface="Calibri"/>
                <a:ea typeface="Calibri"/>
                <a:cs typeface="Calibri"/>
                <a:sym typeface="Calibri"/>
              </a:rPr>
              <a:t>v</a:t>
            </a:r>
            <a:endParaRPr sz="1800" b="0" i="0" u="none" strike="noStrike" cap="none">
              <a:solidFill>
                <a:schemeClr val="lt1"/>
              </a:solidFill>
              <a:latin typeface="Calibri"/>
              <a:ea typeface="Calibri"/>
              <a:cs typeface="Calibri"/>
              <a:sym typeface="Calibri"/>
            </a:endParaRPr>
          </a:p>
        </p:txBody>
      </p:sp>
      <p:sp>
        <p:nvSpPr>
          <p:cNvPr id="92" name="Google Shape;92;p11"/>
          <p:cNvSpPr txBox="1">
            <a:spLocks noGrp="1"/>
          </p:cNvSpPr>
          <p:nvPr>
            <p:ph type="dt" idx="10"/>
          </p:nvPr>
        </p:nvSpPr>
        <p:spPr>
          <a:xfrm>
            <a:off x="3854824" y="6139793"/>
            <a:ext cx="4509246"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3" name="Google Shape;93;p11"/>
          <p:cNvSpPr txBox="1">
            <a:spLocks noGrp="1"/>
          </p:cNvSpPr>
          <p:nvPr>
            <p:ph type="ftr" idx="11"/>
          </p:nvPr>
        </p:nvSpPr>
        <p:spPr>
          <a:xfrm>
            <a:off x="717176" y="6139793"/>
            <a:ext cx="2864224"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4" name="Google Shape;94;p11"/>
          <p:cNvSpPr txBox="1">
            <a:spLocks noGrp="1"/>
          </p:cNvSpPr>
          <p:nvPr>
            <p:ph type="sldNum" idx="12"/>
          </p:nvPr>
        </p:nvSpPr>
        <p:spPr>
          <a:xfrm>
            <a:off x="8610600" y="6139793"/>
            <a:ext cx="2891118"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
        <p:nvSpPr>
          <p:cNvPr id="95" name="Google Shape;95;p11"/>
          <p:cNvSpPr txBox="1">
            <a:spLocks noGrp="1"/>
          </p:cNvSpPr>
          <p:nvPr>
            <p:ph type="body" idx="1"/>
          </p:nvPr>
        </p:nvSpPr>
        <p:spPr>
          <a:xfrm>
            <a:off x="717176" y="659958"/>
            <a:ext cx="10784542" cy="5398936"/>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showMasterSp="0" matchingName="Large Type">
  <p:cSld name="Large Type">
    <p:bg>
      <p:bgPr>
        <a:solidFill>
          <a:schemeClr val="accent3"/>
        </a:solidFill>
        <a:effectLst/>
      </p:bgPr>
    </p:bg>
    <p:spTree>
      <p:nvGrpSpPr>
        <p:cNvPr id="1" name="Shape 757"/>
        <p:cNvGrpSpPr/>
        <p:nvPr/>
      </p:nvGrpSpPr>
      <p:grpSpPr>
        <a:xfrm>
          <a:off x="0" y="0"/>
          <a:ext cx="0" cy="0"/>
          <a:chOff x="0" y="0"/>
          <a:chExt cx="0" cy="0"/>
        </a:xfrm>
      </p:grpSpPr>
      <p:sp>
        <p:nvSpPr>
          <p:cNvPr id="758" name="Google Shape;758;p104"/>
          <p:cNvSpPr/>
          <p:nvPr/>
        </p:nvSpPr>
        <p:spPr>
          <a:xfrm>
            <a:off x="206188" y="215153"/>
            <a:ext cx="11774700" cy="6432300"/>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900" b="0" i="0" u="none" strike="noStrike" cap="none">
              <a:solidFill>
                <a:schemeClr val="lt1"/>
              </a:solidFill>
              <a:latin typeface="Calibri"/>
              <a:ea typeface="Calibri"/>
              <a:cs typeface="Calibri"/>
              <a:sym typeface="Calibri"/>
            </a:endParaRPr>
          </a:p>
        </p:txBody>
      </p:sp>
      <p:pic>
        <p:nvPicPr>
          <p:cNvPr id="759" name="Google Shape;759;p104" descr="Decorative line break"/>
          <p:cNvPicPr preferRelativeResize="0"/>
          <p:nvPr/>
        </p:nvPicPr>
        <p:blipFill rotWithShape="1">
          <a:blip r:embed="rId2">
            <a:alphaModFix/>
          </a:blip>
          <a:srcRect/>
          <a:stretch/>
        </p:blipFill>
        <p:spPr>
          <a:xfrm>
            <a:off x="5452870" y="3848895"/>
            <a:ext cx="1286259" cy="24384"/>
          </a:xfrm>
          <a:prstGeom prst="rect">
            <a:avLst/>
          </a:prstGeom>
          <a:noFill/>
          <a:ln>
            <a:noFill/>
          </a:ln>
        </p:spPr>
      </p:pic>
      <p:sp>
        <p:nvSpPr>
          <p:cNvPr id="760" name="Google Shape;760;p104"/>
          <p:cNvSpPr txBox="1">
            <a:spLocks noGrp="1"/>
          </p:cNvSpPr>
          <p:nvPr>
            <p:ph type="ctrTitle"/>
          </p:nvPr>
        </p:nvSpPr>
        <p:spPr>
          <a:xfrm>
            <a:off x="1524000" y="1499125"/>
            <a:ext cx="9144000" cy="2387700"/>
          </a:xfrm>
          <a:prstGeom prst="rect">
            <a:avLst/>
          </a:prstGeom>
          <a:noFill/>
          <a:ln>
            <a:noFill/>
          </a:ln>
        </p:spPr>
        <p:txBody>
          <a:bodyPr spcFirstLastPara="1" wrap="square" lIns="91425" tIns="45700" rIns="91425" bIns="45700" anchor="b" anchorCtr="0">
            <a:noAutofit/>
          </a:bodyPr>
          <a:lstStyle>
            <a:lvl1pPr lvl="0" algn="ctr" rtl="0">
              <a:lnSpc>
                <a:spcPct val="90000"/>
              </a:lnSpc>
              <a:spcBef>
                <a:spcPts val="0"/>
              </a:spcBef>
              <a:spcAft>
                <a:spcPts val="0"/>
              </a:spcAft>
              <a:buClr>
                <a:schemeClr val="accent3"/>
              </a:buClr>
              <a:buSzPts val="12000"/>
              <a:buFont typeface="Calibri"/>
              <a:buNone/>
              <a:defRPr sz="12000">
                <a:solidFill>
                  <a:schemeClr val="accent3"/>
                </a:solidFill>
              </a:defRPr>
            </a:lvl1pPr>
            <a:lvl2pPr lvl="1" rtl="0">
              <a:spcBef>
                <a:spcPts val="0"/>
              </a:spcBef>
              <a:spcAft>
                <a:spcPts val="0"/>
              </a:spcAft>
              <a:buSzPts val="1500"/>
              <a:buNone/>
              <a:defRPr/>
            </a:lvl2pPr>
            <a:lvl3pPr lvl="2" rtl="0">
              <a:spcBef>
                <a:spcPts val="0"/>
              </a:spcBef>
              <a:spcAft>
                <a:spcPts val="0"/>
              </a:spcAft>
              <a:buSzPts val="1500"/>
              <a:buNone/>
              <a:defRPr/>
            </a:lvl3pPr>
            <a:lvl4pPr lvl="3" rtl="0">
              <a:spcBef>
                <a:spcPts val="0"/>
              </a:spcBef>
              <a:spcAft>
                <a:spcPts val="0"/>
              </a:spcAft>
              <a:buSzPts val="1500"/>
              <a:buNone/>
              <a:defRPr/>
            </a:lvl4pPr>
            <a:lvl5pPr lvl="4" rtl="0">
              <a:spcBef>
                <a:spcPts val="0"/>
              </a:spcBef>
              <a:spcAft>
                <a:spcPts val="0"/>
              </a:spcAft>
              <a:buSzPts val="1500"/>
              <a:buNone/>
              <a:defRPr/>
            </a:lvl5pPr>
            <a:lvl6pPr lvl="5" rtl="0">
              <a:spcBef>
                <a:spcPts val="0"/>
              </a:spcBef>
              <a:spcAft>
                <a:spcPts val="0"/>
              </a:spcAft>
              <a:buSzPts val="1500"/>
              <a:buNone/>
              <a:defRPr/>
            </a:lvl6pPr>
            <a:lvl7pPr lvl="6" rtl="0">
              <a:spcBef>
                <a:spcPts val="0"/>
              </a:spcBef>
              <a:spcAft>
                <a:spcPts val="0"/>
              </a:spcAft>
              <a:buSzPts val="1500"/>
              <a:buNone/>
              <a:defRPr/>
            </a:lvl7pPr>
            <a:lvl8pPr lvl="7" rtl="0">
              <a:spcBef>
                <a:spcPts val="0"/>
              </a:spcBef>
              <a:spcAft>
                <a:spcPts val="0"/>
              </a:spcAft>
              <a:buSzPts val="1500"/>
              <a:buNone/>
              <a:defRPr/>
            </a:lvl8pPr>
            <a:lvl9pPr lvl="8" rtl="0">
              <a:spcBef>
                <a:spcPts val="0"/>
              </a:spcBef>
              <a:spcAft>
                <a:spcPts val="0"/>
              </a:spcAft>
              <a:buSzPts val="1500"/>
              <a:buNone/>
              <a:defRPr/>
            </a:lvl9pPr>
          </a:lstStyle>
          <a:p>
            <a:endParaRPr/>
          </a:p>
        </p:txBody>
      </p:sp>
      <p:sp>
        <p:nvSpPr>
          <p:cNvPr id="761" name="Google Shape;761;p104"/>
          <p:cNvSpPr txBox="1">
            <a:spLocks noGrp="1"/>
          </p:cNvSpPr>
          <p:nvPr>
            <p:ph type="dt" idx="10"/>
          </p:nvPr>
        </p:nvSpPr>
        <p:spPr>
          <a:xfrm>
            <a:off x="3854824" y="6139793"/>
            <a:ext cx="4509300" cy="365100"/>
          </a:xfrm>
          <a:prstGeom prst="rect">
            <a:avLst/>
          </a:prstGeom>
          <a:noFill/>
          <a:ln>
            <a:noFill/>
          </a:ln>
        </p:spPr>
        <p:txBody>
          <a:bodyPr spcFirstLastPara="1" wrap="square" lIns="91425" tIns="45700" rIns="91425" bIns="45700" anchor="ctr" anchorCtr="0">
            <a:noAutofit/>
          </a:bodyPr>
          <a:lstStyle>
            <a:lvl1pPr lvl="0" algn="ctr" rtl="0">
              <a:spcBef>
                <a:spcPts val="0"/>
              </a:spcBef>
              <a:spcAft>
                <a:spcPts val="0"/>
              </a:spcAft>
              <a:buSzPts val="1500"/>
              <a:buNone/>
              <a:defRPr sz="1500"/>
            </a:lvl1pPr>
            <a:lvl2pPr lvl="1" algn="l" rtl="0">
              <a:spcBef>
                <a:spcPts val="0"/>
              </a:spcBef>
              <a:spcAft>
                <a:spcPts val="0"/>
              </a:spcAft>
              <a:buSzPts val="1500"/>
              <a:buNone/>
              <a:defRPr sz="1500"/>
            </a:lvl2pPr>
            <a:lvl3pPr lvl="2" algn="l" rtl="0">
              <a:spcBef>
                <a:spcPts val="0"/>
              </a:spcBef>
              <a:spcAft>
                <a:spcPts val="0"/>
              </a:spcAft>
              <a:buSzPts val="1500"/>
              <a:buNone/>
              <a:defRPr sz="1500"/>
            </a:lvl3pPr>
            <a:lvl4pPr lvl="3" algn="l" rtl="0">
              <a:spcBef>
                <a:spcPts val="0"/>
              </a:spcBef>
              <a:spcAft>
                <a:spcPts val="0"/>
              </a:spcAft>
              <a:buSzPts val="1500"/>
              <a:buNone/>
              <a:defRPr sz="1500"/>
            </a:lvl4pPr>
            <a:lvl5pPr lvl="4" algn="l" rtl="0">
              <a:spcBef>
                <a:spcPts val="0"/>
              </a:spcBef>
              <a:spcAft>
                <a:spcPts val="0"/>
              </a:spcAft>
              <a:buSzPts val="1500"/>
              <a:buNone/>
              <a:defRPr sz="1500"/>
            </a:lvl5pPr>
            <a:lvl6pPr lvl="5" algn="l" rtl="0">
              <a:spcBef>
                <a:spcPts val="0"/>
              </a:spcBef>
              <a:spcAft>
                <a:spcPts val="0"/>
              </a:spcAft>
              <a:buSzPts val="1500"/>
              <a:buNone/>
              <a:defRPr sz="1500"/>
            </a:lvl6pPr>
            <a:lvl7pPr lvl="6" algn="l" rtl="0">
              <a:spcBef>
                <a:spcPts val="0"/>
              </a:spcBef>
              <a:spcAft>
                <a:spcPts val="0"/>
              </a:spcAft>
              <a:buSzPts val="1500"/>
              <a:buNone/>
              <a:defRPr sz="1500"/>
            </a:lvl7pPr>
            <a:lvl8pPr lvl="7" algn="l" rtl="0">
              <a:spcBef>
                <a:spcPts val="0"/>
              </a:spcBef>
              <a:spcAft>
                <a:spcPts val="0"/>
              </a:spcAft>
              <a:buSzPts val="1500"/>
              <a:buNone/>
              <a:defRPr sz="1500"/>
            </a:lvl8pPr>
            <a:lvl9pPr lvl="8" algn="l" rtl="0">
              <a:spcBef>
                <a:spcPts val="0"/>
              </a:spcBef>
              <a:spcAft>
                <a:spcPts val="0"/>
              </a:spcAft>
              <a:buSzPts val="1500"/>
              <a:buNone/>
              <a:defRPr sz="1500"/>
            </a:lvl9pPr>
          </a:lstStyle>
          <a:p>
            <a:endParaRPr/>
          </a:p>
        </p:txBody>
      </p:sp>
      <p:sp>
        <p:nvSpPr>
          <p:cNvPr id="762" name="Google Shape;762;p104"/>
          <p:cNvSpPr txBox="1">
            <a:spLocks noGrp="1"/>
          </p:cNvSpPr>
          <p:nvPr>
            <p:ph type="ftr" idx="11"/>
          </p:nvPr>
        </p:nvSpPr>
        <p:spPr>
          <a:xfrm>
            <a:off x="717176" y="6139793"/>
            <a:ext cx="2864100" cy="365100"/>
          </a:xfrm>
          <a:prstGeom prst="rect">
            <a:avLst/>
          </a:prstGeom>
          <a:noFill/>
          <a:ln>
            <a:noFill/>
          </a:ln>
        </p:spPr>
        <p:txBody>
          <a:bodyPr spcFirstLastPara="1" wrap="square" lIns="91425" tIns="45700" rIns="91425" bIns="45700" anchor="ctr" anchorCtr="0">
            <a:noAutofit/>
          </a:bodyPr>
          <a:lstStyle>
            <a:lvl1pPr lvl="0" algn="l" rtl="0">
              <a:spcBef>
                <a:spcPts val="0"/>
              </a:spcBef>
              <a:spcAft>
                <a:spcPts val="0"/>
              </a:spcAft>
              <a:buSzPts val="1500"/>
              <a:buNone/>
              <a:defRPr sz="1500"/>
            </a:lvl1pPr>
            <a:lvl2pPr lvl="1" algn="l" rtl="0">
              <a:spcBef>
                <a:spcPts val="0"/>
              </a:spcBef>
              <a:spcAft>
                <a:spcPts val="0"/>
              </a:spcAft>
              <a:buSzPts val="1500"/>
              <a:buNone/>
              <a:defRPr sz="1500"/>
            </a:lvl2pPr>
            <a:lvl3pPr lvl="2" algn="l" rtl="0">
              <a:spcBef>
                <a:spcPts val="0"/>
              </a:spcBef>
              <a:spcAft>
                <a:spcPts val="0"/>
              </a:spcAft>
              <a:buSzPts val="1500"/>
              <a:buNone/>
              <a:defRPr sz="1500"/>
            </a:lvl3pPr>
            <a:lvl4pPr lvl="3" algn="l" rtl="0">
              <a:spcBef>
                <a:spcPts val="0"/>
              </a:spcBef>
              <a:spcAft>
                <a:spcPts val="0"/>
              </a:spcAft>
              <a:buSzPts val="1500"/>
              <a:buNone/>
              <a:defRPr sz="1500"/>
            </a:lvl4pPr>
            <a:lvl5pPr lvl="4" algn="l" rtl="0">
              <a:spcBef>
                <a:spcPts val="0"/>
              </a:spcBef>
              <a:spcAft>
                <a:spcPts val="0"/>
              </a:spcAft>
              <a:buSzPts val="1500"/>
              <a:buNone/>
              <a:defRPr sz="1500"/>
            </a:lvl5pPr>
            <a:lvl6pPr lvl="5" algn="l" rtl="0">
              <a:spcBef>
                <a:spcPts val="0"/>
              </a:spcBef>
              <a:spcAft>
                <a:spcPts val="0"/>
              </a:spcAft>
              <a:buSzPts val="1500"/>
              <a:buNone/>
              <a:defRPr sz="1500"/>
            </a:lvl6pPr>
            <a:lvl7pPr lvl="6" algn="l" rtl="0">
              <a:spcBef>
                <a:spcPts val="0"/>
              </a:spcBef>
              <a:spcAft>
                <a:spcPts val="0"/>
              </a:spcAft>
              <a:buSzPts val="1500"/>
              <a:buNone/>
              <a:defRPr sz="1500"/>
            </a:lvl7pPr>
            <a:lvl8pPr lvl="7" algn="l" rtl="0">
              <a:spcBef>
                <a:spcPts val="0"/>
              </a:spcBef>
              <a:spcAft>
                <a:spcPts val="0"/>
              </a:spcAft>
              <a:buSzPts val="1500"/>
              <a:buNone/>
              <a:defRPr sz="1500"/>
            </a:lvl8pPr>
            <a:lvl9pPr lvl="8" algn="l" rtl="0">
              <a:spcBef>
                <a:spcPts val="0"/>
              </a:spcBef>
              <a:spcAft>
                <a:spcPts val="0"/>
              </a:spcAft>
              <a:buSzPts val="1500"/>
              <a:buNone/>
              <a:defRPr sz="1500"/>
            </a:lvl9pPr>
          </a:lstStyle>
          <a:p>
            <a:endParaRPr/>
          </a:p>
        </p:txBody>
      </p:sp>
      <p:sp>
        <p:nvSpPr>
          <p:cNvPr id="763" name="Google Shape;763;p104"/>
          <p:cNvSpPr txBox="1">
            <a:spLocks noGrp="1"/>
          </p:cNvSpPr>
          <p:nvPr>
            <p:ph type="sldNum" idx="12"/>
          </p:nvPr>
        </p:nvSpPr>
        <p:spPr>
          <a:xfrm>
            <a:off x="8610600" y="6139793"/>
            <a:ext cx="2891100" cy="365100"/>
          </a:xfrm>
          <a:prstGeom prst="rect">
            <a:avLst/>
          </a:prstGeom>
          <a:noFill/>
          <a:ln>
            <a:noFill/>
          </a:ln>
        </p:spPr>
        <p:txBody>
          <a:bodyPr spcFirstLastPara="1" wrap="square" lIns="91425" tIns="45700" rIns="91425" bIns="45700"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
        <p:nvSpPr>
          <p:cNvPr id="764" name="Google Shape;764;p104"/>
          <p:cNvSpPr txBox="1">
            <a:spLocks noGrp="1"/>
          </p:cNvSpPr>
          <p:nvPr>
            <p:ph type="subTitle" idx="1"/>
          </p:nvPr>
        </p:nvSpPr>
        <p:spPr>
          <a:xfrm>
            <a:off x="1524000" y="4003184"/>
            <a:ext cx="9144000" cy="880500"/>
          </a:xfrm>
          <a:prstGeom prst="rect">
            <a:avLst/>
          </a:prstGeom>
          <a:noFill/>
          <a:ln>
            <a:noFill/>
          </a:ln>
        </p:spPr>
        <p:txBody>
          <a:bodyPr spcFirstLastPara="1" wrap="square" lIns="91425" tIns="45700" rIns="91425" bIns="45700" anchor="t" anchorCtr="0">
            <a:normAutofit/>
          </a:bodyPr>
          <a:lstStyle>
            <a:lvl1pPr lvl="0" algn="ctr" rtl="0">
              <a:lnSpc>
                <a:spcPct val="90000"/>
              </a:lnSpc>
              <a:spcBef>
                <a:spcPts val="1100"/>
              </a:spcBef>
              <a:spcAft>
                <a:spcPts val="0"/>
              </a:spcAft>
              <a:buClr>
                <a:schemeClr val="accent3"/>
              </a:buClr>
              <a:buSzPts val="2400"/>
              <a:buNone/>
              <a:defRPr sz="2400">
                <a:solidFill>
                  <a:schemeClr val="accent3"/>
                </a:solidFill>
              </a:defRPr>
            </a:lvl1pPr>
            <a:lvl2pPr lvl="1" algn="ctr" rtl="0">
              <a:lnSpc>
                <a:spcPct val="90000"/>
              </a:lnSpc>
              <a:spcBef>
                <a:spcPts val="500"/>
              </a:spcBef>
              <a:spcAft>
                <a:spcPts val="0"/>
              </a:spcAft>
              <a:buClr>
                <a:schemeClr val="dk1"/>
              </a:buClr>
              <a:buSzPts val="2000"/>
              <a:buNone/>
              <a:defRPr sz="2000"/>
            </a:lvl2pPr>
            <a:lvl3pPr lvl="2" algn="ctr" rtl="0">
              <a:lnSpc>
                <a:spcPct val="90000"/>
              </a:lnSpc>
              <a:spcBef>
                <a:spcPts val="500"/>
              </a:spcBef>
              <a:spcAft>
                <a:spcPts val="0"/>
              </a:spcAft>
              <a:buClr>
                <a:schemeClr val="dk1"/>
              </a:buClr>
              <a:buSzPts val="1900"/>
              <a:buNone/>
              <a:defRPr sz="1900"/>
            </a:lvl3pPr>
            <a:lvl4pPr lvl="3" algn="ctr" rtl="0">
              <a:lnSpc>
                <a:spcPct val="90000"/>
              </a:lnSpc>
              <a:spcBef>
                <a:spcPts val="500"/>
              </a:spcBef>
              <a:spcAft>
                <a:spcPts val="0"/>
              </a:spcAft>
              <a:buClr>
                <a:schemeClr val="dk1"/>
              </a:buClr>
              <a:buSzPts val="1600"/>
              <a:buNone/>
              <a:defRPr sz="1600"/>
            </a:lvl4pPr>
            <a:lvl5pPr lvl="4" algn="ctr" rtl="0">
              <a:lnSpc>
                <a:spcPct val="90000"/>
              </a:lnSpc>
              <a:spcBef>
                <a:spcPts val="500"/>
              </a:spcBef>
              <a:spcAft>
                <a:spcPts val="0"/>
              </a:spcAft>
              <a:buClr>
                <a:schemeClr val="dk1"/>
              </a:buClr>
              <a:buSzPts val="1600"/>
              <a:buNone/>
              <a:defRPr sz="1600"/>
            </a:lvl5pPr>
            <a:lvl6pPr lvl="5" algn="ctr" rtl="0">
              <a:lnSpc>
                <a:spcPct val="90000"/>
              </a:lnSpc>
              <a:spcBef>
                <a:spcPts val="500"/>
              </a:spcBef>
              <a:spcAft>
                <a:spcPts val="0"/>
              </a:spcAft>
              <a:buClr>
                <a:schemeClr val="dk1"/>
              </a:buClr>
              <a:buSzPts val="1600"/>
              <a:buNone/>
              <a:defRPr sz="1600"/>
            </a:lvl6pPr>
            <a:lvl7pPr lvl="6" algn="ctr" rtl="0">
              <a:lnSpc>
                <a:spcPct val="90000"/>
              </a:lnSpc>
              <a:spcBef>
                <a:spcPts val="500"/>
              </a:spcBef>
              <a:spcAft>
                <a:spcPts val="0"/>
              </a:spcAft>
              <a:buClr>
                <a:schemeClr val="dk1"/>
              </a:buClr>
              <a:buSzPts val="1600"/>
              <a:buNone/>
              <a:defRPr sz="1600"/>
            </a:lvl7pPr>
            <a:lvl8pPr lvl="7" algn="ctr" rtl="0">
              <a:lnSpc>
                <a:spcPct val="90000"/>
              </a:lnSpc>
              <a:spcBef>
                <a:spcPts val="500"/>
              </a:spcBef>
              <a:spcAft>
                <a:spcPts val="0"/>
              </a:spcAft>
              <a:buClr>
                <a:schemeClr val="dk1"/>
              </a:buClr>
              <a:buSzPts val="1600"/>
              <a:buNone/>
              <a:defRPr sz="1600"/>
            </a:lvl8pPr>
            <a:lvl9pPr lvl="8" algn="ctr" rtl="0">
              <a:lnSpc>
                <a:spcPct val="90000"/>
              </a:lnSpc>
              <a:spcBef>
                <a:spcPts val="500"/>
              </a:spcBef>
              <a:spcAft>
                <a:spcPts val="0"/>
              </a:spcAft>
              <a:buClr>
                <a:schemeClr val="dk1"/>
              </a:buClr>
              <a:buSzPts val="1600"/>
              <a:buNone/>
              <a:defRPr sz="1600"/>
            </a:lvl9pPr>
          </a:lstStyle>
          <a:p>
            <a:endParaRPr/>
          </a:p>
        </p:txBody>
      </p:sp>
    </p:spTree>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showMasterSp="0" matchingName="Large Type 1">
  <p:cSld name="Large Type_1">
    <p:bg>
      <p:bgPr>
        <a:solidFill>
          <a:schemeClr val="dk2"/>
        </a:solidFill>
        <a:effectLst/>
      </p:bgPr>
    </p:bg>
    <p:spTree>
      <p:nvGrpSpPr>
        <p:cNvPr id="1" name="Shape 765"/>
        <p:cNvGrpSpPr/>
        <p:nvPr/>
      </p:nvGrpSpPr>
      <p:grpSpPr>
        <a:xfrm>
          <a:off x="0" y="0"/>
          <a:ext cx="0" cy="0"/>
          <a:chOff x="0" y="0"/>
          <a:chExt cx="0" cy="0"/>
        </a:xfrm>
      </p:grpSpPr>
      <p:sp>
        <p:nvSpPr>
          <p:cNvPr id="766" name="Google Shape;766;p105"/>
          <p:cNvSpPr/>
          <p:nvPr/>
        </p:nvSpPr>
        <p:spPr>
          <a:xfrm>
            <a:off x="206188" y="215153"/>
            <a:ext cx="11774700" cy="6432300"/>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Clr>
                <a:schemeClr val="dk1"/>
              </a:buClr>
              <a:buSzPts val="1900"/>
              <a:buFont typeface="Arial"/>
              <a:buNone/>
            </a:pPr>
            <a:endParaRPr sz="1900" b="0" i="0" u="none" strike="noStrike" cap="none">
              <a:solidFill>
                <a:schemeClr val="lt1"/>
              </a:solidFill>
              <a:latin typeface="Calibri"/>
              <a:ea typeface="Calibri"/>
              <a:cs typeface="Calibri"/>
              <a:sym typeface="Calibri"/>
            </a:endParaRPr>
          </a:p>
        </p:txBody>
      </p:sp>
      <p:pic>
        <p:nvPicPr>
          <p:cNvPr id="767" name="Google Shape;767;p105" descr="Decorative line break"/>
          <p:cNvPicPr preferRelativeResize="0"/>
          <p:nvPr/>
        </p:nvPicPr>
        <p:blipFill rotWithShape="1">
          <a:blip r:embed="rId2">
            <a:alphaModFix/>
          </a:blip>
          <a:srcRect/>
          <a:stretch/>
        </p:blipFill>
        <p:spPr>
          <a:xfrm>
            <a:off x="5452870" y="3848895"/>
            <a:ext cx="1286259" cy="24384"/>
          </a:xfrm>
          <a:prstGeom prst="rect">
            <a:avLst/>
          </a:prstGeom>
          <a:noFill/>
          <a:ln>
            <a:noFill/>
          </a:ln>
        </p:spPr>
      </p:pic>
      <p:sp>
        <p:nvSpPr>
          <p:cNvPr id="768" name="Google Shape;768;p105"/>
          <p:cNvSpPr txBox="1">
            <a:spLocks noGrp="1"/>
          </p:cNvSpPr>
          <p:nvPr>
            <p:ph type="ctrTitle"/>
          </p:nvPr>
        </p:nvSpPr>
        <p:spPr>
          <a:xfrm>
            <a:off x="1524000" y="1499125"/>
            <a:ext cx="9144000" cy="2387700"/>
          </a:xfrm>
          <a:prstGeom prst="rect">
            <a:avLst/>
          </a:prstGeom>
          <a:noFill/>
          <a:ln>
            <a:noFill/>
          </a:ln>
        </p:spPr>
        <p:txBody>
          <a:bodyPr spcFirstLastPara="1" wrap="square" lIns="91425" tIns="45700" rIns="91425" bIns="45700" anchor="b" anchorCtr="0">
            <a:noAutofit/>
          </a:bodyPr>
          <a:lstStyle>
            <a:lvl1pPr lvl="0" algn="ctr" rtl="0">
              <a:lnSpc>
                <a:spcPct val="90000"/>
              </a:lnSpc>
              <a:spcBef>
                <a:spcPts val="0"/>
              </a:spcBef>
              <a:spcAft>
                <a:spcPts val="0"/>
              </a:spcAft>
              <a:buClr>
                <a:schemeClr val="dk2"/>
              </a:buClr>
              <a:buSzPts val="12000"/>
              <a:buFont typeface="Calibri"/>
              <a:buNone/>
              <a:defRPr sz="12000">
                <a:solidFill>
                  <a:schemeClr val="dk2"/>
                </a:solidFill>
              </a:defRPr>
            </a:lvl1pPr>
            <a:lvl2pPr lvl="1" algn="l" rtl="0">
              <a:lnSpc>
                <a:spcPct val="100000"/>
              </a:lnSpc>
              <a:spcBef>
                <a:spcPts val="0"/>
              </a:spcBef>
              <a:spcAft>
                <a:spcPts val="0"/>
              </a:spcAft>
              <a:buSzPts val="1500"/>
              <a:buNone/>
              <a:defRPr/>
            </a:lvl2pPr>
            <a:lvl3pPr lvl="2" algn="l" rtl="0">
              <a:lnSpc>
                <a:spcPct val="100000"/>
              </a:lnSpc>
              <a:spcBef>
                <a:spcPts val="0"/>
              </a:spcBef>
              <a:spcAft>
                <a:spcPts val="0"/>
              </a:spcAft>
              <a:buSzPts val="1500"/>
              <a:buNone/>
              <a:defRPr/>
            </a:lvl3pPr>
            <a:lvl4pPr lvl="3" algn="l" rtl="0">
              <a:lnSpc>
                <a:spcPct val="100000"/>
              </a:lnSpc>
              <a:spcBef>
                <a:spcPts val="0"/>
              </a:spcBef>
              <a:spcAft>
                <a:spcPts val="0"/>
              </a:spcAft>
              <a:buSzPts val="1500"/>
              <a:buNone/>
              <a:defRPr/>
            </a:lvl4pPr>
            <a:lvl5pPr lvl="4" algn="l" rtl="0">
              <a:lnSpc>
                <a:spcPct val="100000"/>
              </a:lnSpc>
              <a:spcBef>
                <a:spcPts val="0"/>
              </a:spcBef>
              <a:spcAft>
                <a:spcPts val="0"/>
              </a:spcAft>
              <a:buSzPts val="1500"/>
              <a:buNone/>
              <a:defRPr/>
            </a:lvl5pPr>
            <a:lvl6pPr lvl="5" algn="l" rtl="0">
              <a:lnSpc>
                <a:spcPct val="100000"/>
              </a:lnSpc>
              <a:spcBef>
                <a:spcPts val="0"/>
              </a:spcBef>
              <a:spcAft>
                <a:spcPts val="0"/>
              </a:spcAft>
              <a:buSzPts val="1500"/>
              <a:buNone/>
              <a:defRPr/>
            </a:lvl6pPr>
            <a:lvl7pPr lvl="6" algn="l" rtl="0">
              <a:lnSpc>
                <a:spcPct val="100000"/>
              </a:lnSpc>
              <a:spcBef>
                <a:spcPts val="0"/>
              </a:spcBef>
              <a:spcAft>
                <a:spcPts val="0"/>
              </a:spcAft>
              <a:buSzPts val="1500"/>
              <a:buNone/>
              <a:defRPr/>
            </a:lvl7pPr>
            <a:lvl8pPr lvl="7" algn="l" rtl="0">
              <a:lnSpc>
                <a:spcPct val="100000"/>
              </a:lnSpc>
              <a:spcBef>
                <a:spcPts val="0"/>
              </a:spcBef>
              <a:spcAft>
                <a:spcPts val="0"/>
              </a:spcAft>
              <a:buSzPts val="1500"/>
              <a:buNone/>
              <a:defRPr/>
            </a:lvl8pPr>
            <a:lvl9pPr lvl="8" algn="l" rtl="0">
              <a:lnSpc>
                <a:spcPct val="100000"/>
              </a:lnSpc>
              <a:spcBef>
                <a:spcPts val="0"/>
              </a:spcBef>
              <a:spcAft>
                <a:spcPts val="0"/>
              </a:spcAft>
              <a:buSzPts val="1500"/>
              <a:buNone/>
              <a:defRPr/>
            </a:lvl9pPr>
          </a:lstStyle>
          <a:p>
            <a:endParaRPr/>
          </a:p>
        </p:txBody>
      </p:sp>
      <p:sp>
        <p:nvSpPr>
          <p:cNvPr id="769" name="Google Shape;769;p105"/>
          <p:cNvSpPr txBox="1">
            <a:spLocks noGrp="1"/>
          </p:cNvSpPr>
          <p:nvPr>
            <p:ph type="dt" idx="10"/>
          </p:nvPr>
        </p:nvSpPr>
        <p:spPr>
          <a:xfrm>
            <a:off x="3854824" y="6139793"/>
            <a:ext cx="4509300" cy="365100"/>
          </a:xfrm>
          <a:prstGeom prst="rect">
            <a:avLst/>
          </a:prstGeom>
          <a:noFill/>
          <a:ln>
            <a:noFill/>
          </a:ln>
        </p:spPr>
        <p:txBody>
          <a:bodyPr spcFirstLastPara="1" wrap="square" lIns="91425" tIns="45700" rIns="91425" bIns="45700" anchor="ctr" anchorCtr="0">
            <a:noAutofit/>
          </a:bodyPr>
          <a:lstStyle>
            <a:lvl1pPr lvl="0" algn="ctr" rtl="0">
              <a:spcBef>
                <a:spcPts val="0"/>
              </a:spcBef>
              <a:spcAft>
                <a:spcPts val="0"/>
              </a:spcAft>
              <a:buClr>
                <a:schemeClr val="dk2"/>
              </a:buClr>
              <a:buSzPts val="1500"/>
              <a:buFont typeface="Calibri"/>
              <a:buNone/>
              <a:defRPr sz="1500"/>
            </a:lvl1pPr>
            <a:lvl2pPr lvl="1" algn="l" rtl="0">
              <a:spcBef>
                <a:spcPts val="0"/>
              </a:spcBef>
              <a:spcAft>
                <a:spcPts val="0"/>
              </a:spcAft>
              <a:buClr>
                <a:schemeClr val="dk1"/>
              </a:buClr>
              <a:buSzPts val="1500"/>
              <a:buFont typeface="Calibri"/>
              <a:buNone/>
              <a:defRPr sz="1500"/>
            </a:lvl2pPr>
            <a:lvl3pPr lvl="2" algn="l" rtl="0">
              <a:spcBef>
                <a:spcPts val="0"/>
              </a:spcBef>
              <a:spcAft>
                <a:spcPts val="0"/>
              </a:spcAft>
              <a:buClr>
                <a:schemeClr val="dk1"/>
              </a:buClr>
              <a:buSzPts val="1500"/>
              <a:buFont typeface="Calibri"/>
              <a:buNone/>
              <a:defRPr sz="1500"/>
            </a:lvl3pPr>
            <a:lvl4pPr lvl="3" algn="l" rtl="0">
              <a:spcBef>
                <a:spcPts val="0"/>
              </a:spcBef>
              <a:spcAft>
                <a:spcPts val="0"/>
              </a:spcAft>
              <a:buClr>
                <a:schemeClr val="dk1"/>
              </a:buClr>
              <a:buSzPts val="1500"/>
              <a:buFont typeface="Calibri"/>
              <a:buNone/>
              <a:defRPr sz="1500"/>
            </a:lvl4pPr>
            <a:lvl5pPr lvl="4" algn="l" rtl="0">
              <a:spcBef>
                <a:spcPts val="0"/>
              </a:spcBef>
              <a:spcAft>
                <a:spcPts val="0"/>
              </a:spcAft>
              <a:buClr>
                <a:schemeClr val="dk1"/>
              </a:buClr>
              <a:buSzPts val="1500"/>
              <a:buFont typeface="Calibri"/>
              <a:buNone/>
              <a:defRPr sz="1500"/>
            </a:lvl5pPr>
            <a:lvl6pPr lvl="5" algn="l" rtl="0">
              <a:spcBef>
                <a:spcPts val="0"/>
              </a:spcBef>
              <a:spcAft>
                <a:spcPts val="0"/>
              </a:spcAft>
              <a:buClr>
                <a:schemeClr val="dk1"/>
              </a:buClr>
              <a:buSzPts val="1500"/>
              <a:buFont typeface="Calibri"/>
              <a:buNone/>
              <a:defRPr sz="1500"/>
            </a:lvl6pPr>
            <a:lvl7pPr lvl="6" algn="l" rtl="0">
              <a:spcBef>
                <a:spcPts val="0"/>
              </a:spcBef>
              <a:spcAft>
                <a:spcPts val="0"/>
              </a:spcAft>
              <a:buClr>
                <a:schemeClr val="dk1"/>
              </a:buClr>
              <a:buSzPts val="1500"/>
              <a:buFont typeface="Calibri"/>
              <a:buNone/>
              <a:defRPr sz="1500"/>
            </a:lvl7pPr>
            <a:lvl8pPr lvl="7" algn="l" rtl="0">
              <a:spcBef>
                <a:spcPts val="0"/>
              </a:spcBef>
              <a:spcAft>
                <a:spcPts val="0"/>
              </a:spcAft>
              <a:buClr>
                <a:schemeClr val="dk1"/>
              </a:buClr>
              <a:buSzPts val="1500"/>
              <a:buFont typeface="Calibri"/>
              <a:buNone/>
              <a:defRPr sz="1500"/>
            </a:lvl8pPr>
            <a:lvl9pPr lvl="8" algn="l" rtl="0">
              <a:spcBef>
                <a:spcPts val="0"/>
              </a:spcBef>
              <a:spcAft>
                <a:spcPts val="0"/>
              </a:spcAft>
              <a:buClr>
                <a:schemeClr val="dk1"/>
              </a:buClr>
              <a:buSzPts val="1500"/>
              <a:buFont typeface="Calibri"/>
              <a:buNone/>
              <a:defRPr sz="1500"/>
            </a:lvl9pPr>
          </a:lstStyle>
          <a:p>
            <a:endParaRPr/>
          </a:p>
        </p:txBody>
      </p:sp>
      <p:sp>
        <p:nvSpPr>
          <p:cNvPr id="770" name="Google Shape;770;p105"/>
          <p:cNvSpPr txBox="1">
            <a:spLocks noGrp="1"/>
          </p:cNvSpPr>
          <p:nvPr>
            <p:ph type="ftr" idx="11"/>
          </p:nvPr>
        </p:nvSpPr>
        <p:spPr>
          <a:xfrm>
            <a:off x="717176" y="6139793"/>
            <a:ext cx="2864100" cy="365100"/>
          </a:xfrm>
          <a:prstGeom prst="rect">
            <a:avLst/>
          </a:prstGeom>
          <a:noFill/>
          <a:ln>
            <a:noFill/>
          </a:ln>
        </p:spPr>
        <p:txBody>
          <a:bodyPr spcFirstLastPara="1" wrap="square" lIns="91425" tIns="45700" rIns="91425" bIns="45700" anchor="ctr" anchorCtr="0">
            <a:noAutofit/>
          </a:bodyPr>
          <a:lstStyle>
            <a:lvl1pPr lvl="0" algn="l" rtl="0">
              <a:spcBef>
                <a:spcPts val="0"/>
              </a:spcBef>
              <a:spcAft>
                <a:spcPts val="0"/>
              </a:spcAft>
              <a:buClr>
                <a:schemeClr val="dk2"/>
              </a:buClr>
              <a:buSzPts val="1500"/>
              <a:buFont typeface="Calibri"/>
              <a:buNone/>
              <a:defRPr sz="1500"/>
            </a:lvl1pPr>
            <a:lvl2pPr lvl="1" algn="l" rtl="0">
              <a:spcBef>
                <a:spcPts val="0"/>
              </a:spcBef>
              <a:spcAft>
                <a:spcPts val="0"/>
              </a:spcAft>
              <a:buClr>
                <a:schemeClr val="dk1"/>
              </a:buClr>
              <a:buSzPts val="1500"/>
              <a:buFont typeface="Calibri"/>
              <a:buNone/>
              <a:defRPr sz="1500"/>
            </a:lvl2pPr>
            <a:lvl3pPr lvl="2" algn="l" rtl="0">
              <a:spcBef>
                <a:spcPts val="0"/>
              </a:spcBef>
              <a:spcAft>
                <a:spcPts val="0"/>
              </a:spcAft>
              <a:buClr>
                <a:schemeClr val="dk1"/>
              </a:buClr>
              <a:buSzPts val="1500"/>
              <a:buFont typeface="Calibri"/>
              <a:buNone/>
              <a:defRPr sz="1500"/>
            </a:lvl3pPr>
            <a:lvl4pPr lvl="3" algn="l" rtl="0">
              <a:spcBef>
                <a:spcPts val="0"/>
              </a:spcBef>
              <a:spcAft>
                <a:spcPts val="0"/>
              </a:spcAft>
              <a:buClr>
                <a:schemeClr val="dk1"/>
              </a:buClr>
              <a:buSzPts val="1500"/>
              <a:buFont typeface="Calibri"/>
              <a:buNone/>
              <a:defRPr sz="1500"/>
            </a:lvl4pPr>
            <a:lvl5pPr lvl="4" algn="l" rtl="0">
              <a:spcBef>
                <a:spcPts val="0"/>
              </a:spcBef>
              <a:spcAft>
                <a:spcPts val="0"/>
              </a:spcAft>
              <a:buClr>
                <a:schemeClr val="dk1"/>
              </a:buClr>
              <a:buSzPts val="1500"/>
              <a:buFont typeface="Calibri"/>
              <a:buNone/>
              <a:defRPr sz="1500"/>
            </a:lvl5pPr>
            <a:lvl6pPr lvl="5" algn="l" rtl="0">
              <a:spcBef>
                <a:spcPts val="0"/>
              </a:spcBef>
              <a:spcAft>
                <a:spcPts val="0"/>
              </a:spcAft>
              <a:buClr>
                <a:schemeClr val="dk1"/>
              </a:buClr>
              <a:buSzPts val="1500"/>
              <a:buFont typeface="Calibri"/>
              <a:buNone/>
              <a:defRPr sz="1500"/>
            </a:lvl6pPr>
            <a:lvl7pPr lvl="6" algn="l" rtl="0">
              <a:spcBef>
                <a:spcPts val="0"/>
              </a:spcBef>
              <a:spcAft>
                <a:spcPts val="0"/>
              </a:spcAft>
              <a:buClr>
                <a:schemeClr val="dk1"/>
              </a:buClr>
              <a:buSzPts val="1500"/>
              <a:buFont typeface="Calibri"/>
              <a:buNone/>
              <a:defRPr sz="1500"/>
            </a:lvl7pPr>
            <a:lvl8pPr lvl="7" algn="l" rtl="0">
              <a:spcBef>
                <a:spcPts val="0"/>
              </a:spcBef>
              <a:spcAft>
                <a:spcPts val="0"/>
              </a:spcAft>
              <a:buClr>
                <a:schemeClr val="dk1"/>
              </a:buClr>
              <a:buSzPts val="1500"/>
              <a:buFont typeface="Calibri"/>
              <a:buNone/>
              <a:defRPr sz="1500"/>
            </a:lvl8pPr>
            <a:lvl9pPr lvl="8" algn="l" rtl="0">
              <a:spcBef>
                <a:spcPts val="0"/>
              </a:spcBef>
              <a:spcAft>
                <a:spcPts val="0"/>
              </a:spcAft>
              <a:buClr>
                <a:schemeClr val="dk1"/>
              </a:buClr>
              <a:buSzPts val="1500"/>
              <a:buFont typeface="Calibri"/>
              <a:buNone/>
              <a:defRPr sz="1500"/>
            </a:lvl9pPr>
          </a:lstStyle>
          <a:p>
            <a:endParaRPr/>
          </a:p>
        </p:txBody>
      </p:sp>
      <p:sp>
        <p:nvSpPr>
          <p:cNvPr id="771" name="Google Shape;771;p105"/>
          <p:cNvSpPr txBox="1">
            <a:spLocks noGrp="1"/>
          </p:cNvSpPr>
          <p:nvPr>
            <p:ph type="sldNum" idx="12"/>
          </p:nvPr>
        </p:nvSpPr>
        <p:spPr>
          <a:xfrm>
            <a:off x="8610600" y="6139793"/>
            <a:ext cx="2891100" cy="365100"/>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spcAft>
                <a:spcPts val="0"/>
              </a:spcAft>
              <a:buClr>
                <a:schemeClr val="dk2"/>
              </a:buClr>
              <a:buSzPts val="1200"/>
              <a:buFont typeface="Calibri"/>
              <a:buNone/>
              <a:defRPr sz="1200" b="0" i="0" u="none" strike="noStrike" cap="none">
                <a:solidFill>
                  <a:schemeClr val="dk2"/>
                </a:solidFill>
                <a:latin typeface="Calibri"/>
                <a:ea typeface="Calibri"/>
                <a:cs typeface="Calibri"/>
                <a:sym typeface="Calibri"/>
              </a:defRPr>
            </a:lvl1pPr>
            <a:lvl2pPr marL="0" marR="0" lvl="1" indent="0" algn="r" rtl="0">
              <a:spcBef>
                <a:spcPts val="0"/>
              </a:spcBef>
              <a:spcAft>
                <a:spcPts val="0"/>
              </a:spcAft>
              <a:buClr>
                <a:schemeClr val="dk2"/>
              </a:buClr>
              <a:buSzPts val="1200"/>
              <a:buFont typeface="Calibri"/>
              <a:buNone/>
              <a:defRPr sz="1200" b="0" i="0" u="none" strike="noStrike" cap="none">
                <a:solidFill>
                  <a:schemeClr val="dk2"/>
                </a:solidFill>
                <a:latin typeface="Calibri"/>
                <a:ea typeface="Calibri"/>
                <a:cs typeface="Calibri"/>
                <a:sym typeface="Calibri"/>
              </a:defRPr>
            </a:lvl2pPr>
            <a:lvl3pPr marL="0" marR="0" lvl="2" indent="0" algn="r" rtl="0">
              <a:spcBef>
                <a:spcPts val="0"/>
              </a:spcBef>
              <a:spcAft>
                <a:spcPts val="0"/>
              </a:spcAft>
              <a:buClr>
                <a:schemeClr val="dk2"/>
              </a:buClr>
              <a:buSzPts val="1200"/>
              <a:buFont typeface="Calibri"/>
              <a:buNone/>
              <a:defRPr sz="1200" b="0" i="0" u="none" strike="noStrike" cap="none">
                <a:solidFill>
                  <a:schemeClr val="dk2"/>
                </a:solidFill>
                <a:latin typeface="Calibri"/>
                <a:ea typeface="Calibri"/>
                <a:cs typeface="Calibri"/>
                <a:sym typeface="Calibri"/>
              </a:defRPr>
            </a:lvl3pPr>
            <a:lvl4pPr marL="0" marR="0" lvl="3" indent="0" algn="r" rtl="0">
              <a:spcBef>
                <a:spcPts val="0"/>
              </a:spcBef>
              <a:spcAft>
                <a:spcPts val="0"/>
              </a:spcAft>
              <a:buClr>
                <a:schemeClr val="dk2"/>
              </a:buClr>
              <a:buSzPts val="1200"/>
              <a:buFont typeface="Calibri"/>
              <a:buNone/>
              <a:defRPr sz="1200" b="0" i="0" u="none" strike="noStrike" cap="none">
                <a:solidFill>
                  <a:schemeClr val="dk2"/>
                </a:solidFill>
                <a:latin typeface="Calibri"/>
                <a:ea typeface="Calibri"/>
                <a:cs typeface="Calibri"/>
                <a:sym typeface="Calibri"/>
              </a:defRPr>
            </a:lvl4pPr>
            <a:lvl5pPr marL="0" marR="0" lvl="4" indent="0" algn="r" rtl="0">
              <a:spcBef>
                <a:spcPts val="0"/>
              </a:spcBef>
              <a:spcAft>
                <a:spcPts val="0"/>
              </a:spcAft>
              <a:buClr>
                <a:schemeClr val="dk2"/>
              </a:buClr>
              <a:buSzPts val="1200"/>
              <a:buFont typeface="Calibri"/>
              <a:buNone/>
              <a:defRPr sz="1200" b="0" i="0" u="none" strike="noStrike" cap="none">
                <a:solidFill>
                  <a:schemeClr val="dk2"/>
                </a:solidFill>
                <a:latin typeface="Calibri"/>
                <a:ea typeface="Calibri"/>
                <a:cs typeface="Calibri"/>
                <a:sym typeface="Calibri"/>
              </a:defRPr>
            </a:lvl5pPr>
            <a:lvl6pPr marL="0" marR="0" lvl="5" indent="0" algn="r" rtl="0">
              <a:spcBef>
                <a:spcPts val="0"/>
              </a:spcBef>
              <a:spcAft>
                <a:spcPts val="0"/>
              </a:spcAft>
              <a:buClr>
                <a:schemeClr val="dk2"/>
              </a:buClr>
              <a:buSzPts val="1200"/>
              <a:buFont typeface="Calibri"/>
              <a:buNone/>
              <a:defRPr sz="1200" b="0" i="0" u="none" strike="noStrike" cap="none">
                <a:solidFill>
                  <a:schemeClr val="dk2"/>
                </a:solidFill>
                <a:latin typeface="Calibri"/>
                <a:ea typeface="Calibri"/>
                <a:cs typeface="Calibri"/>
                <a:sym typeface="Calibri"/>
              </a:defRPr>
            </a:lvl6pPr>
            <a:lvl7pPr marL="0" marR="0" lvl="6" indent="0" algn="r" rtl="0">
              <a:spcBef>
                <a:spcPts val="0"/>
              </a:spcBef>
              <a:spcAft>
                <a:spcPts val="0"/>
              </a:spcAft>
              <a:buClr>
                <a:schemeClr val="dk2"/>
              </a:buClr>
              <a:buSzPts val="1200"/>
              <a:buFont typeface="Calibri"/>
              <a:buNone/>
              <a:defRPr sz="1200" b="0" i="0" u="none" strike="noStrike" cap="none">
                <a:solidFill>
                  <a:schemeClr val="dk2"/>
                </a:solidFill>
                <a:latin typeface="Calibri"/>
                <a:ea typeface="Calibri"/>
                <a:cs typeface="Calibri"/>
                <a:sym typeface="Calibri"/>
              </a:defRPr>
            </a:lvl7pPr>
            <a:lvl8pPr marL="0" marR="0" lvl="7" indent="0" algn="r" rtl="0">
              <a:spcBef>
                <a:spcPts val="0"/>
              </a:spcBef>
              <a:spcAft>
                <a:spcPts val="0"/>
              </a:spcAft>
              <a:buClr>
                <a:schemeClr val="dk2"/>
              </a:buClr>
              <a:buSzPts val="1200"/>
              <a:buFont typeface="Calibri"/>
              <a:buNone/>
              <a:defRPr sz="1200" b="0" i="0" u="none" strike="noStrike" cap="none">
                <a:solidFill>
                  <a:schemeClr val="dk2"/>
                </a:solidFill>
                <a:latin typeface="Calibri"/>
                <a:ea typeface="Calibri"/>
                <a:cs typeface="Calibri"/>
                <a:sym typeface="Calibri"/>
              </a:defRPr>
            </a:lvl8pPr>
            <a:lvl9pPr marL="0" marR="0" lvl="8" indent="0" algn="r" rtl="0">
              <a:spcBef>
                <a:spcPts val="0"/>
              </a:spcBef>
              <a:spcAft>
                <a:spcPts val="0"/>
              </a:spcAft>
              <a:buClr>
                <a:schemeClr val="dk2"/>
              </a:buClr>
              <a:buSzPts val="1200"/>
              <a:buFont typeface="Calibri"/>
              <a:buNone/>
              <a:defRPr sz="1200" b="0" i="0" u="none" strike="noStrike" cap="none">
                <a:solidFill>
                  <a:schemeClr val="dk2"/>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
        <p:nvSpPr>
          <p:cNvPr id="772" name="Google Shape;772;p105"/>
          <p:cNvSpPr txBox="1">
            <a:spLocks noGrp="1"/>
          </p:cNvSpPr>
          <p:nvPr>
            <p:ph type="subTitle" idx="1"/>
          </p:nvPr>
        </p:nvSpPr>
        <p:spPr>
          <a:xfrm>
            <a:off x="1524000" y="4003184"/>
            <a:ext cx="9144000" cy="880500"/>
          </a:xfrm>
          <a:prstGeom prst="rect">
            <a:avLst/>
          </a:prstGeom>
          <a:noFill/>
          <a:ln>
            <a:noFill/>
          </a:ln>
        </p:spPr>
        <p:txBody>
          <a:bodyPr spcFirstLastPara="1" wrap="square" lIns="91425" tIns="45700" rIns="91425" bIns="45700" anchor="t" anchorCtr="0">
            <a:normAutofit/>
          </a:bodyPr>
          <a:lstStyle>
            <a:lvl1pPr lvl="0" algn="ctr" rtl="0">
              <a:lnSpc>
                <a:spcPct val="90000"/>
              </a:lnSpc>
              <a:spcBef>
                <a:spcPts val="1100"/>
              </a:spcBef>
              <a:spcAft>
                <a:spcPts val="0"/>
              </a:spcAft>
              <a:buClr>
                <a:schemeClr val="dk2"/>
              </a:buClr>
              <a:buSzPts val="2400"/>
              <a:buNone/>
              <a:defRPr sz="2400">
                <a:solidFill>
                  <a:schemeClr val="dk2"/>
                </a:solidFill>
              </a:defRPr>
            </a:lvl1pPr>
            <a:lvl2pPr lvl="1" algn="ctr" rtl="0">
              <a:lnSpc>
                <a:spcPct val="90000"/>
              </a:lnSpc>
              <a:spcBef>
                <a:spcPts val="500"/>
              </a:spcBef>
              <a:spcAft>
                <a:spcPts val="0"/>
              </a:spcAft>
              <a:buClr>
                <a:schemeClr val="dk1"/>
              </a:buClr>
              <a:buSzPts val="2000"/>
              <a:buNone/>
              <a:defRPr sz="2000"/>
            </a:lvl2pPr>
            <a:lvl3pPr lvl="2" algn="ctr" rtl="0">
              <a:lnSpc>
                <a:spcPct val="90000"/>
              </a:lnSpc>
              <a:spcBef>
                <a:spcPts val="500"/>
              </a:spcBef>
              <a:spcAft>
                <a:spcPts val="0"/>
              </a:spcAft>
              <a:buClr>
                <a:schemeClr val="dk1"/>
              </a:buClr>
              <a:buSzPts val="1900"/>
              <a:buNone/>
              <a:defRPr sz="1900"/>
            </a:lvl3pPr>
            <a:lvl4pPr lvl="3" algn="ctr" rtl="0">
              <a:lnSpc>
                <a:spcPct val="90000"/>
              </a:lnSpc>
              <a:spcBef>
                <a:spcPts val="500"/>
              </a:spcBef>
              <a:spcAft>
                <a:spcPts val="0"/>
              </a:spcAft>
              <a:buClr>
                <a:schemeClr val="dk1"/>
              </a:buClr>
              <a:buSzPts val="1600"/>
              <a:buNone/>
              <a:defRPr sz="1600"/>
            </a:lvl4pPr>
            <a:lvl5pPr lvl="4" algn="ctr" rtl="0">
              <a:lnSpc>
                <a:spcPct val="90000"/>
              </a:lnSpc>
              <a:spcBef>
                <a:spcPts val="500"/>
              </a:spcBef>
              <a:spcAft>
                <a:spcPts val="0"/>
              </a:spcAft>
              <a:buClr>
                <a:schemeClr val="dk1"/>
              </a:buClr>
              <a:buSzPts val="1600"/>
              <a:buNone/>
              <a:defRPr sz="1600"/>
            </a:lvl5pPr>
            <a:lvl6pPr lvl="5" algn="ctr" rtl="0">
              <a:lnSpc>
                <a:spcPct val="90000"/>
              </a:lnSpc>
              <a:spcBef>
                <a:spcPts val="500"/>
              </a:spcBef>
              <a:spcAft>
                <a:spcPts val="0"/>
              </a:spcAft>
              <a:buClr>
                <a:schemeClr val="dk1"/>
              </a:buClr>
              <a:buSzPts val="1600"/>
              <a:buNone/>
              <a:defRPr sz="1600"/>
            </a:lvl6pPr>
            <a:lvl7pPr lvl="6" algn="ctr" rtl="0">
              <a:lnSpc>
                <a:spcPct val="90000"/>
              </a:lnSpc>
              <a:spcBef>
                <a:spcPts val="500"/>
              </a:spcBef>
              <a:spcAft>
                <a:spcPts val="0"/>
              </a:spcAft>
              <a:buClr>
                <a:schemeClr val="dk1"/>
              </a:buClr>
              <a:buSzPts val="1600"/>
              <a:buNone/>
              <a:defRPr sz="1600"/>
            </a:lvl7pPr>
            <a:lvl8pPr lvl="7" algn="ctr" rtl="0">
              <a:lnSpc>
                <a:spcPct val="90000"/>
              </a:lnSpc>
              <a:spcBef>
                <a:spcPts val="500"/>
              </a:spcBef>
              <a:spcAft>
                <a:spcPts val="0"/>
              </a:spcAft>
              <a:buClr>
                <a:schemeClr val="dk1"/>
              </a:buClr>
              <a:buSzPts val="1600"/>
              <a:buNone/>
              <a:defRPr sz="1600"/>
            </a:lvl8pPr>
            <a:lvl9pPr lvl="8" algn="ctr" rtl="0">
              <a:lnSpc>
                <a:spcPct val="90000"/>
              </a:lnSpc>
              <a:spcBef>
                <a:spcPts val="500"/>
              </a:spcBef>
              <a:spcAft>
                <a:spcPts val="0"/>
              </a:spcAft>
              <a:buClr>
                <a:schemeClr val="dk1"/>
              </a:buClr>
              <a:buSzPts val="1600"/>
              <a:buNone/>
              <a:defRPr sz="1600"/>
            </a:lvl9pPr>
          </a:lstStyle>
          <a:p>
            <a:endParaRPr/>
          </a:p>
        </p:txBody>
      </p:sp>
    </p:spTree>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showMasterSp="0" matchingName="Large Type 2">
  <p:cSld name="Large Type_2">
    <p:bg>
      <p:bgPr>
        <a:solidFill>
          <a:schemeClr val="dk2"/>
        </a:solidFill>
        <a:effectLst/>
      </p:bgPr>
    </p:bg>
    <p:spTree>
      <p:nvGrpSpPr>
        <p:cNvPr id="1" name="Shape 773"/>
        <p:cNvGrpSpPr/>
        <p:nvPr/>
      </p:nvGrpSpPr>
      <p:grpSpPr>
        <a:xfrm>
          <a:off x="0" y="0"/>
          <a:ext cx="0" cy="0"/>
          <a:chOff x="0" y="0"/>
          <a:chExt cx="0" cy="0"/>
        </a:xfrm>
      </p:grpSpPr>
      <p:sp>
        <p:nvSpPr>
          <p:cNvPr id="774" name="Google Shape;774;p106"/>
          <p:cNvSpPr/>
          <p:nvPr/>
        </p:nvSpPr>
        <p:spPr>
          <a:xfrm>
            <a:off x="206188" y="215153"/>
            <a:ext cx="11774700" cy="6432300"/>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900" b="0" i="0" u="none" strike="noStrike" cap="none">
              <a:solidFill>
                <a:schemeClr val="lt1"/>
              </a:solidFill>
              <a:latin typeface="Calibri"/>
              <a:ea typeface="Calibri"/>
              <a:cs typeface="Calibri"/>
              <a:sym typeface="Calibri"/>
            </a:endParaRPr>
          </a:p>
        </p:txBody>
      </p:sp>
      <p:pic>
        <p:nvPicPr>
          <p:cNvPr id="775" name="Google Shape;775;p106" descr="Decorative line break"/>
          <p:cNvPicPr preferRelativeResize="0"/>
          <p:nvPr/>
        </p:nvPicPr>
        <p:blipFill rotWithShape="1">
          <a:blip r:embed="rId2">
            <a:alphaModFix/>
          </a:blip>
          <a:srcRect/>
          <a:stretch/>
        </p:blipFill>
        <p:spPr>
          <a:xfrm>
            <a:off x="5452870" y="3848895"/>
            <a:ext cx="1286259" cy="24384"/>
          </a:xfrm>
          <a:prstGeom prst="rect">
            <a:avLst/>
          </a:prstGeom>
          <a:noFill/>
          <a:ln>
            <a:noFill/>
          </a:ln>
        </p:spPr>
      </p:pic>
      <p:sp>
        <p:nvSpPr>
          <p:cNvPr id="776" name="Google Shape;776;p106"/>
          <p:cNvSpPr txBox="1">
            <a:spLocks noGrp="1"/>
          </p:cNvSpPr>
          <p:nvPr>
            <p:ph type="ctrTitle"/>
          </p:nvPr>
        </p:nvSpPr>
        <p:spPr>
          <a:xfrm>
            <a:off x="1524000" y="1499125"/>
            <a:ext cx="9144000" cy="2387700"/>
          </a:xfrm>
          <a:prstGeom prst="rect">
            <a:avLst/>
          </a:prstGeom>
          <a:noFill/>
          <a:ln>
            <a:noFill/>
          </a:ln>
        </p:spPr>
        <p:txBody>
          <a:bodyPr spcFirstLastPara="1" wrap="square" lIns="91425" tIns="45700" rIns="91425" bIns="45700" anchor="b" anchorCtr="0">
            <a:noAutofit/>
          </a:bodyPr>
          <a:lstStyle>
            <a:lvl1pPr lvl="0" algn="ctr" rtl="0">
              <a:lnSpc>
                <a:spcPct val="90000"/>
              </a:lnSpc>
              <a:spcBef>
                <a:spcPts val="0"/>
              </a:spcBef>
              <a:spcAft>
                <a:spcPts val="0"/>
              </a:spcAft>
              <a:buClr>
                <a:schemeClr val="dk2"/>
              </a:buClr>
              <a:buSzPts val="12000"/>
              <a:buFont typeface="Calibri"/>
              <a:buNone/>
              <a:defRPr sz="12000">
                <a:solidFill>
                  <a:schemeClr val="dk2"/>
                </a:solidFill>
              </a:defRPr>
            </a:lvl1pPr>
            <a:lvl2pPr lvl="1" rtl="0">
              <a:spcBef>
                <a:spcPts val="0"/>
              </a:spcBef>
              <a:spcAft>
                <a:spcPts val="0"/>
              </a:spcAft>
              <a:buSzPts val="1500"/>
              <a:buNone/>
              <a:defRPr/>
            </a:lvl2pPr>
            <a:lvl3pPr lvl="2" rtl="0">
              <a:spcBef>
                <a:spcPts val="0"/>
              </a:spcBef>
              <a:spcAft>
                <a:spcPts val="0"/>
              </a:spcAft>
              <a:buSzPts val="1500"/>
              <a:buNone/>
              <a:defRPr/>
            </a:lvl3pPr>
            <a:lvl4pPr lvl="3" rtl="0">
              <a:spcBef>
                <a:spcPts val="0"/>
              </a:spcBef>
              <a:spcAft>
                <a:spcPts val="0"/>
              </a:spcAft>
              <a:buSzPts val="1500"/>
              <a:buNone/>
              <a:defRPr/>
            </a:lvl4pPr>
            <a:lvl5pPr lvl="4" rtl="0">
              <a:spcBef>
                <a:spcPts val="0"/>
              </a:spcBef>
              <a:spcAft>
                <a:spcPts val="0"/>
              </a:spcAft>
              <a:buSzPts val="1500"/>
              <a:buNone/>
              <a:defRPr/>
            </a:lvl5pPr>
            <a:lvl6pPr lvl="5" rtl="0">
              <a:spcBef>
                <a:spcPts val="0"/>
              </a:spcBef>
              <a:spcAft>
                <a:spcPts val="0"/>
              </a:spcAft>
              <a:buSzPts val="1500"/>
              <a:buNone/>
              <a:defRPr/>
            </a:lvl6pPr>
            <a:lvl7pPr lvl="6" rtl="0">
              <a:spcBef>
                <a:spcPts val="0"/>
              </a:spcBef>
              <a:spcAft>
                <a:spcPts val="0"/>
              </a:spcAft>
              <a:buSzPts val="1500"/>
              <a:buNone/>
              <a:defRPr/>
            </a:lvl7pPr>
            <a:lvl8pPr lvl="7" rtl="0">
              <a:spcBef>
                <a:spcPts val="0"/>
              </a:spcBef>
              <a:spcAft>
                <a:spcPts val="0"/>
              </a:spcAft>
              <a:buSzPts val="1500"/>
              <a:buNone/>
              <a:defRPr/>
            </a:lvl8pPr>
            <a:lvl9pPr lvl="8" rtl="0">
              <a:spcBef>
                <a:spcPts val="0"/>
              </a:spcBef>
              <a:spcAft>
                <a:spcPts val="0"/>
              </a:spcAft>
              <a:buSzPts val="1500"/>
              <a:buNone/>
              <a:defRPr/>
            </a:lvl9pPr>
          </a:lstStyle>
          <a:p>
            <a:endParaRPr/>
          </a:p>
        </p:txBody>
      </p:sp>
      <p:sp>
        <p:nvSpPr>
          <p:cNvPr id="777" name="Google Shape;777;p106"/>
          <p:cNvSpPr txBox="1">
            <a:spLocks noGrp="1"/>
          </p:cNvSpPr>
          <p:nvPr>
            <p:ph type="dt" idx="10"/>
          </p:nvPr>
        </p:nvSpPr>
        <p:spPr>
          <a:xfrm>
            <a:off x="3854824" y="6139793"/>
            <a:ext cx="4509300" cy="365100"/>
          </a:xfrm>
          <a:prstGeom prst="rect">
            <a:avLst/>
          </a:prstGeom>
          <a:noFill/>
          <a:ln>
            <a:noFill/>
          </a:ln>
        </p:spPr>
        <p:txBody>
          <a:bodyPr spcFirstLastPara="1" wrap="square" lIns="91425" tIns="45700" rIns="91425" bIns="45700" anchor="ctr" anchorCtr="0">
            <a:noAutofit/>
          </a:bodyPr>
          <a:lstStyle>
            <a:lvl1pPr lvl="0" algn="ctr" rtl="0">
              <a:spcBef>
                <a:spcPts val="0"/>
              </a:spcBef>
              <a:spcAft>
                <a:spcPts val="0"/>
              </a:spcAft>
              <a:buSzPts val="1500"/>
              <a:buNone/>
              <a:defRPr sz="1500"/>
            </a:lvl1pPr>
            <a:lvl2pPr lvl="1" algn="l" rtl="0">
              <a:spcBef>
                <a:spcPts val="0"/>
              </a:spcBef>
              <a:spcAft>
                <a:spcPts val="0"/>
              </a:spcAft>
              <a:buSzPts val="1500"/>
              <a:buNone/>
              <a:defRPr sz="1500"/>
            </a:lvl2pPr>
            <a:lvl3pPr lvl="2" algn="l" rtl="0">
              <a:spcBef>
                <a:spcPts val="0"/>
              </a:spcBef>
              <a:spcAft>
                <a:spcPts val="0"/>
              </a:spcAft>
              <a:buSzPts val="1500"/>
              <a:buNone/>
              <a:defRPr sz="1500"/>
            </a:lvl3pPr>
            <a:lvl4pPr lvl="3" algn="l" rtl="0">
              <a:spcBef>
                <a:spcPts val="0"/>
              </a:spcBef>
              <a:spcAft>
                <a:spcPts val="0"/>
              </a:spcAft>
              <a:buSzPts val="1500"/>
              <a:buNone/>
              <a:defRPr sz="1500"/>
            </a:lvl4pPr>
            <a:lvl5pPr lvl="4" algn="l" rtl="0">
              <a:spcBef>
                <a:spcPts val="0"/>
              </a:spcBef>
              <a:spcAft>
                <a:spcPts val="0"/>
              </a:spcAft>
              <a:buSzPts val="1500"/>
              <a:buNone/>
              <a:defRPr sz="1500"/>
            </a:lvl5pPr>
            <a:lvl6pPr lvl="5" algn="l" rtl="0">
              <a:spcBef>
                <a:spcPts val="0"/>
              </a:spcBef>
              <a:spcAft>
                <a:spcPts val="0"/>
              </a:spcAft>
              <a:buSzPts val="1500"/>
              <a:buNone/>
              <a:defRPr sz="1500"/>
            </a:lvl6pPr>
            <a:lvl7pPr lvl="6" algn="l" rtl="0">
              <a:spcBef>
                <a:spcPts val="0"/>
              </a:spcBef>
              <a:spcAft>
                <a:spcPts val="0"/>
              </a:spcAft>
              <a:buSzPts val="1500"/>
              <a:buNone/>
              <a:defRPr sz="1500"/>
            </a:lvl7pPr>
            <a:lvl8pPr lvl="7" algn="l" rtl="0">
              <a:spcBef>
                <a:spcPts val="0"/>
              </a:spcBef>
              <a:spcAft>
                <a:spcPts val="0"/>
              </a:spcAft>
              <a:buSzPts val="1500"/>
              <a:buNone/>
              <a:defRPr sz="1500"/>
            </a:lvl8pPr>
            <a:lvl9pPr lvl="8" algn="l" rtl="0">
              <a:spcBef>
                <a:spcPts val="0"/>
              </a:spcBef>
              <a:spcAft>
                <a:spcPts val="0"/>
              </a:spcAft>
              <a:buSzPts val="1500"/>
              <a:buNone/>
              <a:defRPr sz="1500"/>
            </a:lvl9pPr>
          </a:lstStyle>
          <a:p>
            <a:endParaRPr/>
          </a:p>
        </p:txBody>
      </p:sp>
      <p:sp>
        <p:nvSpPr>
          <p:cNvPr id="778" name="Google Shape;778;p106"/>
          <p:cNvSpPr txBox="1">
            <a:spLocks noGrp="1"/>
          </p:cNvSpPr>
          <p:nvPr>
            <p:ph type="ftr" idx="11"/>
          </p:nvPr>
        </p:nvSpPr>
        <p:spPr>
          <a:xfrm>
            <a:off x="717176" y="6139793"/>
            <a:ext cx="2864100" cy="365100"/>
          </a:xfrm>
          <a:prstGeom prst="rect">
            <a:avLst/>
          </a:prstGeom>
          <a:noFill/>
          <a:ln>
            <a:noFill/>
          </a:ln>
        </p:spPr>
        <p:txBody>
          <a:bodyPr spcFirstLastPara="1" wrap="square" lIns="91425" tIns="45700" rIns="91425" bIns="45700" anchor="ctr" anchorCtr="0">
            <a:noAutofit/>
          </a:bodyPr>
          <a:lstStyle>
            <a:lvl1pPr lvl="0" algn="l" rtl="0">
              <a:spcBef>
                <a:spcPts val="0"/>
              </a:spcBef>
              <a:spcAft>
                <a:spcPts val="0"/>
              </a:spcAft>
              <a:buSzPts val="1500"/>
              <a:buNone/>
              <a:defRPr sz="1500"/>
            </a:lvl1pPr>
            <a:lvl2pPr lvl="1" algn="l" rtl="0">
              <a:spcBef>
                <a:spcPts val="0"/>
              </a:spcBef>
              <a:spcAft>
                <a:spcPts val="0"/>
              </a:spcAft>
              <a:buSzPts val="1500"/>
              <a:buNone/>
              <a:defRPr sz="1500"/>
            </a:lvl2pPr>
            <a:lvl3pPr lvl="2" algn="l" rtl="0">
              <a:spcBef>
                <a:spcPts val="0"/>
              </a:spcBef>
              <a:spcAft>
                <a:spcPts val="0"/>
              </a:spcAft>
              <a:buSzPts val="1500"/>
              <a:buNone/>
              <a:defRPr sz="1500"/>
            </a:lvl3pPr>
            <a:lvl4pPr lvl="3" algn="l" rtl="0">
              <a:spcBef>
                <a:spcPts val="0"/>
              </a:spcBef>
              <a:spcAft>
                <a:spcPts val="0"/>
              </a:spcAft>
              <a:buSzPts val="1500"/>
              <a:buNone/>
              <a:defRPr sz="1500"/>
            </a:lvl4pPr>
            <a:lvl5pPr lvl="4" algn="l" rtl="0">
              <a:spcBef>
                <a:spcPts val="0"/>
              </a:spcBef>
              <a:spcAft>
                <a:spcPts val="0"/>
              </a:spcAft>
              <a:buSzPts val="1500"/>
              <a:buNone/>
              <a:defRPr sz="1500"/>
            </a:lvl5pPr>
            <a:lvl6pPr lvl="5" algn="l" rtl="0">
              <a:spcBef>
                <a:spcPts val="0"/>
              </a:spcBef>
              <a:spcAft>
                <a:spcPts val="0"/>
              </a:spcAft>
              <a:buSzPts val="1500"/>
              <a:buNone/>
              <a:defRPr sz="1500"/>
            </a:lvl6pPr>
            <a:lvl7pPr lvl="6" algn="l" rtl="0">
              <a:spcBef>
                <a:spcPts val="0"/>
              </a:spcBef>
              <a:spcAft>
                <a:spcPts val="0"/>
              </a:spcAft>
              <a:buSzPts val="1500"/>
              <a:buNone/>
              <a:defRPr sz="1500"/>
            </a:lvl7pPr>
            <a:lvl8pPr lvl="7" algn="l" rtl="0">
              <a:spcBef>
                <a:spcPts val="0"/>
              </a:spcBef>
              <a:spcAft>
                <a:spcPts val="0"/>
              </a:spcAft>
              <a:buSzPts val="1500"/>
              <a:buNone/>
              <a:defRPr sz="1500"/>
            </a:lvl8pPr>
            <a:lvl9pPr lvl="8" algn="l" rtl="0">
              <a:spcBef>
                <a:spcPts val="0"/>
              </a:spcBef>
              <a:spcAft>
                <a:spcPts val="0"/>
              </a:spcAft>
              <a:buSzPts val="1500"/>
              <a:buNone/>
              <a:defRPr sz="1500"/>
            </a:lvl9pPr>
          </a:lstStyle>
          <a:p>
            <a:endParaRPr/>
          </a:p>
        </p:txBody>
      </p:sp>
      <p:sp>
        <p:nvSpPr>
          <p:cNvPr id="779" name="Google Shape;779;p106"/>
          <p:cNvSpPr txBox="1">
            <a:spLocks noGrp="1"/>
          </p:cNvSpPr>
          <p:nvPr>
            <p:ph type="sldNum" idx="12"/>
          </p:nvPr>
        </p:nvSpPr>
        <p:spPr>
          <a:xfrm>
            <a:off x="8610600" y="6139793"/>
            <a:ext cx="2891100" cy="365100"/>
          </a:xfrm>
          <a:prstGeom prst="rect">
            <a:avLst/>
          </a:prstGeom>
          <a:noFill/>
          <a:ln>
            <a:noFill/>
          </a:ln>
        </p:spPr>
        <p:txBody>
          <a:bodyPr spcFirstLastPara="1" wrap="square" lIns="91425" tIns="45700" rIns="91425" bIns="45700"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
        <p:nvSpPr>
          <p:cNvPr id="780" name="Google Shape;780;p106"/>
          <p:cNvSpPr txBox="1">
            <a:spLocks noGrp="1"/>
          </p:cNvSpPr>
          <p:nvPr>
            <p:ph type="subTitle" idx="1"/>
          </p:nvPr>
        </p:nvSpPr>
        <p:spPr>
          <a:xfrm>
            <a:off x="1524000" y="4003184"/>
            <a:ext cx="9144000" cy="880500"/>
          </a:xfrm>
          <a:prstGeom prst="rect">
            <a:avLst/>
          </a:prstGeom>
          <a:noFill/>
          <a:ln>
            <a:noFill/>
          </a:ln>
        </p:spPr>
        <p:txBody>
          <a:bodyPr spcFirstLastPara="1" wrap="square" lIns="91425" tIns="45700" rIns="91425" bIns="45700" anchor="t" anchorCtr="0">
            <a:normAutofit/>
          </a:bodyPr>
          <a:lstStyle>
            <a:lvl1pPr lvl="0" algn="ctr" rtl="0">
              <a:lnSpc>
                <a:spcPct val="90000"/>
              </a:lnSpc>
              <a:spcBef>
                <a:spcPts val="1100"/>
              </a:spcBef>
              <a:spcAft>
                <a:spcPts val="0"/>
              </a:spcAft>
              <a:buClr>
                <a:schemeClr val="dk2"/>
              </a:buClr>
              <a:buSzPts val="2400"/>
              <a:buNone/>
              <a:defRPr sz="2400">
                <a:solidFill>
                  <a:schemeClr val="dk2"/>
                </a:solidFill>
              </a:defRPr>
            </a:lvl1pPr>
            <a:lvl2pPr lvl="1" algn="ctr" rtl="0">
              <a:lnSpc>
                <a:spcPct val="90000"/>
              </a:lnSpc>
              <a:spcBef>
                <a:spcPts val="500"/>
              </a:spcBef>
              <a:spcAft>
                <a:spcPts val="0"/>
              </a:spcAft>
              <a:buClr>
                <a:schemeClr val="dk1"/>
              </a:buClr>
              <a:buSzPts val="2000"/>
              <a:buNone/>
              <a:defRPr sz="2000"/>
            </a:lvl2pPr>
            <a:lvl3pPr lvl="2" algn="ctr" rtl="0">
              <a:lnSpc>
                <a:spcPct val="90000"/>
              </a:lnSpc>
              <a:spcBef>
                <a:spcPts val="500"/>
              </a:spcBef>
              <a:spcAft>
                <a:spcPts val="0"/>
              </a:spcAft>
              <a:buClr>
                <a:schemeClr val="dk1"/>
              </a:buClr>
              <a:buSzPts val="1900"/>
              <a:buNone/>
              <a:defRPr sz="1900"/>
            </a:lvl3pPr>
            <a:lvl4pPr lvl="3" algn="ctr" rtl="0">
              <a:lnSpc>
                <a:spcPct val="90000"/>
              </a:lnSpc>
              <a:spcBef>
                <a:spcPts val="500"/>
              </a:spcBef>
              <a:spcAft>
                <a:spcPts val="0"/>
              </a:spcAft>
              <a:buClr>
                <a:schemeClr val="dk1"/>
              </a:buClr>
              <a:buSzPts val="1600"/>
              <a:buNone/>
              <a:defRPr sz="1600"/>
            </a:lvl4pPr>
            <a:lvl5pPr lvl="4" algn="ctr" rtl="0">
              <a:lnSpc>
                <a:spcPct val="90000"/>
              </a:lnSpc>
              <a:spcBef>
                <a:spcPts val="500"/>
              </a:spcBef>
              <a:spcAft>
                <a:spcPts val="0"/>
              </a:spcAft>
              <a:buClr>
                <a:schemeClr val="dk1"/>
              </a:buClr>
              <a:buSzPts val="1600"/>
              <a:buNone/>
              <a:defRPr sz="1600"/>
            </a:lvl5pPr>
            <a:lvl6pPr lvl="5" algn="ctr" rtl="0">
              <a:lnSpc>
                <a:spcPct val="90000"/>
              </a:lnSpc>
              <a:spcBef>
                <a:spcPts val="500"/>
              </a:spcBef>
              <a:spcAft>
                <a:spcPts val="0"/>
              </a:spcAft>
              <a:buClr>
                <a:schemeClr val="dk1"/>
              </a:buClr>
              <a:buSzPts val="1600"/>
              <a:buNone/>
              <a:defRPr sz="1600"/>
            </a:lvl6pPr>
            <a:lvl7pPr lvl="6" algn="ctr" rtl="0">
              <a:lnSpc>
                <a:spcPct val="90000"/>
              </a:lnSpc>
              <a:spcBef>
                <a:spcPts val="500"/>
              </a:spcBef>
              <a:spcAft>
                <a:spcPts val="0"/>
              </a:spcAft>
              <a:buClr>
                <a:schemeClr val="dk1"/>
              </a:buClr>
              <a:buSzPts val="1600"/>
              <a:buNone/>
              <a:defRPr sz="1600"/>
            </a:lvl7pPr>
            <a:lvl8pPr lvl="7" algn="ctr" rtl="0">
              <a:lnSpc>
                <a:spcPct val="90000"/>
              </a:lnSpc>
              <a:spcBef>
                <a:spcPts val="500"/>
              </a:spcBef>
              <a:spcAft>
                <a:spcPts val="0"/>
              </a:spcAft>
              <a:buClr>
                <a:schemeClr val="dk1"/>
              </a:buClr>
              <a:buSzPts val="1600"/>
              <a:buNone/>
              <a:defRPr sz="1600"/>
            </a:lvl8pPr>
            <a:lvl9pPr lvl="8" algn="ctr" rtl="0">
              <a:lnSpc>
                <a:spcPct val="90000"/>
              </a:lnSpc>
              <a:spcBef>
                <a:spcPts val="500"/>
              </a:spcBef>
              <a:spcAft>
                <a:spcPts val="0"/>
              </a:spcAft>
              <a:buClr>
                <a:schemeClr val="dk1"/>
              </a:buClr>
              <a:buSzPts val="1600"/>
              <a:buNone/>
              <a:defRPr sz="1600"/>
            </a:lvl9pPr>
          </a:lstStyle>
          <a:p>
            <a:endParaRPr/>
          </a:p>
        </p:txBody>
      </p:sp>
    </p:spTree>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showMasterSp="0" matchingName="Large Type 3">
  <p:cSld name="Large Type_3">
    <p:bg>
      <p:bgPr>
        <a:solidFill>
          <a:schemeClr val="accent5"/>
        </a:solidFill>
        <a:effectLst/>
      </p:bgPr>
    </p:bg>
    <p:spTree>
      <p:nvGrpSpPr>
        <p:cNvPr id="1" name="Shape 781"/>
        <p:cNvGrpSpPr/>
        <p:nvPr/>
      </p:nvGrpSpPr>
      <p:grpSpPr>
        <a:xfrm>
          <a:off x="0" y="0"/>
          <a:ext cx="0" cy="0"/>
          <a:chOff x="0" y="0"/>
          <a:chExt cx="0" cy="0"/>
        </a:xfrm>
      </p:grpSpPr>
      <p:sp>
        <p:nvSpPr>
          <p:cNvPr id="782" name="Google Shape;782;p107"/>
          <p:cNvSpPr/>
          <p:nvPr/>
        </p:nvSpPr>
        <p:spPr>
          <a:xfrm>
            <a:off x="206188" y="215153"/>
            <a:ext cx="11774700" cy="6432300"/>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900" b="0" i="0" u="none" strike="noStrike" cap="none">
              <a:solidFill>
                <a:schemeClr val="lt1"/>
              </a:solidFill>
              <a:latin typeface="Calibri"/>
              <a:ea typeface="Calibri"/>
              <a:cs typeface="Calibri"/>
              <a:sym typeface="Calibri"/>
            </a:endParaRPr>
          </a:p>
        </p:txBody>
      </p:sp>
      <p:pic>
        <p:nvPicPr>
          <p:cNvPr id="783" name="Google Shape;783;p107" descr="Decorative line break"/>
          <p:cNvPicPr preferRelativeResize="0"/>
          <p:nvPr/>
        </p:nvPicPr>
        <p:blipFill rotWithShape="1">
          <a:blip r:embed="rId2">
            <a:alphaModFix/>
          </a:blip>
          <a:srcRect/>
          <a:stretch/>
        </p:blipFill>
        <p:spPr>
          <a:xfrm>
            <a:off x="5452870" y="3848895"/>
            <a:ext cx="1286259" cy="24384"/>
          </a:xfrm>
          <a:prstGeom prst="rect">
            <a:avLst/>
          </a:prstGeom>
          <a:noFill/>
          <a:ln>
            <a:noFill/>
          </a:ln>
        </p:spPr>
      </p:pic>
      <p:sp>
        <p:nvSpPr>
          <p:cNvPr id="784" name="Google Shape;784;p107"/>
          <p:cNvSpPr txBox="1">
            <a:spLocks noGrp="1"/>
          </p:cNvSpPr>
          <p:nvPr>
            <p:ph type="ctrTitle"/>
          </p:nvPr>
        </p:nvSpPr>
        <p:spPr>
          <a:xfrm>
            <a:off x="1524000" y="1499125"/>
            <a:ext cx="9144000" cy="2387700"/>
          </a:xfrm>
          <a:prstGeom prst="rect">
            <a:avLst/>
          </a:prstGeom>
          <a:noFill/>
          <a:ln>
            <a:noFill/>
          </a:ln>
        </p:spPr>
        <p:txBody>
          <a:bodyPr spcFirstLastPara="1" wrap="square" lIns="91425" tIns="45700" rIns="91425" bIns="45700" anchor="b" anchorCtr="0">
            <a:noAutofit/>
          </a:bodyPr>
          <a:lstStyle>
            <a:lvl1pPr lvl="0" algn="ctr" rtl="0">
              <a:lnSpc>
                <a:spcPct val="90000"/>
              </a:lnSpc>
              <a:spcBef>
                <a:spcPts val="0"/>
              </a:spcBef>
              <a:spcAft>
                <a:spcPts val="0"/>
              </a:spcAft>
              <a:buClr>
                <a:schemeClr val="accent5"/>
              </a:buClr>
              <a:buSzPts val="12000"/>
              <a:buFont typeface="Calibri"/>
              <a:buNone/>
              <a:defRPr sz="12000">
                <a:solidFill>
                  <a:schemeClr val="accent5"/>
                </a:solidFill>
              </a:defRPr>
            </a:lvl1pPr>
            <a:lvl2pPr lvl="1" rtl="0">
              <a:spcBef>
                <a:spcPts val="0"/>
              </a:spcBef>
              <a:spcAft>
                <a:spcPts val="0"/>
              </a:spcAft>
              <a:buSzPts val="1500"/>
              <a:buNone/>
              <a:defRPr/>
            </a:lvl2pPr>
            <a:lvl3pPr lvl="2" rtl="0">
              <a:spcBef>
                <a:spcPts val="0"/>
              </a:spcBef>
              <a:spcAft>
                <a:spcPts val="0"/>
              </a:spcAft>
              <a:buSzPts val="1500"/>
              <a:buNone/>
              <a:defRPr/>
            </a:lvl3pPr>
            <a:lvl4pPr lvl="3" rtl="0">
              <a:spcBef>
                <a:spcPts val="0"/>
              </a:spcBef>
              <a:spcAft>
                <a:spcPts val="0"/>
              </a:spcAft>
              <a:buSzPts val="1500"/>
              <a:buNone/>
              <a:defRPr/>
            </a:lvl4pPr>
            <a:lvl5pPr lvl="4" rtl="0">
              <a:spcBef>
                <a:spcPts val="0"/>
              </a:spcBef>
              <a:spcAft>
                <a:spcPts val="0"/>
              </a:spcAft>
              <a:buSzPts val="1500"/>
              <a:buNone/>
              <a:defRPr/>
            </a:lvl5pPr>
            <a:lvl6pPr lvl="5" rtl="0">
              <a:spcBef>
                <a:spcPts val="0"/>
              </a:spcBef>
              <a:spcAft>
                <a:spcPts val="0"/>
              </a:spcAft>
              <a:buSzPts val="1500"/>
              <a:buNone/>
              <a:defRPr/>
            </a:lvl6pPr>
            <a:lvl7pPr lvl="6" rtl="0">
              <a:spcBef>
                <a:spcPts val="0"/>
              </a:spcBef>
              <a:spcAft>
                <a:spcPts val="0"/>
              </a:spcAft>
              <a:buSzPts val="1500"/>
              <a:buNone/>
              <a:defRPr/>
            </a:lvl7pPr>
            <a:lvl8pPr lvl="7" rtl="0">
              <a:spcBef>
                <a:spcPts val="0"/>
              </a:spcBef>
              <a:spcAft>
                <a:spcPts val="0"/>
              </a:spcAft>
              <a:buSzPts val="1500"/>
              <a:buNone/>
              <a:defRPr/>
            </a:lvl8pPr>
            <a:lvl9pPr lvl="8" rtl="0">
              <a:spcBef>
                <a:spcPts val="0"/>
              </a:spcBef>
              <a:spcAft>
                <a:spcPts val="0"/>
              </a:spcAft>
              <a:buSzPts val="1500"/>
              <a:buNone/>
              <a:defRPr/>
            </a:lvl9pPr>
          </a:lstStyle>
          <a:p>
            <a:endParaRPr/>
          </a:p>
        </p:txBody>
      </p:sp>
      <p:sp>
        <p:nvSpPr>
          <p:cNvPr id="785" name="Google Shape;785;p107"/>
          <p:cNvSpPr txBox="1">
            <a:spLocks noGrp="1"/>
          </p:cNvSpPr>
          <p:nvPr>
            <p:ph type="dt" idx="10"/>
          </p:nvPr>
        </p:nvSpPr>
        <p:spPr>
          <a:xfrm>
            <a:off x="3854824" y="6139793"/>
            <a:ext cx="4509300" cy="365100"/>
          </a:xfrm>
          <a:prstGeom prst="rect">
            <a:avLst/>
          </a:prstGeom>
          <a:noFill/>
          <a:ln>
            <a:noFill/>
          </a:ln>
        </p:spPr>
        <p:txBody>
          <a:bodyPr spcFirstLastPara="1" wrap="square" lIns="91425" tIns="45700" rIns="91425" bIns="45700" anchor="ctr" anchorCtr="0">
            <a:noAutofit/>
          </a:bodyPr>
          <a:lstStyle>
            <a:lvl1pPr lvl="0" algn="ctr" rtl="0">
              <a:spcBef>
                <a:spcPts val="0"/>
              </a:spcBef>
              <a:spcAft>
                <a:spcPts val="0"/>
              </a:spcAft>
              <a:buSzPts val="1500"/>
              <a:buNone/>
              <a:defRPr sz="1500"/>
            </a:lvl1pPr>
            <a:lvl2pPr lvl="1" algn="l" rtl="0">
              <a:spcBef>
                <a:spcPts val="0"/>
              </a:spcBef>
              <a:spcAft>
                <a:spcPts val="0"/>
              </a:spcAft>
              <a:buSzPts val="1500"/>
              <a:buNone/>
              <a:defRPr sz="1500"/>
            </a:lvl2pPr>
            <a:lvl3pPr lvl="2" algn="l" rtl="0">
              <a:spcBef>
                <a:spcPts val="0"/>
              </a:spcBef>
              <a:spcAft>
                <a:spcPts val="0"/>
              </a:spcAft>
              <a:buSzPts val="1500"/>
              <a:buNone/>
              <a:defRPr sz="1500"/>
            </a:lvl3pPr>
            <a:lvl4pPr lvl="3" algn="l" rtl="0">
              <a:spcBef>
                <a:spcPts val="0"/>
              </a:spcBef>
              <a:spcAft>
                <a:spcPts val="0"/>
              </a:spcAft>
              <a:buSzPts val="1500"/>
              <a:buNone/>
              <a:defRPr sz="1500"/>
            </a:lvl4pPr>
            <a:lvl5pPr lvl="4" algn="l" rtl="0">
              <a:spcBef>
                <a:spcPts val="0"/>
              </a:spcBef>
              <a:spcAft>
                <a:spcPts val="0"/>
              </a:spcAft>
              <a:buSzPts val="1500"/>
              <a:buNone/>
              <a:defRPr sz="1500"/>
            </a:lvl5pPr>
            <a:lvl6pPr lvl="5" algn="l" rtl="0">
              <a:spcBef>
                <a:spcPts val="0"/>
              </a:spcBef>
              <a:spcAft>
                <a:spcPts val="0"/>
              </a:spcAft>
              <a:buSzPts val="1500"/>
              <a:buNone/>
              <a:defRPr sz="1500"/>
            </a:lvl6pPr>
            <a:lvl7pPr lvl="6" algn="l" rtl="0">
              <a:spcBef>
                <a:spcPts val="0"/>
              </a:spcBef>
              <a:spcAft>
                <a:spcPts val="0"/>
              </a:spcAft>
              <a:buSzPts val="1500"/>
              <a:buNone/>
              <a:defRPr sz="1500"/>
            </a:lvl7pPr>
            <a:lvl8pPr lvl="7" algn="l" rtl="0">
              <a:spcBef>
                <a:spcPts val="0"/>
              </a:spcBef>
              <a:spcAft>
                <a:spcPts val="0"/>
              </a:spcAft>
              <a:buSzPts val="1500"/>
              <a:buNone/>
              <a:defRPr sz="1500"/>
            </a:lvl8pPr>
            <a:lvl9pPr lvl="8" algn="l" rtl="0">
              <a:spcBef>
                <a:spcPts val="0"/>
              </a:spcBef>
              <a:spcAft>
                <a:spcPts val="0"/>
              </a:spcAft>
              <a:buSzPts val="1500"/>
              <a:buNone/>
              <a:defRPr sz="1500"/>
            </a:lvl9pPr>
          </a:lstStyle>
          <a:p>
            <a:endParaRPr/>
          </a:p>
        </p:txBody>
      </p:sp>
      <p:sp>
        <p:nvSpPr>
          <p:cNvPr id="786" name="Google Shape;786;p107"/>
          <p:cNvSpPr txBox="1">
            <a:spLocks noGrp="1"/>
          </p:cNvSpPr>
          <p:nvPr>
            <p:ph type="ftr" idx="11"/>
          </p:nvPr>
        </p:nvSpPr>
        <p:spPr>
          <a:xfrm>
            <a:off x="717176" y="6139793"/>
            <a:ext cx="2864100" cy="365100"/>
          </a:xfrm>
          <a:prstGeom prst="rect">
            <a:avLst/>
          </a:prstGeom>
          <a:noFill/>
          <a:ln>
            <a:noFill/>
          </a:ln>
        </p:spPr>
        <p:txBody>
          <a:bodyPr spcFirstLastPara="1" wrap="square" lIns="91425" tIns="45700" rIns="91425" bIns="45700" anchor="ctr" anchorCtr="0">
            <a:noAutofit/>
          </a:bodyPr>
          <a:lstStyle>
            <a:lvl1pPr lvl="0" algn="l" rtl="0">
              <a:spcBef>
                <a:spcPts val="0"/>
              </a:spcBef>
              <a:spcAft>
                <a:spcPts val="0"/>
              </a:spcAft>
              <a:buSzPts val="1500"/>
              <a:buNone/>
              <a:defRPr sz="1500"/>
            </a:lvl1pPr>
            <a:lvl2pPr lvl="1" algn="l" rtl="0">
              <a:spcBef>
                <a:spcPts val="0"/>
              </a:spcBef>
              <a:spcAft>
                <a:spcPts val="0"/>
              </a:spcAft>
              <a:buSzPts val="1500"/>
              <a:buNone/>
              <a:defRPr sz="1500"/>
            </a:lvl2pPr>
            <a:lvl3pPr lvl="2" algn="l" rtl="0">
              <a:spcBef>
                <a:spcPts val="0"/>
              </a:spcBef>
              <a:spcAft>
                <a:spcPts val="0"/>
              </a:spcAft>
              <a:buSzPts val="1500"/>
              <a:buNone/>
              <a:defRPr sz="1500"/>
            </a:lvl3pPr>
            <a:lvl4pPr lvl="3" algn="l" rtl="0">
              <a:spcBef>
                <a:spcPts val="0"/>
              </a:spcBef>
              <a:spcAft>
                <a:spcPts val="0"/>
              </a:spcAft>
              <a:buSzPts val="1500"/>
              <a:buNone/>
              <a:defRPr sz="1500"/>
            </a:lvl4pPr>
            <a:lvl5pPr lvl="4" algn="l" rtl="0">
              <a:spcBef>
                <a:spcPts val="0"/>
              </a:spcBef>
              <a:spcAft>
                <a:spcPts val="0"/>
              </a:spcAft>
              <a:buSzPts val="1500"/>
              <a:buNone/>
              <a:defRPr sz="1500"/>
            </a:lvl5pPr>
            <a:lvl6pPr lvl="5" algn="l" rtl="0">
              <a:spcBef>
                <a:spcPts val="0"/>
              </a:spcBef>
              <a:spcAft>
                <a:spcPts val="0"/>
              </a:spcAft>
              <a:buSzPts val="1500"/>
              <a:buNone/>
              <a:defRPr sz="1500"/>
            </a:lvl6pPr>
            <a:lvl7pPr lvl="6" algn="l" rtl="0">
              <a:spcBef>
                <a:spcPts val="0"/>
              </a:spcBef>
              <a:spcAft>
                <a:spcPts val="0"/>
              </a:spcAft>
              <a:buSzPts val="1500"/>
              <a:buNone/>
              <a:defRPr sz="1500"/>
            </a:lvl7pPr>
            <a:lvl8pPr lvl="7" algn="l" rtl="0">
              <a:spcBef>
                <a:spcPts val="0"/>
              </a:spcBef>
              <a:spcAft>
                <a:spcPts val="0"/>
              </a:spcAft>
              <a:buSzPts val="1500"/>
              <a:buNone/>
              <a:defRPr sz="1500"/>
            </a:lvl8pPr>
            <a:lvl9pPr lvl="8" algn="l" rtl="0">
              <a:spcBef>
                <a:spcPts val="0"/>
              </a:spcBef>
              <a:spcAft>
                <a:spcPts val="0"/>
              </a:spcAft>
              <a:buSzPts val="1500"/>
              <a:buNone/>
              <a:defRPr sz="1500"/>
            </a:lvl9pPr>
          </a:lstStyle>
          <a:p>
            <a:endParaRPr/>
          </a:p>
        </p:txBody>
      </p:sp>
      <p:sp>
        <p:nvSpPr>
          <p:cNvPr id="787" name="Google Shape;787;p107"/>
          <p:cNvSpPr txBox="1">
            <a:spLocks noGrp="1"/>
          </p:cNvSpPr>
          <p:nvPr>
            <p:ph type="sldNum" idx="12"/>
          </p:nvPr>
        </p:nvSpPr>
        <p:spPr>
          <a:xfrm>
            <a:off x="8610600" y="6139793"/>
            <a:ext cx="2891100" cy="365100"/>
          </a:xfrm>
          <a:prstGeom prst="rect">
            <a:avLst/>
          </a:prstGeom>
          <a:noFill/>
          <a:ln>
            <a:noFill/>
          </a:ln>
        </p:spPr>
        <p:txBody>
          <a:bodyPr spcFirstLastPara="1" wrap="square" lIns="91425" tIns="45700" rIns="91425" bIns="45700"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
        <p:nvSpPr>
          <p:cNvPr id="788" name="Google Shape;788;p107"/>
          <p:cNvSpPr txBox="1">
            <a:spLocks noGrp="1"/>
          </p:cNvSpPr>
          <p:nvPr>
            <p:ph type="subTitle" idx="1"/>
          </p:nvPr>
        </p:nvSpPr>
        <p:spPr>
          <a:xfrm>
            <a:off x="1524000" y="4003184"/>
            <a:ext cx="9144000" cy="880500"/>
          </a:xfrm>
          <a:prstGeom prst="rect">
            <a:avLst/>
          </a:prstGeom>
          <a:noFill/>
          <a:ln>
            <a:noFill/>
          </a:ln>
        </p:spPr>
        <p:txBody>
          <a:bodyPr spcFirstLastPara="1" wrap="square" lIns="91425" tIns="45700" rIns="91425" bIns="45700" anchor="t" anchorCtr="0">
            <a:normAutofit/>
          </a:bodyPr>
          <a:lstStyle>
            <a:lvl1pPr lvl="0" algn="ctr" rtl="0">
              <a:lnSpc>
                <a:spcPct val="90000"/>
              </a:lnSpc>
              <a:spcBef>
                <a:spcPts val="1100"/>
              </a:spcBef>
              <a:spcAft>
                <a:spcPts val="0"/>
              </a:spcAft>
              <a:buClr>
                <a:schemeClr val="accent5"/>
              </a:buClr>
              <a:buSzPts val="2400"/>
              <a:buNone/>
              <a:defRPr sz="2400">
                <a:solidFill>
                  <a:schemeClr val="accent5"/>
                </a:solidFill>
              </a:defRPr>
            </a:lvl1pPr>
            <a:lvl2pPr lvl="1" algn="ctr" rtl="0">
              <a:lnSpc>
                <a:spcPct val="90000"/>
              </a:lnSpc>
              <a:spcBef>
                <a:spcPts val="500"/>
              </a:spcBef>
              <a:spcAft>
                <a:spcPts val="0"/>
              </a:spcAft>
              <a:buClr>
                <a:schemeClr val="dk1"/>
              </a:buClr>
              <a:buSzPts val="2000"/>
              <a:buNone/>
              <a:defRPr sz="2000"/>
            </a:lvl2pPr>
            <a:lvl3pPr lvl="2" algn="ctr" rtl="0">
              <a:lnSpc>
                <a:spcPct val="90000"/>
              </a:lnSpc>
              <a:spcBef>
                <a:spcPts val="500"/>
              </a:spcBef>
              <a:spcAft>
                <a:spcPts val="0"/>
              </a:spcAft>
              <a:buClr>
                <a:schemeClr val="dk1"/>
              </a:buClr>
              <a:buSzPts val="1900"/>
              <a:buNone/>
              <a:defRPr sz="1900"/>
            </a:lvl3pPr>
            <a:lvl4pPr lvl="3" algn="ctr" rtl="0">
              <a:lnSpc>
                <a:spcPct val="90000"/>
              </a:lnSpc>
              <a:spcBef>
                <a:spcPts val="500"/>
              </a:spcBef>
              <a:spcAft>
                <a:spcPts val="0"/>
              </a:spcAft>
              <a:buClr>
                <a:schemeClr val="dk1"/>
              </a:buClr>
              <a:buSzPts val="1600"/>
              <a:buNone/>
              <a:defRPr sz="1600"/>
            </a:lvl4pPr>
            <a:lvl5pPr lvl="4" algn="ctr" rtl="0">
              <a:lnSpc>
                <a:spcPct val="90000"/>
              </a:lnSpc>
              <a:spcBef>
                <a:spcPts val="500"/>
              </a:spcBef>
              <a:spcAft>
                <a:spcPts val="0"/>
              </a:spcAft>
              <a:buClr>
                <a:schemeClr val="dk1"/>
              </a:buClr>
              <a:buSzPts val="1600"/>
              <a:buNone/>
              <a:defRPr sz="1600"/>
            </a:lvl5pPr>
            <a:lvl6pPr lvl="5" algn="ctr" rtl="0">
              <a:lnSpc>
                <a:spcPct val="90000"/>
              </a:lnSpc>
              <a:spcBef>
                <a:spcPts val="500"/>
              </a:spcBef>
              <a:spcAft>
                <a:spcPts val="0"/>
              </a:spcAft>
              <a:buClr>
                <a:schemeClr val="dk1"/>
              </a:buClr>
              <a:buSzPts val="1600"/>
              <a:buNone/>
              <a:defRPr sz="1600"/>
            </a:lvl6pPr>
            <a:lvl7pPr lvl="6" algn="ctr" rtl="0">
              <a:lnSpc>
                <a:spcPct val="90000"/>
              </a:lnSpc>
              <a:spcBef>
                <a:spcPts val="500"/>
              </a:spcBef>
              <a:spcAft>
                <a:spcPts val="0"/>
              </a:spcAft>
              <a:buClr>
                <a:schemeClr val="dk1"/>
              </a:buClr>
              <a:buSzPts val="1600"/>
              <a:buNone/>
              <a:defRPr sz="1600"/>
            </a:lvl7pPr>
            <a:lvl8pPr lvl="7" algn="ctr" rtl="0">
              <a:lnSpc>
                <a:spcPct val="90000"/>
              </a:lnSpc>
              <a:spcBef>
                <a:spcPts val="500"/>
              </a:spcBef>
              <a:spcAft>
                <a:spcPts val="0"/>
              </a:spcAft>
              <a:buClr>
                <a:schemeClr val="dk1"/>
              </a:buClr>
              <a:buSzPts val="1600"/>
              <a:buNone/>
              <a:defRPr sz="1600"/>
            </a:lvl8pPr>
            <a:lvl9pPr lvl="8" algn="ctr" rtl="0">
              <a:lnSpc>
                <a:spcPct val="90000"/>
              </a:lnSpc>
              <a:spcBef>
                <a:spcPts val="500"/>
              </a:spcBef>
              <a:spcAft>
                <a:spcPts val="0"/>
              </a:spcAft>
              <a:buClr>
                <a:schemeClr val="dk1"/>
              </a:buClr>
              <a:buSzPts val="1600"/>
              <a:buNone/>
              <a:defRPr sz="1600"/>
            </a:lvl9pPr>
          </a:lstStyle>
          <a:p>
            <a:endParaRPr/>
          </a:p>
        </p:txBody>
      </p:sp>
    </p:spTree>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showMasterSp="0" matchingName="Follow Us">
  <p:cSld name="Follow Us">
    <p:bg>
      <p:bgPr>
        <a:solidFill>
          <a:schemeClr val="accent1"/>
        </a:solidFill>
        <a:effectLst/>
      </p:bgPr>
    </p:bg>
    <p:spTree>
      <p:nvGrpSpPr>
        <p:cNvPr id="1" name="Shape 789"/>
        <p:cNvGrpSpPr/>
        <p:nvPr/>
      </p:nvGrpSpPr>
      <p:grpSpPr>
        <a:xfrm>
          <a:off x="0" y="0"/>
          <a:ext cx="0" cy="0"/>
          <a:chOff x="0" y="0"/>
          <a:chExt cx="0" cy="0"/>
        </a:xfrm>
      </p:grpSpPr>
      <p:sp>
        <p:nvSpPr>
          <p:cNvPr id="790" name="Google Shape;790;p108"/>
          <p:cNvSpPr/>
          <p:nvPr/>
        </p:nvSpPr>
        <p:spPr>
          <a:xfrm>
            <a:off x="206188" y="215153"/>
            <a:ext cx="11774700" cy="6432300"/>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900" b="0" i="0" u="none" strike="noStrike" cap="none">
              <a:solidFill>
                <a:schemeClr val="lt1"/>
              </a:solidFill>
              <a:latin typeface="Calibri"/>
              <a:ea typeface="Calibri"/>
              <a:cs typeface="Calibri"/>
              <a:sym typeface="Calibri"/>
            </a:endParaRPr>
          </a:p>
        </p:txBody>
      </p:sp>
      <p:pic>
        <p:nvPicPr>
          <p:cNvPr id="791" name="Google Shape;791;p108" descr="Decorative line break"/>
          <p:cNvPicPr preferRelativeResize="0"/>
          <p:nvPr/>
        </p:nvPicPr>
        <p:blipFill rotWithShape="1">
          <a:blip r:embed="rId2">
            <a:alphaModFix/>
          </a:blip>
          <a:srcRect/>
          <a:stretch/>
        </p:blipFill>
        <p:spPr>
          <a:xfrm>
            <a:off x="5452870" y="3848895"/>
            <a:ext cx="1286259" cy="24384"/>
          </a:xfrm>
          <a:prstGeom prst="rect">
            <a:avLst/>
          </a:prstGeom>
          <a:noFill/>
          <a:ln>
            <a:noFill/>
          </a:ln>
        </p:spPr>
      </p:pic>
      <p:sp>
        <p:nvSpPr>
          <p:cNvPr id="792" name="Google Shape;792;p108"/>
          <p:cNvSpPr txBox="1">
            <a:spLocks noGrp="1"/>
          </p:cNvSpPr>
          <p:nvPr>
            <p:ph type="ctrTitle"/>
          </p:nvPr>
        </p:nvSpPr>
        <p:spPr>
          <a:xfrm>
            <a:off x="1524000" y="1499125"/>
            <a:ext cx="9144000" cy="2387700"/>
          </a:xfrm>
          <a:prstGeom prst="rect">
            <a:avLst/>
          </a:prstGeom>
          <a:noFill/>
          <a:ln>
            <a:noFill/>
          </a:ln>
        </p:spPr>
        <p:txBody>
          <a:bodyPr spcFirstLastPara="1" wrap="square" lIns="91425" tIns="45700" rIns="91425" bIns="45700" anchor="b" anchorCtr="0">
            <a:noAutofit/>
          </a:bodyPr>
          <a:lstStyle>
            <a:lvl1pPr lvl="0" algn="ctr" rtl="0">
              <a:lnSpc>
                <a:spcPct val="90000"/>
              </a:lnSpc>
              <a:spcBef>
                <a:spcPts val="0"/>
              </a:spcBef>
              <a:spcAft>
                <a:spcPts val="0"/>
              </a:spcAft>
              <a:buClr>
                <a:schemeClr val="accent1"/>
              </a:buClr>
              <a:buSzPts val="12000"/>
              <a:buFont typeface="Calibri"/>
              <a:buNone/>
              <a:defRPr sz="12000">
                <a:solidFill>
                  <a:schemeClr val="accent1"/>
                </a:solidFill>
              </a:defRPr>
            </a:lvl1pPr>
            <a:lvl2pPr lvl="1" rtl="0">
              <a:spcBef>
                <a:spcPts val="0"/>
              </a:spcBef>
              <a:spcAft>
                <a:spcPts val="0"/>
              </a:spcAft>
              <a:buSzPts val="1500"/>
              <a:buNone/>
              <a:defRPr/>
            </a:lvl2pPr>
            <a:lvl3pPr lvl="2" rtl="0">
              <a:spcBef>
                <a:spcPts val="0"/>
              </a:spcBef>
              <a:spcAft>
                <a:spcPts val="0"/>
              </a:spcAft>
              <a:buSzPts val="1500"/>
              <a:buNone/>
              <a:defRPr/>
            </a:lvl3pPr>
            <a:lvl4pPr lvl="3" rtl="0">
              <a:spcBef>
                <a:spcPts val="0"/>
              </a:spcBef>
              <a:spcAft>
                <a:spcPts val="0"/>
              </a:spcAft>
              <a:buSzPts val="1500"/>
              <a:buNone/>
              <a:defRPr/>
            </a:lvl4pPr>
            <a:lvl5pPr lvl="4" rtl="0">
              <a:spcBef>
                <a:spcPts val="0"/>
              </a:spcBef>
              <a:spcAft>
                <a:spcPts val="0"/>
              </a:spcAft>
              <a:buSzPts val="1500"/>
              <a:buNone/>
              <a:defRPr/>
            </a:lvl5pPr>
            <a:lvl6pPr lvl="5" rtl="0">
              <a:spcBef>
                <a:spcPts val="0"/>
              </a:spcBef>
              <a:spcAft>
                <a:spcPts val="0"/>
              </a:spcAft>
              <a:buSzPts val="1500"/>
              <a:buNone/>
              <a:defRPr/>
            </a:lvl6pPr>
            <a:lvl7pPr lvl="6" rtl="0">
              <a:spcBef>
                <a:spcPts val="0"/>
              </a:spcBef>
              <a:spcAft>
                <a:spcPts val="0"/>
              </a:spcAft>
              <a:buSzPts val="1500"/>
              <a:buNone/>
              <a:defRPr/>
            </a:lvl7pPr>
            <a:lvl8pPr lvl="7" rtl="0">
              <a:spcBef>
                <a:spcPts val="0"/>
              </a:spcBef>
              <a:spcAft>
                <a:spcPts val="0"/>
              </a:spcAft>
              <a:buSzPts val="1500"/>
              <a:buNone/>
              <a:defRPr/>
            </a:lvl8pPr>
            <a:lvl9pPr lvl="8" rtl="0">
              <a:spcBef>
                <a:spcPts val="0"/>
              </a:spcBef>
              <a:spcAft>
                <a:spcPts val="0"/>
              </a:spcAft>
              <a:buSzPts val="1500"/>
              <a:buNone/>
              <a:defRPr/>
            </a:lvl9pPr>
          </a:lstStyle>
          <a:p>
            <a:endParaRPr/>
          </a:p>
        </p:txBody>
      </p:sp>
      <p:sp>
        <p:nvSpPr>
          <p:cNvPr id="793" name="Google Shape;793;p108"/>
          <p:cNvSpPr txBox="1">
            <a:spLocks noGrp="1"/>
          </p:cNvSpPr>
          <p:nvPr>
            <p:ph type="dt" idx="10"/>
          </p:nvPr>
        </p:nvSpPr>
        <p:spPr>
          <a:xfrm>
            <a:off x="3854824" y="6139793"/>
            <a:ext cx="4509300" cy="365100"/>
          </a:xfrm>
          <a:prstGeom prst="rect">
            <a:avLst/>
          </a:prstGeom>
          <a:noFill/>
          <a:ln>
            <a:noFill/>
          </a:ln>
        </p:spPr>
        <p:txBody>
          <a:bodyPr spcFirstLastPara="1" wrap="square" lIns="91425" tIns="45700" rIns="91425" bIns="45700" anchor="ctr" anchorCtr="0">
            <a:noAutofit/>
          </a:bodyPr>
          <a:lstStyle>
            <a:lvl1pPr lvl="0" algn="ctr" rtl="0">
              <a:spcBef>
                <a:spcPts val="0"/>
              </a:spcBef>
              <a:spcAft>
                <a:spcPts val="0"/>
              </a:spcAft>
              <a:buSzPts val="1500"/>
              <a:buNone/>
              <a:defRPr sz="1500"/>
            </a:lvl1pPr>
            <a:lvl2pPr lvl="1" algn="l" rtl="0">
              <a:spcBef>
                <a:spcPts val="0"/>
              </a:spcBef>
              <a:spcAft>
                <a:spcPts val="0"/>
              </a:spcAft>
              <a:buSzPts val="1500"/>
              <a:buNone/>
              <a:defRPr sz="1500"/>
            </a:lvl2pPr>
            <a:lvl3pPr lvl="2" algn="l" rtl="0">
              <a:spcBef>
                <a:spcPts val="0"/>
              </a:spcBef>
              <a:spcAft>
                <a:spcPts val="0"/>
              </a:spcAft>
              <a:buSzPts val="1500"/>
              <a:buNone/>
              <a:defRPr sz="1500"/>
            </a:lvl3pPr>
            <a:lvl4pPr lvl="3" algn="l" rtl="0">
              <a:spcBef>
                <a:spcPts val="0"/>
              </a:spcBef>
              <a:spcAft>
                <a:spcPts val="0"/>
              </a:spcAft>
              <a:buSzPts val="1500"/>
              <a:buNone/>
              <a:defRPr sz="1500"/>
            </a:lvl4pPr>
            <a:lvl5pPr lvl="4" algn="l" rtl="0">
              <a:spcBef>
                <a:spcPts val="0"/>
              </a:spcBef>
              <a:spcAft>
                <a:spcPts val="0"/>
              </a:spcAft>
              <a:buSzPts val="1500"/>
              <a:buNone/>
              <a:defRPr sz="1500"/>
            </a:lvl5pPr>
            <a:lvl6pPr lvl="5" algn="l" rtl="0">
              <a:spcBef>
                <a:spcPts val="0"/>
              </a:spcBef>
              <a:spcAft>
                <a:spcPts val="0"/>
              </a:spcAft>
              <a:buSzPts val="1500"/>
              <a:buNone/>
              <a:defRPr sz="1500"/>
            </a:lvl6pPr>
            <a:lvl7pPr lvl="6" algn="l" rtl="0">
              <a:spcBef>
                <a:spcPts val="0"/>
              </a:spcBef>
              <a:spcAft>
                <a:spcPts val="0"/>
              </a:spcAft>
              <a:buSzPts val="1500"/>
              <a:buNone/>
              <a:defRPr sz="1500"/>
            </a:lvl7pPr>
            <a:lvl8pPr lvl="7" algn="l" rtl="0">
              <a:spcBef>
                <a:spcPts val="0"/>
              </a:spcBef>
              <a:spcAft>
                <a:spcPts val="0"/>
              </a:spcAft>
              <a:buSzPts val="1500"/>
              <a:buNone/>
              <a:defRPr sz="1500"/>
            </a:lvl8pPr>
            <a:lvl9pPr lvl="8" algn="l" rtl="0">
              <a:spcBef>
                <a:spcPts val="0"/>
              </a:spcBef>
              <a:spcAft>
                <a:spcPts val="0"/>
              </a:spcAft>
              <a:buSzPts val="1500"/>
              <a:buNone/>
              <a:defRPr sz="1500"/>
            </a:lvl9pPr>
          </a:lstStyle>
          <a:p>
            <a:endParaRPr/>
          </a:p>
        </p:txBody>
      </p:sp>
      <p:sp>
        <p:nvSpPr>
          <p:cNvPr id="794" name="Google Shape;794;p108"/>
          <p:cNvSpPr txBox="1">
            <a:spLocks noGrp="1"/>
          </p:cNvSpPr>
          <p:nvPr>
            <p:ph type="ftr" idx="11"/>
          </p:nvPr>
        </p:nvSpPr>
        <p:spPr>
          <a:xfrm>
            <a:off x="717176" y="6139793"/>
            <a:ext cx="2864100" cy="365100"/>
          </a:xfrm>
          <a:prstGeom prst="rect">
            <a:avLst/>
          </a:prstGeom>
          <a:noFill/>
          <a:ln>
            <a:noFill/>
          </a:ln>
        </p:spPr>
        <p:txBody>
          <a:bodyPr spcFirstLastPara="1" wrap="square" lIns="91425" tIns="45700" rIns="91425" bIns="45700" anchor="ctr" anchorCtr="0">
            <a:noAutofit/>
          </a:bodyPr>
          <a:lstStyle>
            <a:lvl1pPr lvl="0" algn="l" rtl="0">
              <a:spcBef>
                <a:spcPts val="0"/>
              </a:spcBef>
              <a:spcAft>
                <a:spcPts val="0"/>
              </a:spcAft>
              <a:buSzPts val="1500"/>
              <a:buNone/>
              <a:defRPr sz="1500"/>
            </a:lvl1pPr>
            <a:lvl2pPr lvl="1" algn="l" rtl="0">
              <a:spcBef>
                <a:spcPts val="0"/>
              </a:spcBef>
              <a:spcAft>
                <a:spcPts val="0"/>
              </a:spcAft>
              <a:buSzPts val="1500"/>
              <a:buNone/>
              <a:defRPr sz="1500"/>
            </a:lvl2pPr>
            <a:lvl3pPr lvl="2" algn="l" rtl="0">
              <a:spcBef>
                <a:spcPts val="0"/>
              </a:spcBef>
              <a:spcAft>
                <a:spcPts val="0"/>
              </a:spcAft>
              <a:buSzPts val="1500"/>
              <a:buNone/>
              <a:defRPr sz="1500"/>
            </a:lvl3pPr>
            <a:lvl4pPr lvl="3" algn="l" rtl="0">
              <a:spcBef>
                <a:spcPts val="0"/>
              </a:spcBef>
              <a:spcAft>
                <a:spcPts val="0"/>
              </a:spcAft>
              <a:buSzPts val="1500"/>
              <a:buNone/>
              <a:defRPr sz="1500"/>
            </a:lvl4pPr>
            <a:lvl5pPr lvl="4" algn="l" rtl="0">
              <a:spcBef>
                <a:spcPts val="0"/>
              </a:spcBef>
              <a:spcAft>
                <a:spcPts val="0"/>
              </a:spcAft>
              <a:buSzPts val="1500"/>
              <a:buNone/>
              <a:defRPr sz="1500"/>
            </a:lvl5pPr>
            <a:lvl6pPr lvl="5" algn="l" rtl="0">
              <a:spcBef>
                <a:spcPts val="0"/>
              </a:spcBef>
              <a:spcAft>
                <a:spcPts val="0"/>
              </a:spcAft>
              <a:buSzPts val="1500"/>
              <a:buNone/>
              <a:defRPr sz="1500"/>
            </a:lvl6pPr>
            <a:lvl7pPr lvl="6" algn="l" rtl="0">
              <a:spcBef>
                <a:spcPts val="0"/>
              </a:spcBef>
              <a:spcAft>
                <a:spcPts val="0"/>
              </a:spcAft>
              <a:buSzPts val="1500"/>
              <a:buNone/>
              <a:defRPr sz="1500"/>
            </a:lvl7pPr>
            <a:lvl8pPr lvl="7" algn="l" rtl="0">
              <a:spcBef>
                <a:spcPts val="0"/>
              </a:spcBef>
              <a:spcAft>
                <a:spcPts val="0"/>
              </a:spcAft>
              <a:buSzPts val="1500"/>
              <a:buNone/>
              <a:defRPr sz="1500"/>
            </a:lvl8pPr>
            <a:lvl9pPr lvl="8" algn="l" rtl="0">
              <a:spcBef>
                <a:spcPts val="0"/>
              </a:spcBef>
              <a:spcAft>
                <a:spcPts val="0"/>
              </a:spcAft>
              <a:buSzPts val="1500"/>
              <a:buNone/>
              <a:defRPr sz="1500"/>
            </a:lvl9pPr>
          </a:lstStyle>
          <a:p>
            <a:endParaRPr/>
          </a:p>
        </p:txBody>
      </p:sp>
      <p:sp>
        <p:nvSpPr>
          <p:cNvPr id="795" name="Google Shape;795;p108"/>
          <p:cNvSpPr txBox="1">
            <a:spLocks noGrp="1"/>
          </p:cNvSpPr>
          <p:nvPr>
            <p:ph type="sldNum" idx="12"/>
          </p:nvPr>
        </p:nvSpPr>
        <p:spPr>
          <a:xfrm>
            <a:off x="8610600" y="6139793"/>
            <a:ext cx="2891100" cy="365100"/>
          </a:xfrm>
          <a:prstGeom prst="rect">
            <a:avLst/>
          </a:prstGeom>
          <a:noFill/>
          <a:ln>
            <a:noFill/>
          </a:ln>
        </p:spPr>
        <p:txBody>
          <a:bodyPr spcFirstLastPara="1" wrap="square" lIns="91425" tIns="45700" rIns="91425" bIns="45700"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US"/>
              <a:t>‹#›</a:t>
            </a:fld>
            <a:endParaRPr/>
          </a:p>
        </p:txBody>
      </p:sp>
      <p:pic>
        <p:nvPicPr>
          <p:cNvPr id="796" name="Google Shape;796;p108" descr="Twitter icon"/>
          <p:cNvPicPr preferRelativeResize="0"/>
          <p:nvPr/>
        </p:nvPicPr>
        <p:blipFill rotWithShape="1">
          <a:blip r:embed="rId3">
            <a:alphaModFix/>
          </a:blip>
          <a:srcRect/>
          <a:stretch/>
        </p:blipFill>
        <p:spPr>
          <a:xfrm>
            <a:off x="2718290" y="4043402"/>
            <a:ext cx="500040" cy="500040"/>
          </a:xfrm>
          <a:prstGeom prst="rect">
            <a:avLst/>
          </a:prstGeom>
          <a:noFill/>
          <a:ln>
            <a:noFill/>
          </a:ln>
        </p:spPr>
      </p:pic>
      <p:pic>
        <p:nvPicPr>
          <p:cNvPr id="797" name="Google Shape;797;p108" descr="Facebook icon"/>
          <p:cNvPicPr preferRelativeResize="0"/>
          <p:nvPr/>
        </p:nvPicPr>
        <p:blipFill rotWithShape="1">
          <a:blip r:embed="rId4">
            <a:alphaModFix/>
          </a:blip>
          <a:srcRect/>
          <a:stretch/>
        </p:blipFill>
        <p:spPr>
          <a:xfrm>
            <a:off x="9024960" y="4043402"/>
            <a:ext cx="500040" cy="500040"/>
          </a:xfrm>
          <a:prstGeom prst="rect">
            <a:avLst/>
          </a:prstGeom>
          <a:noFill/>
          <a:ln>
            <a:noFill/>
          </a:ln>
        </p:spPr>
      </p:pic>
      <p:sp>
        <p:nvSpPr>
          <p:cNvPr id="798" name="Google Shape;798;p108"/>
          <p:cNvSpPr txBox="1"/>
          <p:nvPr/>
        </p:nvSpPr>
        <p:spPr>
          <a:xfrm>
            <a:off x="2718290" y="4043402"/>
            <a:ext cx="6806700" cy="46170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chemeClr val="accent1"/>
              </a:buClr>
              <a:buSzPts val="2400"/>
              <a:buFont typeface="Calibri"/>
              <a:buNone/>
            </a:pPr>
            <a:r>
              <a:rPr lang="en-US" sz="2400" b="0" i="0" u="none" strike="noStrike" cap="none">
                <a:solidFill>
                  <a:schemeClr val="accent1"/>
                </a:solidFill>
                <a:latin typeface="Calibri"/>
                <a:ea typeface="Calibri"/>
                <a:cs typeface="Calibri"/>
                <a:sym typeface="Calibri"/>
              </a:rPr>
              <a:t>twitter.com/ORDeptEd | fb.com/ORDeptEd</a:t>
            </a:r>
            <a:endParaRPr sz="2400" b="0" i="0" u="none" strike="noStrike" cap="none">
              <a:solidFill>
                <a:schemeClr val="accent1"/>
              </a:solidFill>
              <a:latin typeface="Calibri"/>
              <a:ea typeface="Calibri"/>
              <a:cs typeface="Calibri"/>
              <a:sym typeface="Calibri"/>
            </a:endParaRPr>
          </a:p>
        </p:txBody>
      </p:sp>
    </p:spTree>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showMasterSp="0" matchingName="Large Type">
  <p:cSld name="Large Type">
    <p:bg>
      <p:bgPr>
        <a:solidFill>
          <a:schemeClr val="accent3"/>
        </a:solidFill>
        <a:effectLst/>
      </p:bgPr>
    </p:bg>
    <p:spTree>
      <p:nvGrpSpPr>
        <p:cNvPr id="1" name="Shape 807"/>
        <p:cNvGrpSpPr/>
        <p:nvPr/>
      </p:nvGrpSpPr>
      <p:grpSpPr>
        <a:xfrm>
          <a:off x="0" y="0"/>
          <a:ext cx="0" cy="0"/>
          <a:chOff x="0" y="0"/>
          <a:chExt cx="0" cy="0"/>
        </a:xfrm>
      </p:grpSpPr>
      <p:sp>
        <p:nvSpPr>
          <p:cNvPr id="808" name="Google Shape;808;p110"/>
          <p:cNvSpPr/>
          <p:nvPr/>
        </p:nvSpPr>
        <p:spPr>
          <a:xfrm>
            <a:off x="206188" y="215153"/>
            <a:ext cx="11775000" cy="6432300"/>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pic>
        <p:nvPicPr>
          <p:cNvPr id="809" name="Google Shape;809;p110" descr="Decorative line break"/>
          <p:cNvPicPr preferRelativeResize="0"/>
          <p:nvPr/>
        </p:nvPicPr>
        <p:blipFill rotWithShape="1">
          <a:blip r:embed="rId2">
            <a:alphaModFix/>
          </a:blip>
          <a:srcRect/>
          <a:stretch/>
        </p:blipFill>
        <p:spPr>
          <a:xfrm>
            <a:off x="5452870" y="3848895"/>
            <a:ext cx="1286259" cy="24384"/>
          </a:xfrm>
          <a:prstGeom prst="rect">
            <a:avLst/>
          </a:prstGeom>
          <a:noFill/>
          <a:ln>
            <a:noFill/>
          </a:ln>
        </p:spPr>
      </p:pic>
      <p:sp>
        <p:nvSpPr>
          <p:cNvPr id="810" name="Google Shape;810;p110"/>
          <p:cNvSpPr txBox="1">
            <a:spLocks noGrp="1"/>
          </p:cNvSpPr>
          <p:nvPr>
            <p:ph type="ctrTitle"/>
          </p:nvPr>
        </p:nvSpPr>
        <p:spPr>
          <a:xfrm>
            <a:off x="1524000" y="1499125"/>
            <a:ext cx="9144000" cy="2387700"/>
          </a:xfrm>
          <a:prstGeom prst="rect">
            <a:avLst/>
          </a:prstGeom>
          <a:noFill/>
          <a:ln>
            <a:noFill/>
          </a:ln>
        </p:spPr>
        <p:txBody>
          <a:bodyPr spcFirstLastPara="1" wrap="square" lIns="91425" tIns="45700" rIns="91425" bIns="45700" anchor="b" anchorCtr="0">
            <a:noAutofit/>
          </a:bodyPr>
          <a:lstStyle>
            <a:lvl1pPr lvl="0" algn="ctr">
              <a:lnSpc>
                <a:spcPct val="90000"/>
              </a:lnSpc>
              <a:spcBef>
                <a:spcPts val="0"/>
              </a:spcBef>
              <a:spcAft>
                <a:spcPts val="0"/>
              </a:spcAft>
              <a:buClr>
                <a:schemeClr val="accent3"/>
              </a:buClr>
              <a:buSzPts val="12000"/>
              <a:buFont typeface="Calibri"/>
              <a:buNone/>
              <a:defRPr sz="12000">
                <a:solidFill>
                  <a:schemeClr val="accent3"/>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811" name="Google Shape;811;p110"/>
          <p:cNvSpPr txBox="1">
            <a:spLocks noGrp="1"/>
          </p:cNvSpPr>
          <p:nvPr>
            <p:ph type="dt" idx="10"/>
          </p:nvPr>
        </p:nvSpPr>
        <p:spPr>
          <a:xfrm>
            <a:off x="3854824" y="6139793"/>
            <a:ext cx="4509300" cy="365100"/>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12" name="Google Shape;812;p110"/>
          <p:cNvSpPr txBox="1">
            <a:spLocks noGrp="1"/>
          </p:cNvSpPr>
          <p:nvPr>
            <p:ph type="ftr" idx="11"/>
          </p:nvPr>
        </p:nvSpPr>
        <p:spPr>
          <a:xfrm>
            <a:off x="717176" y="6139793"/>
            <a:ext cx="2864100" cy="365100"/>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13" name="Google Shape;813;p110"/>
          <p:cNvSpPr txBox="1">
            <a:spLocks noGrp="1"/>
          </p:cNvSpPr>
          <p:nvPr>
            <p:ph type="sldNum" idx="12"/>
          </p:nvPr>
        </p:nvSpPr>
        <p:spPr>
          <a:xfrm>
            <a:off x="8610600" y="6139793"/>
            <a:ext cx="2891100" cy="365100"/>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
        <p:nvSpPr>
          <p:cNvPr id="814" name="Google Shape;814;p110"/>
          <p:cNvSpPr txBox="1">
            <a:spLocks noGrp="1"/>
          </p:cNvSpPr>
          <p:nvPr>
            <p:ph type="subTitle" idx="1"/>
          </p:nvPr>
        </p:nvSpPr>
        <p:spPr>
          <a:xfrm>
            <a:off x="1524000" y="4003184"/>
            <a:ext cx="9144000" cy="880500"/>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1000"/>
              </a:spcBef>
              <a:spcAft>
                <a:spcPts val="0"/>
              </a:spcAft>
              <a:buClr>
                <a:schemeClr val="accent3"/>
              </a:buClr>
              <a:buSzPts val="2400"/>
              <a:buNone/>
              <a:defRPr sz="2400">
                <a:solidFill>
                  <a:schemeClr val="accent3"/>
                </a:solidFill>
              </a:defRPr>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Tree>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showMasterSp="0" matchingName="Title Slide" type="title">
  <p:cSld name="TITLE">
    <p:bg>
      <p:bgPr>
        <a:solidFill>
          <a:schemeClr val="accent3"/>
        </a:solidFill>
        <a:effectLst/>
      </p:bgPr>
    </p:bg>
    <p:spTree>
      <p:nvGrpSpPr>
        <p:cNvPr id="1" name="Shape 815"/>
        <p:cNvGrpSpPr/>
        <p:nvPr/>
      </p:nvGrpSpPr>
      <p:grpSpPr>
        <a:xfrm>
          <a:off x="0" y="0"/>
          <a:ext cx="0" cy="0"/>
          <a:chOff x="0" y="0"/>
          <a:chExt cx="0" cy="0"/>
        </a:xfrm>
      </p:grpSpPr>
      <p:sp>
        <p:nvSpPr>
          <p:cNvPr id="816" name="Google Shape;816;p111"/>
          <p:cNvSpPr/>
          <p:nvPr/>
        </p:nvSpPr>
        <p:spPr>
          <a:xfrm>
            <a:off x="206188" y="215153"/>
            <a:ext cx="11775000" cy="6432300"/>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817" name="Google Shape;817;p111"/>
          <p:cNvSpPr/>
          <p:nvPr/>
        </p:nvSpPr>
        <p:spPr>
          <a:xfrm>
            <a:off x="206188" y="5948082"/>
            <a:ext cx="11775000" cy="699300"/>
          </a:xfrm>
          <a:prstGeom prst="rect">
            <a:avLst/>
          </a:prstGeom>
          <a:solidFill>
            <a:srgbClr val="FCEDE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pic>
        <p:nvPicPr>
          <p:cNvPr id="818" name="Google Shape;818;p111" descr="Decorative line break"/>
          <p:cNvPicPr preferRelativeResize="0"/>
          <p:nvPr/>
        </p:nvPicPr>
        <p:blipFill rotWithShape="1">
          <a:blip r:embed="rId2">
            <a:alphaModFix/>
          </a:blip>
          <a:srcRect/>
          <a:stretch/>
        </p:blipFill>
        <p:spPr>
          <a:xfrm>
            <a:off x="5452870" y="3472133"/>
            <a:ext cx="1286259" cy="24384"/>
          </a:xfrm>
          <a:prstGeom prst="rect">
            <a:avLst/>
          </a:prstGeom>
          <a:noFill/>
          <a:ln>
            <a:noFill/>
          </a:ln>
        </p:spPr>
      </p:pic>
      <p:sp>
        <p:nvSpPr>
          <p:cNvPr id="819" name="Google Shape;819;p111"/>
          <p:cNvSpPr txBox="1">
            <a:spLocks noGrp="1"/>
          </p:cNvSpPr>
          <p:nvPr>
            <p:ph type="ctrTitle"/>
          </p:nvPr>
        </p:nvSpPr>
        <p:spPr>
          <a:xfrm>
            <a:off x="1524000" y="2486701"/>
            <a:ext cx="9144000" cy="1023300"/>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accent3"/>
              </a:buClr>
              <a:buSzPts val="5400"/>
              <a:buFont typeface="Calibri"/>
              <a:buNone/>
              <a:defRPr sz="5400">
                <a:solidFill>
                  <a:schemeClr val="accent3"/>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820" name="Google Shape;820;p111"/>
          <p:cNvSpPr txBox="1">
            <a:spLocks noGrp="1"/>
          </p:cNvSpPr>
          <p:nvPr>
            <p:ph type="subTitle" idx="1"/>
          </p:nvPr>
        </p:nvSpPr>
        <p:spPr>
          <a:xfrm>
            <a:off x="1524000" y="3602038"/>
            <a:ext cx="9144000" cy="1655700"/>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1000"/>
              </a:spcBef>
              <a:spcAft>
                <a:spcPts val="0"/>
              </a:spcAft>
              <a:buClr>
                <a:schemeClr val="accent3"/>
              </a:buClr>
              <a:buSzPts val="2400"/>
              <a:buNone/>
              <a:defRPr sz="2400">
                <a:solidFill>
                  <a:schemeClr val="accent3"/>
                </a:solidFill>
              </a:defRPr>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821" name="Google Shape;821;p111"/>
          <p:cNvSpPr txBox="1">
            <a:spLocks noGrp="1"/>
          </p:cNvSpPr>
          <p:nvPr>
            <p:ph type="dt" idx="10"/>
          </p:nvPr>
        </p:nvSpPr>
        <p:spPr>
          <a:xfrm>
            <a:off x="3854824" y="6139793"/>
            <a:ext cx="4509300" cy="365100"/>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22" name="Google Shape;822;p111"/>
          <p:cNvSpPr txBox="1">
            <a:spLocks noGrp="1"/>
          </p:cNvSpPr>
          <p:nvPr>
            <p:ph type="ftr" idx="11"/>
          </p:nvPr>
        </p:nvSpPr>
        <p:spPr>
          <a:xfrm>
            <a:off x="717176" y="6139793"/>
            <a:ext cx="2864100" cy="365100"/>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23" name="Google Shape;823;p111"/>
          <p:cNvSpPr txBox="1">
            <a:spLocks noGrp="1"/>
          </p:cNvSpPr>
          <p:nvPr>
            <p:ph type="sldNum" idx="12"/>
          </p:nvPr>
        </p:nvSpPr>
        <p:spPr>
          <a:xfrm>
            <a:off x="8610600" y="6139793"/>
            <a:ext cx="2891100" cy="365100"/>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pic>
        <p:nvPicPr>
          <p:cNvPr id="824" name="Google Shape;824;p111" descr="Oregon Department of Education Logo"/>
          <p:cNvPicPr preferRelativeResize="0"/>
          <p:nvPr/>
        </p:nvPicPr>
        <p:blipFill rotWithShape="1">
          <a:blip r:embed="rId3">
            <a:alphaModFix/>
          </a:blip>
          <a:srcRect/>
          <a:stretch/>
        </p:blipFill>
        <p:spPr>
          <a:xfrm>
            <a:off x="5033770" y="214049"/>
            <a:ext cx="2124459" cy="2167132"/>
          </a:xfrm>
          <a:prstGeom prst="rect">
            <a:avLst/>
          </a:prstGeom>
          <a:noFill/>
          <a:ln>
            <a:noFill/>
          </a:ln>
        </p:spPr>
      </p:pic>
    </p:spTree>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showMasterSp="0" matchingName="Section Header">
  <p:cSld name="Section Header">
    <p:bg>
      <p:bgPr>
        <a:solidFill>
          <a:schemeClr val="accent3"/>
        </a:solidFill>
        <a:effectLst/>
      </p:bgPr>
    </p:bg>
    <p:spTree>
      <p:nvGrpSpPr>
        <p:cNvPr id="1" name="Shape 825"/>
        <p:cNvGrpSpPr/>
        <p:nvPr/>
      </p:nvGrpSpPr>
      <p:grpSpPr>
        <a:xfrm>
          <a:off x="0" y="0"/>
          <a:ext cx="0" cy="0"/>
          <a:chOff x="0" y="0"/>
          <a:chExt cx="0" cy="0"/>
        </a:xfrm>
      </p:grpSpPr>
      <p:sp>
        <p:nvSpPr>
          <p:cNvPr id="826" name="Google Shape;826;p112"/>
          <p:cNvSpPr/>
          <p:nvPr/>
        </p:nvSpPr>
        <p:spPr>
          <a:xfrm>
            <a:off x="206188" y="215153"/>
            <a:ext cx="11775000" cy="6432300"/>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827" name="Google Shape;827;p112"/>
          <p:cNvSpPr/>
          <p:nvPr/>
        </p:nvSpPr>
        <p:spPr>
          <a:xfrm>
            <a:off x="206187" y="2488757"/>
            <a:ext cx="11775000" cy="1900500"/>
          </a:xfrm>
          <a:prstGeom prst="rect">
            <a:avLst/>
          </a:prstGeom>
          <a:solidFill>
            <a:srgbClr val="FCEDE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600" b="0" i="0" u="none" strike="noStrike" cap="none">
              <a:solidFill>
                <a:schemeClr val="lt1"/>
              </a:solidFill>
              <a:latin typeface="Calibri"/>
              <a:ea typeface="Calibri"/>
              <a:cs typeface="Calibri"/>
              <a:sym typeface="Calibri"/>
            </a:endParaRPr>
          </a:p>
        </p:txBody>
      </p:sp>
      <p:sp>
        <p:nvSpPr>
          <p:cNvPr id="828" name="Google Shape;828;p112"/>
          <p:cNvSpPr txBox="1">
            <a:spLocks noGrp="1"/>
          </p:cNvSpPr>
          <p:nvPr>
            <p:ph type="ctrTitle"/>
          </p:nvPr>
        </p:nvSpPr>
        <p:spPr>
          <a:xfrm>
            <a:off x="717177" y="2488757"/>
            <a:ext cx="10784400" cy="1900500"/>
          </a:xfrm>
          <a:prstGeom prst="rect">
            <a:avLst/>
          </a:prstGeom>
          <a:noFill/>
          <a:ln>
            <a:noFill/>
          </a:ln>
        </p:spPr>
        <p:txBody>
          <a:bodyPr spcFirstLastPara="1" wrap="square" lIns="91425" tIns="45700" rIns="91425" bIns="45700" anchor="ctr" anchorCtr="0">
            <a:noAutofit/>
          </a:bodyPr>
          <a:lstStyle>
            <a:lvl1pPr lvl="0" algn="ctr">
              <a:lnSpc>
                <a:spcPct val="90000"/>
              </a:lnSpc>
              <a:spcBef>
                <a:spcPts val="0"/>
              </a:spcBef>
              <a:spcAft>
                <a:spcPts val="0"/>
              </a:spcAft>
              <a:buClr>
                <a:schemeClr val="accent3"/>
              </a:buClr>
              <a:buSzPts val="6800"/>
              <a:buFont typeface="Calibri"/>
              <a:buNone/>
              <a:defRPr sz="6800">
                <a:solidFill>
                  <a:schemeClr val="accent3"/>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829" name="Google Shape;829;p112"/>
          <p:cNvSpPr txBox="1">
            <a:spLocks noGrp="1"/>
          </p:cNvSpPr>
          <p:nvPr>
            <p:ph type="dt" idx="10"/>
          </p:nvPr>
        </p:nvSpPr>
        <p:spPr>
          <a:xfrm>
            <a:off x="3854824" y="6139793"/>
            <a:ext cx="4509300" cy="365100"/>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30" name="Google Shape;830;p112"/>
          <p:cNvSpPr txBox="1">
            <a:spLocks noGrp="1"/>
          </p:cNvSpPr>
          <p:nvPr>
            <p:ph type="ftr" idx="11"/>
          </p:nvPr>
        </p:nvSpPr>
        <p:spPr>
          <a:xfrm>
            <a:off x="717176" y="6139793"/>
            <a:ext cx="2864100" cy="365100"/>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31" name="Google Shape;831;p112"/>
          <p:cNvSpPr txBox="1">
            <a:spLocks noGrp="1"/>
          </p:cNvSpPr>
          <p:nvPr>
            <p:ph type="sldNum" idx="12"/>
          </p:nvPr>
        </p:nvSpPr>
        <p:spPr>
          <a:xfrm>
            <a:off x="8610600" y="6139793"/>
            <a:ext cx="2891100" cy="365100"/>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pic>
        <p:nvPicPr>
          <p:cNvPr id="832" name="Google Shape;832;p112" descr="Oregon Department of Education Logo"/>
          <p:cNvPicPr preferRelativeResize="0"/>
          <p:nvPr/>
        </p:nvPicPr>
        <p:blipFill rotWithShape="1">
          <a:blip r:embed="rId2">
            <a:alphaModFix/>
          </a:blip>
          <a:srcRect/>
          <a:stretch/>
        </p:blipFill>
        <p:spPr>
          <a:xfrm>
            <a:off x="5033770" y="214049"/>
            <a:ext cx="2124459" cy="2167132"/>
          </a:xfrm>
          <a:prstGeom prst="rect">
            <a:avLst/>
          </a:prstGeom>
          <a:noFill/>
          <a:ln>
            <a:noFill/>
          </a:ln>
        </p:spPr>
      </p:pic>
    </p:spTree>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showMasterSp="0" matchingName="Title Bar and Content">
  <p:cSld name="Title Bar and Content">
    <p:bg>
      <p:bgPr>
        <a:solidFill>
          <a:schemeClr val="accent3"/>
        </a:solidFill>
        <a:effectLst/>
      </p:bgPr>
    </p:bg>
    <p:spTree>
      <p:nvGrpSpPr>
        <p:cNvPr id="1" name="Shape 833"/>
        <p:cNvGrpSpPr/>
        <p:nvPr/>
      </p:nvGrpSpPr>
      <p:grpSpPr>
        <a:xfrm>
          <a:off x="0" y="0"/>
          <a:ext cx="0" cy="0"/>
          <a:chOff x="0" y="0"/>
          <a:chExt cx="0" cy="0"/>
        </a:xfrm>
      </p:grpSpPr>
      <p:sp>
        <p:nvSpPr>
          <p:cNvPr id="834" name="Google Shape;834;p113"/>
          <p:cNvSpPr/>
          <p:nvPr/>
        </p:nvSpPr>
        <p:spPr>
          <a:xfrm>
            <a:off x="206188" y="215153"/>
            <a:ext cx="11775000" cy="6432300"/>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835" name="Google Shape;835;p113"/>
          <p:cNvSpPr/>
          <p:nvPr/>
        </p:nvSpPr>
        <p:spPr>
          <a:xfrm>
            <a:off x="206188" y="215153"/>
            <a:ext cx="11775000" cy="1397400"/>
          </a:xfrm>
          <a:prstGeom prst="rect">
            <a:avLst/>
          </a:prstGeom>
          <a:solidFill>
            <a:srgbClr val="FCEDE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836" name="Google Shape;836;p113"/>
          <p:cNvSpPr txBox="1">
            <a:spLocks noGrp="1"/>
          </p:cNvSpPr>
          <p:nvPr>
            <p:ph type="body" idx="1"/>
          </p:nvPr>
        </p:nvSpPr>
        <p:spPr>
          <a:xfrm>
            <a:off x="717176" y="1825625"/>
            <a:ext cx="10784400" cy="41091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837" name="Google Shape;837;p113"/>
          <p:cNvSpPr txBox="1">
            <a:spLocks noGrp="1"/>
          </p:cNvSpPr>
          <p:nvPr>
            <p:ph type="dt" idx="10"/>
          </p:nvPr>
        </p:nvSpPr>
        <p:spPr>
          <a:xfrm>
            <a:off x="3854824" y="6139793"/>
            <a:ext cx="4509300" cy="365100"/>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38" name="Google Shape;838;p113"/>
          <p:cNvSpPr txBox="1">
            <a:spLocks noGrp="1"/>
          </p:cNvSpPr>
          <p:nvPr>
            <p:ph type="ftr" idx="11"/>
          </p:nvPr>
        </p:nvSpPr>
        <p:spPr>
          <a:xfrm>
            <a:off x="717176" y="6139793"/>
            <a:ext cx="2864100" cy="365100"/>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39" name="Google Shape;839;p113"/>
          <p:cNvSpPr txBox="1">
            <a:spLocks noGrp="1"/>
          </p:cNvSpPr>
          <p:nvPr>
            <p:ph type="sldNum" idx="12"/>
          </p:nvPr>
        </p:nvSpPr>
        <p:spPr>
          <a:xfrm>
            <a:off x="8610600" y="6139793"/>
            <a:ext cx="2891100" cy="365100"/>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
        <p:nvSpPr>
          <p:cNvPr id="840" name="Google Shape;840;p113"/>
          <p:cNvSpPr txBox="1">
            <a:spLocks noGrp="1"/>
          </p:cNvSpPr>
          <p:nvPr>
            <p:ph type="title"/>
          </p:nvPr>
        </p:nvSpPr>
        <p:spPr>
          <a:xfrm>
            <a:off x="717176" y="457200"/>
            <a:ext cx="10784400" cy="10266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accent3"/>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Tree>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showMasterSp="0" matchingName="Content with Caption">
  <p:cSld name="Content with Caption">
    <p:bg>
      <p:bgPr>
        <a:solidFill>
          <a:schemeClr val="accent3"/>
        </a:solidFill>
        <a:effectLst/>
      </p:bgPr>
    </p:bg>
    <p:spTree>
      <p:nvGrpSpPr>
        <p:cNvPr id="1" name="Shape 841"/>
        <p:cNvGrpSpPr/>
        <p:nvPr/>
      </p:nvGrpSpPr>
      <p:grpSpPr>
        <a:xfrm>
          <a:off x="0" y="0"/>
          <a:ext cx="0" cy="0"/>
          <a:chOff x="0" y="0"/>
          <a:chExt cx="0" cy="0"/>
        </a:xfrm>
      </p:grpSpPr>
      <p:sp>
        <p:nvSpPr>
          <p:cNvPr id="842" name="Google Shape;842;p114"/>
          <p:cNvSpPr/>
          <p:nvPr/>
        </p:nvSpPr>
        <p:spPr>
          <a:xfrm>
            <a:off x="206188" y="215153"/>
            <a:ext cx="11775000" cy="6432300"/>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843" name="Google Shape;843;p114"/>
          <p:cNvSpPr/>
          <p:nvPr/>
        </p:nvSpPr>
        <p:spPr>
          <a:xfrm>
            <a:off x="206189" y="215153"/>
            <a:ext cx="4730400" cy="6432300"/>
          </a:xfrm>
          <a:prstGeom prst="rect">
            <a:avLst/>
          </a:prstGeom>
          <a:solidFill>
            <a:srgbClr val="FCEDE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844" name="Google Shape;844;p114"/>
          <p:cNvSpPr txBox="1">
            <a:spLocks noGrp="1"/>
          </p:cNvSpPr>
          <p:nvPr>
            <p:ph type="title"/>
          </p:nvPr>
        </p:nvSpPr>
        <p:spPr>
          <a:xfrm>
            <a:off x="717177" y="779646"/>
            <a:ext cx="3931800" cy="2534100"/>
          </a:xfrm>
          <a:prstGeom prst="rect">
            <a:avLst/>
          </a:prstGeom>
          <a:noFill/>
          <a:ln>
            <a:noFill/>
          </a:ln>
        </p:spPr>
        <p:txBody>
          <a:bodyPr spcFirstLastPara="1" wrap="square" lIns="91425" tIns="45700" rIns="91425" bIns="45700" anchor="t" anchorCtr="0">
            <a:normAutofit/>
          </a:bodyPr>
          <a:lstStyle>
            <a:lvl1pPr lvl="0" algn="l">
              <a:lnSpc>
                <a:spcPct val="90000"/>
              </a:lnSpc>
              <a:spcBef>
                <a:spcPts val="0"/>
              </a:spcBef>
              <a:spcAft>
                <a:spcPts val="0"/>
              </a:spcAft>
              <a:buClr>
                <a:schemeClr val="accent3"/>
              </a:buClr>
              <a:buSzPts val="4400"/>
              <a:buFont typeface="Calibri"/>
              <a:buNone/>
              <a:defRPr sz="44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845" name="Google Shape;845;p114"/>
          <p:cNvSpPr txBox="1">
            <a:spLocks noGrp="1"/>
          </p:cNvSpPr>
          <p:nvPr>
            <p:ph type="body" idx="1"/>
          </p:nvPr>
        </p:nvSpPr>
        <p:spPr>
          <a:xfrm>
            <a:off x="5183188" y="779647"/>
            <a:ext cx="6172200" cy="5081400"/>
          </a:xfrm>
          <a:prstGeom prst="rect">
            <a:avLst/>
          </a:prstGeom>
          <a:noFill/>
          <a:ln>
            <a:noFill/>
          </a:ln>
        </p:spPr>
        <p:txBody>
          <a:bodyPr spcFirstLastPara="1" wrap="square" lIns="91425" tIns="45700" rIns="91425" bIns="45700" anchor="t" anchorCtr="0">
            <a:normAutofit/>
          </a:bodyPr>
          <a:lstStyle>
            <a:lvl1pPr marL="457200" lvl="0" indent="-381000" algn="l">
              <a:lnSpc>
                <a:spcPct val="90000"/>
              </a:lnSpc>
              <a:spcBef>
                <a:spcPts val="1000"/>
              </a:spcBef>
              <a:spcAft>
                <a:spcPts val="0"/>
              </a:spcAft>
              <a:buClr>
                <a:schemeClr val="dk1"/>
              </a:buClr>
              <a:buSzPts val="2400"/>
              <a:buChar char="•"/>
              <a:defRPr sz="2400"/>
            </a:lvl1pPr>
            <a:lvl2pPr marL="914400" lvl="1" indent="-381000" algn="l">
              <a:lnSpc>
                <a:spcPct val="90000"/>
              </a:lnSpc>
              <a:spcBef>
                <a:spcPts val="500"/>
              </a:spcBef>
              <a:spcAft>
                <a:spcPts val="0"/>
              </a:spcAft>
              <a:buClr>
                <a:schemeClr val="dk1"/>
              </a:buClr>
              <a:buSzPts val="2400"/>
              <a:buChar char="•"/>
              <a:defRPr sz="2400"/>
            </a:lvl2pPr>
            <a:lvl3pPr marL="1371600" lvl="2" indent="-381000" algn="l">
              <a:lnSpc>
                <a:spcPct val="90000"/>
              </a:lnSpc>
              <a:spcBef>
                <a:spcPts val="500"/>
              </a:spcBef>
              <a:spcAft>
                <a:spcPts val="0"/>
              </a:spcAft>
              <a:buClr>
                <a:schemeClr val="dk1"/>
              </a:buClr>
              <a:buSzPts val="2400"/>
              <a:buChar char="•"/>
              <a:defRPr sz="2400"/>
            </a:lvl3pPr>
            <a:lvl4pPr marL="1828800" lvl="3" indent="-381000" algn="l">
              <a:lnSpc>
                <a:spcPct val="90000"/>
              </a:lnSpc>
              <a:spcBef>
                <a:spcPts val="500"/>
              </a:spcBef>
              <a:spcAft>
                <a:spcPts val="0"/>
              </a:spcAft>
              <a:buClr>
                <a:schemeClr val="dk1"/>
              </a:buClr>
              <a:buSzPts val="2400"/>
              <a:buChar char="•"/>
              <a:defRPr sz="2400"/>
            </a:lvl4pPr>
            <a:lvl5pPr marL="2286000" lvl="4" indent="-381000" algn="l">
              <a:lnSpc>
                <a:spcPct val="90000"/>
              </a:lnSpc>
              <a:spcBef>
                <a:spcPts val="500"/>
              </a:spcBef>
              <a:spcAft>
                <a:spcPts val="0"/>
              </a:spcAft>
              <a:buClr>
                <a:schemeClr val="dk1"/>
              </a:buClr>
              <a:buSzPts val="2400"/>
              <a:buChar char="•"/>
              <a:defRPr sz="24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
        <p:nvSpPr>
          <p:cNvPr id="846" name="Google Shape;846;p114"/>
          <p:cNvSpPr txBox="1">
            <a:spLocks noGrp="1"/>
          </p:cNvSpPr>
          <p:nvPr>
            <p:ph type="dt" idx="10"/>
          </p:nvPr>
        </p:nvSpPr>
        <p:spPr>
          <a:xfrm>
            <a:off x="3854824" y="6139793"/>
            <a:ext cx="4509300" cy="365100"/>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47" name="Google Shape;847;p114"/>
          <p:cNvSpPr txBox="1">
            <a:spLocks noGrp="1"/>
          </p:cNvSpPr>
          <p:nvPr>
            <p:ph type="ftr" idx="11"/>
          </p:nvPr>
        </p:nvSpPr>
        <p:spPr>
          <a:xfrm>
            <a:off x="717176" y="6139793"/>
            <a:ext cx="2864100" cy="365100"/>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48" name="Google Shape;848;p114"/>
          <p:cNvSpPr txBox="1">
            <a:spLocks noGrp="1"/>
          </p:cNvSpPr>
          <p:nvPr>
            <p:ph type="sldNum" idx="12"/>
          </p:nvPr>
        </p:nvSpPr>
        <p:spPr>
          <a:xfrm>
            <a:off x="8610600" y="6139793"/>
            <a:ext cx="2891100" cy="365100"/>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
        <p:nvSpPr>
          <p:cNvPr id="849" name="Google Shape;849;p114"/>
          <p:cNvSpPr>
            <a:spLocks noGrp="1"/>
          </p:cNvSpPr>
          <p:nvPr>
            <p:ph type="pic" idx="2"/>
          </p:nvPr>
        </p:nvSpPr>
        <p:spPr>
          <a:xfrm>
            <a:off x="717177" y="3540125"/>
            <a:ext cx="3931800" cy="2320800"/>
          </a:xfrm>
          <a:prstGeom prst="rect">
            <a:avLst/>
          </a:prstGeom>
          <a:noFill/>
          <a:ln>
            <a:noFill/>
          </a:ln>
        </p:spPr>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matchingName="Large Type">
  <p:cSld name="Large Type">
    <p:bg>
      <p:bgPr>
        <a:solidFill>
          <a:schemeClr val="accent1"/>
        </a:solidFill>
        <a:effectLst/>
      </p:bgPr>
    </p:bg>
    <p:spTree>
      <p:nvGrpSpPr>
        <p:cNvPr id="1" name="Shape 96"/>
        <p:cNvGrpSpPr/>
        <p:nvPr/>
      </p:nvGrpSpPr>
      <p:grpSpPr>
        <a:xfrm>
          <a:off x="0" y="0"/>
          <a:ext cx="0" cy="0"/>
          <a:chOff x="0" y="0"/>
          <a:chExt cx="0" cy="0"/>
        </a:xfrm>
      </p:grpSpPr>
      <p:sp>
        <p:nvSpPr>
          <p:cNvPr id="97" name="Google Shape;97;p12"/>
          <p:cNvSpPr/>
          <p:nvPr/>
        </p:nvSpPr>
        <p:spPr>
          <a:xfrm>
            <a:off x="206188" y="215153"/>
            <a:ext cx="11775141" cy="6432176"/>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pic>
        <p:nvPicPr>
          <p:cNvPr id="98" name="Google Shape;98;p12" descr="Decorative line break"/>
          <p:cNvPicPr preferRelativeResize="0"/>
          <p:nvPr/>
        </p:nvPicPr>
        <p:blipFill rotWithShape="1">
          <a:blip r:embed="rId2">
            <a:alphaModFix/>
          </a:blip>
          <a:srcRect/>
          <a:stretch/>
        </p:blipFill>
        <p:spPr>
          <a:xfrm>
            <a:off x="5452870" y="3848895"/>
            <a:ext cx="1286259" cy="24384"/>
          </a:xfrm>
          <a:prstGeom prst="rect">
            <a:avLst/>
          </a:prstGeom>
          <a:noFill/>
          <a:ln>
            <a:noFill/>
          </a:ln>
        </p:spPr>
      </p:pic>
      <p:sp>
        <p:nvSpPr>
          <p:cNvPr id="99" name="Google Shape;99;p12"/>
          <p:cNvSpPr txBox="1">
            <a:spLocks noGrp="1"/>
          </p:cNvSpPr>
          <p:nvPr>
            <p:ph type="ctrTitle"/>
          </p:nvPr>
        </p:nvSpPr>
        <p:spPr>
          <a:xfrm>
            <a:off x="1524000" y="1499125"/>
            <a:ext cx="9144000" cy="2387600"/>
          </a:xfrm>
          <a:prstGeom prst="rect">
            <a:avLst/>
          </a:prstGeom>
          <a:noFill/>
          <a:ln>
            <a:noFill/>
          </a:ln>
        </p:spPr>
        <p:txBody>
          <a:bodyPr spcFirstLastPara="1" wrap="square" lIns="91425" tIns="45700" rIns="91425" bIns="45700" anchor="b" anchorCtr="0">
            <a:noAutofit/>
          </a:bodyPr>
          <a:lstStyle>
            <a:lvl1pPr lvl="0" algn="ctr">
              <a:lnSpc>
                <a:spcPct val="90000"/>
              </a:lnSpc>
              <a:spcBef>
                <a:spcPts val="0"/>
              </a:spcBef>
              <a:spcAft>
                <a:spcPts val="0"/>
              </a:spcAft>
              <a:buClr>
                <a:schemeClr val="accent1"/>
              </a:buClr>
              <a:buSzPts val="12000"/>
              <a:buFont typeface="Calibri"/>
              <a:buNone/>
              <a:defRPr sz="12000">
                <a:solidFill>
                  <a:schemeClr val="accen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00" name="Google Shape;100;p12"/>
          <p:cNvSpPr txBox="1">
            <a:spLocks noGrp="1"/>
          </p:cNvSpPr>
          <p:nvPr>
            <p:ph type="dt" idx="10"/>
          </p:nvPr>
        </p:nvSpPr>
        <p:spPr>
          <a:xfrm>
            <a:off x="3854824" y="6139793"/>
            <a:ext cx="4509246"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01" name="Google Shape;101;p12"/>
          <p:cNvSpPr txBox="1">
            <a:spLocks noGrp="1"/>
          </p:cNvSpPr>
          <p:nvPr>
            <p:ph type="ftr" idx="11"/>
          </p:nvPr>
        </p:nvSpPr>
        <p:spPr>
          <a:xfrm>
            <a:off x="717176" y="6139793"/>
            <a:ext cx="2864224"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02" name="Google Shape;102;p12"/>
          <p:cNvSpPr txBox="1">
            <a:spLocks noGrp="1"/>
          </p:cNvSpPr>
          <p:nvPr>
            <p:ph type="sldNum" idx="12"/>
          </p:nvPr>
        </p:nvSpPr>
        <p:spPr>
          <a:xfrm>
            <a:off x="8610600" y="6139793"/>
            <a:ext cx="2891118"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
        <p:nvSpPr>
          <p:cNvPr id="103" name="Google Shape;103;p12"/>
          <p:cNvSpPr txBox="1">
            <a:spLocks noGrp="1"/>
          </p:cNvSpPr>
          <p:nvPr>
            <p:ph type="subTitle" idx="1"/>
          </p:nvPr>
        </p:nvSpPr>
        <p:spPr>
          <a:xfrm>
            <a:off x="1524000" y="4003184"/>
            <a:ext cx="9144000" cy="880607"/>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1000"/>
              </a:spcBef>
              <a:spcAft>
                <a:spcPts val="0"/>
              </a:spcAft>
              <a:buClr>
                <a:schemeClr val="accent1"/>
              </a:buClr>
              <a:buSzPts val="2400"/>
              <a:buNone/>
              <a:defRPr sz="2400">
                <a:solidFill>
                  <a:schemeClr val="accent1"/>
                </a:solidFill>
              </a:defRPr>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Tree>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matchingName="Title and Content" type="obj">
  <p:cSld name="OBJECT">
    <p:bg>
      <p:bgPr>
        <a:solidFill>
          <a:schemeClr val="accent3"/>
        </a:solidFill>
        <a:effectLst/>
      </p:bgPr>
    </p:bg>
    <p:spTree>
      <p:nvGrpSpPr>
        <p:cNvPr id="1" name="Shape 850"/>
        <p:cNvGrpSpPr/>
        <p:nvPr/>
      </p:nvGrpSpPr>
      <p:grpSpPr>
        <a:xfrm>
          <a:off x="0" y="0"/>
          <a:ext cx="0" cy="0"/>
          <a:chOff x="0" y="0"/>
          <a:chExt cx="0" cy="0"/>
        </a:xfrm>
      </p:grpSpPr>
      <p:sp>
        <p:nvSpPr>
          <p:cNvPr id="851" name="Google Shape;851;p115"/>
          <p:cNvSpPr txBox="1">
            <a:spLocks noGrp="1"/>
          </p:cNvSpPr>
          <p:nvPr>
            <p:ph type="title"/>
          </p:nvPr>
        </p:nvSpPr>
        <p:spPr>
          <a:xfrm>
            <a:off x="717176" y="457200"/>
            <a:ext cx="10784400" cy="10266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accent3"/>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852" name="Google Shape;852;p115"/>
          <p:cNvSpPr txBox="1">
            <a:spLocks noGrp="1"/>
          </p:cNvSpPr>
          <p:nvPr>
            <p:ph type="body" idx="1"/>
          </p:nvPr>
        </p:nvSpPr>
        <p:spPr>
          <a:xfrm>
            <a:off x="717176" y="1825625"/>
            <a:ext cx="10784400" cy="41091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853" name="Google Shape;853;p115"/>
          <p:cNvSpPr txBox="1">
            <a:spLocks noGrp="1"/>
          </p:cNvSpPr>
          <p:nvPr>
            <p:ph type="dt" idx="10"/>
          </p:nvPr>
        </p:nvSpPr>
        <p:spPr>
          <a:xfrm>
            <a:off x="3854824" y="6139793"/>
            <a:ext cx="4509300" cy="365100"/>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54" name="Google Shape;854;p115"/>
          <p:cNvSpPr txBox="1">
            <a:spLocks noGrp="1"/>
          </p:cNvSpPr>
          <p:nvPr>
            <p:ph type="ftr" idx="11"/>
          </p:nvPr>
        </p:nvSpPr>
        <p:spPr>
          <a:xfrm>
            <a:off x="717176" y="6139793"/>
            <a:ext cx="2864100" cy="365100"/>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55" name="Google Shape;855;p115"/>
          <p:cNvSpPr txBox="1">
            <a:spLocks noGrp="1"/>
          </p:cNvSpPr>
          <p:nvPr>
            <p:ph type="sldNum" idx="12"/>
          </p:nvPr>
        </p:nvSpPr>
        <p:spPr>
          <a:xfrm>
            <a:off x="8610600" y="6139793"/>
            <a:ext cx="2891100" cy="365100"/>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matchingName="Two Content" type="twoObj">
  <p:cSld name="TWO_OBJECTS">
    <p:bg>
      <p:bgPr>
        <a:solidFill>
          <a:schemeClr val="accent3"/>
        </a:solidFill>
        <a:effectLst/>
      </p:bgPr>
    </p:bg>
    <p:spTree>
      <p:nvGrpSpPr>
        <p:cNvPr id="1" name="Shape 856"/>
        <p:cNvGrpSpPr/>
        <p:nvPr/>
      </p:nvGrpSpPr>
      <p:grpSpPr>
        <a:xfrm>
          <a:off x="0" y="0"/>
          <a:ext cx="0" cy="0"/>
          <a:chOff x="0" y="0"/>
          <a:chExt cx="0" cy="0"/>
        </a:xfrm>
      </p:grpSpPr>
      <p:sp>
        <p:nvSpPr>
          <p:cNvPr id="857" name="Google Shape;857;p116"/>
          <p:cNvSpPr txBox="1">
            <a:spLocks noGrp="1"/>
          </p:cNvSpPr>
          <p:nvPr>
            <p:ph type="title"/>
          </p:nvPr>
        </p:nvSpPr>
        <p:spPr>
          <a:xfrm>
            <a:off x="717176" y="457200"/>
            <a:ext cx="10784400" cy="10266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accent3"/>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858" name="Google Shape;858;p116"/>
          <p:cNvSpPr txBox="1">
            <a:spLocks noGrp="1"/>
          </p:cNvSpPr>
          <p:nvPr>
            <p:ph type="body" idx="1"/>
          </p:nvPr>
        </p:nvSpPr>
        <p:spPr>
          <a:xfrm>
            <a:off x="717176" y="1825625"/>
            <a:ext cx="5302500" cy="41061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859" name="Google Shape;859;p116"/>
          <p:cNvSpPr txBox="1">
            <a:spLocks noGrp="1"/>
          </p:cNvSpPr>
          <p:nvPr>
            <p:ph type="body" idx="2"/>
          </p:nvPr>
        </p:nvSpPr>
        <p:spPr>
          <a:xfrm>
            <a:off x="6172200" y="1825625"/>
            <a:ext cx="5329500" cy="41061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860" name="Google Shape;860;p116"/>
          <p:cNvSpPr txBox="1">
            <a:spLocks noGrp="1"/>
          </p:cNvSpPr>
          <p:nvPr>
            <p:ph type="dt" idx="10"/>
          </p:nvPr>
        </p:nvSpPr>
        <p:spPr>
          <a:xfrm>
            <a:off x="3854824" y="6139793"/>
            <a:ext cx="4509300" cy="365100"/>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61" name="Google Shape;861;p116"/>
          <p:cNvSpPr txBox="1">
            <a:spLocks noGrp="1"/>
          </p:cNvSpPr>
          <p:nvPr>
            <p:ph type="ftr" idx="11"/>
          </p:nvPr>
        </p:nvSpPr>
        <p:spPr>
          <a:xfrm>
            <a:off x="717176" y="6139793"/>
            <a:ext cx="2864100" cy="365100"/>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62" name="Google Shape;862;p116"/>
          <p:cNvSpPr txBox="1">
            <a:spLocks noGrp="1"/>
          </p:cNvSpPr>
          <p:nvPr>
            <p:ph type="sldNum" idx="12"/>
          </p:nvPr>
        </p:nvSpPr>
        <p:spPr>
          <a:xfrm>
            <a:off x="8610600" y="6139793"/>
            <a:ext cx="2891100" cy="365100"/>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matchingName="Comparison">
  <p:cSld name="Comparison">
    <p:bg>
      <p:bgPr>
        <a:solidFill>
          <a:schemeClr val="accent3"/>
        </a:solidFill>
        <a:effectLst/>
      </p:bgPr>
    </p:bg>
    <p:spTree>
      <p:nvGrpSpPr>
        <p:cNvPr id="1" name="Shape 863"/>
        <p:cNvGrpSpPr/>
        <p:nvPr/>
      </p:nvGrpSpPr>
      <p:grpSpPr>
        <a:xfrm>
          <a:off x="0" y="0"/>
          <a:ext cx="0" cy="0"/>
          <a:chOff x="0" y="0"/>
          <a:chExt cx="0" cy="0"/>
        </a:xfrm>
      </p:grpSpPr>
      <p:sp>
        <p:nvSpPr>
          <p:cNvPr id="864" name="Google Shape;864;p117"/>
          <p:cNvSpPr txBox="1">
            <a:spLocks noGrp="1"/>
          </p:cNvSpPr>
          <p:nvPr>
            <p:ph type="body" idx="1"/>
          </p:nvPr>
        </p:nvSpPr>
        <p:spPr>
          <a:xfrm>
            <a:off x="717176" y="1681163"/>
            <a:ext cx="5280300" cy="823800"/>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accent3"/>
              </a:buClr>
              <a:buSzPts val="3200"/>
              <a:buNone/>
              <a:defRPr sz="3200" b="0">
                <a:solidFill>
                  <a:schemeClr val="accent3"/>
                </a:solidFill>
              </a:defRPr>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865" name="Google Shape;865;p117"/>
          <p:cNvSpPr txBox="1">
            <a:spLocks noGrp="1"/>
          </p:cNvSpPr>
          <p:nvPr>
            <p:ph type="body" idx="2"/>
          </p:nvPr>
        </p:nvSpPr>
        <p:spPr>
          <a:xfrm>
            <a:off x="717176" y="2505075"/>
            <a:ext cx="5280300" cy="34344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866" name="Google Shape;866;p117"/>
          <p:cNvSpPr txBox="1">
            <a:spLocks noGrp="1"/>
          </p:cNvSpPr>
          <p:nvPr>
            <p:ph type="body" idx="3"/>
          </p:nvPr>
        </p:nvSpPr>
        <p:spPr>
          <a:xfrm>
            <a:off x="6172200" y="1681163"/>
            <a:ext cx="5329500" cy="823800"/>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accent3"/>
              </a:buClr>
              <a:buSzPts val="3200"/>
              <a:buNone/>
              <a:defRPr sz="3200" b="0">
                <a:solidFill>
                  <a:schemeClr val="accent3"/>
                </a:solidFill>
              </a:defRPr>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867" name="Google Shape;867;p117"/>
          <p:cNvSpPr txBox="1">
            <a:spLocks noGrp="1"/>
          </p:cNvSpPr>
          <p:nvPr>
            <p:ph type="body" idx="4"/>
          </p:nvPr>
        </p:nvSpPr>
        <p:spPr>
          <a:xfrm>
            <a:off x="6172200" y="2505075"/>
            <a:ext cx="5329500" cy="34344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868" name="Google Shape;868;p117"/>
          <p:cNvSpPr txBox="1">
            <a:spLocks noGrp="1"/>
          </p:cNvSpPr>
          <p:nvPr>
            <p:ph type="dt" idx="10"/>
          </p:nvPr>
        </p:nvSpPr>
        <p:spPr>
          <a:xfrm>
            <a:off x="3854824" y="6139793"/>
            <a:ext cx="4509300" cy="365100"/>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69" name="Google Shape;869;p117"/>
          <p:cNvSpPr txBox="1">
            <a:spLocks noGrp="1"/>
          </p:cNvSpPr>
          <p:nvPr>
            <p:ph type="ftr" idx="11"/>
          </p:nvPr>
        </p:nvSpPr>
        <p:spPr>
          <a:xfrm>
            <a:off x="717176" y="6139793"/>
            <a:ext cx="2864100" cy="365100"/>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70" name="Google Shape;870;p117"/>
          <p:cNvSpPr txBox="1">
            <a:spLocks noGrp="1"/>
          </p:cNvSpPr>
          <p:nvPr>
            <p:ph type="sldNum" idx="12"/>
          </p:nvPr>
        </p:nvSpPr>
        <p:spPr>
          <a:xfrm>
            <a:off x="8610600" y="6139793"/>
            <a:ext cx="2891100" cy="365100"/>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
        <p:nvSpPr>
          <p:cNvPr id="871" name="Google Shape;871;p117"/>
          <p:cNvSpPr txBox="1">
            <a:spLocks noGrp="1"/>
          </p:cNvSpPr>
          <p:nvPr>
            <p:ph type="title"/>
          </p:nvPr>
        </p:nvSpPr>
        <p:spPr>
          <a:xfrm>
            <a:off x="717176" y="457200"/>
            <a:ext cx="10784400" cy="10266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accent3"/>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Tree>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showMasterSp="0" matchingName="Title Only">
  <p:cSld name="Title Only">
    <p:bg>
      <p:bgPr>
        <a:solidFill>
          <a:schemeClr val="accent3"/>
        </a:solidFill>
        <a:effectLst/>
      </p:bgPr>
    </p:bg>
    <p:spTree>
      <p:nvGrpSpPr>
        <p:cNvPr id="1" name="Shape 872"/>
        <p:cNvGrpSpPr/>
        <p:nvPr/>
      </p:nvGrpSpPr>
      <p:grpSpPr>
        <a:xfrm>
          <a:off x="0" y="0"/>
          <a:ext cx="0" cy="0"/>
          <a:chOff x="0" y="0"/>
          <a:chExt cx="0" cy="0"/>
        </a:xfrm>
      </p:grpSpPr>
      <p:sp>
        <p:nvSpPr>
          <p:cNvPr id="873" name="Google Shape;873;p118"/>
          <p:cNvSpPr/>
          <p:nvPr/>
        </p:nvSpPr>
        <p:spPr>
          <a:xfrm>
            <a:off x="206188" y="215153"/>
            <a:ext cx="11775000" cy="6432300"/>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874" name="Google Shape;874;p118"/>
          <p:cNvSpPr txBox="1">
            <a:spLocks noGrp="1"/>
          </p:cNvSpPr>
          <p:nvPr>
            <p:ph type="dt" idx="10"/>
          </p:nvPr>
        </p:nvSpPr>
        <p:spPr>
          <a:xfrm>
            <a:off x="3854824" y="6139793"/>
            <a:ext cx="4509300" cy="365100"/>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75" name="Google Shape;875;p118"/>
          <p:cNvSpPr txBox="1">
            <a:spLocks noGrp="1"/>
          </p:cNvSpPr>
          <p:nvPr>
            <p:ph type="ftr" idx="11"/>
          </p:nvPr>
        </p:nvSpPr>
        <p:spPr>
          <a:xfrm>
            <a:off x="717176" y="6139793"/>
            <a:ext cx="2864100" cy="365100"/>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76" name="Google Shape;876;p118"/>
          <p:cNvSpPr txBox="1">
            <a:spLocks noGrp="1"/>
          </p:cNvSpPr>
          <p:nvPr>
            <p:ph type="sldNum" idx="12"/>
          </p:nvPr>
        </p:nvSpPr>
        <p:spPr>
          <a:xfrm>
            <a:off x="8610600" y="6139793"/>
            <a:ext cx="2891100" cy="365100"/>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
        <p:nvSpPr>
          <p:cNvPr id="877" name="Google Shape;877;p118"/>
          <p:cNvSpPr txBox="1">
            <a:spLocks noGrp="1"/>
          </p:cNvSpPr>
          <p:nvPr>
            <p:ph type="title"/>
          </p:nvPr>
        </p:nvSpPr>
        <p:spPr>
          <a:xfrm>
            <a:off x="717176" y="457200"/>
            <a:ext cx="10784400" cy="10266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accent3"/>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Tree>
  </p:cSld>
  <p:clrMapOvr>
    <a:masterClrMapping/>
  </p:clrMapOvr>
</p:sldLayout>
</file>

<file path=ppt/slideLayouts/slideLayout114.xml><?xml version="1.0" encoding="utf-8"?>
<p:sldLayout xmlns:a="http://schemas.openxmlformats.org/drawingml/2006/main" xmlns:r="http://schemas.openxmlformats.org/officeDocument/2006/relationships" xmlns:p="http://schemas.openxmlformats.org/presentationml/2006/main" showMasterSp="0" matchingName="Blank">
  <p:cSld name="Blank">
    <p:bg>
      <p:bgPr>
        <a:solidFill>
          <a:schemeClr val="accent3"/>
        </a:solidFill>
        <a:effectLst/>
      </p:bgPr>
    </p:bg>
    <p:spTree>
      <p:nvGrpSpPr>
        <p:cNvPr id="1" name="Shape 878"/>
        <p:cNvGrpSpPr/>
        <p:nvPr/>
      </p:nvGrpSpPr>
      <p:grpSpPr>
        <a:xfrm>
          <a:off x="0" y="0"/>
          <a:ext cx="0" cy="0"/>
          <a:chOff x="0" y="0"/>
          <a:chExt cx="0" cy="0"/>
        </a:xfrm>
      </p:grpSpPr>
      <p:sp>
        <p:nvSpPr>
          <p:cNvPr id="879" name="Google Shape;879;p119"/>
          <p:cNvSpPr/>
          <p:nvPr/>
        </p:nvSpPr>
        <p:spPr>
          <a:xfrm>
            <a:off x="206188" y="215153"/>
            <a:ext cx="11775000" cy="6432300"/>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r>
              <a:rPr lang="en-US" sz="1800" b="0" i="0" u="none" strike="noStrike" cap="none">
                <a:solidFill>
                  <a:schemeClr val="lt1"/>
                </a:solidFill>
                <a:latin typeface="Calibri"/>
                <a:ea typeface="Calibri"/>
                <a:cs typeface="Calibri"/>
                <a:sym typeface="Calibri"/>
              </a:rPr>
              <a:t>v</a:t>
            </a:r>
            <a:endParaRPr sz="1800" b="0" i="0" u="none" strike="noStrike" cap="none">
              <a:solidFill>
                <a:schemeClr val="lt1"/>
              </a:solidFill>
              <a:latin typeface="Calibri"/>
              <a:ea typeface="Calibri"/>
              <a:cs typeface="Calibri"/>
              <a:sym typeface="Calibri"/>
            </a:endParaRPr>
          </a:p>
        </p:txBody>
      </p:sp>
      <p:sp>
        <p:nvSpPr>
          <p:cNvPr id="880" name="Google Shape;880;p119"/>
          <p:cNvSpPr txBox="1">
            <a:spLocks noGrp="1"/>
          </p:cNvSpPr>
          <p:nvPr>
            <p:ph type="dt" idx="10"/>
          </p:nvPr>
        </p:nvSpPr>
        <p:spPr>
          <a:xfrm>
            <a:off x="3854824" y="6139793"/>
            <a:ext cx="4509300" cy="365100"/>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81" name="Google Shape;881;p119"/>
          <p:cNvSpPr txBox="1">
            <a:spLocks noGrp="1"/>
          </p:cNvSpPr>
          <p:nvPr>
            <p:ph type="ftr" idx="11"/>
          </p:nvPr>
        </p:nvSpPr>
        <p:spPr>
          <a:xfrm>
            <a:off x="717176" y="6139793"/>
            <a:ext cx="2864100" cy="365100"/>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82" name="Google Shape;882;p119"/>
          <p:cNvSpPr txBox="1">
            <a:spLocks noGrp="1"/>
          </p:cNvSpPr>
          <p:nvPr>
            <p:ph type="sldNum" idx="12"/>
          </p:nvPr>
        </p:nvSpPr>
        <p:spPr>
          <a:xfrm>
            <a:off x="8610600" y="6139793"/>
            <a:ext cx="2891100" cy="365100"/>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
        <p:nvSpPr>
          <p:cNvPr id="883" name="Google Shape;883;p119"/>
          <p:cNvSpPr txBox="1">
            <a:spLocks noGrp="1"/>
          </p:cNvSpPr>
          <p:nvPr>
            <p:ph type="body" idx="1"/>
          </p:nvPr>
        </p:nvSpPr>
        <p:spPr>
          <a:xfrm>
            <a:off x="717176" y="659958"/>
            <a:ext cx="10784400" cy="53988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115.xml><?xml version="1.0" encoding="utf-8"?>
<p:sldLayout xmlns:a="http://schemas.openxmlformats.org/drawingml/2006/main" xmlns:r="http://schemas.openxmlformats.org/officeDocument/2006/relationships" xmlns:p="http://schemas.openxmlformats.org/presentationml/2006/main" showMasterSp="0" matchingName="Follow Us">
  <p:cSld name="Follow Us">
    <p:bg>
      <p:bgPr>
        <a:solidFill>
          <a:schemeClr val="accent3"/>
        </a:solidFill>
        <a:effectLst/>
      </p:bgPr>
    </p:bg>
    <p:spTree>
      <p:nvGrpSpPr>
        <p:cNvPr id="1" name="Shape 884"/>
        <p:cNvGrpSpPr/>
        <p:nvPr/>
      </p:nvGrpSpPr>
      <p:grpSpPr>
        <a:xfrm>
          <a:off x="0" y="0"/>
          <a:ext cx="0" cy="0"/>
          <a:chOff x="0" y="0"/>
          <a:chExt cx="0" cy="0"/>
        </a:xfrm>
      </p:grpSpPr>
      <p:sp>
        <p:nvSpPr>
          <p:cNvPr id="885" name="Google Shape;885;p120"/>
          <p:cNvSpPr/>
          <p:nvPr/>
        </p:nvSpPr>
        <p:spPr>
          <a:xfrm>
            <a:off x="206188" y="215153"/>
            <a:ext cx="11775000" cy="6432300"/>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pic>
        <p:nvPicPr>
          <p:cNvPr id="886" name="Google Shape;886;p120" descr="Decorative line break"/>
          <p:cNvPicPr preferRelativeResize="0"/>
          <p:nvPr/>
        </p:nvPicPr>
        <p:blipFill rotWithShape="1">
          <a:blip r:embed="rId2">
            <a:alphaModFix/>
          </a:blip>
          <a:srcRect/>
          <a:stretch/>
        </p:blipFill>
        <p:spPr>
          <a:xfrm>
            <a:off x="5452870" y="3848895"/>
            <a:ext cx="1286259" cy="24384"/>
          </a:xfrm>
          <a:prstGeom prst="rect">
            <a:avLst/>
          </a:prstGeom>
          <a:noFill/>
          <a:ln>
            <a:noFill/>
          </a:ln>
        </p:spPr>
      </p:pic>
      <p:sp>
        <p:nvSpPr>
          <p:cNvPr id="887" name="Google Shape;887;p120"/>
          <p:cNvSpPr txBox="1">
            <a:spLocks noGrp="1"/>
          </p:cNvSpPr>
          <p:nvPr>
            <p:ph type="ctrTitle"/>
          </p:nvPr>
        </p:nvSpPr>
        <p:spPr>
          <a:xfrm>
            <a:off x="1524000" y="1499125"/>
            <a:ext cx="9144000" cy="2387700"/>
          </a:xfrm>
          <a:prstGeom prst="rect">
            <a:avLst/>
          </a:prstGeom>
          <a:noFill/>
          <a:ln>
            <a:noFill/>
          </a:ln>
        </p:spPr>
        <p:txBody>
          <a:bodyPr spcFirstLastPara="1" wrap="square" lIns="91425" tIns="45700" rIns="91425" bIns="45700" anchor="b" anchorCtr="0">
            <a:noAutofit/>
          </a:bodyPr>
          <a:lstStyle>
            <a:lvl1pPr lvl="0" algn="ctr">
              <a:lnSpc>
                <a:spcPct val="90000"/>
              </a:lnSpc>
              <a:spcBef>
                <a:spcPts val="0"/>
              </a:spcBef>
              <a:spcAft>
                <a:spcPts val="0"/>
              </a:spcAft>
              <a:buClr>
                <a:schemeClr val="accent3"/>
              </a:buClr>
              <a:buSzPts val="12000"/>
              <a:buFont typeface="Calibri"/>
              <a:buNone/>
              <a:defRPr sz="12000">
                <a:solidFill>
                  <a:schemeClr val="accent3"/>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888" name="Google Shape;888;p120"/>
          <p:cNvSpPr txBox="1">
            <a:spLocks noGrp="1"/>
          </p:cNvSpPr>
          <p:nvPr>
            <p:ph type="dt" idx="10"/>
          </p:nvPr>
        </p:nvSpPr>
        <p:spPr>
          <a:xfrm>
            <a:off x="3854824" y="6139793"/>
            <a:ext cx="4509300" cy="365100"/>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89" name="Google Shape;889;p120"/>
          <p:cNvSpPr txBox="1">
            <a:spLocks noGrp="1"/>
          </p:cNvSpPr>
          <p:nvPr>
            <p:ph type="ftr" idx="11"/>
          </p:nvPr>
        </p:nvSpPr>
        <p:spPr>
          <a:xfrm>
            <a:off x="717176" y="6139793"/>
            <a:ext cx="2864100" cy="365100"/>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90" name="Google Shape;890;p120"/>
          <p:cNvSpPr txBox="1">
            <a:spLocks noGrp="1"/>
          </p:cNvSpPr>
          <p:nvPr>
            <p:ph type="sldNum" idx="12"/>
          </p:nvPr>
        </p:nvSpPr>
        <p:spPr>
          <a:xfrm>
            <a:off x="8610600" y="6139793"/>
            <a:ext cx="2891100" cy="365100"/>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pic>
        <p:nvPicPr>
          <p:cNvPr id="891" name="Google Shape;891;p120" descr="Twitter icon"/>
          <p:cNvPicPr preferRelativeResize="0"/>
          <p:nvPr/>
        </p:nvPicPr>
        <p:blipFill rotWithShape="1">
          <a:blip r:embed="rId3">
            <a:alphaModFix/>
          </a:blip>
          <a:srcRect/>
          <a:stretch/>
        </p:blipFill>
        <p:spPr>
          <a:xfrm>
            <a:off x="2718290" y="4043402"/>
            <a:ext cx="500040" cy="500040"/>
          </a:xfrm>
          <a:prstGeom prst="rect">
            <a:avLst/>
          </a:prstGeom>
          <a:noFill/>
          <a:ln>
            <a:noFill/>
          </a:ln>
        </p:spPr>
      </p:pic>
      <p:pic>
        <p:nvPicPr>
          <p:cNvPr id="892" name="Google Shape;892;p120" descr="Facebook icon"/>
          <p:cNvPicPr preferRelativeResize="0"/>
          <p:nvPr/>
        </p:nvPicPr>
        <p:blipFill rotWithShape="1">
          <a:blip r:embed="rId4">
            <a:alphaModFix/>
          </a:blip>
          <a:srcRect/>
          <a:stretch/>
        </p:blipFill>
        <p:spPr>
          <a:xfrm>
            <a:off x="9024960" y="4043402"/>
            <a:ext cx="500040" cy="500040"/>
          </a:xfrm>
          <a:prstGeom prst="rect">
            <a:avLst/>
          </a:prstGeom>
          <a:noFill/>
          <a:ln>
            <a:noFill/>
          </a:ln>
        </p:spPr>
      </p:pic>
      <p:sp>
        <p:nvSpPr>
          <p:cNvPr id="893" name="Google Shape;893;p120"/>
          <p:cNvSpPr txBox="1"/>
          <p:nvPr/>
        </p:nvSpPr>
        <p:spPr>
          <a:xfrm>
            <a:off x="2718290" y="4043402"/>
            <a:ext cx="6806700" cy="46170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chemeClr val="accent1"/>
              </a:buClr>
              <a:buSzPts val="2400"/>
              <a:buFont typeface="Calibri"/>
              <a:buNone/>
            </a:pPr>
            <a:r>
              <a:rPr lang="en-US" sz="2400" b="0" i="0" u="none" strike="noStrike" cap="none">
                <a:solidFill>
                  <a:schemeClr val="accent1"/>
                </a:solidFill>
                <a:latin typeface="Calibri"/>
                <a:ea typeface="Calibri"/>
                <a:cs typeface="Calibri"/>
                <a:sym typeface="Calibri"/>
              </a:rPr>
              <a:t>twitter.com/ORDeptEd | fb.com/ORDeptEd</a:t>
            </a:r>
            <a:endParaRPr sz="2400" b="0" i="0" u="none" strike="noStrike" cap="none">
              <a:solidFill>
                <a:schemeClr val="accent1"/>
              </a:solidFill>
              <a:latin typeface="Calibri"/>
              <a:ea typeface="Calibri"/>
              <a:cs typeface="Calibri"/>
              <a:sym typeface="Calibri"/>
            </a:endParaRPr>
          </a:p>
        </p:txBody>
      </p:sp>
    </p:spTree>
  </p:cSld>
  <p:clrMapOvr>
    <a:masterClrMapping/>
  </p:clrMapOvr>
</p:sldLayout>
</file>

<file path=ppt/slideLayouts/slideLayout116.xml><?xml version="1.0" encoding="utf-8"?>
<p:sldLayout xmlns:a="http://schemas.openxmlformats.org/drawingml/2006/main" xmlns:r="http://schemas.openxmlformats.org/officeDocument/2006/relationships" xmlns:p="http://schemas.openxmlformats.org/presentationml/2006/main" showMasterSp="0" matchingName="Red_10-Large Type">
  <p:cSld name="Red_10-Large Type">
    <p:bg>
      <p:bgPr>
        <a:solidFill>
          <a:schemeClr val="accent2"/>
        </a:solidFill>
        <a:effectLst/>
      </p:bgPr>
    </p:bg>
    <p:spTree>
      <p:nvGrpSpPr>
        <p:cNvPr id="1" name="Shape 894"/>
        <p:cNvGrpSpPr/>
        <p:nvPr/>
      </p:nvGrpSpPr>
      <p:grpSpPr>
        <a:xfrm>
          <a:off x="0" y="0"/>
          <a:ext cx="0" cy="0"/>
          <a:chOff x="0" y="0"/>
          <a:chExt cx="0" cy="0"/>
        </a:xfrm>
      </p:grpSpPr>
      <p:sp>
        <p:nvSpPr>
          <p:cNvPr id="895" name="Google Shape;895;p121"/>
          <p:cNvSpPr/>
          <p:nvPr/>
        </p:nvSpPr>
        <p:spPr>
          <a:xfrm>
            <a:off x="206188" y="215153"/>
            <a:ext cx="11775000" cy="6432300"/>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pic>
        <p:nvPicPr>
          <p:cNvPr id="896" name="Google Shape;896;p121" descr="Decorative line break"/>
          <p:cNvPicPr preferRelativeResize="0"/>
          <p:nvPr/>
        </p:nvPicPr>
        <p:blipFill rotWithShape="1">
          <a:blip r:embed="rId2">
            <a:alphaModFix/>
          </a:blip>
          <a:srcRect/>
          <a:stretch/>
        </p:blipFill>
        <p:spPr>
          <a:xfrm>
            <a:off x="5452870" y="3848895"/>
            <a:ext cx="1286259" cy="24384"/>
          </a:xfrm>
          <a:prstGeom prst="rect">
            <a:avLst/>
          </a:prstGeom>
          <a:noFill/>
          <a:ln>
            <a:noFill/>
          </a:ln>
        </p:spPr>
      </p:pic>
      <p:sp>
        <p:nvSpPr>
          <p:cNvPr id="897" name="Google Shape;897;p121"/>
          <p:cNvSpPr txBox="1">
            <a:spLocks noGrp="1"/>
          </p:cNvSpPr>
          <p:nvPr>
            <p:ph type="ctrTitle"/>
          </p:nvPr>
        </p:nvSpPr>
        <p:spPr>
          <a:xfrm>
            <a:off x="1524000" y="1499125"/>
            <a:ext cx="9144000" cy="2387700"/>
          </a:xfrm>
          <a:prstGeom prst="rect">
            <a:avLst/>
          </a:prstGeom>
          <a:noFill/>
          <a:ln>
            <a:noFill/>
          </a:ln>
        </p:spPr>
        <p:txBody>
          <a:bodyPr spcFirstLastPara="1" wrap="square" lIns="91425" tIns="45700" rIns="91425" bIns="45700" anchor="b" anchorCtr="0">
            <a:noAutofit/>
          </a:bodyPr>
          <a:lstStyle>
            <a:lvl1pPr lvl="0" algn="ctr">
              <a:lnSpc>
                <a:spcPct val="90000"/>
              </a:lnSpc>
              <a:spcBef>
                <a:spcPts val="0"/>
              </a:spcBef>
              <a:spcAft>
                <a:spcPts val="0"/>
              </a:spcAft>
              <a:buClr>
                <a:schemeClr val="accent2"/>
              </a:buClr>
              <a:buSzPts val="12000"/>
              <a:buFont typeface="Calibri"/>
              <a:buNone/>
              <a:defRPr sz="12000">
                <a:solidFill>
                  <a:schemeClr val="accent2"/>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898" name="Google Shape;898;p121"/>
          <p:cNvSpPr txBox="1">
            <a:spLocks noGrp="1"/>
          </p:cNvSpPr>
          <p:nvPr>
            <p:ph type="subTitle" idx="1"/>
          </p:nvPr>
        </p:nvSpPr>
        <p:spPr>
          <a:xfrm>
            <a:off x="1524000" y="4003184"/>
            <a:ext cx="9144000" cy="880500"/>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1000"/>
              </a:spcBef>
              <a:spcAft>
                <a:spcPts val="0"/>
              </a:spcAft>
              <a:buClr>
                <a:schemeClr val="accent2"/>
              </a:buClr>
              <a:buSzPts val="2400"/>
              <a:buNone/>
              <a:defRPr sz="2400">
                <a:solidFill>
                  <a:schemeClr val="accent2"/>
                </a:solidFill>
              </a:defRPr>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899" name="Google Shape;899;p121"/>
          <p:cNvSpPr txBox="1"/>
          <p:nvPr/>
        </p:nvSpPr>
        <p:spPr>
          <a:xfrm>
            <a:off x="717176" y="6188049"/>
            <a:ext cx="7647000" cy="2769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200">
                <a:solidFill>
                  <a:srgbClr val="595959"/>
                </a:solidFill>
                <a:latin typeface="Calibri"/>
                <a:ea typeface="Calibri"/>
                <a:cs typeface="Calibri"/>
                <a:sym typeface="Calibri"/>
              </a:rPr>
              <a:t>Oregon Department of Education</a:t>
            </a:r>
            <a:endParaRPr/>
          </a:p>
        </p:txBody>
      </p:sp>
      <p:sp>
        <p:nvSpPr>
          <p:cNvPr id="900" name="Google Shape;900;p121"/>
          <p:cNvSpPr txBox="1">
            <a:spLocks noGrp="1"/>
          </p:cNvSpPr>
          <p:nvPr>
            <p:ph type="sldNum" idx="12"/>
          </p:nvPr>
        </p:nvSpPr>
        <p:spPr>
          <a:xfrm>
            <a:off x="8610600" y="6139793"/>
            <a:ext cx="2891100" cy="365100"/>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7.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902"/>
        <p:cNvGrpSpPr/>
        <p:nvPr/>
      </p:nvGrpSpPr>
      <p:grpSpPr>
        <a:xfrm>
          <a:off x="0" y="0"/>
          <a:ext cx="0" cy="0"/>
          <a:chOff x="0" y="0"/>
          <a:chExt cx="0" cy="0"/>
        </a:xfrm>
      </p:grpSpPr>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matchingName="Large Type">
  <p:cSld name="Large Type">
    <p:bg>
      <p:bgPr>
        <a:solidFill>
          <a:schemeClr val="dk2"/>
        </a:solidFill>
        <a:effectLst/>
      </p:bgPr>
    </p:bg>
    <p:spTree>
      <p:nvGrpSpPr>
        <p:cNvPr id="1" name="Shape 112"/>
        <p:cNvGrpSpPr/>
        <p:nvPr/>
      </p:nvGrpSpPr>
      <p:grpSpPr>
        <a:xfrm>
          <a:off x="0" y="0"/>
          <a:ext cx="0" cy="0"/>
          <a:chOff x="0" y="0"/>
          <a:chExt cx="0" cy="0"/>
        </a:xfrm>
      </p:grpSpPr>
      <p:sp>
        <p:nvSpPr>
          <p:cNvPr id="113" name="Google Shape;113;p14"/>
          <p:cNvSpPr/>
          <p:nvPr/>
        </p:nvSpPr>
        <p:spPr>
          <a:xfrm>
            <a:off x="206188" y="215153"/>
            <a:ext cx="11775141" cy="6432176"/>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Clr>
                <a:schemeClr val="dk1"/>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114" name="Google Shape;114;p14" descr="Decorative line break"/>
          <p:cNvPicPr preferRelativeResize="0"/>
          <p:nvPr/>
        </p:nvPicPr>
        <p:blipFill rotWithShape="1">
          <a:blip r:embed="rId2">
            <a:alphaModFix/>
          </a:blip>
          <a:srcRect/>
          <a:stretch/>
        </p:blipFill>
        <p:spPr>
          <a:xfrm>
            <a:off x="5452870" y="3848895"/>
            <a:ext cx="1286259" cy="24384"/>
          </a:xfrm>
          <a:prstGeom prst="rect">
            <a:avLst/>
          </a:prstGeom>
          <a:noFill/>
          <a:ln>
            <a:noFill/>
          </a:ln>
        </p:spPr>
      </p:pic>
      <p:sp>
        <p:nvSpPr>
          <p:cNvPr id="115" name="Google Shape;115;p14"/>
          <p:cNvSpPr txBox="1">
            <a:spLocks noGrp="1"/>
          </p:cNvSpPr>
          <p:nvPr>
            <p:ph type="ctrTitle"/>
          </p:nvPr>
        </p:nvSpPr>
        <p:spPr>
          <a:xfrm>
            <a:off x="1524000" y="1499125"/>
            <a:ext cx="9144000" cy="2387600"/>
          </a:xfrm>
          <a:prstGeom prst="rect">
            <a:avLst/>
          </a:prstGeom>
          <a:noFill/>
          <a:ln>
            <a:noFill/>
          </a:ln>
        </p:spPr>
        <p:txBody>
          <a:bodyPr spcFirstLastPara="1" wrap="square" lIns="91425" tIns="45700" rIns="91425" bIns="45700" anchor="b" anchorCtr="0">
            <a:noAutofit/>
          </a:bodyPr>
          <a:lstStyle>
            <a:lvl1pPr lvl="0" algn="ctr">
              <a:lnSpc>
                <a:spcPct val="90000"/>
              </a:lnSpc>
              <a:spcBef>
                <a:spcPts val="0"/>
              </a:spcBef>
              <a:spcAft>
                <a:spcPts val="0"/>
              </a:spcAft>
              <a:buClr>
                <a:schemeClr val="dk2"/>
              </a:buClr>
              <a:buSzPts val="12000"/>
              <a:buFont typeface="Calibri"/>
              <a:buNone/>
              <a:defRPr sz="12000">
                <a:solidFill>
                  <a:schemeClr val="dk2"/>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16" name="Google Shape;116;p14"/>
          <p:cNvSpPr txBox="1">
            <a:spLocks noGrp="1"/>
          </p:cNvSpPr>
          <p:nvPr>
            <p:ph type="dt" idx="10"/>
          </p:nvPr>
        </p:nvSpPr>
        <p:spPr>
          <a:xfrm>
            <a:off x="3854824" y="6139793"/>
            <a:ext cx="4509246"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Clr>
                <a:schemeClr val="dk2"/>
              </a:buClr>
              <a:buSzPts val="1400"/>
              <a:buFont typeface="Calibri"/>
              <a:buNone/>
              <a:defRPr/>
            </a:lvl1pPr>
            <a:lvl2pPr lvl="1" algn="l">
              <a:spcBef>
                <a:spcPts val="0"/>
              </a:spcBef>
              <a:spcAft>
                <a:spcPts val="0"/>
              </a:spcAft>
              <a:buClr>
                <a:schemeClr val="dk1"/>
              </a:buClr>
              <a:buSzPts val="1400"/>
              <a:buFont typeface="Calibri"/>
              <a:buNone/>
              <a:defRPr/>
            </a:lvl2pPr>
            <a:lvl3pPr lvl="2" algn="l">
              <a:spcBef>
                <a:spcPts val="0"/>
              </a:spcBef>
              <a:spcAft>
                <a:spcPts val="0"/>
              </a:spcAft>
              <a:buClr>
                <a:schemeClr val="dk1"/>
              </a:buClr>
              <a:buSzPts val="1400"/>
              <a:buFont typeface="Calibri"/>
              <a:buNone/>
              <a:defRPr/>
            </a:lvl3pPr>
            <a:lvl4pPr lvl="3" algn="l">
              <a:spcBef>
                <a:spcPts val="0"/>
              </a:spcBef>
              <a:spcAft>
                <a:spcPts val="0"/>
              </a:spcAft>
              <a:buClr>
                <a:schemeClr val="dk1"/>
              </a:buClr>
              <a:buSzPts val="1400"/>
              <a:buFont typeface="Calibri"/>
              <a:buNone/>
              <a:defRPr/>
            </a:lvl4pPr>
            <a:lvl5pPr lvl="4" algn="l">
              <a:spcBef>
                <a:spcPts val="0"/>
              </a:spcBef>
              <a:spcAft>
                <a:spcPts val="0"/>
              </a:spcAft>
              <a:buClr>
                <a:schemeClr val="dk1"/>
              </a:buClr>
              <a:buSzPts val="1400"/>
              <a:buFont typeface="Calibri"/>
              <a:buNone/>
              <a:defRPr/>
            </a:lvl5pPr>
            <a:lvl6pPr lvl="5" algn="l">
              <a:spcBef>
                <a:spcPts val="0"/>
              </a:spcBef>
              <a:spcAft>
                <a:spcPts val="0"/>
              </a:spcAft>
              <a:buClr>
                <a:schemeClr val="dk1"/>
              </a:buClr>
              <a:buSzPts val="1400"/>
              <a:buFont typeface="Calibri"/>
              <a:buNone/>
              <a:defRPr/>
            </a:lvl6pPr>
            <a:lvl7pPr lvl="6" algn="l">
              <a:spcBef>
                <a:spcPts val="0"/>
              </a:spcBef>
              <a:spcAft>
                <a:spcPts val="0"/>
              </a:spcAft>
              <a:buClr>
                <a:schemeClr val="dk1"/>
              </a:buClr>
              <a:buSzPts val="1400"/>
              <a:buFont typeface="Calibri"/>
              <a:buNone/>
              <a:defRPr/>
            </a:lvl7pPr>
            <a:lvl8pPr lvl="7" algn="l">
              <a:spcBef>
                <a:spcPts val="0"/>
              </a:spcBef>
              <a:spcAft>
                <a:spcPts val="0"/>
              </a:spcAft>
              <a:buClr>
                <a:schemeClr val="dk1"/>
              </a:buClr>
              <a:buSzPts val="1400"/>
              <a:buFont typeface="Calibri"/>
              <a:buNone/>
              <a:defRPr/>
            </a:lvl8pPr>
            <a:lvl9pPr lvl="8" algn="l">
              <a:spcBef>
                <a:spcPts val="0"/>
              </a:spcBef>
              <a:spcAft>
                <a:spcPts val="0"/>
              </a:spcAft>
              <a:buClr>
                <a:schemeClr val="dk1"/>
              </a:buClr>
              <a:buSzPts val="1400"/>
              <a:buFont typeface="Calibri"/>
              <a:buNone/>
              <a:defRPr/>
            </a:lvl9pPr>
          </a:lstStyle>
          <a:p>
            <a:endParaRPr/>
          </a:p>
        </p:txBody>
      </p:sp>
      <p:sp>
        <p:nvSpPr>
          <p:cNvPr id="117" name="Google Shape;117;p14"/>
          <p:cNvSpPr txBox="1">
            <a:spLocks noGrp="1"/>
          </p:cNvSpPr>
          <p:nvPr>
            <p:ph type="ftr" idx="11"/>
          </p:nvPr>
        </p:nvSpPr>
        <p:spPr>
          <a:xfrm>
            <a:off x="717176" y="6139793"/>
            <a:ext cx="2864224"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Clr>
                <a:schemeClr val="dk2"/>
              </a:buClr>
              <a:buSzPts val="1400"/>
              <a:buFont typeface="Calibri"/>
              <a:buNone/>
              <a:defRPr/>
            </a:lvl1pPr>
            <a:lvl2pPr lvl="1" algn="l">
              <a:spcBef>
                <a:spcPts val="0"/>
              </a:spcBef>
              <a:spcAft>
                <a:spcPts val="0"/>
              </a:spcAft>
              <a:buClr>
                <a:schemeClr val="dk1"/>
              </a:buClr>
              <a:buSzPts val="1400"/>
              <a:buFont typeface="Calibri"/>
              <a:buNone/>
              <a:defRPr/>
            </a:lvl2pPr>
            <a:lvl3pPr lvl="2" algn="l">
              <a:spcBef>
                <a:spcPts val="0"/>
              </a:spcBef>
              <a:spcAft>
                <a:spcPts val="0"/>
              </a:spcAft>
              <a:buClr>
                <a:schemeClr val="dk1"/>
              </a:buClr>
              <a:buSzPts val="1400"/>
              <a:buFont typeface="Calibri"/>
              <a:buNone/>
              <a:defRPr/>
            </a:lvl3pPr>
            <a:lvl4pPr lvl="3" algn="l">
              <a:spcBef>
                <a:spcPts val="0"/>
              </a:spcBef>
              <a:spcAft>
                <a:spcPts val="0"/>
              </a:spcAft>
              <a:buClr>
                <a:schemeClr val="dk1"/>
              </a:buClr>
              <a:buSzPts val="1400"/>
              <a:buFont typeface="Calibri"/>
              <a:buNone/>
              <a:defRPr/>
            </a:lvl4pPr>
            <a:lvl5pPr lvl="4" algn="l">
              <a:spcBef>
                <a:spcPts val="0"/>
              </a:spcBef>
              <a:spcAft>
                <a:spcPts val="0"/>
              </a:spcAft>
              <a:buClr>
                <a:schemeClr val="dk1"/>
              </a:buClr>
              <a:buSzPts val="1400"/>
              <a:buFont typeface="Calibri"/>
              <a:buNone/>
              <a:defRPr/>
            </a:lvl5pPr>
            <a:lvl6pPr lvl="5" algn="l">
              <a:spcBef>
                <a:spcPts val="0"/>
              </a:spcBef>
              <a:spcAft>
                <a:spcPts val="0"/>
              </a:spcAft>
              <a:buClr>
                <a:schemeClr val="dk1"/>
              </a:buClr>
              <a:buSzPts val="1400"/>
              <a:buFont typeface="Calibri"/>
              <a:buNone/>
              <a:defRPr/>
            </a:lvl6pPr>
            <a:lvl7pPr lvl="6" algn="l">
              <a:spcBef>
                <a:spcPts val="0"/>
              </a:spcBef>
              <a:spcAft>
                <a:spcPts val="0"/>
              </a:spcAft>
              <a:buClr>
                <a:schemeClr val="dk1"/>
              </a:buClr>
              <a:buSzPts val="1400"/>
              <a:buFont typeface="Calibri"/>
              <a:buNone/>
              <a:defRPr/>
            </a:lvl7pPr>
            <a:lvl8pPr lvl="7" algn="l">
              <a:spcBef>
                <a:spcPts val="0"/>
              </a:spcBef>
              <a:spcAft>
                <a:spcPts val="0"/>
              </a:spcAft>
              <a:buClr>
                <a:schemeClr val="dk1"/>
              </a:buClr>
              <a:buSzPts val="1400"/>
              <a:buFont typeface="Calibri"/>
              <a:buNone/>
              <a:defRPr/>
            </a:lvl8pPr>
            <a:lvl9pPr lvl="8" algn="l">
              <a:spcBef>
                <a:spcPts val="0"/>
              </a:spcBef>
              <a:spcAft>
                <a:spcPts val="0"/>
              </a:spcAft>
              <a:buClr>
                <a:schemeClr val="dk1"/>
              </a:buClr>
              <a:buSzPts val="1400"/>
              <a:buFont typeface="Calibri"/>
              <a:buNone/>
              <a:defRPr/>
            </a:lvl9pPr>
          </a:lstStyle>
          <a:p>
            <a:endParaRPr/>
          </a:p>
        </p:txBody>
      </p:sp>
      <p:sp>
        <p:nvSpPr>
          <p:cNvPr id="118" name="Google Shape;118;p14"/>
          <p:cNvSpPr txBox="1">
            <a:spLocks noGrp="1"/>
          </p:cNvSpPr>
          <p:nvPr>
            <p:ph type="sldNum" idx="12"/>
          </p:nvPr>
        </p:nvSpPr>
        <p:spPr>
          <a:xfrm>
            <a:off x="8610600" y="6139793"/>
            <a:ext cx="2891118" cy="365125"/>
          </a:xfrm>
          <a:prstGeom prst="rect">
            <a:avLst/>
          </a:prstGeom>
          <a:noFill/>
          <a:ln>
            <a:noFill/>
          </a:ln>
        </p:spPr>
        <p:txBody>
          <a:bodyPr spcFirstLastPara="1" wrap="square" lIns="91425" tIns="45700" rIns="91425" bIns="45700" anchor="ctr" anchorCtr="0">
            <a:noAutofit/>
          </a:bodyPr>
          <a:lstStyle>
            <a:lvl1pPr marL="0" marR="0" lvl="0" indent="0" algn="r">
              <a:spcBef>
                <a:spcPts val="0"/>
              </a:spcBef>
              <a:spcAft>
                <a:spcPts val="0"/>
              </a:spcAft>
              <a:buClr>
                <a:schemeClr val="dk2"/>
              </a:buClr>
              <a:buSzPts val="1200"/>
              <a:buFont typeface="Calibri"/>
              <a:buNone/>
              <a:defRPr sz="1200" b="0" i="0" u="none" strike="noStrike" cap="none">
                <a:solidFill>
                  <a:schemeClr val="dk2"/>
                </a:solidFill>
                <a:latin typeface="Calibri"/>
                <a:ea typeface="Calibri"/>
                <a:cs typeface="Calibri"/>
                <a:sym typeface="Calibri"/>
              </a:defRPr>
            </a:lvl1pPr>
            <a:lvl2pPr marL="0" marR="0" lvl="1" indent="0" algn="r">
              <a:spcBef>
                <a:spcPts val="0"/>
              </a:spcBef>
              <a:spcAft>
                <a:spcPts val="0"/>
              </a:spcAft>
              <a:buClr>
                <a:schemeClr val="dk2"/>
              </a:buClr>
              <a:buSzPts val="1200"/>
              <a:buFont typeface="Calibri"/>
              <a:buNone/>
              <a:defRPr sz="1200" b="0" i="0" u="none" strike="noStrike" cap="none">
                <a:solidFill>
                  <a:schemeClr val="dk2"/>
                </a:solidFill>
                <a:latin typeface="Calibri"/>
                <a:ea typeface="Calibri"/>
                <a:cs typeface="Calibri"/>
                <a:sym typeface="Calibri"/>
              </a:defRPr>
            </a:lvl2pPr>
            <a:lvl3pPr marL="0" marR="0" lvl="2" indent="0" algn="r">
              <a:spcBef>
                <a:spcPts val="0"/>
              </a:spcBef>
              <a:spcAft>
                <a:spcPts val="0"/>
              </a:spcAft>
              <a:buClr>
                <a:schemeClr val="dk2"/>
              </a:buClr>
              <a:buSzPts val="1200"/>
              <a:buFont typeface="Calibri"/>
              <a:buNone/>
              <a:defRPr sz="1200" b="0" i="0" u="none" strike="noStrike" cap="none">
                <a:solidFill>
                  <a:schemeClr val="dk2"/>
                </a:solidFill>
                <a:latin typeface="Calibri"/>
                <a:ea typeface="Calibri"/>
                <a:cs typeface="Calibri"/>
                <a:sym typeface="Calibri"/>
              </a:defRPr>
            </a:lvl3pPr>
            <a:lvl4pPr marL="0" marR="0" lvl="3" indent="0" algn="r">
              <a:spcBef>
                <a:spcPts val="0"/>
              </a:spcBef>
              <a:spcAft>
                <a:spcPts val="0"/>
              </a:spcAft>
              <a:buClr>
                <a:schemeClr val="dk2"/>
              </a:buClr>
              <a:buSzPts val="1200"/>
              <a:buFont typeface="Calibri"/>
              <a:buNone/>
              <a:defRPr sz="1200" b="0" i="0" u="none" strike="noStrike" cap="none">
                <a:solidFill>
                  <a:schemeClr val="dk2"/>
                </a:solidFill>
                <a:latin typeface="Calibri"/>
                <a:ea typeface="Calibri"/>
                <a:cs typeface="Calibri"/>
                <a:sym typeface="Calibri"/>
              </a:defRPr>
            </a:lvl4pPr>
            <a:lvl5pPr marL="0" marR="0" lvl="4" indent="0" algn="r">
              <a:spcBef>
                <a:spcPts val="0"/>
              </a:spcBef>
              <a:spcAft>
                <a:spcPts val="0"/>
              </a:spcAft>
              <a:buClr>
                <a:schemeClr val="dk2"/>
              </a:buClr>
              <a:buSzPts val="1200"/>
              <a:buFont typeface="Calibri"/>
              <a:buNone/>
              <a:defRPr sz="1200" b="0" i="0" u="none" strike="noStrike" cap="none">
                <a:solidFill>
                  <a:schemeClr val="dk2"/>
                </a:solidFill>
                <a:latin typeface="Calibri"/>
                <a:ea typeface="Calibri"/>
                <a:cs typeface="Calibri"/>
                <a:sym typeface="Calibri"/>
              </a:defRPr>
            </a:lvl5pPr>
            <a:lvl6pPr marL="0" marR="0" lvl="5" indent="0" algn="r">
              <a:spcBef>
                <a:spcPts val="0"/>
              </a:spcBef>
              <a:spcAft>
                <a:spcPts val="0"/>
              </a:spcAft>
              <a:buClr>
                <a:schemeClr val="dk2"/>
              </a:buClr>
              <a:buSzPts val="1200"/>
              <a:buFont typeface="Calibri"/>
              <a:buNone/>
              <a:defRPr sz="1200" b="0" i="0" u="none" strike="noStrike" cap="none">
                <a:solidFill>
                  <a:schemeClr val="dk2"/>
                </a:solidFill>
                <a:latin typeface="Calibri"/>
                <a:ea typeface="Calibri"/>
                <a:cs typeface="Calibri"/>
                <a:sym typeface="Calibri"/>
              </a:defRPr>
            </a:lvl6pPr>
            <a:lvl7pPr marL="0" marR="0" lvl="6" indent="0" algn="r">
              <a:spcBef>
                <a:spcPts val="0"/>
              </a:spcBef>
              <a:spcAft>
                <a:spcPts val="0"/>
              </a:spcAft>
              <a:buClr>
                <a:schemeClr val="dk2"/>
              </a:buClr>
              <a:buSzPts val="1200"/>
              <a:buFont typeface="Calibri"/>
              <a:buNone/>
              <a:defRPr sz="1200" b="0" i="0" u="none" strike="noStrike" cap="none">
                <a:solidFill>
                  <a:schemeClr val="dk2"/>
                </a:solidFill>
                <a:latin typeface="Calibri"/>
                <a:ea typeface="Calibri"/>
                <a:cs typeface="Calibri"/>
                <a:sym typeface="Calibri"/>
              </a:defRPr>
            </a:lvl7pPr>
            <a:lvl8pPr marL="0" marR="0" lvl="7" indent="0" algn="r">
              <a:spcBef>
                <a:spcPts val="0"/>
              </a:spcBef>
              <a:spcAft>
                <a:spcPts val="0"/>
              </a:spcAft>
              <a:buClr>
                <a:schemeClr val="dk2"/>
              </a:buClr>
              <a:buSzPts val="1200"/>
              <a:buFont typeface="Calibri"/>
              <a:buNone/>
              <a:defRPr sz="1200" b="0" i="0" u="none" strike="noStrike" cap="none">
                <a:solidFill>
                  <a:schemeClr val="dk2"/>
                </a:solidFill>
                <a:latin typeface="Calibri"/>
                <a:ea typeface="Calibri"/>
                <a:cs typeface="Calibri"/>
                <a:sym typeface="Calibri"/>
              </a:defRPr>
            </a:lvl8pPr>
            <a:lvl9pPr marL="0" marR="0" lvl="8" indent="0" algn="r">
              <a:spcBef>
                <a:spcPts val="0"/>
              </a:spcBef>
              <a:spcAft>
                <a:spcPts val="0"/>
              </a:spcAft>
              <a:buClr>
                <a:schemeClr val="dk2"/>
              </a:buClr>
              <a:buSzPts val="1200"/>
              <a:buFont typeface="Calibri"/>
              <a:buNone/>
              <a:defRPr sz="1200" b="0" i="0" u="none" strike="noStrike" cap="none">
                <a:solidFill>
                  <a:schemeClr val="dk2"/>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
        <p:nvSpPr>
          <p:cNvPr id="119" name="Google Shape;119;p14"/>
          <p:cNvSpPr txBox="1">
            <a:spLocks noGrp="1"/>
          </p:cNvSpPr>
          <p:nvPr>
            <p:ph type="subTitle" idx="1"/>
          </p:nvPr>
        </p:nvSpPr>
        <p:spPr>
          <a:xfrm>
            <a:off x="1524000" y="4003184"/>
            <a:ext cx="9144000" cy="880607"/>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1000"/>
              </a:spcBef>
              <a:spcAft>
                <a:spcPts val="0"/>
              </a:spcAft>
              <a:buClr>
                <a:schemeClr val="dk2"/>
              </a:buClr>
              <a:buSzPts val="2400"/>
              <a:buNone/>
              <a:defRPr sz="2400">
                <a:solidFill>
                  <a:schemeClr val="dk2"/>
                </a:solidFill>
              </a:defRPr>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matchingName="Title Slide" type="title">
  <p:cSld name="TITLE">
    <p:bg>
      <p:bgPr>
        <a:solidFill>
          <a:schemeClr val="dk2"/>
        </a:solidFill>
        <a:effectLst/>
      </p:bgPr>
    </p:bg>
    <p:spTree>
      <p:nvGrpSpPr>
        <p:cNvPr id="1" name="Shape 120"/>
        <p:cNvGrpSpPr/>
        <p:nvPr/>
      </p:nvGrpSpPr>
      <p:grpSpPr>
        <a:xfrm>
          <a:off x="0" y="0"/>
          <a:ext cx="0" cy="0"/>
          <a:chOff x="0" y="0"/>
          <a:chExt cx="0" cy="0"/>
        </a:xfrm>
      </p:grpSpPr>
      <p:sp>
        <p:nvSpPr>
          <p:cNvPr id="121" name="Google Shape;121;p15"/>
          <p:cNvSpPr/>
          <p:nvPr/>
        </p:nvSpPr>
        <p:spPr>
          <a:xfrm>
            <a:off x="206188" y="215153"/>
            <a:ext cx="11775141" cy="6432176"/>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Clr>
                <a:schemeClr val="dk1"/>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22" name="Google Shape;122;p15"/>
          <p:cNvSpPr/>
          <p:nvPr/>
        </p:nvSpPr>
        <p:spPr>
          <a:xfrm>
            <a:off x="206188" y="5948082"/>
            <a:ext cx="11775141" cy="699247"/>
          </a:xfrm>
          <a:prstGeom prst="rect">
            <a:avLst/>
          </a:prstGeom>
          <a:solidFill>
            <a:srgbClr val="E7F5F3"/>
          </a:solidFill>
          <a:ln>
            <a:noFill/>
          </a:ln>
        </p:spPr>
        <p:txBody>
          <a:bodyPr spcFirstLastPara="1" wrap="square" lIns="91425" tIns="45700" rIns="91425" bIns="45700" anchor="ctr" anchorCtr="0">
            <a:noAutofit/>
          </a:bodyPr>
          <a:lstStyle/>
          <a:p>
            <a:pPr marL="0" marR="0" lvl="0" indent="0" algn="ctr" rtl="0">
              <a:spcBef>
                <a:spcPts val="0"/>
              </a:spcBef>
              <a:spcAft>
                <a:spcPts val="0"/>
              </a:spcAft>
              <a:buClr>
                <a:schemeClr val="dk1"/>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123" name="Google Shape;123;p15" descr="Decorative line break"/>
          <p:cNvPicPr preferRelativeResize="0"/>
          <p:nvPr/>
        </p:nvPicPr>
        <p:blipFill rotWithShape="1">
          <a:blip r:embed="rId2">
            <a:alphaModFix/>
          </a:blip>
          <a:srcRect/>
          <a:stretch/>
        </p:blipFill>
        <p:spPr>
          <a:xfrm>
            <a:off x="5452870" y="3472133"/>
            <a:ext cx="1286259" cy="24384"/>
          </a:xfrm>
          <a:prstGeom prst="rect">
            <a:avLst/>
          </a:prstGeom>
          <a:noFill/>
          <a:ln>
            <a:noFill/>
          </a:ln>
        </p:spPr>
      </p:pic>
      <p:sp>
        <p:nvSpPr>
          <p:cNvPr id="124" name="Google Shape;124;p15"/>
          <p:cNvSpPr txBox="1">
            <a:spLocks noGrp="1"/>
          </p:cNvSpPr>
          <p:nvPr>
            <p:ph type="ctrTitle"/>
          </p:nvPr>
        </p:nvSpPr>
        <p:spPr>
          <a:xfrm>
            <a:off x="1524000" y="2486701"/>
            <a:ext cx="9144000" cy="1023261"/>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dk2"/>
              </a:buClr>
              <a:buSzPts val="5400"/>
              <a:buFont typeface="Calibri"/>
              <a:buNone/>
              <a:defRPr sz="5400">
                <a:solidFill>
                  <a:schemeClr val="dk2"/>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25" name="Google Shape;125;p15"/>
          <p:cNvSpPr txBox="1">
            <a:spLocks noGrp="1"/>
          </p:cNvSpPr>
          <p:nvPr>
            <p:ph type="subTitle" idx="1"/>
          </p:nvPr>
        </p:nvSpPr>
        <p:spPr>
          <a:xfrm>
            <a:off x="1524000" y="3602038"/>
            <a:ext cx="9144000" cy="1655762"/>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1000"/>
              </a:spcBef>
              <a:spcAft>
                <a:spcPts val="0"/>
              </a:spcAft>
              <a:buClr>
                <a:schemeClr val="dk2"/>
              </a:buClr>
              <a:buSzPts val="2400"/>
              <a:buNone/>
              <a:defRPr sz="2400">
                <a:solidFill>
                  <a:schemeClr val="dk2"/>
                </a:solidFill>
              </a:defRPr>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126" name="Google Shape;126;p15"/>
          <p:cNvSpPr txBox="1">
            <a:spLocks noGrp="1"/>
          </p:cNvSpPr>
          <p:nvPr>
            <p:ph type="dt" idx="10"/>
          </p:nvPr>
        </p:nvSpPr>
        <p:spPr>
          <a:xfrm>
            <a:off x="3854824" y="6139793"/>
            <a:ext cx="4509246"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Clr>
                <a:schemeClr val="dk2"/>
              </a:buClr>
              <a:buSzPts val="1400"/>
              <a:buFont typeface="Calibri"/>
              <a:buNone/>
              <a:defRPr/>
            </a:lvl1pPr>
            <a:lvl2pPr lvl="1" algn="l">
              <a:spcBef>
                <a:spcPts val="0"/>
              </a:spcBef>
              <a:spcAft>
                <a:spcPts val="0"/>
              </a:spcAft>
              <a:buClr>
                <a:schemeClr val="dk1"/>
              </a:buClr>
              <a:buSzPts val="1400"/>
              <a:buFont typeface="Calibri"/>
              <a:buNone/>
              <a:defRPr/>
            </a:lvl2pPr>
            <a:lvl3pPr lvl="2" algn="l">
              <a:spcBef>
                <a:spcPts val="0"/>
              </a:spcBef>
              <a:spcAft>
                <a:spcPts val="0"/>
              </a:spcAft>
              <a:buClr>
                <a:schemeClr val="dk1"/>
              </a:buClr>
              <a:buSzPts val="1400"/>
              <a:buFont typeface="Calibri"/>
              <a:buNone/>
              <a:defRPr/>
            </a:lvl3pPr>
            <a:lvl4pPr lvl="3" algn="l">
              <a:spcBef>
                <a:spcPts val="0"/>
              </a:spcBef>
              <a:spcAft>
                <a:spcPts val="0"/>
              </a:spcAft>
              <a:buClr>
                <a:schemeClr val="dk1"/>
              </a:buClr>
              <a:buSzPts val="1400"/>
              <a:buFont typeface="Calibri"/>
              <a:buNone/>
              <a:defRPr/>
            </a:lvl4pPr>
            <a:lvl5pPr lvl="4" algn="l">
              <a:spcBef>
                <a:spcPts val="0"/>
              </a:spcBef>
              <a:spcAft>
                <a:spcPts val="0"/>
              </a:spcAft>
              <a:buClr>
                <a:schemeClr val="dk1"/>
              </a:buClr>
              <a:buSzPts val="1400"/>
              <a:buFont typeface="Calibri"/>
              <a:buNone/>
              <a:defRPr/>
            </a:lvl5pPr>
            <a:lvl6pPr lvl="5" algn="l">
              <a:spcBef>
                <a:spcPts val="0"/>
              </a:spcBef>
              <a:spcAft>
                <a:spcPts val="0"/>
              </a:spcAft>
              <a:buClr>
                <a:schemeClr val="dk1"/>
              </a:buClr>
              <a:buSzPts val="1400"/>
              <a:buFont typeface="Calibri"/>
              <a:buNone/>
              <a:defRPr/>
            </a:lvl6pPr>
            <a:lvl7pPr lvl="6" algn="l">
              <a:spcBef>
                <a:spcPts val="0"/>
              </a:spcBef>
              <a:spcAft>
                <a:spcPts val="0"/>
              </a:spcAft>
              <a:buClr>
                <a:schemeClr val="dk1"/>
              </a:buClr>
              <a:buSzPts val="1400"/>
              <a:buFont typeface="Calibri"/>
              <a:buNone/>
              <a:defRPr/>
            </a:lvl7pPr>
            <a:lvl8pPr lvl="7" algn="l">
              <a:spcBef>
                <a:spcPts val="0"/>
              </a:spcBef>
              <a:spcAft>
                <a:spcPts val="0"/>
              </a:spcAft>
              <a:buClr>
                <a:schemeClr val="dk1"/>
              </a:buClr>
              <a:buSzPts val="1400"/>
              <a:buFont typeface="Calibri"/>
              <a:buNone/>
              <a:defRPr/>
            </a:lvl8pPr>
            <a:lvl9pPr lvl="8" algn="l">
              <a:spcBef>
                <a:spcPts val="0"/>
              </a:spcBef>
              <a:spcAft>
                <a:spcPts val="0"/>
              </a:spcAft>
              <a:buClr>
                <a:schemeClr val="dk1"/>
              </a:buClr>
              <a:buSzPts val="1400"/>
              <a:buFont typeface="Calibri"/>
              <a:buNone/>
              <a:defRPr/>
            </a:lvl9pPr>
          </a:lstStyle>
          <a:p>
            <a:endParaRPr/>
          </a:p>
        </p:txBody>
      </p:sp>
      <p:sp>
        <p:nvSpPr>
          <p:cNvPr id="127" name="Google Shape;127;p15"/>
          <p:cNvSpPr txBox="1">
            <a:spLocks noGrp="1"/>
          </p:cNvSpPr>
          <p:nvPr>
            <p:ph type="ftr" idx="11"/>
          </p:nvPr>
        </p:nvSpPr>
        <p:spPr>
          <a:xfrm>
            <a:off x="717176" y="6139793"/>
            <a:ext cx="2864224"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Clr>
                <a:schemeClr val="dk2"/>
              </a:buClr>
              <a:buSzPts val="1400"/>
              <a:buFont typeface="Calibri"/>
              <a:buNone/>
              <a:defRPr/>
            </a:lvl1pPr>
            <a:lvl2pPr lvl="1" algn="l">
              <a:spcBef>
                <a:spcPts val="0"/>
              </a:spcBef>
              <a:spcAft>
                <a:spcPts val="0"/>
              </a:spcAft>
              <a:buClr>
                <a:schemeClr val="dk1"/>
              </a:buClr>
              <a:buSzPts val="1400"/>
              <a:buFont typeface="Calibri"/>
              <a:buNone/>
              <a:defRPr/>
            </a:lvl2pPr>
            <a:lvl3pPr lvl="2" algn="l">
              <a:spcBef>
                <a:spcPts val="0"/>
              </a:spcBef>
              <a:spcAft>
                <a:spcPts val="0"/>
              </a:spcAft>
              <a:buClr>
                <a:schemeClr val="dk1"/>
              </a:buClr>
              <a:buSzPts val="1400"/>
              <a:buFont typeface="Calibri"/>
              <a:buNone/>
              <a:defRPr/>
            </a:lvl3pPr>
            <a:lvl4pPr lvl="3" algn="l">
              <a:spcBef>
                <a:spcPts val="0"/>
              </a:spcBef>
              <a:spcAft>
                <a:spcPts val="0"/>
              </a:spcAft>
              <a:buClr>
                <a:schemeClr val="dk1"/>
              </a:buClr>
              <a:buSzPts val="1400"/>
              <a:buFont typeface="Calibri"/>
              <a:buNone/>
              <a:defRPr/>
            </a:lvl4pPr>
            <a:lvl5pPr lvl="4" algn="l">
              <a:spcBef>
                <a:spcPts val="0"/>
              </a:spcBef>
              <a:spcAft>
                <a:spcPts val="0"/>
              </a:spcAft>
              <a:buClr>
                <a:schemeClr val="dk1"/>
              </a:buClr>
              <a:buSzPts val="1400"/>
              <a:buFont typeface="Calibri"/>
              <a:buNone/>
              <a:defRPr/>
            </a:lvl5pPr>
            <a:lvl6pPr lvl="5" algn="l">
              <a:spcBef>
                <a:spcPts val="0"/>
              </a:spcBef>
              <a:spcAft>
                <a:spcPts val="0"/>
              </a:spcAft>
              <a:buClr>
                <a:schemeClr val="dk1"/>
              </a:buClr>
              <a:buSzPts val="1400"/>
              <a:buFont typeface="Calibri"/>
              <a:buNone/>
              <a:defRPr/>
            </a:lvl6pPr>
            <a:lvl7pPr lvl="6" algn="l">
              <a:spcBef>
                <a:spcPts val="0"/>
              </a:spcBef>
              <a:spcAft>
                <a:spcPts val="0"/>
              </a:spcAft>
              <a:buClr>
                <a:schemeClr val="dk1"/>
              </a:buClr>
              <a:buSzPts val="1400"/>
              <a:buFont typeface="Calibri"/>
              <a:buNone/>
              <a:defRPr/>
            </a:lvl7pPr>
            <a:lvl8pPr lvl="7" algn="l">
              <a:spcBef>
                <a:spcPts val="0"/>
              </a:spcBef>
              <a:spcAft>
                <a:spcPts val="0"/>
              </a:spcAft>
              <a:buClr>
                <a:schemeClr val="dk1"/>
              </a:buClr>
              <a:buSzPts val="1400"/>
              <a:buFont typeface="Calibri"/>
              <a:buNone/>
              <a:defRPr/>
            </a:lvl8pPr>
            <a:lvl9pPr lvl="8" algn="l">
              <a:spcBef>
                <a:spcPts val="0"/>
              </a:spcBef>
              <a:spcAft>
                <a:spcPts val="0"/>
              </a:spcAft>
              <a:buClr>
                <a:schemeClr val="dk1"/>
              </a:buClr>
              <a:buSzPts val="1400"/>
              <a:buFont typeface="Calibri"/>
              <a:buNone/>
              <a:defRPr/>
            </a:lvl9pPr>
          </a:lstStyle>
          <a:p>
            <a:endParaRPr/>
          </a:p>
        </p:txBody>
      </p:sp>
      <p:sp>
        <p:nvSpPr>
          <p:cNvPr id="128" name="Google Shape;128;p15"/>
          <p:cNvSpPr txBox="1">
            <a:spLocks noGrp="1"/>
          </p:cNvSpPr>
          <p:nvPr>
            <p:ph type="sldNum" idx="12"/>
          </p:nvPr>
        </p:nvSpPr>
        <p:spPr>
          <a:xfrm>
            <a:off x="8610600" y="6139793"/>
            <a:ext cx="2891118" cy="365125"/>
          </a:xfrm>
          <a:prstGeom prst="rect">
            <a:avLst/>
          </a:prstGeom>
          <a:noFill/>
          <a:ln>
            <a:noFill/>
          </a:ln>
        </p:spPr>
        <p:txBody>
          <a:bodyPr spcFirstLastPara="1" wrap="square" lIns="91425" tIns="45700" rIns="91425" bIns="45700" anchor="ctr" anchorCtr="0">
            <a:noAutofit/>
          </a:bodyPr>
          <a:lstStyle>
            <a:lvl1pPr marL="0" marR="0" lvl="0" indent="0" algn="r">
              <a:spcBef>
                <a:spcPts val="0"/>
              </a:spcBef>
              <a:spcAft>
                <a:spcPts val="0"/>
              </a:spcAft>
              <a:buClr>
                <a:schemeClr val="dk2"/>
              </a:buClr>
              <a:buSzPts val="1200"/>
              <a:buFont typeface="Calibri"/>
              <a:buNone/>
              <a:defRPr sz="1200" b="0" i="0" u="none" strike="noStrike" cap="none">
                <a:solidFill>
                  <a:schemeClr val="dk2"/>
                </a:solidFill>
                <a:latin typeface="Calibri"/>
                <a:ea typeface="Calibri"/>
                <a:cs typeface="Calibri"/>
                <a:sym typeface="Calibri"/>
              </a:defRPr>
            </a:lvl1pPr>
            <a:lvl2pPr marL="0" marR="0" lvl="1" indent="0" algn="r">
              <a:spcBef>
                <a:spcPts val="0"/>
              </a:spcBef>
              <a:spcAft>
                <a:spcPts val="0"/>
              </a:spcAft>
              <a:buClr>
                <a:schemeClr val="dk2"/>
              </a:buClr>
              <a:buSzPts val="1200"/>
              <a:buFont typeface="Calibri"/>
              <a:buNone/>
              <a:defRPr sz="1200" b="0" i="0" u="none" strike="noStrike" cap="none">
                <a:solidFill>
                  <a:schemeClr val="dk2"/>
                </a:solidFill>
                <a:latin typeface="Calibri"/>
                <a:ea typeface="Calibri"/>
                <a:cs typeface="Calibri"/>
                <a:sym typeface="Calibri"/>
              </a:defRPr>
            </a:lvl2pPr>
            <a:lvl3pPr marL="0" marR="0" lvl="2" indent="0" algn="r">
              <a:spcBef>
                <a:spcPts val="0"/>
              </a:spcBef>
              <a:spcAft>
                <a:spcPts val="0"/>
              </a:spcAft>
              <a:buClr>
                <a:schemeClr val="dk2"/>
              </a:buClr>
              <a:buSzPts val="1200"/>
              <a:buFont typeface="Calibri"/>
              <a:buNone/>
              <a:defRPr sz="1200" b="0" i="0" u="none" strike="noStrike" cap="none">
                <a:solidFill>
                  <a:schemeClr val="dk2"/>
                </a:solidFill>
                <a:latin typeface="Calibri"/>
                <a:ea typeface="Calibri"/>
                <a:cs typeface="Calibri"/>
                <a:sym typeface="Calibri"/>
              </a:defRPr>
            </a:lvl3pPr>
            <a:lvl4pPr marL="0" marR="0" lvl="3" indent="0" algn="r">
              <a:spcBef>
                <a:spcPts val="0"/>
              </a:spcBef>
              <a:spcAft>
                <a:spcPts val="0"/>
              </a:spcAft>
              <a:buClr>
                <a:schemeClr val="dk2"/>
              </a:buClr>
              <a:buSzPts val="1200"/>
              <a:buFont typeface="Calibri"/>
              <a:buNone/>
              <a:defRPr sz="1200" b="0" i="0" u="none" strike="noStrike" cap="none">
                <a:solidFill>
                  <a:schemeClr val="dk2"/>
                </a:solidFill>
                <a:latin typeface="Calibri"/>
                <a:ea typeface="Calibri"/>
                <a:cs typeface="Calibri"/>
                <a:sym typeface="Calibri"/>
              </a:defRPr>
            </a:lvl4pPr>
            <a:lvl5pPr marL="0" marR="0" lvl="4" indent="0" algn="r">
              <a:spcBef>
                <a:spcPts val="0"/>
              </a:spcBef>
              <a:spcAft>
                <a:spcPts val="0"/>
              </a:spcAft>
              <a:buClr>
                <a:schemeClr val="dk2"/>
              </a:buClr>
              <a:buSzPts val="1200"/>
              <a:buFont typeface="Calibri"/>
              <a:buNone/>
              <a:defRPr sz="1200" b="0" i="0" u="none" strike="noStrike" cap="none">
                <a:solidFill>
                  <a:schemeClr val="dk2"/>
                </a:solidFill>
                <a:latin typeface="Calibri"/>
                <a:ea typeface="Calibri"/>
                <a:cs typeface="Calibri"/>
                <a:sym typeface="Calibri"/>
              </a:defRPr>
            </a:lvl5pPr>
            <a:lvl6pPr marL="0" marR="0" lvl="5" indent="0" algn="r">
              <a:spcBef>
                <a:spcPts val="0"/>
              </a:spcBef>
              <a:spcAft>
                <a:spcPts val="0"/>
              </a:spcAft>
              <a:buClr>
                <a:schemeClr val="dk2"/>
              </a:buClr>
              <a:buSzPts val="1200"/>
              <a:buFont typeface="Calibri"/>
              <a:buNone/>
              <a:defRPr sz="1200" b="0" i="0" u="none" strike="noStrike" cap="none">
                <a:solidFill>
                  <a:schemeClr val="dk2"/>
                </a:solidFill>
                <a:latin typeface="Calibri"/>
                <a:ea typeface="Calibri"/>
                <a:cs typeface="Calibri"/>
                <a:sym typeface="Calibri"/>
              </a:defRPr>
            </a:lvl6pPr>
            <a:lvl7pPr marL="0" marR="0" lvl="6" indent="0" algn="r">
              <a:spcBef>
                <a:spcPts val="0"/>
              </a:spcBef>
              <a:spcAft>
                <a:spcPts val="0"/>
              </a:spcAft>
              <a:buClr>
                <a:schemeClr val="dk2"/>
              </a:buClr>
              <a:buSzPts val="1200"/>
              <a:buFont typeface="Calibri"/>
              <a:buNone/>
              <a:defRPr sz="1200" b="0" i="0" u="none" strike="noStrike" cap="none">
                <a:solidFill>
                  <a:schemeClr val="dk2"/>
                </a:solidFill>
                <a:latin typeface="Calibri"/>
                <a:ea typeface="Calibri"/>
                <a:cs typeface="Calibri"/>
                <a:sym typeface="Calibri"/>
              </a:defRPr>
            </a:lvl7pPr>
            <a:lvl8pPr marL="0" marR="0" lvl="7" indent="0" algn="r">
              <a:spcBef>
                <a:spcPts val="0"/>
              </a:spcBef>
              <a:spcAft>
                <a:spcPts val="0"/>
              </a:spcAft>
              <a:buClr>
                <a:schemeClr val="dk2"/>
              </a:buClr>
              <a:buSzPts val="1200"/>
              <a:buFont typeface="Calibri"/>
              <a:buNone/>
              <a:defRPr sz="1200" b="0" i="0" u="none" strike="noStrike" cap="none">
                <a:solidFill>
                  <a:schemeClr val="dk2"/>
                </a:solidFill>
                <a:latin typeface="Calibri"/>
                <a:ea typeface="Calibri"/>
                <a:cs typeface="Calibri"/>
                <a:sym typeface="Calibri"/>
              </a:defRPr>
            </a:lvl8pPr>
            <a:lvl9pPr marL="0" marR="0" lvl="8" indent="0" algn="r">
              <a:spcBef>
                <a:spcPts val="0"/>
              </a:spcBef>
              <a:spcAft>
                <a:spcPts val="0"/>
              </a:spcAft>
              <a:buClr>
                <a:schemeClr val="dk2"/>
              </a:buClr>
              <a:buSzPts val="1200"/>
              <a:buFont typeface="Calibri"/>
              <a:buNone/>
              <a:defRPr sz="1200" b="0" i="0" u="none" strike="noStrike" cap="none">
                <a:solidFill>
                  <a:schemeClr val="dk2"/>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pic>
        <p:nvPicPr>
          <p:cNvPr id="129" name="Google Shape;129;p15" descr="Oregon Department of Education Logo"/>
          <p:cNvPicPr preferRelativeResize="0"/>
          <p:nvPr/>
        </p:nvPicPr>
        <p:blipFill rotWithShape="1">
          <a:blip r:embed="rId3">
            <a:alphaModFix/>
          </a:blip>
          <a:srcRect/>
          <a:stretch/>
        </p:blipFill>
        <p:spPr>
          <a:xfrm>
            <a:off x="5033770" y="214049"/>
            <a:ext cx="2124460" cy="2167132"/>
          </a:xfrm>
          <a:prstGeom prst="rect">
            <a:avLst/>
          </a:prstGeom>
          <a:noFill/>
          <a:ln>
            <a:noFill/>
          </a:ln>
        </p:spPr>
      </p:pic>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matchingName="Section Header">
  <p:cSld name="Section Header">
    <p:bg>
      <p:bgPr>
        <a:solidFill>
          <a:schemeClr val="dk2"/>
        </a:solidFill>
        <a:effectLst/>
      </p:bgPr>
    </p:bg>
    <p:spTree>
      <p:nvGrpSpPr>
        <p:cNvPr id="1" name="Shape 130"/>
        <p:cNvGrpSpPr/>
        <p:nvPr/>
      </p:nvGrpSpPr>
      <p:grpSpPr>
        <a:xfrm>
          <a:off x="0" y="0"/>
          <a:ext cx="0" cy="0"/>
          <a:chOff x="0" y="0"/>
          <a:chExt cx="0" cy="0"/>
        </a:xfrm>
      </p:grpSpPr>
      <p:sp>
        <p:nvSpPr>
          <p:cNvPr id="131" name="Google Shape;131;p16"/>
          <p:cNvSpPr/>
          <p:nvPr/>
        </p:nvSpPr>
        <p:spPr>
          <a:xfrm>
            <a:off x="206188" y="215153"/>
            <a:ext cx="11775141" cy="6432176"/>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Clr>
                <a:schemeClr val="dk1"/>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32" name="Google Shape;132;p16"/>
          <p:cNvSpPr/>
          <p:nvPr/>
        </p:nvSpPr>
        <p:spPr>
          <a:xfrm>
            <a:off x="206187" y="2488757"/>
            <a:ext cx="11775141" cy="1900363"/>
          </a:xfrm>
          <a:prstGeom prst="rect">
            <a:avLst/>
          </a:prstGeom>
          <a:solidFill>
            <a:srgbClr val="E7F5F3"/>
          </a:solidFill>
          <a:ln>
            <a:noFill/>
          </a:ln>
        </p:spPr>
        <p:txBody>
          <a:bodyPr spcFirstLastPara="1" wrap="square" lIns="91425" tIns="45700" rIns="91425" bIns="45700" anchor="ctr" anchorCtr="0">
            <a:noAutofit/>
          </a:bodyPr>
          <a:lstStyle/>
          <a:p>
            <a:pPr marL="0" marR="0" lvl="0" indent="0" algn="ctr" rtl="0">
              <a:spcBef>
                <a:spcPts val="0"/>
              </a:spcBef>
              <a:spcAft>
                <a:spcPts val="0"/>
              </a:spcAft>
              <a:buClr>
                <a:schemeClr val="dk1"/>
              </a:buClr>
              <a:buSzPts val="1600"/>
              <a:buFont typeface="Arial"/>
              <a:buNone/>
            </a:pPr>
            <a:endParaRPr sz="1600" b="0" i="0" u="none" strike="noStrike" cap="none">
              <a:solidFill>
                <a:schemeClr val="lt1"/>
              </a:solidFill>
              <a:latin typeface="Calibri"/>
              <a:ea typeface="Calibri"/>
              <a:cs typeface="Calibri"/>
              <a:sym typeface="Calibri"/>
            </a:endParaRPr>
          </a:p>
        </p:txBody>
      </p:sp>
      <p:sp>
        <p:nvSpPr>
          <p:cNvPr id="133" name="Google Shape;133;p16"/>
          <p:cNvSpPr txBox="1">
            <a:spLocks noGrp="1"/>
          </p:cNvSpPr>
          <p:nvPr>
            <p:ph type="ctrTitle"/>
          </p:nvPr>
        </p:nvSpPr>
        <p:spPr>
          <a:xfrm>
            <a:off x="717177" y="2488757"/>
            <a:ext cx="10784542" cy="1900363"/>
          </a:xfrm>
          <a:prstGeom prst="rect">
            <a:avLst/>
          </a:prstGeom>
          <a:noFill/>
          <a:ln>
            <a:noFill/>
          </a:ln>
        </p:spPr>
        <p:txBody>
          <a:bodyPr spcFirstLastPara="1" wrap="square" lIns="91425" tIns="45700" rIns="91425" bIns="45700" anchor="ctr" anchorCtr="0">
            <a:noAutofit/>
          </a:bodyPr>
          <a:lstStyle>
            <a:lvl1pPr lvl="0" algn="ctr">
              <a:lnSpc>
                <a:spcPct val="90000"/>
              </a:lnSpc>
              <a:spcBef>
                <a:spcPts val="0"/>
              </a:spcBef>
              <a:spcAft>
                <a:spcPts val="0"/>
              </a:spcAft>
              <a:buClr>
                <a:schemeClr val="dk2"/>
              </a:buClr>
              <a:buSzPts val="6800"/>
              <a:buFont typeface="Calibri"/>
              <a:buNone/>
              <a:defRPr sz="6800">
                <a:solidFill>
                  <a:schemeClr val="dk2"/>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34" name="Google Shape;134;p16"/>
          <p:cNvSpPr txBox="1">
            <a:spLocks noGrp="1"/>
          </p:cNvSpPr>
          <p:nvPr>
            <p:ph type="dt" idx="10"/>
          </p:nvPr>
        </p:nvSpPr>
        <p:spPr>
          <a:xfrm>
            <a:off x="3854824" y="6139793"/>
            <a:ext cx="4509246"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Clr>
                <a:schemeClr val="dk2"/>
              </a:buClr>
              <a:buSzPts val="1400"/>
              <a:buFont typeface="Calibri"/>
              <a:buNone/>
              <a:defRPr/>
            </a:lvl1pPr>
            <a:lvl2pPr lvl="1" algn="l">
              <a:spcBef>
                <a:spcPts val="0"/>
              </a:spcBef>
              <a:spcAft>
                <a:spcPts val="0"/>
              </a:spcAft>
              <a:buClr>
                <a:schemeClr val="dk1"/>
              </a:buClr>
              <a:buSzPts val="1400"/>
              <a:buFont typeface="Calibri"/>
              <a:buNone/>
              <a:defRPr/>
            </a:lvl2pPr>
            <a:lvl3pPr lvl="2" algn="l">
              <a:spcBef>
                <a:spcPts val="0"/>
              </a:spcBef>
              <a:spcAft>
                <a:spcPts val="0"/>
              </a:spcAft>
              <a:buClr>
                <a:schemeClr val="dk1"/>
              </a:buClr>
              <a:buSzPts val="1400"/>
              <a:buFont typeface="Calibri"/>
              <a:buNone/>
              <a:defRPr/>
            </a:lvl3pPr>
            <a:lvl4pPr lvl="3" algn="l">
              <a:spcBef>
                <a:spcPts val="0"/>
              </a:spcBef>
              <a:spcAft>
                <a:spcPts val="0"/>
              </a:spcAft>
              <a:buClr>
                <a:schemeClr val="dk1"/>
              </a:buClr>
              <a:buSzPts val="1400"/>
              <a:buFont typeface="Calibri"/>
              <a:buNone/>
              <a:defRPr/>
            </a:lvl4pPr>
            <a:lvl5pPr lvl="4" algn="l">
              <a:spcBef>
                <a:spcPts val="0"/>
              </a:spcBef>
              <a:spcAft>
                <a:spcPts val="0"/>
              </a:spcAft>
              <a:buClr>
                <a:schemeClr val="dk1"/>
              </a:buClr>
              <a:buSzPts val="1400"/>
              <a:buFont typeface="Calibri"/>
              <a:buNone/>
              <a:defRPr/>
            </a:lvl5pPr>
            <a:lvl6pPr lvl="5" algn="l">
              <a:spcBef>
                <a:spcPts val="0"/>
              </a:spcBef>
              <a:spcAft>
                <a:spcPts val="0"/>
              </a:spcAft>
              <a:buClr>
                <a:schemeClr val="dk1"/>
              </a:buClr>
              <a:buSzPts val="1400"/>
              <a:buFont typeface="Calibri"/>
              <a:buNone/>
              <a:defRPr/>
            </a:lvl6pPr>
            <a:lvl7pPr lvl="6" algn="l">
              <a:spcBef>
                <a:spcPts val="0"/>
              </a:spcBef>
              <a:spcAft>
                <a:spcPts val="0"/>
              </a:spcAft>
              <a:buClr>
                <a:schemeClr val="dk1"/>
              </a:buClr>
              <a:buSzPts val="1400"/>
              <a:buFont typeface="Calibri"/>
              <a:buNone/>
              <a:defRPr/>
            </a:lvl7pPr>
            <a:lvl8pPr lvl="7" algn="l">
              <a:spcBef>
                <a:spcPts val="0"/>
              </a:spcBef>
              <a:spcAft>
                <a:spcPts val="0"/>
              </a:spcAft>
              <a:buClr>
                <a:schemeClr val="dk1"/>
              </a:buClr>
              <a:buSzPts val="1400"/>
              <a:buFont typeface="Calibri"/>
              <a:buNone/>
              <a:defRPr/>
            </a:lvl8pPr>
            <a:lvl9pPr lvl="8" algn="l">
              <a:spcBef>
                <a:spcPts val="0"/>
              </a:spcBef>
              <a:spcAft>
                <a:spcPts val="0"/>
              </a:spcAft>
              <a:buClr>
                <a:schemeClr val="dk1"/>
              </a:buClr>
              <a:buSzPts val="1400"/>
              <a:buFont typeface="Calibri"/>
              <a:buNone/>
              <a:defRPr/>
            </a:lvl9pPr>
          </a:lstStyle>
          <a:p>
            <a:endParaRPr/>
          </a:p>
        </p:txBody>
      </p:sp>
      <p:sp>
        <p:nvSpPr>
          <p:cNvPr id="135" name="Google Shape;135;p16"/>
          <p:cNvSpPr txBox="1">
            <a:spLocks noGrp="1"/>
          </p:cNvSpPr>
          <p:nvPr>
            <p:ph type="ftr" idx="11"/>
          </p:nvPr>
        </p:nvSpPr>
        <p:spPr>
          <a:xfrm>
            <a:off x="717176" y="6139793"/>
            <a:ext cx="2864224"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Clr>
                <a:schemeClr val="dk2"/>
              </a:buClr>
              <a:buSzPts val="1400"/>
              <a:buFont typeface="Calibri"/>
              <a:buNone/>
              <a:defRPr/>
            </a:lvl1pPr>
            <a:lvl2pPr lvl="1" algn="l">
              <a:spcBef>
                <a:spcPts val="0"/>
              </a:spcBef>
              <a:spcAft>
                <a:spcPts val="0"/>
              </a:spcAft>
              <a:buClr>
                <a:schemeClr val="dk1"/>
              </a:buClr>
              <a:buSzPts val="1400"/>
              <a:buFont typeface="Calibri"/>
              <a:buNone/>
              <a:defRPr/>
            </a:lvl2pPr>
            <a:lvl3pPr lvl="2" algn="l">
              <a:spcBef>
                <a:spcPts val="0"/>
              </a:spcBef>
              <a:spcAft>
                <a:spcPts val="0"/>
              </a:spcAft>
              <a:buClr>
                <a:schemeClr val="dk1"/>
              </a:buClr>
              <a:buSzPts val="1400"/>
              <a:buFont typeface="Calibri"/>
              <a:buNone/>
              <a:defRPr/>
            </a:lvl3pPr>
            <a:lvl4pPr lvl="3" algn="l">
              <a:spcBef>
                <a:spcPts val="0"/>
              </a:spcBef>
              <a:spcAft>
                <a:spcPts val="0"/>
              </a:spcAft>
              <a:buClr>
                <a:schemeClr val="dk1"/>
              </a:buClr>
              <a:buSzPts val="1400"/>
              <a:buFont typeface="Calibri"/>
              <a:buNone/>
              <a:defRPr/>
            </a:lvl4pPr>
            <a:lvl5pPr lvl="4" algn="l">
              <a:spcBef>
                <a:spcPts val="0"/>
              </a:spcBef>
              <a:spcAft>
                <a:spcPts val="0"/>
              </a:spcAft>
              <a:buClr>
                <a:schemeClr val="dk1"/>
              </a:buClr>
              <a:buSzPts val="1400"/>
              <a:buFont typeface="Calibri"/>
              <a:buNone/>
              <a:defRPr/>
            </a:lvl5pPr>
            <a:lvl6pPr lvl="5" algn="l">
              <a:spcBef>
                <a:spcPts val="0"/>
              </a:spcBef>
              <a:spcAft>
                <a:spcPts val="0"/>
              </a:spcAft>
              <a:buClr>
                <a:schemeClr val="dk1"/>
              </a:buClr>
              <a:buSzPts val="1400"/>
              <a:buFont typeface="Calibri"/>
              <a:buNone/>
              <a:defRPr/>
            </a:lvl6pPr>
            <a:lvl7pPr lvl="6" algn="l">
              <a:spcBef>
                <a:spcPts val="0"/>
              </a:spcBef>
              <a:spcAft>
                <a:spcPts val="0"/>
              </a:spcAft>
              <a:buClr>
                <a:schemeClr val="dk1"/>
              </a:buClr>
              <a:buSzPts val="1400"/>
              <a:buFont typeface="Calibri"/>
              <a:buNone/>
              <a:defRPr/>
            </a:lvl7pPr>
            <a:lvl8pPr lvl="7" algn="l">
              <a:spcBef>
                <a:spcPts val="0"/>
              </a:spcBef>
              <a:spcAft>
                <a:spcPts val="0"/>
              </a:spcAft>
              <a:buClr>
                <a:schemeClr val="dk1"/>
              </a:buClr>
              <a:buSzPts val="1400"/>
              <a:buFont typeface="Calibri"/>
              <a:buNone/>
              <a:defRPr/>
            </a:lvl8pPr>
            <a:lvl9pPr lvl="8" algn="l">
              <a:spcBef>
                <a:spcPts val="0"/>
              </a:spcBef>
              <a:spcAft>
                <a:spcPts val="0"/>
              </a:spcAft>
              <a:buClr>
                <a:schemeClr val="dk1"/>
              </a:buClr>
              <a:buSzPts val="1400"/>
              <a:buFont typeface="Calibri"/>
              <a:buNone/>
              <a:defRPr/>
            </a:lvl9pPr>
          </a:lstStyle>
          <a:p>
            <a:endParaRPr/>
          </a:p>
        </p:txBody>
      </p:sp>
      <p:sp>
        <p:nvSpPr>
          <p:cNvPr id="136" name="Google Shape;136;p16"/>
          <p:cNvSpPr txBox="1">
            <a:spLocks noGrp="1"/>
          </p:cNvSpPr>
          <p:nvPr>
            <p:ph type="sldNum" idx="12"/>
          </p:nvPr>
        </p:nvSpPr>
        <p:spPr>
          <a:xfrm>
            <a:off x="8610600" y="6139793"/>
            <a:ext cx="2891118" cy="365125"/>
          </a:xfrm>
          <a:prstGeom prst="rect">
            <a:avLst/>
          </a:prstGeom>
          <a:noFill/>
          <a:ln>
            <a:noFill/>
          </a:ln>
        </p:spPr>
        <p:txBody>
          <a:bodyPr spcFirstLastPara="1" wrap="square" lIns="91425" tIns="45700" rIns="91425" bIns="45700" anchor="ctr" anchorCtr="0">
            <a:noAutofit/>
          </a:bodyPr>
          <a:lstStyle>
            <a:lvl1pPr marL="0" marR="0" lvl="0" indent="0" algn="r">
              <a:spcBef>
                <a:spcPts val="0"/>
              </a:spcBef>
              <a:spcAft>
                <a:spcPts val="0"/>
              </a:spcAft>
              <a:buClr>
                <a:schemeClr val="dk2"/>
              </a:buClr>
              <a:buSzPts val="1200"/>
              <a:buFont typeface="Calibri"/>
              <a:buNone/>
              <a:defRPr sz="1200" b="0" i="0" u="none" strike="noStrike" cap="none">
                <a:solidFill>
                  <a:schemeClr val="dk2"/>
                </a:solidFill>
                <a:latin typeface="Calibri"/>
                <a:ea typeface="Calibri"/>
                <a:cs typeface="Calibri"/>
                <a:sym typeface="Calibri"/>
              </a:defRPr>
            </a:lvl1pPr>
            <a:lvl2pPr marL="0" marR="0" lvl="1" indent="0" algn="r">
              <a:spcBef>
                <a:spcPts val="0"/>
              </a:spcBef>
              <a:spcAft>
                <a:spcPts val="0"/>
              </a:spcAft>
              <a:buClr>
                <a:schemeClr val="dk2"/>
              </a:buClr>
              <a:buSzPts val="1200"/>
              <a:buFont typeface="Calibri"/>
              <a:buNone/>
              <a:defRPr sz="1200" b="0" i="0" u="none" strike="noStrike" cap="none">
                <a:solidFill>
                  <a:schemeClr val="dk2"/>
                </a:solidFill>
                <a:latin typeface="Calibri"/>
                <a:ea typeface="Calibri"/>
                <a:cs typeface="Calibri"/>
                <a:sym typeface="Calibri"/>
              </a:defRPr>
            </a:lvl2pPr>
            <a:lvl3pPr marL="0" marR="0" lvl="2" indent="0" algn="r">
              <a:spcBef>
                <a:spcPts val="0"/>
              </a:spcBef>
              <a:spcAft>
                <a:spcPts val="0"/>
              </a:spcAft>
              <a:buClr>
                <a:schemeClr val="dk2"/>
              </a:buClr>
              <a:buSzPts val="1200"/>
              <a:buFont typeface="Calibri"/>
              <a:buNone/>
              <a:defRPr sz="1200" b="0" i="0" u="none" strike="noStrike" cap="none">
                <a:solidFill>
                  <a:schemeClr val="dk2"/>
                </a:solidFill>
                <a:latin typeface="Calibri"/>
                <a:ea typeface="Calibri"/>
                <a:cs typeface="Calibri"/>
                <a:sym typeface="Calibri"/>
              </a:defRPr>
            </a:lvl3pPr>
            <a:lvl4pPr marL="0" marR="0" lvl="3" indent="0" algn="r">
              <a:spcBef>
                <a:spcPts val="0"/>
              </a:spcBef>
              <a:spcAft>
                <a:spcPts val="0"/>
              </a:spcAft>
              <a:buClr>
                <a:schemeClr val="dk2"/>
              </a:buClr>
              <a:buSzPts val="1200"/>
              <a:buFont typeface="Calibri"/>
              <a:buNone/>
              <a:defRPr sz="1200" b="0" i="0" u="none" strike="noStrike" cap="none">
                <a:solidFill>
                  <a:schemeClr val="dk2"/>
                </a:solidFill>
                <a:latin typeface="Calibri"/>
                <a:ea typeface="Calibri"/>
                <a:cs typeface="Calibri"/>
                <a:sym typeface="Calibri"/>
              </a:defRPr>
            </a:lvl4pPr>
            <a:lvl5pPr marL="0" marR="0" lvl="4" indent="0" algn="r">
              <a:spcBef>
                <a:spcPts val="0"/>
              </a:spcBef>
              <a:spcAft>
                <a:spcPts val="0"/>
              </a:spcAft>
              <a:buClr>
                <a:schemeClr val="dk2"/>
              </a:buClr>
              <a:buSzPts val="1200"/>
              <a:buFont typeface="Calibri"/>
              <a:buNone/>
              <a:defRPr sz="1200" b="0" i="0" u="none" strike="noStrike" cap="none">
                <a:solidFill>
                  <a:schemeClr val="dk2"/>
                </a:solidFill>
                <a:latin typeface="Calibri"/>
                <a:ea typeface="Calibri"/>
                <a:cs typeface="Calibri"/>
                <a:sym typeface="Calibri"/>
              </a:defRPr>
            </a:lvl5pPr>
            <a:lvl6pPr marL="0" marR="0" lvl="5" indent="0" algn="r">
              <a:spcBef>
                <a:spcPts val="0"/>
              </a:spcBef>
              <a:spcAft>
                <a:spcPts val="0"/>
              </a:spcAft>
              <a:buClr>
                <a:schemeClr val="dk2"/>
              </a:buClr>
              <a:buSzPts val="1200"/>
              <a:buFont typeface="Calibri"/>
              <a:buNone/>
              <a:defRPr sz="1200" b="0" i="0" u="none" strike="noStrike" cap="none">
                <a:solidFill>
                  <a:schemeClr val="dk2"/>
                </a:solidFill>
                <a:latin typeface="Calibri"/>
                <a:ea typeface="Calibri"/>
                <a:cs typeface="Calibri"/>
                <a:sym typeface="Calibri"/>
              </a:defRPr>
            </a:lvl6pPr>
            <a:lvl7pPr marL="0" marR="0" lvl="6" indent="0" algn="r">
              <a:spcBef>
                <a:spcPts val="0"/>
              </a:spcBef>
              <a:spcAft>
                <a:spcPts val="0"/>
              </a:spcAft>
              <a:buClr>
                <a:schemeClr val="dk2"/>
              </a:buClr>
              <a:buSzPts val="1200"/>
              <a:buFont typeface="Calibri"/>
              <a:buNone/>
              <a:defRPr sz="1200" b="0" i="0" u="none" strike="noStrike" cap="none">
                <a:solidFill>
                  <a:schemeClr val="dk2"/>
                </a:solidFill>
                <a:latin typeface="Calibri"/>
                <a:ea typeface="Calibri"/>
                <a:cs typeface="Calibri"/>
                <a:sym typeface="Calibri"/>
              </a:defRPr>
            </a:lvl7pPr>
            <a:lvl8pPr marL="0" marR="0" lvl="7" indent="0" algn="r">
              <a:spcBef>
                <a:spcPts val="0"/>
              </a:spcBef>
              <a:spcAft>
                <a:spcPts val="0"/>
              </a:spcAft>
              <a:buClr>
                <a:schemeClr val="dk2"/>
              </a:buClr>
              <a:buSzPts val="1200"/>
              <a:buFont typeface="Calibri"/>
              <a:buNone/>
              <a:defRPr sz="1200" b="0" i="0" u="none" strike="noStrike" cap="none">
                <a:solidFill>
                  <a:schemeClr val="dk2"/>
                </a:solidFill>
                <a:latin typeface="Calibri"/>
                <a:ea typeface="Calibri"/>
                <a:cs typeface="Calibri"/>
                <a:sym typeface="Calibri"/>
              </a:defRPr>
            </a:lvl8pPr>
            <a:lvl9pPr marL="0" marR="0" lvl="8" indent="0" algn="r">
              <a:spcBef>
                <a:spcPts val="0"/>
              </a:spcBef>
              <a:spcAft>
                <a:spcPts val="0"/>
              </a:spcAft>
              <a:buClr>
                <a:schemeClr val="dk2"/>
              </a:buClr>
              <a:buSzPts val="1200"/>
              <a:buFont typeface="Calibri"/>
              <a:buNone/>
              <a:defRPr sz="1200" b="0" i="0" u="none" strike="noStrike" cap="none">
                <a:solidFill>
                  <a:schemeClr val="dk2"/>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pic>
        <p:nvPicPr>
          <p:cNvPr id="137" name="Google Shape;137;p16" descr="Oregon Department of Education Logo"/>
          <p:cNvPicPr preferRelativeResize="0"/>
          <p:nvPr/>
        </p:nvPicPr>
        <p:blipFill rotWithShape="1">
          <a:blip r:embed="rId2">
            <a:alphaModFix/>
          </a:blip>
          <a:srcRect/>
          <a:stretch/>
        </p:blipFill>
        <p:spPr>
          <a:xfrm>
            <a:off x="5033770" y="214049"/>
            <a:ext cx="2124460" cy="2167132"/>
          </a:xfrm>
          <a:prstGeom prst="rect">
            <a:avLst/>
          </a:prstGeom>
          <a:noFill/>
          <a:ln>
            <a:noFill/>
          </a:ln>
        </p:spPr>
      </p:pic>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matchingName="Title Bar and Content" type="obj">
  <p:cSld name="OBJECT">
    <p:bg>
      <p:bgPr>
        <a:solidFill>
          <a:schemeClr val="dk2"/>
        </a:solidFill>
        <a:effectLst/>
      </p:bgPr>
    </p:bg>
    <p:spTree>
      <p:nvGrpSpPr>
        <p:cNvPr id="1" name="Shape 138"/>
        <p:cNvGrpSpPr/>
        <p:nvPr/>
      </p:nvGrpSpPr>
      <p:grpSpPr>
        <a:xfrm>
          <a:off x="0" y="0"/>
          <a:ext cx="0" cy="0"/>
          <a:chOff x="0" y="0"/>
          <a:chExt cx="0" cy="0"/>
        </a:xfrm>
      </p:grpSpPr>
      <p:sp>
        <p:nvSpPr>
          <p:cNvPr id="139" name="Google Shape;139;p17"/>
          <p:cNvSpPr/>
          <p:nvPr/>
        </p:nvSpPr>
        <p:spPr>
          <a:xfrm>
            <a:off x="206188" y="215153"/>
            <a:ext cx="11775141" cy="6432176"/>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Clr>
                <a:schemeClr val="dk1"/>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40" name="Google Shape;140;p17"/>
          <p:cNvSpPr/>
          <p:nvPr/>
        </p:nvSpPr>
        <p:spPr>
          <a:xfrm>
            <a:off x="206188" y="215153"/>
            <a:ext cx="11775141" cy="1397364"/>
          </a:xfrm>
          <a:prstGeom prst="rect">
            <a:avLst/>
          </a:prstGeom>
          <a:solidFill>
            <a:srgbClr val="E7F5F3"/>
          </a:solidFill>
          <a:ln>
            <a:noFill/>
          </a:ln>
        </p:spPr>
        <p:txBody>
          <a:bodyPr spcFirstLastPara="1" wrap="square" lIns="91425" tIns="45700" rIns="91425" bIns="45700" anchor="ctr" anchorCtr="0">
            <a:noAutofit/>
          </a:bodyPr>
          <a:lstStyle/>
          <a:p>
            <a:pPr marL="0" marR="0" lvl="0" indent="0" algn="ctr" rtl="0">
              <a:spcBef>
                <a:spcPts val="0"/>
              </a:spcBef>
              <a:spcAft>
                <a:spcPts val="0"/>
              </a:spcAft>
              <a:buClr>
                <a:schemeClr val="dk1"/>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41" name="Google Shape;141;p17"/>
          <p:cNvSpPr txBox="1">
            <a:spLocks noGrp="1"/>
          </p:cNvSpPr>
          <p:nvPr>
            <p:ph type="title"/>
          </p:nvPr>
        </p:nvSpPr>
        <p:spPr>
          <a:xfrm>
            <a:off x="717176" y="457200"/>
            <a:ext cx="10784542" cy="1026460"/>
          </a:xfrm>
          <a:prstGeom prst="rect">
            <a:avLst/>
          </a:prstGeom>
          <a:noFill/>
          <a:ln>
            <a:noFill/>
          </a:ln>
        </p:spPr>
        <p:txBody>
          <a:bodyPr spcFirstLastPara="1" wrap="square" lIns="91425" tIns="45700" rIns="91425" bIns="45700" anchor="b" anchorCtr="1">
            <a:normAutofit/>
          </a:bodyPr>
          <a:lstStyle>
            <a:lvl1pPr lvl="0" algn="ctr">
              <a:lnSpc>
                <a:spcPct val="90000"/>
              </a:lnSpc>
              <a:spcBef>
                <a:spcPts val="0"/>
              </a:spcBef>
              <a:spcAft>
                <a:spcPts val="0"/>
              </a:spcAft>
              <a:buClr>
                <a:schemeClr val="dk2"/>
              </a:buClr>
              <a:buSzPts val="4400"/>
              <a:buFont typeface="Calibri"/>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42" name="Google Shape;142;p17"/>
          <p:cNvSpPr txBox="1">
            <a:spLocks noGrp="1"/>
          </p:cNvSpPr>
          <p:nvPr>
            <p:ph type="body" idx="1"/>
          </p:nvPr>
        </p:nvSpPr>
        <p:spPr>
          <a:xfrm>
            <a:off x="717176" y="1825625"/>
            <a:ext cx="10784542" cy="410901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43" name="Google Shape;143;p17"/>
          <p:cNvSpPr txBox="1">
            <a:spLocks noGrp="1"/>
          </p:cNvSpPr>
          <p:nvPr>
            <p:ph type="dt" idx="10"/>
          </p:nvPr>
        </p:nvSpPr>
        <p:spPr>
          <a:xfrm>
            <a:off x="3854824" y="6139793"/>
            <a:ext cx="4509246"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Clr>
                <a:schemeClr val="dk2"/>
              </a:buClr>
              <a:buSzPts val="1400"/>
              <a:buFont typeface="Calibri"/>
              <a:buNone/>
              <a:defRPr/>
            </a:lvl1pPr>
            <a:lvl2pPr lvl="1" algn="l">
              <a:spcBef>
                <a:spcPts val="0"/>
              </a:spcBef>
              <a:spcAft>
                <a:spcPts val="0"/>
              </a:spcAft>
              <a:buClr>
                <a:schemeClr val="dk1"/>
              </a:buClr>
              <a:buSzPts val="1400"/>
              <a:buFont typeface="Calibri"/>
              <a:buNone/>
              <a:defRPr/>
            </a:lvl2pPr>
            <a:lvl3pPr lvl="2" algn="l">
              <a:spcBef>
                <a:spcPts val="0"/>
              </a:spcBef>
              <a:spcAft>
                <a:spcPts val="0"/>
              </a:spcAft>
              <a:buClr>
                <a:schemeClr val="dk1"/>
              </a:buClr>
              <a:buSzPts val="1400"/>
              <a:buFont typeface="Calibri"/>
              <a:buNone/>
              <a:defRPr/>
            </a:lvl3pPr>
            <a:lvl4pPr lvl="3" algn="l">
              <a:spcBef>
                <a:spcPts val="0"/>
              </a:spcBef>
              <a:spcAft>
                <a:spcPts val="0"/>
              </a:spcAft>
              <a:buClr>
                <a:schemeClr val="dk1"/>
              </a:buClr>
              <a:buSzPts val="1400"/>
              <a:buFont typeface="Calibri"/>
              <a:buNone/>
              <a:defRPr/>
            </a:lvl4pPr>
            <a:lvl5pPr lvl="4" algn="l">
              <a:spcBef>
                <a:spcPts val="0"/>
              </a:spcBef>
              <a:spcAft>
                <a:spcPts val="0"/>
              </a:spcAft>
              <a:buClr>
                <a:schemeClr val="dk1"/>
              </a:buClr>
              <a:buSzPts val="1400"/>
              <a:buFont typeface="Calibri"/>
              <a:buNone/>
              <a:defRPr/>
            </a:lvl5pPr>
            <a:lvl6pPr lvl="5" algn="l">
              <a:spcBef>
                <a:spcPts val="0"/>
              </a:spcBef>
              <a:spcAft>
                <a:spcPts val="0"/>
              </a:spcAft>
              <a:buClr>
                <a:schemeClr val="dk1"/>
              </a:buClr>
              <a:buSzPts val="1400"/>
              <a:buFont typeface="Calibri"/>
              <a:buNone/>
              <a:defRPr/>
            </a:lvl6pPr>
            <a:lvl7pPr lvl="6" algn="l">
              <a:spcBef>
                <a:spcPts val="0"/>
              </a:spcBef>
              <a:spcAft>
                <a:spcPts val="0"/>
              </a:spcAft>
              <a:buClr>
                <a:schemeClr val="dk1"/>
              </a:buClr>
              <a:buSzPts val="1400"/>
              <a:buFont typeface="Calibri"/>
              <a:buNone/>
              <a:defRPr/>
            </a:lvl7pPr>
            <a:lvl8pPr lvl="7" algn="l">
              <a:spcBef>
                <a:spcPts val="0"/>
              </a:spcBef>
              <a:spcAft>
                <a:spcPts val="0"/>
              </a:spcAft>
              <a:buClr>
                <a:schemeClr val="dk1"/>
              </a:buClr>
              <a:buSzPts val="1400"/>
              <a:buFont typeface="Calibri"/>
              <a:buNone/>
              <a:defRPr/>
            </a:lvl8pPr>
            <a:lvl9pPr lvl="8" algn="l">
              <a:spcBef>
                <a:spcPts val="0"/>
              </a:spcBef>
              <a:spcAft>
                <a:spcPts val="0"/>
              </a:spcAft>
              <a:buClr>
                <a:schemeClr val="dk1"/>
              </a:buClr>
              <a:buSzPts val="1400"/>
              <a:buFont typeface="Calibri"/>
              <a:buNone/>
              <a:defRPr/>
            </a:lvl9pPr>
          </a:lstStyle>
          <a:p>
            <a:endParaRPr/>
          </a:p>
        </p:txBody>
      </p:sp>
      <p:sp>
        <p:nvSpPr>
          <p:cNvPr id="144" name="Google Shape;144;p17"/>
          <p:cNvSpPr txBox="1">
            <a:spLocks noGrp="1"/>
          </p:cNvSpPr>
          <p:nvPr>
            <p:ph type="ftr" idx="11"/>
          </p:nvPr>
        </p:nvSpPr>
        <p:spPr>
          <a:xfrm>
            <a:off x="717176" y="6139793"/>
            <a:ext cx="2864224"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Clr>
                <a:schemeClr val="dk2"/>
              </a:buClr>
              <a:buSzPts val="1400"/>
              <a:buFont typeface="Calibri"/>
              <a:buNone/>
              <a:defRPr/>
            </a:lvl1pPr>
            <a:lvl2pPr lvl="1" algn="l">
              <a:spcBef>
                <a:spcPts val="0"/>
              </a:spcBef>
              <a:spcAft>
                <a:spcPts val="0"/>
              </a:spcAft>
              <a:buClr>
                <a:schemeClr val="dk1"/>
              </a:buClr>
              <a:buSzPts val="1400"/>
              <a:buFont typeface="Calibri"/>
              <a:buNone/>
              <a:defRPr/>
            </a:lvl2pPr>
            <a:lvl3pPr lvl="2" algn="l">
              <a:spcBef>
                <a:spcPts val="0"/>
              </a:spcBef>
              <a:spcAft>
                <a:spcPts val="0"/>
              </a:spcAft>
              <a:buClr>
                <a:schemeClr val="dk1"/>
              </a:buClr>
              <a:buSzPts val="1400"/>
              <a:buFont typeface="Calibri"/>
              <a:buNone/>
              <a:defRPr/>
            </a:lvl3pPr>
            <a:lvl4pPr lvl="3" algn="l">
              <a:spcBef>
                <a:spcPts val="0"/>
              </a:spcBef>
              <a:spcAft>
                <a:spcPts val="0"/>
              </a:spcAft>
              <a:buClr>
                <a:schemeClr val="dk1"/>
              </a:buClr>
              <a:buSzPts val="1400"/>
              <a:buFont typeface="Calibri"/>
              <a:buNone/>
              <a:defRPr/>
            </a:lvl4pPr>
            <a:lvl5pPr lvl="4" algn="l">
              <a:spcBef>
                <a:spcPts val="0"/>
              </a:spcBef>
              <a:spcAft>
                <a:spcPts val="0"/>
              </a:spcAft>
              <a:buClr>
                <a:schemeClr val="dk1"/>
              </a:buClr>
              <a:buSzPts val="1400"/>
              <a:buFont typeface="Calibri"/>
              <a:buNone/>
              <a:defRPr/>
            </a:lvl5pPr>
            <a:lvl6pPr lvl="5" algn="l">
              <a:spcBef>
                <a:spcPts val="0"/>
              </a:spcBef>
              <a:spcAft>
                <a:spcPts val="0"/>
              </a:spcAft>
              <a:buClr>
                <a:schemeClr val="dk1"/>
              </a:buClr>
              <a:buSzPts val="1400"/>
              <a:buFont typeface="Calibri"/>
              <a:buNone/>
              <a:defRPr/>
            </a:lvl6pPr>
            <a:lvl7pPr lvl="6" algn="l">
              <a:spcBef>
                <a:spcPts val="0"/>
              </a:spcBef>
              <a:spcAft>
                <a:spcPts val="0"/>
              </a:spcAft>
              <a:buClr>
                <a:schemeClr val="dk1"/>
              </a:buClr>
              <a:buSzPts val="1400"/>
              <a:buFont typeface="Calibri"/>
              <a:buNone/>
              <a:defRPr/>
            </a:lvl7pPr>
            <a:lvl8pPr lvl="7" algn="l">
              <a:spcBef>
                <a:spcPts val="0"/>
              </a:spcBef>
              <a:spcAft>
                <a:spcPts val="0"/>
              </a:spcAft>
              <a:buClr>
                <a:schemeClr val="dk1"/>
              </a:buClr>
              <a:buSzPts val="1400"/>
              <a:buFont typeface="Calibri"/>
              <a:buNone/>
              <a:defRPr/>
            </a:lvl8pPr>
            <a:lvl9pPr lvl="8" algn="l">
              <a:spcBef>
                <a:spcPts val="0"/>
              </a:spcBef>
              <a:spcAft>
                <a:spcPts val="0"/>
              </a:spcAft>
              <a:buClr>
                <a:schemeClr val="dk1"/>
              </a:buClr>
              <a:buSzPts val="1400"/>
              <a:buFont typeface="Calibri"/>
              <a:buNone/>
              <a:defRPr/>
            </a:lvl9pPr>
          </a:lstStyle>
          <a:p>
            <a:endParaRPr/>
          </a:p>
        </p:txBody>
      </p:sp>
      <p:sp>
        <p:nvSpPr>
          <p:cNvPr id="145" name="Google Shape;145;p17"/>
          <p:cNvSpPr txBox="1">
            <a:spLocks noGrp="1"/>
          </p:cNvSpPr>
          <p:nvPr>
            <p:ph type="sldNum" idx="12"/>
          </p:nvPr>
        </p:nvSpPr>
        <p:spPr>
          <a:xfrm>
            <a:off x="8610600" y="6139793"/>
            <a:ext cx="2891118" cy="365125"/>
          </a:xfrm>
          <a:prstGeom prst="rect">
            <a:avLst/>
          </a:prstGeom>
          <a:noFill/>
          <a:ln>
            <a:noFill/>
          </a:ln>
        </p:spPr>
        <p:txBody>
          <a:bodyPr spcFirstLastPara="1" wrap="square" lIns="91425" tIns="45700" rIns="91425" bIns="45700" anchor="ctr" anchorCtr="0">
            <a:noAutofit/>
          </a:bodyPr>
          <a:lstStyle>
            <a:lvl1pPr marL="0" marR="0" lvl="0" indent="0" algn="r">
              <a:spcBef>
                <a:spcPts val="0"/>
              </a:spcBef>
              <a:spcAft>
                <a:spcPts val="0"/>
              </a:spcAft>
              <a:buClr>
                <a:schemeClr val="dk2"/>
              </a:buClr>
              <a:buSzPts val="1200"/>
              <a:buFont typeface="Calibri"/>
              <a:buNone/>
              <a:defRPr sz="1200" b="0" i="0" u="none" strike="noStrike" cap="none">
                <a:solidFill>
                  <a:schemeClr val="dk2"/>
                </a:solidFill>
                <a:latin typeface="Calibri"/>
                <a:ea typeface="Calibri"/>
                <a:cs typeface="Calibri"/>
                <a:sym typeface="Calibri"/>
              </a:defRPr>
            </a:lvl1pPr>
            <a:lvl2pPr marL="0" marR="0" lvl="1" indent="0" algn="r">
              <a:spcBef>
                <a:spcPts val="0"/>
              </a:spcBef>
              <a:spcAft>
                <a:spcPts val="0"/>
              </a:spcAft>
              <a:buClr>
                <a:schemeClr val="dk2"/>
              </a:buClr>
              <a:buSzPts val="1200"/>
              <a:buFont typeface="Calibri"/>
              <a:buNone/>
              <a:defRPr sz="1200" b="0" i="0" u="none" strike="noStrike" cap="none">
                <a:solidFill>
                  <a:schemeClr val="dk2"/>
                </a:solidFill>
                <a:latin typeface="Calibri"/>
                <a:ea typeface="Calibri"/>
                <a:cs typeface="Calibri"/>
                <a:sym typeface="Calibri"/>
              </a:defRPr>
            </a:lvl2pPr>
            <a:lvl3pPr marL="0" marR="0" lvl="2" indent="0" algn="r">
              <a:spcBef>
                <a:spcPts val="0"/>
              </a:spcBef>
              <a:spcAft>
                <a:spcPts val="0"/>
              </a:spcAft>
              <a:buClr>
                <a:schemeClr val="dk2"/>
              </a:buClr>
              <a:buSzPts val="1200"/>
              <a:buFont typeface="Calibri"/>
              <a:buNone/>
              <a:defRPr sz="1200" b="0" i="0" u="none" strike="noStrike" cap="none">
                <a:solidFill>
                  <a:schemeClr val="dk2"/>
                </a:solidFill>
                <a:latin typeface="Calibri"/>
                <a:ea typeface="Calibri"/>
                <a:cs typeface="Calibri"/>
                <a:sym typeface="Calibri"/>
              </a:defRPr>
            </a:lvl3pPr>
            <a:lvl4pPr marL="0" marR="0" lvl="3" indent="0" algn="r">
              <a:spcBef>
                <a:spcPts val="0"/>
              </a:spcBef>
              <a:spcAft>
                <a:spcPts val="0"/>
              </a:spcAft>
              <a:buClr>
                <a:schemeClr val="dk2"/>
              </a:buClr>
              <a:buSzPts val="1200"/>
              <a:buFont typeface="Calibri"/>
              <a:buNone/>
              <a:defRPr sz="1200" b="0" i="0" u="none" strike="noStrike" cap="none">
                <a:solidFill>
                  <a:schemeClr val="dk2"/>
                </a:solidFill>
                <a:latin typeface="Calibri"/>
                <a:ea typeface="Calibri"/>
                <a:cs typeface="Calibri"/>
                <a:sym typeface="Calibri"/>
              </a:defRPr>
            </a:lvl4pPr>
            <a:lvl5pPr marL="0" marR="0" lvl="4" indent="0" algn="r">
              <a:spcBef>
                <a:spcPts val="0"/>
              </a:spcBef>
              <a:spcAft>
                <a:spcPts val="0"/>
              </a:spcAft>
              <a:buClr>
                <a:schemeClr val="dk2"/>
              </a:buClr>
              <a:buSzPts val="1200"/>
              <a:buFont typeface="Calibri"/>
              <a:buNone/>
              <a:defRPr sz="1200" b="0" i="0" u="none" strike="noStrike" cap="none">
                <a:solidFill>
                  <a:schemeClr val="dk2"/>
                </a:solidFill>
                <a:latin typeface="Calibri"/>
                <a:ea typeface="Calibri"/>
                <a:cs typeface="Calibri"/>
                <a:sym typeface="Calibri"/>
              </a:defRPr>
            </a:lvl5pPr>
            <a:lvl6pPr marL="0" marR="0" lvl="5" indent="0" algn="r">
              <a:spcBef>
                <a:spcPts val="0"/>
              </a:spcBef>
              <a:spcAft>
                <a:spcPts val="0"/>
              </a:spcAft>
              <a:buClr>
                <a:schemeClr val="dk2"/>
              </a:buClr>
              <a:buSzPts val="1200"/>
              <a:buFont typeface="Calibri"/>
              <a:buNone/>
              <a:defRPr sz="1200" b="0" i="0" u="none" strike="noStrike" cap="none">
                <a:solidFill>
                  <a:schemeClr val="dk2"/>
                </a:solidFill>
                <a:latin typeface="Calibri"/>
                <a:ea typeface="Calibri"/>
                <a:cs typeface="Calibri"/>
                <a:sym typeface="Calibri"/>
              </a:defRPr>
            </a:lvl6pPr>
            <a:lvl7pPr marL="0" marR="0" lvl="6" indent="0" algn="r">
              <a:spcBef>
                <a:spcPts val="0"/>
              </a:spcBef>
              <a:spcAft>
                <a:spcPts val="0"/>
              </a:spcAft>
              <a:buClr>
                <a:schemeClr val="dk2"/>
              </a:buClr>
              <a:buSzPts val="1200"/>
              <a:buFont typeface="Calibri"/>
              <a:buNone/>
              <a:defRPr sz="1200" b="0" i="0" u="none" strike="noStrike" cap="none">
                <a:solidFill>
                  <a:schemeClr val="dk2"/>
                </a:solidFill>
                <a:latin typeface="Calibri"/>
                <a:ea typeface="Calibri"/>
                <a:cs typeface="Calibri"/>
                <a:sym typeface="Calibri"/>
              </a:defRPr>
            </a:lvl7pPr>
            <a:lvl8pPr marL="0" marR="0" lvl="7" indent="0" algn="r">
              <a:spcBef>
                <a:spcPts val="0"/>
              </a:spcBef>
              <a:spcAft>
                <a:spcPts val="0"/>
              </a:spcAft>
              <a:buClr>
                <a:schemeClr val="dk2"/>
              </a:buClr>
              <a:buSzPts val="1200"/>
              <a:buFont typeface="Calibri"/>
              <a:buNone/>
              <a:defRPr sz="1200" b="0" i="0" u="none" strike="noStrike" cap="none">
                <a:solidFill>
                  <a:schemeClr val="dk2"/>
                </a:solidFill>
                <a:latin typeface="Calibri"/>
                <a:ea typeface="Calibri"/>
                <a:cs typeface="Calibri"/>
                <a:sym typeface="Calibri"/>
              </a:defRPr>
            </a:lvl8pPr>
            <a:lvl9pPr marL="0" marR="0" lvl="8" indent="0" algn="r">
              <a:spcBef>
                <a:spcPts val="0"/>
              </a:spcBef>
              <a:spcAft>
                <a:spcPts val="0"/>
              </a:spcAft>
              <a:buClr>
                <a:schemeClr val="dk2"/>
              </a:buClr>
              <a:buSzPts val="1200"/>
              <a:buFont typeface="Calibri"/>
              <a:buNone/>
              <a:defRPr sz="1200" b="0" i="0" u="none" strike="noStrike" cap="none">
                <a:solidFill>
                  <a:schemeClr val="dk2"/>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matchingName="Content with Caption">
  <p:cSld name="Content with Caption">
    <p:bg>
      <p:bgPr>
        <a:solidFill>
          <a:schemeClr val="dk2"/>
        </a:solidFill>
        <a:effectLst/>
      </p:bgPr>
    </p:bg>
    <p:spTree>
      <p:nvGrpSpPr>
        <p:cNvPr id="1" name="Shape 146"/>
        <p:cNvGrpSpPr/>
        <p:nvPr/>
      </p:nvGrpSpPr>
      <p:grpSpPr>
        <a:xfrm>
          <a:off x="0" y="0"/>
          <a:ext cx="0" cy="0"/>
          <a:chOff x="0" y="0"/>
          <a:chExt cx="0" cy="0"/>
        </a:xfrm>
      </p:grpSpPr>
      <p:sp>
        <p:nvSpPr>
          <p:cNvPr id="147" name="Google Shape;147;p18"/>
          <p:cNvSpPr/>
          <p:nvPr/>
        </p:nvSpPr>
        <p:spPr>
          <a:xfrm>
            <a:off x="206188" y="215153"/>
            <a:ext cx="11775141" cy="6432176"/>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Clr>
                <a:schemeClr val="dk1"/>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48" name="Google Shape;148;p18"/>
          <p:cNvSpPr/>
          <p:nvPr/>
        </p:nvSpPr>
        <p:spPr>
          <a:xfrm>
            <a:off x="206189" y="215153"/>
            <a:ext cx="4730470" cy="6432176"/>
          </a:xfrm>
          <a:prstGeom prst="rect">
            <a:avLst/>
          </a:prstGeom>
          <a:solidFill>
            <a:srgbClr val="E7F5F3"/>
          </a:solidFill>
          <a:ln>
            <a:noFill/>
          </a:ln>
        </p:spPr>
        <p:txBody>
          <a:bodyPr spcFirstLastPara="1" wrap="square" lIns="91425" tIns="45700" rIns="91425" bIns="45700" anchor="ctr" anchorCtr="0">
            <a:noAutofit/>
          </a:bodyPr>
          <a:lstStyle/>
          <a:p>
            <a:pPr marL="0" marR="0" lvl="0" indent="0" algn="ctr" rtl="0">
              <a:spcBef>
                <a:spcPts val="0"/>
              </a:spcBef>
              <a:spcAft>
                <a:spcPts val="0"/>
              </a:spcAft>
              <a:buClr>
                <a:schemeClr val="dk1"/>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49" name="Google Shape;149;p18"/>
          <p:cNvSpPr txBox="1">
            <a:spLocks noGrp="1"/>
          </p:cNvSpPr>
          <p:nvPr>
            <p:ph type="title"/>
          </p:nvPr>
        </p:nvSpPr>
        <p:spPr>
          <a:xfrm>
            <a:off x="717177" y="779645"/>
            <a:ext cx="3931826" cy="5081405"/>
          </a:xfrm>
          <a:prstGeom prst="rect">
            <a:avLst/>
          </a:prstGeom>
          <a:noFill/>
          <a:ln>
            <a:noFill/>
          </a:ln>
        </p:spPr>
        <p:txBody>
          <a:bodyPr spcFirstLastPara="1" wrap="square" lIns="91425" tIns="45700" rIns="91425" bIns="45700" anchor="t" anchorCtr="0">
            <a:normAutofit/>
          </a:bodyPr>
          <a:lstStyle>
            <a:lvl1pPr lvl="0" algn="l">
              <a:lnSpc>
                <a:spcPct val="90000"/>
              </a:lnSpc>
              <a:spcBef>
                <a:spcPts val="0"/>
              </a:spcBef>
              <a:spcAft>
                <a:spcPts val="0"/>
              </a:spcAft>
              <a:buClr>
                <a:schemeClr val="dk2"/>
              </a:buClr>
              <a:buSzPts val="4400"/>
              <a:buFont typeface="Calibri"/>
              <a:buNone/>
              <a:defRPr sz="44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50" name="Google Shape;150;p18"/>
          <p:cNvSpPr txBox="1">
            <a:spLocks noGrp="1"/>
          </p:cNvSpPr>
          <p:nvPr>
            <p:ph type="body" idx="1"/>
          </p:nvPr>
        </p:nvSpPr>
        <p:spPr>
          <a:xfrm>
            <a:off x="5183188" y="779647"/>
            <a:ext cx="6172200" cy="5081404"/>
          </a:xfrm>
          <a:prstGeom prst="rect">
            <a:avLst/>
          </a:prstGeom>
          <a:noFill/>
          <a:ln>
            <a:noFill/>
          </a:ln>
        </p:spPr>
        <p:txBody>
          <a:bodyPr spcFirstLastPara="1" wrap="square" lIns="91425" tIns="45700" rIns="91425" bIns="45700" anchor="t" anchorCtr="0">
            <a:normAutofit/>
          </a:bodyPr>
          <a:lstStyle>
            <a:lvl1pPr marL="457200" lvl="0" indent="-381000" algn="l">
              <a:lnSpc>
                <a:spcPct val="90000"/>
              </a:lnSpc>
              <a:spcBef>
                <a:spcPts val="1000"/>
              </a:spcBef>
              <a:spcAft>
                <a:spcPts val="0"/>
              </a:spcAft>
              <a:buClr>
                <a:schemeClr val="dk1"/>
              </a:buClr>
              <a:buSzPts val="2400"/>
              <a:buChar char="•"/>
              <a:defRPr sz="2400"/>
            </a:lvl1pPr>
            <a:lvl2pPr marL="914400" lvl="1" indent="-381000" algn="l">
              <a:lnSpc>
                <a:spcPct val="90000"/>
              </a:lnSpc>
              <a:spcBef>
                <a:spcPts val="500"/>
              </a:spcBef>
              <a:spcAft>
                <a:spcPts val="0"/>
              </a:spcAft>
              <a:buClr>
                <a:schemeClr val="dk1"/>
              </a:buClr>
              <a:buSzPts val="2400"/>
              <a:buChar char="•"/>
              <a:defRPr sz="2400"/>
            </a:lvl2pPr>
            <a:lvl3pPr marL="1371600" lvl="2" indent="-381000" algn="l">
              <a:lnSpc>
                <a:spcPct val="90000"/>
              </a:lnSpc>
              <a:spcBef>
                <a:spcPts val="500"/>
              </a:spcBef>
              <a:spcAft>
                <a:spcPts val="0"/>
              </a:spcAft>
              <a:buClr>
                <a:schemeClr val="dk1"/>
              </a:buClr>
              <a:buSzPts val="2400"/>
              <a:buChar char="•"/>
              <a:defRPr sz="2400"/>
            </a:lvl3pPr>
            <a:lvl4pPr marL="1828800" lvl="3" indent="-381000" algn="l">
              <a:lnSpc>
                <a:spcPct val="90000"/>
              </a:lnSpc>
              <a:spcBef>
                <a:spcPts val="500"/>
              </a:spcBef>
              <a:spcAft>
                <a:spcPts val="0"/>
              </a:spcAft>
              <a:buClr>
                <a:schemeClr val="dk1"/>
              </a:buClr>
              <a:buSzPts val="2400"/>
              <a:buChar char="•"/>
              <a:defRPr sz="2400"/>
            </a:lvl4pPr>
            <a:lvl5pPr marL="2286000" lvl="4" indent="-381000" algn="l">
              <a:lnSpc>
                <a:spcPct val="90000"/>
              </a:lnSpc>
              <a:spcBef>
                <a:spcPts val="500"/>
              </a:spcBef>
              <a:spcAft>
                <a:spcPts val="0"/>
              </a:spcAft>
              <a:buClr>
                <a:schemeClr val="dk1"/>
              </a:buClr>
              <a:buSzPts val="2400"/>
              <a:buChar char="•"/>
              <a:defRPr sz="24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
        <p:nvSpPr>
          <p:cNvPr id="151" name="Google Shape;151;p18"/>
          <p:cNvSpPr txBox="1">
            <a:spLocks noGrp="1"/>
          </p:cNvSpPr>
          <p:nvPr>
            <p:ph type="dt" idx="10"/>
          </p:nvPr>
        </p:nvSpPr>
        <p:spPr>
          <a:xfrm>
            <a:off x="3854824" y="6139793"/>
            <a:ext cx="4509246"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Clr>
                <a:schemeClr val="dk2"/>
              </a:buClr>
              <a:buSzPts val="1400"/>
              <a:buFont typeface="Calibri"/>
              <a:buNone/>
              <a:defRPr/>
            </a:lvl1pPr>
            <a:lvl2pPr lvl="1" algn="l">
              <a:spcBef>
                <a:spcPts val="0"/>
              </a:spcBef>
              <a:spcAft>
                <a:spcPts val="0"/>
              </a:spcAft>
              <a:buClr>
                <a:schemeClr val="dk1"/>
              </a:buClr>
              <a:buSzPts val="1400"/>
              <a:buFont typeface="Calibri"/>
              <a:buNone/>
              <a:defRPr/>
            </a:lvl2pPr>
            <a:lvl3pPr lvl="2" algn="l">
              <a:spcBef>
                <a:spcPts val="0"/>
              </a:spcBef>
              <a:spcAft>
                <a:spcPts val="0"/>
              </a:spcAft>
              <a:buClr>
                <a:schemeClr val="dk1"/>
              </a:buClr>
              <a:buSzPts val="1400"/>
              <a:buFont typeface="Calibri"/>
              <a:buNone/>
              <a:defRPr/>
            </a:lvl3pPr>
            <a:lvl4pPr lvl="3" algn="l">
              <a:spcBef>
                <a:spcPts val="0"/>
              </a:spcBef>
              <a:spcAft>
                <a:spcPts val="0"/>
              </a:spcAft>
              <a:buClr>
                <a:schemeClr val="dk1"/>
              </a:buClr>
              <a:buSzPts val="1400"/>
              <a:buFont typeface="Calibri"/>
              <a:buNone/>
              <a:defRPr/>
            </a:lvl4pPr>
            <a:lvl5pPr lvl="4" algn="l">
              <a:spcBef>
                <a:spcPts val="0"/>
              </a:spcBef>
              <a:spcAft>
                <a:spcPts val="0"/>
              </a:spcAft>
              <a:buClr>
                <a:schemeClr val="dk1"/>
              </a:buClr>
              <a:buSzPts val="1400"/>
              <a:buFont typeface="Calibri"/>
              <a:buNone/>
              <a:defRPr/>
            </a:lvl5pPr>
            <a:lvl6pPr lvl="5" algn="l">
              <a:spcBef>
                <a:spcPts val="0"/>
              </a:spcBef>
              <a:spcAft>
                <a:spcPts val="0"/>
              </a:spcAft>
              <a:buClr>
                <a:schemeClr val="dk1"/>
              </a:buClr>
              <a:buSzPts val="1400"/>
              <a:buFont typeface="Calibri"/>
              <a:buNone/>
              <a:defRPr/>
            </a:lvl6pPr>
            <a:lvl7pPr lvl="6" algn="l">
              <a:spcBef>
                <a:spcPts val="0"/>
              </a:spcBef>
              <a:spcAft>
                <a:spcPts val="0"/>
              </a:spcAft>
              <a:buClr>
                <a:schemeClr val="dk1"/>
              </a:buClr>
              <a:buSzPts val="1400"/>
              <a:buFont typeface="Calibri"/>
              <a:buNone/>
              <a:defRPr/>
            </a:lvl7pPr>
            <a:lvl8pPr lvl="7" algn="l">
              <a:spcBef>
                <a:spcPts val="0"/>
              </a:spcBef>
              <a:spcAft>
                <a:spcPts val="0"/>
              </a:spcAft>
              <a:buClr>
                <a:schemeClr val="dk1"/>
              </a:buClr>
              <a:buSzPts val="1400"/>
              <a:buFont typeface="Calibri"/>
              <a:buNone/>
              <a:defRPr/>
            </a:lvl8pPr>
            <a:lvl9pPr lvl="8" algn="l">
              <a:spcBef>
                <a:spcPts val="0"/>
              </a:spcBef>
              <a:spcAft>
                <a:spcPts val="0"/>
              </a:spcAft>
              <a:buClr>
                <a:schemeClr val="dk1"/>
              </a:buClr>
              <a:buSzPts val="1400"/>
              <a:buFont typeface="Calibri"/>
              <a:buNone/>
              <a:defRPr/>
            </a:lvl9pPr>
          </a:lstStyle>
          <a:p>
            <a:endParaRPr/>
          </a:p>
        </p:txBody>
      </p:sp>
      <p:sp>
        <p:nvSpPr>
          <p:cNvPr id="152" name="Google Shape;152;p18"/>
          <p:cNvSpPr txBox="1">
            <a:spLocks noGrp="1"/>
          </p:cNvSpPr>
          <p:nvPr>
            <p:ph type="ftr" idx="11"/>
          </p:nvPr>
        </p:nvSpPr>
        <p:spPr>
          <a:xfrm>
            <a:off x="717176" y="6139793"/>
            <a:ext cx="2864224"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Clr>
                <a:schemeClr val="dk2"/>
              </a:buClr>
              <a:buSzPts val="1400"/>
              <a:buFont typeface="Calibri"/>
              <a:buNone/>
              <a:defRPr/>
            </a:lvl1pPr>
            <a:lvl2pPr lvl="1" algn="l">
              <a:spcBef>
                <a:spcPts val="0"/>
              </a:spcBef>
              <a:spcAft>
                <a:spcPts val="0"/>
              </a:spcAft>
              <a:buClr>
                <a:schemeClr val="dk1"/>
              </a:buClr>
              <a:buSzPts val="1400"/>
              <a:buFont typeface="Calibri"/>
              <a:buNone/>
              <a:defRPr/>
            </a:lvl2pPr>
            <a:lvl3pPr lvl="2" algn="l">
              <a:spcBef>
                <a:spcPts val="0"/>
              </a:spcBef>
              <a:spcAft>
                <a:spcPts val="0"/>
              </a:spcAft>
              <a:buClr>
                <a:schemeClr val="dk1"/>
              </a:buClr>
              <a:buSzPts val="1400"/>
              <a:buFont typeface="Calibri"/>
              <a:buNone/>
              <a:defRPr/>
            </a:lvl3pPr>
            <a:lvl4pPr lvl="3" algn="l">
              <a:spcBef>
                <a:spcPts val="0"/>
              </a:spcBef>
              <a:spcAft>
                <a:spcPts val="0"/>
              </a:spcAft>
              <a:buClr>
                <a:schemeClr val="dk1"/>
              </a:buClr>
              <a:buSzPts val="1400"/>
              <a:buFont typeface="Calibri"/>
              <a:buNone/>
              <a:defRPr/>
            </a:lvl4pPr>
            <a:lvl5pPr lvl="4" algn="l">
              <a:spcBef>
                <a:spcPts val="0"/>
              </a:spcBef>
              <a:spcAft>
                <a:spcPts val="0"/>
              </a:spcAft>
              <a:buClr>
                <a:schemeClr val="dk1"/>
              </a:buClr>
              <a:buSzPts val="1400"/>
              <a:buFont typeface="Calibri"/>
              <a:buNone/>
              <a:defRPr/>
            </a:lvl5pPr>
            <a:lvl6pPr lvl="5" algn="l">
              <a:spcBef>
                <a:spcPts val="0"/>
              </a:spcBef>
              <a:spcAft>
                <a:spcPts val="0"/>
              </a:spcAft>
              <a:buClr>
                <a:schemeClr val="dk1"/>
              </a:buClr>
              <a:buSzPts val="1400"/>
              <a:buFont typeface="Calibri"/>
              <a:buNone/>
              <a:defRPr/>
            </a:lvl6pPr>
            <a:lvl7pPr lvl="6" algn="l">
              <a:spcBef>
                <a:spcPts val="0"/>
              </a:spcBef>
              <a:spcAft>
                <a:spcPts val="0"/>
              </a:spcAft>
              <a:buClr>
                <a:schemeClr val="dk1"/>
              </a:buClr>
              <a:buSzPts val="1400"/>
              <a:buFont typeface="Calibri"/>
              <a:buNone/>
              <a:defRPr/>
            </a:lvl7pPr>
            <a:lvl8pPr lvl="7" algn="l">
              <a:spcBef>
                <a:spcPts val="0"/>
              </a:spcBef>
              <a:spcAft>
                <a:spcPts val="0"/>
              </a:spcAft>
              <a:buClr>
                <a:schemeClr val="dk1"/>
              </a:buClr>
              <a:buSzPts val="1400"/>
              <a:buFont typeface="Calibri"/>
              <a:buNone/>
              <a:defRPr/>
            </a:lvl8pPr>
            <a:lvl9pPr lvl="8" algn="l">
              <a:spcBef>
                <a:spcPts val="0"/>
              </a:spcBef>
              <a:spcAft>
                <a:spcPts val="0"/>
              </a:spcAft>
              <a:buClr>
                <a:schemeClr val="dk1"/>
              </a:buClr>
              <a:buSzPts val="1400"/>
              <a:buFont typeface="Calibri"/>
              <a:buNone/>
              <a:defRPr/>
            </a:lvl9pPr>
          </a:lstStyle>
          <a:p>
            <a:endParaRPr/>
          </a:p>
        </p:txBody>
      </p:sp>
      <p:sp>
        <p:nvSpPr>
          <p:cNvPr id="153" name="Google Shape;153;p18"/>
          <p:cNvSpPr txBox="1">
            <a:spLocks noGrp="1"/>
          </p:cNvSpPr>
          <p:nvPr>
            <p:ph type="sldNum" idx="12"/>
          </p:nvPr>
        </p:nvSpPr>
        <p:spPr>
          <a:xfrm>
            <a:off x="8610600" y="6139793"/>
            <a:ext cx="2891118" cy="365125"/>
          </a:xfrm>
          <a:prstGeom prst="rect">
            <a:avLst/>
          </a:prstGeom>
          <a:noFill/>
          <a:ln>
            <a:noFill/>
          </a:ln>
        </p:spPr>
        <p:txBody>
          <a:bodyPr spcFirstLastPara="1" wrap="square" lIns="91425" tIns="45700" rIns="91425" bIns="45700" anchor="ctr" anchorCtr="0">
            <a:noAutofit/>
          </a:bodyPr>
          <a:lstStyle>
            <a:lvl1pPr marL="0" marR="0" lvl="0" indent="0" algn="r">
              <a:spcBef>
                <a:spcPts val="0"/>
              </a:spcBef>
              <a:spcAft>
                <a:spcPts val="0"/>
              </a:spcAft>
              <a:buClr>
                <a:schemeClr val="dk2"/>
              </a:buClr>
              <a:buSzPts val="1200"/>
              <a:buFont typeface="Calibri"/>
              <a:buNone/>
              <a:defRPr sz="1200" b="0" i="0" u="none" strike="noStrike" cap="none">
                <a:solidFill>
                  <a:schemeClr val="dk2"/>
                </a:solidFill>
                <a:latin typeface="Calibri"/>
                <a:ea typeface="Calibri"/>
                <a:cs typeface="Calibri"/>
                <a:sym typeface="Calibri"/>
              </a:defRPr>
            </a:lvl1pPr>
            <a:lvl2pPr marL="0" marR="0" lvl="1" indent="0" algn="r">
              <a:spcBef>
                <a:spcPts val="0"/>
              </a:spcBef>
              <a:spcAft>
                <a:spcPts val="0"/>
              </a:spcAft>
              <a:buClr>
                <a:schemeClr val="dk2"/>
              </a:buClr>
              <a:buSzPts val="1200"/>
              <a:buFont typeface="Calibri"/>
              <a:buNone/>
              <a:defRPr sz="1200" b="0" i="0" u="none" strike="noStrike" cap="none">
                <a:solidFill>
                  <a:schemeClr val="dk2"/>
                </a:solidFill>
                <a:latin typeface="Calibri"/>
                <a:ea typeface="Calibri"/>
                <a:cs typeface="Calibri"/>
                <a:sym typeface="Calibri"/>
              </a:defRPr>
            </a:lvl2pPr>
            <a:lvl3pPr marL="0" marR="0" lvl="2" indent="0" algn="r">
              <a:spcBef>
                <a:spcPts val="0"/>
              </a:spcBef>
              <a:spcAft>
                <a:spcPts val="0"/>
              </a:spcAft>
              <a:buClr>
                <a:schemeClr val="dk2"/>
              </a:buClr>
              <a:buSzPts val="1200"/>
              <a:buFont typeface="Calibri"/>
              <a:buNone/>
              <a:defRPr sz="1200" b="0" i="0" u="none" strike="noStrike" cap="none">
                <a:solidFill>
                  <a:schemeClr val="dk2"/>
                </a:solidFill>
                <a:latin typeface="Calibri"/>
                <a:ea typeface="Calibri"/>
                <a:cs typeface="Calibri"/>
                <a:sym typeface="Calibri"/>
              </a:defRPr>
            </a:lvl3pPr>
            <a:lvl4pPr marL="0" marR="0" lvl="3" indent="0" algn="r">
              <a:spcBef>
                <a:spcPts val="0"/>
              </a:spcBef>
              <a:spcAft>
                <a:spcPts val="0"/>
              </a:spcAft>
              <a:buClr>
                <a:schemeClr val="dk2"/>
              </a:buClr>
              <a:buSzPts val="1200"/>
              <a:buFont typeface="Calibri"/>
              <a:buNone/>
              <a:defRPr sz="1200" b="0" i="0" u="none" strike="noStrike" cap="none">
                <a:solidFill>
                  <a:schemeClr val="dk2"/>
                </a:solidFill>
                <a:latin typeface="Calibri"/>
                <a:ea typeface="Calibri"/>
                <a:cs typeface="Calibri"/>
                <a:sym typeface="Calibri"/>
              </a:defRPr>
            </a:lvl4pPr>
            <a:lvl5pPr marL="0" marR="0" lvl="4" indent="0" algn="r">
              <a:spcBef>
                <a:spcPts val="0"/>
              </a:spcBef>
              <a:spcAft>
                <a:spcPts val="0"/>
              </a:spcAft>
              <a:buClr>
                <a:schemeClr val="dk2"/>
              </a:buClr>
              <a:buSzPts val="1200"/>
              <a:buFont typeface="Calibri"/>
              <a:buNone/>
              <a:defRPr sz="1200" b="0" i="0" u="none" strike="noStrike" cap="none">
                <a:solidFill>
                  <a:schemeClr val="dk2"/>
                </a:solidFill>
                <a:latin typeface="Calibri"/>
                <a:ea typeface="Calibri"/>
                <a:cs typeface="Calibri"/>
                <a:sym typeface="Calibri"/>
              </a:defRPr>
            </a:lvl5pPr>
            <a:lvl6pPr marL="0" marR="0" lvl="5" indent="0" algn="r">
              <a:spcBef>
                <a:spcPts val="0"/>
              </a:spcBef>
              <a:spcAft>
                <a:spcPts val="0"/>
              </a:spcAft>
              <a:buClr>
                <a:schemeClr val="dk2"/>
              </a:buClr>
              <a:buSzPts val="1200"/>
              <a:buFont typeface="Calibri"/>
              <a:buNone/>
              <a:defRPr sz="1200" b="0" i="0" u="none" strike="noStrike" cap="none">
                <a:solidFill>
                  <a:schemeClr val="dk2"/>
                </a:solidFill>
                <a:latin typeface="Calibri"/>
                <a:ea typeface="Calibri"/>
                <a:cs typeface="Calibri"/>
                <a:sym typeface="Calibri"/>
              </a:defRPr>
            </a:lvl6pPr>
            <a:lvl7pPr marL="0" marR="0" lvl="6" indent="0" algn="r">
              <a:spcBef>
                <a:spcPts val="0"/>
              </a:spcBef>
              <a:spcAft>
                <a:spcPts val="0"/>
              </a:spcAft>
              <a:buClr>
                <a:schemeClr val="dk2"/>
              </a:buClr>
              <a:buSzPts val="1200"/>
              <a:buFont typeface="Calibri"/>
              <a:buNone/>
              <a:defRPr sz="1200" b="0" i="0" u="none" strike="noStrike" cap="none">
                <a:solidFill>
                  <a:schemeClr val="dk2"/>
                </a:solidFill>
                <a:latin typeface="Calibri"/>
                <a:ea typeface="Calibri"/>
                <a:cs typeface="Calibri"/>
                <a:sym typeface="Calibri"/>
              </a:defRPr>
            </a:lvl7pPr>
            <a:lvl8pPr marL="0" marR="0" lvl="7" indent="0" algn="r">
              <a:spcBef>
                <a:spcPts val="0"/>
              </a:spcBef>
              <a:spcAft>
                <a:spcPts val="0"/>
              </a:spcAft>
              <a:buClr>
                <a:schemeClr val="dk2"/>
              </a:buClr>
              <a:buSzPts val="1200"/>
              <a:buFont typeface="Calibri"/>
              <a:buNone/>
              <a:defRPr sz="1200" b="0" i="0" u="none" strike="noStrike" cap="none">
                <a:solidFill>
                  <a:schemeClr val="dk2"/>
                </a:solidFill>
                <a:latin typeface="Calibri"/>
                <a:ea typeface="Calibri"/>
                <a:cs typeface="Calibri"/>
                <a:sym typeface="Calibri"/>
              </a:defRPr>
            </a:lvl8pPr>
            <a:lvl9pPr marL="0" marR="0" lvl="8" indent="0" algn="r">
              <a:spcBef>
                <a:spcPts val="0"/>
              </a:spcBef>
              <a:spcAft>
                <a:spcPts val="0"/>
              </a:spcAft>
              <a:buClr>
                <a:schemeClr val="dk2"/>
              </a:buClr>
              <a:buSzPts val="1200"/>
              <a:buFont typeface="Calibri"/>
              <a:buNone/>
              <a:defRPr sz="1200" b="0" i="0" u="none" strike="noStrike" cap="none">
                <a:solidFill>
                  <a:schemeClr val="dk2"/>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Title and Content">
  <p:cSld name="Title and Content">
    <p:bg>
      <p:bgPr>
        <a:solidFill>
          <a:schemeClr val="dk2"/>
        </a:solidFill>
        <a:effectLst/>
      </p:bgPr>
    </p:bg>
    <p:spTree>
      <p:nvGrpSpPr>
        <p:cNvPr id="1" name="Shape 154"/>
        <p:cNvGrpSpPr/>
        <p:nvPr/>
      </p:nvGrpSpPr>
      <p:grpSpPr>
        <a:xfrm>
          <a:off x="0" y="0"/>
          <a:ext cx="0" cy="0"/>
          <a:chOff x="0" y="0"/>
          <a:chExt cx="0" cy="0"/>
        </a:xfrm>
      </p:grpSpPr>
      <p:sp>
        <p:nvSpPr>
          <p:cNvPr id="155" name="Google Shape;155;p19"/>
          <p:cNvSpPr txBox="1">
            <a:spLocks noGrp="1"/>
          </p:cNvSpPr>
          <p:nvPr>
            <p:ph type="title"/>
          </p:nvPr>
        </p:nvSpPr>
        <p:spPr>
          <a:xfrm>
            <a:off x="717176" y="457200"/>
            <a:ext cx="10784542" cy="102646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2"/>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56" name="Google Shape;156;p19"/>
          <p:cNvSpPr txBox="1">
            <a:spLocks noGrp="1"/>
          </p:cNvSpPr>
          <p:nvPr>
            <p:ph type="body" idx="1"/>
          </p:nvPr>
        </p:nvSpPr>
        <p:spPr>
          <a:xfrm>
            <a:off x="717176" y="1825625"/>
            <a:ext cx="10784542" cy="410901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57" name="Google Shape;157;p19"/>
          <p:cNvSpPr txBox="1">
            <a:spLocks noGrp="1"/>
          </p:cNvSpPr>
          <p:nvPr>
            <p:ph type="dt" idx="10"/>
          </p:nvPr>
        </p:nvSpPr>
        <p:spPr>
          <a:xfrm>
            <a:off x="3854824" y="6139793"/>
            <a:ext cx="4509246"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Clr>
                <a:schemeClr val="dk2"/>
              </a:buClr>
              <a:buSzPts val="1400"/>
              <a:buFont typeface="Calibri"/>
              <a:buNone/>
              <a:defRPr/>
            </a:lvl1pPr>
            <a:lvl2pPr lvl="1" algn="l">
              <a:spcBef>
                <a:spcPts val="0"/>
              </a:spcBef>
              <a:spcAft>
                <a:spcPts val="0"/>
              </a:spcAft>
              <a:buClr>
                <a:schemeClr val="dk1"/>
              </a:buClr>
              <a:buSzPts val="1400"/>
              <a:buFont typeface="Calibri"/>
              <a:buNone/>
              <a:defRPr/>
            </a:lvl2pPr>
            <a:lvl3pPr lvl="2" algn="l">
              <a:spcBef>
                <a:spcPts val="0"/>
              </a:spcBef>
              <a:spcAft>
                <a:spcPts val="0"/>
              </a:spcAft>
              <a:buClr>
                <a:schemeClr val="dk1"/>
              </a:buClr>
              <a:buSzPts val="1400"/>
              <a:buFont typeface="Calibri"/>
              <a:buNone/>
              <a:defRPr/>
            </a:lvl3pPr>
            <a:lvl4pPr lvl="3" algn="l">
              <a:spcBef>
                <a:spcPts val="0"/>
              </a:spcBef>
              <a:spcAft>
                <a:spcPts val="0"/>
              </a:spcAft>
              <a:buClr>
                <a:schemeClr val="dk1"/>
              </a:buClr>
              <a:buSzPts val="1400"/>
              <a:buFont typeface="Calibri"/>
              <a:buNone/>
              <a:defRPr/>
            </a:lvl4pPr>
            <a:lvl5pPr lvl="4" algn="l">
              <a:spcBef>
                <a:spcPts val="0"/>
              </a:spcBef>
              <a:spcAft>
                <a:spcPts val="0"/>
              </a:spcAft>
              <a:buClr>
                <a:schemeClr val="dk1"/>
              </a:buClr>
              <a:buSzPts val="1400"/>
              <a:buFont typeface="Calibri"/>
              <a:buNone/>
              <a:defRPr/>
            </a:lvl5pPr>
            <a:lvl6pPr lvl="5" algn="l">
              <a:spcBef>
                <a:spcPts val="0"/>
              </a:spcBef>
              <a:spcAft>
                <a:spcPts val="0"/>
              </a:spcAft>
              <a:buClr>
                <a:schemeClr val="dk1"/>
              </a:buClr>
              <a:buSzPts val="1400"/>
              <a:buFont typeface="Calibri"/>
              <a:buNone/>
              <a:defRPr/>
            </a:lvl6pPr>
            <a:lvl7pPr lvl="6" algn="l">
              <a:spcBef>
                <a:spcPts val="0"/>
              </a:spcBef>
              <a:spcAft>
                <a:spcPts val="0"/>
              </a:spcAft>
              <a:buClr>
                <a:schemeClr val="dk1"/>
              </a:buClr>
              <a:buSzPts val="1400"/>
              <a:buFont typeface="Calibri"/>
              <a:buNone/>
              <a:defRPr/>
            </a:lvl7pPr>
            <a:lvl8pPr lvl="7" algn="l">
              <a:spcBef>
                <a:spcPts val="0"/>
              </a:spcBef>
              <a:spcAft>
                <a:spcPts val="0"/>
              </a:spcAft>
              <a:buClr>
                <a:schemeClr val="dk1"/>
              </a:buClr>
              <a:buSzPts val="1400"/>
              <a:buFont typeface="Calibri"/>
              <a:buNone/>
              <a:defRPr/>
            </a:lvl8pPr>
            <a:lvl9pPr lvl="8" algn="l">
              <a:spcBef>
                <a:spcPts val="0"/>
              </a:spcBef>
              <a:spcAft>
                <a:spcPts val="0"/>
              </a:spcAft>
              <a:buClr>
                <a:schemeClr val="dk1"/>
              </a:buClr>
              <a:buSzPts val="1400"/>
              <a:buFont typeface="Calibri"/>
              <a:buNone/>
              <a:defRPr/>
            </a:lvl9pPr>
          </a:lstStyle>
          <a:p>
            <a:endParaRPr/>
          </a:p>
        </p:txBody>
      </p:sp>
      <p:sp>
        <p:nvSpPr>
          <p:cNvPr id="158" name="Google Shape;158;p19"/>
          <p:cNvSpPr txBox="1">
            <a:spLocks noGrp="1"/>
          </p:cNvSpPr>
          <p:nvPr>
            <p:ph type="ftr" idx="11"/>
          </p:nvPr>
        </p:nvSpPr>
        <p:spPr>
          <a:xfrm>
            <a:off x="717176" y="6139793"/>
            <a:ext cx="2864224"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Clr>
                <a:schemeClr val="dk2"/>
              </a:buClr>
              <a:buSzPts val="1400"/>
              <a:buFont typeface="Calibri"/>
              <a:buNone/>
              <a:defRPr/>
            </a:lvl1pPr>
            <a:lvl2pPr lvl="1" algn="l">
              <a:spcBef>
                <a:spcPts val="0"/>
              </a:spcBef>
              <a:spcAft>
                <a:spcPts val="0"/>
              </a:spcAft>
              <a:buClr>
                <a:schemeClr val="dk1"/>
              </a:buClr>
              <a:buSzPts val="1400"/>
              <a:buFont typeface="Calibri"/>
              <a:buNone/>
              <a:defRPr/>
            </a:lvl2pPr>
            <a:lvl3pPr lvl="2" algn="l">
              <a:spcBef>
                <a:spcPts val="0"/>
              </a:spcBef>
              <a:spcAft>
                <a:spcPts val="0"/>
              </a:spcAft>
              <a:buClr>
                <a:schemeClr val="dk1"/>
              </a:buClr>
              <a:buSzPts val="1400"/>
              <a:buFont typeface="Calibri"/>
              <a:buNone/>
              <a:defRPr/>
            </a:lvl3pPr>
            <a:lvl4pPr lvl="3" algn="l">
              <a:spcBef>
                <a:spcPts val="0"/>
              </a:spcBef>
              <a:spcAft>
                <a:spcPts val="0"/>
              </a:spcAft>
              <a:buClr>
                <a:schemeClr val="dk1"/>
              </a:buClr>
              <a:buSzPts val="1400"/>
              <a:buFont typeface="Calibri"/>
              <a:buNone/>
              <a:defRPr/>
            </a:lvl4pPr>
            <a:lvl5pPr lvl="4" algn="l">
              <a:spcBef>
                <a:spcPts val="0"/>
              </a:spcBef>
              <a:spcAft>
                <a:spcPts val="0"/>
              </a:spcAft>
              <a:buClr>
                <a:schemeClr val="dk1"/>
              </a:buClr>
              <a:buSzPts val="1400"/>
              <a:buFont typeface="Calibri"/>
              <a:buNone/>
              <a:defRPr/>
            </a:lvl5pPr>
            <a:lvl6pPr lvl="5" algn="l">
              <a:spcBef>
                <a:spcPts val="0"/>
              </a:spcBef>
              <a:spcAft>
                <a:spcPts val="0"/>
              </a:spcAft>
              <a:buClr>
                <a:schemeClr val="dk1"/>
              </a:buClr>
              <a:buSzPts val="1400"/>
              <a:buFont typeface="Calibri"/>
              <a:buNone/>
              <a:defRPr/>
            </a:lvl6pPr>
            <a:lvl7pPr lvl="6" algn="l">
              <a:spcBef>
                <a:spcPts val="0"/>
              </a:spcBef>
              <a:spcAft>
                <a:spcPts val="0"/>
              </a:spcAft>
              <a:buClr>
                <a:schemeClr val="dk1"/>
              </a:buClr>
              <a:buSzPts val="1400"/>
              <a:buFont typeface="Calibri"/>
              <a:buNone/>
              <a:defRPr/>
            </a:lvl7pPr>
            <a:lvl8pPr lvl="7" algn="l">
              <a:spcBef>
                <a:spcPts val="0"/>
              </a:spcBef>
              <a:spcAft>
                <a:spcPts val="0"/>
              </a:spcAft>
              <a:buClr>
                <a:schemeClr val="dk1"/>
              </a:buClr>
              <a:buSzPts val="1400"/>
              <a:buFont typeface="Calibri"/>
              <a:buNone/>
              <a:defRPr/>
            </a:lvl8pPr>
            <a:lvl9pPr lvl="8" algn="l">
              <a:spcBef>
                <a:spcPts val="0"/>
              </a:spcBef>
              <a:spcAft>
                <a:spcPts val="0"/>
              </a:spcAft>
              <a:buClr>
                <a:schemeClr val="dk1"/>
              </a:buClr>
              <a:buSzPts val="1400"/>
              <a:buFont typeface="Calibri"/>
              <a:buNone/>
              <a:defRPr/>
            </a:lvl9pPr>
          </a:lstStyle>
          <a:p>
            <a:endParaRPr/>
          </a:p>
        </p:txBody>
      </p:sp>
      <p:sp>
        <p:nvSpPr>
          <p:cNvPr id="159" name="Google Shape;159;p19"/>
          <p:cNvSpPr txBox="1">
            <a:spLocks noGrp="1"/>
          </p:cNvSpPr>
          <p:nvPr>
            <p:ph type="sldNum" idx="12"/>
          </p:nvPr>
        </p:nvSpPr>
        <p:spPr>
          <a:xfrm>
            <a:off x="8610600" y="6139793"/>
            <a:ext cx="2891118" cy="365125"/>
          </a:xfrm>
          <a:prstGeom prst="rect">
            <a:avLst/>
          </a:prstGeom>
          <a:noFill/>
          <a:ln>
            <a:noFill/>
          </a:ln>
        </p:spPr>
        <p:txBody>
          <a:bodyPr spcFirstLastPara="1" wrap="square" lIns="91425" tIns="45700" rIns="91425" bIns="45700" anchor="ctr" anchorCtr="0">
            <a:noAutofit/>
          </a:bodyPr>
          <a:lstStyle>
            <a:lvl1pPr marL="0" marR="0" lvl="0" indent="0" algn="r">
              <a:spcBef>
                <a:spcPts val="0"/>
              </a:spcBef>
              <a:spcAft>
                <a:spcPts val="0"/>
              </a:spcAft>
              <a:buClr>
                <a:schemeClr val="dk2"/>
              </a:buClr>
              <a:buSzPts val="1200"/>
              <a:buFont typeface="Calibri"/>
              <a:buNone/>
              <a:defRPr sz="1200" b="0" i="0" u="none" strike="noStrike" cap="none">
                <a:solidFill>
                  <a:schemeClr val="dk2"/>
                </a:solidFill>
                <a:latin typeface="Calibri"/>
                <a:ea typeface="Calibri"/>
                <a:cs typeface="Calibri"/>
                <a:sym typeface="Calibri"/>
              </a:defRPr>
            </a:lvl1pPr>
            <a:lvl2pPr marL="0" marR="0" lvl="1" indent="0" algn="r">
              <a:spcBef>
                <a:spcPts val="0"/>
              </a:spcBef>
              <a:spcAft>
                <a:spcPts val="0"/>
              </a:spcAft>
              <a:buClr>
                <a:schemeClr val="dk2"/>
              </a:buClr>
              <a:buSzPts val="1200"/>
              <a:buFont typeface="Calibri"/>
              <a:buNone/>
              <a:defRPr sz="1200" b="0" i="0" u="none" strike="noStrike" cap="none">
                <a:solidFill>
                  <a:schemeClr val="dk2"/>
                </a:solidFill>
                <a:latin typeface="Calibri"/>
                <a:ea typeface="Calibri"/>
                <a:cs typeface="Calibri"/>
                <a:sym typeface="Calibri"/>
              </a:defRPr>
            </a:lvl2pPr>
            <a:lvl3pPr marL="0" marR="0" lvl="2" indent="0" algn="r">
              <a:spcBef>
                <a:spcPts val="0"/>
              </a:spcBef>
              <a:spcAft>
                <a:spcPts val="0"/>
              </a:spcAft>
              <a:buClr>
                <a:schemeClr val="dk2"/>
              </a:buClr>
              <a:buSzPts val="1200"/>
              <a:buFont typeface="Calibri"/>
              <a:buNone/>
              <a:defRPr sz="1200" b="0" i="0" u="none" strike="noStrike" cap="none">
                <a:solidFill>
                  <a:schemeClr val="dk2"/>
                </a:solidFill>
                <a:latin typeface="Calibri"/>
                <a:ea typeface="Calibri"/>
                <a:cs typeface="Calibri"/>
                <a:sym typeface="Calibri"/>
              </a:defRPr>
            </a:lvl3pPr>
            <a:lvl4pPr marL="0" marR="0" lvl="3" indent="0" algn="r">
              <a:spcBef>
                <a:spcPts val="0"/>
              </a:spcBef>
              <a:spcAft>
                <a:spcPts val="0"/>
              </a:spcAft>
              <a:buClr>
                <a:schemeClr val="dk2"/>
              </a:buClr>
              <a:buSzPts val="1200"/>
              <a:buFont typeface="Calibri"/>
              <a:buNone/>
              <a:defRPr sz="1200" b="0" i="0" u="none" strike="noStrike" cap="none">
                <a:solidFill>
                  <a:schemeClr val="dk2"/>
                </a:solidFill>
                <a:latin typeface="Calibri"/>
                <a:ea typeface="Calibri"/>
                <a:cs typeface="Calibri"/>
                <a:sym typeface="Calibri"/>
              </a:defRPr>
            </a:lvl4pPr>
            <a:lvl5pPr marL="0" marR="0" lvl="4" indent="0" algn="r">
              <a:spcBef>
                <a:spcPts val="0"/>
              </a:spcBef>
              <a:spcAft>
                <a:spcPts val="0"/>
              </a:spcAft>
              <a:buClr>
                <a:schemeClr val="dk2"/>
              </a:buClr>
              <a:buSzPts val="1200"/>
              <a:buFont typeface="Calibri"/>
              <a:buNone/>
              <a:defRPr sz="1200" b="0" i="0" u="none" strike="noStrike" cap="none">
                <a:solidFill>
                  <a:schemeClr val="dk2"/>
                </a:solidFill>
                <a:latin typeface="Calibri"/>
                <a:ea typeface="Calibri"/>
                <a:cs typeface="Calibri"/>
                <a:sym typeface="Calibri"/>
              </a:defRPr>
            </a:lvl5pPr>
            <a:lvl6pPr marL="0" marR="0" lvl="5" indent="0" algn="r">
              <a:spcBef>
                <a:spcPts val="0"/>
              </a:spcBef>
              <a:spcAft>
                <a:spcPts val="0"/>
              </a:spcAft>
              <a:buClr>
                <a:schemeClr val="dk2"/>
              </a:buClr>
              <a:buSzPts val="1200"/>
              <a:buFont typeface="Calibri"/>
              <a:buNone/>
              <a:defRPr sz="1200" b="0" i="0" u="none" strike="noStrike" cap="none">
                <a:solidFill>
                  <a:schemeClr val="dk2"/>
                </a:solidFill>
                <a:latin typeface="Calibri"/>
                <a:ea typeface="Calibri"/>
                <a:cs typeface="Calibri"/>
                <a:sym typeface="Calibri"/>
              </a:defRPr>
            </a:lvl6pPr>
            <a:lvl7pPr marL="0" marR="0" lvl="6" indent="0" algn="r">
              <a:spcBef>
                <a:spcPts val="0"/>
              </a:spcBef>
              <a:spcAft>
                <a:spcPts val="0"/>
              </a:spcAft>
              <a:buClr>
                <a:schemeClr val="dk2"/>
              </a:buClr>
              <a:buSzPts val="1200"/>
              <a:buFont typeface="Calibri"/>
              <a:buNone/>
              <a:defRPr sz="1200" b="0" i="0" u="none" strike="noStrike" cap="none">
                <a:solidFill>
                  <a:schemeClr val="dk2"/>
                </a:solidFill>
                <a:latin typeface="Calibri"/>
                <a:ea typeface="Calibri"/>
                <a:cs typeface="Calibri"/>
                <a:sym typeface="Calibri"/>
              </a:defRPr>
            </a:lvl7pPr>
            <a:lvl8pPr marL="0" marR="0" lvl="7" indent="0" algn="r">
              <a:spcBef>
                <a:spcPts val="0"/>
              </a:spcBef>
              <a:spcAft>
                <a:spcPts val="0"/>
              </a:spcAft>
              <a:buClr>
                <a:schemeClr val="dk2"/>
              </a:buClr>
              <a:buSzPts val="1200"/>
              <a:buFont typeface="Calibri"/>
              <a:buNone/>
              <a:defRPr sz="1200" b="0" i="0" u="none" strike="noStrike" cap="none">
                <a:solidFill>
                  <a:schemeClr val="dk2"/>
                </a:solidFill>
                <a:latin typeface="Calibri"/>
                <a:ea typeface="Calibri"/>
                <a:cs typeface="Calibri"/>
                <a:sym typeface="Calibri"/>
              </a:defRPr>
            </a:lvl8pPr>
            <a:lvl9pPr marL="0" marR="0" lvl="8" indent="0" algn="r">
              <a:spcBef>
                <a:spcPts val="0"/>
              </a:spcBef>
              <a:spcAft>
                <a:spcPts val="0"/>
              </a:spcAft>
              <a:buClr>
                <a:schemeClr val="dk2"/>
              </a:buClr>
              <a:buSzPts val="1200"/>
              <a:buFont typeface="Calibri"/>
              <a:buNone/>
              <a:defRPr sz="1200" b="0" i="0" u="none" strike="noStrike" cap="none">
                <a:solidFill>
                  <a:schemeClr val="dk2"/>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Two Content" type="twoObj">
  <p:cSld name="TWO_OBJECTS">
    <p:bg>
      <p:bgPr>
        <a:solidFill>
          <a:schemeClr val="dk2"/>
        </a:solidFill>
        <a:effectLst/>
      </p:bgPr>
    </p:bg>
    <p:spTree>
      <p:nvGrpSpPr>
        <p:cNvPr id="1" name="Shape 160"/>
        <p:cNvGrpSpPr/>
        <p:nvPr/>
      </p:nvGrpSpPr>
      <p:grpSpPr>
        <a:xfrm>
          <a:off x="0" y="0"/>
          <a:ext cx="0" cy="0"/>
          <a:chOff x="0" y="0"/>
          <a:chExt cx="0" cy="0"/>
        </a:xfrm>
      </p:grpSpPr>
      <p:sp>
        <p:nvSpPr>
          <p:cNvPr id="161" name="Google Shape;161;p20"/>
          <p:cNvSpPr txBox="1">
            <a:spLocks noGrp="1"/>
          </p:cNvSpPr>
          <p:nvPr>
            <p:ph type="title"/>
          </p:nvPr>
        </p:nvSpPr>
        <p:spPr>
          <a:xfrm>
            <a:off x="717176" y="457200"/>
            <a:ext cx="10784542" cy="102646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2"/>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62" name="Google Shape;162;p20"/>
          <p:cNvSpPr txBox="1">
            <a:spLocks noGrp="1"/>
          </p:cNvSpPr>
          <p:nvPr>
            <p:ph type="body" idx="1"/>
          </p:nvPr>
        </p:nvSpPr>
        <p:spPr>
          <a:xfrm>
            <a:off x="717176" y="1825625"/>
            <a:ext cx="5302624" cy="410604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63" name="Google Shape;163;p20"/>
          <p:cNvSpPr txBox="1">
            <a:spLocks noGrp="1"/>
          </p:cNvSpPr>
          <p:nvPr>
            <p:ph type="body" idx="2"/>
          </p:nvPr>
        </p:nvSpPr>
        <p:spPr>
          <a:xfrm>
            <a:off x="6172200" y="1825625"/>
            <a:ext cx="5329518" cy="410604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64" name="Google Shape;164;p20"/>
          <p:cNvSpPr txBox="1">
            <a:spLocks noGrp="1"/>
          </p:cNvSpPr>
          <p:nvPr>
            <p:ph type="dt" idx="10"/>
          </p:nvPr>
        </p:nvSpPr>
        <p:spPr>
          <a:xfrm>
            <a:off x="3854824" y="6139793"/>
            <a:ext cx="4509246"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Clr>
                <a:schemeClr val="dk2"/>
              </a:buClr>
              <a:buSzPts val="1400"/>
              <a:buFont typeface="Calibri"/>
              <a:buNone/>
              <a:defRPr/>
            </a:lvl1pPr>
            <a:lvl2pPr lvl="1" algn="l">
              <a:spcBef>
                <a:spcPts val="0"/>
              </a:spcBef>
              <a:spcAft>
                <a:spcPts val="0"/>
              </a:spcAft>
              <a:buClr>
                <a:schemeClr val="dk1"/>
              </a:buClr>
              <a:buSzPts val="1400"/>
              <a:buFont typeface="Calibri"/>
              <a:buNone/>
              <a:defRPr/>
            </a:lvl2pPr>
            <a:lvl3pPr lvl="2" algn="l">
              <a:spcBef>
                <a:spcPts val="0"/>
              </a:spcBef>
              <a:spcAft>
                <a:spcPts val="0"/>
              </a:spcAft>
              <a:buClr>
                <a:schemeClr val="dk1"/>
              </a:buClr>
              <a:buSzPts val="1400"/>
              <a:buFont typeface="Calibri"/>
              <a:buNone/>
              <a:defRPr/>
            </a:lvl3pPr>
            <a:lvl4pPr lvl="3" algn="l">
              <a:spcBef>
                <a:spcPts val="0"/>
              </a:spcBef>
              <a:spcAft>
                <a:spcPts val="0"/>
              </a:spcAft>
              <a:buClr>
                <a:schemeClr val="dk1"/>
              </a:buClr>
              <a:buSzPts val="1400"/>
              <a:buFont typeface="Calibri"/>
              <a:buNone/>
              <a:defRPr/>
            </a:lvl4pPr>
            <a:lvl5pPr lvl="4" algn="l">
              <a:spcBef>
                <a:spcPts val="0"/>
              </a:spcBef>
              <a:spcAft>
                <a:spcPts val="0"/>
              </a:spcAft>
              <a:buClr>
                <a:schemeClr val="dk1"/>
              </a:buClr>
              <a:buSzPts val="1400"/>
              <a:buFont typeface="Calibri"/>
              <a:buNone/>
              <a:defRPr/>
            </a:lvl5pPr>
            <a:lvl6pPr lvl="5" algn="l">
              <a:spcBef>
                <a:spcPts val="0"/>
              </a:spcBef>
              <a:spcAft>
                <a:spcPts val="0"/>
              </a:spcAft>
              <a:buClr>
                <a:schemeClr val="dk1"/>
              </a:buClr>
              <a:buSzPts val="1400"/>
              <a:buFont typeface="Calibri"/>
              <a:buNone/>
              <a:defRPr/>
            </a:lvl6pPr>
            <a:lvl7pPr lvl="6" algn="l">
              <a:spcBef>
                <a:spcPts val="0"/>
              </a:spcBef>
              <a:spcAft>
                <a:spcPts val="0"/>
              </a:spcAft>
              <a:buClr>
                <a:schemeClr val="dk1"/>
              </a:buClr>
              <a:buSzPts val="1400"/>
              <a:buFont typeface="Calibri"/>
              <a:buNone/>
              <a:defRPr/>
            </a:lvl7pPr>
            <a:lvl8pPr lvl="7" algn="l">
              <a:spcBef>
                <a:spcPts val="0"/>
              </a:spcBef>
              <a:spcAft>
                <a:spcPts val="0"/>
              </a:spcAft>
              <a:buClr>
                <a:schemeClr val="dk1"/>
              </a:buClr>
              <a:buSzPts val="1400"/>
              <a:buFont typeface="Calibri"/>
              <a:buNone/>
              <a:defRPr/>
            </a:lvl8pPr>
            <a:lvl9pPr lvl="8" algn="l">
              <a:spcBef>
                <a:spcPts val="0"/>
              </a:spcBef>
              <a:spcAft>
                <a:spcPts val="0"/>
              </a:spcAft>
              <a:buClr>
                <a:schemeClr val="dk1"/>
              </a:buClr>
              <a:buSzPts val="1400"/>
              <a:buFont typeface="Calibri"/>
              <a:buNone/>
              <a:defRPr/>
            </a:lvl9pPr>
          </a:lstStyle>
          <a:p>
            <a:endParaRPr/>
          </a:p>
        </p:txBody>
      </p:sp>
      <p:sp>
        <p:nvSpPr>
          <p:cNvPr id="165" name="Google Shape;165;p20"/>
          <p:cNvSpPr txBox="1">
            <a:spLocks noGrp="1"/>
          </p:cNvSpPr>
          <p:nvPr>
            <p:ph type="ftr" idx="11"/>
          </p:nvPr>
        </p:nvSpPr>
        <p:spPr>
          <a:xfrm>
            <a:off x="717176" y="6139793"/>
            <a:ext cx="2864224"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Clr>
                <a:schemeClr val="dk2"/>
              </a:buClr>
              <a:buSzPts val="1400"/>
              <a:buFont typeface="Calibri"/>
              <a:buNone/>
              <a:defRPr/>
            </a:lvl1pPr>
            <a:lvl2pPr lvl="1" algn="l">
              <a:spcBef>
                <a:spcPts val="0"/>
              </a:spcBef>
              <a:spcAft>
                <a:spcPts val="0"/>
              </a:spcAft>
              <a:buClr>
                <a:schemeClr val="dk1"/>
              </a:buClr>
              <a:buSzPts val="1400"/>
              <a:buFont typeface="Calibri"/>
              <a:buNone/>
              <a:defRPr/>
            </a:lvl2pPr>
            <a:lvl3pPr lvl="2" algn="l">
              <a:spcBef>
                <a:spcPts val="0"/>
              </a:spcBef>
              <a:spcAft>
                <a:spcPts val="0"/>
              </a:spcAft>
              <a:buClr>
                <a:schemeClr val="dk1"/>
              </a:buClr>
              <a:buSzPts val="1400"/>
              <a:buFont typeface="Calibri"/>
              <a:buNone/>
              <a:defRPr/>
            </a:lvl3pPr>
            <a:lvl4pPr lvl="3" algn="l">
              <a:spcBef>
                <a:spcPts val="0"/>
              </a:spcBef>
              <a:spcAft>
                <a:spcPts val="0"/>
              </a:spcAft>
              <a:buClr>
                <a:schemeClr val="dk1"/>
              </a:buClr>
              <a:buSzPts val="1400"/>
              <a:buFont typeface="Calibri"/>
              <a:buNone/>
              <a:defRPr/>
            </a:lvl4pPr>
            <a:lvl5pPr lvl="4" algn="l">
              <a:spcBef>
                <a:spcPts val="0"/>
              </a:spcBef>
              <a:spcAft>
                <a:spcPts val="0"/>
              </a:spcAft>
              <a:buClr>
                <a:schemeClr val="dk1"/>
              </a:buClr>
              <a:buSzPts val="1400"/>
              <a:buFont typeface="Calibri"/>
              <a:buNone/>
              <a:defRPr/>
            </a:lvl5pPr>
            <a:lvl6pPr lvl="5" algn="l">
              <a:spcBef>
                <a:spcPts val="0"/>
              </a:spcBef>
              <a:spcAft>
                <a:spcPts val="0"/>
              </a:spcAft>
              <a:buClr>
                <a:schemeClr val="dk1"/>
              </a:buClr>
              <a:buSzPts val="1400"/>
              <a:buFont typeface="Calibri"/>
              <a:buNone/>
              <a:defRPr/>
            </a:lvl6pPr>
            <a:lvl7pPr lvl="6" algn="l">
              <a:spcBef>
                <a:spcPts val="0"/>
              </a:spcBef>
              <a:spcAft>
                <a:spcPts val="0"/>
              </a:spcAft>
              <a:buClr>
                <a:schemeClr val="dk1"/>
              </a:buClr>
              <a:buSzPts val="1400"/>
              <a:buFont typeface="Calibri"/>
              <a:buNone/>
              <a:defRPr/>
            </a:lvl7pPr>
            <a:lvl8pPr lvl="7" algn="l">
              <a:spcBef>
                <a:spcPts val="0"/>
              </a:spcBef>
              <a:spcAft>
                <a:spcPts val="0"/>
              </a:spcAft>
              <a:buClr>
                <a:schemeClr val="dk1"/>
              </a:buClr>
              <a:buSzPts val="1400"/>
              <a:buFont typeface="Calibri"/>
              <a:buNone/>
              <a:defRPr/>
            </a:lvl8pPr>
            <a:lvl9pPr lvl="8" algn="l">
              <a:spcBef>
                <a:spcPts val="0"/>
              </a:spcBef>
              <a:spcAft>
                <a:spcPts val="0"/>
              </a:spcAft>
              <a:buClr>
                <a:schemeClr val="dk1"/>
              </a:buClr>
              <a:buSzPts val="1400"/>
              <a:buFont typeface="Calibri"/>
              <a:buNone/>
              <a:defRPr/>
            </a:lvl9pPr>
          </a:lstStyle>
          <a:p>
            <a:endParaRPr/>
          </a:p>
        </p:txBody>
      </p:sp>
      <p:sp>
        <p:nvSpPr>
          <p:cNvPr id="166" name="Google Shape;166;p20"/>
          <p:cNvSpPr txBox="1">
            <a:spLocks noGrp="1"/>
          </p:cNvSpPr>
          <p:nvPr>
            <p:ph type="sldNum" idx="12"/>
          </p:nvPr>
        </p:nvSpPr>
        <p:spPr>
          <a:xfrm>
            <a:off x="8610600" y="6139793"/>
            <a:ext cx="2891118" cy="365125"/>
          </a:xfrm>
          <a:prstGeom prst="rect">
            <a:avLst/>
          </a:prstGeom>
          <a:noFill/>
          <a:ln>
            <a:noFill/>
          </a:ln>
        </p:spPr>
        <p:txBody>
          <a:bodyPr spcFirstLastPara="1" wrap="square" lIns="91425" tIns="45700" rIns="91425" bIns="45700" anchor="ctr" anchorCtr="0">
            <a:noAutofit/>
          </a:bodyPr>
          <a:lstStyle>
            <a:lvl1pPr marL="0" marR="0" lvl="0" indent="0" algn="r">
              <a:spcBef>
                <a:spcPts val="0"/>
              </a:spcBef>
              <a:spcAft>
                <a:spcPts val="0"/>
              </a:spcAft>
              <a:buClr>
                <a:schemeClr val="dk2"/>
              </a:buClr>
              <a:buSzPts val="1200"/>
              <a:buFont typeface="Calibri"/>
              <a:buNone/>
              <a:defRPr sz="1200" b="0" i="0" u="none" strike="noStrike" cap="none">
                <a:solidFill>
                  <a:schemeClr val="dk2"/>
                </a:solidFill>
                <a:latin typeface="Calibri"/>
                <a:ea typeface="Calibri"/>
                <a:cs typeface="Calibri"/>
                <a:sym typeface="Calibri"/>
              </a:defRPr>
            </a:lvl1pPr>
            <a:lvl2pPr marL="0" marR="0" lvl="1" indent="0" algn="r">
              <a:spcBef>
                <a:spcPts val="0"/>
              </a:spcBef>
              <a:spcAft>
                <a:spcPts val="0"/>
              </a:spcAft>
              <a:buClr>
                <a:schemeClr val="dk2"/>
              </a:buClr>
              <a:buSzPts val="1200"/>
              <a:buFont typeface="Calibri"/>
              <a:buNone/>
              <a:defRPr sz="1200" b="0" i="0" u="none" strike="noStrike" cap="none">
                <a:solidFill>
                  <a:schemeClr val="dk2"/>
                </a:solidFill>
                <a:latin typeface="Calibri"/>
                <a:ea typeface="Calibri"/>
                <a:cs typeface="Calibri"/>
                <a:sym typeface="Calibri"/>
              </a:defRPr>
            </a:lvl2pPr>
            <a:lvl3pPr marL="0" marR="0" lvl="2" indent="0" algn="r">
              <a:spcBef>
                <a:spcPts val="0"/>
              </a:spcBef>
              <a:spcAft>
                <a:spcPts val="0"/>
              </a:spcAft>
              <a:buClr>
                <a:schemeClr val="dk2"/>
              </a:buClr>
              <a:buSzPts val="1200"/>
              <a:buFont typeface="Calibri"/>
              <a:buNone/>
              <a:defRPr sz="1200" b="0" i="0" u="none" strike="noStrike" cap="none">
                <a:solidFill>
                  <a:schemeClr val="dk2"/>
                </a:solidFill>
                <a:latin typeface="Calibri"/>
                <a:ea typeface="Calibri"/>
                <a:cs typeface="Calibri"/>
                <a:sym typeface="Calibri"/>
              </a:defRPr>
            </a:lvl3pPr>
            <a:lvl4pPr marL="0" marR="0" lvl="3" indent="0" algn="r">
              <a:spcBef>
                <a:spcPts val="0"/>
              </a:spcBef>
              <a:spcAft>
                <a:spcPts val="0"/>
              </a:spcAft>
              <a:buClr>
                <a:schemeClr val="dk2"/>
              </a:buClr>
              <a:buSzPts val="1200"/>
              <a:buFont typeface="Calibri"/>
              <a:buNone/>
              <a:defRPr sz="1200" b="0" i="0" u="none" strike="noStrike" cap="none">
                <a:solidFill>
                  <a:schemeClr val="dk2"/>
                </a:solidFill>
                <a:latin typeface="Calibri"/>
                <a:ea typeface="Calibri"/>
                <a:cs typeface="Calibri"/>
                <a:sym typeface="Calibri"/>
              </a:defRPr>
            </a:lvl4pPr>
            <a:lvl5pPr marL="0" marR="0" lvl="4" indent="0" algn="r">
              <a:spcBef>
                <a:spcPts val="0"/>
              </a:spcBef>
              <a:spcAft>
                <a:spcPts val="0"/>
              </a:spcAft>
              <a:buClr>
                <a:schemeClr val="dk2"/>
              </a:buClr>
              <a:buSzPts val="1200"/>
              <a:buFont typeface="Calibri"/>
              <a:buNone/>
              <a:defRPr sz="1200" b="0" i="0" u="none" strike="noStrike" cap="none">
                <a:solidFill>
                  <a:schemeClr val="dk2"/>
                </a:solidFill>
                <a:latin typeface="Calibri"/>
                <a:ea typeface="Calibri"/>
                <a:cs typeface="Calibri"/>
                <a:sym typeface="Calibri"/>
              </a:defRPr>
            </a:lvl5pPr>
            <a:lvl6pPr marL="0" marR="0" lvl="5" indent="0" algn="r">
              <a:spcBef>
                <a:spcPts val="0"/>
              </a:spcBef>
              <a:spcAft>
                <a:spcPts val="0"/>
              </a:spcAft>
              <a:buClr>
                <a:schemeClr val="dk2"/>
              </a:buClr>
              <a:buSzPts val="1200"/>
              <a:buFont typeface="Calibri"/>
              <a:buNone/>
              <a:defRPr sz="1200" b="0" i="0" u="none" strike="noStrike" cap="none">
                <a:solidFill>
                  <a:schemeClr val="dk2"/>
                </a:solidFill>
                <a:latin typeface="Calibri"/>
                <a:ea typeface="Calibri"/>
                <a:cs typeface="Calibri"/>
                <a:sym typeface="Calibri"/>
              </a:defRPr>
            </a:lvl6pPr>
            <a:lvl7pPr marL="0" marR="0" lvl="6" indent="0" algn="r">
              <a:spcBef>
                <a:spcPts val="0"/>
              </a:spcBef>
              <a:spcAft>
                <a:spcPts val="0"/>
              </a:spcAft>
              <a:buClr>
                <a:schemeClr val="dk2"/>
              </a:buClr>
              <a:buSzPts val="1200"/>
              <a:buFont typeface="Calibri"/>
              <a:buNone/>
              <a:defRPr sz="1200" b="0" i="0" u="none" strike="noStrike" cap="none">
                <a:solidFill>
                  <a:schemeClr val="dk2"/>
                </a:solidFill>
                <a:latin typeface="Calibri"/>
                <a:ea typeface="Calibri"/>
                <a:cs typeface="Calibri"/>
                <a:sym typeface="Calibri"/>
              </a:defRPr>
            </a:lvl7pPr>
            <a:lvl8pPr marL="0" marR="0" lvl="7" indent="0" algn="r">
              <a:spcBef>
                <a:spcPts val="0"/>
              </a:spcBef>
              <a:spcAft>
                <a:spcPts val="0"/>
              </a:spcAft>
              <a:buClr>
                <a:schemeClr val="dk2"/>
              </a:buClr>
              <a:buSzPts val="1200"/>
              <a:buFont typeface="Calibri"/>
              <a:buNone/>
              <a:defRPr sz="1200" b="0" i="0" u="none" strike="noStrike" cap="none">
                <a:solidFill>
                  <a:schemeClr val="dk2"/>
                </a:solidFill>
                <a:latin typeface="Calibri"/>
                <a:ea typeface="Calibri"/>
                <a:cs typeface="Calibri"/>
                <a:sym typeface="Calibri"/>
              </a:defRPr>
            </a:lvl8pPr>
            <a:lvl9pPr marL="0" marR="0" lvl="8" indent="0" algn="r">
              <a:spcBef>
                <a:spcPts val="0"/>
              </a:spcBef>
              <a:spcAft>
                <a:spcPts val="0"/>
              </a:spcAft>
              <a:buClr>
                <a:schemeClr val="dk2"/>
              </a:buClr>
              <a:buSzPts val="1200"/>
              <a:buFont typeface="Calibri"/>
              <a:buNone/>
              <a:defRPr sz="1200" b="0" i="0" u="none" strike="noStrike" cap="none">
                <a:solidFill>
                  <a:schemeClr val="dk2"/>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Comparison">
  <p:cSld name="Comparison">
    <p:bg>
      <p:bgPr>
        <a:solidFill>
          <a:schemeClr val="dk2"/>
        </a:solidFill>
        <a:effectLst/>
      </p:bgPr>
    </p:bg>
    <p:spTree>
      <p:nvGrpSpPr>
        <p:cNvPr id="1" name="Shape 167"/>
        <p:cNvGrpSpPr/>
        <p:nvPr/>
      </p:nvGrpSpPr>
      <p:grpSpPr>
        <a:xfrm>
          <a:off x="0" y="0"/>
          <a:ext cx="0" cy="0"/>
          <a:chOff x="0" y="0"/>
          <a:chExt cx="0" cy="0"/>
        </a:xfrm>
      </p:grpSpPr>
      <p:sp>
        <p:nvSpPr>
          <p:cNvPr id="168" name="Google Shape;168;p21"/>
          <p:cNvSpPr txBox="1">
            <a:spLocks noGrp="1"/>
          </p:cNvSpPr>
          <p:nvPr>
            <p:ph type="body" idx="1"/>
          </p:nvPr>
        </p:nvSpPr>
        <p:spPr>
          <a:xfrm>
            <a:off x="717176" y="1681163"/>
            <a:ext cx="5280399" cy="823912"/>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2"/>
              </a:buClr>
              <a:buSzPts val="3200"/>
              <a:buNone/>
              <a:defRPr sz="3200" b="0">
                <a:solidFill>
                  <a:schemeClr val="dk2"/>
                </a:solidFill>
              </a:defRPr>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169" name="Google Shape;169;p21"/>
          <p:cNvSpPr txBox="1">
            <a:spLocks noGrp="1"/>
          </p:cNvSpPr>
          <p:nvPr>
            <p:ph type="body" idx="2"/>
          </p:nvPr>
        </p:nvSpPr>
        <p:spPr>
          <a:xfrm>
            <a:off x="717176" y="2505075"/>
            <a:ext cx="5280399" cy="3434549"/>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70" name="Google Shape;170;p21"/>
          <p:cNvSpPr txBox="1">
            <a:spLocks noGrp="1"/>
          </p:cNvSpPr>
          <p:nvPr>
            <p:ph type="body" idx="3"/>
          </p:nvPr>
        </p:nvSpPr>
        <p:spPr>
          <a:xfrm>
            <a:off x="6172200" y="1681163"/>
            <a:ext cx="5329518" cy="823912"/>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2"/>
              </a:buClr>
              <a:buSzPts val="3200"/>
              <a:buNone/>
              <a:defRPr sz="3200" b="0">
                <a:solidFill>
                  <a:schemeClr val="dk2"/>
                </a:solidFill>
              </a:defRPr>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171" name="Google Shape;171;p21"/>
          <p:cNvSpPr txBox="1">
            <a:spLocks noGrp="1"/>
          </p:cNvSpPr>
          <p:nvPr>
            <p:ph type="body" idx="4"/>
          </p:nvPr>
        </p:nvSpPr>
        <p:spPr>
          <a:xfrm>
            <a:off x="6172200" y="2505075"/>
            <a:ext cx="5329518" cy="3434549"/>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72" name="Google Shape;172;p21"/>
          <p:cNvSpPr txBox="1">
            <a:spLocks noGrp="1"/>
          </p:cNvSpPr>
          <p:nvPr>
            <p:ph type="dt" idx="10"/>
          </p:nvPr>
        </p:nvSpPr>
        <p:spPr>
          <a:xfrm>
            <a:off x="3854824" y="6139793"/>
            <a:ext cx="4509246"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Clr>
                <a:schemeClr val="dk2"/>
              </a:buClr>
              <a:buSzPts val="1400"/>
              <a:buFont typeface="Calibri"/>
              <a:buNone/>
              <a:defRPr/>
            </a:lvl1pPr>
            <a:lvl2pPr lvl="1" algn="l">
              <a:spcBef>
                <a:spcPts val="0"/>
              </a:spcBef>
              <a:spcAft>
                <a:spcPts val="0"/>
              </a:spcAft>
              <a:buClr>
                <a:schemeClr val="dk1"/>
              </a:buClr>
              <a:buSzPts val="1400"/>
              <a:buFont typeface="Calibri"/>
              <a:buNone/>
              <a:defRPr/>
            </a:lvl2pPr>
            <a:lvl3pPr lvl="2" algn="l">
              <a:spcBef>
                <a:spcPts val="0"/>
              </a:spcBef>
              <a:spcAft>
                <a:spcPts val="0"/>
              </a:spcAft>
              <a:buClr>
                <a:schemeClr val="dk1"/>
              </a:buClr>
              <a:buSzPts val="1400"/>
              <a:buFont typeface="Calibri"/>
              <a:buNone/>
              <a:defRPr/>
            </a:lvl3pPr>
            <a:lvl4pPr lvl="3" algn="l">
              <a:spcBef>
                <a:spcPts val="0"/>
              </a:spcBef>
              <a:spcAft>
                <a:spcPts val="0"/>
              </a:spcAft>
              <a:buClr>
                <a:schemeClr val="dk1"/>
              </a:buClr>
              <a:buSzPts val="1400"/>
              <a:buFont typeface="Calibri"/>
              <a:buNone/>
              <a:defRPr/>
            </a:lvl4pPr>
            <a:lvl5pPr lvl="4" algn="l">
              <a:spcBef>
                <a:spcPts val="0"/>
              </a:spcBef>
              <a:spcAft>
                <a:spcPts val="0"/>
              </a:spcAft>
              <a:buClr>
                <a:schemeClr val="dk1"/>
              </a:buClr>
              <a:buSzPts val="1400"/>
              <a:buFont typeface="Calibri"/>
              <a:buNone/>
              <a:defRPr/>
            </a:lvl5pPr>
            <a:lvl6pPr lvl="5" algn="l">
              <a:spcBef>
                <a:spcPts val="0"/>
              </a:spcBef>
              <a:spcAft>
                <a:spcPts val="0"/>
              </a:spcAft>
              <a:buClr>
                <a:schemeClr val="dk1"/>
              </a:buClr>
              <a:buSzPts val="1400"/>
              <a:buFont typeface="Calibri"/>
              <a:buNone/>
              <a:defRPr/>
            </a:lvl6pPr>
            <a:lvl7pPr lvl="6" algn="l">
              <a:spcBef>
                <a:spcPts val="0"/>
              </a:spcBef>
              <a:spcAft>
                <a:spcPts val="0"/>
              </a:spcAft>
              <a:buClr>
                <a:schemeClr val="dk1"/>
              </a:buClr>
              <a:buSzPts val="1400"/>
              <a:buFont typeface="Calibri"/>
              <a:buNone/>
              <a:defRPr/>
            </a:lvl7pPr>
            <a:lvl8pPr lvl="7" algn="l">
              <a:spcBef>
                <a:spcPts val="0"/>
              </a:spcBef>
              <a:spcAft>
                <a:spcPts val="0"/>
              </a:spcAft>
              <a:buClr>
                <a:schemeClr val="dk1"/>
              </a:buClr>
              <a:buSzPts val="1400"/>
              <a:buFont typeface="Calibri"/>
              <a:buNone/>
              <a:defRPr/>
            </a:lvl8pPr>
            <a:lvl9pPr lvl="8" algn="l">
              <a:spcBef>
                <a:spcPts val="0"/>
              </a:spcBef>
              <a:spcAft>
                <a:spcPts val="0"/>
              </a:spcAft>
              <a:buClr>
                <a:schemeClr val="dk1"/>
              </a:buClr>
              <a:buSzPts val="1400"/>
              <a:buFont typeface="Calibri"/>
              <a:buNone/>
              <a:defRPr/>
            </a:lvl9pPr>
          </a:lstStyle>
          <a:p>
            <a:endParaRPr/>
          </a:p>
        </p:txBody>
      </p:sp>
      <p:sp>
        <p:nvSpPr>
          <p:cNvPr id="173" name="Google Shape;173;p21"/>
          <p:cNvSpPr txBox="1">
            <a:spLocks noGrp="1"/>
          </p:cNvSpPr>
          <p:nvPr>
            <p:ph type="ftr" idx="11"/>
          </p:nvPr>
        </p:nvSpPr>
        <p:spPr>
          <a:xfrm>
            <a:off x="717176" y="6139793"/>
            <a:ext cx="2864224"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Clr>
                <a:schemeClr val="dk2"/>
              </a:buClr>
              <a:buSzPts val="1400"/>
              <a:buFont typeface="Calibri"/>
              <a:buNone/>
              <a:defRPr/>
            </a:lvl1pPr>
            <a:lvl2pPr lvl="1" algn="l">
              <a:spcBef>
                <a:spcPts val="0"/>
              </a:spcBef>
              <a:spcAft>
                <a:spcPts val="0"/>
              </a:spcAft>
              <a:buClr>
                <a:schemeClr val="dk1"/>
              </a:buClr>
              <a:buSzPts val="1400"/>
              <a:buFont typeface="Calibri"/>
              <a:buNone/>
              <a:defRPr/>
            </a:lvl2pPr>
            <a:lvl3pPr lvl="2" algn="l">
              <a:spcBef>
                <a:spcPts val="0"/>
              </a:spcBef>
              <a:spcAft>
                <a:spcPts val="0"/>
              </a:spcAft>
              <a:buClr>
                <a:schemeClr val="dk1"/>
              </a:buClr>
              <a:buSzPts val="1400"/>
              <a:buFont typeface="Calibri"/>
              <a:buNone/>
              <a:defRPr/>
            </a:lvl3pPr>
            <a:lvl4pPr lvl="3" algn="l">
              <a:spcBef>
                <a:spcPts val="0"/>
              </a:spcBef>
              <a:spcAft>
                <a:spcPts val="0"/>
              </a:spcAft>
              <a:buClr>
                <a:schemeClr val="dk1"/>
              </a:buClr>
              <a:buSzPts val="1400"/>
              <a:buFont typeface="Calibri"/>
              <a:buNone/>
              <a:defRPr/>
            </a:lvl4pPr>
            <a:lvl5pPr lvl="4" algn="l">
              <a:spcBef>
                <a:spcPts val="0"/>
              </a:spcBef>
              <a:spcAft>
                <a:spcPts val="0"/>
              </a:spcAft>
              <a:buClr>
                <a:schemeClr val="dk1"/>
              </a:buClr>
              <a:buSzPts val="1400"/>
              <a:buFont typeface="Calibri"/>
              <a:buNone/>
              <a:defRPr/>
            </a:lvl5pPr>
            <a:lvl6pPr lvl="5" algn="l">
              <a:spcBef>
                <a:spcPts val="0"/>
              </a:spcBef>
              <a:spcAft>
                <a:spcPts val="0"/>
              </a:spcAft>
              <a:buClr>
                <a:schemeClr val="dk1"/>
              </a:buClr>
              <a:buSzPts val="1400"/>
              <a:buFont typeface="Calibri"/>
              <a:buNone/>
              <a:defRPr/>
            </a:lvl6pPr>
            <a:lvl7pPr lvl="6" algn="l">
              <a:spcBef>
                <a:spcPts val="0"/>
              </a:spcBef>
              <a:spcAft>
                <a:spcPts val="0"/>
              </a:spcAft>
              <a:buClr>
                <a:schemeClr val="dk1"/>
              </a:buClr>
              <a:buSzPts val="1400"/>
              <a:buFont typeface="Calibri"/>
              <a:buNone/>
              <a:defRPr/>
            </a:lvl7pPr>
            <a:lvl8pPr lvl="7" algn="l">
              <a:spcBef>
                <a:spcPts val="0"/>
              </a:spcBef>
              <a:spcAft>
                <a:spcPts val="0"/>
              </a:spcAft>
              <a:buClr>
                <a:schemeClr val="dk1"/>
              </a:buClr>
              <a:buSzPts val="1400"/>
              <a:buFont typeface="Calibri"/>
              <a:buNone/>
              <a:defRPr/>
            </a:lvl8pPr>
            <a:lvl9pPr lvl="8" algn="l">
              <a:spcBef>
                <a:spcPts val="0"/>
              </a:spcBef>
              <a:spcAft>
                <a:spcPts val="0"/>
              </a:spcAft>
              <a:buClr>
                <a:schemeClr val="dk1"/>
              </a:buClr>
              <a:buSzPts val="1400"/>
              <a:buFont typeface="Calibri"/>
              <a:buNone/>
              <a:defRPr/>
            </a:lvl9pPr>
          </a:lstStyle>
          <a:p>
            <a:endParaRPr/>
          </a:p>
        </p:txBody>
      </p:sp>
      <p:sp>
        <p:nvSpPr>
          <p:cNvPr id="174" name="Google Shape;174;p21"/>
          <p:cNvSpPr txBox="1">
            <a:spLocks noGrp="1"/>
          </p:cNvSpPr>
          <p:nvPr>
            <p:ph type="sldNum" idx="12"/>
          </p:nvPr>
        </p:nvSpPr>
        <p:spPr>
          <a:xfrm>
            <a:off x="8610600" y="6139793"/>
            <a:ext cx="2891118" cy="365125"/>
          </a:xfrm>
          <a:prstGeom prst="rect">
            <a:avLst/>
          </a:prstGeom>
          <a:noFill/>
          <a:ln>
            <a:noFill/>
          </a:ln>
        </p:spPr>
        <p:txBody>
          <a:bodyPr spcFirstLastPara="1" wrap="square" lIns="91425" tIns="45700" rIns="91425" bIns="45700" anchor="ctr" anchorCtr="0">
            <a:noAutofit/>
          </a:bodyPr>
          <a:lstStyle>
            <a:lvl1pPr marL="0" marR="0" lvl="0" indent="0" algn="r">
              <a:spcBef>
                <a:spcPts val="0"/>
              </a:spcBef>
              <a:spcAft>
                <a:spcPts val="0"/>
              </a:spcAft>
              <a:buClr>
                <a:schemeClr val="dk2"/>
              </a:buClr>
              <a:buSzPts val="1200"/>
              <a:buFont typeface="Calibri"/>
              <a:buNone/>
              <a:defRPr sz="1200" b="0" i="0" u="none" strike="noStrike" cap="none">
                <a:solidFill>
                  <a:schemeClr val="dk2"/>
                </a:solidFill>
                <a:latin typeface="Calibri"/>
                <a:ea typeface="Calibri"/>
                <a:cs typeface="Calibri"/>
                <a:sym typeface="Calibri"/>
              </a:defRPr>
            </a:lvl1pPr>
            <a:lvl2pPr marL="0" marR="0" lvl="1" indent="0" algn="r">
              <a:spcBef>
                <a:spcPts val="0"/>
              </a:spcBef>
              <a:spcAft>
                <a:spcPts val="0"/>
              </a:spcAft>
              <a:buClr>
                <a:schemeClr val="dk2"/>
              </a:buClr>
              <a:buSzPts val="1200"/>
              <a:buFont typeface="Calibri"/>
              <a:buNone/>
              <a:defRPr sz="1200" b="0" i="0" u="none" strike="noStrike" cap="none">
                <a:solidFill>
                  <a:schemeClr val="dk2"/>
                </a:solidFill>
                <a:latin typeface="Calibri"/>
                <a:ea typeface="Calibri"/>
                <a:cs typeface="Calibri"/>
                <a:sym typeface="Calibri"/>
              </a:defRPr>
            </a:lvl2pPr>
            <a:lvl3pPr marL="0" marR="0" lvl="2" indent="0" algn="r">
              <a:spcBef>
                <a:spcPts val="0"/>
              </a:spcBef>
              <a:spcAft>
                <a:spcPts val="0"/>
              </a:spcAft>
              <a:buClr>
                <a:schemeClr val="dk2"/>
              </a:buClr>
              <a:buSzPts val="1200"/>
              <a:buFont typeface="Calibri"/>
              <a:buNone/>
              <a:defRPr sz="1200" b="0" i="0" u="none" strike="noStrike" cap="none">
                <a:solidFill>
                  <a:schemeClr val="dk2"/>
                </a:solidFill>
                <a:latin typeface="Calibri"/>
                <a:ea typeface="Calibri"/>
                <a:cs typeface="Calibri"/>
                <a:sym typeface="Calibri"/>
              </a:defRPr>
            </a:lvl3pPr>
            <a:lvl4pPr marL="0" marR="0" lvl="3" indent="0" algn="r">
              <a:spcBef>
                <a:spcPts val="0"/>
              </a:spcBef>
              <a:spcAft>
                <a:spcPts val="0"/>
              </a:spcAft>
              <a:buClr>
                <a:schemeClr val="dk2"/>
              </a:buClr>
              <a:buSzPts val="1200"/>
              <a:buFont typeface="Calibri"/>
              <a:buNone/>
              <a:defRPr sz="1200" b="0" i="0" u="none" strike="noStrike" cap="none">
                <a:solidFill>
                  <a:schemeClr val="dk2"/>
                </a:solidFill>
                <a:latin typeface="Calibri"/>
                <a:ea typeface="Calibri"/>
                <a:cs typeface="Calibri"/>
                <a:sym typeface="Calibri"/>
              </a:defRPr>
            </a:lvl4pPr>
            <a:lvl5pPr marL="0" marR="0" lvl="4" indent="0" algn="r">
              <a:spcBef>
                <a:spcPts val="0"/>
              </a:spcBef>
              <a:spcAft>
                <a:spcPts val="0"/>
              </a:spcAft>
              <a:buClr>
                <a:schemeClr val="dk2"/>
              </a:buClr>
              <a:buSzPts val="1200"/>
              <a:buFont typeface="Calibri"/>
              <a:buNone/>
              <a:defRPr sz="1200" b="0" i="0" u="none" strike="noStrike" cap="none">
                <a:solidFill>
                  <a:schemeClr val="dk2"/>
                </a:solidFill>
                <a:latin typeface="Calibri"/>
                <a:ea typeface="Calibri"/>
                <a:cs typeface="Calibri"/>
                <a:sym typeface="Calibri"/>
              </a:defRPr>
            </a:lvl5pPr>
            <a:lvl6pPr marL="0" marR="0" lvl="5" indent="0" algn="r">
              <a:spcBef>
                <a:spcPts val="0"/>
              </a:spcBef>
              <a:spcAft>
                <a:spcPts val="0"/>
              </a:spcAft>
              <a:buClr>
                <a:schemeClr val="dk2"/>
              </a:buClr>
              <a:buSzPts val="1200"/>
              <a:buFont typeface="Calibri"/>
              <a:buNone/>
              <a:defRPr sz="1200" b="0" i="0" u="none" strike="noStrike" cap="none">
                <a:solidFill>
                  <a:schemeClr val="dk2"/>
                </a:solidFill>
                <a:latin typeface="Calibri"/>
                <a:ea typeface="Calibri"/>
                <a:cs typeface="Calibri"/>
                <a:sym typeface="Calibri"/>
              </a:defRPr>
            </a:lvl6pPr>
            <a:lvl7pPr marL="0" marR="0" lvl="6" indent="0" algn="r">
              <a:spcBef>
                <a:spcPts val="0"/>
              </a:spcBef>
              <a:spcAft>
                <a:spcPts val="0"/>
              </a:spcAft>
              <a:buClr>
                <a:schemeClr val="dk2"/>
              </a:buClr>
              <a:buSzPts val="1200"/>
              <a:buFont typeface="Calibri"/>
              <a:buNone/>
              <a:defRPr sz="1200" b="0" i="0" u="none" strike="noStrike" cap="none">
                <a:solidFill>
                  <a:schemeClr val="dk2"/>
                </a:solidFill>
                <a:latin typeface="Calibri"/>
                <a:ea typeface="Calibri"/>
                <a:cs typeface="Calibri"/>
                <a:sym typeface="Calibri"/>
              </a:defRPr>
            </a:lvl7pPr>
            <a:lvl8pPr marL="0" marR="0" lvl="7" indent="0" algn="r">
              <a:spcBef>
                <a:spcPts val="0"/>
              </a:spcBef>
              <a:spcAft>
                <a:spcPts val="0"/>
              </a:spcAft>
              <a:buClr>
                <a:schemeClr val="dk2"/>
              </a:buClr>
              <a:buSzPts val="1200"/>
              <a:buFont typeface="Calibri"/>
              <a:buNone/>
              <a:defRPr sz="1200" b="0" i="0" u="none" strike="noStrike" cap="none">
                <a:solidFill>
                  <a:schemeClr val="dk2"/>
                </a:solidFill>
                <a:latin typeface="Calibri"/>
                <a:ea typeface="Calibri"/>
                <a:cs typeface="Calibri"/>
                <a:sym typeface="Calibri"/>
              </a:defRPr>
            </a:lvl8pPr>
            <a:lvl9pPr marL="0" marR="0" lvl="8" indent="0" algn="r">
              <a:spcBef>
                <a:spcPts val="0"/>
              </a:spcBef>
              <a:spcAft>
                <a:spcPts val="0"/>
              </a:spcAft>
              <a:buClr>
                <a:schemeClr val="dk2"/>
              </a:buClr>
              <a:buSzPts val="1200"/>
              <a:buFont typeface="Calibri"/>
              <a:buNone/>
              <a:defRPr sz="1200" b="0" i="0" u="none" strike="noStrike" cap="none">
                <a:solidFill>
                  <a:schemeClr val="dk2"/>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
        <p:nvSpPr>
          <p:cNvPr id="175" name="Google Shape;175;p21"/>
          <p:cNvSpPr txBox="1">
            <a:spLocks noGrp="1"/>
          </p:cNvSpPr>
          <p:nvPr>
            <p:ph type="title"/>
          </p:nvPr>
        </p:nvSpPr>
        <p:spPr>
          <a:xfrm>
            <a:off x="717176" y="457200"/>
            <a:ext cx="10784542" cy="102646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2"/>
              </a:buClr>
              <a:buSzPts val="3200"/>
              <a:buFont typeface="Calibri"/>
              <a:buNone/>
              <a:defRPr sz="3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matchingName="Follow Us">
  <p:cSld name="Follow Us">
    <p:bg>
      <p:bgPr>
        <a:solidFill>
          <a:schemeClr val="accent1"/>
        </a:solidFill>
        <a:effectLst/>
      </p:bgPr>
    </p:bg>
    <p:spTree>
      <p:nvGrpSpPr>
        <p:cNvPr id="1" name="Shape 23"/>
        <p:cNvGrpSpPr/>
        <p:nvPr/>
      </p:nvGrpSpPr>
      <p:grpSpPr>
        <a:xfrm>
          <a:off x="0" y="0"/>
          <a:ext cx="0" cy="0"/>
          <a:chOff x="0" y="0"/>
          <a:chExt cx="0" cy="0"/>
        </a:xfrm>
      </p:grpSpPr>
      <p:sp>
        <p:nvSpPr>
          <p:cNvPr id="24" name="Google Shape;24;p3"/>
          <p:cNvSpPr/>
          <p:nvPr/>
        </p:nvSpPr>
        <p:spPr>
          <a:xfrm>
            <a:off x="206188" y="215153"/>
            <a:ext cx="11775141" cy="6432176"/>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pic>
        <p:nvPicPr>
          <p:cNvPr id="25" name="Google Shape;25;p3" descr="Decorative line break"/>
          <p:cNvPicPr preferRelativeResize="0"/>
          <p:nvPr/>
        </p:nvPicPr>
        <p:blipFill rotWithShape="1">
          <a:blip r:embed="rId2">
            <a:alphaModFix/>
          </a:blip>
          <a:srcRect/>
          <a:stretch/>
        </p:blipFill>
        <p:spPr>
          <a:xfrm>
            <a:off x="5452870" y="3848895"/>
            <a:ext cx="1286259" cy="24384"/>
          </a:xfrm>
          <a:prstGeom prst="rect">
            <a:avLst/>
          </a:prstGeom>
          <a:noFill/>
          <a:ln>
            <a:noFill/>
          </a:ln>
        </p:spPr>
      </p:pic>
      <p:sp>
        <p:nvSpPr>
          <p:cNvPr id="26" name="Google Shape;26;p3"/>
          <p:cNvSpPr txBox="1">
            <a:spLocks noGrp="1"/>
          </p:cNvSpPr>
          <p:nvPr>
            <p:ph type="ctrTitle"/>
          </p:nvPr>
        </p:nvSpPr>
        <p:spPr>
          <a:xfrm>
            <a:off x="1524000" y="1499125"/>
            <a:ext cx="9144000" cy="2387600"/>
          </a:xfrm>
          <a:prstGeom prst="rect">
            <a:avLst/>
          </a:prstGeom>
          <a:noFill/>
          <a:ln>
            <a:noFill/>
          </a:ln>
        </p:spPr>
        <p:txBody>
          <a:bodyPr spcFirstLastPara="1" wrap="square" lIns="91425" tIns="45700" rIns="91425" bIns="45700" anchor="b" anchorCtr="0">
            <a:noAutofit/>
          </a:bodyPr>
          <a:lstStyle>
            <a:lvl1pPr lvl="0" algn="ctr">
              <a:lnSpc>
                <a:spcPct val="90000"/>
              </a:lnSpc>
              <a:spcBef>
                <a:spcPts val="0"/>
              </a:spcBef>
              <a:spcAft>
                <a:spcPts val="0"/>
              </a:spcAft>
              <a:buClr>
                <a:schemeClr val="accent1"/>
              </a:buClr>
              <a:buSzPts val="12000"/>
              <a:buFont typeface="Calibri"/>
              <a:buNone/>
              <a:defRPr sz="12000">
                <a:solidFill>
                  <a:schemeClr val="accen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7" name="Google Shape;27;p3"/>
          <p:cNvSpPr txBox="1">
            <a:spLocks noGrp="1"/>
          </p:cNvSpPr>
          <p:nvPr>
            <p:ph type="dt" idx="10"/>
          </p:nvPr>
        </p:nvSpPr>
        <p:spPr>
          <a:xfrm>
            <a:off x="3854824" y="6139793"/>
            <a:ext cx="4509246"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8" name="Google Shape;28;p3"/>
          <p:cNvSpPr txBox="1">
            <a:spLocks noGrp="1"/>
          </p:cNvSpPr>
          <p:nvPr>
            <p:ph type="ftr" idx="11"/>
          </p:nvPr>
        </p:nvSpPr>
        <p:spPr>
          <a:xfrm>
            <a:off x="717176" y="6139793"/>
            <a:ext cx="2864224"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9" name="Google Shape;29;p3"/>
          <p:cNvSpPr txBox="1">
            <a:spLocks noGrp="1"/>
          </p:cNvSpPr>
          <p:nvPr>
            <p:ph type="sldNum" idx="12"/>
          </p:nvPr>
        </p:nvSpPr>
        <p:spPr>
          <a:xfrm>
            <a:off x="8610600" y="6139793"/>
            <a:ext cx="2891118"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pic>
        <p:nvPicPr>
          <p:cNvPr id="30" name="Google Shape;30;p3" descr="Twitter icon"/>
          <p:cNvPicPr preferRelativeResize="0"/>
          <p:nvPr/>
        </p:nvPicPr>
        <p:blipFill rotWithShape="1">
          <a:blip r:embed="rId3">
            <a:alphaModFix/>
          </a:blip>
          <a:srcRect/>
          <a:stretch/>
        </p:blipFill>
        <p:spPr>
          <a:xfrm>
            <a:off x="2718290" y="4043402"/>
            <a:ext cx="500040" cy="500040"/>
          </a:xfrm>
          <a:prstGeom prst="rect">
            <a:avLst/>
          </a:prstGeom>
          <a:noFill/>
          <a:ln>
            <a:noFill/>
          </a:ln>
        </p:spPr>
      </p:pic>
      <p:pic>
        <p:nvPicPr>
          <p:cNvPr id="31" name="Google Shape;31;p3" descr="Facebook icon"/>
          <p:cNvPicPr preferRelativeResize="0"/>
          <p:nvPr/>
        </p:nvPicPr>
        <p:blipFill rotWithShape="1">
          <a:blip r:embed="rId4">
            <a:alphaModFix/>
          </a:blip>
          <a:srcRect/>
          <a:stretch/>
        </p:blipFill>
        <p:spPr>
          <a:xfrm>
            <a:off x="9024960" y="4043402"/>
            <a:ext cx="500040" cy="500040"/>
          </a:xfrm>
          <a:prstGeom prst="rect">
            <a:avLst/>
          </a:prstGeom>
          <a:noFill/>
          <a:ln>
            <a:noFill/>
          </a:ln>
        </p:spPr>
      </p:pic>
      <p:sp>
        <p:nvSpPr>
          <p:cNvPr id="32" name="Google Shape;32;p3"/>
          <p:cNvSpPr txBox="1"/>
          <p:nvPr/>
        </p:nvSpPr>
        <p:spPr>
          <a:xfrm>
            <a:off x="2718290" y="4043402"/>
            <a:ext cx="6806709" cy="461665"/>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chemeClr val="accent1"/>
              </a:buClr>
              <a:buSzPts val="2400"/>
              <a:buFont typeface="Calibri"/>
              <a:buNone/>
            </a:pPr>
            <a:r>
              <a:rPr lang="en-US" sz="2400" b="0" i="0" u="none" strike="noStrike" cap="none">
                <a:solidFill>
                  <a:schemeClr val="accent1"/>
                </a:solidFill>
                <a:latin typeface="Calibri"/>
                <a:ea typeface="Calibri"/>
                <a:cs typeface="Calibri"/>
                <a:sym typeface="Calibri"/>
              </a:rPr>
              <a:t>twitter.com/ORDeptEd | fb.com/ORDeptEd</a:t>
            </a:r>
            <a:endParaRPr sz="2400" b="0" i="0" u="none" strike="noStrike" cap="none">
              <a:solidFill>
                <a:schemeClr val="accent1"/>
              </a:solidFill>
              <a:latin typeface="Calibri"/>
              <a:ea typeface="Calibri"/>
              <a:cs typeface="Calibri"/>
              <a:sym typeface="Calibri"/>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matchingName="Title Only" type="titleOnly">
  <p:cSld name="TITLE_ONLY">
    <p:bg>
      <p:bgPr>
        <a:solidFill>
          <a:schemeClr val="dk2"/>
        </a:solidFill>
        <a:effectLst/>
      </p:bgPr>
    </p:bg>
    <p:spTree>
      <p:nvGrpSpPr>
        <p:cNvPr id="1" name="Shape 176"/>
        <p:cNvGrpSpPr/>
        <p:nvPr/>
      </p:nvGrpSpPr>
      <p:grpSpPr>
        <a:xfrm>
          <a:off x="0" y="0"/>
          <a:ext cx="0" cy="0"/>
          <a:chOff x="0" y="0"/>
          <a:chExt cx="0" cy="0"/>
        </a:xfrm>
      </p:grpSpPr>
      <p:sp>
        <p:nvSpPr>
          <p:cNvPr id="177" name="Google Shape;177;p22"/>
          <p:cNvSpPr/>
          <p:nvPr/>
        </p:nvSpPr>
        <p:spPr>
          <a:xfrm>
            <a:off x="206188" y="215153"/>
            <a:ext cx="11775141" cy="6432176"/>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Clr>
                <a:schemeClr val="dk1"/>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78" name="Google Shape;178;p22"/>
          <p:cNvSpPr txBox="1">
            <a:spLocks noGrp="1"/>
          </p:cNvSpPr>
          <p:nvPr>
            <p:ph type="title"/>
          </p:nvPr>
        </p:nvSpPr>
        <p:spPr>
          <a:xfrm>
            <a:off x="717176" y="457200"/>
            <a:ext cx="10784542" cy="1026460"/>
          </a:xfrm>
          <a:prstGeom prst="rect">
            <a:avLst/>
          </a:prstGeom>
          <a:noFill/>
          <a:ln>
            <a:noFill/>
          </a:ln>
        </p:spPr>
        <p:txBody>
          <a:bodyPr spcFirstLastPara="1" wrap="square" lIns="91425" tIns="45700" rIns="91425" bIns="45700" anchor="ctr" anchorCtr="0">
            <a:normAutofit/>
          </a:bodyPr>
          <a:lstStyle>
            <a:lvl1pPr lvl="0" algn="ctr">
              <a:lnSpc>
                <a:spcPct val="90000"/>
              </a:lnSpc>
              <a:spcBef>
                <a:spcPts val="0"/>
              </a:spcBef>
              <a:spcAft>
                <a:spcPts val="0"/>
              </a:spcAft>
              <a:buClr>
                <a:schemeClr val="dk2"/>
              </a:buClr>
              <a:buSzPts val="4400"/>
              <a:buFont typeface="Calibri"/>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79" name="Google Shape;179;p22"/>
          <p:cNvSpPr txBox="1">
            <a:spLocks noGrp="1"/>
          </p:cNvSpPr>
          <p:nvPr>
            <p:ph type="dt" idx="10"/>
          </p:nvPr>
        </p:nvSpPr>
        <p:spPr>
          <a:xfrm>
            <a:off x="3854824" y="6139793"/>
            <a:ext cx="4509246"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Clr>
                <a:schemeClr val="dk2"/>
              </a:buClr>
              <a:buSzPts val="1400"/>
              <a:buFont typeface="Calibri"/>
              <a:buNone/>
              <a:defRPr/>
            </a:lvl1pPr>
            <a:lvl2pPr lvl="1" algn="l">
              <a:spcBef>
                <a:spcPts val="0"/>
              </a:spcBef>
              <a:spcAft>
                <a:spcPts val="0"/>
              </a:spcAft>
              <a:buClr>
                <a:schemeClr val="dk1"/>
              </a:buClr>
              <a:buSzPts val="1400"/>
              <a:buFont typeface="Calibri"/>
              <a:buNone/>
              <a:defRPr/>
            </a:lvl2pPr>
            <a:lvl3pPr lvl="2" algn="l">
              <a:spcBef>
                <a:spcPts val="0"/>
              </a:spcBef>
              <a:spcAft>
                <a:spcPts val="0"/>
              </a:spcAft>
              <a:buClr>
                <a:schemeClr val="dk1"/>
              </a:buClr>
              <a:buSzPts val="1400"/>
              <a:buFont typeface="Calibri"/>
              <a:buNone/>
              <a:defRPr/>
            </a:lvl3pPr>
            <a:lvl4pPr lvl="3" algn="l">
              <a:spcBef>
                <a:spcPts val="0"/>
              </a:spcBef>
              <a:spcAft>
                <a:spcPts val="0"/>
              </a:spcAft>
              <a:buClr>
                <a:schemeClr val="dk1"/>
              </a:buClr>
              <a:buSzPts val="1400"/>
              <a:buFont typeface="Calibri"/>
              <a:buNone/>
              <a:defRPr/>
            </a:lvl4pPr>
            <a:lvl5pPr lvl="4" algn="l">
              <a:spcBef>
                <a:spcPts val="0"/>
              </a:spcBef>
              <a:spcAft>
                <a:spcPts val="0"/>
              </a:spcAft>
              <a:buClr>
                <a:schemeClr val="dk1"/>
              </a:buClr>
              <a:buSzPts val="1400"/>
              <a:buFont typeface="Calibri"/>
              <a:buNone/>
              <a:defRPr/>
            </a:lvl5pPr>
            <a:lvl6pPr lvl="5" algn="l">
              <a:spcBef>
                <a:spcPts val="0"/>
              </a:spcBef>
              <a:spcAft>
                <a:spcPts val="0"/>
              </a:spcAft>
              <a:buClr>
                <a:schemeClr val="dk1"/>
              </a:buClr>
              <a:buSzPts val="1400"/>
              <a:buFont typeface="Calibri"/>
              <a:buNone/>
              <a:defRPr/>
            </a:lvl6pPr>
            <a:lvl7pPr lvl="6" algn="l">
              <a:spcBef>
                <a:spcPts val="0"/>
              </a:spcBef>
              <a:spcAft>
                <a:spcPts val="0"/>
              </a:spcAft>
              <a:buClr>
                <a:schemeClr val="dk1"/>
              </a:buClr>
              <a:buSzPts val="1400"/>
              <a:buFont typeface="Calibri"/>
              <a:buNone/>
              <a:defRPr/>
            </a:lvl7pPr>
            <a:lvl8pPr lvl="7" algn="l">
              <a:spcBef>
                <a:spcPts val="0"/>
              </a:spcBef>
              <a:spcAft>
                <a:spcPts val="0"/>
              </a:spcAft>
              <a:buClr>
                <a:schemeClr val="dk1"/>
              </a:buClr>
              <a:buSzPts val="1400"/>
              <a:buFont typeface="Calibri"/>
              <a:buNone/>
              <a:defRPr/>
            </a:lvl8pPr>
            <a:lvl9pPr lvl="8" algn="l">
              <a:spcBef>
                <a:spcPts val="0"/>
              </a:spcBef>
              <a:spcAft>
                <a:spcPts val="0"/>
              </a:spcAft>
              <a:buClr>
                <a:schemeClr val="dk1"/>
              </a:buClr>
              <a:buSzPts val="1400"/>
              <a:buFont typeface="Calibri"/>
              <a:buNone/>
              <a:defRPr/>
            </a:lvl9pPr>
          </a:lstStyle>
          <a:p>
            <a:endParaRPr/>
          </a:p>
        </p:txBody>
      </p:sp>
      <p:sp>
        <p:nvSpPr>
          <p:cNvPr id="180" name="Google Shape;180;p22"/>
          <p:cNvSpPr txBox="1">
            <a:spLocks noGrp="1"/>
          </p:cNvSpPr>
          <p:nvPr>
            <p:ph type="ftr" idx="11"/>
          </p:nvPr>
        </p:nvSpPr>
        <p:spPr>
          <a:xfrm>
            <a:off x="717176" y="6139793"/>
            <a:ext cx="2864224"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Clr>
                <a:schemeClr val="dk2"/>
              </a:buClr>
              <a:buSzPts val="1400"/>
              <a:buFont typeface="Calibri"/>
              <a:buNone/>
              <a:defRPr/>
            </a:lvl1pPr>
            <a:lvl2pPr lvl="1" algn="l">
              <a:spcBef>
                <a:spcPts val="0"/>
              </a:spcBef>
              <a:spcAft>
                <a:spcPts val="0"/>
              </a:spcAft>
              <a:buClr>
                <a:schemeClr val="dk1"/>
              </a:buClr>
              <a:buSzPts val="1400"/>
              <a:buFont typeface="Calibri"/>
              <a:buNone/>
              <a:defRPr/>
            </a:lvl2pPr>
            <a:lvl3pPr lvl="2" algn="l">
              <a:spcBef>
                <a:spcPts val="0"/>
              </a:spcBef>
              <a:spcAft>
                <a:spcPts val="0"/>
              </a:spcAft>
              <a:buClr>
                <a:schemeClr val="dk1"/>
              </a:buClr>
              <a:buSzPts val="1400"/>
              <a:buFont typeface="Calibri"/>
              <a:buNone/>
              <a:defRPr/>
            </a:lvl3pPr>
            <a:lvl4pPr lvl="3" algn="l">
              <a:spcBef>
                <a:spcPts val="0"/>
              </a:spcBef>
              <a:spcAft>
                <a:spcPts val="0"/>
              </a:spcAft>
              <a:buClr>
                <a:schemeClr val="dk1"/>
              </a:buClr>
              <a:buSzPts val="1400"/>
              <a:buFont typeface="Calibri"/>
              <a:buNone/>
              <a:defRPr/>
            </a:lvl4pPr>
            <a:lvl5pPr lvl="4" algn="l">
              <a:spcBef>
                <a:spcPts val="0"/>
              </a:spcBef>
              <a:spcAft>
                <a:spcPts val="0"/>
              </a:spcAft>
              <a:buClr>
                <a:schemeClr val="dk1"/>
              </a:buClr>
              <a:buSzPts val="1400"/>
              <a:buFont typeface="Calibri"/>
              <a:buNone/>
              <a:defRPr/>
            </a:lvl5pPr>
            <a:lvl6pPr lvl="5" algn="l">
              <a:spcBef>
                <a:spcPts val="0"/>
              </a:spcBef>
              <a:spcAft>
                <a:spcPts val="0"/>
              </a:spcAft>
              <a:buClr>
                <a:schemeClr val="dk1"/>
              </a:buClr>
              <a:buSzPts val="1400"/>
              <a:buFont typeface="Calibri"/>
              <a:buNone/>
              <a:defRPr/>
            </a:lvl6pPr>
            <a:lvl7pPr lvl="6" algn="l">
              <a:spcBef>
                <a:spcPts val="0"/>
              </a:spcBef>
              <a:spcAft>
                <a:spcPts val="0"/>
              </a:spcAft>
              <a:buClr>
                <a:schemeClr val="dk1"/>
              </a:buClr>
              <a:buSzPts val="1400"/>
              <a:buFont typeface="Calibri"/>
              <a:buNone/>
              <a:defRPr/>
            </a:lvl7pPr>
            <a:lvl8pPr lvl="7" algn="l">
              <a:spcBef>
                <a:spcPts val="0"/>
              </a:spcBef>
              <a:spcAft>
                <a:spcPts val="0"/>
              </a:spcAft>
              <a:buClr>
                <a:schemeClr val="dk1"/>
              </a:buClr>
              <a:buSzPts val="1400"/>
              <a:buFont typeface="Calibri"/>
              <a:buNone/>
              <a:defRPr/>
            </a:lvl8pPr>
            <a:lvl9pPr lvl="8" algn="l">
              <a:spcBef>
                <a:spcPts val="0"/>
              </a:spcBef>
              <a:spcAft>
                <a:spcPts val="0"/>
              </a:spcAft>
              <a:buClr>
                <a:schemeClr val="dk1"/>
              </a:buClr>
              <a:buSzPts val="1400"/>
              <a:buFont typeface="Calibri"/>
              <a:buNone/>
              <a:defRPr/>
            </a:lvl9pPr>
          </a:lstStyle>
          <a:p>
            <a:endParaRPr/>
          </a:p>
        </p:txBody>
      </p:sp>
      <p:sp>
        <p:nvSpPr>
          <p:cNvPr id="181" name="Google Shape;181;p22"/>
          <p:cNvSpPr txBox="1">
            <a:spLocks noGrp="1"/>
          </p:cNvSpPr>
          <p:nvPr>
            <p:ph type="sldNum" idx="12"/>
          </p:nvPr>
        </p:nvSpPr>
        <p:spPr>
          <a:xfrm>
            <a:off x="8610600" y="6139793"/>
            <a:ext cx="2891118" cy="365125"/>
          </a:xfrm>
          <a:prstGeom prst="rect">
            <a:avLst/>
          </a:prstGeom>
          <a:noFill/>
          <a:ln>
            <a:noFill/>
          </a:ln>
        </p:spPr>
        <p:txBody>
          <a:bodyPr spcFirstLastPara="1" wrap="square" lIns="91425" tIns="45700" rIns="91425" bIns="45700" anchor="ctr" anchorCtr="0">
            <a:noAutofit/>
          </a:bodyPr>
          <a:lstStyle>
            <a:lvl1pPr marL="0" marR="0" lvl="0" indent="0" algn="r">
              <a:spcBef>
                <a:spcPts val="0"/>
              </a:spcBef>
              <a:spcAft>
                <a:spcPts val="0"/>
              </a:spcAft>
              <a:buClr>
                <a:schemeClr val="dk2"/>
              </a:buClr>
              <a:buSzPts val="1200"/>
              <a:buFont typeface="Calibri"/>
              <a:buNone/>
              <a:defRPr sz="1200" b="0" i="0" u="none" strike="noStrike" cap="none">
                <a:solidFill>
                  <a:schemeClr val="dk2"/>
                </a:solidFill>
                <a:latin typeface="Calibri"/>
                <a:ea typeface="Calibri"/>
                <a:cs typeface="Calibri"/>
                <a:sym typeface="Calibri"/>
              </a:defRPr>
            </a:lvl1pPr>
            <a:lvl2pPr marL="0" marR="0" lvl="1" indent="0" algn="r">
              <a:spcBef>
                <a:spcPts val="0"/>
              </a:spcBef>
              <a:spcAft>
                <a:spcPts val="0"/>
              </a:spcAft>
              <a:buClr>
                <a:schemeClr val="dk2"/>
              </a:buClr>
              <a:buSzPts val="1200"/>
              <a:buFont typeface="Calibri"/>
              <a:buNone/>
              <a:defRPr sz="1200" b="0" i="0" u="none" strike="noStrike" cap="none">
                <a:solidFill>
                  <a:schemeClr val="dk2"/>
                </a:solidFill>
                <a:latin typeface="Calibri"/>
                <a:ea typeface="Calibri"/>
                <a:cs typeface="Calibri"/>
                <a:sym typeface="Calibri"/>
              </a:defRPr>
            </a:lvl2pPr>
            <a:lvl3pPr marL="0" marR="0" lvl="2" indent="0" algn="r">
              <a:spcBef>
                <a:spcPts val="0"/>
              </a:spcBef>
              <a:spcAft>
                <a:spcPts val="0"/>
              </a:spcAft>
              <a:buClr>
                <a:schemeClr val="dk2"/>
              </a:buClr>
              <a:buSzPts val="1200"/>
              <a:buFont typeface="Calibri"/>
              <a:buNone/>
              <a:defRPr sz="1200" b="0" i="0" u="none" strike="noStrike" cap="none">
                <a:solidFill>
                  <a:schemeClr val="dk2"/>
                </a:solidFill>
                <a:latin typeface="Calibri"/>
                <a:ea typeface="Calibri"/>
                <a:cs typeface="Calibri"/>
                <a:sym typeface="Calibri"/>
              </a:defRPr>
            </a:lvl3pPr>
            <a:lvl4pPr marL="0" marR="0" lvl="3" indent="0" algn="r">
              <a:spcBef>
                <a:spcPts val="0"/>
              </a:spcBef>
              <a:spcAft>
                <a:spcPts val="0"/>
              </a:spcAft>
              <a:buClr>
                <a:schemeClr val="dk2"/>
              </a:buClr>
              <a:buSzPts val="1200"/>
              <a:buFont typeface="Calibri"/>
              <a:buNone/>
              <a:defRPr sz="1200" b="0" i="0" u="none" strike="noStrike" cap="none">
                <a:solidFill>
                  <a:schemeClr val="dk2"/>
                </a:solidFill>
                <a:latin typeface="Calibri"/>
                <a:ea typeface="Calibri"/>
                <a:cs typeface="Calibri"/>
                <a:sym typeface="Calibri"/>
              </a:defRPr>
            </a:lvl4pPr>
            <a:lvl5pPr marL="0" marR="0" lvl="4" indent="0" algn="r">
              <a:spcBef>
                <a:spcPts val="0"/>
              </a:spcBef>
              <a:spcAft>
                <a:spcPts val="0"/>
              </a:spcAft>
              <a:buClr>
                <a:schemeClr val="dk2"/>
              </a:buClr>
              <a:buSzPts val="1200"/>
              <a:buFont typeface="Calibri"/>
              <a:buNone/>
              <a:defRPr sz="1200" b="0" i="0" u="none" strike="noStrike" cap="none">
                <a:solidFill>
                  <a:schemeClr val="dk2"/>
                </a:solidFill>
                <a:latin typeface="Calibri"/>
                <a:ea typeface="Calibri"/>
                <a:cs typeface="Calibri"/>
                <a:sym typeface="Calibri"/>
              </a:defRPr>
            </a:lvl5pPr>
            <a:lvl6pPr marL="0" marR="0" lvl="5" indent="0" algn="r">
              <a:spcBef>
                <a:spcPts val="0"/>
              </a:spcBef>
              <a:spcAft>
                <a:spcPts val="0"/>
              </a:spcAft>
              <a:buClr>
                <a:schemeClr val="dk2"/>
              </a:buClr>
              <a:buSzPts val="1200"/>
              <a:buFont typeface="Calibri"/>
              <a:buNone/>
              <a:defRPr sz="1200" b="0" i="0" u="none" strike="noStrike" cap="none">
                <a:solidFill>
                  <a:schemeClr val="dk2"/>
                </a:solidFill>
                <a:latin typeface="Calibri"/>
                <a:ea typeface="Calibri"/>
                <a:cs typeface="Calibri"/>
                <a:sym typeface="Calibri"/>
              </a:defRPr>
            </a:lvl6pPr>
            <a:lvl7pPr marL="0" marR="0" lvl="6" indent="0" algn="r">
              <a:spcBef>
                <a:spcPts val="0"/>
              </a:spcBef>
              <a:spcAft>
                <a:spcPts val="0"/>
              </a:spcAft>
              <a:buClr>
                <a:schemeClr val="dk2"/>
              </a:buClr>
              <a:buSzPts val="1200"/>
              <a:buFont typeface="Calibri"/>
              <a:buNone/>
              <a:defRPr sz="1200" b="0" i="0" u="none" strike="noStrike" cap="none">
                <a:solidFill>
                  <a:schemeClr val="dk2"/>
                </a:solidFill>
                <a:latin typeface="Calibri"/>
                <a:ea typeface="Calibri"/>
                <a:cs typeface="Calibri"/>
                <a:sym typeface="Calibri"/>
              </a:defRPr>
            </a:lvl7pPr>
            <a:lvl8pPr marL="0" marR="0" lvl="7" indent="0" algn="r">
              <a:spcBef>
                <a:spcPts val="0"/>
              </a:spcBef>
              <a:spcAft>
                <a:spcPts val="0"/>
              </a:spcAft>
              <a:buClr>
                <a:schemeClr val="dk2"/>
              </a:buClr>
              <a:buSzPts val="1200"/>
              <a:buFont typeface="Calibri"/>
              <a:buNone/>
              <a:defRPr sz="1200" b="0" i="0" u="none" strike="noStrike" cap="none">
                <a:solidFill>
                  <a:schemeClr val="dk2"/>
                </a:solidFill>
                <a:latin typeface="Calibri"/>
                <a:ea typeface="Calibri"/>
                <a:cs typeface="Calibri"/>
                <a:sym typeface="Calibri"/>
              </a:defRPr>
            </a:lvl8pPr>
            <a:lvl9pPr marL="0" marR="0" lvl="8" indent="0" algn="r">
              <a:spcBef>
                <a:spcPts val="0"/>
              </a:spcBef>
              <a:spcAft>
                <a:spcPts val="0"/>
              </a:spcAft>
              <a:buClr>
                <a:schemeClr val="dk2"/>
              </a:buClr>
              <a:buSzPts val="1200"/>
              <a:buFont typeface="Calibri"/>
              <a:buNone/>
              <a:defRPr sz="1200" b="0" i="0" u="none" strike="noStrike" cap="none">
                <a:solidFill>
                  <a:schemeClr val="dk2"/>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matchingName="Blank">
  <p:cSld name="Blank">
    <p:bg>
      <p:bgPr>
        <a:solidFill>
          <a:schemeClr val="dk2"/>
        </a:solidFill>
        <a:effectLst/>
      </p:bgPr>
    </p:bg>
    <p:spTree>
      <p:nvGrpSpPr>
        <p:cNvPr id="1" name="Shape 182"/>
        <p:cNvGrpSpPr/>
        <p:nvPr/>
      </p:nvGrpSpPr>
      <p:grpSpPr>
        <a:xfrm>
          <a:off x="0" y="0"/>
          <a:ext cx="0" cy="0"/>
          <a:chOff x="0" y="0"/>
          <a:chExt cx="0" cy="0"/>
        </a:xfrm>
      </p:grpSpPr>
      <p:sp>
        <p:nvSpPr>
          <p:cNvPr id="183" name="Google Shape;183;p23"/>
          <p:cNvSpPr/>
          <p:nvPr/>
        </p:nvSpPr>
        <p:spPr>
          <a:xfrm>
            <a:off x="206188" y="215153"/>
            <a:ext cx="11775141" cy="6432176"/>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Clr>
                <a:schemeClr val="lt1"/>
              </a:buClr>
              <a:buSzPts val="1800"/>
              <a:buFont typeface="Calibri"/>
              <a:buNone/>
            </a:pPr>
            <a:r>
              <a:rPr lang="en-US" sz="1800" b="0" i="0" u="none" strike="noStrike" cap="none">
                <a:solidFill>
                  <a:schemeClr val="lt1"/>
                </a:solidFill>
                <a:latin typeface="Calibri"/>
                <a:ea typeface="Calibri"/>
                <a:cs typeface="Calibri"/>
                <a:sym typeface="Calibri"/>
              </a:rPr>
              <a:t>v</a:t>
            </a:r>
            <a:endParaRPr sz="1800" b="0" i="0" u="none" strike="noStrike" cap="none">
              <a:solidFill>
                <a:schemeClr val="lt1"/>
              </a:solidFill>
              <a:latin typeface="Calibri"/>
              <a:ea typeface="Calibri"/>
              <a:cs typeface="Calibri"/>
              <a:sym typeface="Calibri"/>
            </a:endParaRPr>
          </a:p>
        </p:txBody>
      </p:sp>
      <p:sp>
        <p:nvSpPr>
          <p:cNvPr id="184" name="Google Shape;184;p23"/>
          <p:cNvSpPr txBox="1">
            <a:spLocks noGrp="1"/>
          </p:cNvSpPr>
          <p:nvPr>
            <p:ph type="dt" idx="10"/>
          </p:nvPr>
        </p:nvSpPr>
        <p:spPr>
          <a:xfrm>
            <a:off x="3854824" y="6139793"/>
            <a:ext cx="4509246"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Clr>
                <a:schemeClr val="dk2"/>
              </a:buClr>
              <a:buSzPts val="1400"/>
              <a:buFont typeface="Calibri"/>
              <a:buNone/>
              <a:defRPr/>
            </a:lvl1pPr>
            <a:lvl2pPr lvl="1" algn="l">
              <a:spcBef>
                <a:spcPts val="0"/>
              </a:spcBef>
              <a:spcAft>
                <a:spcPts val="0"/>
              </a:spcAft>
              <a:buClr>
                <a:schemeClr val="dk1"/>
              </a:buClr>
              <a:buSzPts val="1400"/>
              <a:buFont typeface="Calibri"/>
              <a:buNone/>
              <a:defRPr/>
            </a:lvl2pPr>
            <a:lvl3pPr lvl="2" algn="l">
              <a:spcBef>
                <a:spcPts val="0"/>
              </a:spcBef>
              <a:spcAft>
                <a:spcPts val="0"/>
              </a:spcAft>
              <a:buClr>
                <a:schemeClr val="dk1"/>
              </a:buClr>
              <a:buSzPts val="1400"/>
              <a:buFont typeface="Calibri"/>
              <a:buNone/>
              <a:defRPr/>
            </a:lvl3pPr>
            <a:lvl4pPr lvl="3" algn="l">
              <a:spcBef>
                <a:spcPts val="0"/>
              </a:spcBef>
              <a:spcAft>
                <a:spcPts val="0"/>
              </a:spcAft>
              <a:buClr>
                <a:schemeClr val="dk1"/>
              </a:buClr>
              <a:buSzPts val="1400"/>
              <a:buFont typeface="Calibri"/>
              <a:buNone/>
              <a:defRPr/>
            </a:lvl4pPr>
            <a:lvl5pPr lvl="4" algn="l">
              <a:spcBef>
                <a:spcPts val="0"/>
              </a:spcBef>
              <a:spcAft>
                <a:spcPts val="0"/>
              </a:spcAft>
              <a:buClr>
                <a:schemeClr val="dk1"/>
              </a:buClr>
              <a:buSzPts val="1400"/>
              <a:buFont typeface="Calibri"/>
              <a:buNone/>
              <a:defRPr/>
            </a:lvl5pPr>
            <a:lvl6pPr lvl="5" algn="l">
              <a:spcBef>
                <a:spcPts val="0"/>
              </a:spcBef>
              <a:spcAft>
                <a:spcPts val="0"/>
              </a:spcAft>
              <a:buClr>
                <a:schemeClr val="dk1"/>
              </a:buClr>
              <a:buSzPts val="1400"/>
              <a:buFont typeface="Calibri"/>
              <a:buNone/>
              <a:defRPr/>
            </a:lvl6pPr>
            <a:lvl7pPr lvl="6" algn="l">
              <a:spcBef>
                <a:spcPts val="0"/>
              </a:spcBef>
              <a:spcAft>
                <a:spcPts val="0"/>
              </a:spcAft>
              <a:buClr>
                <a:schemeClr val="dk1"/>
              </a:buClr>
              <a:buSzPts val="1400"/>
              <a:buFont typeface="Calibri"/>
              <a:buNone/>
              <a:defRPr/>
            </a:lvl7pPr>
            <a:lvl8pPr lvl="7" algn="l">
              <a:spcBef>
                <a:spcPts val="0"/>
              </a:spcBef>
              <a:spcAft>
                <a:spcPts val="0"/>
              </a:spcAft>
              <a:buClr>
                <a:schemeClr val="dk1"/>
              </a:buClr>
              <a:buSzPts val="1400"/>
              <a:buFont typeface="Calibri"/>
              <a:buNone/>
              <a:defRPr/>
            </a:lvl8pPr>
            <a:lvl9pPr lvl="8" algn="l">
              <a:spcBef>
                <a:spcPts val="0"/>
              </a:spcBef>
              <a:spcAft>
                <a:spcPts val="0"/>
              </a:spcAft>
              <a:buClr>
                <a:schemeClr val="dk1"/>
              </a:buClr>
              <a:buSzPts val="1400"/>
              <a:buFont typeface="Calibri"/>
              <a:buNone/>
              <a:defRPr/>
            </a:lvl9pPr>
          </a:lstStyle>
          <a:p>
            <a:endParaRPr/>
          </a:p>
        </p:txBody>
      </p:sp>
      <p:sp>
        <p:nvSpPr>
          <p:cNvPr id="185" name="Google Shape;185;p23"/>
          <p:cNvSpPr txBox="1">
            <a:spLocks noGrp="1"/>
          </p:cNvSpPr>
          <p:nvPr>
            <p:ph type="ftr" idx="11"/>
          </p:nvPr>
        </p:nvSpPr>
        <p:spPr>
          <a:xfrm>
            <a:off x="717176" y="6139793"/>
            <a:ext cx="2864224"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Clr>
                <a:schemeClr val="dk2"/>
              </a:buClr>
              <a:buSzPts val="1400"/>
              <a:buFont typeface="Calibri"/>
              <a:buNone/>
              <a:defRPr/>
            </a:lvl1pPr>
            <a:lvl2pPr lvl="1" algn="l">
              <a:spcBef>
                <a:spcPts val="0"/>
              </a:spcBef>
              <a:spcAft>
                <a:spcPts val="0"/>
              </a:spcAft>
              <a:buClr>
                <a:schemeClr val="dk1"/>
              </a:buClr>
              <a:buSzPts val="1400"/>
              <a:buFont typeface="Calibri"/>
              <a:buNone/>
              <a:defRPr/>
            </a:lvl2pPr>
            <a:lvl3pPr lvl="2" algn="l">
              <a:spcBef>
                <a:spcPts val="0"/>
              </a:spcBef>
              <a:spcAft>
                <a:spcPts val="0"/>
              </a:spcAft>
              <a:buClr>
                <a:schemeClr val="dk1"/>
              </a:buClr>
              <a:buSzPts val="1400"/>
              <a:buFont typeface="Calibri"/>
              <a:buNone/>
              <a:defRPr/>
            </a:lvl3pPr>
            <a:lvl4pPr lvl="3" algn="l">
              <a:spcBef>
                <a:spcPts val="0"/>
              </a:spcBef>
              <a:spcAft>
                <a:spcPts val="0"/>
              </a:spcAft>
              <a:buClr>
                <a:schemeClr val="dk1"/>
              </a:buClr>
              <a:buSzPts val="1400"/>
              <a:buFont typeface="Calibri"/>
              <a:buNone/>
              <a:defRPr/>
            </a:lvl4pPr>
            <a:lvl5pPr lvl="4" algn="l">
              <a:spcBef>
                <a:spcPts val="0"/>
              </a:spcBef>
              <a:spcAft>
                <a:spcPts val="0"/>
              </a:spcAft>
              <a:buClr>
                <a:schemeClr val="dk1"/>
              </a:buClr>
              <a:buSzPts val="1400"/>
              <a:buFont typeface="Calibri"/>
              <a:buNone/>
              <a:defRPr/>
            </a:lvl5pPr>
            <a:lvl6pPr lvl="5" algn="l">
              <a:spcBef>
                <a:spcPts val="0"/>
              </a:spcBef>
              <a:spcAft>
                <a:spcPts val="0"/>
              </a:spcAft>
              <a:buClr>
                <a:schemeClr val="dk1"/>
              </a:buClr>
              <a:buSzPts val="1400"/>
              <a:buFont typeface="Calibri"/>
              <a:buNone/>
              <a:defRPr/>
            </a:lvl6pPr>
            <a:lvl7pPr lvl="6" algn="l">
              <a:spcBef>
                <a:spcPts val="0"/>
              </a:spcBef>
              <a:spcAft>
                <a:spcPts val="0"/>
              </a:spcAft>
              <a:buClr>
                <a:schemeClr val="dk1"/>
              </a:buClr>
              <a:buSzPts val="1400"/>
              <a:buFont typeface="Calibri"/>
              <a:buNone/>
              <a:defRPr/>
            </a:lvl7pPr>
            <a:lvl8pPr lvl="7" algn="l">
              <a:spcBef>
                <a:spcPts val="0"/>
              </a:spcBef>
              <a:spcAft>
                <a:spcPts val="0"/>
              </a:spcAft>
              <a:buClr>
                <a:schemeClr val="dk1"/>
              </a:buClr>
              <a:buSzPts val="1400"/>
              <a:buFont typeface="Calibri"/>
              <a:buNone/>
              <a:defRPr/>
            </a:lvl8pPr>
            <a:lvl9pPr lvl="8" algn="l">
              <a:spcBef>
                <a:spcPts val="0"/>
              </a:spcBef>
              <a:spcAft>
                <a:spcPts val="0"/>
              </a:spcAft>
              <a:buClr>
                <a:schemeClr val="dk1"/>
              </a:buClr>
              <a:buSzPts val="1400"/>
              <a:buFont typeface="Calibri"/>
              <a:buNone/>
              <a:defRPr/>
            </a:lvl9pPr>
          </a:lstStyle>
          <a:p>
            <a:endParaRPr/>
          </a:p>
        </p:txBody>
      </p:sp>
      <p:sp>
        <p:nvSpPr>
          <p:cNvPr id="186" name="Google Shape;186;p23"/>
          <p:cNvSpPr txBox="1">
            <a:spLocks noGrp="1"/>
          </p:cNvSpPr>
          <p:nvPr>
            <p:ph type="sldNum" idx="12"/>
          </p:nvPr>
        </p:nvSpPr>
        <p:spPr>
          <a:xfrm>
            <a:off x="8610600" y="6139793"/>
            <a:ext cx="2891118" cy="365125"/>
          </a:xfrm>
          <a:prstGeom prst="rect">
            <a:avLst/>
          </a:prstGeom>
          <a:noFill/>
          <a:ln>
            <a:noFill/>
          </a:ln>
        </p:spPr>
        <p:txBody>
          <a:bodyPr spcFirstLastPara="1" wrap="square" lIns="91425" tIns="45700" rIns="91425" bIns="45700" anchor="ctr" anchorCtr="0">
            <a:noAutofit/>
          </a:bodyPr>
          <a:lstStyle>
            <a:lvl1pPr marL="0" marR="0" lvl="0" indent="0" algn="r">
              <a:spcBef>
                <a:spcPts val="0"/>
              </a:spcBef>
              <a:spcAft>
                <a:spcPts val="0"/>
              </a:spcAft>
              <a:buClr>
                <a:schemeClr val="dk2"/>
              </a:buClr>
              <a:buSzPts val="1200"/>
              <a:buFont typeface="Calibri"/>
              <a:buNone/>
              <a:defRPr sz="1200" b="0" i="0" u="none" strike="noStrike" cap="none">
                <a:solidFill>
                  <a:schemeClr val="dk2"/>
                </a:solidFill>
                <a:latin typeface="Calibri"/>
                <a:ea typeface="Calibri"/>
                <a:cs typeface="Calibri"/>
                <a:sym typeface="Calibri"/>
              </a:defRPr>
            </a:lvl1pPr>
            <a:lvl2pPr marL="0" marR="0" lvl="1" indent="0" algn="r">
              <a:spcBef>
                <a:spcPts val="0"/>
              </a:spcBef>
              <a:spcAft>
                <a:spcPts val="0"/>
              </a:spcAft>
              <a:buClr>
                <a:schemeClr val="dk2"/>
              </a:buClr>
              <a:buSzPts val="1200"/>
              <a:buFont typeface="Calibri"/>
              <a:buNone/>
              <a:defRPr sz="1200" b="0" i="0" u="none" strike="noStrike" cap="none">
                <a:solidFill>
                  <a:schemeClr val="dk2"/>
                </a:solidFill>
                <a:latin typeface="Calibri"/>
                <a:ea typeface="Calibri"/>
                <a:cs typeface="Calibri"/>
                <a:sym typeface="Calibri"/>
              </a:defRPr>
            </a:lvl2pPr>
            <a:lvl3pPr marL="0" marR="0" lvl="2" indent="0" algn="r">
              <a:spcBef>
                <a:spcPts val="0"/>
              </a:spcBef>
              <a:spcAft>
                <a:spcPts val="0"/>
              </a:spcAft>
              <a:buClr>
                <a:schemeClr val="dk2"/>
              </a:buClr>
              <a:buSzPts val="1200"/>
              <a:buFont typeface="Calibri"/>
              <a:buNone/>
              <a:defRPr sz="1200" b="0" i="0" u="none" strike="noStrike" cap="none">
                <a:solidFill>
                  <a:schemeClr val="dk2"/>
                </a:solidFill>
                <a:latin typeface="Calibri"/>
                <a:ea typeface="Calibri"/>
                <a:cs typeface="Calibri"/>
                <a:sym typeface="Calibri"/>
              </a:defRPr>
            </a:lvl3pPr>
            <a:lvl4pPr marL="0" marR="0" lvl="3" indent="0" algn="r">
              <a:spcBef>
                <a:spcPts val="0"/>
              </a:spcBef>
              <a:spcAft>
                <a:spcPts val="0"/>
              </a:spcAft>
              <a:buClr>
                <a:schemeClr val="dk2"/>
              </a:buClr>
              <a:buSzPts val="1200"/>
              <a:buFont typeface="Calibri"/>
              <a:buNone/>
              <a:defRPr sz="1200" b="0" i="0" u="none" strike="noStrike" cap="none">
                <a:solidFill>
                  <a:schemeClr val="dk2"/>
                </a:solidFill>
                <a:latin typeface="Calibri"/>
                <a:ea typeface="Calibri"/>
                <a:cs typeface="Calibri"/>
                <a:sym typeface="Calibri"/>
              </a:defRPr>
            </a:lvl4pPr>
            <a:lvl5pPr marL="0" marR="0" lvl="4" indent="0" algn="r">
              <a:spcBef>
                <a:spcPts val="0"/>
              </a:spcBef>
              <a:spcAft>
                <a:spcPts val="0"/>
              </a:spcAft>
              <a:buClr>
                <a:schemeClr val="dk2"/>
              </a:buClr>
              <a:buSzPts val="1200"/>
              <a:buFont typeface="Calibri"/>
              <a:buNone/>
              <a:defRPr sz="1200" b="0" i="0" u="none" strike="noStrike" cap="none">
                <a:solidFill>
                  <a:schemeClr val="dk2"/>
                </a:solidFill>
                <a:latin typeface="Calibri"/>
                <a:ea typeface="Calibri"/>
                <a:cs typeface="Calibri"/>
                <a:sym typeface="Calibri"/>
              </a:defRPr>
            </a:lvl5pPr>
            <a:lvl6pPr marL="0" marR="0" lvl="5" indent="0" algn="r">
              <a:spcBef>
                <a:spcPts val="0"/>
              </a:spcBef>
              <a:spcAft>
                <a:spcPts val="0"/>
              </a:spcAft>
              <a:buClr>
                <a:schemeClr val="dk2"/>
              </a:buClr>
              <a:buSzPts val="1200"/>
              <a:buFont typeface="Calibri"/>
              <a:buNone/>
              <a:defRPr sz="1200" b="0" i="0" u="none" strike="noStrike" cap="none">
                <a:solidFill>
                  <a:schemeClr val="dk2"/>
                </a:solidFill>
                <a:latin typeface="Calibri"/>
                <a:ea typeface="Calibri"/>
                <a:cs typeface="Calibri"/>
                <a:sym typeface="Calibri"/>
              </a:defRPr>
            </a:lvl6pPr>
            <a:lvl7pPr marL="0" marR="0" lvl="6" indent="0" algn="r">
              <a:spcBef>
                <a:spcPts val="0"/>
              </a:spcBef>
              <a:spcAft>
                <a:spcPts val="0"/>
              </a:spcAft>
              <a:buClr>
                <a:schemeClr val="dk2"/>
              </a:buClr>
              <a:buSzPts val="1200"/>
              <a:buFont typeface="Calibri"/>
              <a:buNone/>
              <a:defRPr sz="1200" b="0" i="0" u="none" strike="noStrike" cap="none">
                <a:solidFill>
                  <a:schemeClr val="dk2"/>
                </a:solidFill>
                <a:latin typeface="Calibri"/>
                <a:ea typeface="Calibri"/>
                <a:cs typeface="Calibri"/>
                <a:sym typeface="Calibri"/>
              </a:defRPr>
            </a:lvl7pPr>
            <a:lvl8pPr marL="0" marR="0" lvl="7" indent="0" algn="r">
              <a:spcBef>
                <a:spcPts val="0"/>
              </a:spcBef>
              <a:spcAft>
                <a:spcPts val="0"/>
              </a:spcAft>
              <a:buClr>
                <a:schemeClr val="dk2"/>
              </a:buClr>
              <a:buSzPts val="1200"/>
              <a:buFont typeface="Calibri"/>
              <a:buNone/>
              <a:defRPr sz="1200" b="0" i="0" u="none" strike="noStrike" cap="none">
                <a:solidFill>
                  <a:schemeClr val="dk2"/>
                </a:solidFill>
                <a:latin typeface="Calibri"/>
                <a:ea typeface="Calibri"/>
                <a:cs typeface="Calibri"/>
                <a:sym typeface="Calibri"/>
              </a:defRPr>
            </a:lvl8pPr>
            <a:lvl9pPr marL="0" marR="0" lvl="8" indent="0" algn="r">
              <a:spcBef>
                <a:spcPts val="0"/>
              </a:spcBef>
              <a:spcAft>
                <a:spcPts val="0"/>
              </a:spcAft>
              <a:buClr>
                <a:schemeClr val="dk2"/>
              </a:buClr>
              <a:buSzPts val="1200"/>
              <a:buFont typeface="Calibri"/>
              <a:buNone/>
              <a:defRPr sz="1200" b="0" i="0" u="none" strike="noStrike" cap="none">
                <a:solidFill>
                  <a:schemeClr val="dk2"/>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
        <p:nvSpPr>
          <p:cNvPr id="187" name="Google Shape;187;p23"/>
          <p:cNvSpPr txBox="1">
            <a:spLocks noGrp="1"/>
          </p:cNvSpPr>
          <p:nvPr>
            <p:ph type="body" idx="1"/>
          </p:nvPr>
        </p:nvSpPr>
        <p:spPr>
          <a:xfrm>
            <a:off x="717176" y="659958"/>
            <a:ext cx="10784542" cy="5398936"/>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matchingName="Follow Us">
  <p:cSld name="Follow Us">
    <p:bg>
      <p:bgPr>
        <a:solidFill>
          <a:schemeClr val="dk2"/>
        </a:solidFill>
        <a:effectLst/>
      </p:bgPr>
    </p:bg>
    <p:spTree>
      <p:nvGrpSpPr>
        <p:cNvPr id="1" name="Shape 188"/>
        <p:cNvGrpSpPr/>
        <p:nvPr/>
      </p:nvGrpSpPr>
      <p:grpSpPr>
        <a:xfrm>
          <a:off x="0" y="0"/>
          <a:ext cx="0" cy="0"/>
          <a:chOff x="0" y="0"/>
          <a:chExt cx="0" cy="0"/>
        </a:xfrm>
      </p:grpSpPr>
      <p:sp>
        <p:nvSpPr>
          <p:cNvPr id="189" name="Google Shape;189;p24"/>
          <p:cNvSpPr/>
          <p:nvPr/>
        </p:nvSpPr>
        <p:spPr>
          <a:xfrm>
            <a:off x="206188" y="215153"/>
            <a:ext cx="11775141" cy="6432176"/>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Clr>
                <a:schemeClr val="dk1"/>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190" name="Google Shape;190;p24" descr="Decorative line break"/>
          <p:cNvPicPr preferRelativeResize="0"/>
          <p:nvPr/>
        </p:nvPicPr>
        <p:blipFill rotWithShape="1">
          <a:blip r:embed="rId2">
            <a:alphaModFix/>
          </a:blip>
          <a:srcRect/>
          <a:stretch/>
        </p:blipFill>
        <p:spPr>
          <a:xfrm>
            <a:off x="5452870" y="3848895"/>
            <a:ext cx="1286259" cy="24384"/>
          </a:xfrm>
          <a:prstGeom prst="rect">
            <a:avLst/>
          </a:prstGeom>
          <a:noFill/>
          <a:ln>
            <a:noFill/>
          </a:ln>
        </p:spPr>
      </p:pic>
      <p:sp>
        <p:nvSpPr>
          <p:cNvPr id="191" name="Google Shape;191;p24"/>
          <p:cNvSpPr txBox="1">
            <a:spLocks noGrp="1"/>
          </p:cNvSpPr>
          <p:nvPr>
            <p:ph type="ctrTitle"/>
          </p:nvPr>
        </p:nvSpPr>
        <p:spPr>
          <a:xfrm>
            <a:off x="1524000" y="1499125"/>
            <a:ext cx="9144000" cy="2387600"/>
          </a:xfrm>
          <a:prstGeom prst="rect">
            <a:avLst/>
          </a:prstGeom>
          <a:noFill/>
          <a:ln>
            <a:noFill/>
          </a:ln>
        </p:spPr>
        <p:txBody>
          <a:bodyPr spcFirstLastPara="1" wrap="square" lIns="91425" tIns="45700" rIns="91425" bIns="45700" anchor="b" anchorCtr="0">
            <a:noAutofit/>
          </a:bodyPr>
          <a:lstStyle>
            <a:lvl1pPr lvl="0" algn="ctr">
              <a:lnSpc>
                <a:spcPct val="90000"/>
              </a:lnSpc>
              <a:spcBef>
                <a:spcPts val="0"/>
              </a:spcBef>
              <a:spcAft>
                <a:spcPts val="0"/>
              </a:spcAft>
              <a:buClr>
                <a:schemeClr val="dk2"/>
              </a:buClr>
              <a:buSzPts val="12000"/>
              <a:buFont typeface="Calibri"/>
              <a:buNone/>
              <a:defRPr sz="12000">
                <a:solidFill>
                  <a:schemeClr val="dk2"/>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92" name="Google Shape;192;p24"/>
          <p:cNvSpPr txBox="1">
            <a:spLocks noGrp="1"/>
          </p:cNvSpPr>
          <p:nvPr>
            <p:ph type="dt" idx="10"/>
          </p:nvPr>
        </p:nvSpPr>
        <p:spPr>
          <a:xfrm>
            <a:off x="3854824" y="6139793"/>
            <a:ext cx="4509246"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Clr>
                <a:schemeClr val="dk2"/>
              </a:buClr>
              <a:buSzPts val="1400"/>
              <a:buFont typeface="Calibri"/>
              <a:buNone/>
              <a:defRPr/>
            </a:lvl1pPr>
            <a:lvl2pPr lvl="1" algn="l">
              <a:spcBef>
                <a:spcPts val="0"/>
              </a:spcBef>
              <a:spcAft>
                <a:spcPts val="0"/>
              </a:spcAft>
              <a:buClr>
                <a:schemeClr val="dk1"/>
              </a:buClr>
              <a:buSzPts val="1400"/>
              <a:buFont typeface="Calibri"/>
              <a:buNone/>
              <a:defRPr/>
            </a:lvl2pPr>
            <a:lvl3pPr lvl="2" algn="l">
              <a:spcBef>
                <a:spcPts val="0"/>
              </a:spcBef>
              <a:spcAft>
                <a:spcPts val="0"/>
              </a:spcAft>
              <a:buClr>
                <a:schemeClr val="dk1"/>
              </a:buClr>
              <a:buSzPts val="1400"/>
              <a:buFont typeface="Calibri"/>
              <a:buNone/>
              <a:defRPr/>
            </a:lvl3pPr>
            <a:lvl4pPr lvl="3" algn="l">
              <a:spcBef>
                <a:spcPts val="0"/>
              </a:spcBef>
              <a:spcAft>
                <a:spcPts val="0"/>
              </a:spcAft>
              <a:buClr>
                <a:schemeClr val="dk1"/>
              </a:buClr>
              <a:buSzPts val="1400"/>
              <a:buFont typeface="Calibri"/>
              <a:buNone/>
              <a:defRPr/>
            </a:lvl4pPr>
            <a:lvl5pPr lvl="4" algn="l">
              <a:spcBef>
                <a:spcPts val="0"/>
              </a:spcBef>
              <a:spcAft>
                <a:spcPts val="0"/>
              </a:spcAft>
              <a:buClr>
                <a:schemeClr val="dk1"/>
              </a:buClr>
              <a:buSzPts val="1400"/>
              <a:buFont typeface="Calibri"/>
              <a:buNone/>
              <a:defRPr/>
            </a:lvl5pPr>
            <a:lvl6pPr lvl="5" algn="l">
              <a:spcBef>
                <a:spcPts val="0"/>
              </a:spcBef>
              <a:spcAft>
                <a:spcPts val="0"/>
              </a:spcAft>
              <a:buClr>
                <a:schemeClr val="dk1"/>
              </a:buClr>
              <a:buSzPts val="1400"/>
              <a:buFont typeface="Calibri"/>
              <a:buNone/>
              <a:defRPr/>
            </a:lvl6pPr>
            <a:lvl7pPr lvl="6" algn="l">
              <a:spcBef>
                <a:spcPts val="0"/>
              </a:spcBef>
              <a:spcAft>
                <a:spcPts val="0"/>
              </a:spcAft>
              <a:buClr>
                <a:schemeClr val="dk1"/>
              </a:buClr>
              <a:buSzPts val="1400"/>
              <a:buFont typeface="Calibri"/>
              <a:buNone/>
              <a:defRPr/>
            </a:lvl7pPr>
            <a:lvl8pPr lvl="7" algn="l">
              <a:spcBef>
                <a:spcPts val="0"/>
              </a:spcBef>
              <a:spcAft>
                <a:spcPts val="0"/>
              </a:spcAft>
              <a:buClr>
                <a:schemeClr val="dk1"/>
              </a:buClr>
              <a:buSzPts val="1400"/>
              <a:buFont typeface="Calibri"/>
              <a:buNone/>
              <a:defRPr/>
            </a:lvl8pPr>
            <a:lvl9pPr lvl="8" algn="l">
              <a:spcBef>
                <a:spcPts val="0"/>
              </a:spcBef>
              <a:spcAft>
                <a:spcPts val="0"/>
              </a:spcAft>
              <a:buClr>
                <a:schemeClr val="dk1"/>
              </a:buClr>
              <a:buSzPts val="1400"/>
              <a:buFont typeface="Calibri"/>
              <a:buNone/>
              <a:defRPr/>
            </a:lvl9pPr>
          </a:lstStyle>
          <a:p>
            <a:endParaRPr/>
          </a:p>
        </p:txBody>
      </p:sp>
      <p:sp>
        <p:nvSpPr>
          <p:cNvPr id="193" name="Google Shape;193;p24"/>
          <p:cNvSpPr txBox="1">
            <a:spLocks noGrp="1"/>
          </p:cNvSpPr>
          <p:nvPr>
            <p:ph type="ftr" idx="11"/>
          </p:nvPr>
        </p:nvSpPr>
        <p:spPr>
          <a:xfrm>
            <a:off x="717176" y="6139793"/>
            <a:ext cx="2864224"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Clr>
                <a:schemeClr val="dk2"/>
              </a:buClr>
              <a:buSzPts val="1400"/>
              <a:buFont typeface="Calibri"/>
              <a:buNone/>
              <a:defRPr/>
            </a:lvl1pPr>
            <a:lvl2pPr lvl="1" algn="l">
              <a:spcBef>
                <a:spcPts val="0"/>
              </a:spcBef>
              <a:spcAft>
                <a:spcPts val="0"/>
              </a:spcAft>
              <a:buClr>
                <a:schemeClr val="dk1"/>
              </a:buClr>
              <a:buSzPts val="1400"/>
              <a:buFont typeface="Calibri"/>
              <a:buNone/>
              <a:defRPr/>
            </a:lvl2pPr>
            <a:lvl3pPr lvl="2" algn="l">
              <a:spcBef>
                <a:spcPts val="0"/>
              </a:spcBef>
              <a:spcAft>
                <a:spcPts val="0"/>
              </a:spcAft>
              <a:buClr>
                <a:schemeClr val="dk1"/>
              </a:buClr>
              <a:buSzPts val="1400"/>
              <a:buFont typeface="Calibri"/>
              <a:buNone/>
              <a:defRPr/>
            </a:lvl3pPr>
            <a:lvl4pPr lvl="3" algn="l">
              <a:spcBef>
                <a:spcPts val="0"/>
              </a:spcBef>
              <a:spcAft>
                <a:spcPts val="0"/>
              </a:spcAft>
              <a:buClr>
                <a:schemeClr val="dk1"/>
              </a:buClr>
              <a:buSzPts val="1400"/>
              <a:buFont typeface="Calibri"/>
              <a:buNone/>
              <a:defRPr/>
            </a:lvl4pPr>
            <a:lvl5pPr lvl="4" algn="l">
              <a:spcBef>
                <a:spcPts val="0"/>
              </a:spcBef>
              <a:spcAft>
                <a:spcPts val="0"/>
              </a:spcAft>
              <a:buClr>
                <a:schemeClr val="dk1"/>
              </a:buClr>
              <a:buSzPts val="1400"/>
              <a:buFont typeface="Calibri"/>
              <a:buNone/>
              <a:defRPr/>
            </a:lvl5pPr>
            <a:lvl6pPr lvl="5" algn="l">
              <a:spcBef>
                <a:spcPts val="0"/>
              </a:spcBef>
              <a:spcAft>
                <a:spcPts val="0"/>
              </a:spcAft>
              <a:buClr>
                <a:schemeClr val="dk1"/>
              </a:buClr>
              <a:buSzPts val="1400"/>
              <a:buFont typeface="Calibri"/>
              <a:buNone/>
              <a:defRPr/>
            </a:lvl6pPr>
            <a:lvl7pPr lvl="6" algn="l">
              <a:spcBef>
                <a:spcPts val="0"/>
              </a:spcBef>
              <a:spcAft>
                <a:spcPts val="0"/>
              </a:spcAft>
              <a:buClr>
                <a:schemeClr val="dk1"/>
              </a:buClr>
              <a:buSzPts val="1400"/>
              <a:buFont typeface="Calibri"/>
              <a:buNone/>
              <a:defRPr/>
            </a:lvl7pPr>
            <a:lvl8pPr lvl="7" algn="l">
              <a:spcBef>
                <a:spcPts val="0"/>
              </a:spcBef>
              <a:spcAft>
                <a:spcPts val="0"/>
              </a:spcAft>
              <a:buClr>
                <a:schemeClr val="dk1"/>
              </a:buClr>
              <a:buSzPts val="1400"/>
              <a:buFont typeface="Calibri"/>
              <a:buNone/>
              <a:defRPr/>
            </a:lvl8pPr>
            <a:lvl9pPr lvl="8" algn="l">
              <a:spcBef>
                <a:spcPts val="0"/>
              </a:spcBef>
              <a:spcAft>
                <a:spcPts val="0"/>
              </a:spcAft>
              <a:buClr>
                <a:schemeClr val="dk1"/>
              </a:buClr>
              <a:buSzPts val="1400"/>
              <a:buFont typeface="Calibri"/>
              <a:buNone/>
              <a:defRPr/>
            </a:lvl9pPr>
          </a:lstStyle>
          <a:p>
            <a:endParaRPr/>
          </a:p>
        </p:txBody>
      </p:sp>
      <p:sp>
        <p:nvSpPr>
          <p:cNvPr id="194" name="Google Shape;194;p24"/>
          <p:cNvSpPr txBox="1">
            <a:spLocks noGrp="1"/>
          </p:cNvSpPr>
          <p:nvPr>
            <p:ph type="sldNum" idx="12"/>
          </p:nvPr>
        </p:nvSpPr>
        <p:spPr>
          <a:xfrm>
            <a:off x="8610600" y="6139793"/>
            <a:ext cx="2891118" cy="365125"/>
          </a:xfrm>
          <a:prstGeom prst="rect">
            <a:avLst/>
          </a:prstGeom>
          <a:noFill/>
          <a:ln>
            <a:noFill/>
          </a:ln>
        </p:spPr>
        <p:txBody>
          <a:bodyPr spcFirstLastPara="1" wrap="square" lIns="91425" tIns="45700" rIns="91425" bIns="45700" anchor="ctr" anchorCtr="0">
            <a:noAutofit/>
          </a:bodyPr>
          <a:lstStyle>
            <a:lvl1pPr marL="0" marR="0" lvl="0" indent="0" algn="r">
              <a:spcBef>
                <a:spcPts val="0"/>
              </a:spcBef>
              <a:spcAft>
                <a:spcPts val="0"/>
              </a:spcAft>
              <a:buClr>
                <a:schemeClr val="dk2"/>
              </a:buClr>
              <a:buSzPts val="1200"/>
              <a:buFont typeface="Calibri"/>
              <a:buNone/>
              <a:defRPr sz="1200" b="0" i="0" u="none" strike="noStrike" cap="none">
                <a:solidFill>
                  <a:schemeClr val="dk2"/>
                </a:solidFill>
                <a:latin typeface="Calibri"/>
                <a:ea typeface="Calibri"/>
                <a:cs typeface="Calibri"/>
                <a:sym typeface="Calibri"/>
              </a:defRPr>
            </a:lvl1pPr>
            <a:lvl2pPr marL="0" marR="0" lvl="1" indent="0" algn="r">
              <a:spcBef>
                <a:spcPts val="0"/>
              </a:spcBef>
              <a:spcAft>
                <a:spcPts val="0"/>
              </a:spcAft>
              <a:buClr>
                <a:schemeClr val="dk2"/>
              </a:buClr>
              <a:buSzPts val="1200"/>
              <a:buFont typeface="Calibri"/>
              <a:buNone/>
              <a:defRPr sz="1200" b="0" i="0" u="none" strike="noStrike" cap="none">
                <a:solidFill>
                  <a:schemeClr val="dk2"/>
                </a:solidFill>
                <a:latin typeface="Calibri"/>
                <a:ea typeface="Calibri"/>
                <a:cs typeface="Calibri"/>
                <a:sym typeface="Calibri"/>
              </a:defRPr>
            </a:lvl2pPr>
            <a:lvl3pPr marL="0" marR="0" lvl="2" indent="0" algn="r">
              <a:spcBef>
                <a:spcPts val="0"/>
              </a:spcBef>
              <a:spcAft>
                <a:spcPts val="0"/>
              </a:spcAft>
              <a:buClr>
                <a:schemeClr val="dk2"/>
              </a:buClr>
              <a:buSzPts val="1200"/>
              <a:buFont typeface="Calibri"/>
              <a:buNone/>
              <a:defRPr sz="1200" b="0" i="0" u="none" strike="noStrike" cap="none">
                <a:solidFill>
                  <a:schemeClr val="dk2"/>
                </a:solidFill>
                <a:latin typeface="Calibri"/>
                <a:ea typeface="Calibri"/>
                <a:cs typeface="Calibri"/>
                <a:sym typeface="Calibri"/>
              </a:defRPr>
            </a:lvl3pPr>
            <a:lvl4pPr marL="0" marR="0" lvl="3" indent="0" algn="r">
              <a:spcBef>
                <a:spcPts val="0"/>
              </a:spcBef>
              <a:spcAft>
                <a:spcPts val="0"/>
              </a:spcAft>
              <a:buClr>
                <a:schemeClr val="dk2"/>
              </a:buClr>
              <a:buSzPts val="1200"/>
              <a:buFont typeface="Calibri"/>
              <a:buNone/>
              <a:defRPr sz="1200" b="0" i="0" u="none" strike="noStrike" cap="none">
                <a:solidFill>
                  <a:schemeClr val="dk2"/>
                </a:solidFill>
                <a:latin typeface="Calibri"/>
                <a:ea typeface="Calibri"/>
                <a:cs typeface="Calibri"/>
                <a:sym typeface="Calibri"/>
              </a:defRPr>
            </a:lvl4pPr>
            <a:lvl5pPr marL="0" marR="0" lvl="4" indent="0" algn="r">
              <a:spcBef>
                <a:spcPts val="0"/>
              </a:spcBef>
              <a:spcAft>
                <a:spcPts val="0"/>
              </a:spcAft>
              <a:buClr>
                <a:schemeClr val="dk2"/>
              </a:buClr>
              <a:buSzPts val="1200"/>
              <a:buFont typeface="Calibri"/>
              <a:buNone/>
              <a:defRPr sz="1200" b="0" i="0" u="none" strike="noStrike" cap="none">
                <a:solidFill>
                  <a:schemeClr val="dk2"/>
                </a:solidFill>
                <a:latin typeface="Calibri"/>
                <a:ea typeface="Calibri"/>
                <a:cs typeface="Calibri"/>
                <a:sym typeface="Calibri"/>
              </a:defRPr>
            </a:lvl5pPr>
            <a:lvl6pPr marL="0" marR="0" lvl="5" indent="0" algn="r">
              <a:spcBef>
                <a:spcPts val="0"/>
              </a:spcBef>
              <a:spcAft>
                <a:spcPts val="0"/>
              </a:spcAft>
              <a:buClr>
                <a:schemeClr val="dk2"/>
              </a:buClr>
              <a:buSzPts val="1200"/>
              <a:buFont typeface="Calibri"/>
              <a:buNone/>
              <a:defRPr sz="1200" b="0" i="0" u="none" strike="noStrike" cap="none">
                <a:solidFill>
                  <a:schemeClr val="dk2"/>
                </a:solidFill>
                <a:latin typeface="Calibri"/>
                <a:ea typeface="Calibri"/>
                <a:cs typeface="Calibri"/>
                <a:sym typeface="Calibri"/>
              </a:defRPr>
            </a:lvl6pPr>
            <a:lvl7pPr marL="0" marR="0" lvl="6" indent="0" algn="r">
              <a:spcBef>
                <a:spcPts val="0"/>
              </a:spcBef>
              <a:spcAft>
                <a:spcPts val="0"/>
              </a:spcAft>
              <a:buClr>
                <a:schemeClr val="dk2"/>
              </a:buClr>
              <a:buSzPts val="1200"/>
              <a:buFont typeface="Calibri"/>
              <a:buNone/>
              <a:defRPr sz="1200" b="0" i="0" u="none" strike="noStrike" cap="none">
                <a:solidFill>
                  <a:schemeClr val="dk2"/>
                </a:solidFill>
                <a:latin typeface="Calibri"/>
                <a:ea typeface="Calibri"/>
                <a:cs typeface="Calibri"/>
                <a:sym typeface="Calibri"/>
              </a:defRPr>
            </a:lvl7pPr>
            <a:lvl8pPr marL="0" marR="0" lvl="7" indent="0" algn="r">
              <a:spcBef>
                <a:spcPts val="0"/>
              </a:spcBef>
              <a:spcAft>
                <a:spcPts val="0"/>
              </a:spcAft>
              <a:buClr>
                <a:schemeClr val="dk2"/>
              </a:buClr>
              <a:buSzPts val="1200"/>
              <a:buFont typeface="Calibri"/>
              <a:buNone/>
              <a:defRPr sz="1200" b="0" i="0" u="none" strike="noStrike" cap="none">
                <a:solidFill>
                  <a:schemeClr val="dk2"/>
                </a:solidFill>
                <a:latin typeface="Calibri"/>
                <a:ea typeface="Calibri"/>
                <a:cs typeface="Calibri"/>
                <a:sym typeface="Calibri"/>
              </a:defRPr>
            </a:lvl8pPr>
            <a:lvl9pPr marL="0" marR="0" lvl="8" indent="0" algn="r">
              <a:spcBef>
                <a:spcPts val="0"/>
              </a:spcBef>
              <a:spcAft>
                <a:spcPts val="0"/>
              </a:spcAft>
              <a:buClr>
                <a:schemeClr val="dk2"/>
              </a:buClr>
              <a:buSzPts val="1200"/>
              <a:buFont typeface="Calibri"/>
              <a:buNone/>
              <a:defRPr sz="1200" b="0" i="0" u="none" strike="noStrike" cap="none">
                <a:solidFill>
                  <a:schemeClr val="dk2"/>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pic>
        <p:nvPicPr>
          <p:cNvPr id="195" name="Google Shape;195;p24" descr="Twitter icon"/>
          <p:cNvPicPr preferRelativeResize="0"/>
          <p:nvPr/>
        </p:nvPicPr>
        <p:blipFill rotWithShape="1">
          <a:blip r:embed="rId3">
            <a:alphaModFix/>
          </a:blip>
          <a:srcRect/>
          <a:stretch/>
        </p:blipFill>
        <p:spPr>
          <a:xfrm>
            <a:off x="2718290" y="4043402"/>
            <a:ext cx="500040" cy="500040"/>
          </a:xfrm>
          <a:prstGeom prst="rect">
            <a:avLst/>
          </a:prstGeom>
          <a:noFill/>
          <a:ln>
            <a:noFill/>
          </a:ln>
        </p:spPr>
      </p:pic>
      <p:pic>
        <p:nvPicPr>
          <p:cNvPr id="196" name="Google Shape;196;p24" descr="Facebook icon"/>
          <p:cNvPicPr preferRelativeResize="0"/>
          <p:nvPr/>
        </p:nvPicPr>
        <p:blipFill rotWithShape="1">
          <a:blip r:embed="rId4">
            <a:alphaModFix/>
          </a:blip>
          <a:srcRect/>
          <a:stretch/>
        </p:blipFill>
        <p:spPr>
          <a:xfrm>
            <a:off x="9024960" y="4043402"/>
            <a:ext cx="500040" cy="500040"/>
          </a:xfrm>
          <a:prstGeom prst="rect">
            <a:avLst/>
          </a:prstGeom>
          <a:noFill/>
          <a:ln>
            <a:noFill/>
          </a:ln>
        </p:spPr>
      </p:pic>
      <p:sp>
        <p:nvSpPr>
          <p:cNvPr id="197" name="Google Shape;197;p24"/>
          <p:cNvSpPr txBox="1"/>
          <p:nvPr/>
        </p:nvSpPr>
        <p:spPr>
          <a:xfrm>
            <a:off x="2718290" y="4043402"/>
            <a:ext cx="6806709" cy="461665"/>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chemeClr val="accent1"/>
              </a:buClr>
              <a:buSzPts val="2400"/>
              <a:buFont typeface="Calibri"/>
              <a:buNone/>
            </a:pPr>
            <a:r>
              <a:rPr lang="en-US" sz="2400" b="0" i="0" u="none" strike="noStrike" cap="none">
                <a:solidFill>
                  <a:schemeClr val="accent1"/>
                </a:solidFill>
                <a:latin typeface="Calibri"/>
                <a:ea typeface="Calibri"/>
                <a:cs typeface="Calibri"/>
                <a:sym typeface="Calibri"/>
              </a:rPr>
              <a:t>twitter.com/ORDeptEd | fb.com/ORDeptEd</a:t>
            </a:r>
            <a:endParaRPr sz="2400" b="0" i="0" u="none" strike="noStrike" cap="none">
              <a:solidFill>
                <a:schemeClr val="accent1"/>
              </a:solidFill>
              <a:latin typeface="Calibri"/>
              <a:ea typeface="Calibri"/>
              <a:cs typeface="Calibri"/>
              <a:sym typeface="Calibri"/>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matchingName="Large Type">
  <p:cSld name="Large Type">
    <p:bg>
      <p:bgPr>
        <a:solidFill>
          <a:schemeClr val="dk2"/>
        </a:solidFill>
        <a:effectLst/>
      </p:bgPr>
    </p:bg>
    <p:spTree>
      <p:nvGrpSpPr>
        <p:cNvPr id="1" name="Shape 206"/>
        <p:cNvGrpSpPr/>
        <p:nvPr/>
      </p:nvGrpSpPr>
      <p:grpSpPr>
        <a:xfrm>
          <a:off x="0" y="0"/>
          <a:ext cx="0" cy="0"/>
          <a:chOff x="0" y="0"/>
          <a:chExt cx="0" cy="0"/>
        </a:xfrm>
      </p:grpSpPr>
      <p:sp>
        <p:nvSpPr>
          <p:cNvPr id="207" name="Google Shape;207;p26"/>
          <p:cNvSpPr/>
          <p:nvPr/>
        </p:nvSpPr>
        <p:spPr>
          <a:xfrm>
            <a:off x="206188" y="215153"/>
            <a:ext cx="11775141" cy="6432176"/>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pic>
        <p:nvPicPr>
          <p:cNvPr id="208" name="Google Shape;208;p26" descr="Decorative line break"/>
          <p:cNvPicPr preferRelativeResize="0"/>
          <p:nvPr/>
        </p:nvPicPr>
        <p:blipFill rotWithShape="1">
          <a:blip r:embed="rId2">
            <a:alphaModFix/>
          </a:blip>
          <a:srcRect/>
          <a:stretch/>
        </p:blipFill>
        <p:spPr>
          <a:xfrm>
            <a:off x="5452870" y="3848895"/>
            <a:ext cx="1286259" cy="24384"/>
          </a:xfrm>
          <a:prstGeom prst="rect">
            <a:avLst/>
          </a:prstGeom>
          <a:noFill/>
          <a:ln>
            <a:noFill/>
          </a:ln>
        </p:spPr>
      </p:pic>
      <p:sp>
        <p:nvSpPr>
          <p:cNvPr id="209" name="Google Shape;209;p26"/>
          <p:cNvSpPr txBox="1">
            <a:spLocks noGrp="1"/>
          </p:cNvSpPr>
          <p:nvPr>
            <p:ph type="ctrTitle"/>
          </p:nvPr>
        </p:nvSpPr>
        <p:spPr>
          <a:xfrm>
            <a:off x="1524000" y="1499125"/>
            <a:ext cx="9144000" cy="2387600"/>
          </a:xfrm>
          <a:prstGeom prst="rect">
            <a:avLst/>
          </a:prstGeom>
          <a:noFill/>
          <a:ln>
            <a:noFill/>
          </a:ln>
        </p:spPr>
        <p:txBody>
          <a:bodyPr spcFirstLastPara="1" wrap="square" lIns="91425" tIns="45700" rIns="91425" bIns="45700" anchor="b" anchorCtr="0">
            <a:noAutofit/>
          </a:bodyPr>
          <a:lstStyle>
            <a:lvl1pPr lvl="0" algn="ctr">
              <a:lnSpc>
                <a:spcPct val="90000"/>
              </a:lnSpc>
              <a:spcBef>
                <a:spcPts val="0"/>
              </a:spcBef>
              <a:spcAft>
                <a:spcPts val="0"/>
              </a:spcAft>
              <a:buClr>
                <a:schemeClr val="dk2"/>
              </a:buClr>
              <a:buSzPts val="12000"/>
              <a:buFont typeface="Calibri"/>
              <a:buNone/>
              <a:defRPr sz="12000">
                <a:solidFill>
                  <a:schemeClr val="dk2"/>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10" name="Google Shape;210;p26"/>
          <p:cNvSpPr txBox="1">
            <a:spLocks noGrp="1"/>
          </p:cNvSpPr>
          <p:nvPr>
            <p:ph type="dt" idx="10"/>
          </p:nvPr>
        </p:nvSpPr>
        <p:spPr>
          <a:xfrm>
            <a:off x="3854824" y="6139793"/>
            <a:ext cx="4509246"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11" name="Google Shape;211;p26"/>
          <p:cNvSpPr txBox="1">
            <a:spLocks noGrp="1"/>
          </p:cNvSpPr>
          <p:nvPr>
            <p:ph type="ftr" idx="11"/>
          </p:nvPr>
        </p:nvSpPr>
        <p:spPr>
          <a:xfrm>
            <a:off x="717176" y="6139793"/>
            <a:ext cx="2864224"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12" name="Google Shape;212;p26"/>
          <p:cNvSpPr txBox="1">
            <a:spLocks noGrp="1"/>
          </p:cNvSpPr>
          <p:nvPr>
            <p:ph type="sldNum" idx="12"/>
          </p:nvPr>
        </p:nvSpPr>
        <p:spPr>
          <a:xfrm>
            <a:off x="8610600" y="6139793"/>
            <a:ext cx="2891118"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
        <p:nvSpPr>
          <p:cNvPr id="213" name="Google Shape;213;p26"/>
          <p:cNvSpPr txBox="1">
            <a:spLocks noGrp="1"/>
          </p:cNvSpPr>
          <p:nvPr>
            <p:ph type="subTitle" idx="1"/>
          </p:nvPr>
        </p:nvSpPr>
        <p:spPr>
          <a:xfrm>
            <a:off x="1524000" y="4003184"/>
            <a:ext cx="9144000" cy="880607"/>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1000"/>
              </a:spcBef>
              <a:spcAft>
                <a:spcPts val="0"/>
              </a:spcAft>
              <a:buClr>
                <a:schemeClr val="dk2"/>
              </a:buClr>
              <a:buSzPts val="2400"/>
              <a:buNone/>
              <a:defRPr sz="2400">
                <a:solidFill>
                  <a:schemeClr val="dk2"/>
                </a:solidFill>
              </a:defRPr>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matchingName="Title Slide" type="title">
  <p:cSld name="TITLE">
    <p:bg>
      <p:bgPr>
        <a:solidFill>
          <a:schemeClr val="dk2"/>
        </a:solidFill>
        <a:effectLst/>
      </p:bgPr>
    </p:bg>
    <p:spTree>
      <p:nvGrpSpPr>
        <p:cNvPr id="1" name="Shape 214"/>
        <p:cNvGrpSpPr/>
        <p:nvPr/>
      </p:nvGrpSpPr>
      <p:grpSpPr>
        <a:xfrm>
          <a:off x="0" y="0"/>
          <a:ext cx="0" cy="0"/>
          <a:chOff x="0" y="0"/>
          <a:chExt cx="0" cy="0"/>
        </a:xfrm>
      </p:grpSpPr>
      <p:sp>
        <p:nvSpPr>
          <p:cNvPr id="215" name="Google Shape;215;p27"/>
          <p:cNvSpPr/>
          <p:nvPr/>
        </p:nvSpPr>
        <p:spPr>
          <a:xfrm>
            <a:off x="206188" y="215153"/>
            <a:ext cx="11775141" cy="6432176"/>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216" name="Google Shape;216;p27"/>
          <p:cNvSpPr/>
          <p:nvPr/>
        </p:nvSpPr>
        <p:spPr>
          <a:xfrm>
            <a:off x="206188" y="5948082"/>
            <a:ext cx="11775141" cy="699247"/>
          </a:xfrm>
          <a:prstGeom prst="rect">
            <a:avLst/>
          </a:prstGeom>
          <a:solidFill>
            <a:srgbClr val="E7F5F3"/>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pic>
        <p:nvPicPr>
          <p:cNvPr id="217" name="Google Shape;217;p27" descr="Decorative line break"/>
          <p:cNvPicPr preferRelativeResize="0"/>
          <p:nvPr/>
        </p:nvPicPr>
        <p:blipFill rotWithShape="1">
          <a:blip r:embed="rId2">
            <a:alphaModFix/>
          </a:blip>
          <a:srcRect/>
          <a:stretch/>
        </p:blipFill>
        <p:spPr>
          <a:xfrm>
            <a:off x="5452870" y="3472133"/>
            <a:ext cx="1286259" cy="24384"/>
          </a:xfrm>
          <a:prstGeom prst="rect">
            <a:avLst/>
          </a:prstGeom>
          <a:noFill/>
          <a:ln>
            <a:noFill/>
          </a:ln>
        </p:spPr>
      </p:pic>
      <p:sp>
        <p:nvSpPr>
          <p:cNvPr id="218" name="Google Shape;218;p27"/>
          <p:cNvSpPr txBox="1">
            <a:spLocks noGrp="1"/>
          </p:cNvSpPr>
          <p:nvPr>
            <p:ph type="ctrTitle"/>
          </p:nvPr>
        </p:nvSpPr>
        <p:spPr>
          <a:xfrm>
            <a:off x="1524000" y="2486701"/>
            <a:ext cx="9144000" cy="1023261"/>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dk2"/>
              </a:buClr>
              <a:buSzPts val="5400"/>
              <a:buFont typeface="Calibri"/>
              <a:buNone/>
              <a:defRPr sz="5400">
                <a:solidFill>
                  <a:schemeClr val="dk2"/>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19" name="Google Shape;219;p27"/>
          <p:cNvSpPr txBox="1">
            <a:spLocks noGrp="1"/>
          </p:cNvSpPr>
          <p:nvPr>
            <p:ph type="subTitle" idx="1"/>
          </p:nvPr>
        </p:nvSpPr>
        <p:spPr>
          <a:xfrm>
            <a:off x="1524000" y="3602038"/>
            <a:ext cx="9144000" cy="1655762"/>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1000"/>
              </a:spcBef>
              <a:spcAft>
                <a:spcPts val="0"/>
              </a:spcAft>
              <a:buClr>
                <a:schemeClr val="dk2"/>
              </a:buClr>
              <a:buSzPts val="2400"/>
              <a:buNone/>
              <a:defRPr sz="2400">
                <a:solidFill>
                  <a:schemeClr val="dk2"/>
                </a:solidFill>
              </a:defRPr>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220" name="Google Shape;220;p27"/>
          <p:cNvSpPr txBox="1">
            <a:spLocks noGrp="1"/>
          </p:cNvSpPr>
          <p:nvPr>
            <p:ph type="dt" idx="10"/>
          </p:nvPr>
        </p:nvSpPr>
        <p:spPr>
          <a:xfrm>
            <a:off x="3854824" y="6139793"/>
            <a:ext cx="4509246"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21" name="Google Shape;221;p27"/>
          <p:cNvSpPr txBox="1">
            <a:spLocks noGrp="1"/>
          </p:cNvSpPr>
          <p:nvPr>
            <p:ph type="ftr" idx="11"/>
          </p:nvPr>
        </p:nvSpPr>
        <p:spPr>
          <a:xfrm>
            <a:off x="717176" y="6139793"/>
            <a:ext cx="2864224"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22" name="Google Shape;222;p27"/>
          <p:cNvSpPr txBox="1">
            <a:spLocks noGrp="1"/>
          </p:cNvSpPr>
          <p:nvPr>
            <p:ph type="sldNum" idx="12"/>
          </p:nvPr>
        </p:nvSpPr>
        <p:spPr>
          <a:xfrm>
            <a:off x="8610600" y="6139793"/>
            <a:ext cx="2891118"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pic>
        <p:nvPicPr>
          <p:cNvPr id="223" name="Google Shape;223;p27" descr="Oregon Department of Education Logo"/>
          <p:cNvPicPr preferRelativeResize="0"/>
          <p:nvPr/>
        </p:nvPicPr>
        <p:blipFill rotWithShape="1">
          <a:blip r:embed="rId3">
            <a:alphaModFix/>
          </a:blip>
          <a:srcRect/>
          <a:stretch/>
        </p:blipFill>
        <p:spPr>
          <a:xfrm>
            <a:off x="5033770" y="214049"/>
            <a:ext cx="2124460" cy="2167132"/>
          </a:xfrm>
          <a:prstGeom prst="rect">
            <a:avLst/>
          </a:prstGeom>
          <a:noFill/>
          <a:ln>
            <a:noFill/>
          </a:ln>
        </p:spPr>
      </p:pic>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matchingName="Section Header">
  <p:cSld name="Section Header">
    <p:bg>
      <p:bgPr>
        <a:solidFill>
          <a:schemeClr val="dk2"/>
        </a:solidFill>
        <a:effectLst/>
      </p:bgPr>
    </p:bg>
    <p:spTree>
      <p:nvGrpSpPr>
        <p:cNvPr id="1" name="Shape 224"/>
        <p:cNvGrpSpPr/>
        <p:nvPr/>
      </p:nvGrpSpPr>
      <p:grpSpPr>
        <a:xfrm>
          <a:off x="0" y="0"/>
          <a:ext cx="0" cy="0"/>
          <a:chOff x="0" y="0"/>
          <a:chExt cx="0" cy="0"/>
        </a:xfrm>
      </p:grpSpPr>
      <p:sp>
        <p:nvSpPr>
          <p:cNvPr id="225" name="Google Shape;225;p28"/>
          <p:cNvSpPr/>
          <p:nvPr/>
        </p:nvSpPr>
        <p:spPr>
          <a:xfrm>
            <a:off x="206188" y="215153"/>
            <a:ext cx="11775141" cy="6432176"/>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226" name="Google Shape;226;p28"/>
          <p:cNvSpPr/>
          <p:nvPr/>
        </p:nvSpPr>
        <p:spPr>
          <a:xfrm>
            <a:off x="206187" y="2488757"/>
            <a:ext cx="11775141" cy="1900363"/>
          </a:xfrm>
          <a:prstGeom prst="rect">
            <a:avLst/>
          </a:prstGeom>
          <a:solidFill>
            <a:srgbClr val="E7F5F3"/>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600" b="0" i="0" u="none" strike="noStrike" cap="none">
              <a:solidFill>
                <a:schemeClr val="lt1"/>
              </a:solidFill>
              <a:latin typeface="Calibri"/>
              <a:ea typeface="Calibri"/>
              <a:cs typeface="Calibri"/>
              <a:sym typeface="Calibri"/>
            </a:endParaRPr>
          </a:p>
        </p:txBody>
      </p:sp>
      <p:sp>
        <p:nvSpPr>
          <p:cNvPr id="227" name="Google Shape;227;p28"/>
          <p:cNvSpPr txBox="1">
            <a:spLocks noGrp="1"/>
          </p:cNvSpPr>
          <p:nvPr>
            <p:ph type="ctrTitle"/>
          </p:nvPr>
        </p:nvSpPr>
        <p:spPr>
          <a:xfrm>
            <a:off x="717177" y="2488757"/>
            <a:ext cx="10784542" cy="1900363"/>
          </a:xfrm>
          <a:prstGeom prst="rect">
            <a:avLst/>
          </a:prstGeom>
          <a:noFill/>
          <a:ln>
            <a:noFill/>
          </a:ln>
        </p:spPr>
        <p:txBody>
          <a:bodyPr spcFirstLastPara="1" wrap="square" lIns="91425" tIns="45700" rIns="91425" bIns="45700" anchor="ctr" anchorCtr="0">
            <a:noAutofit/>
          </a:bodyPr>
          <a:lstStyle>
            <a:lvl1pPr lvl="0" algn="ctr">
              <a:lnSpc>
                <a:spcPct val="90000"/>
              </a:lnSpc>
              <a:spcBef>
                <a:spcPts val="0"/>
              </a:spcBef>
              <a:spcAft>
                <a:spcPts val="0"/>
              </a:spcAft>
              <a:buClr>
                <a:schemeClr val="dk2"/>
              </a:buClr>
              <a:buSzPts val="6800"/>
              <a:buFont typeface="Calibri"/>
              <a:buNone/>
              <a:defRPr sz="6800">
                <a:solidFill>
                  <a:schemeClr val="dk2"/>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28" name="Google Shape;228;p28"/>
          <p:cNvSpPr txBox="1">
            <a:spLocks noGrp="1"/>
          </p:cNvSpPr>
          <p:nvPr>
            <p:ph type="dt" idx="10"/>
          </p:nvPr>
        </p:nvSpPr>
        <p:spPr>
          <a:xfrm>
            <a:off x="3854824" y="6139793"/>
            <a:ext cx="4509246"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29" name="Google Shape;229;p28"/>
          <p:cNvSpPr txBox="1">
            <a:spLocks noGrp="1"/>
          </p:cNvSpPr>
          <p:nvPr>
            <p:ph type="ftr" idx="11"/>
          </p:nvPr>
        </p:nvSpPr>
        <p:spPr>
          <a:xfrm>
            <a:off x="717176" y="6139793"/>
            <a:ext cx="2864224"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30" name="Google Shape;230;p28"/>
          <p:cNvSpPr txBox="1">
            <a:spLocks noGrp="1"/>
          </p:cNvSpPr>
          <p:nvPr>
            <p:ph type="sldNum" idx="12"/>
          </p:nvPr>
        </p:nvSpPr>
        <p:spPr>
          <a:xfrm>
            <a:off x="8610600" y="6139793"/>
            <a:ext cx="2891118"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pic>
        <p:nvPicPr>
          <p:cNvPr id="231" name="Google Shape;231;p28" descr="Oregon Department of Education Logo"/>
          <p:cNvPicPr preferRelativeResize="0"/>
          <p:nvPr/>
        </p:nvPicPr>
        <p:blipFill rotWithShape="1">
          <a:blip r:embed="rId2">
            <a:alphaModFix/>
          </a:blip>
          <a:srcRect/>
          <a:stretch/>
        </p:blipFill>
        <p:spPr>
          <a:xfrm>
            <a:off x="5033770" y="214049"/>
            <a:ext cx="2124460" cy="2167132"/>
          </a:xfrm>
          <a:prstGeom prst="rect">
            <a:avLst/>
          </a:prstGeom>
          <a:noFill/>
          <a:ln>
            <a:noFill/>
          </a:ln>
        </p:spPr>
      </p:pic>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matchingName="Title Bar and Content">
  <p:cSld name="Title Bar and Content">
    <p:bg>
      <p:bgPr>
        <a:solidFill>
          <a:schemeClr val="dk2"/>
        </a:solidFill>
        <a:effectLst/>
      </p:bgPr>
    </p:bg>
    <p:spTree>
      <p:nvGrpSpPr>
        <p:cNvPr id="1" name="Shape 232"/>
        <p:cNvGrpSpPr/>
        <p:nvPr/>
      </p:nvGrpSpPr>
      <p:grpSpPr>
        <a:xfrm>
          <a:off x="0" y="0"/>
          <a:ext cx="0" cy="0"/>
          <a:chOff x="0" y="0"/>
          <a:chExt cx="0" cy="0"/>
        </a:xfrm>
      </p:grpSpPr>
      <p:sp>
        <p:nvSpPr>
          <p:cNvPr id="233" name="Google Shape;233;p29"/>
          <p:cNvSpPr/>
          <p:nvPr/>
        </p:nvSpPr>
        <p:spPr>
          <a:xfrm>
            <a:off x="206188" y="215153"/>
            <a:ext cx="11775141" cy="6432176"/>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234" name="Google Shape;234;p29"/>
          <p:cNvSpPr/>
          <p:nvPr/>
        </p:nvSpPr>
        <p:spPr>
          <a:xfrm>
            <a:off x="206188" y="215153"/>
            <a:ext cx="11775141" cy="1397364"/>
          </a:xfrm>
          <a:prstGeom prst="rect">
            <a:avLst/>
          </a:prstGeom>
          <a:solidFill>
            <a:srgbClr val="E7F5F3"/>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235" name="Google Shape;235;p29"/>
          <p:cNvSpPr txBox="1">
            <a:spLocks noGrp="1"/>
          </p:cNvSpPr>
          <p:nvPr>
            <p:ph type="body" idx="1"/>
          </p:nvPr>
        </p:nvSpPr>
        <p:spPr>
          <a:xfrm>
            <a:off x="717176" y="1825625"/>
            <a:ext cx="10784542" cy="410901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36" name="Google Shape;236;p29"/>
          <p:cNvSpPr txBox="1">
            <a:spLocks noGrp="1"/>
          </p:cNvSpPr>
          <p:nvPr>
            <p:ph type="dt" idx="10"/>
          </p:nvPr>
        </p:nvSpPr>
        <p:spPr>
          <a:xfrm>
            <a:off x="3854824" y="6139793"/>
            <a:ext cx="4509246"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37" name="Google Shape;237;p29"/>
          <p:cNvSpPr txBox="1">
            <a:spLocks noGrp="1"/>
          </p:cNvSpPr>
          <p:nvPr>
            <p:ph type="ftr" idx="11"/>
          </p:nvPr>
        </p:nvSpPr>
        <p:spPr>
          <a:xfrm>
            <a:off x="717176" y="6139793"/>
            <a:ext cx="2864224"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38" name="Google Shape;238;p29"/>
          <p:cNvSpPr txBox="1">
            <a:spLocks noGrp="1"/>
          </p:cNvSpPr>
          <p:nvPr>
            <p:ph type="sldNum" idx="12"/>
          </p:nvPr>
        </p:nvSpPr>
        <p:spPr>
          <a:xfrm>
            <a:off x="8610600" y="6139793"/>
            <a:ext cx="2891118"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
        <p:nvSpPr>
          <p:cNvPr id="239" name="Google Shape;239;p29"/>
          <p:cNvSpPr txBox="1">
            <a:spLocks noGrp="1"/>
          </p:cNvSpPr>
          <p:nvPr>
            <p:ph type="title"/>
          </p:nvPr>
        </p:nvSpPr>
        <p:spPr>
          <a:xfrm>
            <a:off x="717176" y="457200"/>
            <a:ext cx="10784542" cy="102646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2"/>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matchingName="Content with Caption">
  <p:cSld name="Content with Caption">
    <p:bg>
      <p:bgPr>
        <a:solidFill>
          <a:schemeClr val="dk2"/>
        </a:solidFill>
        <a:effectLst/>
      </p:bgPr>
    </p:bg>
    <p:spTree>
      <p:nvGrpSpPr>
        <p:cNvPr id="1" name="Shape 240"/>
        <p:cNvGrpSpPr/>
        <p:nvPr/>
      </p:nvGrpSpPr>
      <p:grpSpPr>
        <a:xfrm>
          <a:off x="0" y="0"/>
          <a:ext cx="0" cy="0"/>
          <a:chOff x="0" y="0"/>
          <a:chExt cx="0" cy="0"/>
        </a:xfrm>
      </p:grpSpPr>
      <p:sp>
        <p:nvSpPr>
          <p:cNvPr id="241" name="Google Shape;241;p30"/>
          <p:cNvSpPr/>
          <p:nvPr/>
        </p:nvSpPr>
        <p:spPr>
          <a:xfrm>
            <a:off x="206188" y="215153"/>
            <a:ext cx="11775141" cy="6432176"/>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242" name="Google Shape;242;p30"/>
          <p:cNvSpPr/>
          <p:nvPr/>
        </p:nvSpPr>
        <p:spPr>
          <a:xfrm>
            <a:off x="206189" y="215153"/>
            <a:ext cx="4730470" cy="6432176"/>
          </a:xfrm>
          <a:prstGeom prst="rect">
            <a:avLst/>
          </a:prstGeom>
          <a:solidFill>
            <a:srgbClr val="E7F5F3"/>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243" name="Google Shape;243;p30"/>
          <p:cNvSpPr txBox="1">
            <a:spLocks noGrp="1"/>
          </p:cNvSpPr>
          <p:nvPr>
            <p:ph type="title"/>
          </p:nvPr>
        </p:nvSpPr>
        <p:spPr>
          <a:xfrm>
            <a:off x="717177" y="779646"/>
            <a:ext cx="3931826" cy="2529812"/>
          </a:xfrm>
          <a:prstGeom prst="rect">
            <a:avLst/>
          </a:prstGeom>
          <a:noFill/>
          <a:ln>
            <a:noFill/>
          </a:ln>
        </p:spPr>
        <p:txBody>
          <a:bodyPr spcFirstLastPara="1" wrap="square" lIns="91425" tIns="45700" rIns="91425" bIns="45700" anchor="t" anchorCtr="0">
            <a:normAutofit/>
          </a:bodyPr>
          <a:lstStyle>
            <a:lvl1pPr lvl="0" algn="l">
              <a:lnSpc>
                <a:spcPct val="90000"/>
              </a:lnSpc>
              <a:spcBef>
                <a:spcPts val="0"/>
              </a:spcBef>
              <a:spcAft>
                <a:spcPts val="0"/>
              </a:spcAft>
              <a:buClr>
                <a:schemeClr val="dk2"/>
              </a:buClr>
              <a:buSzPts val="4400"/>
              <a:buFont typeface="Calibri"/>
              <a:buNone/>
              <a:defRPr sz="44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44" name="Google Shape;244;p30"/>
          <p:cNvSpPr txBox="1">
            <a:spLocks noGrp="1"/>
          </p:cNvSpPr>
          <p:nvPr>
            <p:ph type="body" idx="1"/>
          </p:nvPr>
        </p:nvSpPr>
        <p:spPr>
          <a:xfrm>
            <a:off x="5183188" y="779647"/>
            <a:ext cx="6172200" cy="5081404"/>
          </a:xfrm>
          <a:prstGeom prst="rect">
            <a:avLst/>
          </a:prstGeom>
          <a:noFill/>
          <a:ln>
            <a:noFill/>
          </a:ln>
        </p:spPr>
        <p:txBody>
          <a:bodyPr spcFirstLastPara="1" wrap="square" lIns="91425" tIns="45700" rIns="91425" bIns="45700" anchor="t" anchorCtr="0">
            <a:normAutofit/>
          </a:bodyPr>
          <a:lstStyle>
            <a:lvl1pPr marL="457200" lvl="0" indent="-381000" algn="l">
              <a:lnSpc>
                <a:spcPct val="90000"/>
              </a:lnSpc>
              <a:spcBef>
                <a:spcPts val="1000"/>
              </a:spcBef>
              <a:spcAft>
                <a:spcPts val="0"/>
              </a:spcAft>
              <a:buClr>
                <a:schemeClr val="dk1"/>
              </a:buClr>
              <a:buSzPts val="2400"/>
              <a:buChar char="•"/>
              <a:defRPr sz="2400"/>
            </a:lvl1pPr>
            <a:lvl2pPr marL="914400" lvl="1" indent="-381000" algn="l">
              <a:lnSpc>
                <a:spcPct val="90000"/>
              </a:lnSpc>
              <a:spcBef>
                <a:spcPts val="500"/>
              </a:spcBef>
              <a:spcAft>
                <a:spcPts val="0"/>
              </a:spcAft>
              <a:buClr>
                <a:schemeClr val="dk1"/>
              </a:buClr>
              <a:buSzPts val="2400"/>
              <a:buChar char="•"/>
              <a:defRPr sz="2400"/>
            </a:lvl2pPr>
            <a:lvl3pPr marL="1371600" lvl="2" indent="-381000" algn="l">
              <a:lnSpc>
                <a:spcPct val="90000"/>
              </a:lnSpc>
              <a:spcBef>
                <a:spcPts val="500"/>
              </a:spcBef>
              <a:spcAft>
                <a:spcPts val="0"/>
              </a:spcAft>
              <a:buClr>
                <a:schemeClr val="dk1"/>
              </a:buClr>
              <a:buSzPts val="2400"/>
              <a:buChar char="•"/>
              <a:defRPr sz="2400"/>
            </a:lvl3pPr>
            <a:lvl4pPr marL="1828800" lvl="3" indent="-381000" algn="l">
              <a:lnSpc>
                <a:spcPct val="90000"/>
              </a:lnSpc>
              <a:spcBef>
                <a:spcPts val="500"/>
              </a:spcBef>
              <a:spcAft>
                <a:spcPts val="0"/>
              </a:spcAft>
              <a:buClr>
                <a:schemeClr val="dk1"/>
              </a:buClr>
              <a:buSzPts val="2400"/>
              <a:buChar char="•"/>
              <a:defRPr sz="2400"/>
            </a:lvl4pPr>
            <a:lvl5pPr marL="2286000" lvl="4" indent="-381000" algn="l">
              <a:lnSpc>
                <a:spcPct val="90000"/>
              </a:lnSpc>
              <a:spcBef>
                <a:spcPts val="500"/>
              </a:spcBef>
              <a:spcAft>
                <a:spcPts val="0"/>
              </a:spcAft>
              <a:buClr>
                <a:schemeClr val="dk1"/>
              </a:buClr>
              <a:buSzPts val="2400"/>
              <a:buChar char="•"/>
              <a:defRPr sz="24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
        <p:nvSpPr>
          <p:cNvPr id="245" name="Google Shape;245;p30"/>
          <p:cNvSpPr txBox="1">
            <a:spLocks noGrp="1"/>
          </p:cNvSpPr>
          <p:nvPr>
            <p:ph type="dt" idx="10"/>
          </p:nvPr>
        </p:nvSpPr>
        <p:spPr>
          <a:xfrm>
            <a:off x="3854824" y="6139793"/>
            <a:ext cx="4509246"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46" name="Google Shape;246;p30"/>
          <p:cNvSpPr txBox="1">
            <a:spLocks noGrp="1"/>
          </p:cNvSpPr>
          <p:nvPr>
            <p:ph type="ftr" idx="11"/>
          </p:nvPr>
        </p:nvSpPr>
        <p:spPr>
          <a:xfrm>
            <a:off x="717176" y="6139793"/>
            <a:ext cx="2864224"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47" name="Google Shape;247;p30"/>
          <p:cNvSpPr txBox="1">
            <a:spLocks noGrp="1"/>
          </p:cNvSpPr>
          <p:nvPr>
            <p:ph type="sldNum" idx="12"/>
          </p:nvPr>
        </p:nvSpPr>
        <p:spPr>
          <a:xfrm>
            <a:off x="8610600" y="6139793"/>
            <a:ext cx="2891118"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
        <p:nvSpPr>
          <p:cNvPr id="248" name="Google Shape;248;p30"/>
          <p:cNvSpPr>
            <a:spLocks noGrp="1"/>
          </p:cNvSpPr>
          <p:nvPr>
            <p:ph type="pic" idx="2"/>
          </p:nvPr>
        </p:nvSpPr>
        <p:spPr>
          <a:xfrm>
            <a:off x="717177" y="3540125"/>
            <a:ext cx="3931826" cy="2320926"/>
          </a:xfrm>
          <a:prstGeom prst="rect">
            <a:avLst/>
          </a:prstGeom>
          <a:noFill/>
          <a:ln>
            <a:noFill/>
          </a:ln>
        </p:spPr>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matchingName="Title and Content" type="obj">
  <p:cSld name="OBJECT">
    <p:bg>
      <p:bgPr>
        <a:solidFill>
          <a:schemeClr val="dk2"/>
        </a:solidFill>
        <a:effectLst/>
      </p:bgPr>
    </p:bg>
    <p:spTree>
      <p:nvGrpSpPr>
        <p:cNvPr id="1" name="Shape 249"/>
        <p:cNvGrpSpPr/>
        <p:nvPr/>
      </p:nvGrpSpPr>
      <p:grpSpPr>
        <a:xfrm>
          <a:off x="0" y="0"/>
          <a:ext cx="0" cy="0"/>
          <a:chOff x="0" y="0"/>
          <a:chExt cx="0" cy="0"/>
        </a:xfrm>
      </p:grpSpPr>
      <p:sp>
        <p:nvSpPr>
          <p:cNvPr id="250" name="Google Shape;250;p31"/>
          <p:cNvSpPr txBox="1">
            <a:spLocks noGrp="1"/>
          </p:cNvSpPr>
          <p:nvPr>
            <p:ph type="title"/>
          </p:nvPr>
        </p:nvSpPr>
        <p:spPr>
          <a:xfrm>
            <a:off x="717176" y="457200"/>
            <a:ext cx="10784542" cy="102646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2"/>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51" name="Google Shape;251;p31"/>
          <p:cNvSpPr txBox="1">
            <a:spLocks noGrp="1"/>
          </p:cNvSpPr>
          <p:nvPr>
            <p:ph type="body" idx="1"/>
          </p:nvPr>
        </p:nvSpPr>
        <p:spPr>
          <a:xfrm>
            <a:off x="717176" y="1825625"/>
            <a:ext cx="10784542" cy="410901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52" name="Google Shape;252;p31"/>
          <p:cNvSpPr txBox="1">
            <a:spLocks noGrp="1"/>
          </p:cNvSpPr>
          <p:nvPr>
            <p:ph type="dt" idx="10"/>
          </p:nvPr>
        </p:nvSpPr>
        <p:spPr>
          <a:xfrm>
            <a:off x="3854824" y="6139793"/>
            <a:ext cx="4509246"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53" name="Google Shape;253;p31"/>
          <p:cNvSpPr txBox="1">
            <a:spLocks noGrp="1"/>
          </p:cNvSpPr>
          <p:nvPr>
            <p:ph type="ftr" idx="11"/>
          </p:nvPr>
        </p:nvSpPr>
        <p:spPr>
          <a:xfrm>
            <a:off x="717176" y="6139793"/>
            <a:ext cx="2864224"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54" name="Google Shape;254;p31"/>
          <p:cNvSpPr txBox="1">
            <a:spLocks noGrp="1"/>
          </p:cNvSpPr>
          <p:nvPr>
            <p:ph type="sldNum" idx="12"/>
          </p:nvPr>
        </p:nvSpPr>
        <p:spPr>
          <a:xfrm>
            <a:off x="8610600" y="6139793"/>
            <a:ext cx="2891118"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matchingName="Two Content" type="twoObj">
  <p:cSld name="TWO_OBJECTS">
    <p:bg>
      <p:bgPr>
        <a:solidFill>
          <a:schemeClr val="dk2"/>
        </a:solidFill>
        <a:effectLst/>
      </p:bgPr>
    </p:bg>
    <p:spTree>
      <p:nvGrpSpPr>
        <p:cNvPr id="1" name="Shape 255"/>
        <p:cNvGrpSpPr/>
        <p:nvPr/>
      </p:nvGrpSpPr>
      <p:grpSpPr>
        <a:xfrm>
          <a:off x="0" y="0"/>
          <a:ext cx="0" cy="0"/>
          <a:chOff x="0" y="0"/>
          <a:chExt cx="0" cy="0"/>
        </a:xfrm>
      </p:grpSpPr>
      <p:sp>
        <p:nvSpPr>
          <p:cNvPr id="256" name="Google Shape;256;p32"/>
          <p:cNvSpPr txBox="1">
            <a:spLocks noGrp="1"/>
          </p:cNvSpPr>
          <p:nvPr>
            <p:ph type="title"/>
          </p:nvPr>
        </p:nvSpPr>
        <p:spPr>
          <a:xfrm>
            <a:off x="717176" y="457200"/>
            <a:ext cx="10784542" cy="102646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2"/>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57" name="Google Shape;257;p32"/>
          <p:cNvSpPr txBox="1">
            <a:spLocks noGrp="1"/>
          </p:cNvSpPr>
          <p:nvPr>
            <p:ph type="body" idx="1"/>
          </p:nvPr>
        </p:nvSpPr>
        <p:spPr>
          <a:xfrm>
            <a:off x="717176" y="1825625"/>
            <a:ext cx="5302624" cy="410604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58" name="Google Shape;258;p32"/>
          <p:cNvSpPr txBox="1">
            <a:spLocks noGrp="1"/>
          </p:cNvSpPr>
          <p:nvPr>
            <p:ph type="body" idx="2"/>
          </p:nvPr>
        </p:nvSpPr>
        <p:spPr>
          <a:xfrm>
            <a:off x="6172200" y="1825625"/>
            <a:ext cx="5329518" cy="410604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59" name="Google Shape;259;p32"/>
          <p:cNvSpPr txBox="1">
            <a:spLocks noGrp="1"/>
          </p:cNvSpPr>
          <p:nvPr>
            <p:ph type="dt" idx="10"/>
          </p:nvPr>
        </p:nvSpPr>
        <p:spPr>
          <a:xfrm>
            <a:off x="3854824" y="6139793"/>
            <a:ext cx="4509246"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60" name="Google Shape;260;p32"/>
          <p:cNvSpPr txBox="1">
            <a:spLocks noGrp="1"/>
          </p:cNvSpPr>
          <p:nvPr>
            <p:ph type="ftr" idx="11"/>
          </p:nvPr>
        </p:nvSpPr>
        <p:spPr>
          <a:xfrm>
            <a:off x="717176" y="6139793"/>
            <a:ext cx="2864224"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61" name="Google Shape;261;p32"/>
          <p:cNvSpPr txBox="1">
            <a:spLocks noGrp="1"/>
          </p:cNvSpPr>
          <p:nvPr>
            <p:ph type="sldNum" idx="12"/>
          </p:nvPr>
        </p:nvSpPr>
        <p:spPr>
          <a:xfrm>
            <a:off x="8610600" y="6139793"/>
            <a:ext cx="2891118"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33"/>
        <p:cNvGrpSpPr/>
        <p:nvPr/>
      </p:nvGrpSpPr>
      <p:grpSpPr>
        <a:xfrm>
          <a:off x="0" y="0"/>
          <a:ext cx="0" cy="0"/>
          <a:chOff x="0" y="0"/>
          <a:chExt cx="0" cy="0"/>
        </a:xfrm>
      </p:grpSpPr>
      <p:sp>
        <p:nvSpPr>
          <p:cNvPr id="34" name="Google Shape;34;p4"/>
          <p:cNvSpPr txBox="1">
            <a:spLocks noGrp="1"/>
          </p:cNvSpPr>
          <p:nvPr>
            <p:ph type="title"/>
          </p:nvPr>
        </p:nvSpPr>
        <p:spPr>
          <a:xfrm>
            <a:off x="717176" y="457200"/>
            <a:ext cx="10784542" cy="102646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accent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5" name="Google Shape;35;p4"/>
          <p:cNvSpPr txBox="1">
            <a:spLocks noGrp="1"/>
          </p:cNvSpPr>
          <p:nvPr>
            <p:ph type="body" idx="1"/>
          </p:nvPr>
        </p:nvSpPr>
        <p:spPr>
          <a:xfrm>
            <a:off x="717176" y="1825625"/>
            <a:ext cx="5302624" cy="410604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6" name="Google Shape;36;p4"/>
          <p:cNvSpPr txBox="1">
            <a:spLocks noGrp="1"/>
          </p:cNvSpPr>
          <p:nvPr>
            <p:ph type="body" idx="2"/>
          </p:nvPr>
        </p:nvSpPr>
        <p:spPr>
          <a:xfrm>
            <a:off x="6172200" y="1825625"/>
            <a:ext cx="5329518" cy="410604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7" name="Google Shape;37;p4"/>
          <p:cNvSpPr txBox="1">
            <a:spLocks noGrp="1"/>
          </p:cNvSpPr>
          <p:nvPr>
            <p:ph type="dt" idx="10"/>
          </p:nvPr>
        </p:nvSpPr>
        <p:spPr>
          <a:xfrm>
            <a:off x="3854824" y="6139793"/>
            <a:ext cx="4509246"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8" name="Google Shape;38;p4"/>
          <p:cNvSpPr txBox="1">
            <a:spLocks noGrp="1"/>
          </p:cNvSpPr>
          <p:nvPr>
            <p:ph type="ftr" idx="11"/>
          </p:nvPr>
        </p:nvSpPr>
        <p:spPr>
          <a:xfrm>
            <a:off x="717176" y="6139793"/>
            <a:ext cx="2864224"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9" name="Google Shape;39;p4"/>
          <p:cNvSpPr txBox="1">
            <a:spLocks noGrp="1"/>
          </p:cNvSpPr>
          <p:nvPr>
            <p:ph type="sldNum" idx="12"/>
          </p:nvPr>
        </p:nvSpPr>
        <p:spPr>
          <a:xfrm>
            <a:off x="8610600" y="6139793"/>
            <a:ext cx="2891118"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matchingName="Comparison">
  <p:cSld name="Comparison">
    <p:bg>
      <p:bgPr>
        <a:solidFill>
          <a:schemeClr val="dk2"/>
        </a:solidFill>
        <a:effectLst/>
      </p:bgPr>
    </p:bg>
    <p:spTree>
      <p:nvGrpSpPr>
        <p:cNvPr id="1" name="Shape 262"/>
        <p:cNvGrpSpPr/>
        <p:nvPr/>
      </p:nvGrpSpPr>
      <p:grpSpPr>
        <a:xfrm>
          <a:off x="0" y="0"/>
          <a:ext cx="0" cy="0"/>
          <a:chOff x="0" y="0"/>
          <a:chExt cx="0" cy="0"/>
        </a:xfrm>
      </p:grpSpPr>
      <p:sp>
        <p:nvSpPr>
          <p:cNvPr id="263" name="Google Shape;263;p33"/>
          <p:cNvSpPr txBox="1">
            <a:spLocks noGrp="1"/>
          </p:cNvSpPr>
          <p:nvPr>
            <p:ph type="body" idx="1"/>
          </p:nvPr>
        </p:nvSpPr>
        <p:spPr>
          <a:xfrm>
            <a:off x="717176" y="1681163"/>
            <a:ext cx="5280399" cy="823912"/>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2"/>
              </a:buClr>
              <a:buSzPts val="3200"/>
              <a:buNone/>
              <a:defRPr sz="3200" b="0">
                <a:solidFill>
                  <a:schemeClr val="dk2"/>
                </a:solidFill>
              </a:defRPr>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264" name="Google Shape;264;p33"/>
          <p:cNvSpPr txBox="1">
            <a:spLocks noGrp="1"/>
          </p:cNvSpPr>
          <p:nvPr>
            <p:ph type="body" idx="2"/>
          </p:nvPr>
        </p:nvSpPr>
        <p:spPr>
          <a:xfrm>
            <a:off x="717176" y="2505075"/>
            <a:ext cx="5280399" cy="3434549"/>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65" name="Google Shape;265;p33"/>
          <p:cNvSpPr txBox="1">
            <a:spLocks noGrp="1"/>
          </p:cNvSpPr>
          <p:nvPr>
            <p:ph type="body" idx="3"/>
          </p:nvPr>
        </p:nvSpPr>
        <p:spPr>
          <a:xfrm>
            <a:off x="6172200" y="1681163"/>
            <a:ext cx="5329518" cy="823912"/>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2"/>
              </a:buClr>
              <a:buSzPts val="3200"/>
              <a:buNone/>
              <a:defRPr sz="3200" b="0">
                <a:solidFill>
                  <a:schemeClr val="dk2"/>
                </a:solidFill>
              </a:defRPr>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266" name="Google Shape;266;p33"/>
          <p:cNvSpPr txBox="1">
            <a:spLocks noGrp="1"/>
          </p:cNvSpPr>
          <p:nvPr>
            <p:ph type="body" idx="4"/>
          </p:nvPr>
        </p:nvSpPr>
        <p:spPr>
          <a:xfrm>
            <a:off x="6172200" y="2505075"/>
            <a:ext cx="5329518" cy="3434549"/>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67" name="Google Shape;267;p33"/>
          <p:cNvSpPr txBox="1">
            <a:spLocks noGrp="1"/>
          </p:cNvSpPr>
          <p:nvPr>
            <p:ph type="dt" idx="10"/>
          </p:nvPr>
        </p:nvSpPr>
        <p:spPr>
          <a:xfrm>
            <a:off x="3854824" y="6139793"/>
            <a:ext cx="4509246"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68" name="Google Shape;268;p33"/>
          <p:cNvSpPr txBox="1">
            <a:spLocks noGrp="1"/>
          </p:cNvSpPr>
          <p:nvPr>
            <p:ph type="ftr" idx="11"/>
          </p:nvPr>
        </p:nvSpPr>
        <p:spPr>
          <a:xfrm>
            <a:off x="717176" y="6139793"/>
            <a:ext cx="2864224"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69" name="Google Shape;269;p33"/>
          <p:cNvSpPr txBox="1">
            <a:spLocks noGrp="1"/>
          </p:cNvSpPr>
          <p:nvPr>
            <p:ph type="sldNum" idx="12"/>
          </p:nvPr>
        </p:nvSpPr>
        <p:spPr>
          <a:xfrm>
            <a:off x="8610600" y="6139793"/>
            <a:ext cx="2891118"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
        <p:nvSpPr>
          <p:cNvPr id="270" name="Google Shape;270;p33"/>
          <p:cNvSpPr txBox="1">
            <a:spLocks noGrp="1"/>
          </p:cNvSpPr>
          <p:nvPr>
            <p:ph type="title"/>
          </p:nvPr>
        </p:nvSpPr>
        <p:spPr>
          <a:xfrm>
            <a:off x="717176" y="457200"/>
            <a:ext cx="10784542" cy="102646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2"/>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matchingName="Title Only">
  <p:cSld name="Title Only">
    <p:bg>
      <p:bgPr>
        <a:solidFill>
          <a:schemeClr val="dk2"/>
        </a:solidFill>
        <a:effectLst/>
      </p:bgPr>
    </p:bg>
    <p:spTree>
      <p:nvGrpSpPr>
        <p:cNvPr id="1" name="Shape 271"/>
        <p:cNvGrpSpPr/>
        <p:nvPr/>
      </p:nvGrpSpPr>
      <p:grpSpPr>
        <a:xfrm>
          <a:off x="0" y="0"/>
          <a:ext cx="0" cy="0"/>
          <a:chOff x="0" y="0"/>
          <a:chExt cx="0" cy="0"/>
        </a:xfrm>
      </p:grpSpPr>
      <p:sp>
        <p:nvSpPr>
          <p:cNvPr id="272" name="Google Shape;272;p34"/>
          <p:cNvSpPr/>
          <p:nvPr/>
        </p:nvSpPr>
        <p:spPr>
          <a:xfrm>
            <a:off x="206188" y="215153"/>
            <a:ext cx="11775141" cy="6432176"/>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273" name="Google Shape;273;p34"/>
          <p:cNvSpPr txBox="1">
            <a:spLocks noGrp="1"/>
          </p:cNvSpPr>
          <p:nvPr>
            <p:ph type="dt" idx="10"/>
          </p:nvPr>
        </p:nvSpPr>
        <p:spPr>
          <a:xfrm>
            <a:off x="3854824" y="6139793"/>
            <a:ext cx="4509246"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74" name="Google Shape;274;p34"/>
          <p:cNvSpPr txBox="1">
            <a:spLocks noGrp="1"/>
          </p:cNvSpPr>
          <p:nvPr>
            <p:ph type="ftr" idx="11"/>
          </p:nvPr>
        </p:nvSpPr>
        <p:spPr>
          <a:xfrm>
            <a:off x="717176" y="6139793"/>
            <a:ext cx="2864224"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75" name="Google Shape;275;p34"/>
          <p:cNvSpPr txBox="1">
            <a:spLocks noGrp="1"/>
          </p:cNvSpPr>
          <p:nvPr>
            <p:ph type="sldNum" idx="12"/>
          </p:nvPr>
        </p:nvSpPr>
        <p:spPr>
          <a:xfrm>
            <a:off x="8610600" y="6139793"/>
            <a:ext cx="2891118"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
        <p:nvSpPr>
          <p:cNvPr id="276" name="Google Shape;276;p34"/>
          <p:cNvSpPr txBox="1">
            <a:spLocks noGrp="1"/>
          </p:cNvSpPr>
          <p:nvPr>
            <p:ph type="title"/>
          </p:nvPr>
        </p:nvSpPr>
        <p:spPr>
          <a:xfrm>
            <a:off x="717176" y="457200"/>
            <a:ext cx="10784542" cy="102646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2"/>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showMasterSp="0" matchingName="Blank">
  <p:cSld name="Blank">
    <p:bg>
      <p:bgPr>
        <a:solidFill>
          <a:schemeClr val="dk2"/>
        </a:solidFill>
        <a:effectLst/>
      </p:bgPr>
    </p:bg>
    <p:spTree>
      <p:nvGrpSpPr>
        <p:cNvPr id="1" name="Shape 277"/>
        <p:cNvGrpSpPr/>
        <p:nvPr/>
      </p:nvGrpSpPr>
      <p:grpSpPr>
        <a:xfrm>
          <a:off x="0" y="0"/>
          <a:ext cx="0" cy="0"/>
          <a:chOff x="0" y="0"/>
          <a:chExt cx="0" cy="0"/>
        </a:xfrm>
      </p:grpSpPr>
      <p:sp>
        <p:nvSpPr>
          <p:cNvPr id="278" name="Google Shape;278;p35"/>
          <p:cNvSpPr/>
          <p:nvPr/>
        </p:nvSpPr>
        <p:spPr>
          <a:xfrm>
            <a:off x="206188" y="215153"/>
            <a:ext cx="11775141" cy="6432176"/>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r>
              <a:rPr lang="en-US" sz="1800" b="0" i="0" u="none" strike="noStrike" cap="none">
                <a:solidFill>
                  <a:schemeClr val="lt1"/>
                </a:solidFill>
                <a:latin typeface="Calibri"/>
                <a:ea typeface="Calibri"/>
                <a:cs typeface="Calibri"/>
                <a:sym typeface="Calibri"/>
              </a:rPr>
              <a:t>v</a:t>
            </a:r>
            <a:endParaRPr sz="1800" b="0" i="0" u="none" strike="noStrike" cap="none">
              <a:solidFill>
                <a:schemeClr val="lt1"/>
              </a:solidFill>
              <a:latin typeface="Calibri"/>
              <a:ea typeface="Calibri"/>
              <a:cs typeface="Calibri"/>
              <a:sym typeface="Calibri"/>
            </a:endParaRPr>
          </a:p>
        </p:txBody>
      </p:sp>
      <p:sp>
        <p:nvSpPr>
          <p:cNvPr id="279" name="Google Shape;279;p35"/>
          <p:cNvSpPr txBox="1">
            <a:spLocks noGrp="1"/>
          </p:cNvSpPr>
          <p:nvPr>
            <p:ph type="dt" idx="10"/>
          </p:nvPr>
        </p:nvSpPr>
        <p:spPr>
          <a:xfrm>
            <a:off x="3854824" y="6139793"/>
            <a:ext cx="4509246"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80" name="Google Shape;280;p35"/>
          <p:cNvSpPr txBox="1">
            <a:spLocks noGrp="1"/>
          </p:cNvSpPr>
          <p:nvPr>
            <p:ph type="ftr" idx="11"/>
          </p:nvPr>
        </p:nvSpPr>
        <p:spPr>
          <a:xfrm>
            <a:off x="717176" y="6139793"/>
            <a:ext cx="2864224"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81" name="Google Shape;281;p35"/>
          <p:cNvSpPr txBox="1">
            <a:spLocks noGrp="1"/>
          </p:cNvSpPr>
          <p:nvPr>
            <p:ph type="sldNum" idx="12"/>
          </p:nvPr>
        </p:nvSpPr>
        <p:spPr>
          <a:xfrm>
            <a:off x="8610600" y="6139793"/>
            <a:ext cx="2891118"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
        <p:nvSpPr>
          <p:cNvPr id="282" name="Google Shape;282;p35"/>
          <p:cNvSpPr txBox="1">
            <a:spLocks noGrp="1"/>
          </p:cNvSpPr>
          <p:nvPr>
            <p:ph type="body" idx="1"/>
          </p:nvPr>
        </p:nvSpPr>
        <p:spPr>
          <a:xfrm>
            <a:off x="717176" y="659958"/>
            <a:ext cx="10784542" cy="5398936"/>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showMasterSp="0" matchingName="Follow Us">
  <p:cSld name="Follow Us">
    <p:bg>
      <p:bgPr>
        <a:solidFill>
          <a:schemeClr val="dk2"/>
        </a:solidFill>
        <a:effectLst/>
      </p:bgPr>
    </p:bg>
    <p:spTree>
      <p:nvGrpSpPr>
        <p:cNvPr id="1" name="Shape 283"/>
        <p:cNvGrpSpPr/>
        <p:nvPr/>
      </p:nvGrpSpPr>
      <p:grpSpPr>
        <a:xfrm>
          <a:off x="0" y="0"/>
          <a:ext cx="0" cy="0"/>
          <a:chOff x="0" y="0"/>
          <a:chExt cx="0" cy="0"/>
        </a:xfrm>
      </p:grpSpPr>
      <p:sp>
        <p:nvSpPr>
          <p:cNvPr id="284" name="Google Shape;284;p36"/>
          <p:cNvSpPr/>
          <p:nvPr/>
        </p:nvSpPr>
        <p:spPr>
          <a:xfrm>
            <a:off x="206188" y="215153"/>
            <a:ext cx="11775141" cy="6432176"/>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pic>
        <p:nvPicPr>
          <p:cNvPr id="285" name="Google Shape;285;p36" descr="Decorative line break"/>
          <p:cNvPicPr preferRelativeResize="0"/>
          <p:nvPr/>
        </p:nvPicPr>
        <p:blipFill rotWithShape="1">
          <a:blip r:embed="rId2">
            <a:alphaModFix/>
          </a:blip>
          <a:srcRect/>
          <a:stretch/>
        </p:blipFill>
        <p:spPr>
          <a:xfrm>
            <a:off x="5452870" y="3848895"/>
            <a:ext cx="1286259" cy="24384"/>
          </a:xfrm>
          <a:prstGeom prst="rect">
            <a:avLst/>
          </a:prstGeom>
          <a:noFill/>
          <a:ln>
            <a:noFill/>
          </a:ln>
        </p:spPr>
      </p:pic>
      <p:sp>
        <p:nvSpPr>
          <p:cNvPr id="286" name="Google Shape;286;p36"/>
          <p:cNvSpPr txBox="1">
            <a:spLocks noGrp="1"/>
          </p:cNvSpPr>
          <p:nvPr>
            <p:ph type="ctrTitle"/>
          </p:nvPr>
        </p:nvSpPr>
        <p:spPr>
          <a:xfrm>
            <a:off x="1524000" y="1499125"/>
            <a:ext cx="9144000" cy="2387600"/>
          </a:xfrm>
          <a:prstGeom prst="rect">
            <a:avLst/>
          </a:prstGeom>
          <a:noFill/>
          <a:ln>
            <a:noFill/>
          </a:ln>
        </p:spPr>
        <p:txBody>
          <a:bodyPr spcFirstLastPara="1" wrap="square" lIns="91425" tIns="45700" rIns="91425" bIns="45700" anchor="b" anchorCtr="0">
            <a:noAutofit/>
          </a:bodyPr>
          <a:lstStyle>
            <a:lvl1pPr lvl="0" algn="ctr">
              <a:lnSpc>
                <a:spcPct val="90000"/>
              </a:lnSpc>
              <a:spcBef>
                <a:spcPts val="0"/>
              </a:spcBef>
              <a:spcAft>
                <a:spcPts val="0"/>
              </a:spcAft>
              <a:buClr>
                <a:schemeClr val="dk2"/>
              </a:buClr>
              <a:buSzPts val="12000"/>
              <a:buFont typeface="Calibri"/>
              <a:buNone/>
              <a:defRPr sz="12000">
                <a:solidFill>
                  <a:schemeClr val="dk2"/>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87" name="Google Shape;287;p36"/>
          <p:cNvSpPr txBox="1">
            <a:spLocks noGrp="1"/>
          </p:cNvSpPr>
          <p:nvPr>
            <p:ph type="dt" idx="10"/>
          </p:nvPr>
        </p:nvSpPr>
        <p:spPr>
          <a:xfrm>
            <a:off x="3854824" y="6139793"/>
            <a:ext cx="4509246"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88" name="Google Shape;288;p36"/>
          <p:cNvSpPr txBox="1">
            <a:spLocks noGrp="1"/>
          </p:cNvSpPr>
          <p:nvPr>
            <p:ph type="ftr" idx="11"/>
          </p:nvPr>
        </p:nvSpPr>
        <p:spPr>
          <a:xfrm>
            <a:off x="717176" y="6139793"/>
            <a:ext cx="2864224"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89" name="Google Shape;289;p36"/>
          <p:cNvSpPr txBox="1">
            <a:spLocks noGrp="1"/>
          </p:cNvSpPr>
          <p:nvPr>
            <p:ph type="sldNum" idx="12"/>
          </p:nvPr>
        </p:nvSpPr>
        <p:spPr>
          <a:xfrm>
            <a:off x="8610600" y="6139793"/>
            <a:ext cx="2891118"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pic>
        <p:nvPicPr>
          <p:cNvPr id="290" name="Google Shape;290;p36" descr="Twitter icon"/>
          <p:cNvPicPr preferRelativeResize="0"/>
          <p:nvPr/>
        </p:nvPicPr>
        <p:blipFill rotWithShape="1">
          <a:blip r:embed="rId3">
            <a:alphaModFix/>
          </a:blip>
          <a:srcRect/>
          <a:stretch/>
        </p:blipFill>
        <p:spPr>
          <a:xfrm>
            <a:off x="2718290" y="4043402"/>
            <a:ext cx="500040" cy="500040"/>
          </a:xfrm>
          <a:prstGeom prst="rect">
            <a:avLst/>
          </a:prstGeom>
          <a:noFill/>
          <a:ln>
            <a:noFill/>
          </a:ln>
        </p:spPr>
      </p:pic>
      <p:pic>
        <p:nvPicPr>
          <p:cNvPr id="291" name="Google Shape;291;p36" descr="Facebook icon"/>
          <p:cNvPicPr preferRelativeResize="0"/>
          <p:nvPr/>
        </p:nvPicPr>
        <p:blipFill rotWithShape="1">
          <a:blip r:embed="rId4">
            <a:alphaModFix/>
          </a:blip>
          <a:srcRect/>
          <a:stretch/>
        </p:blipFill>
        <p:spPr>
          <a:xfrm>
            <a:off x="9024960" y="4043402"/>
            <a:ext cx="500040" cy="500040"/>
          </a:xfrm>
          <a:prstGeom prst="rect">
            <a:avLst/>
          </a:prstGeom>
          <a:noFill/>
          <a:ln>
            <a:noFill/>
          </a:ln>
        </p:spPr>
      </p:pic>
      <p:sp>
        <p:nvSpPr>
          <p:cNvPr id="292" name="Google Shape;292;p36"/>
          <p:cNvSpPr txBox="1"/>
          <p:nvPr/>
        </p:nvSpPr>
        <p:spPr>
          <a:xfrm>
            <a:off x="2718290" y="4043402"/>
            <a:ext cx="6806709" cy="461665"/>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chemeClr val="accent1"/>
              </a:buClr>
              <a:buSzPts val="2400"/>
              <a:buFont typeface="Calibri"/>
              <a:buNone/>
            </a:pPr>
            <a:r>
              <a:rPr lang="en-US" sz="2400" b="0" i="0" u="none" strike="noStrike" cap="none">
                <a:solidFill>
                  <a:schemeClr val="accent1"/>
                </a:solidFill>
                <a:latin typeface="Calibri"/>
                <a:ea typeface="Calibri"/>
                <a:cs typeface="Calibri"/>
                <a:sym typeface="Calibri"/>
              </a:rPr>
              <a:t>twitter.com/ORDeptEd | fb.com/ORDeptEd</a:t>
            </a:r>
            <a:endParaRPr sz="2400" b="0" i="0" u="none" strike="noStrike" cap="none">
              <a:solidFill>
                <a:schemeClr val="accent1"/>
              </a:solidFill>
              <a:latin typeface="Calibri"/>
              <a:ea typeface="Calibri"/>
              <a:cs typeface="Calibri"/>
              <a:sym typeface="Calibri"/>
            </a:endParaRPr>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matchingName="Blue_1-Title Slide" type="title">
  <p:cSld name="TITLE">
    <p:bg>
      <p:bgPr>
        <a:solidFill>
          <a:schemeClr val="accent1"/>
        </a:solidFill>
        <a:effectLst/>
      </p:bgPr>
    </p:bg>
    <p:spTree>
      <p:nvGrpSpPr>
        <p:cNvPr id="1" name="Shape 299"/>
        <p:cNvGrpSpPr/>
        <p:nvPr/>
      </p:nvGrpSpPr>
      <p:grpSpPr>
        <a:xfrm>
          <a:off x="0" y="0"/>
          <a:ext cx="0" cy="0"/>
          <a:chOff x="0" y="0"/>
          <a:chExt cx="0" cy="0"/>
        </a:xfrm>
      </p:grpSpPr>
      <p:sp>
        <p:nvSpPr>
          <p:cNvPr id="300" name="Google Shape;300;p38"/>
          <p:cNvSpPr/>
          <p:nvPr/>
        </p:nvSpPr>
        <p:spPr>
          <a:xfrm>
            <a:off x="206188" y="215153"/>
            <a:ext cx="11774700" cy="6432300"/>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900" b="0" i="0" u="none" strike="noStrike" cap="none">
              <a:solidFill>
                <a:schemeClr val="lt1"/>
              </a:solidFill>
              <a:latin typeface="Calibri"/>
              <a:ea typeface="Calibri"/>
              <a:cs typeface="Calibri"/>
              <a:sym typeface="Calibri"/>
            </a:endParaRPr>
          </a:p>
        </p:txBody>
      </p:sp>
      <p:sp>
        <p:nvSpPr>
          <p:cNvPr id="301" name="Google Shape;301;p38"/>
          <p:cNvSpPr/>
          <p:nvPr/>
        </p:nvSpPr>
        <p:spPr>
          <a:xfrm>
            <a:off x="206188" y="5948082"/>
            <a:ext cx="11774700" cy="699300"/>
          </a:xfrm>
          <a:prstGeom prst="rect">
            <a:avLst/>
          </a:prstGeom>
          <a:solidFill>
            <a:schemeClr val="l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900" b="0" i="0" u="none" strike="noStrike" cap="none">
              <a:solidFill>
                <a:schemeClr val="lt1"/>
              </a:solidFill>
              <a:latin typeface="Calibri"/>
              <a:ea typeface="Calibri"/>
              <a:cs typeface="Calibri"/>
              <a:sym typeface="Calibri"/>
            </a:endParaRPr>
          </a:p>
        </p:txBody>
      </p:sp>
      <p:pic>
        <p:nvPicPr>
          <p:cNvPr id="302" name="Google Shape;302;p38" descr="Decorative line break"/>
          <p:cNvPicPr preferRelativeResize="0"/>
          <p:nvPr/>
        </p:nvPicPr>
        <p:blipFill rotWithShape="1">
          <a:blip r:embed="rId2">
            <a:alphaModFix/>
          </a:blip>
          <a:srcRect/>
          <a:stretch/>
        </p:blipFill>
        <p:spPr>
          <a:xfrm>
            <a:off x="5452870" y="3472133"/>
            <a:ext cx="1286259" cy="24384"/>
          </a:xfrm>
          <a:prstGeom prst="rect">
            <a:avLst/>
          </a:prstGeom>
          <a:noFill/>
          <a:ln>
            <a:noFill/>
          </a:ln>
        </p:spPr>
      </p:pic>
      <p:sp>
        <p:nvSpPr>
          <p:cNvPr id="303" name="Google Shape;303;p38"/>
          <p:cNvSpPr txBox="1">
            <a:spLocks noGrp="1"/>
          </p:cNvSpPr>
          <p:nvPr>
            <p:ph type="ctrTitle"/>
          </p:nvPr>
        </p:nvSpPr>
        <p:spPr>
          <a:xfrm>
            <a:off x="1524000" y="2486701"/>
            <a:ext cx="9144000" cy="1023300"/>
          </a:xfrm>
          <a:prstGeom prst="rect">
            <a:avLst/>
          </a:prstGeom>
          <a:noFill/>
          <a:ln>
            <a:noFill/>
          </a:ln>
        </p:spPr>
        <p:txBody>
          <a:bodyPr spcFirstLastPara="1" wrap="square" lIns="91425" tIns="45700" rIns="91425" bIns="45700" anchor="b" anchorCtr="0">
            <a:normAutofit/>
          </a:bodyPr>
          <a:lstStyle>
            <a:lvl1pPr lvl="0" algn="ctr" rtl="0">
              <a:lnSpc>
                <a:spcPct val="90000"/>
              </a:lnSpc>
              <a:spcBef>
                <a:spcPts val="0"/>
              </a:spcBef>
              <a:spcAft>
                <a:spcPts val="0"/>
              </a:spcAft>
              <a:buClr>
                <a:schemeClr val="accent1"/>
              </a:buClr>
              <a:buSzPts val="5500"/>
              <a:buFont typeface="Calibri"/>
              <a:buNone/>
              <a:defRPr sz="5500">
                <a:solidFill>
                  <a:schemeClr val="accent1"/>
                </a:solidFill>
              </a:defRPr>
            </a:lvl1pPr>
            <a:lvl2pPr lvl="1" rtl="0">
              <a:spcBef>
                <a:spcPts val="0"/>
              </a:spcBef>
              <a:spcAft>
                <a:spcPts val="0"/>
              </a:spcAft>
              <a:buSzPts val="1500"/>
              <a:buNone/>
              <a:defRPr/>
            </a:lvl2pPr>
            <a:lvl3pPr lvl="2" rtl="0">
              <a:spcBef>
                <a:spcPts val="0"/>
              </a:spcBef>
              <a:spcAft>
                <a:spcPts val="0"/>
              </a:spcAft>
              <a:buSzPts val="1500"/>
              <a:buNone/>
              <a:defRPr/>
            </a:lvl3pPr>
            <a:lvl4pPr lvl="3" rtl="0">
              <a:spcBef>
                <a:spcPts val="0"/>
              </a:spcBef>
              <a:spcAft>
                <a:spcPts val="0"/>
              </a:spcAft>
              <a:buSzPts val="1500"/>
              <a:buNone/>
              <a:defRPr/>
            </a:lvl4pPr>
            <a:lvl5pPr lvl="4" rtl="0">
              <a:spcBef>
                <a:spcPts val="0"/>
              </a:spcBef>
              <a:spcAft>
                <a:spcPts val="0"/>
              </a:spcAft>
              <a:buSzPts val="1500"/>
              <a:buNone/>
              <a:defRPr/>
            </a:lvl5pPr>
            <a:lvl6pPr lvl="5" rtl="0">
              <a:spcBef>
                <a:spcPts val="0"/>
              </a:spcBef>
              <a:spcAft>
                <a:spcPts val="0"/>
              </a:spcAft>
              <a:buSzPts val="1500"/>
              <a:buNone/>
              <a:defRPr/>
            </a:lvl6pPr>
            <a:lvl7pPr lvl="6" rtl="0">
              <a:spcBef>
                <a:spcPts val="0"/>
              </a:spcBef>
              <a:spcAft>
                <a:spcPts val="0"/>
              </a:spcAft>
              <a:buSzPts val="1500"/>
              <a:buNone/>
              <a:defRPr/>
            </a:lvl7pPr>
            <a:lvl8pPr lvl="7" rtl="0">
              <a:spcBef>
                <a:spcPts val="0"/>
              </a:spcBef>
              <a:spcAft>
                <a:spcPts val="0"/>
              </a:spcAft>
              <a:buSzPts val="1500"/>
              <a:buNone/>
              <a:defRPr/>
            </a:lvl8pPr>
            <a:lvl9pPr lvl="8" rtl="0">
              <a:spcBef>
                <a:spcPts val="0"/>
              </a:spcBef>
              <a:spcAft>
                <a:spcPts val="0"/>
              </a:spcAft>
              <a:buSzPts val="1500"/>
              <a:buNone/>
              <a:defRPr/>
            </a:lvl9pPr>
          </a:lstStyle>
          <a:p>
            <a:endParaRPr/>
          </a:p>
        </p:txBody>
      </p:sp>
      <p:sp>
        <p:nvSpPr>
          <p:cNvPr id="304" name="Google Shape;304;p38"/>
          <p:cNvSpPr txBox="1">
            <a:spLocks noGrp="1"/>
          </p:cNvSpPr>
          <p:nvPr>
            <p:ph type="subTitle" idx="1"/>
          </p:nvPr>
        </p:nvSpPr>
        <p:spPr>
          <a:xfrm>
            <a:off x="1524000" y="3602038"/>
            <a:ext cx="9144000" cy="1655700"/>
          </a:xfrm>
          <a:prstGeom prst="rect">
            <a:avLst/>
          </a:prstGeom>
          <a:noFill/>
          <a:ln>
            <a:noFill/>
          </a:ln>
        </p:spPr>
        <p:txBody>
          <a:bodyPr spcFirstLastPara="1" wrap="square" lIns="91425" tIns="45700" rIns="91425" bIns="45700" anchor="t" anchorCtr="0">
            <a:normAutofit/>
          </a:bodyPr>
          <a:lstStyle>
            <a:lvl1pPr lvl="0" algn="ctr" rtl="0">
              <a:lnSpc>
                <a:spcPct val="90000"/>
              </a:lnSpc>
              <a:spcBef>
                <a:spcPts val="1100"/>
              </a:spcBef>
              <a:spcAft>
                <a:spcPts val="0"/>
              </a:spcAft>
              <a:buClr>
                <a:schemeClr val="accent1"/>
              </a:buClr>
              <a:buSzPts val="2400"/>
              <a:buNone/>
              <a:defRPr sz="2400">
                <a:solidFill>
                  <a:schemeClr val="accent1"/>
                </a:solidFill>
              </a:defRPr>
            </a:lvl1pPr>
            <a:lvl2pPr lvl="1" algn="ctr" rtl="0">
              <a:lnSpc>
                <a:spcPct val="90000"/>
              </a:lnSpc>
              <a:spcBef>
                <a:spcPts val="500"/>
              </a:spcBef>
              <a:spcAft>
                <a:spcPts val="0"/>
              </a:spcAft>
              <a:buClr>
                <a:schemeClr val="dk1"/>
              </a:buClr>
              <a:buSzPts val="2000"/>
              <a:buNone/>
              <a:defRPr sz="2000"/>
            </a:lvl2pPr>
            <a:lvl3pPr lvl="2" algn="ctr" rtl="0">
              <a:lnSpc>
                <a:spcPct val="90000"/>
              </a:lnSpc>
              <a:spcBef>
                <a:spcPts val="500"/>
              </a:spcBef>
              <a:spcAft>
                <a:spcPts val="0"/>
              </a:spcAft>
              <a:buClr>
                <a:schemeClr val="dk1"/>
              </a:buClr>
              <a:buSzPts val="1900"/>
              <a:buNone/>
              <a:defRPr sz="1900"/>
            </a:lvl3pPr>
            <a:lvl4pPr lvl="3" algn="ctr" rtl="0">
              <a:lnSpc>
                <a:spcPct val="90000"/>
              </a:lnSpc>
              <a:spcBef>
                <a:spcPts val="500"/>
              </a:spcBef>
              <a:spcAft>
                <a:spcPts val="0"/>
              </a:spcAft>
              <a:buClr>
                <a:schemeClr val="dk1"/>
              </a:buClr>
              <a:buSzPts val="1600"/>
              <a:buNone/>
              <a:defRPr sz="1600"/>
            </a:lvl4pPr>
            <a:lvl5pPr lvl="4" algn="ctr" rtl="0">
              <a:lnSpc>
                <a:spcPct val="90000"/>
              </a:lnSpc>
              <a:spcBef>
                <a:spcPts val="500"/>
              </a:spcBef>
              <a:spcAft>
                <a:spcPts val="0"/>
              </a:spcAft>
              <a:buClr>
                <a:schemeClr val="dk1"/>
              </a:buClr>
              <a:buSzPts val="1600"/>
              <a:buNone/>
              <a:defRPr sz="1600"/>
            </a:lvl5pPr>
            <a:lvl6pPr lvl="5" algn="ctr" rtl="0">
              <a:lnSpc>
                <a:spcPct val="90000"/>
              </a:lnSpc>
              <a:spcBef>
                <a:spcPts val="500"/>
              </a:spcBef>
              <a:spcAft>
                <a:spcPts val="0"/>
              </a:spcAft>
              <a:buClr>
                <a:schemeClr val="dk1"/>
              </a:buClr>
              <a:buSzPts val="1600"/>
              <a:buNone/>
              <a:defRPr sz="1600"/>
            </a:lvl6pPr>
            <a:lvl7pPr lvl="6" algn="ctr" rtl="0">
              <a:lnSpc>
                <a:spcPct val="90000"/>
              </a:lnSpc>
              <a:spcBef>
                <a:spcPts val="500"/>
              </a:spcBef>
              <a:spcAft>
                <a:spcPts val="0"/>
              </a:spcAft>
              <a:buClr>
                <a:schemeClr val="dk1"/>
              </a:buClr>
              <a:buSzPts val="1600"/>
              <a:buNone/>
              <a:defRPr sz="1600"/>
            </a:lvl7pPr>
            <a:lvl8pPr lvl="7" algn="ctr" rtl="0">
              <a:lnSpc>
                <a:spcPct val="90000"/>
              </a:lnSpc>
              <a:spcBef>
                <a:spcPts val="500"/>
              </a:spcBef>
              <a:spcAft>
                <a:spcPts val="0"/>
              </a:spcAft>
              <a:buClr>
                <a:schemeClr val="dk1"/>
              </a:buClr>
              <a:buSzPts val="1600"/>
              <a:buNone/>
              <a:defRPr sz="1600"/>
            </a:lvl8pPr>
            <a:lvl9pPr lvl="8" algn="ctr" rtl="0">
              <a:lnSpc>
                <a:spcPct val="90000"/>
              </a:lnSpc>
              <a:spcBef>
                <a:spcPts val="500"/>
              </a:spcBef>
              <a:spcAft>
                <a:spcPts val="0"/>
              </a:spcAft>
              <a:buClr>
                <a:schemeClr val="dk1"/>
              </a:buClr>
              <a:buSzPts val="1600"/>
              <a:buNone/>
              <a:defRPr sz="1600"/>
            </a:lvl9pPr>
          </a:lstStyle>
          <a:p>
            <a:endParaRPr/>
          </a:p>
        </p:txBody>
      </p:sp>
      <p:pic>
        <p:nvPicPr>
          <p:cNvPr id="305" name="Google Shape;305;p38" descr="Oregon Department of Education Logo"/>
          <p:cNvPicPr preferRelativeResize="0"/>
          <p:nvPr/>
        </p:nvPicPr>
        <p:blipFill rotWithShape="1">
          <a:blip r:embed="rId3">
            <a:alphaModFix/>
          </a:blip>
          <a:srcRect/>
          <a:stretch/>
        </p:blipFill>
        <p:spPr>
          <a:xfrm>
            <a:off x="5033770" y="214049"/>
            <a:ext cx="2124458" cy="2167130"/>
          </a:xfrm>
          <a:prstGeom prst="rect">
            <a:avLst/>
          </a:prstGeom>
          <a:noFill/>
          <a:ln>
            <a:noFill/>
          </a:ln>
        </p:spPr>
      </p:pic>
      <p:sp>
        <p:nvSpPr>
          <p:cNvPr id="306" name="Google Shape;306;p38"/>
          <p:cNvSpPr txBox="1"/>
          <p:nvPr/>
        </p:nvSpPr>
        <p:spPr>
          <a:xfrm>
            <a:off x="717176" y="6188049"/>
            <a:ext cx="7647300" cy="2769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200" b="0" i="0" u="none" strike="noStrike" cap="none">
                <a:solidFill>
                  <a:srgbClr val="595959"/>
                </a:solidFill>
                <a:latin typeface="Calibri"/>
                <a:ea typeface="Calibri"/>
                <a:cs typeface="Calibri"/>
                <a:sym typeface="Calibri"/>
              </a:rPr>
              <a:t>Oregon Department of Education</a:t>
            </a:r>
            <a:endParaRPr sz="1500"/>
          </a:p>
        </p:txBody>
      </p:sp>
      <p:sp>
        <p:nvSpPr>
          <p:cNvPr id="307" name="Google Shape;307;p38"/>
          <p:cNvSpPr txBox="1">
            <a:spLocks noGrp="1"/>
          </p:cNvSpPr>
          <p:nvPr>
            <p:ph type="sldNum" idx="12"/>
          </p:nvPr>
        </p:nvSpPr>
        <p:spPr>
          <a:xfrm>
            <a:off x="8610600" y="6139793"/>
            <a:ext cx="2891100" cy="365100"/>
          </a:xfrm>
          <a:prstGeom prst="rect">
            <a:avLst/>
          </a:prstGeom>
          <a:noFill/>
          <a:ln>
            <a:noFill/>
          </a:ln>
        </p:spPr>
        <p:txBody>
          <a:bodyPr spcFirstLastPara="1" wrap="square" lIns="91425" tIns="45700" rIns="91425" bIns="45700"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showMasterSp="0" matchingName="Blue_2-Section Header">
  <p:cSld name="Blue_2-Section Header">
    <p:bg>
      <p:bgPr>
        <a:solidFill>
          <a:schemeClr val="accent1"/>
        </a:solidFill>
        <a:effectLst/>
      </p:bgPr>
    </p:bg>
    <p:spTree>
      <p:nvGrpSpPr>
        <p:cNvPr id="1" name="Shape 308"/>
        <p:cNvGrpSpPr/>
        <p:nvPr/>
      </p:nvGrpSpPr>
      <p:grpSpPr>
        <a:xfrm>
          <a:off x="0" y="0"/>
          <a:ext cx="0" cy="0"/>
          <a:chOff x="0" y="0"/>
          <a:chExt cx="0" cy="0"/>
        </a:xfrm>
      </p:grpSpPr>
      <p:sp>
        <p:nvSpPr>
          <p:cNvPr id="309" name="Google Shape;309;p39"/>
          <p:cNvSpPr/>
          <p:nvPr/>
        </p:nvSpPr>
        <p:spPr>
          <a:xfrm>
            <a:off x="206188" y="215153"/>
            <a:ext cx="11774700" cy="6432300"/>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900">
              <a:solidFill>
                <a:schemeClr val="lt1"/>
              </a:solidFill>
              <a:latin typeface="Calibri"/>
              <a:ea typeface="Calibri"/>
              <a:cs typeface="Calibri"/>
              <a:sym typeface="Calibri"/>
            </a:endParaRPr>
          </a:p>
        </p:txBody>
      </p:sp>
      <p:sp>
        <p:nvSpPr>
          <p:cNvPr id="310" name="Google Shape;310;p39"/>
          <p:cNvSpPr/>
          <p:nvPr/>
        </p:nvSpPr>
        <p:spPr>
          <a:xfrm>
            <a:off x="206187" y="2488757"/>
            <a:ext cx="11774700" cy="1900500"/>
          </a:xfrm>
          <a:prstGeom prst="rect">
            <a:avLst/>
          </a:prstGeom>
          <a:solidFill>
            <a:schemeClr val="l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600">
              <a:solidFill>
                <a:schemeClr val="lt1"/>
              </a:solidFill>
              <a:latin typeface="Calibri"/>
              <a:ea typeface="Calibri"/>
              <a:cs typeface="Calibri"/>
              <a:sym typeface="Calibri"/>
            </a:endParaRPr>
          </a:p>
        </p:txBody>
      </p:sp>
      <p:sp>
        <p:nvSpPr>
          <p:cNvPr id="311" name="Google Shape;311;p39"/>
          <p:cNvSpPr txBox="1">
            <a:spLocks noGrp="1"/>
          </p:cNvSpPr>
          <p:nvPr>
            <p:ph type="ctrTitle"/>
          </p:nvPr>
        </p:nvSpPr>
        <p:spPr>
          <a:xfrm>
            <a:off x="717177" y="2488757"/>
            <a:ext cx="10784400" cy="1900500"/>
          </a:xfrm>
          <a:prstGeom prst="rect">
            <a:avLst/>
          </a:prstGeom>
          <a:noFill/>
          <a:ln>
            <a:noFill/>
          </a:ln>
        </p:spPr>
        <p:txBody>
          <a:bodyPr spcFirstLastPara="1" wrap="square" lIns="91425" tIns="45700" rIns="91425" bIns="45700" anchor="ctr" anchorCtr="0">
            <a:noAutofit/>
          </a:bodyPr>
          <a:lstStyle>
            <a:lvl1pPr lvl="0" algn="ctr" rtl="0">
              <a:lnSpc>
                <a:spcPct val="90000"/>
              </a:lnSpc>
              <a:spcBef>
                <a:spcPts val="0"/>
              </a:spcBef>
              <a:spcAft>
                <a:spcPts val="0"/>
              </a:spcAft>
              <a:buClr>
                <a:schemeClr val="accent1"/>
              </a:buClr>
              <a:buSzPts val="6800"/>
              <a:buFont typeface="Calibri"/>
              <a:buNone/>
              <a:defRPr sz="6800">
                <a:solidFill>
                  <a:schemeClr val="accent1"/>
                </a:solidFill>
              </a:defRPr>
            </a:lvl1pPr>
            <a:lvl2pPr lvl="1" rtl="0">
              <a:spcBef>
                <a:spcPts val="0"/>
              </a:spcBef>
              <a:spcAft>
                <a:spcPts val="0"/>
              </a:spcAft>
              <a:buSzPts val="1500"/>
              <a:buNone/>
              <a:defRPr/>
            </a:lvl2pPr>
            <a:lvl3pPr lvl="2" rtl="0">
              <a:spcBef>
                <a:spcPts val="0"/>
              </a:spcBef>
              <a:spcAft>
                <a:spcPts val="0"/>
              </a:spcAft>
              <a:buSzPts val="1500"/>
              <a:buNone/>
              <a:defRPr/>
            </a:lvl3pPr>
            <a:lvl4pPr lvl="3" rtl="0">
              <a:spcBef>
                <a:spcPts val="0"/>
              </a:spcBef>
              <a:spcAft>
                <a:spcPts val="0"/>
              </a:spcAft>
              <a:buSzPts val="1500"/>
              <a:buNone/>
              <a:defRPr/>
            </a:lvl4pPr>
            <a:lvl5pPr lvl="4" rtl="0">
              <a:spcBef>
                <a:spcPts val="0"/>
              </a:spcBef>
              <a:spcAft>
                <a:spcPts val="0"/>
              </a:spcAft>
              <a:buSzPts val="1500"/>
              <a:buNone/>
              <a:defRPr/>
            </a:lvl5pPr>
            <a:lvl6pPr lvl="5" rtl="0">
              <a:spcBef>
                <a:spcPts val="0"/>
              </a:spcBef>
              <a:spcAft>
                <a:spcPts val="0"/>
              </a:spcAft>
              <a:buSzPts val="1500"/>
              <a:buNone/>
              <a:defRPr/>
            </a:lvl6pPr>
            <a:lvl7pPr lvl="6" rtl="0">
              <a:spcBef>
                <a:spcPts val="0"/>
              </a:spcBef>
              <a:spcAft>
                <a:spcPts val="0"/>
              </a:spcAft>
              <a:buSzPts val="1500"/>
              <a:buNone/>
              <a:defRPr/>
            </a:lvl7pPr>
            <a:lvl8pPr lvl="7" rtl="0">
              <a:spcBef>
                <a:spcPts val="0"/>
              </a:spcBef>
              <a:spcAft>
                <a:spcPts val="0"/>
              </a:spcAft>
              <a:buSzPts val="1500"/>
              <a:buNone/>
              <a:defRPr/>
            </a:lvl8pPr>
            <a:lvl9pPr lvl="8" rtl="0">
              <a:spcBef>
                <a:spcPts val="0"/>
              </a:spcBef>
              <a:spcAft>
                <a:spcPts val="0"/>
              </a:spcAft>
              <a:buSzPts val="1500"/>
              <a:buNone/>
              <a:defRPr/>
            </a:lvl9pPr>
          </a:lstStyle>
          <a:p>
            <a:endParaRPr/>
          </a:p>
        </p:txBody>
      </p:sp>
      <p:pic>
        <p:nvPicPr>
          <p:cNvPr id="312" name="Google Shape;312;p39" descr="Oregon Department of Education Logo"/>
          <p:cNvPicPr preferRelativeResize="0"/>
          <p:nvPr/>
        </p:nvPicPr>
        <p:blipFill rotWithShape="1">
          <a:blip r:embed="rId2">
            <a:alphaModFix/>
          </a:blip>
          <a:srcRect/>
          <a:stretch/>
        </p:blipFill>
        <p:spPr>
          <a:xfrm>
            <a:off x="5033770" y="214049"/>
            <a:ext cx="2124458" cy="2167130"/>
          </a:xfrm>
          <a:prstGeom prst="rect">
            <a:avLst/>
          </a:prstGeom>
          <a:noFill/>
          <a:ln>
            <a:noFill/>
          </a:ln>
        </p:spPr>
      </p:pic>
      <p:sp>
        <p:nvSpPr>
          <p:cNvPr id="313" name="Google Shape;313;p39"/>
          <p:cNvSpPr txBox="1"/>
          <p:nvPr/>
        </p:nvSpPr>
        <p:spPr>
          <a:xfrm>
            <a:off x="717176" y="6188049"/>
            <a:ext cx="7647300" cy="2769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200">
                <a:solidFill>
                  <a:srgbClr val="595959"/>
                </a:solidFill>
                <a:latin typeface="Calibri"/>
                <a:ea typeface="Calibri"/>
                <a:cs typeface="Calibri"/>
                <a:sym typeface="Calibri"/>
              </a:rPr>
              <a:t>Oregon Department of Education</a:t>
            </a:r>
            <a:endParaRPr sz="1500"/>
          </a:p>
        </p:txBody>
      </p:sp>
      <p:sp>
        <p:nvSpPr>
          <p:cNvPr id="314" name="Google Shape;314;p39"/>
          <p:cNvSpPr txBox="1">
            <a:spLocks noGrp="1"/>
          </p:cNvSpPr>
          <p:nvPr>
            <p:ph type="sldNum" idx="12"/>
          </p:nvPr>
        </p:nvSpPr>
        <p:spPr>
          <a:xfrm>
            <a:off x="8610600" y="6139793"/>
            <a:ext cx="2891100" cy="365100"/>
          </a:xfrm>
          <a:prstGeom prst="rect">
            <a:avLst/>
          </a:prstGeom>
          <a:noFill/>
          <a:ln>
            <a:noFill/>
          </a:ln>
        </p:spPr>
        <p:txBody>
          <a:bodyPr spcFirstLastPara="1" wrap="square" lIns="91425" tIns="45700" rIns="91425" bIns="45700"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showMasterSp="0" matchingName="Blue_3-Title Bar and Content">
  <p:cSld name="Blue_3-Title Bar and Content">
    <p:bg>
      <p:bgPr>
        <a:solidFill>
          <a:schemeClr val="accent1"/>
        </a:solidFill>
        <a:effectLst/>
      </p:bgPr>
    </p:bg>
    <p:spTree>
      <p:nvGrpSpPr>
        <p:cNvPr id="1" name="Shape 315"/>
        <p:cNvGrpSpPr/>
        <p:nvPr/>
      </p:nvGrpSpPr>
      <p:grpSpPr>
        <a:xfrm>
          <a:off x="0" y="0"/>
          <a:ext cx="0" cy="0"/>
          <a:chOff x="0" y="0"/>
          <a:chExt cx="0" cy="0"/>
        </a:xfrm>
      </p:grpSpPr>
      <p:sp>
        <p:nvSpPr>
          <p:cNvPr id="316" name="Google Shape;316;p40"/>
          <p:cNvSpPr/>
          <p:nvPr/>
        </p:nvSpPr>
        <p:spPr>
          <a:xfrm>
            <a:off x="206188" y="215153"/>
            <a:ext cx="11774700" cy="6432300"/>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900">
              <a:solidFill>
                <a:schemeClr val="lt1"/>
              </a:solidFill>
              <a:latin typeface="Calibri"/>
              <a:ea typeface="Calibri"/>
              <a:cs typeface="Calibri"/>
              <a:sym typeface="Calibri"/>
            </a:endParaRPr>
          </a:p>
        </p:txBody>
      </p:sp>
      <p:sp>
        <p:nvSpPr>
          <p:cNvPr id="317" name="Google Shape;317;p40"/>
          <p:cNvSpPr/>
          <p:nvPr/>
        </p:nvSpPr>
        <p:spPr>
          <a:xfrm>
            <a:off x="206188" y="215153"/>
            <a:ext cx="11774700" cy="1397700"/>
          </a:xfrm>
          <a:prstGeom prst="rect">
            <a:avLst/>
          </a:prstGeom>
          <a:solidFill>
            <a:schemeClr val="l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900">
              <a:solidFill>
                <a:schemeClr val="lt1"/>
              </a:solidFill>
              <a:latin typeface="Calibri"/>
              <a:ea typeface="Calibri"/>
              <a:cs typeface="Calibri"/>
              <a:sym typeface="Calibri"/>
            </a:endParaRPr>
          </a:p>
        </p:txBody>
      </p:sp>
      <p:sp>
        <p:nvSpPr>
          <p:cNvPr id="318" name="Google Shape;318;p40"/>
          <p:cNvSpPr txBox="1">
            <a:spLocks noGrp="1"/>
          </p:cNvSpPr>
          <p:nvPr>
            <p:ph type="body" idx="1"/>
          </p:nvPr>
        </p:nvSpPr>
        <p:spPr>
          <a:xfrm>
            <a:off x="717176" y="1825625"/>
            <a:ext cx="10784400" cy="4109100"/>
          </a:xfrm>
          <a:prstGeom prst="rect">
            <a:avLst/>
          </a:prstGeom>
          <a:noFill/>
          <a:ln>
            <a:noFill/>
          </a:ln>
        </p:spPr>
        <p:txBody>
          <a:bodyPr spcFirstLastPara="1" wrap="square" lIns="91425" tIns="45700" rIns="91425" bIns="45700" anchor="t" anchorCtr="0">
            <a:normAutofit/>
          </a:bodyPr>
          <a:lstStyle>
            <a:lvl1pPr marL="457200" lvl="0" indent="-349250" algn="l" rtl="0">
              <a:lnSpc>
                <a:spcPct val="90000"/>
              </a:lnSpc>
              <a:spcBef>
                <a:spcPts val="1100"/>
              </a:spcBef>
              <a:spcAft>
                <a:spcPts val="0"/>
              </a:spcAft>
              <a:buClr>
                <a:schemeClr val="dk1"/>
              </a:buClr>
              <a:buSzPts val="1900"/>
              <a:buChar char="•"/>
              <a:defRPr/>
            </a:lvl1pPr>
            <a:lvl2pPr marL="914400" lvl="1" indent="-349250" algn="l" rtl="0">
              <a:lnSpc>
                <a:spcPct val="90000"/>
              </a:lnSpc>
              <a:spcBef>
                <a:spcPts val="500"/>
              </a:spcBef>
              <a:spcAft>
                <a:spcPts val="0"/>
              </a:spcAft>
              <a:buClr>
                <a:schemeClr val="dk1"/>
              </a:buClr>
              <a:buSzPts val="1900"/>
              <a:buChar char="•"/>
              <a:defRPr/>
            </a:lvl2pPr>
            <a:lvl3pPr marL="1371600" lvl="2" indent="-349250" algn="l" rtl="0">
              <a:lnSpc>
                <a:spcPct val="90000"/>
              </a:lnSpc>
              <a:spcBef>
                <a:spcPts val="500"/>
              </a:spcBef>
              <a:spcAft>
                <a:spcPts val="0"/>
              </a:spcAft>
              <a:buClr>
                <a:schemeClr val="dk1"/>
              </a:buClr>
              <a:buSzPts val="1900"/>
              <a:buChar char="•"/>
              <a:defRPr/>
            </a:lvl3pPr>
            <a:lvl4pPr marL="1828800" lvl="3" indent="-349250" algn="l" rtl="0">
              <a:lnSpc>
                <a:spcPct val="90000"/>
              </a:lnSpc>
              <a:spcBef>
                <a:spcPts val="500"/>
              </a:spcBef>
              <a:spcAft>
                <a:spcPts val="0"/>
              </a:spcAft>
              <a:buClr>
                <a:schemeClr val="dk1"/>
              </a:buClr>
              <a:buSzPts val="1900"/>
              <a:buChar char="•"/>
              <a:defRPr/>
            </a:lvl4pPr>
            <a:lvl5pPr marL="2286000" lvl="4" indent="-349250" algn="l" rtl="0">
              <a:lnSpc>
                <a:spcPct val="90000"/>
              </a:lnSpc>
              <a:spcBef>
                <a:spcPts val="500"/>
              </a:spcBef>
              <a:spcAft>
                <a:spcPts val="0"/>
              </a:spcAft>
              <a:buClr>
                <a:schemeClr val="dk1"/>
              </a:buClr>
              <a:buSzPts val="1900"/>
              <a:buChar char="•"/>
              <a:defRPr/>
            </a:lvl5pPr>
            <a:lvl6pPr marL="2743200" lvl="5" indent="-349250" algn="l" rtl="0">
              <a:lnSpc>
                <a:spcPct val="90000"/>
              </a:lnSpc>
              <a:spcBef>
                <a:spcPts val="500"/>
              </a:spcBef>
              <a:spcAft>
                <a:spcPts val="0"/>
              </a:spcAft>
              <a:buClr>
                <a:schemeClr val="dk1"/>
              </a:buClr>
              <a:buSzPts val="1900"/>
              <a:buChar char="•"/>
              <a:defRPr/>
            </a:lvl6pPr>
            <a:lvl7pPr marL="3200400" lvl="6" indent="-349250" algn="l" rtl="0">
              <a:lnSpc>
                <a:spcPct val="90000"/>
              </a:lnSpc>
              <a:spcBef>
                <a:spcPts val="500"/>
              </a:spcBef>
              <a:spcAft>
                <a:spcPts val="0"/>
              </a:spcAft>
              <a:buClr>
                <a:schemeClr val="dk1"/>
              </a:buClr>
              <a:buSzPts val="1900"/>
              <a:buChar char="•"/>
              <a:defRPr/>
            </a:lvl7pPr>
            <a:lvl8pPr marL="3657600" lvl="7" indent="-349250" algn="l" rtl="0">
              <a:lnSpc>
                <a:spcPct val="90000"/>
              </a:lnSpc>
              <a:spcBef>
                <a:spcPts val="500"/>
              </a:spcBef>
              <a:spcAft>
                <a:spcPts val="0"/>
              </a:spcAft>
              <a:buClr>
                <a:schemeClr val="dk1"/>
              </a:buClr>
              <a:buSzPts val="1900"/>
              <a:buChar char="•"/>
              <a:defRPr/>
            </a:lvl8pPr>
            <a:lvl9pPr marL="4114800" lvl="8" indent="-349250" algn="l" rtl="0">
              <a:lnSpc>
                <a:spcPct val="90000"/>
              </a:lnSpc>
              <a:spcBef>
                <a:spcPts val="500"/>
              </a:spcBef>
              <a:spcAft>
                <a:spcPts val="0"/>
              </a:spcAft>
              <a:buClr>
                <a:schemeClr val="dk1"/>
              </a:buClr>
              <a:buSzPts val="1900"/>
              <a:buChar char="•"/>
              <a:defRPr/>
            </a:lvl9pPr>
          </a:lstStyle>
          <a:p>
            <a:endParaRPr/>
          </a:p>
        </p:txBody>
      </p:sp>
      <p:sp>
        <p:nvSpPr>
          <p:cNvPr id="319" name="Google Shape;319;p40"/>
          <p:cNvSpPr txBox="1">
            <a:spLocks noGrp="1"/>
          </p:cNvSpPr>
          <p:nvPr>
            <p:ph type="title"/>
          </p:nvPr>
        </p:nvSpPr>
        <p:spPr>
          <a:xfrm>
            <a:off x="717176" y="457200"/>
            <a:ext cx="10784400" cy="1026900"/>
          </a:xfrm>
          <a:prstGeom prst="rect">
            <a:avLst/>
          </a:prstGeom>
          <a:noFill/>
          <a:ln>
            <a:noFill/>
          </a:ln>
        </p:spPr>
        <p:txBody>
          <a:bodyPr spcFirstLastPara="1" wrap="square" lIns="91425" tIns="45700" rIns="91425" bIns="45700" anchor="b" anchorCtr="0">
            <a:normAutofit/>
          </a:bodyPr>
          <a:lstStyle>
            <a:lvl1pPr lvl="0" algn="l" rtl="0">
              <a:lnSpc>
                <a:spcPct val="90000"/>
              </a:lnSpc>
              <a:spcBef>
                <a:spcPts val="0"/>
              </a:spcBef>
              <a:spcAft>
                <a:spcPts val="0"/>
              </a:spcAft>
              <a:buClr>
                <a:schemeClr val="accent1"/>
              </a:buClr>
              <a:buSzPts val="1900"/>
              <a:buNone/>
              <a:defRPr/>
            </a:lvl1pPr>
            <a:lvl2pPr lvl="1" rtl="0">
              <a:spcBef>
                <a:spcPts val="0"/>
              </a:spcBef>
              <a:spcAft>
                <a:spcPts val="0"/>
              </a:spcAft>
              <a:buSzPts val="1500"/>
              <a:buNone/>
              <a:defRPr/>
            </a:lvl2pPr>
            <a:lvl3pPr lvl="2" rtl="0">
              <a:spcBef>
                <a:spcPts val="0"/>
              </a:spcBef>
              <a:spcAft>
                <a:spcPts val="0"/>
              </a:spcAft>
              <a:buSzPts val="1500"/>
              <a:buNone/>
              <a:defRPr/>
            </a:lvl3pPr>
            <a:lvl4pPr lvl="3" rtl="0">
              <a:spcBef>
                <a:spcPts val="0"/>
              </a:spcBef>
              <a:spcAft>
                <a:spcPts val="0"/>
              </a:spcAft>
              <a:buSzPts val="1500"/>
              <a:buNone/>
              <a:defRPr/>
            </a:lvl4pPr>
            <a:lvl5pPr lvl="4" rtl="0">
              <a:spcBef>
                <a:spcPts val="0"/>
              </a:spcBef>
              <a:spcAft>
                <a:spcPts val="0"/>
              </a:spcAft>
              <a:buSzPts val="1500"/>
              <a:buNone/>
              <a:defRPr/>
            </a:lvl5pPr>
            <a:lvl6pPr lvl="5" rtl="0">
              <a:spcBef>
                <a:spcPts val="0"/>
              </a:spcBef>
              <a:spcAft>
                <a:spcPts val="0"/>
              </a:spcAft>
              <a:buSzPts val="1500"/>
              <a:buNone/>
              <a:defRPr/>
            </a:lvl6pPr>
            <a:lvl7pPr lvl="6" rtl="0">
              <a:spcBef>
                <a:spcPts val="0"/>
              </a:spcBef>
              <a:spcAft>
                <a:spcPts val="0"/>
              </a:spcAft>
              <a:buSzPts val="1500"/>
              <a:buNone/>
              <a:defRPr/>
            </a:lvl7pPr>
            <a:lvl8pPr lvl="7" rtl="0">
              <a:spcBef>
                <a:spcPts val="0"/>
              </a:spcBef>
              <a:spcAft>
                <a:spcPts val="0"/>
              </a:spcAft>
              <a:buSzPts val="1500"/>
              <a:buNone/>
              <a:defRPr/>
            </a:lvl8pPr>
            <a:lvl9pPr lvl="8" rtl="0">
              <a:spcBef>
                <a:spcPts val="0"/>
              </a:spcBef>
              <a:spcAft>
                <a:spcPts val="0"/>
              </a:spcAft>
              <a:buSzPts val="1500"/>
              <a:buNone/>
              <a:defRPr/>
            </a:lvl9pPr>
          </a:lstStyle>
          <a:p>
            <a:endParaRPr/>
          </a:p>
        </p:txBody>
      </p:sp>
      <p:sp>
        <p:nvSpPr>
          <p:cNvPr id="320" name="Google Shape;320;p40"/>
          <p:cNvSpPr txBox="1"/>
          <p:nvPr/>
        </p:nvSpPr>
        <p:spPr>
          <a:xfrm>
            <a:off x="717176" y="6188049"/>
            <a:ext cx="7647300" cy="2769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200">
                <a:solidFill>
                  <a:srgbClr val="595959"/>
                </a:solidFill>
                <a:latin typeface="Calibri"/>
                <a:ea typeface="Calibri"/>
                <a:cs typeface="Calibri"/>
                <a:sym typeface="Calibri"/>
              </a:rPr>
              <a:t>Oregon Department of Education</a:t>
            </a:r>
            <a:endParaRPr sz="1500"/>
          </a:p>
        </p:txBody>
      </p:sp>
      <p:sp>
        <p:nvSpPr>
          <p:cNvPr id="321" name="Google Shape;321;p40"/>
          <p:cNvSpPr txBox="1">
            <a:spLocks noGrp="1"/>
          </p:cNvSpPr>
          <p:nvPr>
            <p:ph type="sldNum" idx="12"/>
          </p:nvPr>
        </p:nvSpPr>
        <p:spPr>
          <a:xfrm>
            <a:off x="8610600" y="6139793"/>
            <a:ext cx="2891100" cy="365100"/>
          </a:xfrm>
          <a:prstGeom prst="rect">
            <a:avLst/>
          </a:prstGeom>
          <a:noFill/>
          <a:ln>
            <a:noFill/>
          </a:ln>
        </p:spPr>
        <p:txBody>
          <a:bodyPr spcFirstLastPara="1" wrap="square" lIns="91425" tIns="45700" rIns="91425" bIns="45700"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showMasterSp="0" matchingName="Blue_4-Content with Caption">
  <p:cSld name="Blue_4-Content with Caption">
    <p:bg>
      <p:bgPr>
        <a:solidFill>
          <a:schemeClr val="accent1"/>
        </a:solidFill>
        <a:effectLst/>
      </p:bgPr>
    </p:bg>
    <p:spTree>
      <p:nvGrpSpPr>
        <p:cNvPr id="1" name="Shape 322"/>
        <p:cNvGrpSpPr/>
        <p:nvPr/>
      </p:nvGrpSpPr>
      <p:grpSpPr>
        <a:xfrm>
          <a:off x="0" y="0"/>
          <a:ext cx="0" cy="0"/>
          <a:chOff x="0" y="0"/>
          <a:chExt cx="0" cy="0"/>
        </a:xfrm>
      </p:grpSpPr>
      <p:sp>
        <p:nvSpPr>
          <p:cNvPr id="323" name="Google Shape;323;p41"/>
          <p:cNvSpPr/>
          <p:nvPr/>
        </p:nvSpPr>
        <p:spPr>
          <a:xfrm>
            <a:off x="206188" y="215153"/>
            <a:ext cx="11774700" cy="6432300"/>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900">
              <a:solidFill>
                <a:schemeClr val="lt1"/>
              </a:solidFill>
              <a:latin typeface="Calibri"/>
              <a:ea typeface="Calibri"/>
              <a:cs typeface="Calibri"/>
              <a:sym typeface="Calibri"/>
            </a:endParaRPr>
          </a:p>
        </p:txBody>
      </p:sp>
      <p:sp>
        <p:nvSpPr>
          <p:cNvPr id="324" name="Google Shape;324;p41"/>
          <p:cNvSpPr/>
          <p:nvPr/>
        </p:nvSpPr>
        <p:spPr>
          <a:xfrm>
            <a:off x="206189" y="215153"/>
            <a:ext cx="4730400" cy="6432300"/>
          </a:xfrm>
          <a:prstGeom prst="rect">
            <a:avLst/>
          </a:prstGeom>
          <a:solidFill>
            <a:schemeClr val="l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900">
              <a:solidFill>
                <a:schemeClr val="lt1"/>
              </a:solidFill>
              <a:latin typeface="Calibri"/>
              <a:ea typeface="Calibri"/>
              <a:cs typeface="Calibri"/>
              <a:sym typeface="Calibri"/>
            </a:endParaRPr>
          </a:p>
        </p:txBody>
      </p:sp>
      <p:sp>
        <p:nvSpPr>
          <p:cNvPr id="325" name="Google Shape;325;p41"/>
          <p:cNvSpPr txBox="1">
            <a:spLocks noGrp="1"/>
          </p:cNvSpPr>
          <p:nvPr>
            <p:ph type="title"/>
          </p:nvPr>
        </p:nvSpPr>
        <p:spPr>
          <a:xfrm>
            <a:off x="717177" y="779645"/>
            <a:ext cx="3932100" cy="2525700"/>
          </a:xfrm>
          <a:prstGeom prst="rect">
            <a:avLst/>
          </a:prstGeom>
          <a:noFill/>
          <a:ln>
            <a:noFill/>
          </a:ln>
        </p:spPr>
        <p:txBody>
          <a:bodyPr spcFirstLastPara="1" wrap="square" lIns="91425" tIns="45700" rIns="91425" bIns="45700" anchor="t" anchorCtr="0">
            <a:normAutofit/>
          </a:bodyPr>
          <a:lstStyle>
            <a:lvl1pPr lvl="0" algn="l" rtl="0">
              <a:lnSpc>
                <a:spcPct val="90000"/>
              </a:lnSpc>
              <a:spcBef>
                <a:spcPts val="0"/>
              </a:spcBef>
              <a:spcAft>
                <a:spcPts val="0"/>
              </a:spcAft>
              <a:buClr>
                <a:schemeClr val="accent1"/>
              </a:buClr>
              <a:buSzPts val="4400"/>
              <a:buFont typeface="Calibri"/>
              <a:buNone/>
              <a:defRPr sz="4400"/>
            </a:lvl1pPr>
            <a:lvl2pPr lvl="1" rtl="0">
              <a:spcBef>
                <a:spcPts val="0"/>
              </a:spcBef>
              <a:spcAft>
                <a:spcPts val="0"/>
              </a:spcAft>
              <a:buSzPts val="1500"/>
              <a:buNone/>
              <a:defRPr/>
            </a:lvl2pPr>
            <a:lvl3pPr lvl="2" rtl="0">
              <a:spcBef>
                <a:spcPts val="0"/>
              </a:spcBef>
              <a:spcAft>
                <a:spcPts val="0"/>
              </a:spcAft>
              <a:buSzPts val="1500"/>
              <a:buNone/>
              <a:defRPr/>
            </a:lvl3pPr>
            <a:lvl4pPr lvl="3" rtl="0">
              <a:spcBef>
                <a:spcPts val="0"/>
              </a:spcBef>
              <a:spcAft>
                <a:spcPts val="0"/>
              </a:spcAft>
              <a:buSzPts val="1500"/>
              <a:buNone/>
              <a:defRPr/>
            </a:lvl4pPr>
            <a:lvl5pPr lvl="4" rtl="0">
              <a:spcBef>
                <a:spcPts val="0"/>
              </a:spcBef>
              <a:spcAft>
                <a:spcPts val="0"/>
              </a:spcAft>
              <a:buSzPts val="1500"/>
              <a:buNone/>
              <a:defRPr/>
            </a:lvl5pPr>
            <a:lvl6pPr lvl="5" rtl="0">
              <a:spcBef>
                <a:spcPts val="0"/>
              </a:spcBef>
              <a:spcAft>
                <a:spcPts val="0"/>
              </a:spcAft>
              <a:buSzPts val="1500"/>
              <a:buNone/>
              <a:defRPr/>
            </a:lvl6pPr>
            <a:lvl7pPr lvl="6" rtl="0">
              <a:spcBef>
                <a:spcPts val="0"/>
              </a:spcBef>
              <a:spcAft>
                <a:spcPts val="0"/>
              </a:spcAft>
              <a:buSzPts val="1500"/>
              <a:buNone/>
              <a:defRPr/>
            </a:lvl7pPr>
            <a:lvl8pPr lvl="7" rtl="0">
              <a:spcBef>
                <a:spcPts val="0"/>
              </a:spcBef>
              <a:spcAft>
                <a:spcPts val="0"/>
              </a:spcAft>
              <a:buSzPts val="1500"/>
              <a:buNone/>
              <a:defRPr/>
            </a:lvl8pPr>
            <a:lvl9pPr lvl="8" rtl="0">
              <a:spcBef>
                <a:spcPts val="0"/>
              </a:spcBef>
              <a:spcAft>
                <a:spcPts val="0"/>
              </a:spcAft>
              <a:buSzPts val="1500"/>
              <a:buNone/>
              <a:defRPr/>
            </a:lvl9pPr>
          </a:lstStyle>
          <a:p>
            <a:endParaRPr/>
          </a:p>
        </p:txBody>
      </p:sp>
      <p:sp>
        <p:nvSpPr>
          <p:cNvPr id="326" name="Google Shape;326;p41"/>
          <p:cNvSpPr txBox="1">
            <a:spLocks noGrp="1"/>
          </p:cNvSpPr>
          <p:nvPr>
            <p:ph type="body" idx="1"/>
          </p:nvPr>
        </p:nvSpPr>
        <p:spPr>
          <a:xfrm>
            <a:off x="5183188" y="779647"/>
            <a:ext cx="6172500" cy="5081700"/>
          </a:xfrm>
          <a:prstGeom prst="rect">
            <a:avLst/>
          </a:prstGeom>
          <a:noFill/>
          <a:ln>
            <a:noFill/>
          </a:ln>
        </p:spPr>
        <p:txBody>
          <a:bodyPr spcFirstLastPara="1" wrap="square" lIns="91425" tIns="45700" rIns="91425" bIns="45700" anchor="t" anchorCtr="0">
            <a:normAutofit/>
          </a:bodyPr>
          <a:lstStyle>
            <a:lvl1pPr marL="457200" lvl="0" indent="-381000" algn="l" rtl="0">
              <a:lnSpc>
                <a:spcPct val="90000"/>
              </a:lnSpc>
              <a:spcBef>
                <a:spcPts val="1100"/>
              </a:spcBef>
              <a:spcAft>
                <a:spcPts val="0"/>
              </a:spcAft>
              <a:buClr>
                <a:schemeClr val="dk1"/>
              </a:buClr>
              <a:buSzPts val="2400"/>
              <a:buChar char="•"/>
              <a:defRPr sz="2400"/>
            </a:lvl1pPr>
            <a:lvl2pPr marL="914400" lvl="1" indent="-381000" algn="l" rtl="0">
              <a:lnSpc>
                <a:spcPct val="90000"/>
              </a:lnSpc>
              <a:spcBef>
                <a:spcPts val="500"/>
              </a:spcBef>
              <a:spcAft>
                <a:spcPts val="0"/>
              </a:spcAft>
              <a:buClr>
                <a:schemeClr val="dk1"/>
              </a:buClr>
              <a:buSzPts val="2400"/>
              <a:buChar char="•"/>
              <a:defRPr sz="2400"/>
            </a:lvl2pPr>
            <a:lvl3pPr marL="1371600" lvl="2" indent="-381000" algn="l" rtl="0">
              <a:lnSpc>
                <a:spcPct val="90000"/>
              </a:lnSpc>
              <a:spcBef>
                <a:spcPts val="500"/>
              </a:spcBef>
              <a:spcAft>
                <a:spcPts val="0"/>
              </a:spcAft>
              <a:buClr>
                <a:schemeClr val="dk1"/>
              </a:buClr>
              <a:buSzPts val="2400"/>
              <a:buChar char="•"/>
              <a:defRPr sz="2400"/>
            </a:lvl3pPr>
            <a:lvl4pPr marL="1828800" lvl="3" indent="-381000" algn="l" rtl="0">
              <a:lnSpc>
                <a:spcPct val="90000"/>
              </a:lnSpc>
              <a:spcBef>
                <a:spcPts val="500"/>
              </a:spcBef>
              <a:spcAft>
                <a:spcPts val="0"/>
              </a:spcAft>
              <a:buClr>
                <a:schemeClr val="dk1"/>
              </a:buClr>
              <a:buSzPts val="2400"/>
              <a:buChar char="•"/>
              <a:defRPr sz="2400"/>
            </a:lvl4pPr>
            <a:lvl5pPr marL="2286000" lvl="4" indent="-381000" algn="l" rtl="0">
              <a:lnSpc>
                <a:spcPct val="90000"/>
              </a:lnSpc>
              <a:spcBef>
                <a:spcPts val="500"/>
              </a:spcBef>
              <a:spcAft>
                <a:spcPts val="0"/>
              </a:spcAft>
              <a:buClr>
                <a:schemeClr val="dk1"/>
              </a:buClr>
              <a:buSzPts val="2400"/>
              <a:buChar char="•"/>
              <a:defRPr sz="2400"/>
            </a:lvl5pPr>
            <a:lvl6pPr marL="2743200" lvl="5" indent="-355600" algn="l" rtl="0">
              <a:lnSpc>
                <a:spcPct val="90000"/>
              </a:lnSpc>
              <a:spcBef>
                <a:spcPts val="500"/>
              </a:spcBef>
              <a:spcAft>
                <a:spcPts val="0"/>
              </a:spcAft>
              <a:buClr>
                <a:schemeClr val="dk1"/>
              </a:buClr>
              <a:buSzPts val="2000"/>
              <a:buChar char="•"/>
              <a:defRPr sz="2000"/>
            </a:lvl6pPr>
            <a:lvl7pPr marL="3200400" lvl="6" indent="-355600" algn="l" rtl="0">
              <a:lnSpc>
                <a:spcPct val="90000"/>
              </a:lnSpc>
              <a:spcBef>
                <a:spcPts val="500"/>
              </a:spcBef>
              <a:spcAft>
                <a:spcPts val="0"/>
              </a:spcAft>
              <a:buClr>
                <a:schemeClr val="dk1"/>
              </a:buClr>
              <a:buSzPts val="2000"/>
              <a:buChar char="•"/>
              <a:defRPr sz="2000"/>
            </a:lvl7pPr>
            <a:lvl8pPr marL="3657600" lvl="7" indent="-355600" algn="l" rtl="0">
              <a:lnSpc>
                <a:spcPct val="90000"/>
              </a:lnSpc>
              <a:spcBef>
                <a:spcPts val="500"/>
              </a:spcBef>
              <a:spcAft>
                <a:spcPts val="0"/>
              </a:spcAft>
              <a:buClr>
                <a:schemeClr val="dk1"/>
              </a:buClr>
              <a:buSzPts val="2000"/>
              <a:buChar char="•"/>
              <a:defRPr sz="2000"/>
            </a:lvl8pPr>
            <a:lvl9pPr marL="4114800" lvl="8" indent="-355600" algn="l" rtl="0">
              <a:lnSpc>
                <a:spcPct val="90000"/>
              </a:lnSpc>
              <a:spcBef>
                <a:spcPts val="500"/>
              </a:spcBef>
              <a:spcAft>
                <a:spcPts val="0"/>
              </a:spcAft>
              <a:buClr>
                <a:schemeClr val="dk1"/>
              </a:buClr>
              <a:buSzPts val="2000"/>
              <a:buChar char="•"/>
              <a:defRPr sz="2000"/>
            </a:lvl9pPr>
          </a:lstStyle>
          <a:p>
            <a:endParaRPr/>
          </a:p>
        </p:txBody>
      </p:sp>
      <p:sp>
        <p:nvSpPr>
          <p:cNvPr id="327" name="Google Shape;327;p41"/>
          <p:cNvSpPr>
            <a:spLocks noGrp="1"/>
          </p:cNvSpPr>
          <p:nvPr>
            <p:ph type="pic" idx="2"/>
          </p:nvPr>
        </p:nvSpPr>
        <p:spPr>
          <a:xfrm>
            <a:off x="717177" y="3540125"/>
            <a:ext cx="3932100" cy="2320800"/>
          </a:xfrm>
          <a:prstGeom prst="rect">
            <a:avLst/>
          </a:prstGeom>
          <a:noFill/>
          <a:ln>
            <a:noFill/>
          </a:ln>
        </p:spPr>
      </p:sp>
      <p:sp>
        <p:nvSpPr>
          <p:cNvPr id="328" name="Google Shape;328;p41"/>
          <p:cNvSpPr txBox="1"/>
          <p:nvPr/>
        </p:nvSpPr>
        <p:spPr>
          <a:xfrm>
            <a:off x="717176" y="6188049"/>
            <a:ext cx="7647300" cy="2769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200">
                <a:solidFill>
                  <a:srgbClr val="595959"/>
                </a:solidFill>
                <a:latin typeface="Calibri"/>
                <a:ea typeface="Calibri"/>
                <a:cs typeface="Calibri"/>
                <a:sym typeface="Calibri"/>
              </a:rPr>
              <a:t>Oregon Department of Education</a:t>
            </a:r>
            <a:endParaRPr sz="1500"/>
          </a:p>
        </p:txBody>
      </p:sp>
      <p:sp>
        <p:nvSpPr>
          <p:cNvPr id="329" name="Google Shape;329;p41"/>
          <p:cNvSpPr txBox="1">
            <a:spLocks noGrp="1"/>
          </p:cNvSpPr>
          <p:nvPr>
            <p:ph type="sldNum" idx="12"/>
          </p:nvPr>
        </p:nvSpPr>
        <p:spPr>
          <a:xfrm>
            <a:off x="8610600" y="6139793"/>
            <a:ext cx="2891100" cy="365100"/>
          </a:xfrm>
          <a:prstGeom prst="rect">
            <a:avLst/>
          </a:prstGeom>
          <a:noFill/>
          <a:ln>
            <a:noFill/>
          </a:ln>
        </p:spPr>
        <p:txBody>
          <a:bodyPr spcFirstLastPara="1" wrap="square" lIns="91425" tIns="45700" rIns="91425" bIns="45700"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matchingName="Blue_5-Title and Content" type="obj">
  <p:cSld name="OBJECT">
    <p:spTree>
      <p:nvGrpSpPr>
        <p:cNvPr id="1" name="Shape 330"/>
        <p:cNvGrpSpPr/>
        <p:nvPr/>
      </p:nvGrpSpPr>
      <p:grpSpPr>
        <a:xfrm>
          <a:off x="0" y="0"/>
          <a:ext cx="0" cy="0"/>
          <a:chOff x="0" y="0"/>
          <a:chExt cx="0" cy="0"/>
        </a:xfrm>
      </p:grpSpPr>
      <p:sp>
        <p:nvSpPr>
          <p:cNvPr id="331" name="Google Shape;331;p42"/>
          <p:cNvSpPr txBox="1">
            <a:spLocks noGrp="1"/>
          </p:cNvSpPr>
          <p:nvPr>
            <p:ph type="title"/>
          </p:nvPr>
        </p:nvSpPr>
        <p:spPr>
          <a:xfrm>
            <a:off x="717176" y="457200"/>
            <a:ext cx="10784400" cy="1026900"/>
          </a:xfrm>
          <a:prstGeom prst="rect">
            <a:avLst/>
          </a:prstGeom>
          <a:noFill/>
          <a:ln>
            <a:noFill/>
          </a:ln>
        </p:spPr>
        <p:txBody>
          <a:bodyPr spcFirstLastPara="1" wrap="square" lIns="91425" tIns="45700" rIns="91425" bIns="45700" anchor="b" anchorCtr="0">
            <a:normAutofit/>
          </a:bodyPr>
          <a:lstStyle>
            <a:lvl1pPr lvl="0" algn="l" rtl="0">
              <a:lnSpc>
                <a:spcPct val="90000"/>
              </a:lnSpc>
              <a:spcBef>
                <a:spcPts val="0"/>
              </a:spcBef>
              <a:spcAft>
                <a:spcPts val="0"/>
              </a:spcAft>
              <a:buClr>
                <a:schemeClr val="accent1"/>
              </a:buClr>
              <a:buSzPts val="1900"/>
              <a:buNone/>
              <a:defRPr/>
            </a:lvl1pPr>
            <a:lvl2pPr lvl="1" rtl="0">
              <a:spcBef>
                <a:spcPts val="0"/>
              </a:spcBef>
              <a:spcAft>
                <a:spcPts val="0"/>
              </a:spcAft>
              <a:buSzPts val="1500"/>
              <a:buNone/>
              <a:defRPr/>
            </a:lvl2pPr>
            <a:lvl3pPr lvl="2" rtl="0">
              <a:spcBef>
                <a:spcPts val="0"/>
              </a:spcBef>
              <a:spcAft>
                <a:spcPts val="0"/>
              </a:spcAft>
              <a:buSzPts val="1500"/>
              <a:buNone/>
              <a:defRPr/>
            </a:lvl3pPr>
            <a:lvl4pPr lvl="3" rtl="0">
              <a:spcBef>
                <a:spcPts val="0"/>
              </a:spcBef>
              <a:spcAft>
                <a:spcPts val="0"/>
              </a:spcAft>
              <a:buSzPts val="1500"/>
              <a:buNone/>
              <a:defRPr/>
            </a:lvl4pPr>
            <a:lvl5pPr lvl="4" rtl="0">
              <a:spcBef>
                <a:spcPts val="0"/>
              </a:spcBef>
              <a:spcAft>
                <a:spcPts val="0"/>
              </a:spcAft>
              <a:buSzPts val="1500"/>
              <a:buNone/>
              <a:defRPr/>
            </a:lvl5pPr>
            <a:lvl6pPr lvl="5" rtl="0">
              <a:spcBef>
                <a:spcPts val="0"/>
              </a:spcBef>
              <a:spcAft>
                <a:spcPts val="0"/>
              </a:spcAft>
              <a:buSzPts val="1500"/>
              <a:buNone/>
              <a:defRPr/>
            </a:lvl6pPr>
            <a:lvl7pPr lvl="6" rtl="0">
              <a:spcBef>
                <a:spcPts val="0"/>
              </a:spcBef>
              <a:spcAft>
                <a:spcPts val="0"/>
              </a:spcAft>
              <a:buSzPts val="1500"/>
              <a:buNone/>
              <a:defRPr/>
            </a:lvl7pPr>
            <a:lvl8pPr lvl="7" rtl="0">
              <a:spcBef>
                <a:spcPts val="0"/>
              </a:spcBef>
              <a:spcAft>
                <a:spcPts val="0"/>
              </a:spcAft>
              <a:buSzPts val="1500"/>
              <a:buNone/>
              <a:defRPr/>
            </a:lvl8pPr>
            <a:lvl9pPr lvl="8" rtl="0">
              <a:spcBef>
                <a:spcPts val="0"/>
              </a:spcBef>
              <a:spcAft>
                <a:spcPts val="0"/>
              </a:spcAft>
              <a:buSzPts val="1500"/>
              <a:buNone/>
              <a:defRPr/>
            </a:lvl9pPr>
          </a:lstStyle>
          <a:p>
            <a:endParaRPr/>
          </a:p>
        </p:txBody>
      </p:sp>
      <p:sp>
        <p:nvSpPr>
          <p:cNvPr id="332" name="Google Shape;332;p42"/>
          <p:cNvSpPr txBox="1">
            <a:spLocks noGrp="1"/>
          </p:cNvSpPr>
          <p:nvPr>
            <p:ph type="body" idx="1"/>
          </p:nvPr>
        </p:nvSpPr>
        <p:spPr>
          <a:xfrm>
            <a:off x="717176" y="1825625"/>
            <a:ext cx="10784400" cy="4109100"/>
          </a:xfrm>
          <a:prstGeom prst="rect">
            <a:avLst/>
          </a:prstGeom>
          <a:noFill/>
          <a:ln>
            <a:noFill/>
          </a:ln>
        </p:spPr>
        <p:txBody>
          <a:bodyPr spcFirstLastPara="1" wrap="square" lIns="91425" tIns="45700" rIns="91425" bIns="45700" anchor="t" anchorCtr="0">
            <a:normAutofit/>
          </a:bodyPr>
          <a:lstStyle>
            <a:lvl1pPr marL="457200" lvl="0" indent="-349250" algn="l" rtl="0">
              <a:lnSpc>
                <a:spcPct val="90000"/>
              </a:lnSpc>
              <a:spcBef>
                <a:spcPts val="1100"/>
              </a:spcBef>
              <a:spcAft>
                <a:spcPts val="0"/>
              </a:spcAft>
              <a:buClr>
                <a:schemeClr val="dk1"/>
              </a:buClr>
              <a:buSzPts val="1900"/>
              <a:buChar char="•"/>
              <a:defRPr/>
            </a:lvl1pPr>
            <a:lvl2pPr marL="914400" lvl="1" indent="-349250" algn="l" rtl="0">
              <a:lnSpc>
                <a:spcPct val="90000"/>
              </a:lnSpc>
              <a:spcBef>
                <a:spcPts val="500"/>
              </a:spcBef>
              <a:spcAft>
                <a:spcPts val="0"/>
              </a:spcAft>
              <a:buClr>
                <a:schemeClr val="dk1"/>
              </a:buClr>
              <a:buSzPts val="1900"/>
              <a:buChar char="•"/>
              <a:defRPr/>
            </a:lvl2pPr>
            <a:lvl3pPr marL="1371600" lvl="2" indent="-349250" algn="l" rtl="0">
              <a:lnSpc>
                <a:spcPct val="90000"/>
              </a:lnSpc>
              <a:spcBef>
                <a:spcPts val="500"/>
              </a:spcBef>
              <a:spcAft>
                <a:spcPts val="0"/>
              </a:spcAft>
              <a:buClr>
                <a:schemeClr val="dk1"/>
              </a:buClr>
              <a:buSzPts val="1900"/>
              <a:buChar char="•"/>
              <a:defRPr/>
            </a:lvl3pPr>
            <a:lvl4pPr marL="1828800" lvl="3" indent="-349250" algn="l" rtl="0">
              <a:lnSpc>
                <a:spcPct val="90000"/>
              </a:lnSpc>
              <a:spcBef>
                <a:spcPts val="500"/>
              </a:spcBef>
              <a:spcAft>
                <a:spcPts val="0"/>
              </a:spcAft>
              <a:buClr>
                <a:schemeClr val="dk1"/>
              </a:buClr>
              <a:buSzPts val="1900"/>
              <a:buChar char="•"/>
              <a:defRPr/>
            </a:lvl4pPr>
            <a:lvl5pPr marL="2286000" lvl="4" indent="-349250" algn="l" rtl="0">
              <a:lnSpc>
                <a:spcPct val="90000"/>
              </a:lnSpc>
              <a:spcBef>
                <a:spcPts val="500"/>
              </a:spcBef>
              <a:spcAft>
                <a:spcPts val="0"/>
              </a:spcAft>
              <a:buClr>
                <a:schemeClr val="dk1"/>
              </a:buClr>
              <a:buSzPts val="1900"/>
              <a:buChar char="•"/>
              <a:defRPr/>
            </a:lvl5pPr>
            <a:lvl6pPr marL="2743200" lvl="5" indent="-349250" algn="l" rtl="0">
              <a:lnSpc>
                <a:spcPct val="90000"/>
              </a:lnSpc>
              <a:spcBef>
                <a:spcPts val="500"/>
              </a:spcBef>
              <a:spcAft>
                <a:spcPts val="0"/>
              </a:spcAft>
              <a:buClr>
                <a:schemeClr val="dk1"/>
              </a:buClr>
              <a:buSzPts val="1900"/>
              <a:buChar char="•"/>
              <a:defRPr/>
            </a:lvl6pPr>
            <a:lvl7pPr marL="3200400" lvl="6" indent="-349250" algn="l" rtl="0">
              <a:lnSpc>
                <a:spcPct val="90000"/>
              </a:lnSpc>
              <a:spcBef>
                <a:spcPts val="500"/>
              </a:spcBef>
              <a:spcAft>
                <a:spcPts val="0"/>
              </a:spcAft>
              <a:buClr>
                <a:schemeClr val="dk1"/>
              </a:buClr>
              <a:buSzPts val="1900"/>
              <a:buChar char="•"/>
              <a:defRPr/>
            </a:lvl7pPr>
            <a:lvl8pPr marL="3657600" lvl="7" indent="-349250" algn="l" rtl="0">
              <a:lnSpc>
                <a:spcPct val="90000"/>
              </a:lnSpc>
              <a:spcBef>
                <a:spcPts val="500"/>
              </a:spcBef>
              <a:spcAft>
                <a:spcPts val="0"/>
              </a:spcAft>
              <a:buClr>
                <a:schemeClr val="dk1"/>
              </a:buClr>
              <a:buSzPts val="1900"/>
              <a:buChar char="•"/>
              <a:defRPr/>
            </a:lvl8pPr>
            <a:lvl9pPr marL="4114800" lvl="8" indent="-349250" algn="l" rtl="0">
              <a:lnSpc>
                <a:spcPct val="90000"/>
              </a:lnSpc>
              <a:spcBef>
                <a:spcPts val="500"/>
              </a:spcBef>
              <a:spcAft>
                <a:spcPts val="0"/>
              </a:spcAft>
              <a:buClr>
                <a:schemeClr val="dk1"/>
              </a:buClr>
              <a:buSzPts val="1900"/>
              <a:buChar char="•"/>
              <a:defRPr/>
            </a:lvl9pPr>
          </a:lstStyle>
          <a:p>
            <a:endParaRPr/>
          </a:p>
        </p:txBody>
      </p:sp>
      <p:sp>
        <p:nvSpPr>
          <p:cNvPr id="333" name="Google Shape;333;p42"/>
          <p:cNvSpPr txBox="1"/>
          <p:nvPr/>
        </p:nvSpPr>
        <p:spPr>
          <a:xfrm>
            <a:off x="717176" y="6188049"/>
            <a:ext cx="7647300" cy="2769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200">
                <a:solidFill>
                  <a:srgbClr val="595959"/>
                </a:solidFill>
                <a:latin typeface="Calibri"/>
                <a:ea typeface="Calibri"/>
                <a:cs typeface="Calibri"/>
                <a:sym typeface="Calibri"/>
              </a:rPr>
              <a:t>Oregon Department of Education</a:t>
            </a:r>
            <a:endParaRPr sz="1500"/>
          </a:p>
        </p:txBody>
      </p:sp>
      <p:sp>
        <p:nvSpPr>
          <p:cNvPr id="334" name="Google Shape;334;p42"/>
          <p:cNvSpPr txBox="1">
            <a:spLocks noGrp="1"/>
          </p:cNvSpPr>
          <p:nvPr>
            <p:ph type="sldNum" idx="12"/>
          </p:nvPr>
        </p:nvSpPr>
        <p:spPr>
          <a:xfrm>
            <a:off x="8610600" y="6139793"/>
            <a:ext cx="2891100" cy="365100"/>
          </a:xfrm>
          <a:prstGeom prst="rect">
            <a:avLst/>
          </a:prstGeom>
          <a:noFill/>
          <a:ln>
            <a:noFill/>
          </a:ln>
        </p:spPr>
        <p:txBody>
          <a:bodyPr spcFirstLastPara="1" wrap="square" lIns="91425" tIns="45700" rIns="91425" bIns="45700"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matchingName="Blue_6-Two Content" type="twoObj">
  <p:cSld name="TWO_OBJECTS">
    <p:spTree>
      <p:nvGrpSpPr>
        <p:cNvPr id="1" name="Shape 335"/>
        <p:cNvGrpSpPr/>
        <p:nvPr/>
      </p:nvGrpSpPr>
      <p:grpSpPr>
        <a:xfrm>
          <a:off x="0" y="0"/>
          <a:ext cx="0" cy="0"/>
          <a:chOff x="0" y="0"/>
          <a:chExt cx="0" cy="0"/>
        </a:xfrm>
      </p:grpSpPr>
      <p:sp>
        <p:nvSpPr>
          <p:cNvPr id="336" name="Google Shape;336;p43"/>
          <p:cNvSpPr txBox="1">
            <a:spLocks noGrp="1"/>
          </p:cNvSpPr>
          <p:nvPr>
            <p:ph type="title"/>
          </p:nvPr>
        </p:nvSpPr>
        <p:spPr>
          <a:xfrm>
            <a:off x="717176" y="457200"/>
            <a:ext cx="10784400" cy="1026900"/>
          </a:xfrm>
          <a:prstGeom prst="rect">
            <a:avLst/>
          </a:prstGeom>
          <a:noFill/>
          <a:ln>
            <a:noFill/>
          </a:ln>
        </p:spPr>
        <p:txBody>
          <a:bodyPr spcFirstLastPara="1" wrap="square" lIns="91425" tIns="45700" rIns="91425" bIns="45700" anchor="b" anchorCtr="0">
            <a:normAutofit/>
          </a:bodyPr>
          <a:lstStyle>
            <a:lvl1pPr lvl="0" algn="l" rtl="0">
              <a:lnSpc>
                <a:spcPct val="90000"/>
              </a:lnSpc>
              <a:spcBef>
                <a:spcPts val="0"/>
              </a:spcBef>
              <a:spcAft>
                <a:spcPts val="0"/>
              </a:spcAft>
              <a:buClr>
                <a:schemeClr val="accent1"/>
              </a:buClr>
              <a:buSzPts val="1900"/>
              <a:buNone/>
              <a:defRPr/>
            </a:lvl1pPr>
            <a:lvl2pPr lvl="1" rtl="0">
              <a:spcBef>
                <a:spcPts val="0"/>
              </a:spcBef>
              <a:spcAft>
                <a:spcPts val="0"/>
              </a:spcAft>
              <a:buSzPts val="1500"/>
              <a:buNone/>
              <a:defRPr/>
            </a:lvl2pPr>
            <a:lvl3pPr lvl="2" rtl="0">
              <a:spcBef>
                <a:spcPts val="0"/>
              </a:spcBef>
              <a:spcAft>
                <a:spcPts val="0"/>
              </a:spcAft>
              <a:buSzPts val="1500"/>
              <a:buNone/>
              <a:defRPr/>
            </a:lvl3pPr>
            <a:lvl4pPr lvl="3" rtl="0">
              <a:spcBef>
                <a:spcPts val="0"/>
              </a:spcBef>
              <a:spcAft>
                <a:spcPts val="0"/>
              </a:spcAft>
              <a:buSzPts val="1500"/>
              <a:buNone/>
              <a:defRPr/>
            </a:lvl4pPr>
            <a:lvl5pPr lvl="4" rtl="0">
              <a:spcBef>
                <a:spcPts val="0"/>
              </a:spcBef>
              <a:spcAft>
                <a:spcPts val="0"/>
              </a:spcAft>
              <a:buSzPts val="1500"/>
              <a:buNone/>
              <a:defRPr/>
            </a:lvl5pPr>
            <a:lvl6pPr lvl="5" rtl="0">
              <a:spcBef>
                <a:spcPts val="0"/>
              </a:spcBef>
              <a:spcAft>
                <a:spcPts val="0"/>
              </a:spcAft>
              <a:buSzPts val="1500"/>
              <a:buNone/>
              <a:defRPr/>
            </a:lvl6pPr>
            <a:lvl7pPr lvl="6" rtl="0">
              <a:spcBef>
                <a:spcPts val="0"/>
              </a:spcBef>
              <a:spcAft>
                <a:spcPts val="0"/>
              </a:spcAft>
              <a:buSzPts val="1500"/>
              <a:buNone/>
              <a:defRPr/>
            </a:lvl7pPr>
            <a:lvl8pPr lvl="7" rtl="0">
              <a:spcBef>
                <a:spcPts val="0"/>
              </a:spcBef>
              <a:spcAft>
                <a:spcPts val="0"/>
              </a:spcAft>
              <a:buSzPts val="1500"/>
              <a:buNone/>
              <a:defRPr/>
            </a:lvl8pPr>
            <a:lvl9pPr lvl="8" rtl="0">
              <a:spcBef>
                <a:spcPts val="0"/>
              </a:spcBef>
              <a:spcAft>
                <a:spcPts val="0"/>
              </a:spcAft>
              <a:buSzPts val="1500"/>
              <a:buNone/>
              <a:defRPr/>
            </a:lvl9pPr>
          </a:lstStyle>
          <a:p>
            <a:endParaRPr/>
          </a:p>
        </p:txBody>
      </p:sp>
      <p:sp>
        <p:nvSpPr>
          <p:cNvPr id="337" name="Google Shape;337;p43"/>
          <p:cNvSpPr txBox="1">
            <a:spLocks noGrp="1"/>
          </p:cNvSpPr>
          <p:nvPr>
            <p:ph type="body" idx="1"/>
          </p:nvPr>
        </p:nvSpPr>
        <p:spPr>
          <a:xfrm>
            <a:off x="717176" y="1825625"/>
            <a:ext cx="5302500" cy="4106100"/>
          </a:xfrm>
          <a:prstGeom prst="rect">
            <a:avLst/>
          </a:prstGeom>
          <a:noFill/>
          <a:ln>
            <a:noFill/>
          </a:ln>
        </p:spPr>
        <p:txBody>
          <a:bodyPr spcFirstLastPara="1" wrap="square" lIns="91425" tIns="45700" rIns="91425" bIns="45700" anchor="t" anchorCtr="0">
            <a:normAutofit/>
          </a:bodyPr>
          <a:lstStyle>
            <a:lvl1pPr marL="457200" lvl="0" indent="-349250" algn="l" rtl="0">
              <a:lnSpc>
                <a:spcPct val="90000"/>
              </a:lnSpc>
              <a:spcBef>
                <a:spcPts val="1100"/>
              </a:spcBef>
              <a:spcAft>
                <a:spcPts val="0"/>
              </a:spcAft>
              <a:buClr>
                <a:schemeClr val="dk1"/>
              </a:buClr>
              <a:buSzPts val="1900"/>
              <a:buChar char="•"/>
              <a:defRPr/>
            </a:lvl1pPr>
            <a:lvl2pPr marL="914400" lvl="1" indent="-349250" algn="l" rtl="0">
              <a:lnSpc>
                <a:spcPct val="90000"/>
              </a:lnSpc>
              <a:spcBef>
                <a:spcPts val="500"/>
              </a:spcBef>
              <a:spcAft>
                <a:spcPts val="0"/>
              </a:spcAft>
              <a:buClr>
                <a:schemeClr val="dk1"/>
              </a:buClr>
              <a:buSzPts val="1900"/>
              <a:buChar char="•"/>
              <a:defRPr/>
            </a:lvl2pPr>
            <a:lvl3pPr marL="1371600" lvl="2" indent="-349250" algn="l" rtl="0">
              <a:lnSpc>
                <a:spcPct val="90000"/>
              </a:lnSpc>
              <a:spcBef>
                <a:spcPts val="500"/>
              </a:spcBef>
              <a:spcAft>
                <a:spcPts val="0"/>
              </a:spcAft>
              <a:buClr>
                <a:schemeClr val="dk1"/>
              </a:buClr>
              <a:buSzPts val="1900"/>
              <a:buChar char="•"/>
              <a:defRPr/>
            </a:lvl3pPr>
            <a:lvl4pPr marL="1828800" lvl="3" indent="-349250" algn="l" rtl="0">
              <a:lnSpc>
                <a:spcPct val="90000"/>
              </a:lnSpc>
              <a:spcBef>
                <a:spcPts val="500"/>
              </a:spcBef>
              <a:spcAft>
                <a:spcPts val="0"/>
              </a:spcAft>
              <a:buClr>
                <a:schemeClr val="dk1"/>
              </a:buClr>
              <a:buSzPts val="1900"/>
              <a:buChar char="•"/>
              <a:defRPr/>
            </a:lvl4pPr>
            <a:lvl5pPr marL="2286000" lvl="4" indent="-349250" algn="l" rtl="0">
              <a:lnSpc>
                <a:spcPct val="90000"/>
              </a:lnSpc>
              <a:spcBef>
                <a:spcPts val="500"/>
              </a:spcBef>
              <a:spcAft>
                <a:spcPts val="0"/>
              </a:spcAft>
              <a:buClr>
                <a:schemeClr val="dk1"/>
              </a:buClr>
              <a:buSzPts val="1900"/>
              <a:buChar char="•"/>
              <a:defRPr/>
            </a:lvl5pPr>
            <a:lvl6pPr marL="2743200" lvl="5" indent="-349250" algn="l" rtl="0">
              <a:lnSpc>
                <a:spcPct val="90000"/>
              </a:lnSpc>
              <a:spcBef>
                <a:spcPts val="500"/>
              </a:spcBef>
              <a:spcAft>
                <a:spcPts val="0"/>
              </a:spcAft>
              <a:buClr>
                <a:schemeClr val="dk1"/>
              </a:buClr>
              <a:buSzPts val="1900"/>
              <a:buChar char="•"/>
              <a:defRPr/>
            </a:lvl6pPr>
            <a:lvl7pPr marL="3200400" lvl="6" indent="-349250" algn="l" rtl="0">
              <a:lnSpc>
                <a:spcPct val="90000"/>
              </a:lnSpc>
              <a:spcBef>
                <a:spcPts val="500"/>
              </a:spcBef>
              <a:spcAft>
                <a:spcPts val="0"/>
              </a:spcAft>
              <a:buClr>
                <a:schemeClr val="dk1"/>
              </a:buClr>
              <a:buSzPts val="1900"/>
              <a:buChar char="•"/>
              <a:defRPr/>
            </a:lvl7pPr>
            <a:lvl8pPr marL="3657600" lvl="7" indent="-349250" algn="l" rtl="0">
              <a:lnSpc>
                <a:spcPct val="90000"/>
              </a:lnSpc>
              <a:spcBef>
                <a:spcPts val="500"/>
              </a:spcBef>
              <a:spcAft>
                <a:spcPts val="0"/>
              </a:spcAft>
              <a:buClr>
                <a:schemeClr val="dk1"/>
              </a:buClr>
              <a:buSzPts val="1900"/>
              <a:buChar char="•"/>
              <a:defRPr/>
            </a:lvl8pPr>
            <a:lvl9pPr marL="4114800" lvl="8" indent="-349250" algn="l" rtl="0">
              <a:lnSpc>
                <a:spcPct val="90000"/>
              </a:lnSpc>
              <a:spcBef>
                <a:spcPts val="500"/>
              </a:spcBef>
              <a:spcAft>
                <a:spcPts val="0"/>
              </a:spcAft>
              <a:buClr>
                <a:schemeClr val="dk1"/>
              </a:buClr>
              <a:buSzPts val="1900"/>
              <a:buChar char="•"/>
              <a:defRPr/>
            </a:lvl9pPr>
          </a:lstStyle>
          <a:p>
            <a:endParaRPr/>
          </a:p>
        </p:txBody>
      </p:sp>
      <p:sp>
        <p:nvSpPr>
          <p:cNvPr id="338" name="Google Shape;338;p43"/>
          <p:cNvSpPr txBox="1">
            <a:spLocks noGrp="1"/>
          </p:cNvSpPr>
          <p:nvPr>
            <p:ph type="body" idx="2"/>
          </p:nvPr>
        </p:nvSpPr>
        <p:spPr>
          <a:xfrm>
            <a:off x="6172200" y="1825625"/>
            <a:ext cx="5329500" cy="4106100"/>
          </a:xfrm>
          <a:prstGeom prst="rect">
            <a:avLst/>
          </a:prstGeom>
          <a:noFill/>
          <a:ln>
            <a:noFill/>
          </a:ln>
        </p:spPr>
        <p:txBody>
          <a:bodyPr spcFirstLastPara="1" wrap="square" lIns="91425" tIns="45700" rIns="91425" bIns="45700" anchor="t" anchorCtr="0">
            <a:normAutofit/>
          </a:bodyPr>
          <a:lstStyle>
            <a:lvl1pPr marL="457200" lvl="0" indent="-349250" algn="l" rtl="0">
              <a:lnSpc>
                <a:spcPct val="90000"/>
              </a:lnSpc>
              <a:spcBef>
                <a:spcPts val="1100"/>
              </a:spcBef>
              <a:spcAft>
                <a:spcPts val="0"/>
              </a:spcAft>
              <a:buClr>
                <a:schemeClr val="dk1"/>
              </a:buClr>
              <a:buSzPts val="1900"/>
              <a:buChar char="•"/>
              <a:defRPr/>
            </a:lvl1pPr>
            <a:lvl2pPr marL="914400" lvl="1" indent="-349250" algn="l" rtl="0">
              <a:lnSpc>
                <a:spcPct val="90000"/>
              </a:lnSpc>
              <a:spcBef>
                <a:spcPts val="500"/>
              </a:spcBef>
              <a:spcAft>
                <a:spcPts val="0"/>
              </a:spcAft>
              <a:buClr>
                <a:schemeClr val="dk1"/>
              </a:buClr>
              <a:buSzPts val="1900"/>
              <a:buChar char="•"/>
              <a:defRPr/>
            </a:lvl2pPr>
            <a:lvl3pPr marL="1371600" lvl="2" indent="-349250" algn="l" rtl="0">
              <a:lnSpc>
                <a:spcPct val="90000"/>
              </a:lnSpc>
              <a:spcBef>
                <a:spcPts val="500"/>
              </a:spcBef>
              <a:spcAft>
                <a:spcPts val="0"/>
              </a:spcAft>
              <a:buClr>
                <a:schemeClr val="dk1"/>
              </a:buClr>
              <a:buSzPts val="1900"/>
              <a:buChar char="•"/>
              <a:defRPr/>
            </a:lvl3pPr>
            <a:lvl4pPr marL="1828800" lvl="3" indent="-349250" algn="l" rtl="0">
              <a:lnSpc>
                <a:spcPct val="90000"/>
              </a:lnSpc>
              <a:spcBef>
                <a:spcPts val="500"/>
              </a:spcBef>
              <a:spcAft>
                <a:spcPts val="0"/>
              </a:spcAft>
              <a:buClr>
                <a:schemeClr val="dk1"/>
              </a:buClr>
              <a:buSzPts val="1900"/>
              <a:buChar char="•"/>
              <a:defRPr/>
            </a:lvl4pPr>
            <a:lvl5pPr marL="2286000" lvl="4" indent="-349250" algn="l" rtl="0">
              <a:lnSpc>
                <a:spcPct val="90000"/>
              </a:lnSpc>
              <a:spcBef>
                <a:spcPts val="500"/>
              </a:spcBef>
              <a:spcAft>
                <a:spcPts val="0"/>
              </a:spcAft>
              <a:buClr>
                <a:schemeClr val="dk1"/>
              </a:buClr>
              <a:buSzPts val="1900"/>
              <a:buChar char="•"/>
              <a:defRPr/>
            </a:lvl5pPr>
            <a:lvl6pPr marL="2743200" lvl="5" indent="-349250" algn="l" rtl="0">
              <a:lnSpc>
                <a:spcPct val="90000"/>
              </a:lnSpc>
              <a:spcBef>
                <a:spcPts val="500"/>
              </a:spcBef>
              <a:spcAft>
                <a:spcPts val="0"/>
              </a:spcAft>
              <a:buClr>
                <a:schemeClr val="dk1"/>
              </a:buClr>
              <a:buSzPts val="1900"/>
              <a:buChar char="•"/>
              <a:defRPr/>
            </a:lvl6pPr>
            <a:lvl7pPr marL="3200400" lvl="6" indent="-349250" algn="l" rtl="0">
              <a:lnSpc>
                <a:spcPct val="90000"/>
              </a:lnSpc>
              <a:spcBef>
                <a:spcPts val="500"/>
              </a:spcBef>
              <a:spcAft>
                <a:spcPts val="0"/>
              </a:spcAft>
              <a:buClr>
                <a:schemeClr val="dk1"/>
              </a:buClr>
              <a:buSzPts val="1900"/>
              <a:buChar char="•"/>
              <a:defRPr/>
            </a:lvl7pPr>
            <a:lvl8pPr marL="3657600" lvl="7" indent="-349250" algn="l" rtl="0">
              <a:lnSpc>
                <a:spcPct val="90000"/>
              </a:lnSpc>
              <a:spcBef>
                <a:spcPts val="500"/>
              </a:spcBef>
              <a:spcAft>
                <a:spcPts val="0"/>
              </a:spcAft>
              <a:buClr>
                <a:schemeClr val="dk1"/>
              </a:buClr>
              <a:buSzPts val="1900"/>
              <a:buChar char="•"/>
              <a:defRPr/>
            </a:lvl8pPr>
            <a:lvl9pPr marL="4114800" lvl="8" indent="-349250" algn="l" rtl="0">
              <a:lnSpc>
                <a:spcPct val="90000"/>
              </a:lnSpc>
              <a:spcBef>
                <a:spcPts val="500"/>
              </a:spcBef>
              <a:spcAft>
                <a:spcPts val="0"/>
              </a:spcAft>
              <a:buClr>
                <a:schemeClr val="dk1"/>
              </a:buClr>
              <a:buSzPts val="1900"/>
              <a:buChar char="•"/>
              <a:defRPr/>
            </a:lvl9pPr>
          </a:lstStyle>
          <a:p>
            <a:endParaRPr/>
          </a:p>
        </p:txBody>
      </p:sp>
      <p:sp>
        <p:nvSpPr>
          <p:cNvPr id="339" name="Google Shape;339;p43"/>
          <p:cNvSpPr txBox="1"/>
          <p:nvPr/>
        </p:nvSpPr>
        <p:spPr>
          <a:xfrm>
            <a:off x="717176" y="6188049"/>
            <a:ext cx="7647300" cy="2769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200">
                <a:solidFill>
                  <a:srgbClr val="595959"/>
                </a:solidFill>
                <a:latin typeface="Calibri"/>
                <a:ea typeface="Calibri"/>
                <a:cs typeface="Calibri"/>
                <a:sym typeface="Calibri"/>
              </a:rPr>
              <a:t>Oregon Department of Education</a:t>
            </a:r>
            <a:endParaRPr sz="1500"/>
          </a:p>
        </p:txBody>
      </p:sp>
      <p:sp>
        <p:nvSpPr>
          <p:cNvPr id="340" name="Google Shape;340;p43"/>
          <p:cNvSpPr txBox="1">
            <a:spLocks noGrp="1"/>
          </p:cNvSpPr>
          <p:nvPr>
            <p:ph type="sldNum" idx="12"/>
          </p:nvPr>
        </p:nvSpPr>
        <p:spPr>
          <a:xfrm>
            <a:off x="8610600" y="6139793"/>
            <a:ext cx="2891100" cy="365100"/>
          </a:xfrm>
          <a:prstGeom prst="rect">
            <a:avLst/>
          </a:prstGeom>
          <a:noFill/>
          <a:ln>
            <a:noFill/>
          </a:ln>
        </p:spPr>
        <p:txBody>
          <a:bodyPr spcFirstLastPara="1" wrap="square" lIns="91425" tIns="45700" rIns="91425" bIns="45700"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matchingName="Title Slide" type="title">
  <p:cSld name="TITLE">
    <p:bg>
      <p:bgPr>
        <a:solidFill>
          <a:schemeClr val="accent1"/>
        </a:solidFill>
        <a:effectLst/>
      </p:bgPr>
    </p:bg>
    <p:spTree>
      <p:nvGrpSpPr>
        <p:cNvPr id="1" name="Shape 40"/>
        <p:cNvGrpSpPr/>
        <p:nvPr/>
      </p:nvGrpSpPr>
      <p:grpSpPr>
        <a:xfrm>
          <a:off x="0" y="0"/>
          <a:ext cx="0" cy="0"/>
          <a:chOff x="0" y="0"/>
          <a:chExt cx="0" cy="0"/>
        </a:xfrm>
      </p:grpSpPr>
      <p:sp>
        <p:nvSpPr>
          <p:cNvPr id="41" name="Google Shape;41;p5"/>
          <p:cNvSpPr/>
          <p:nvPr/>
        </p:nvSpPr>
        <p:spPr>
          <a:xfrm>
            <a:off x="206188" y="215153"/>
            <a:ext cx="11775141" cy="6432176"/>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42" name="Google Shape;42;p5"/>
          <p:cNvSpPr/>
          <p:nvPr/>
        </p:nvSpPr>
        <p:spPr>
          <a:xfrm>
            <a:off x="206188" y="5948082"/>
            <a:ext cx="11775141" cy="699247"/>
          </a:xfrm>
          <a:prstGeom prst="rect">
            <a:avLst/>
          </a:prstGeom>
          <a:solidFill>
            <a:schemeClr val="l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pic>
        <p:nvPicPr>
          <p:cNvPr id="43" name="Google Shape;43;p5" descr="Decorative line break"/>
          <p:cNvPicPr preferRelativeResize="0"/>
          <p:nvPr/>
        </p:nvPicPr>
        <p:blipFill rotWithShape="1">
          <a:blip r:embed="rId2">
            <a:alphaModFix/>
          </a:blip>
          <a:srcRect/>
          <a:stretch/>
        </p:blipFill>
        <p:spPr>
          <a:xfrm>
            <a:off x="5452870" y="3472133"/>
            <a:ext cx="1286259" cy="24384"/>
          </a:xfrm>
          <a:prstGeom prst="rect">
            <a:avLst/>
          </a:prstGeom>
          <a:noFill/>
          <a:ln>
            <a:noFill/>
          </a:ln>
        </p:spPr>
      </p:pic>
      <p:sp>
        <p:nvSpPr>
          <p:cNvPr id="44" name="Google Shape;44;p5"/>
          <p:cNvSpPr txBox="1">
            <a:spLocks noGrp="1"/>
          </p:cNvSpPr>
          <p:nvPr>
            <p:ph type="ctrTitle"/>
          </p:nvPr>
        </p:nvSpPr>
        <p:spPr>
          <a:xfrm>
            <a:off x="1524000" y="2486701"/>
            <a:ext cx="9144000" cy="1023261"/>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accent1"/>
              </a:buClr>
              <a:buSzPts val="5400"/>
              <a:buFont typeface="Calibri"/>
              <a:buNone/>
              <a:defRPr sz="5400">
                <a:solidFill>
                  <a:schemeClr val="accen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5" name="Google Shape;45;p5"/>
          <p:cNvSpPr txBox="1">
            <a:spLocks noGrp="1"/>
          </p:cNvSpPr>
          <p:nvPr>
            <p:ph type="subTitle" idx="1"/>
          </p:nvPr>
        </p:nvSpPr>
        <p:spPr>
          <a:xfrm>
            <a:off x="1524000" y="3602038"/>
            <a:ext cx="9144000" cy="1655762"/>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1000"/>
              </a:spcBef>
              <a:spcAft>
                <a:spcPts val="0"/>
              </a:spcAft>
              <a:buClr>
                <a:schemeClr val="accent1"/>
              </a:buClr>
              <a:buSzPts val="2400"/>
              <a:buNone/>
              <a:defRPr sz="2400">
                <a:solidFill>
                  <a:schemeClr val="accent1"/>
                </a:solidFill>
              </a:defRPr>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46" name="Google Shape;46;p5"/>
          <p:cNvSpPr txBox="1">
            <a:spLocks noGrp="1"/>
          </p:cNvSpPr>
          <p:nvPr>
            <p:ph type="dt" idx="10"/>
          </p:nvPr>
        </p:nvSpPr>
        <p:spPr>
          <a:xfrm>
            <a:off x="3854824" y="6139793"/>
            <a:ext cx="4509246"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7" name="Google Shape;47;p5"/>
          <p:cNvSpPr txBox="1">
            <a:spLocks noGrp="1"/>
          </p:cNvSpPr>
          <p:nvPr>
            <p:ph type="ftr" idx="11"/>
          </p:nvPr>
        </p:nvSpPr>
        <p:spPr>
          <a:xfrm>
            <a:off x="717176" y="6139793"/>
            <a:ext cx="2864224"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8" name="Google Shape;48;p5"/>
          <p:cNvSpPr txBox="1">
            <a:spLocks noGrp="1"/>
          </p:cNvSpPr>
          <p:nvPr>
            <p:ph type="sldNum" idx="12"/>
          </p:nvPr>
        </p:nvSpPr>
        <p:spPr>
          <a:xfrm>
            <a:off x="8610600" y="6139793"/>
            <a:ext cx="2891118"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pic>
        <p:nvPicPr>
          <p:cNvPr id="49" name="Google Shape;49;p5" descr="Oregon Department of Education Logo"/>
          <p:cNvPicPr preferRelativeResize="0"/>
          <p:nvPr/>
        </p:nvPicPr>
        <p:blipFill rotWithShape="1">
          <a:blip r:embed="rId3">
            <a:alphaModFix/>
          </a:blip>
          <a:srcRect/>
          <a:stretch/>
        </p:blipFill>
        <p:spPr>
          <a:xfrm>
            <a:off x="5033770" y="214049"/>
            <a:ext cx="2124460" cy="2167132"/>
          </a:xfrm>
          <a:prstGeom prst="rect">
            <a:avLst/>
          </a:prstGeom>
          <a:noFill/>
          <a:ln>
            <a:noFill/>
          </a:ln>
        </p:spPr>
      </p:pic>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matchingName="Blue_7-Comparison">
  <p:cSld name="Blue_7-Comparison">
    <p:spTree>
      <p:nvGrpSpPr>
        <p:cNvPr id="1" name="Shape 341"/>
        <p:cNvGrpSpPr/>
        <p:nvPr/>
      </p:nvGrpSpPr>
      <p:grpSpPr>
        <a:xfrm>
          <a:off x="0" y="0"/>
          <a:ext cx="0" cy="0"/>
          <a:chOff x="0" y="0"/>
          <a:chExt cx="0" cy="0"/>
        </a:xfrm>
      </p:grpSpPr>
      <p:sp>
        <p:nvSpPr>
          <p:cNvPr id="342" name="Google Shape;342;p44"/>
          <p:cNvSpPr txBox="1">
            <a:spLocks noGrp="1"/>
          </p:cNvSpPr>
          <p:nvPr>
            <p:ph type="body" idx="1"/>
          </p:nvPr>
        </p:nvSpPr>
        <p:spPr>
          <a:xfrm>
            <a:off x="717176" y="1681163"/>
            <a:ext cx="5280300" cy="824100"/>
          </a:xfrm>
          <a:prstGeom prst="rect">
            <a:avLst/>
          </a:prstGeom>
          <a:noFill/>
          <a:ln>
            <a:noFill/>
          </a:ln>
        </p:spPr>
        <p:txBody>
          <a:bodyPr spcFirstLastPara="1" wrap="square" lIns="91425" tIns="45700" rIns="91425" bIns="45700" anchor="t" anchorCtr="0">
            <a:normAutofit/>
          </a:bodyPr>
          <a:lstStyle>
            <a:lvl1pPr marL="457200" lvl="0" indent="-228600" algn="l" rtl="0">
              <a:lnSpc>
                <a:spcPct val="90000"/>
              </a:lnSpc>
              <a:spcBef>
                <a:spcPts val="1100"/>
              </a:spcBef>
              <a:spcAft>
                <a:spcPts val="0"/>
              </a:spcAft>
              <a:buClr>
                <a:schemeClr val="accent1"/>
              </a:buClr>
              <a:buSzPts val="3200"/>
              <a:buNone/>
              <a:defRPr sz="3200" b="0">
                <a:solidFill>
                  <a:schemeClr val="accent1"/>
                </a:solidFill>
              </a:defRPr>
            </a:lvl1pPr>
            <a:lvl2pPr marL="914400" lvl="1" indent="-228600" algn="l" rtl="0">
              <a:lnSpc>
                <a:spcPct val="90000"/>
              </a:lnSpc>
              <a:spcBef>
                <a:spcPts val="500"/>
              </a:spcBef>
              <a:spcAft>
                <a:spcPts val="0"/>
              </a:spcAft>
              <a:buClr>
                <a:schemeClr val="dk1"/>
              </a:buClr>
              <a:buSzPts val="2000"/>
              <a:buNone/>
              <a:defRPr sz="2000" b="1"/>
            </a:lvl2pPr>
            <a:lvl3pPr marL="1371600" lvl="2" indent="-228600" algn="l" rtl="0">
              <a:lnSpc>
                <a:spcPct val="90000"/>
              </a:lnSpc>
              <a:spcBef>
                <a:spcPts val="500"/>
              </a:spcBef>
              <a:spcAft>
                <a:spcPts val="0"/>
              </a:spcAft>
              <a:buClr>
                <a:schemeClr val="dk1"/>
              </a:buClr>
              <a:buSzPts val="1900"/>
              <a:buNone/>
              <a:defRPr sz="1900" b="1"/>
            </a:lvl3pPr>
            <a:lvl4pPr marL="1828800" lvl="3" indent="-228600" algn="l" rtl="0">
              <a:lnSpc>
                <a:spcPct val="90000"/>
              </a:lnSpc>
              <a:spcBef>
                <a:spcPts val="500"/>
              </a:spcBef>
              <a:spcAft>
                <a:spcPts val="0"/>
              </a:spcAft>
              <a:buClr>
                <a:schemeClr val="dk1"/>
              </a:buClr>
              <a:buSzPts val="1600"/>
              <a:buNone/>
              <a:defRPr sz="1600" b="1"/>
            </a:lvl4pPr>
            <a:lvl5pPr marL="2286000" lvl="4" indent="-228600" algn="l" rtl="0">
              <a:lnSpc>
                <a:spcPct val="90000"/>
              </a:lnSpc>
              <a:spcBef>
                <a:spcPts val="500"/>
              </a:spcBef>
              <a:spcAft>
                <a:spcPts val="0"/>
              </a:spcAft>
              <a:buClr>
                <a:schemeClr val="dk1"/>
              </a:buClr>
              <a:buSzPts val="1600"/>
              <a:buNone/>
              <a:defRPr sz="1600" b="1"/>
            </a:lvl5pPr>
            <a:lvl6pPr marL="2743200" lvl="5" indent="-228600" algn="l" rtl="0">
              <a:lnSpc>
                <a:spcPct val="90000"/>
              </a:lnSpc>
              <a:spcBef>
                <a:spcPts val="500"/>
              </a:spcBef>
              <a:spcAft>
                <a:spcPts val="0"/>
              </a:spcAft>
              <a:buClr>
                <a:schemeClr val="dk1"/>
              </a:buClr>
              <a:buSzPts val="1600"/>
              <a:buNone/>
              <a:defRPr sz="1600" b="1"/>
            </a:lvl6pPr>
            <a:lvl7pPr marL="3200400" lvl="6" indent="-228600" algn="l" rtl="0">
              <a:lnSpc>
                <a:spcPct val="90000"/>
              </a:lnSpc>
              <a:spcBef>
                <a:spcPts val="500"/>
              </a:spcBef>
              <a:spcAft>
                <a:spcPts val="0"/>
              </a:spcAft>
              <a:buClr>
                <a:schemeClr val="dk1"/>
              </a:buClr>
              <a:buSzPts val="1600"/>
              <a:buNone/>
              <a:defRPr sz="1600" b="1"/>
            </a:lvl7pPr>
            <a:lvl8pPr marL="3657600" lvl="7" indent="-228600" algn="l" rtl="0">
              <a:lnSpc>
                <a:spcPct val="90000"/>
              </a:lnSpc>
              <a:spcBef>
                <a:spcPts val="500"/>
              </a:spcBef>
              <a:spcAft>
                <a:spcPts val="0"/>
              </a:spcAft>
              <a:buClr>
                <a:schemeClr val="dk1"/>
              </a:buClr>
              <a:buSzPts val="1600"/>
              <a:buNone/>
              <a:defRPr sz="1600" b="1"/>
            </a:lvl8pPr>
            <a:lvl9pPr marL="4114800" lvl="8" indent="-228600" algn="l" rtl="0">
              <a:lnSpc>
                <a:spcPct val="90000"/>
              </a:lnSpc>
              <a:spcBef>
                <a:spcPts val="500"/>
              </a:spcBef>
              <a:spcAft>
                <a:spcPts val="0"/>
              </a:spcAft>
              <a:buClr>
                <a:schemeClr val="dk1"/>
              </a:buClr>
              <a:buSzPts val="1600"/>
              <a:buNone/>
              <a:defRPr sz="1600" b="1"/>
            </a:lvl9pPr>
          </a:lstStyle>
          <a:p>
            <a:endParaRPr/>
          </a:p>
        </p:txBody>
      </p:sp>
      <p:sp>
        <p:nvSpPr>
          <p:cNvPr id="343" name="Google Shape;343;p44"/>
          <p:cNvSpPr txBox="1">
            <a:spLocks noGrp="1"/>
          </p:cNvSpPr>
          <p:nvPr>
            <p:ph type="body" idx="2"/>
          </p:nvPr>
        </p:nvSpPr>
        <p:spPr>
          <a:xfrm>
            <a:off x="717176" y="2505075"/>
            <a:ext cx="5280300" cy="3434400"/>
          </a:xfrm>
          <a:prstGeom prst="rect">
            <a:avLst/>
          </a:prstGeom>
          <a:noFill/>
          <a:ln>
            <a:noFill/>
          </a:ln>
        </p:spPr>
        <p:txBody>
          <a:bodyPr spcFirstLastPara="1" wrap="square" lIns="91425" tIns="45700" rIns="91425" bIns="45700" anchor="t" anchorCtr="0">
            <a:normAutofit/>
          </a:bodyPr>
          <a:lstStyle>
            <a:lvl1pPr marL="457200" lvl="0" indent="-349250" algn="l" rtl="0">
              <a:lnSpc>
                <a:spcPct val="90000"/>
              </a:lnSpc>
              <a:spcBef>
                <a:spcPts val="1100"/>
              </a:spcBef>
              <a:spcAft>
                <a:spcPts val="0"/>
              </a:spcAft>
              <a:buClr>
                <a:schemeClr val="dk1"/>
              </a:buClr>
              <a:buSzPts val="1900"/>
              <a:buChar char="•"/>
              <a:defRPr/>
            </a:lvl1pPr>
            <a:lvl2pPr marL="914400" lvl="1" indent="-349250" algn="l" rtl="0">
              <a:lnSpc>
                <a:spcPct val="90000"/>
              </a:lnSpc>
              <a:spcBef>
                <a:spcPts val="500"/>
              </a:spcBef>
              <a:spcAft>
                <a:spcPts val="0"/>
              </a:spcAft>
              <a:buClr>
                <a:schemeClr val="dk1"/>
              </a:buClr>
              <a:buSzPts val="1900"/>
              <a:buChar char="•"/>
              <a:defRPr/>
            </a:lvl2pPr>
            <a:lvl3pPr marL="1371600" lvl="2" indent="-349250" algn="l" rtl="0">
              <a:lnSpc>
                <a:spcPct val="90000"/>
              </a:lnSpc>
              <a:spcBef>
                <a:spcPts val="500"/>
              </a:spcBef>
              <a:spcAft>
                <a:spcPts val="0"/>
              </a:spcAft>
              <a:buClr>
                <a:schemeClr val="dk1"/>
              </a:buClr>
              <a:buSzPts val="1900"/>
              <a:buChar char="•"/>
              <a:defRPr/>
            </a:lvl3pPr>
            <a:lvl4pPr marL="1828800" lvl="3" indent="-349250" algn="l" rtl="0">
              <a:lnSpc>
                <a:spcPct val="90000"/>
              </a:lnSpc>
              <a:spcBef>
                <a:spcPts val="500"/>
              </a:spcBef>
              <a:spcAft>
                <a:spcPts val="0"/>
              </a:spcAft>
              <a:buClr>
                <a:schemeClr val="dk1"/>
              </a:buClr>
              <a:buSzPts val="1900"/>
              <a:buChar char="•"/>
              <a:defRPr/>
            </a:lvl4pPr>
            <a:lvl5pPr marL="2286000" lvl="4" indent="-349250" algn="l" rtl="0">
              <a:lnSpc>
                <a:spcPct val="90000"/>
              </a:lnSpc>
              <a:spcBef>
                <a:spcPts val="500"/>
              </a:spcBef>
              <a:spcAft>
                <a:spcPts val="0"/>
              </a:spcAft>
              <a:buClr>
                <a:schemeClr val="dk1"/>
              </a:buClr>
              <a:buSzPts val="1900"/>
              <a:buChar char="•"/>
              <a:defRPr/>
            </a:lvl5pPr>
            <a:lvl6pPr marL="2743200" lvl="5" indent="-349250" algn="l" rtl="0">
              <a:lnSpc>
                <a:spcPct val="90000"/>
              </a:lnSpc>
              <a:spcBef>
                <a:spcPts val="500"/>
              </a:spcBef>
              <a:spcAft>
                <a:spcPts val="0"/>
              </a:spcAft>
              <a:buClr>
                <a:schemeClr val="dk1"/>
              </a:buClr>
              <a:buSzPts val="1900"/>
              <a:buChar char="•"/>
              <a:defRPr/>
            </a:lvl6pPr>
            <a:lvl7pPr marL="3200400" lvl="6" indent="-349250" algn="l" rtl="0">
              <a:lnSpc>
                <a:spcPct val="90000"/>
              </a:lnSpc>
              <a:spcBef>
                <a:spcPts val="500"/>
              </a:spcBef>
              <a:spcAft>
                <a:spcPts val="0"/>
              </a:spcAft>
              <a:buClr>
                <a:schemeClr val="dk1"/>
              </a:buClr>
              <a:buSzPts val="1900"/>
              <a:buChar char="•"/>
              <a:defRPr/>
            </a:lvl7pPr>
            <a:lvl8pPr marL="3657600" lvl="7" indent="-349250" algn="l" rtl="0">
              <a:lnSpc>
                <a:spcPct val="90000"/>
              </a:lnSpc>
              <a:spcBef>
                <a:spcPts val="500"/>
              </a:spcBef>
              <a:spcAft>
                <a:spcPts val="0"/>
              </a:spcAft>
              <a:buClr>
                <a:schemeClr val="dk1"/>
              </a:buClr>
              <a:buSzPts val="1900"/>
              <a:buChar char="•"/>
              <a:defRPr/>
            </a:lvl8pPr>
            <a:lvl9pPr marL="4114800" lvl="8" indent="-349250" algn="l" rtl="0">
              <a:lnSpc>
                <a:spcPct val="90000"/>
              </a:lnSpc>
              <a:spcBef>
                <a:spcPts val="500"/>
              </a:spcBef>
              <a:spcAft>
                <a:spcPts val="0"/>
              </a:spcAft>
              <a:buClr>
                <a:schemeClr val="dk1"/>
              </a:buClr>
              <a:buSzPts val="1900"/>
              <a:buChar char="•"/>
              <a:defRPr/>
            </a:lvl9pPr>
          </a:lstStyle>
          <a:p>
            <a:endParaRPr/>
          </a:p>
        </p:txBody>
      </p:sp>
      <p:sp>
        <p:nvSpPr>
          <p:cNvPr id="344" name="Google Shape;344;p44"/>
          <p:cNvSpPr txBox="1">
            <a:spLocks noGrp="1"/>
          </p:cNvSpPr>
          <p:nvPr>
            <p:ph type="body" idx="3"/>
          </p:nvPr>
        </p:nvSpPr>
        <p:spPr>
          <a:xfrm>
            <a:off x="6172200" y="1681163"/>
            <a:ext cx="5329500" cy="824100"/>
          </a:xfrm>
          <a:prstGeom prst="rect">
            <a:avLst/>
          </a:prstGeom>
          <a:noFill/>
          <a:ln>
            <a:noFill/>
          </a:ln>
        </p:spPr>
        <p:txBody>
          <a:bodyPr spcFirstLastPara="1" wrap="square" lIns="91425" tIns="45700" rIns="91425" bIns="45700" anchor="t" anchorCtr="0">
            <a:normAutofit/>
          </a:bodyPr>
          <a:lstStyle>
            <a:lvl1pPr marL="457200" lvl="0" indent="-228600" algn="l" rtl="0">
              <a:lnSpc>
                <a:spcPct val="90000"/>
              </a:lnSpc>
              <a:spcBef>
                <a:spcPts val="1100"/>
              </a:spcBef>
              <a:spcAft>
                <a:spcPts val="0"/>
              </a:spcAft>
              <a:buClr>
                <a:schemeClr val="accent1"/>
              </a:buClr>
              <a:buSzPts val="3200"/>
              <a:buNone/>
              <a:defRPr sz="3200" b="0">
                <a:solidFill>
                  <a:schemeClr val="accent1"/>
                </a:solidFill>
              </a:defRPr>
            </a:lvl1pPr>
            <a:lvl2pPr marL="914400" lvl="1" indent="-228600" algn="l" rtl="0">
              <a:lnSpc>
                <a:spcPct val="90000"/>
              </a:lnSpc>
              <a:spcBef>
                <a:spcPts val="500"/>
              </a:spcBef>
              <a:spcAft>
                <a:spcPts val="0"/>
              </a:spcAft>
              <a:buClr>
                <a:schemeClr val="dk1"/>
              </a:buClr>
              <a:buSzPts val="2000"/>
              <a:buNone/>
              <a:defRPr sz="2000" b="1"/>
            </a:lvl2pPr>
            <a:lvl3pPr marL="1371600" lvl="2" indent="-228600" algn="l" rtl="0">
              <a:lnSpc>
                <a:spcPct val="90000"/>
              </a:lnSpc>
              <a:spcBef>
                <a:spcPts val="500"/>
              </a:spcBef>
              <a:spcAft>
                <a:spcPts val="0"/>
              </a:spcAft>
              <a:buClr>
                <a:schemeClr val="dk1"/>
              </a:buClr>
              <a:buSzPts val="1900"/>
              <a:buNone/>
              <a:defRPr sz="1900" b="1"/>
            </a:lvl3pPr>
            <a:lvl4pPr marL="1828800" lvl="3" indent="-228600" algn="l" rtl="0">
              <a:lnSpc>
                <a:spcPct val="90000"/>
              </a:lnSpc>
              <a:spcBef>
                <a:spcPts val="500"/>
              </a:spcBef>
              <a:spcAft>
                <a:spcPts val="0"/>
              </a:spcAft>
              <a:buClr>
                <a:schemeClr val="dk1"/>
              </a:buClr>
              <a:buSzPts val="1600"/>
              <a:buNone/>
              <a:defRPr sz="1600" b="1"/>
            </a:lvl4pPr>
            <a:lvl5pPr marL="2286000" lvl="4" indent="-228600" algn="l" rtl="0">
              <a:lnSpc>
                <a:spcPct val="90000"/>
              </a:lnSpc>
              <a:spcBef>
                <a:spcPts val="500"/>
              </a:spcBef>
              <a:spcAft>
                <a:spcPts val="0"/>
              </a:spcAft>
              <a:buClr>
                <a:schemeClr val="dk1"/>
              </a:buClr>
              <a:buSzPts val="1600"/>
              <a:buNone/>
              <a:defRPr sz="1600" b="1"/>
            </a:lvl5pPr>
            <a:lvl6pPr marL="2743200" lvl="5" indent="-228600" algn="l" rtl="0">
              <a:lnSpc>
                <a:spcPct val="90000"/>
              </a:lnSpc>
              <a:spcBef>
                <a:spcPts val="500"/>
              </a:spcBef>
              <a:spcAft>
                <a:spcPts val="0"/>
              </a:spcAft>
              <a:buClr>
                <a:schemeClr val="dk1"/>
              </a:buClr>
              <a:buSzPts val="1600"/>
              <a:buNone/>
              <a:defRPr sz="1600" b="1"/>
            </a:lvl6pPr>
            <a:lvl7pPr marL="3200400" lvl="6" indent="-228600" algn="l" rtl="0">
              <a:lnSpc>
                <a:spcPct val="90000"/>
              </a:lnSpc>
              <a:spcBef>
                <a:spcPts val="500"/>
              </a:spcBef>
              <a:spcAft>
                <a:spcPts val="0"/>
              </a:spcAft>
              <a:buClr>
                <a:schemeClr val="dk1"/>
              </a:buClr>
              <a:buSzPts val="1600"/>
              <a:buNone/>
              <a:defRPr sz="1600" b="1"/>
            </a:lvl7pPr>
            <a:lvl8pPr marL="3657600" lvl="7" indent="-228600" algn="l" rtl="0">
              <a:lnSpc>
                <a:spcPct val="90000"/>
              </a:lnSpc>
              <a:spcBef>
                <a:spcPts val="500"/>
              </a:spcBef>
              <a:spcAft>
                <a:spcPts val="0"/>
              </a:spcAft>
              <a:buClr>
                <a:schemeClr val="dk1"/>
              </a:buClr>
              <a:buSzPts val="1600"/>
              <a:buNone/>
              <a:defRPr sz="1600" b="1"/>
            </a:lvl8pPr>
            <a:lvl9pPr marL="4114800" lvl="8" indent="-228600" algn="l" rtl="0">
              <a:lnSpc>
                <a:spcPct val="90000"/>
              </a:lnSpc>
              <a:spcBef>
                <a:spcPts val="500"/>
              </a:spcBef>
              <a:spcAft>
                <a:spcPts val="0"/>
              </a:spcAft>
              <a:buClr>
                <a:schemeClr val="dk1"/>
              </a:buClr>
              <a:buSzPts val="1600"/>
              <a:buNone/>
              <a:defRPr sz="1600" b="1"/>
            </a:lvl9pPr>
          </a:lstStyle>
          <a:p>
            <a:endParaRPr/>
          </a:p>
        </p:txBody>
      </p:sp>
      <p:sp>
        <p:nvSpPr>
          <p:cNvPr id="345" name="Google Shape;345;p44"/>
          <p:cNvSpPr txBox="1">
            <a:spLocks noGrp="1"/>
          </p:cNvSpPr>
          <p:nvPr>
            <p:ph type="body" idx="4"/>
          </p:nvPr>
        </p:nvSpPr>
        <p:spPr>
          <a:xfrm>
            <a:off x="6172200" y="2505075"/>
            <a:ext cx="5329500" cy="3434400"/>
          </a:xfrm>
          <a:prstGeom prst="rect">
            <a:avLst/>
          </a:prstGeom>
          <a:noFill/>
          <a:ln>
            <a:noFill/>
          </a:ln>
        </p:spPr>
        <p:txBody>
          <a:bodyPr spcFirstLastPara="1" wrap="square" lIns="91425" tIns="45700" rIns="91425" bIns="45700" anchor="t" anchorCtr="0">
            <a:normAutofit/>
          </a:bodyPr>
          <a:lstStyle>
            <a:lvl1pPr marL="457200" lvl="0" indent="-349250" algn="l" rtl="0">
              <a:lnSpc>
                <a:spcPct val="90000"/>
              </a:lnSpc>
              <a:spcBef>
                <a:spcPts val="1100"/>
              </a:spcBef>
              <a:spcAft>
                <a:spcPts val="0"/>
              </a:spcAft>
              <a:buClr>
                <a:schemeClr val="dk1"/>
              </a:buClr>
              <a:buSzPts val="1900"/>
              <a:buChar char="•"/>
              <a:defRPr/>
            </a:lvl1pPr>
            <a:lvl2pPr marL="914400" lvl="1" indent="-349250" algn="l" rtl="0">
              <a:lnSpc>
                <a:spcPct val="90000"/>
              </a:lnSpc>
              <a:spcBef>
                <a:spcPts val="500"/>
              </a:spcBef>
              <a:spcAft>
                <a:spcPts val="0"/>
              </a:spcAft>
              <a:buClr>
                <a:schemeClr val="dk1"/>
              </a:buClr>
              <a:buSzPts val="1900"/>
              <a:buChar char="•"/>
              <a:defRPr/>
            </a:lvl2pPr>
            <a:lvl3pPr marL="1371600" lvl="2" indent="-349250" algn="l" rtl="0">
              <a:lnSpc>
                <a:spcPct val="90000"/>
              </a:lnSpc>
              <a:spcBef>
                <a:spcPts val="500"/>
              </a:spcBef>
              <a:spcAft>
                <a:spcPts val="0"/>
              </a:spcAft>
              <a:buClr>
                <a:schemeClr val="dk1"/>
              </a:buClr>
              <a:buSzPts val="1900"/>
              <a:buChar char="•"/>
              <a:defRPr/>
            </a:lvl3pPr>
            <a:lvl4pPr marL="1828800" lvl="3" indent="-349250" algn="l" rtl="0">
              <a:lnSpc>
                <a:spcPct val="90000"/>
              </a:lnSpc>
              <a:spcBef>
                <a:spcPts val="500"/>
              </a:spcBef>
              <a:spcAft>
                <a:spcPts val="0"/>
              </a:spcAft>
              <a:buClr>
                <a:schemeClr val="dk1"/>
              </a:buClr>
              <a:buSzPts val="1900"/>
              <a:buChar char="•"/>
              <a:defRPr/>
            </a:lvl4pPr>
            <a:lvl5pPr marL="2286000" lvl="4" indent="-349250" algn="l" rtl="0">
              <a:lnSpc>
                <a:spcPct val="90000"/>
              </a:lnSpc>
              <a:spcBef>
                <a:spcPts val="500"/>
              </a:spcBef>
              <a:spcAft>
                <a:spcPts val="0"/>
              </a:spcAft>
              <a:buClr>
                <a:schemeClr val="dk1"/>
              </a:buClr>
              <a:buSzPts val="1900"/>
              <a:buChar char="•"/>
              <a:defRPr/>
            </a:lvl5pPr>
            <a:lvl6pPr marL="2743200" lvl="5" indent="-349250" algn="l" rtl="0">
              <a:lnSpc>
                <a:spcPct val="90000"/>
              </a:lnSpc>
              <a:spcBef>
                <a:spcPts val="500"/>
              </a:spcBef>
              <a:spcAft>
                <a:spcPts val="0"/>
              </a:spcAft>
              <a:buClr>
                <a:schemeClr val="dk1"/>
              </a:buClr>
              <a:buSzPts val="1900"/>
              <a:buChar char="•"/>
              <a:defRPr/>
            </a:lvl6pPr>
            <a:lvl7pPr marL="3200400" lvl="6" indent="-349250" algn="l" rtl="0">
              <a:lnSpc>
                <a:spcPct val="90000"/>
              </a:lnSpc>
              <a:spcBef>
                <a:spcPts val="500"/>
              </a:spcBef>
              <a:spcAft>
                <a:spcPts val="0"/>
              </a:spcAft>
              <a:buClr>
                <a:schemeClr val="dk1"/>
              </a:buClr>
              <a:buSzPts val="1900"/>
              <a:buChar char="•"/>
              <a:defRPr/>
            </a:lvl7pPr>
            <a:lvl8pPr marL="3657600" lvl="7" indent="-349250" algn="l" rtl="0">
              <a:lnSpc>
                <a:spcPct val="90000"/>
              </a:lnSpc>
              <a:spcBef>
                <a:spcPts val="500"/>
              </a:spcBef>
              <a:spcAft>
                <a:spcPts val="0"/>
              </a:spcAft>
              <a:buClr>
                <a:schemeClr val="dk1"/>
              </a:buClr>
              <a:buSzPts val="1900"/>
              <a:buChar char="•"/>
              <a:defRPr/>
            </a:lvl8pPr>
            <a:lvl9pPr marL="4114800" lvl="8" indent="-349250" algn="l" rtl="0">
              <a:lnSpc>
                <a:spcPct val="90000"/>
              </a:lnSpc>
              <a:spcBef>
                <a:spcPts val="500"/>
              </a:spcBef>
              <a:spcAft>
                <a:spcPts val="0"/>
              </a:spcAft>
              <a:buClr>
                <a:schemeClr val="dk1"/>
              </a:buClr>
              <a:buSzPts val="1900"/>
              <a:buChar char="•"/>
              <a:defRPr/>
            </a:lvl9pPr>
          </a:lstStyle>
          <a:p>
            <a:endParaRPr/>
          </a:p>
        </p:txBody>
      </p:sp>
      <p:sp>
        <p:nvSpPr>
          <p:cNvPr id="346" name="Google Shape;346;p44"/>
          <p:cNvSpPr txBox="1">
            <a:spLocks noGrp="1"/>
          </p:cNvSpPr>
          <p:nvPr>
            <p:ph type="title"/>
          </p:nvPr>
        </p:nvSpPr>
        <p:spPr>
          <a:xfrm>
            <a:off x="717176" y="457200"/>
            <a:ext cx="10784400" cy="1026900"/>
          </a:xfrm>
          <a:prstGeom prst="rect">
            <a:avLst/>
          </a:prstGeom>
          <a:noFill/>
          <a:ln>
            <a:noFill/>
          </a:ln>
        </p:spPr>
        <p:txBody>
          <a:bodyPr spcFirstLastPara="1" wrap="square" lIns="91425" tIns="45700" rIns="91425" bIns="45700" anchor="b" anchorCtr="0">
            <a:normAutofit/>
          </a:bodyPr>
          <a:lstStyle>
            <a:lvl1pPr lvl="0" algn="l" rtl="0">
              <a:lnSpc>
                <a:spcPct val="90000"/>
              </a:lnSpc>
              <a:spcBef>
                <a:spcPts val="0"/>
              </a:spcBef>
              <a:spcAft>
                <a:spcPts val="0"/>
              </a:spcAft>
              <a:buClr>
                <a:schemeClr val="accent1"/>
              </a:buClr>
              <a:buSzPts val="3200"/>
              <a:buFont typeface="Calibri"/>
              <a:buNone/>
              <a:defRPr sz="3200"/>
            </a:lvl1pPr>
            <a:lvl2pPr lvl="1" rtl="0">
              <a:spcBef>
                <a:spcPts val="0"/>
              </a:spcBef>
              <a:spcAft>
                <a:spcPts val="0"/>
              </a:spcAft>
              <a:buSzPts val="1500"/>
              <a:buNone/>
              <a:defRPr/>
            </a:lvl2pPr>
            <a:lvl3pPr lvl="2" rtl="0">
              <a:spcBef>
                <a:spcPts val="0"/>
              </a:spcBef>
              <a:spcAft>
                <a:spcPts val="0"/>
              </a:spcAft>
              <a:buSzPts val="1500"/>
              <a:buNone/>
              <a:defRPr/>
            </a:lvl3pPr>
            <a:lvl4pPr lvl="3" rtl="0">
              <a:spcBef>
                <a:spcPts val="0"/>
              </a:spcBef>
              <a:spcAft>
                <a:spcPts val="0"/>
              </a:spcAft>
              <a:buSzPts val="1500"/>
              <a:buNone/>
              <a:defRPr/>
            </a:lvl4pPr>
            <a:lvl5pPr lvl="4" rtl="0">
              <a:spcBef>
                <a:spcPts val="0"/>
              </a:spcBef>
              <a:spcAft>
                <a:spcPts val="0"/>
              </a:spcAft>
              <a:buSzPts val="1500"/>
              <a:buNone/>
              <a:defRPr/>
            </a:lvl5pPr>
            <a:lvl6pPr lvl="5" rtl="0">
              <a:spcBef>
                <a:spcPts val="0"/>
              </a:spcBef>
              <a:spcAft>
                <a:spcPts val="0"/>
              </a:spcAft>
              <a:buSzPts val="1500"/>
              <a:buNone/>
              <a:defRPr/>
            </a:lvl6pPr>
            <a:lvl7pPr lvl="6" rtl="0">
              <a:spcBef>
                <a:spcPts val="0"/>
              </a:spcBef>
              <a:spcAft>
                <a:spcPts val="0"/>
              </a:spcAft>
              <a:buSzPts val="1500"/>
              <a:buNone/>
              <a:defRPr/>
            </a:lvl7pPr>
            <a:lvl8pPr lvl="7" rtl="0">
              <a:spcBef>
                <a:spcPts val="0"/>
              </a:spcBef>
              <a:spcAft>
                <a:spcPts val="0"/>
              </a:spcAft>
              <a:buSzPts val="1500"/>
              <a:buNone/>
              <a:defRPr/>
            </a:lvl8pPr>
            <a:lvl9pPr lvl="8" rtl="0">
              <a:spcBef>
                <a:spcPts val="0"/>
              </a:spcBef>
              <a:spcAft>
                <a:spcPts val="0"/>
              </a:spcAft>
              <a:buSzPts val="1500"/>
              <a:buNone/>
              <a:defRPr/>
            </a:lvl9pPr>
          </a:lstStyle>
          <a:p>
            <a:endParaRPr/>
          </a:p>
        </p:txBody>
      </p:sp>
      <p:sp>
        <p:nvSpPr>
          <p:cNvPr id="347" name="Google Shape;347;p44"/>
          <p:cNvSpPr txBox="1"/>
          <p:nvPr/>
        </p:nvSpPr>
        <p:spPr>
          <a:xfrm>
            <a:off x="717176" y="6188049"/>
            <a:ext cx="7647300" cy="2769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200">
                <a:solidFill>
                  <a:srgbClr val="595959"/>
                </a:solidFill>
                <a:latin typeface="Calibri"/>
                <a:ea typeface="Calibri"/>
                <a:cs typeface="Calibri"/>
                <a:sym typeface="Calibri"/>
              </a:rPr>
              <a:t>Oregon Department of Education</a:t>
            </a:r>
            <a:endParaRPr sz="1500"/>
          </a:p>
        </p:txBody>
      </p:sp>
      <p:sp>
        <p:nvSpPr>
          <p:cNvPr id="348" name="Google Shape;348;p44"/>
          <p:cNvSpPr txBox="1">
            <a:spLocks noGrp="1"/>
          </p:cNvSpPr>
          <p:nvPr>
            <p:ph type="sldNum" idx="12"/>
          </p:nvPr>
        </p:nvSpPr>
        <p:spPr>
          <a:xfrm>
            <a:off x="8610600" y="6139793"/>
            <a:ext cx="2891100" cy="365100"/>
          </a:xfrm>
          <a:prstGeom prst="rect">
            <a:avLst/>
          </a:prstGeom>
          <a:noFill/>
          <a:ln>
            <a:noFill/>
          </a:ln>
        </p:spPr>
        <p:txBody>
          <a:bodyPr spcFirstLastPara="1" wrap="square" lIns="91425" tIns="45700" rIns="91425" bIns="45700"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showMasterSp="0" matchingName="Blue_8-Title Only">
  <p:cSld name="Blue_8-Title Only">
    <p:spTree>
      <p:nvGrpSpPr>
        <p:cNvPr id="1" name="Shape 349"/>
        <p:cNvGrpSpPr/>
        <p:nvPr/>
      </p:nvGrpSpPr>
      <p:grpSpPr>
        <a:xfrm>
          <a:off x="0" y="0"/>
          <a:ext cx="0" cy="0"/>
          <a:chOff x="0" y="0"/>
          <a:chExt cx="0" cy="0"/>
        </a:xfrm>
      </p:grpSpPr>
      <p:sp>
        <p:nvSpPr>
          <p:cNvPr id="350" name="Google Shape;350;p45"/>
          <p:cNvSpPr/>
          <p:nvPr/>
        </p:nvSpPr>
        <p:spPr>
          <a:xfrm>
            <a:off x="206188" y="215153"/>
            <a:ext cx="11774700" cy="6432300"/>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900">
              <a:solidFill>
                <a:schemeClr val="lt1"/>
              </a:solidFill>
              <a:latin typeface="Calibri"/>
              <a:ea typeface="Calibri"/>
              <a:cs typeface="Calibri"/>
              <a:sym typeface="Calibri"/>
            </a:endParaRPr>
          </a:p>
        </p:txBody>
      </p:sp>
      <p:sp>
        <p:nvSpPr>
          <p:cNvPr id="351" name="Google Shape;351;p45"/>
          <p:cNvSpPr txBox="1">
            <a:spLocks noGrp="1"/>
          </p:cNvSpPr>
          <p:nvPr>
            <p:ph type="title"/>
          </p:nvPr>
        </p:nvSpPr>
        <p:spPr>
          <a:xfrm>
            <a:off x="717176" y="457200"/>
            <a:ext cx="10784400" cy="1026900"/>
          </a:xfrm>
          <a:prstGeom prst="rect">
            <a:avLst/>
          </a:prstGeom>
          <a:noFill/>
          <a:ln>
            <a:noFill/>
          </a:ln>
        </p:spPr>
        <p:txBody>
          <a:bodyPr spcFirstLastPara="1" wrap="square" lIns="91425" tIns="45700" rIns="91425" bIns="45700" anchor="b" anchorCtr="0">
            <a:normAutofit/>
          </a:bodyPr>
          <a:lstStyle>
            <a:lvl1pPr lvl="0" algn="l" rtl="0">
              <a:lnSpc>
                <a:spcPct val="90000"/>
              </a:lnSpc>
              <a:spcBef>
                <a:spcPts val="0"/>
              </a:spcBef>
              <a:spcAft>
                <a:spcPts val="0"/>
              </a:spcAft>
              <a:buClr>
                <a:schemeClr val="accent1"/>
              </a:buClr>
              <a:buSzPts val="1900"/>
              <a:buNone/>
              <a:defRPr/>
            </a:lvl1pPr>
            <a:lvl2pPr lvl="1" rtl="0">
              <a:spcBef>
                <a:spcPts val="0"/>
              </a:spcBef>
              <a:spcAft>
                <a:spcPts val="0"/>
              </a:spcAft>
              <a:buSzPts val="1500"/>
              <a:buNone/>
              <a:defRPr/>
            </a:lvl2pPr>
            <a:lvl3pPr lvl="2" rtl="0">
              <a:spcBef>
                <a:spcPts val="0"/>
              </a:spcBef>
              <a:spcAft>
                <a:spcPts val="0"/>
              </a:spcAft>
              <a:buSzPts val="1500"/>
              <a:buNone/>
              <a:defRPr/>
            </a:lvl3pPr>
            <a:lvl4pPr lvl="3" rtl="0">
              <a:spcBef>
                <a:spcPts val="0"/>
              </a:spcBef>
              <a:spcAft>
                <a:spcPts val="0"/>
              </a:spcAft>
              <a:buSzPts val="1500"/>
              <a:buNone/>
              <a:defRPr/>
            </a:lvl4pPr>
            <a:lvl5pPr lvl="4" rtl="0">
              <a:spcBef>
                <a:spcPts val="0"/>
              </a:spcBef>
              <a:spcAft>
                <a:spcPts val="0"/>
              </a:spcAft>
              <a:buSzPts val="1500"/>
              <a:buNone/>
              <a:defRPr/>
            </a:lvl5pPr>
            <a:lvl6pPr lvl="5" rtl="0">
              <a:spcBef>
                <a:spcPts val="0"/>
              </a:spcBef>
              <a:spcAft>
                <a:spcPts val="0"/>
              </a:spcAft>
              <a:buSzPts val="1500"/>
              <a:buNone/>
              <a:defRPr/>
            </a:lvl6pPr>
            <a:lvl7pPr lvl="6" rtl="0">
              <a:spcBef>
                <a:spcPts val="0"/>
              </a:spcBef>
              <a:spcAft>
                <a:spcPts val="0"/>
              </a:spcAft>
              <a:buSzPts val="1500"/>
              <a:buNone/>
              <a:defRPr/>
            </a:lvl7pPr>
            <a:lvl8pPr lvl="7" rtl="0">
              <a:spcBef>
                <a:spcPts val="0"/>
              </a:spcBef>
              <a:spcAft>
                <a:spcPts val="0"/>
              </a:spcAft>
              <a:buSzPts val="1500"/>
              <a:buNone/>
              <a:defRPr/>
            </a:lvl8pPr>
            <a:lvl9pPr lvl="8" rtl="0">
              <a:spcBef>
                <a:spcPts val="0"/>
              </a:spcBef>
              <a:spcAft>
                <a:spcPts val="0"/>
              </a:spcAft>
              <a:buSzPts val="1500"/>
              <a:buNone/>
              <a:defRPr/>
            </a:lvl9pPr>
          </a:lstStyle>
          <a:p>
            <a:endParaRPr/>
          </a:p>
        </p:txBody>
      </p:sp>
      <p:sp>
        <p:nvSpPr>
          <p:cNvPr id="352" name="Google Shape;352;p45"/>
          <p:cNvSpPr txBox="1"/>
          <p:nvPr/>
        </p:nvSpPr>
        <p:spPr>
          <a:xfrm>
            <a:off x="717176" y="6188049"/>
            <a:ext cx="7647300" cy="2769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200">
                <a:solidFill>
                  <a:srgbClr val="595959"/>
                </a:solidFill>
                <a:latin typeface="Calibri"/>
                <a:ea typeface="Calibri"/>
                <a:cs typeface="Calibri"/>
                <a:sym typeface="Calibri"/>
              </a:rPr>
              <a:t>Oregon Department of Education</a:t>
            </a:r>
            <a:endParaRPr sz="1500"/>
          </a:p>
        </p:txBody>
      </p:sp>
      <p:sp>
        <p:nvSpPr>
          <p:cNvPr id="353" name="Google Shape;353;p45"/>
          <p:cNvSpPr txBox="1">
            <a:spLocks noGrp="1"/>
          </p:cNvSpPr>
          <p:nvPr>
            <p:ph type="sldNum" idx="12"/>
          </p:nvPr>
        </p:nvSpPr>
        <p:spPr>
          <a:xfrm>
            <a:off x="8610600" y="6139793"/>
            <a:ext cx="2891100" cy="365100"/>
          </a:xfrm>
          <a:prstGeom prst="rect">
            <a:avLst/>
          </a:prstGeom>
          <a:noFill/>
          <a:ln>
            <a:noFill/>
          </a:ln>
        </p:spPr>
        <p:txBody>
          <a:bodyPr spcFirstLastPara="1" wrap="square" lIns="91425" tIns="45700" rIns="91425" bIns="45700"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showMasterSp="0" matchingName="Blue_9-Blank">
  <p:cSld name="Blue_9-Blank">
    <p:spTree>
      <p:nvGrpSpPr>
        <p:cNvPr id="1" name="Shape 354"/>
        <p:cNvGrpSpPr/>
        <p:nvPr/>
      </p:nvGrpSpPr>
      <p:grpSpPr>
        <a:xfrm>
          <a:off x="0" y="0"/>
          <a:ext cx="0" cy="0"/>
          <a:chOff x="0" y="0"/>
          <a:chExt cx="0" cy="0"/>
        </a:xfrm>
      </p:grpSpPr>
      <p:sp>
        <p:nvSpPr>
          <p:cNvPr id="355" name="Google Shape;355;p46"/>
          <p:cNvSpPr/>
          <p:nvPr/>
        </p:nvSpPr>
        <p:spPr>
          <a:xfrm>
            <a:off x="206188" y="215153"/>
            <a:ext cx="11774700" cy="6432300"/>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r>
              <a:rPr lang="en-US" sz="1900">
                <a:solidFill>
                  <a:schemeClr val="lt1"/>
                </a:solidFill>
                <a:latin typeface="Calibri"/>
                <a:ea typeface="Calibri"/>
                <a:cs typeface="Calibri"/>
                <a:sym typeface="Calibri"/>
              </a:rPr>
              <a:t>v</a:t>
            </a:r>
            <a:endParaRPr sz="1500"/>
          </a:p>
        </p:txBody>
      </p:sp>
      <p:sp>
        <p:nvSpPr>
          <p:cNvPr id="356" name="Google Shape;356;p46"/>
          <p:cNvSpPr txBox="1">
            <a:spLocks noGrp="1"/>
          </p:cNvSpPr>
          <p:nvPr>
            <p:ph type="body" idx="1"/>
          </p:nvPr>
        </p:nvSpPr>
        <p:spPr>
          <a:xfrm>
            <a:off x="717176" y="659958"/>
            <a:ext cx="10784400" cy="5398800"/>
          </a:xfrm>
          <a:prstGeom prst="rect">
            <a:avLst/>
          </a:prstGeom>
          <a:noFill/>
          <a:ln>
            <a:noFill/>
          </a:ln>
        </p:spPr>
        <p:txBody>
          <a:bodyPr spcFirstLastPara="1" wrap="square" lIns="91425" tIns="45700" rIns="91425" bIns="45700" anchor="t" anchorCtr="0">
            <a:normAutofit/>
          </a:bodyPr>
          <a:lstStyle>
            <a:lvl1pPr marL="457200" lvl="0" indent="-349250" algn="l" rtl="0">
              <a:lnSpc>
                <a:spcPct val="90000"/>
              </a:lnSpc>
              <a:spcBef>
                <a:spcPts val="1100"/>
              </a:spcBef>
              <a:spcAft>
                <a:spcPts val="0"/>
              </a:spcAft>
              <a:buClr>
                <a:schemeClr val="dk1"/>
              </a:buClr>
              <a:buSzPts val="1900"/>
              <a:buChar char="•"/>
              <a:defRPr/>
            </a:lvl1pPr>
            <a:lvl2pPr marL="914400" lvl="1" indent="-349250" algn="l" rtl="0">
              <a:lnSpc>
                <a:spcPct val="90000"/>
              </a:lnSpc>
              <a:spcBef>
                <a:spcPts val="500"/>
              </a:spcBef>
              <a:spcAft>
                <a:spcPts val="0"/>
              </a:spcAft>
              <a:buClr>
                <a:schemeClr val="dk1"/>
              </a:buClr>
              <a:buSzPts val="1900"/>
              <a:buChar char="•"/>
              <a:defRPr/>
            </a:lvl2pPr>
            <a:lvl3pPr marL="1371600" lvl="2" indent="-349250" algn="l" rtl="0">
              <a:lnSpc>
                <a:spcPct val="90000"/>
              </a:lnSpc>
              <a:spcBef>
                <a:spcPts val="500"/>
              </a:spcBef>
              <a:spcAft>
                <a:spcPts val="0"/>
              </a:spcAft>
              <a:buClr>
                <a:schemeClr val="dk1"/>
              </a:buClr>
              <a:buSzPts val="1900"/>
              <a:buChar char="•"/>
              <a:defRPr/>
            </a:lvl3pPr>
            <a:lvl4pPr marL="1828800" lvl="3" indent="-349250" algn="l" rtl="0">
              <a:lnSpc>
                <a:spcPct val="90000"/>
              </a:lnSpc>
              <a:spcBef>
                <a:spcPts val="500"/>
              </a:spcBef>
              <a:spcAft>
                <a:spcPts val="0"/>
              </a:spcAft>
              <a:buClr>
                <a:schemeClr val="dk1"/>
              </a:buClr>
              <a:buSzPts val="1900"/>
              <a:buChar char="•"/>
              <a:defRPr/>
            </a:lvl4pPr>
            <a:lvl5pPr marL="2286000" lvl="4" indent="-349250" algn="l" rtl="0">
              <a:lnSpc>
                <a:spcPct val="90000"/>
              </a:lnSpc>
              <a:spcBef>
                <a:spcPts val="500"/>
              </a:spcBef>
              <a:spcAft>
                <a:spcPts val="0"/>
              </a:spcAft>
              <a:buClr>
                <a:schemeClr val="dk1"/>
              </a:buClr>
              <a:buSzPts val="1900"/>
              <a:buChar char="•"/>
              <a:defRPr/>
            </a:lvl5pPr>
            <a:lvl6pPr marL="2743200" lvl="5" indent="-349250" algn="l" rtl="0">
              <a:lnSpc>
                <a:spcPct val="90000"/>
              </a:lnSpc>
              <a:spcBef>
                <a:spcPts val="500"/>
              </a:spcBef>
              <a:spcAft>
                <a:spcPts val="0"/>
              </a:spcAft>
              <a:buClr>
                <a:schemeClr val="dk1"/>
              </a:buClr>
              <a:buSzPts val="1900"/>
              <a:buChar char="•"/>
              <a:defRPr/>
            </a:lvl6pPr>
            <a:lvl7pPr marL="3200400" lvl="6" indent="-349250" algn="l" rtl="0">
              <a:lnSpc>
                <a:spcPct val="90000"/>
              </a:lnSpc>
              <a:spcBef>
                <a:spcPts val="500"/>
              </a:spcBef>
              <a:spcAft>
                <a:spcPts val="0"/>
              </a:spcAft>
              <a:buClr>
                <a:schemeClr val="dk1"/>
              </a:buClr>
              <a:buSzPts val="1900"/>
              <a:buChar char="•"/>
              <a:defRPr/>
            </a:lvl7pPr>
            <a:lvl8pPr marL="3657600" lvl="7" indent="-349250" algn="l" rtl="0">
              <a:lnSpc>
                <a:spcPct val="90000"/>
              </a:lnSpc>
              <a:spcBef>
                <a:spcPts val="500"/>
              </a:spcBef>
              <a:spcAft>
                <a:spcPts val="0"/>
              </a:spcAft>
              <a:buClr>
                <a:schemeClr val="dk1"/>
              </a:buClr>
              <a:buSzPts val="1900"/>
              <a:buChar char="•"/>
              <a:defRPr/>
            </a:lvl8pPr>
            <a:lvl9pPr marL="4114800" lvl="8" indent="-349250" algn="l" rtl="0">
              <a:lnSpc>
                <a:spcPct val="90000"/>
              </a:lnSpc>
              <a:spcBef>
                <a:spcPts val="500"/>
              </a:spcBef>
              <a:spcAft>
                <a:spcPts val="0"/>
              </a:spcAft>
              <a:buClr>
                <a:schemeClr val="dk1"/>
              </a:buClr>
              <a:buSzPts val="1900"/>
              <a:buChar char="•"/>
              <a:defRPr/>
            </a:lvl9pPr>
          </a:lstStyle>
          <a:p>
            <a:endParaRPr/>
          </a:p>
        </p:txBody>
      </p:sp>
      <p:sp>
        <p:nvSpPr>
          <p:cNvPr id="357" name="Google Shape;357;p46"/>
          <p:cNvSpPr txBox="1"/>
          <p:nvPr/>
        </p:nvSpPr>
        <p:spPr>
          <a:xfrm>
            <a:off x="717176" y="6188049"/>
            <a:ext cx="7647300" cy="2769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200">
                <a:solidFill>
                  <a:srgbClr val="595959"/>
                </a:solidFill>
                <a:latin typeface="Calibri"/>
                <a:ea typeface="Calibri"/>
                <a:cs typeface="Calibri"/>
                <a:sym typeface="Calibri"/>
              </a:rPr>
              <a:t>Oregon Department of Education</a:t>
            </a:r>
            <a:endParaRPr sz="1500"/>
          </a:p>
        </p:txBody>
      </p:sp>
      <p:sp>
        <p:nvSpPr>
          <p:cNvPr id="358" name="Google Shape;358;p46"/>
          <p:cNvSpPr txBox="1">
            <a:spLocks noGrp="1"/>
          </p:cNvSpPr>
          <p:nvPr>
            <p:ph type="sldNum" idx="12"/>
          </p:nvPr>
        </p:nvSpPr>
        <p:spPr>
          <a:xfrm>
            <a:off x="8610600" y="6139793"/>
            <a:ext cx="2891100" cy="365100"/>
          </a:xfrm>
          <a:prstGeom prst="rect">
            <a:avLst/>
          </a:prstGeom>
          <a:noFill/>
          <a:ln>
            <a:noFill/>
          </a:ln>
        </p:spPr>
        <p:txBody>
          <a:bodyPr spcFirstLastPara="1" wrap="square" lIns="91425" tIns="45700" rIns="91425" bIns="45700"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showMasterSp="0" matchingName="Blue_10-Large Type">
  <p:cSld name="Blue_10-Large Type">
    <p:bg>
      <p:bgPr>
        <a:solidFill>
          <a:schemeClr val="accent1"/>
        </a:solidFill>
        <a:effectLst/>
      </p:bgPr>
    </p:bg>
    <p:spTree>
      <p:nvGrpSpPr>
        <p:cNvPr id="1" name="Shape 359"/>
        <p:cNvGrpSpPr/>
        <p:nvPr/>
      </p:nvGrpSpPr>
      <p:grpSpPr>
        <a:xfrm>
          <a:off x="0" y="0"/>
          <a:ext cx="0" cy="0"/>
          <a:chOff x="0" y="0"/>
          <a:chExt cx="0" cy="0"/>
        </a:xfrm>
      </p:grpSpPr>
      <p:sp>
        <p:nvSpPr>
          <p:cNvPr id="360" name="Google Shape;360;p47"/>
          <p:cNvSpPr/>
          <p:nvPr/>
        </p:nvSpPr>
        <p:spPr>
          <a:xfrm>
            <a:off x="206188" y="215153"/>
            <a:ext cx="11774700" cy="6432300"/>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900">
              <a:solidFill>
                <a:schemeClr val="lt1"/>
              </a:solidFill>
              <a:latin typeface="Calibri"/>
              <a:ea typeface="Calibri"/>
              <a:cs typeface="Calibri"/>
              <a:sym typeface="Calibri"/>
            </a:endParaRPr>
          </a:p>
        </p:txBody>
      </p:sp>
      <p:pic>
        <p:nvPicPr>
          <p:cNvPr id="361" name="Google Shape;361;p47" descr="Decorative line break"/>
          <p:cNvPicPr preferRelativeResize="0"/>
          <p:nvPr/>
        </p:nvPicPr>
        <p:blipFill rotWithShape="1">
          <a:blip r:embed="rId2">
            <a:alphaModFix/>
          </a:blip>
          <a:srcRect/>
          <a:stretch/>
        </p:blipFill>
        <p:spPr>
          <a:xfrm>
            <a:off x="5452870" y="3848895"/>
            <a:ext cx="1286259" cy="24384"/>
          </a:xfrm>
          <a:prstGeom prst="rect">
            <a:avLst/>
          </a:prstGeom>
          <a:noFill/>
          <a:ln>
            <a:noFill/>
          </a:ln>
        </p:spPr>
      </p:pic>
      <p:sp>
        <p:nvSpPr>
          <p:cNvPr id="362" name="Google Shape;362;p47"/>
          <p:cNvSpPr txBox="1">
            <a:spLocks noGrp="1"/>
          </p:cNvSpPr>
          <p:nvPr>
            <p:ph type="ctrTitle"/>
          </p:nvPr>
        </p:nvSpPr>
        <p:spPr>
          <a:xfrm>
            <a:off x="1524000" y="1499125"/>
            <a:ext cx="9144000" cy="2387700"/>
          </a:xfrm>
          <a:prstGeom prst="rect">
            <a:avLst/>
          </a:prstGeom>
          <a:noFill/>
          <a:ln>
            <a:noFill/>
          </a:ln>
        </p:spPr>
        <p:txBody>
          <a:bodyPr spcFirstLastPara="1" wrap="square" lIns="91425" tIns="45700" rIns="91425" bIns="45700" anchor="b" anchorCtr="0">
            <a:noAutofit/>
          </a:bodyPr>
          <a:lstStyle>
            <a:lvl1pPr lvl="0" algn="ctr" rtl="0">
              <a:lnSpc>
                <a:spcPct val="90000"/>
              </a:lnSpc>
              <a:spcBef>
                <a:spcPts val="0"/>
              </a:spcBef>
              <a:spcAft>
                <a:spcPts val="0"/>
              </a:spcAft>
              <a:buClr>
                <a:schemeClr val="accent1"/>
              </a:buClr>
              <a:buSzPts val="12000"/>
              <a:buFont typeface="Calibri"/>
              <a:buNone/>
              <a:defRPr sz="12000">
                <a:solidFill>
                  <a:schemeClr val="accent1"/>
                </a:solidFill>
              </a:defRPr>
            </a:lvl1pPr>
            <a:lvl2pPr lvl="1" rtl="0">
              <a:spcBef>
                <a:spcPts val="0"/>
              </a:spcBef>
              <a:spcAft>
                <a:spcPts val="0"/>
              </a:spcAft>
              <a:buSzPts val="1500"/>
              <a:buNone/>
              <a:defRPr/>
            </a:lvl2pPr>
            <a:lvl3pPr lvl="2" rtl="0">
              <a:spcBef>
                <a:spcPts val="0"/>
              </a:spcBef>
              <a:spcAft>
                <a:spcPts val="0"/>
              </a:spcAft>
              <a:buSzPts val="1500"/>
              <a:buNone/>
              <a:defRPr/>
            </a:lvl3pPr>
            <a:lvl4pPr lvl="3" rtl="0">
              <a:spcBef>
                <a:spcPts val="0"/>
              </a:spcBef>
              <a:spcAft>
                <a:spcPts val="0"/>
              </a:spcAft>
              <a:buSzPts val="1500"/>
              <a:buNone/>
              <a:defRPr/>
            </a:lvl4pPr>
            <a:lvl5pPr lvl="4" rtl="0">
              <a:spcBef>
                <a:spcPts val="0"/>
              </a:spcBef>
              <a:spcAft>
                <a:spcPts val="0"/>
              </a:spcAft>
              <a:buSzPts val="1500"/>
              <a:buNone/>
              <a:defRPr/>
            </a:lvl5pPr>
            <a:lvl6pPr lvl="5" rtl="0">
              <a:spcBef>
                <a:spcPts val="0"/>
              </a:spcBef>
              <a:spcAft>
                <a:spcPts val="0"/>
              </a:spcAft>
              <a:buSzPts val="1500"/>
              <a:buNone/>
              <a:defRPr/>
            </a:lvl6pPr>
            <a:lvl7pPr lvl="6" rtl="0">
              <a:spcBef>
                <a:spcPts val="0"/>
              </a:spcBef>
              <a:spcAft>
                <a:spcPts val="0"/>
              </a:spcAft>
              <a:buSzPts val="1500"/>
              <a:buNone/>
              <a:defRPr/>
            </a:lvl7pPr>
            <a:lvl8pPr lvl="7" rtl="0">
              <a:spcBef>
                <a:spcPts val="0"/>
              </a:spcBef>
              <a:spcAft>
                <a:spcPts val="0"/>
              </a:spcAft>
              <a:buSzPts val="1500"/>
              <a:buNone/>
              <a:defRPr/>
            </a:lvl8pPr>
            <a:lvl9pPr lvl="8" rtl="0">
              <a:spcBef>
                <a:spcPts val="0"/>
              </a:spcBef>
              <a:spcAft>
                <a:spcPts val="0"/>
              </a:spcAft>
              <a:buSzPts val="1500"/>
              <a:buNone/>
              <a:defRPr/>
            </a:lvl9pPr>
          </a:lstStyle>
          <a:p>
            <a:endParaRPr/>
          </a:p>
        </p:txBody>
      </p:sp>
      <p:sp>
        <p:nvSpPr>
          <p:cNvPr id="363" name="Google Shape;363;p47"/>
          <p:cNvSpPr txBox="1">
            <a:spLocks noGrp="1"/>
          </p:cNvSpPr>
          <p:nvPr>
            <p:ph type="subTitle" idx="1"/>
          </p:nvPr>
        </p:nvSpPr>
        <p:spPr>
          <a:xfrm>
            <a:off x="1524000" y="4003184"/>
            <a:ext cx="9144000" cy="880500"/>
          </a:xfrm>
          <a:prstGeom prst="rect">
            <a:avLst/>
          </a:prstGeom>
          <a:noFill/>
          <a:ln>
            <a:noFill/>
          </a:ln>
        </p:spPr>
        <p:txBody>
          <a:bodyPr spcFirstLastPara="1" wrap="square" lIns="91425" tIns="45700" rIns="91425" bIns="45700" anchor="t" anchorCtr="0">
            <a:normAutofit/>
          </a:bodyPr>
          <a:lstStyle>
            <a:lvl1pPr lvl="0" algn="ctr" rtl="0">
              <a:lnSpc>
                <a:spcPct val="90000"/>
              </a:lnSpc>
              <a:spcBef>
                <a:spcPts val="1100"/>
              </a:spcBef>
              <a:spcAft>
                <a:spcPts val="0"/>
              </a:spcAft>
              <a:buClr>
                <a:schemeClr val="accent1"/>
              </a:buClr>
              <a:buSzPts val="2400"/>
              <a:buNone/>
              <a:defRPr sz="2400">
                <a:solidFill>
                  <a:schemeClr val="accent1"/>
                </a:solidFill>
              </a:defRPr>
            </a:lvl1pPr>
            <a:lvl2pPr lvl="1" algn="ctr" rtl="0">
              <a:lnSpc>
                <a:spcPct val="90000"/>
              </a:lnSpc>
              <a:spcBef>
                <a:spcPts val="500"/>
              </a:spcBef>
              <a:spcAft>
                <a:spcPts val="0"/>
              </a:spcAft>
              <a:buClr>
                <a:schemeClr val="dk1"/>
              </a:buClr>
              <a:buSzPts val="2000"/>
              <a:buNone/>
              <a:defRPr sz="2000"/>
            </a:lvl2pPr>
            <a:lvl3pPr lvl="2" algn="ctr" rtl="0">
              <a:lnSpc>
                <a:spcPct val="90000"/>
              </a:lnSpc>
              <a:spcBef>
                <a:spcPts val="500"/>
              </a:spcBef>
              <a:spcAft>
                <a:spcPts val="0"/>
              </a:spcAft>
              <a:buClr>
                <a:schemeClr val="dk1"/>
              </a:buClr>
              <a:buSzPts val="1900"/>
              <a:buNone/>
              <a:defRPr sz="1900"/>
            </a:lvl3pPr>
            <a:lvl4pPr lvl="3" algn="ctr" rtl="0">
              <a:lnSpc>
                <a:spcPct val="90000"/>
              </a:lnSpc>
              <a:spcBef>
                <a:spcPts val="500"/>
              </a:spcBef>
              <a:spcAft>
                <a:spcPts val="0"/>
              </a:spcAft>
              <a:buClr>
                <a:schemeClr val="dk1"/>
              </a:buClr>
              <a:buSzPts val="1600"/>
              <a:buNone/>
              <a:defRPr sz="1600"/>
            </a:lvl4pPr>
            <a:lvl5pPr lvl="4" algn="ctr" rtl="0">
              <a:lnSpc>
                <a:spcPct val="90000"/>
              </a:lnSpc>
              <a:spcBef>
                <a:spcPts val="500"/>
              </a:spcBef>
              <a:spcAft>
                <a:spcPts val="0"/>
              </a:spcAft>
              <a:buClr>
                <a:schemeClr val="dk1"/>
              </a:buClr>
              <a:buSzPts val="1600"/>
              <a:buNone/>
              <a:defRPr sz="1600"/>
            </a:lvl5pPr>
            <a:lvl6pPr lvl="5" algn="ctr" rtl="0">
              <a:lnSpc>
                <a:spcPct val="90000"/>
              </a:lnSpc>
              <a:spcBef>
                <a:spcPts val="500"/>
              </a:spcBef>
              <a:spcAft>
                <a:spcPts val="0"/>
              </a:spcAft>
              <a:buClr>
                <a:schemeClr val="dk1"/>
              </a:buClr>
              <a:buSzPts val="1600"/>
              <a:buNone/>
              <a:defRPr sz="1600"/>
            </a:lvl6pPr>
            <a:lvl7pPr lvl="6" algn="ctr" rtl="0">
              <a:lnSpc>
                <a:spcPct val="90000"/>
              </a:lnSpc>
              <a:spcBef>
                <a:spcPts val="500"/>
              </a:spcBef>
              <a:spcAft>
                <a:spcPts val="0"/>
              </a:spcAft>
              <a:buClr>
                <a:schemeClr val="dk1"/>
              </a:buClr>
              <a:buSzPts val="1600"/>
              <a:buNone/>
              <a:defRPr sz="1600"/>
            </a:lvl7pPr>
            <a:lvl8pPr lvl="7" algn="ctr" rtl="0">
              <a:lnSpc>
                <a:spcPct val="90000"/>
              </a:lnSpc>
              <a:spcBef>
                <a:spcPts val="500"/>
              </a:spcBef>
              <a:spcAft>
                <a:spcPts val="0"/>
              </a:spcAft>
              <a:buClr>
                <a:schemeClr val="dk1"/>
              </a:buClr>
              <a:buSzPts val="1600"/>
              <a:buNone/>
              <a:defRPr sz="1600"/>
            </a:lvl8pPr>
            <a:lvl9pPr lvl="8" algn="ctr" rtl="0">
              <a:lnSpc>
                <a:spcPct val="90000"/>
              </a:lnSpc>
              <a:spcBef>
                <a:spcPts val="500"/>
              </a:spcBef>
              <a:spcAft>
                <a:spcPts val="0"/>
              </a:spcAft>
              <a:buClr>
                <a:schemeClr val="dk1"/>
              </a:buClr>
              <a:buSzPts val="1600"/>
              <a:buNone/>
              <a:defRPr sz="1600"/>
            </a:lvl9pPr>
          </a:lstStyle>
          <a:p>
            <a:endParaRPr/>
          </a:p>
        </p:txBody>
      </p:sp>
      <p:sp>
        <p:nvSpPr>
          <p:cNvPr id="364" name="Google Shape;364;p47"/>
          <p:cNvSpPr txBox="1"/>
          <p:nvPr/>
        </p:nvSpPr>
        <p:spPr>
          <a:xfrm>
            <a:off x="717176" y="6188049"/>
            <a:ext cx="7647300" cy="2769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200">
                <a:solidFill>
                  <a:srgbClr val="595959"/>
                </a:solidFill>
                <a:latin typeface="Calibri"/>
                <a:ea typeface="Calibri"/>
                <a:cs typeface="Calibri"/>
                <a:sym typeface="Calibri"/>
              </a:rPr>
              <a:t>Oregon Department of Education</a:t>
            </a:r>
            <a:endParaRPr sz="1500"/>
          </a:p>
        </p:txBody>
      </p:sp>
      <p:sp>
        <p:nvSpPr>
          <p:cNvPr id="365" name="Google Shape;365;p47"/>
          <p:cNvSpPr txBox="1">
            <a:spLocks noGrp="1"/>
          </p:cNvSpPr>
          <p:nvPr>
            <p:ph type="sldNum" idx="12"/>
          </p:nvPr>
        </p:nvSpPr>
        <p:spPr>
          <a:xfrm>
            <a:off x="8610600" y="6139793"/>
            <a:ext cx="2891100" cy="365100"/>
          </a:xfrm>
          <a:prstGeom prst="rect">
            <a:avLst/>
          </a:prstGeom>
          <a:noFill/>
          <a:ln>
            <a:noFill/>
          </a:ln>
        </p:spPr>
        <p:txBody>
          <a:bodyPr spcFirstLastPara="1" wrap="square" lIns="91425" tIns="45700" rIns="91425" bIns="45700"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showMasterSp="0" matchingName="Blue_11-Follow Us">
  <p:cSld name="Blue_11-Follow Us">
    <p:bg>
      <p:bgPr>
        <a:solidFill>
          <a:schemeClr val="accent1"/>
        </a:solidFill>
        <a:effectLst/>
      </p:bgPr>
    </p:bg>
    <p:spTree>
      <p:nvGrpSpPr>
        <p:cNvPr id="1" name="Shape 366"/>
        <p:cNvGrpSpPr/>
        <p:nvPr/>
      </p:nvGrpSpPr>
      <p:grpSpPr>
        <a:xfrm>
          <a:off x="0" y="0"/>
          <a:ext cx="0" cy="0"/>
          <a:chOff x="0" y="0"/>
          <a:chExt cx="0" cy="0"/>
        </a:xfrm>
      </p:grpSpPr>
      <p:sp>
        <p:nvSpPr>
          <p:cNvPr id="367" name="Google Shape;367;p48"/>
          <p:cNvSpPr/>
          <p:nvPr/>
        </p:nvSpPr>
        <p:spPr>
          <a:xfrm>
            <a:off x="206188" y="215153"/>
            <a:ext cx="11774700" cy="6432300"/>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900">
              <a:solidFill>
                <a:schemeClr val="lt1"/>
              </a:solidFill>
              <a:latin typeface="Calibri"/>
              <a:ea typeface="Calibri"/>
              <a:cs typeface="Calibri"/>
              <a:sym typeface="Calibri"/>
            </a:endParaRPr>
          </a:p>
        </p:txBody>
      </p:sp>
      <p:pic>
        <p:nvPicPr>
          <p:cNvPr id="368" name="Google Shape;368;p48" descr="Decorative line break"/>
          <p:cNvPicPr preferRelativeResize="0"/>
          <p:nvPr/>
        </p:nvPicPr>
        <p:blipFill rotWithShape="1">
          <a:blip r:embed="rId2">
            <a:alphaModFix/>
          </a:blip>
          <a:srcRect/>
          <a:stretch/>
        </p:blipFill>
        <p:spPr>
          <a:xfrm>
            <a:off x="5452870" y="3848895"/>
            <a:ext cx="1286259" cy="24384"/>
          </a:xfrm>
          <a:prstGeom prst="rect">
            <a:avLst/>
          </a:prstGeom>
          <a:noFill/>
          <a:ln>
            <a:noFill/>
          </a:ln>
        </p:spPr>
      </p:pic>
      <p:sp>
        <p:nvSpPr>
          <p:cNvPr id="369" name="Google Shape;369;p48"/>
          <p:cNvSpPr txBox="1">
            <a:spLocks noGrp="1"/>
          </p:cNvSpPr>
          <p:nvPr>
            <p:ph type="ctrTitle"/>
          </p:nvPr>
        </p:nvSpPr>
        <p:spPr>
          <a:xfrm>
            <a:off x="1524000" y="1499125"/>
            <a:ext cx="9144000" cy="2387700"/>
          </a:xfrm>
          <a:prstGeom prst="rect">
            <a:avLst/>
          </a:prstGeom>
          <a:noFill/>
          <a:ln>
            <a:noFill/>
          </a:ln>
        </p:spPr>
        <p:txBody>
          <a:bodyPr spcFirstLastPara="1" wrap="square" lIns="91425" tIns="45700" rIns="91425" bIns="45700" anchor="b" anchorCtr="0">
            <a:noAutofit/>
          </a:bodyPr>
          <a:lstStyle>
            <a:lvl1pPr lvl="0" algn="ctr" rtl="0">
              <a:lnSpc>
                <a:spcPct val="90000"/>
              </a:lnSpc>
              <a:spcBef>
                <a:spcPts val="0"/>
              </a:spcBef>
              <a:spcAft>
                <a:spcPts val="0"/>
              </a:spcAft>
              <a:buClr>
                <a:schemeClr val="accent1"/>
              </a:buClr>
              <a:buSzPts val="12000"/>
              <a:buFont typeface="Calibri"/>
              <a:buNone/>
              <a:defRPr sz="12000">
                <a:solidFill>
                  <a:schemeClr val="accent1"/>
                </a:solidFill>
              </a:defRPr>
            </a:lvl1pPr>
            <a:lvl2pPr lvl="1" rtl="0">
              <a:spcBef>
                <a:spcPts val="0"/>
              </a:spcBef>
              <a:spcAft>
                <a:spcPts val="0"/>
              </a:spcAft>
              <a:buSzPts val="1500"/>
              <a:buNone/>
              <a:defRPr/>
            </a:lvl2pPr>
            <a:lvl3pPr lvl="2" rtl="0">
              <a:spcBef>
                <a:spcPts val="0"/>
              </a:spcBef>
              <a:spcAft>
                <a:spcPts val="0"/>
              </a:spcAft>
              <a:buSzPts val="1500"/>
              <a:buNone/>
              <a:defRPr/>
            </a:lvl3pPr>
            <a:lvl4pPr lvl="3" rtl="0">
              <a:spcBef>
                <a:spcPts val="0"/>
              </a:spcBef>
              <a:spcAft>
                <a:spcPts val="0"/>
              </a:spcAft>
              <a:buSzPts val="1500"/>
              <a:buNone/>
              <a:defRPr/>
            </a:lvl4pPr>
            <a:lvl5pPr lvl="4" rtl="0">
              <a:spcBef>
                <a:spcPts val="0"/>
              </a:spcBef>
              <a:spcAft>
                <a:spcPts val="0"/>
              </a:spcAft>
              <a:buSzPts val="1500"/>
              <a:buNone/>
              <a:defRPr/>
            </a:lvl5pPr>
            <a:lvl6pPr lvl="5" rtl="0">
              <a:spcBef>
                <a:spcPts val="0"/>
              </a:spcBef>
              <a:spcAft>
                <a:spcPts val="0"/>
              </a:spcAft>
              <a:buSzPts val="1500"/>
              <a:buNone/>
              <a:defRPr/>
            </a:lvl6pPr>
            <a:lvl7pPr lvl="6" rtl="0">
              <a:spcBef>
                <a:spcPts val="0"/>
              </a:spcBef>
              <a:spcAft>
                <a:spcPts val="0"/>
              </a:spcAft>
              <a:buSzPts val="1500"/>
              <a:buNone/>
              <a:defRPr/>
            </a:lvl7pPr>
            <a:lvl8pPr lvl="7" rtl="0">
              <a:spcBef>
                <a:spcPts val="0"/>
              </a:spcBef>
              <a:spcAft>
                <a:spcPts val="0"/>
              </a:spcAft>
              <a:buSzPts val="1500"/>
              <a:buNone/>
              <a:defRPr/>
            </a:lvl8pPr>
            <a:lvl9pPr lvl="8" rtl="0">
              <a:spcBef>
                <a:spcPts val="0"/>
              </a:spcBef>
              <a:spcAft>
                <a:spcPts val="0"/>
              </a:spcAft>
              <a:buSzPts val="1500"/>
              <a:buNone/>
              <a:defRPr/>
            </a:lvl9pPr>
          </a:lstStyle>
          <a:p>
            <a:endParaRPr/>
          </a:p>
        </p:txBody>
      </p:sp>
      <p:pic>
        <p:nvPicPr>
          <p:cNvPr id="370" name="Google Shape;370;p48" descr="Twitter icon"/>
          <p:cNvPicPr preferRelativeResize="0"/>
          <p:nvPr/>
        </p:nvPicPr>
        <p:blipFill rotWithShape="1">
          <a:blip r:embed="rId3">
            <a:alphaModFix/>
          </a:blip>
          <a:srcRect/>
          <a:stretch/>
        </p:blipFill>
        <p:spPr>
          <a:xfrm>
            <a:off x="2718290" y="4043402"/>
            <a:ext cx="500040" cy="500040"/>
          </a:xfrm>
          <a:prstGeom prst="rect">
            <a:avLst/>
          </a:prstGeom>
          <a:noFill/>
          <a:ln>
            <a:noFill/>
          </a:ln>
        </p:spPr>
      </p:pic>
      <p:pic>
        <p:nvPicPr>
          <p:cNvPr id="371" name="Google Shape;371;p48" descr="Facebook icon"/>
          <p:cNvPicPr preferRelativeResize="0"/>
          <p:nvPr/>
        </p:nvPicPr>
        <p:blipFill rotWithShape="1">
          <a:blip r:embed="rId4">
            <a:alphaModFix/>
          </a:blip>
          <a:srcRect/>
          <a:stretch/>
        </p:blipFill>
        <p:spPr>
          <a:xfrm>
            <a:off x="9024960" y="4043402"/>
            <a:ext cx="500040" cy="500040"/>
          </a:xfrm>
          <a:prstGeom prst="rect">
            <a:avLst/>
          </a:prstGeom>
          <a:noFill/>
          <a:ln>
            <a:noFill/>
          </a:ln>
        </p:spPr>
      </p:pic>
      <p:sp>
        <p:nvSpPr>
          <p:cNvPr id="372" name="Google Shape;372;p48"/>
          <p:cNvSpPr txBox="1"/>
          <p:nvPr/>
        </p:nvSpPr>
        <p:spPr>
          <a:xfrm>
            <a:off x="2718290" y="4043402"/>
            <a:ext cx="6806700" cy="46170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chemeClr val="accent1"/>
              </a:buClr>
              <a:buSzPts val="2400"/>
              <a:buFont typeface="Calibri"/>
              <a:buNone/>
            </a:pPr>
            <a:r>
              <a:rPr lang="en-US" sz="2400">
                <a:solidFill>
                  <a:schemeClr val="accent1"/>
                </a:solidFill>
                <a:latin typeface="Calibri"/>
                <a:ea typeface="Calibri"/>
                <a:cs typeface="Calibri"/>
                <a:sym typeface="Calibri"/>
              </a:rPr>
              <a:t>twitter.com/ORDeptEd | fb.com/ORDeptEd</a:t>
            </a:r>
            <a:endParaRPr sz="2400">
              <a:solidFill>
                <a:schemeClr val="accent1"/>
              </a:solidFill>
              <a:latin typeface="Calibri"/>
              <a:ea typeface="Calibri"/>
              <a:cs typeface="Calibri"/>
              <a:sym typeface="Calibri"/>
            </a:endParaRPr>
          </a:p>
        </p:txBody>
      </p:sp>
      <p:sp>
        <p:nvSpPr>
          <p:cNvPr id="373" name="Google Shape;373;p48"/>
          <p:cNvSpPr txBox="1"/>
          <p:nvPr/>
        </p:nvSpPr>
        <p:spPr>
          <a:xfrm>
            <a:off x="717176" y="6188049"/>
            <a:ext cx="7647300" cy="2769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200">
                <a:solidFill>
                  <a:srgbClr val="595959"/>
                </a:solidFill>
                <a:latin typeface="Calibri"/>
                <a:ea typeface="Calibri"/>
                <a:cs typeface="Calibri"/>
                <a:sym typeface="Calibri"/>
              </a:rPr>
              <a:t>Oregon Department of Education</a:t>
            </a:r>
            <a:endParaRPr sz="1500"/>
          </a:p>
        </p:txBody>
      </p:sp>
      <p:sp>
        <p:nvSpPr>
          <p:cNvPr id="374" name="Google Shape;374;p48"/>
          <p:cNvSpPr txBox="1">
            <a:spLocks noGrp="1"/>
          </p:cNvSpPr>
          <p:nvPr>
            <p:ph type="sldNum" idx="12"/>
          </p:nvPr>
        </p:nvSpPr>
        <p:spPr>
          <a:xfrm>
            <a:off x="8610600" y="6139793"/>
            <a:ext cx="2891100" cy="365100"/>
          </a:xfrm>
          <a:prstGeom prst="rect">
            <a:avLst/>
          </a:prstGeom>
          <a:noFill/>
          <a:ln>
            <a:noFill/>
          </a:ln>
        </p:spPr>
        <p:txBody>
          <a:bodyPr spcFirstLastPara="1" wrap="square" lIns="91425" tIns="45700" rIns="91425" bIns="45700"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showMasterSp="0" matchingName="Green_1-Title Slide">
  <p:cSld name="Green_1-Title Slide">
    <p:bg>
      <p:bgPr>
        <a:solidFill>
          <a:schemeClr val="accent5"/>
        </a:solidFill>
        <a:effectLst/>
      </p:bgPr>
    </p:bg>
    <p:spTree>
      <p:nvGrpSpPr>
        <p:cNvPr id="1" name="Shape 375"/>
        <p:cNvGrpSpPr/>
        <p:nvPr/>
      </p:nvGrpSpPr>
      <p:grpSpPr>
        <a:xfrm>
          <a:off x="0" y="0"/>
          <a:ext cx="0" cy="0"/>
          <a:chOff x="0" y="0"/>
          <a:chExt cx="0" cy="0"/>
        </a:xfrm>
      </p:grpSpPr>
      <p:sp>
        <p:nvSpPr>
          <p:cNvPr id="376" name="Google Shape;376;p49"/>
          <p:cNvSpPr/>
          <p:nvPr/>
        </p:nvSpPr>
        <p:spPr>
          <a:xfrm>
            <a:off x="206188" y="215153"/>
            <a:ext cx="11774700" cy="6432300"/>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900">
              <a:solidFill>
                <a:schemeClr val="lt1"/>
              </a:solidFill>
              <a:latin typeface="Calibri"/>
              <a:ea typeface="Calibri"/>
              <a:cs typeface="Calibri"/>
              <a:sym typeface="Calibri"/>
            </a:endParaRPr>
          </a:p>
        </p:txBody>
      </p:sp>
      <p:sp>
        <p:nvSpPr>
          <p:cNvPr id="377" name="Google Shape;377;p49"/>
          <p:cNvSpPr/>
          <p:nvPr/>
        </p:nvSpPr>
        <p:spPr>
          <a:xfrm>
            <a:off x="206188" y="5948082"/>
            <a:ext cx="11774700" cy="699300"/>
          </a:xfrm>
          <a:prstGeom prst="rect">
            <a:avLst/>
          </a:prstGeom>
          <a:solidFill>
            <a:srgbClr val="F0F4E6"/>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900">
              <a:solidFill>
                <a:schemeClr val="lt1"/>
              </a:solidFill>
              <a:latin typeface="Calibri"/>
              <a:ea typeface="Calibri"/>
              <a:cs typeface="Calibri"/>
              <a:sym typeface="Calibri"/>
            </a:endParaRPr>
          </a:p>
        </p:txBody>
      </p:sp>
      <p:pic>
        <p:nvPicPr>
          <p:cNvPr id="378" name="Google Shape;378;p49" descr="Decorative line break"/>
          <p:cNvPicPr preferRelativeResize="0"/>
          <p:nvPr/>
        </p:nvPicPr>
        <p:blipFill rotWithShape="1">
          <a:blip r:embed="rId2">
            <a:alphaModFix/>
          </a:blip>
          <a:srcRect/>
          <a:stretch/>
        </p:blipFill>
        <p:spPr>
          <a:xfrm>
            <a:off x="5452870" y="3472133"/>
            <a:ext cx="1286259" cy="24384"/>
          </a:xfrm>
          <a:prstGeom prst="rect">
            <a:avLst/>
          </a:prstGeom>
          <a:noFill/>
          <a:ln>
            <a:noFill/>
          </a:ln>
        </p:spPr>
      </p:pic>
      <p:sp>
        <p:nvSpPr>
          <p:cNvPr id="379" name="Google Shape;379;p49"/>
          <p:cNvSpPr txBox="1">
            <a:spLocks noGrp="1"/>
          </p:cNvSpPr>
          <p:nvPr>
            <p:ph type="ctrTitle"/>
          </p:nvPr>
        </p:nvSpPr>
        <p:spPr>
          <a:xfrm>
            <a:off x="1524000" y="2486701"/>
            <a:ext cx="9144000" cy="1023300"/>
          </a:xfrm>
          <a:prstGeom prst="rect">
            <a:avLst/>
          </a:prstGeom>
          <a:noFill/>
          <a:ln>
            <a:noFill/>
          </a:ln>
        </p:spPr>
        <p:txBody>
          <a:bodyPr spcFirstLastPara="1" wrap="square" lIns="91425" tIns="45700" rIns="91425" bIns="45700" anchor="b" anchorCtr="0">
            <a:normAutofit/>
          </a:bodyPr>
          <a:lstStyle>
            <a:lvl1pPr lvl="0" algn="ctr" rtl="0">
              <a:lnSpc>
                <a:spcPct val="90000"/>
              </a:lnSpc>
              <a:spcBef>
                <a:spcPts val="0"/>
              </a:spcBef>
              <a:spcAft>
                <a:spcPts val="0"/>
              </a:spcAft>
              <a:buClr>
                <a:schemeClr val="accent5"/>
              </a:buClr>
              <a:buSzPts val="5500"/>
              <a:buFont typeface="Calibri"/>
              <a:buNone/>
              <a:defRPr sz="5500">
                <a:solidFill>
                  <a:schemeClr val="accent5"/>
                </a:solidFill>
              </a:defRPr>
            </a:lvl1pPr>
            <a:lvl2pPr lvl="1" rtl="0">
              <a:spcBef>
                <a:spcPts val="0"/>
              </a:spcBef>
              <a:spcAft>
                <a:spcPts val="0"/>
              </a:spcAft>
              <a:buSzPts val="1500"/>
              <a:buNone/>
              <a:defRPr/>
            </a:lvl2pPr>
            <a:lvl3pPr lvl="2" rtl="0">
              <a:spcBef>
                <a:spcPts val="0"/>
              </a:spcBef>
              <a:spcAft>
                <a:spcPts val="0"/>
              </a:spcAft>
              <a:buSzPts val="1500"/>
              <a:buNone/>
              <a:defRPr/>
            </a:lvl3pPr>
            <a:lvl4pPr lvl="3" rtl="0">
              <a:spcBef>
                <a:spcPts val="0"/>
              </a:spcBef>
              <a:spcAft>
                <a:spcPts val="0"/>
              </a:spcAft>
              <a:buSzPts val="1500"/>
              <a:buNone/>
              <a:defRPr/>
            </a:lvl4pPr>
            <a:lvl5pPr lvl="4" rtl="0">
              <a:spcBef>
                <a:spcPts val="0"/>
              </a:spcBef>
              <a:spcAft>
                <a:spcPts val="0"/>
              </a:spcAft>
              <a:buSzPts val="1500"/>
              <a:buNone/>
              <a:defRPr/>
            </a:lvl5pPr>
            <a:lvl6pPr lvl="5" rtl="0">
              <a:spcBef>
                <a:spcPts val="0"/>
              </a:spcBef>
              <a:spcAft>
                <a:spcPts val="0"/>
              </a:spcAft>
              <a:buSzPts val="1500"/>
              <a:buNone/>
              <a:defRPr/>
            </a:lvl6pPr>
            <a:lvl7pPr lvl="6" rtl="0">
              <a:spcBef>
                <a:spcPts val="0"/>
              </a:spcBef>
              <a:spcAft>
                <a:spcPts val="0"/>
              </a:spcAft>
              <a:buSzPts val="1500"/>
              <a:buNone/>
              <a:defRPr/>
            </a:lvl7pPr>
            <a:lvl8pPr lvl="7" rtl="0">
              <a:spcBef>
                <a:spcPts val="0"/>
              </a:spcBef>
              <a:spcAft>
                <a:spcPts val="0"/>
              </a:spcAft>
              <a:buSzPts val="1500"/>
              <a:buNone/>
              <a:defRPr/>
            </a:lvl8pPr>
            <a:lvl9pPr lvl="8" rtl="0">
              <a:spcBef>
                <a:spcPts val="0"/>
              </a:spcBef>
              <a:spcAft>
                <a:spcPts val="0"/>
              </a:spcAft>
              <a:buSzPts val="1500"/>
              <a:buNone/>
              <a:defRPr/>
            </a:lvl9pPr>
          </a:lstStyle>
          <a:p>
            <a:endParaRPr/>
          </a:p>
        </p:txBody>
      </p:sp>
      <p:sp>
        <p:nvSpPr>
          <p:cNvPr id="380" name="Google Shape;380;p49"/>
          <p:cNvSpPr txBox="1">
            <a:spLocks noGrp="1"/>
          </p:cNvSpPr>
          <p:nvPr>
            <p:ph type="subTitle" idx="1"/>
          </p:nvPr>
        </p:nvSpPr>
        <p:spPr>
          <a:xfrm>
            <a:off x="1524000" y="3602038"/>
            <a:ext cx="9144000" cy="1655700"/>
          </a:xfrm>
          <a:prstGeom prst="rect">
            <a:avLst/>
          </a:prstGeom>
          <a:noFill/>
          <a:ln>
            <a:noFill/>
          </a:ln>
        </p:spPr>
        <p:txBody>
          <a:bodyPr spcFirstLastPara="1" wrap="square" lIns="91425" tIns="45700" rIns="91425" bIns="45700" anchor="t" anchorCtr="0">
            <a:normAutofit/>
          </a:bodyPr>
          <a:lstStyle>
            <a:lvl1pPr lvl="0" algn="ctr" rtl="0">
              <a:lnSpc>
                <a:spcPct val="90000"/>
              </a:lnSpc>
              <a:spcBef>
                <a:spcPts val="1100"/>
              </a:spcBef>
              <a:spcAft>
                <a:spcPts val="0"/>
              </a:spcAft>
              <a:buClr>
                <a:schemeClr val="accent5"/>
              </a:buClr>
              <a:buSzPts val="2400"/>
              <a:buNone/>
              <a:defRPr sz="2400">
                <a:solidFill>
                  <a:schemeClr val="accent5"/>
                </a:solidFill>
              </a:defRPr>
            </a:lvl1pPr>
            <a:lvl2pPr lvl="1" algn="ctr" rtl="0">
              <a:lnSpc>
                <a:spcPct val="90000"/>
              </a:lnSpc>
              <a:spcBef>
                <a:spcPts val="500"/>
              </a:spcBef>
              <a:spcAft>
                <a:spcPts val="0"/>
              </a:spcAft>
              <a:buClr>
                <a:schemeClr val="dk1"/>
              </a:buClr>
              <a:buSzPts val="2000"/>
              <a:buNone/>
              <a:defRPr sz="2000"/>
            </a:lvl2pPr>
            <a:lvl3pPr lvl="2" algn="ctr" rtl="0">
              <a:lnSpc>
                <a:spcPct val="90000"/>
              </a:lnSpc>
              <a:spcBef>
                <a:spcPts val="500"/>
              </a:spcBef>
              <a:spcAft>
                <a:spcPts val="0"/>
              </a:spcAft>
              <a:buClr>
                <a:schemeClr val="dk1"/>
              </a:buClr>
              <a:buSzPts val="1900"/>
              <a:buNone/>
              <a:defRPr sz="1900"/>
            </a:lvl3pPr>
            <a:lvl4pPr lvl="3" algn="ctr" rtl="0">
              <a:lnSpc>
                <a:spcPct val="90000"/>
              </a:lnSpc>
              <a:spcBef>
                <a:spcPts val="500"/>
              </a:spcBef>
              <a:spcAft>
                <a:spcPts val="0"/>
              </a:spcAft>
              <a:buClr>
                <a:schemeClr val="dk1"/>
              </a:buClr>
              <a:buSzPts val="1600"/>
              <a:buNone/>
              <a:defRPr sz="1600"/>
            </a:lvl4pPr>
            <a:lvl5pPr lvl="4" algn="ctr" rtl="0">
              <a:lnSpc>
                <a:spcPct val="90000"/>
              </a:lnSpc>
              <a:spcBef>
                <a:spcPts val="500"/>
              </a:spcBef>
              <a:spcAft>
                <a:spcPts val="0"/>
              </a:spcAft>
              <a:buClr>
                <a:schemeClr val="dk1"/>
              </a:buClr>
              <a:buSzPts val="1600"/>
              <a:buNone/>
              <a:defRPr sz="1600"/>
            </a:lvl5pPr>
            <a:lvl6pPr lvl="5" algn="ctr" rtl="0">
              <a:lnSpc>
                <a:spcPct val="90000"/>
              </a:lnSpc>
              <a:spcBef>
                <a:spcPts val="500"/>
              </a:spcBef>
              <a:spcAft>
                <a:spcPts val="0"/>
              </a:spcAft>
              <a:buClr>
                <a:schemeClr val="dk1"/>
              </a:buClr>
              <a:buSzPts val="1600"/>
              <a:buNone/>
              <a:defRPr sz="1600"/>
            </a:lvl6pPr>
            <a:lvl7pPr lvl="6" algn="ctr" rtl="0">
              <a:lnSpc>
                <a:spcPct val="90000"/>
              </a:lnSpc>
              <a:spcBef>
                <a:spcPts val="500"/>
              </a:spcBef>
              <a:spcAft>
                <a:spcPts val="0"/>
              </a:spcAft>
              <a:buClr>
                <a:schemeClr val="dk1"/>
              </a:buClr>
              <a:buSzPts val="1600"/>
              <a:buNone/>
              <a:defRPr sz="1600"/>
            </a:lvl7pPr>
            <a:lvl8pPr lvl="7" algn="ctr" rtl="0">
              <a:lnSpc>
                <a:spcPct val="90000"/>
              </a:lnSpc>
              <a:spcBef>
                <a:spcPts val="500"/>
              </a:spcBef>
              <a:spcAft>
                <a:spcPts val="0"/>
              </a:spcAft>
              <a:buClr>
                <a:schemeClr val="dk1"/>
              </a:buClr>
              <a:buSzPts val="1600"/>
              <a:buNone/>
              <a:defRPr sz="1600"/>
            </a:lvl8pPr>
            <a:lvl9pPr lvl="8" algn="ctr" rtl="0">
              <a:lnSpc>
                <a:spcPct val="90000"/>
              </a:lnSpc>
              <a:spcBef>
                <a:spcPts val="500"/>
              </a:spcBef>
              <a:spcAft>
                <a:spcPts val="0"/>
              </a:spcAft>
              <a:buClr>
                <a:schemeClr val="dk1"/>
              </a:buClr>
              <a:buSzPts val="1600"/>
              <a:buNone/>
              <a:defRPr sz="1600"/>
            </a:lvl9pPr>
          </a:lstStyle>
          <a:p>
            <a:endParaRPr/>
          </a:p>
        </p:txBody>
      </p:sp>
      <p:pic>
        <p:nvPicPr>
          <p:cNvPr id="381" name="Google Shape;381;p49" descr="Oregon Department of Education Logo"/>
          <p:cNvPicPr preferRelativeResize="0"/>
          <p:nvPr/>
        </p:nvPicPr>
        <p:blipFill rotWithShape="1">
          <a:blip r:embed="rId3">
            <a:alphaModFix/>
          </a:blip>
          <a:srcRect/>
          <a:stretch/>
        </p:blipFill>
        <p:spPr>
          <a:xfrm>
            <a:off x="5033770" y="214049"/>
            <a:ext cx="2124458" cy="2167130"/>
          </a:xfrm>
          <a:prstGeom prst="rect">
            <a:avLst/>
          </a:prstGeom>
          <a:noFill/>
          <a:ln>
            <a:noFill/>
          </a:ln>
        </p:spPr>
      </p:pic>
      <p:sp>
        <p:nvSpPr>
          <p:cNvPr id="382" name="Google Shape;382;p49"/>
          <p:cNvSpPr txBox="1"/>
          <p:nvPr/>
        </p:nvSpPr>
        <p:spPr>
          <a:xfrm>
            <a:off x="717176" y="6188049"/>
            <a:ext cx="7647300" cy="2769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200">
                <a:solidFill>
                  <a:srgbClr val="595959"/>
                </a:solidFill>
                <a:latin typeface="Calibri"/>
                <a:ea typeface="Calibri"/>
                <a:cs typeface="Calibri"/>
                <a:sym typeface="Calibri"/>
              </a:rPr>
              <a:t>Oregon Department of Education</a:t>
            </a:r>
            <a:endParaRPr sz="1500"/>
          </a:p>
        </p:txBody>
      </p:sp>
      <p:sp>
        <p:nvSpPr>
          <p:cNvPr id="383" name="Google Shape;383;p49"/>
          <p:cNvSpPr txBox="1">
            <a:spLocks noGrp="1"/>
          </p:cNvSpPr>
          <p:nvPr>
            <p:ph type="sldNum" idx="12"/>
          </p:nvPr>
        </p:nvSpPr>
        <p:spPr>
          <a:xfrm>
            <a:off x="8610600" y="6139793"/>
            <a:ext cx="2891100" cy="365100"/>
          </a:xfrm>
          <a:prstGeom prst="rect">
            <a:avLst/>
          </a:prstGeom>
          <a:noFill/>
          <a:ln>
            <a:noFill/>
          </a:ln>
        </p:spPr>
        <p:txBody>
          <a:bodyPr spcFirstLastPara="1" wrap="square" lIns="91425" tIns="45700" rIns="91425" bIns="45700"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showMasterSp="0" matchingName="Green_2-Section Header">
  <p:cSld name="Green_2-Section Header">
    <p:bg>
      <p:bgPr>
        <a:solidFill>
          <a:schemeClr val="accent5"/>
        </a:solidFill>
        <a:effectLst/>
      </p:bgPr>
    </p:bg>
    <p:spTree>
      <p:nvGrpSpPr>
        <p:cNvPr id="1" name="Shape 384"/>
        <p:cNvGrpSpPr/>
        <p:nvPr/>
      </p:nvGrpSpPr>
      <p:grpSpPr>
        <a:xfrm>
          <a:off x="0" y="0"/>
          <a:ext cx="0" cy="0"/>
          <a:chOff x="0" y="0"/>
          <a:chExt cx="0" cy="0"/>
        </a:xfrm>
      </p:grpSpPr>
      <p:sp>
        <p:nvSpPr>
          <p:cNvPr id="385" name="Google Shape;385;p50"/>
          <p:cNvSpPr/>
          <p:nvPr/>
        </p:nvSpPr>
        <p:spPr>
          <a:xfrm>
            <a:off x="206188" y="215153"/>
            <a:ext cx="11774700" cy="6432300"/>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900">
              <a:solidFill>
                <a:schemeClr val="lt1"/>
              </a:solidFill>
              <a:latin typeface="Calibri"/>
              <a:ea typeface="Calibri"/>
              <a:cs typeface="Calibri"/>
              <a:sym typeface="Calibri"/>
            </a:endParaRPr>
          </a:p>
        </p:txBody>
      </p:sp>
      <p:sp>
        <p:nvSpPr>
          <p:cNvPr id="386" name="Google Shape;386;p50"/>
          <p:cNvSpPr/>
          <p:nvPr/>
        </p:nvSpPr>
        <p:spPr>
          <a:xfrm>
            <a:off x="206187" y="2488757"/>
            <a:ext cx="11774700" cy="1900500"/>
          </a:xfrm>
          <a:prstGeom prst="rect">
            <a:avLst/>
          </a:prstGeom>
          <a:solidFill>
            <a:srgbClr val="F0F4E6"/>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600">
              <a:solidFill>
                <a:schemeClr val="lt1"/>
              </a:solidFill>
              <a:latin typeface="Calibri"/>
              <a:ea typeface="Calibri"/>
              <a:cs typeface="Calibri"/>
              <a:sym typeface="Calibri"/>
            </a:endParaRPr>
          </a:p>
        </p:txBody>
      </p:sp>
      <p:sp>
        <p:nvSpPr>
          <p:cNvPr id="387" name="Google Shape;387;p50"/>
          <p:cNvSpPr txBox="1">
            <a:spLocks noGrp="1"/>
          </p:cNvSpPr>
          <p:nvPr>
            <p:ph type="ctrTitle"/>
          </p:nvPr>
        </p:nvSpPr>
        <p:spPr>
          <a:xfrm>
            <a:off x="717177" y="2488757"/>
            <a:ext cx="10784400" cy="1900500"/>
          </a:xfrm>
          <a:prstGeom prst="rect">
            <a:avLst/>
          </a:prstGeom>
          <a:noFill/>
          <a:ln>
            <a:noFill/>
          </a:ln>
        </p:spPr>
        <p:txBody>
          <a:bodyPr spcFirstLastPara="1" wrap="square" lIns="91425" tIns="45700" rIns="91425" bIns="45700" anchor="ctr" anchorCtr="0">
            <a:noAutofit/>
          </a:bodyPr>
          <a:lstStyle>
            <a:lvl1pPr lvl="0" algn="ctr" rtl="0">
              <a:lnSpc>
                <a:spcPct val="90000"/>
              </a:lnSpc>
              <a:spcBef>
                <a:spcPts val="0"/>
              </a:spcBef>
              <a:spcAft>
                <a:spcPts val="0"/>
              </a:spcAft>
              <a:buClr>
                <a:schemeClr val="accent5"/>
              </a:buClr>
              <a:buSzPts val="6800"/>
              <a:buFont typeface="Calibri"/>
              <a:buNone/>
              <a:defRPr sz="6800">
                <a:solidFill>
                  <a:schemeClr val="accent5"/>
                </a:solidFill>
              </a:defRPr>
            </a:lvl1pPr>
            <a:lvl2pPr lvl="1" rtl="0">
              <a:spcBef>
                <a:spcPts val="0"/>
              </a:spcBef>
              <a:spcAft>
                <a:spcPts val="0"/>
              </a:spcAft>
              <a:buSzPts val="1500"/>
              <a:buNone/>
              <a:defRPr/>
            </a:lvl2pPr>
            <a:lvl3pPr lvl="2" rtl="0">
              <a:spcBef>
                <a:spcPts val="0"/>
              </a:spcBef>
              <a:spcAft>
                <a:spcPts val="0"/>
              </a:spcAft>
              <a:buSzPts val="1500"/>
              <a:buNone/>
              <a:defRPr/>
            </a:lvl3pPr>
            <a:lvl4pPr lvl="3" rtl="0">
              <a:spcBef>
                <a:spcPts val="0"/>
              </a:spcBef>
              <a:spcAft>
                <a:spcPts val="0"/>
              </a:spcAft>
              <a:buSzPts val="1500"/>
              <a:buNone/>
              <a:defRPr/>
            </a:lvl4pPr>
            <a:lvl5pPr lvl="4" rtl="0">
              <a:spcBef>
                <a:spcPts val="0"/>
              </a:spcBef>
              <a:spcAft>
                <a:spcPts val="0"/>
              </a:spcAft>
              <a:buSzPts val="1500"/>
              <a:buNone/>
              <a:defRPr/>
            </a:lvl5pPr>
            <a:lvl6pPr lvl="5" rtl="0">
              <a:spcBef>
                <a:spcPts val="0"/>
              </a:spcBef>
              <a:spcAft>
                <a:spcPts val="0"/>
              </a:spcAft>
              <a:buSzPts val="1500"/>
              <a:buNone/>
              <a:defRPr/>
            </a:lvl6pPr>
            <a:lvl7pPr lvl="6" rtl="0">
              <a:spcBef>
                <a:spcPts val="0"/>
              </a:spcBef>
              <a:spcAft>
                <a:spcPts val="0"/>
              </a:spcAft>
              <a:buSzPts val="1500"/>
              <a:buNone/>
              <a:defRPr/>
            </a:lvl7pPr>
            <a:lvl8pPr lvl="7" rtl="0">
              <a:spcBef>
                <a:spcPts val="0"/>
              </a:spcBef>
              <a:spcAft>
                <a:spcPts val="0"/>
              </a:spcAft>
              <a:buSzPts val="1500"/>
              <a:buNone/>
              <a:defRPr/>
            </a:lvl8pPr>
            <a:lvl9pPr lvl="8" rtl="0">
              <a:spcBef>
                <a:spcPts val="0"/>
              </a:spcBef>
              <a:spcAft>
                <a:spcPts val="0"/>
              </a:spcAft>
              <a:buSzPts val="1500"/>
              <a:buNone/>
              <a:defRPr/>
            </a:lvl9pPr>
          </a:lstStyle>
          <a:p>
            <a:endParaRPr/>
          </a:p>
        </p:txBody>
      </p:sp>
      <p:pic>
        <p:nvPicPr>
          <p:cNvPr id="388" name="Google Shape;388;p50" descr="Oregon Department of Education Logo"/>
          <p:cNvPicPr preferRelativeResize="0"/>
          <p:nvPr/>
        </p:nvPicPr>
        <p:blipFill rotWithShape="1">
          <a:blip r:embed="rId2">
            <a:alphaModFix/>
          </a:blip>
          <a:srcRect/>
          <a:stretch/>
        </p:blipFill>
        <p:spPr>
          <a:xfrm>
            <a:off x="5033770" y="214049"/>
            <a:ext cx="2124458" cy="2167130"/>
          </a:xfrm>
          <a:prstGeom prst="rect">
            <a:avLst/>
          </a:prstGeom>
          <a:noFill/>
          <a:ln>
            <a:noFill/>
          </a:ln>
        </p:spPr>
      </p:pic>
      <p:sp>
        <p:nvSpPr>
          <p:cNvPr id="389" name="Google Shape;389;p50"/>
          <p:cNvSpPr txBox="1"/>
          <p:nvPr/>
        </p:nvSpPr>
        <p:spPr>
          <a:xfrm>
            <a:off x="717176" y="6188049"/>
            <a:ext cx="7647300" cy="2769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200">
                <a:solidFill>
                  <a:srgbClr val="595959"/>
                </a:solidFill>
                <a:latin typeface="Calibri"/>
                <a:ea typeface="Calibri"/>
                <a:cs typeface="Calibri"/>
                <a:sym typeface="Calibri"/>
              </a:rPr>
              <a:t>Oregon Department of Education</a:t>
            </a:r>
            <a:endParaRPr sz="1500"/>
          </a:p>
        </p:txBody>
      </p:sp>
      <p:sp>
        <p:nvSpPr>
          <p:cNvPr id="390" name="Google Shape;390;p50"/>
          <p:cNvSpPr txBox="1">
            <a:spLocks noGrp="1"/>
          </p:cNvSpPr>
          <p:nvPr>
            <p:ph type="sldNum" idx="12"/>
          </p:nvPr>
        </p:nvSpPr>
        <p:spPr>
          <a:xfrm>
            <a:off x="8610600" y="6139793"/>
            <a:ext cx="2891100" cy="365100"/>
          </a:xfrm>
          <a:prstGeom prst="rect">
            <a:avLst/>
          </a:prstGeom>
          <a:noFill/>
          <a:ln>
            <a:noFill/>
          </a:ln>
        </p:spPr>
        <p:txBody>
          <a:bodyPr spcFirstLastPara="1" wrap="square" lIns="91425" tIns="45700" rIns="91425" bIns="45700"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showMasterSp="0" matchingName="Green_3-Title Bar and Content">
  <p:cSld name="Green_3-Title Bar and Content">
    <p:bg>
      <p:bgPr>
        <a:solidFill>
          <a:schemeClr val="accent5"/>
        </a:solidFill>
        <a:effectLst/>
      </p:bgPr>
    </p:bg>
    <p:spTree>
      <p:nvGrpSpPr>
        <p:cNvPr id="1" name="Shape 391"/>
        <p:cNvGrpSpPr/>
        <p:nvPr/>
      </p:nvGrpSpPr>
      <p:grpSpPr>
        <a:xfrm>
          <a:off x="0" y="0"/>
          <a:ext cx="0" cy="0"/>
          <a:chOff x="0" y="0"/>
          <a:chExt cx="0" cy="0"/>
        </a:xfrm>
      </p:grpSpPr>
      <p:sp>
        <p:nvSpPr>
          <p:cNvPr id="392" name="Google Shape;392;p51"/>
          <p:cNvSpPr/>
          <p:nvPr/>
        </p:nvSpPr>
        <p:spPr>
          <a:xfrm>
            <a:off x="206188" y="215153"/>
            <a:ext cx="11774700" cy="6432300"/>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900">
              <a:solidFill>
                <a:schemeClr val="lt1"/>
              </a:solidFill>
              <a:latin typeface="Calibri"/>
              <a:ea typeface="Calibri"/>
              <a:cs typeface="Calibri"/>
              <a:sym typeface="Calibri"/>
            </a:endParaRPr>
          </a:p>
        </p:txBody>
      </p:sp>
      <p:sp>
        <p:nvSpPr>
          <p:cNvPr id="393" name="Google Shape;393;p51"/>
          <p:cNvSpPr/>
          <p:nvPr/>
        </p:nvSpPr>
        <p:spPr>
          <a:xfrm>
            <a:off x="206188" y="215153"/>
            <a:ext cx="11774700" cy="1397700"/>
          </a:xfrm>
          <a:prstGeom prst="rect">
            <a:avLst/>
          </a:prstGeom>
          <a:solidFill>
            <a:srgbClr val="F0F4E6"/>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900">
              <a:solidFill>
                <a:schemeClr val="lt1"/>
              </a:solidFill>
              <a:latin typeface="Calibri"/>
              <a:ea typeface="Calibri"/>
              <a:cs typeface="Calibri"/>
              <a:sym typeface="Calibri"/>
            </a:endParaRPr>
          </a:p>
        </p:txBody>
      </p:sp>
      <p:sp>
        <p:nvSpPr>
          <p:cNvPr id="394" name="Google Shape;394;p51"/>
          <p:cNvSpPr txBox="1">
            <a:spLocks noGrp="1"/>
          </p:cNvSpPr>
          <p:nvPr>
            <p:ph type="body" idx="1"/>
          </p:nvPr>
        </p:nvSpPr>
        <p:spPr>
          <a:xfrm>
            <a:off x="717176" y="1825625"/>
            <a:ext cx="10784400" cy="4109100"/>
          </a:xfrm>
          <a:prstGeom prst="rect">
            <a:avLst/>
          </a:prstGeom>
          <a:noFill/>
          <a:ln>
            <a:noFill/>
          </a:ln>
        </p:spPr>
        <p:txBody>
          <a:bodyPr spcFirstLastPara="1" wrap="square" lIns="91425" tIns="45700" rIns="91425" bIns="45700" anchor="t" anchorCtr="0">
            <a:normAutofit/>
          </a:bodyPr>
          <a:lstStyle>
            <a:lvl1pPr marL="457200" lvl="0" indent="-349250" algn="l" rtl="0">
              <a:lnSpc>
                <a:spcPct val="90000"/>
              </a:lnSpc>
              <a:spcBef>
                <a:spcPts val="1100"/>
              </a:spcBef>
              <a:spcAft>
                <a:spcPts val="0"/>
              </a:spcAft>
              <a:buClr>
                <a:schemeClr val="dk1"/>
              </a:buClr>
              <a:buSzPts val="1900"/>
              <a:buChar char="•"/>
              <a:defRPr/>
            </a:lvl1pPr>
            <a:lvl2pPr marL="914400" lvl="1" indent="-349250" algn="l" rtl="0">
              <a:lnSpc>
                <a:spcPct val="90000"/>
              </a:lnSpc>
              <a:spcBef>
                <a:spcPts val="500"/>
              </a:spcBef>
              <a:spcAft>
                <a:spcPts val="0"/>
              </a:spcAft>
              <a:buClr>
                <a:schemeClr val="dk1"/>
              </a:buClr>
              <a:buSzPts val="1900"/>
              <a:buChar char="•"/>
              <a:defRPr/>
            </a:lvl2pPr>
            <a:lvl3pPr marL="1371600" lvl="2" indent="-349250" algn="l" rtl="0">
              <a:lnSpc>
                <a:spcPct val="90000"/>
              </a:lnSpc>
              <a:spcBef>
                <a:spcPts val="500"/>
              </a:spcBef>
              <a:spcAft>
                <a:spcPts val="0"/>
              </a:spcAft>
              <a:buClr>
                <a:schemeClr val="dk1"/>
              </a:buClr>
              <a:buSzPts val="1900"/>
              <a:buChar char="•"/>
              <a:defRPr/>
            </a:lvl3pPr>
            <a:lvl4pPr marL="1828800" lvl="3" indent="-349250" algn="l" rtl="0">
              <a:lnSpc>
                <a:spcPct val="90000"/>
              </a:lnSpc>
              <a:spcBef>
                <a:spcPts val="500"/>
              </a:spcBef>
              <a:spcAft>
                <a:spcPts val="0"/>
              </a:spcAft>
              <a:buClr>
                <a:schemeClr val="dk1"/>
              </a:buClr>
              <a:buSzPts val="1900"/>
              <a:buChar char="•"/>
              <a:defRPr/>
            </a:lvl4pPr>
            <a:lvl5pPr marL="2286000" lvl="4" indent="-349250" algn="l" rtl="0">
              <a:lnSpc>
                <a:spcPct val="90000"/>
              </a:lnSpc>
              <a:spcBef>
                <a:spcPts val="500"/>
              </a:spcBef>
              <a:spcAft>
                <a:spcPts val="0"/>
              </a:spcAft>
              <a:buClr>
                <a:schemeClr val="dk1"/>
              </a:buClr>
              <a:buSzPts val="1900"/>
              <a:buChar char="•"/>
              <a:defRPr/>
            </a:lvl5pPr>
            <a:lvl6pPr marL="2743200" lvl="5" indent="-349250" algn="l" rtl="0">
              <a:lnSpc>
                <a:spcPct val="90000"/>
              </a:lnSpc>
              <a:spcBef>
                <a:spcPts val="500"/>
              </a:spcBef>
              <a:spcAft>
                <a:spcPts val="0"/>
              </a:spcAft>
              <a:buClr>
                <a:schemeClr val="dk1"/>
              </a:buClr>
              <a:buSzPts val="1900"/>
              <a:buChar char="•"/>
              <a:defRPr/>
            </a:lvl6pPr>
            <a:lvl7pPr marL="3200400" lvl="6" indent="-349250" algn="l" rtl="0">
              <a:lnSpc>
                <a:spcPct val="90000"/>
              </a:lnSpc>
              <a:spcBef>
                <a:spcPts val="500"/>
              </a:spcBef>
              <a:spcAft>
                <a:spcPts val="0"/>
              </a:spcAft>
              <a:buClr>
                <a:schemeClr val="dk1"/>
              </a:buClr>
              <a:buSzPts val="1900"/>
              <a:buChar char="•"/>
              <a:defRPr/>
            </a:lvl7pPr>
            <a:lvl8pPr marL="3657600" lvl="7" indent="-349250" algn="l" rtl="0">
              <a:lnSpc>
                <a:spcPct val="90000"/>
              </a:lnSpc>
              <a:spcBef>
                <a:spcPts val="500"/>
              </a:spcBef>
              <a:spcAft>
                <a:spcPts val="0"/>
              </a:spcAft>
              <a:buClr>
                <a:schemeClr val="dk1"/>
              </a:buClr>
              <a:buSzPts val="1900"/>
              <a:buChar char="•"/>
              <a:defRPr/>
            </a:lvl8pPr>
            <a:lvl9pPr marL="4114800" lvl="8" indent="-349250" algn="l" rtl="0">
              <a:lnSpc>
                <a:spcPct val="90000"/>
              </a:lnSpc>
              <a:spcBef>
                <a:spcPts val="500"/>
              </a:spcBef>
              <a:spcAft>
                <a:spcPts val="0"/>
              </a:spcAft>
              <a:buClr>
                <a:schemeClr val="dk1"/>
              </a:buClr>
              <a:buSzPts val="1900"/>
              <a:buChar char="•"/>
              <a:defRPr/>
            </a:lvl9pPr>
          </a:lstStyle>
          <a:p>
            <a:endParaRPr/>
          </a:p>
        </p:txBody>
      </p:sp>
      <p:sp>
        <p:nvSpPr>
          <p:cNvPr id="395" name="Google Shape;395;p51"/>
          <p:cNvSpPr txBox="1">
            <a:spLocks noGrp="1"/>
          </p:cNvSpPr>
          <p:nvPr>
            <p:ph type="title"/>
          </p:nvPr>
        </p:nvSpPr>
        <p:spPr>
          <a:xfrm>
            <a:off x="717176" y="457200"/>
            <a:ext cx="10784400" cy="1026900"/>
          </a:xfrm>
          <a:prstGeom prst="rect">
            <a:avLst/>
          </a:prstGeom>
          <a:noFill/>
          <a:ln>
            <a:noFill/>
          </a:ln>
        </p:spPr>
        <p:txBody>
          <a:bodyPr spcFirstLastPara="1" wrap="square" lIns="91425" tIns="45700" rIns="91425" bIns="45700" anchor="b" anchorCtr="0">
            <a:normAutofit/>
          </a:bodyPr>
          <a:lstStyle>
            <a:lvl1pPr lvl="0" algn="l" rtl="0">
              <a:lnSpc>
                <a:spcPct val="90000"/>
              </a:lnSpc>
              <a:spcBef>
                <a:spcPts val="0"/>
              </a:spcBef>
              <a:spcAft>
                <a:spcPts val="0"/>
              </a:spcAft>
              <a:buClr>
                <a:schemeClr val="accent5"/>
              </a:buClr>
              <a:buSzPts val="4400"/>
              <a:buFont typeface="Calibri"/>
              <a:buNone/>
              <a:defRPr>
                <a:solidFill>
                  <a:schemeClr val="accent5"/>
                </a:solidFill>
              </a:defRPr>
            </a:lvl1pPr>
            <a:lvl2pPr lvl="1" rtl="0">
              <a:spcBef>
                <a:spcPts val="0"/>
              </a:spcBef>
              <a:spcAft>
                <a:spcPts val="0"/>
              </a:spcAft>
              <a:buSzPts val="1500"/>
              <a:buNone/>
              <a:defRPr/>
            </a:lvl2pPr>
            <a:lvl3pPr lvl="2" rtl="0">
              <a:spcBef>
                <a:spcPts val="0"/>
              </a:spcBef>
              <a:spcAft>
                <a:spcPts val="0"/>
              </a:spcAft>
              <a:buSzPts val="1500"/>
              <a:buNone/>
              <a:defRPr/>
            </a:lvl3pPr>
            <a:lvl4pPr lvl="3" rtl="0">
              <a:spcBef>
                <a:spcPts val="0"/>
              </a:spcBef>
              <a:spcAft>
                <a:spcPts val="0"/>
              </a:spcAft>
              <a:buSzPts val="1500"/>
              <a:buNone/>
              <a:defRPr/>
            </a:lvl4pPr>
            <a:lvl5pPr lvl="4" rtl="0">
              <a:spcBef>
                <a:spcPts val="0"/>
              </a:spcBef>
              <a:spcAft>
                <a:spcPts val="0"/>
              </a:spcAft>
              <a:buSzPts val="1500"/>
              <a:buNone/>
              <a:defRPr/>
            </a:lvl5pPr>
            <a:lvl6pPr lvl="5" rtl="0">
              <a:spcBef>
                <a:spcPts val="0"/>
              </a:spcBef>
              <a:spcAft>
                <a:spcPts val="0"/>
              </a:spcAft>
              <a:buSzPts val="1500"/>
              <a:buNone/>
              <a:defRPr/>
            </a:lvl6pPr>
            <a:lvl7pPr lvl="6" rtl="0">
              <a:spcBef>
                <a:spcPts val="0"/>
              </a:spcBef>
              <a:spcAft>
                <a:spcPts val="0"/>
              </a:spcAft>
              <a:buSzPts val="1500"/>
              <a:buNone/>
              <a:defRPr/>
            </a:lvl7pPr>
            <a:lvl8pPr lvl="7" rtl="0">
              <a:spcBef>
                <a:spcPts val="0"/>
              </a:spcBef>
              <a:spcAft>
                <a:spcPts val="0"/>
              </a:spcAft>
              <a:buSzPts val="1500"/>
              <a:buNone/>
              <a:defRPr/>
            </a:lvl8pPr>
            <a:lvl9pPr lvl="8" rtl="0">
              <a:spcBef>
                <a:spcPts val="0"/>
              </a:spcBef>
              <a:spcAft>
                <a:spcPts val="0"/>
              </a:spcAft>
              <a:buSzPts val="1500"/>
              <a:buNone/>
              <a:defRPr/>
            </a:lvl9pPr>
          </a:lstStyle>
          <a:p>
            <a:endParaRPr/>
          </a:p>
        </p:txBody>
      </p:sp>
      <p:sp>
        <p:nvSpPr>
          <p:cNvPr id="396" name="Google Shape;396;p51"/>
          <p:cNvSpPr txBox="1"/>
          <p:nvPr/>
        </p:nvSpPr>
        <p:spPr>
          <a:xfrm>
            <a:off x="717176" y="6188049"/>
            <a:ext cx="7647300" cy="2769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200">
                <a:solidFill>
                  <a:srgbClr val="595959"/>
                </a:solidFill>
                <a:latin typeface="Calibri"/>
                <a:ea typeface="Calibri"/>
                <a:cs typeface="Calibri"/>
                <a:sym typeface="Calibri"/>
              </a:rPr>
              <a:t>Oregon Department of Education</a:t>
            </a:r>
            <a:endParaRPr sz="1500"/>
          </a:p>
        </p:txBody>
      </p:sp>
      <p:sp>
        <p:nvSpPr>
          <p:cNvPr id="397" name="Google Shape;397;p51"/>
          <p:cNvSpPr txBox="1">
            <a:spLocks noGrp="1"/>
          </p:cNvSpPr>
          <p:nvPr>
            <p:ph type="sldNum" idx="12"/>
          </p:nvPr>
        </p:nvSpPr>
        <p:spPr>
          <a:xfrm>
            <a:off x="8610600" y="6139793"/>
            <a:ext cx="2891100" cy="365100"/>
          </a:xfrm>
          <a:prstGeom prst="rect">
            <a:avLst/>
          </a:prstGeom>
          <a:noFill/>
          <a:ln>
            <a:noFill/>
          </a:ln>
        </p:spPr>
        <p:txBody>
          <a:bodyPr spcFirstLastPara="1" wrap="square" lIns="91425" tIns="45700" rIns="91425" bIns="45700"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showMasterSp="0" matchingName="Green_4-Content with Caption">
  <p:cSld name="Green_4-Content with Caption">
    <p:bg>
      <p:bgPr>
        <a:solidFill>
          <a:schemeClr val="accent5"/>
        </a:solidFill>
        <a:effectLst/>
      </p:bgPr>
    </p:bg>
    <p:spTree>
      <p:nvGrpSpPr>
        <p:cNvPr id="1" name="Shape 398"/>
        <p:cNvGrpSpPr/>
        <p:nvPr/>
      </p:nvGrpSpPr>
      <p:grpSpPr>
        <a:xfrm>
          <a:off x="0" y="0"/>
          <a:ext cx="0" cy="0"/>
          <a:chOff x="0" y="0"/>
          <a:chExt cx="0" cy="0"/>
        </a:xfrm>
      </p:grpSpPr>
      <p:sp>
        <p:nvSpPr>
          <p:cNvPr id="399" name="Google Shape;399;p52"/>
          <p:cNvSpPr/>
          <p:nvPr/>
        </p:nvSpPr>
        <p:spPr>
          <a:xfrm>
            <a:off x="206188" y="215153"/>
            <a:ext cx="11774700" cy="6432300"/>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900">
              <a:solidFill>
                <a:schemeClr val="lt1"/>
              </a:solidFill>
              <a:latin typeface="Calibri"/>
              <a:ea typeface="Calibri"/>
              <a:cs typeface="Calibri"/>
              <a:sym typeface="Calibri"/>
            </a:endParaRPr>
          </a:p>
        </p:txBody>
      </p:sp>
      <p:sp>
        <p:nvSpPr>
          <p:cNvPr id="400" name="Google Shape;400;p52"/>
          <p:cNvSpPr/>
          <p:nvPr/>
        </p:nvSpPr>
        <p:spPr>
          <a:xfrm>
            <a:off x="206189" y="215153"/>
            <a:ext cx="4730400" cy="6432300"/>
          </a:xfrm>
          <a:prstGeom prst="rect">
            <a:avLst/>
          </a:prstGeom>
          <a:solidFill>
            <a:srgbClr val="F0F4E6"/>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900">
              <a:solidFill>
                <a:schemeClr val="lt1"/>
              </a:solidFill>
              <a:latin typeface="Calibri"/>
              <a:ea typeface="Calibri"/>
              <a:cs typeface="Calibri"/>
              <a:sym typeface="Calibri"/>
            </a:endParaRPr>
          </a:p>
        </p:txBody>
      </p:sp>
      <p:sp>
        <p:nvSpPr>
          <p:cNvPr id="401" name="Google Shape;401;p52"/>
          <p:cNvSpPr txBox="1">
            <a:spLocks noGrp="1"/>
          </p:cNvSpPr>
          <p:nvPr>
            <p:ph type="title"/>
          </p:nvPr>
        </p:nvSpPr>
        <p:spPr>
          <a:xfrm>
            <a:off x="717177" y="779645"/>
            <a:ext cx="3932100" cy="2542500"/>
          </a:xfrm>
          <a:prstGeom prst="rect">
            <a:avLst/>
          </a:prstGeom>
          <a:noFill/>
          <a:ln>
            <a:noFill/>
          </a:ln>
        </p:spPr>
        <p:txBody>
          <a:bodyPr spcFirstLastPara="1" wrap="square" lIns="91425" tIns="45700" rIns="91425" bIns="45700" anchor="t" anchorCtr="0">
            <a:normAutofit/>
          </a:bodyPr>
          <a:lstStyle>
            <a:lvl1pPr lvl="0" algn="l" rtl="0">
              <a:lnSpc>
                <a:spcPct val="90000"/>
              </a:lnSpc>
              <a:spcBef>
                <a:spcPts val="0"/>
              </a:spcBef>
              <a:spcAft>
                <a:spcPts val="0"/>
              </a:spcAft>
              <a:buClr>
                <a:schemeClr val="accent5"/>
              </a:buClr>
              <a:buSzPts val="4400"/>
              <a:buFont typeface="Calibri"/>
              <a:buNone/>
              <a:defRPr sz="4400">
                <a:solidFill>
                  <a:schemeClr val="accent5"/>
                </a:solidFill>
              </a:defRPr>
            </a:lvl1pPr>
            <a:lvl2pPr lvl="1" rtl="0">
              <a:spcBef>
                <a:spcPts val="0"/>
              </a:spcBef>
              <a:spcAft>
                <a:spcPts val="0"/>
              </a:spcAft>
              <a:buSzPts val="1500"/>
              <a:buNone/>
              <a:defRPr/>
            </a:lvl2pPr>
            <a:lvl3pPr lvl="2" rtl="0">
              <a:spcBef>
                <a:spcPts val="0"/>
              </a:spcBef>
              <a:spcAft>
                <a:spcPts val="0"/>
              </a:spcAft>
              <a:buSzPts val="1500"/>
              <a:buNone/>
              <a:defRPr/>
            </a:lvl3pPr>
            <a:lvl4pPr lvl="3" rtl="0">
              <a:spcBef>
                <a:spcPts val="0"/>
              </a:spcBef>
              <a:spcAft>
                <a:spcPts val="0"/>
              </a:spcAft>
              <a:buSzPts val="1500"/>
              <a:buNone/>
              <a:defRPr/>
            </a:lvl4pPr>
            <a:lvl5pPr lvl="4" rtl="0">
              <a:spcBef>
                <a:spcPts val="0"/>
              </a:spcBef>
              <a:spcAft>
                <a:spcPts val="0"/>
              </a:spcAft>
              <a:buSzPts val="1500"/>
              <a:buNone/>
              <a:defRPr/>
            </a:lvl5pPr>
            <a:lvl6pPr lvl="5" rtl="0">
              <a:spcBef>
                <a:spcPts val="0"/>
              </a:spcBef>
              <a:spcAft>
                <a:spcPts val="0"/>
              </a:spcAft>
              <a:buSzPts val="1500"/>
              <a:buNone/>
              <a:defRPr/>
            </a:lvl6pPr>
            <a:lvl7pPr lvl="6" rtl="0">
              <a:spcBef>
                <a:spcPts val="0"/>
              </a:spcBef>
              <a:spcAft>
                <a:spcPts val="0"/>
              </a:spcAft>
              <a:buSzPts val="1500"/>
              <a:buNone/>
              <a:defRPr/>
            </a:lvl7pPr>
            <a:lvl8pPr lvl="7" rtl="0">
              <a:spcBef>
                <a:spcPts val="0"/>
              </a:spcBef>
              <a:spcAft>
                <a:spcPts val="0"/>
              </a:spcAft>
              <a:buSzPts val="1500"/>
              <a:buNone/>
              <a:defRPr/>
            </a:lvl8pPr>
            <a:lvl9pPr lvl="8" rtl="0">
              <a:spcBef>
                <a:spcPts val="0"/>
              </a:spcBef>
              <a:spcAft>
                <a:spcPts val="0"/>
              </a:spcAft>
              <a:buSzPts val="1500"/>
              <a:buNone/>
              <a:defRPr/>
            </a:lvl9pPr>
          </a:lstStyle>
          <a:p>
            <a:endParaRPr/>
          </a:p>
        </p:txBody>
      </p:sp>
      <p:sp>
        <p:nvSpPr>
          <p:cNvPr id="402" name="Google Shape;402;p52"/>
          <p:cNvSpPr txBox="1">
            <a:spLocks noGrp="1"/>
          </p:cNvSpPr>
          <p:nvPr>
            <p:ph type="body" idx="1"/>
          </p:nvPr>
        </p:nvSpPr>
        <p:spPr>
          <a:xfrm>
            <a:off x="5183188" y="779647"/>
            <a:ext cx="6172500" cy="5081700"/>
          </a:xfrm>
          <a:prstGeom prst="rect">
            <a:avLst/>
          </a:prstGeom>
          <a:noFill/>
          <a:ln>
            <a:noFill/>
          </a:ln>
        </p:spPr>
        <p:txBody>
          <a:bodyPr spcFirstLastPara="1" wrap="square" lIns="91425" tIns="45700" rIns="91425" bIns="45700" anchor="t" anchorCtr="0">
            <a:normAutofit/>
          </a:bodyPr>
          <a:lstStyle>
            <a:lvl1pPr marL="457200" lvl="0" indent="-381000" algn="l" rtl="0">
              <a:lnSpc>
                <a:spcPct val="90000"/>
              </a:lnSpc>
              <a:spcBef>
                <a:spcPts val="1100"/>
              </a:spcBef>
              <a:spcAft>
                <a:spcPts val="0"/>
              </a:spcAft>
              <a:buClr>
                <a:schemeClr val="dk1"/>
              </a:buClr>
              <a:buSzPts val="2400"/>
              <a:buChar char="•"/>
              <a:defRPr sz="2400"/>
            </a:lvl1pPr>
            <a:lvl2pPr marL="914400" lvl="1" indent="-381000" algn="l" rtl="0">
              <a:lnSpc>
                <a:spcPct val="90000"/>
              </a:lnSpc>
              <a:spcBef>
                <a:spcPts val="500"/>
              </a:spcBef>
              <a:spcAft>
                <a:spcPts val="0"/>
              </a:spcAft>
              <a:buClr>
                <a:schemeClr val="dk1"/>
              </a:buClr>
              <a:buSzPts val="2400"/>
              <a:buChar char="•"/>
              <a:defRPr sz="2400"/>
            </a:lvl2pPr>
            <a:lvl3pPr marL="1371600" lvl="2" indent="-381000" algn="l" rtl="0">
              <a:lnSpc>
                <a:spcPct val="90000"/>
              </a:lnSpc>
              <a:spcBef>
                <a:spcPts val="500"/>
              </a:spcBef>
              <a:spcAft>
                <a:spcPts val="0"/>
              </a:spcAft>
              <a:buClr>
                <a:schemeClr val="dk1"/>
              </a:buClr>
              <a:buSzPts val="2400"/>
              <a:buChar char="•"/>
              <a:defRPr sz="2400"/>
            </a:lvl3pPr>
            <a:lvl4pPr marL="1828800" lvl="3" indent="-381000" algn="l" rtl="0">
              <a:lnSpc>
                <a:spcPct val="90000"/>
              </a:lnSpc>
              <a:spcBef>
                <a:spcPts val="500"/>
              </a:spcBef>
              <a:spcAft>
                <a:spcPts val="0"/>
              </a:spcAft>
              <a:buClr>
                <a:schemeClr val="dk1"/>
              </a:buClr>
              <a:buSzPts val="2400"/>
              <a:buChar char="•"/>
              <a:defRPr sz="2400"/>
            </a:lvl4pPr>
            <a:lvl5pPr marL="2286000" lvl="4" indent="-381000" algn="l" rtl="0">
              <a:lnSpc>
                <a:spcPct val="90000"/>
              </a:lnSpc>
              <a:spcBef>
                <a:spcPts val="500"/>
              </a:spcBef>
              <a:spcAft>
                <a:spcPts val="0"/>
              </a:spcAft>
              <a:buClr>
                <a:schemeClr val="dk1"/>
              </a:buClr>
              <a:buSzPts val="2400"/>
              <a:buChar char="•"/>
              <a:defRPr sz="2400"/>
            </a:lvl5pPr>
            <a:lvl6pPr marL="2743200" lvl="5" indent="-355600" algn="l" rtl="0">
              <a:lnSpc>
                <a:spcPct val="90000"/>
              </a:lnSpc>
              <a:spcBef>
                <a:spcPts val="500"/>
              </a:spcBef>
              <a:spcAft>
                <a:spcPts val="0"/>
              </a:spcAft>
              <a:buClr>
                <a:schemeClr val="dk1"/>
              </a:buClr>
              <a:buSzPts val="2000"/>
              <a:buChar char="•"/>
              <a:defRPr sz="2000"/>
            </a:lvl6pPr>
            <a:lvl7pPr marL="3200400" lvl="6" indent="-355600" algn="l" rtl="0">
              <a:lnSpc>
                <a:spcPct val="90000"/>
              </a:lnSpc>
              <a:spcBef>
                <a:spcPts val="500"/>
              </a:spcBef>
              <a:spcAft>
                <a:spcPts val="0"/>
              </a:spcAft>
              <a:buClr>
                <a:schemeClr val="dk1"/>
              </a:buClr>
              <a:buSzPts val="2000"/>
              <a:buChar char="•"/>
              <a:defRPr sz="2000"/>
            </a:lvl7pPr>
            <a:lvl8pPr marL="3657600" lvl="7" indent="-355600" algn="l" rtl="0">
              <a:lnSpc>
                <a:spcPct val="90000"/>
              </a:lnSpc>
              <a:spcBef>
                <a:spcPts val="500"/>
              </a:spcBef>
              <a:spcAft>
                <a:spcPts val="0"/>
              </a:spcAft>
              <a:buClr>
                <a:schemeClr val="dk1"/>
              </a:buClr>
              <a:buSzPts val="2000"/>
              <a:buChar char="•"/>
              <a:defRPr sz="2000"/>
            </a:lvl8pPr>
            <a:lvl9pPr marL="4114800" lvl="8" indent="-355600" algn="l" rtl="0">
              <a:lnSpc>
                <a:spcPct val="90000"/>
              </a:lnSpc>
              <a:spcBef>
                <a:spcPts val="500"/>
              </a:spcBef>
              <a:spcAft>
                <a:spcPts val="0"/>
              </a:spcAft>
              <a:buClr>
                <a:schemeClr val="dk1"/>
              </a:buClr>
              <a:buSzPts val="2000"/>
              <a:buChar char="•"/>
              <a:defRPr sz="2000"/>
            </a:lvl9pPr>
          </a:lstStyle>
          <a:p>
            <a:endParaRPr/>
          </a:p>
        </p:txBody>
      </p:sp>
      <p:sp>
        <p:nvSpPr>
          <p:cNvPr id="403" name="Google Shape;403;p52"/>
          <p:cNvSpPr>
            <a:spLocks noGrp="1"/>
          </p:cNvSpPr>
          <p:nvPr>
            <p:ph type="pic" idx="2"/>
          </p:nvPr>
        </p:nvSpPr>
        <p:spPr>
          <a:xfrm>
            <a:off x="717177" y="3540125"/>
            <a:ext cx="3932100" cy="2320800"/>
          </a:xfrm>
          <a:prstGeom prst="rect">
            <a:avLst/>
          </a:prstGeom>
          <a:noFill/>
          <a:ln>
            <a:noFill/>
          </a:ln>
        </p:spPr>
      </p:sp>
      <p:sp>
        <p:nvSpPr>
          <p:cNvPr id="404" name="Google Shape;404;p52"/>
          <p:cNvSpPr txBox="1"/>
          <p:nvPr/>
        </p:nvSpPr>
        <p:spPr>
          <a:xfrm>
            <a:off x="717176" y="6188049"/>
            <a:ext cx="7647300" cy="2769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200">
                <a:solidFill>
                  <a:srgbClr val="595959"/>
                </a:solidFill>
                <a:latin typeface="Calibri"/>
                <a:ea typeface="Calibri"/>
                <a:cs typeface="Calibri"/>
                <a:sym typeface="Calibri"/>
              </a:rPr>
              <a:t>Oregon Department of Education</a:t>
            </a:r>
            <a:endParaRPr sz="1500"/>
          </a:p>
        </p:txBody>
      </p:sp>
      <p:sp>
        <p:nvSpPr>
          <p:cNvPr id="405" name="Google Shape;405;p52"/>
          <p:cNvSpPr txBox="1">
            <a:spLocks noGrp="1"/>
          </p:cNvSpPr>
          <p:nvPr>
            <p:ph type="sldNum" idx="12"/>
          </p:nvPr>
        </p:nvSpPr>
        <p:spPr>
          <a:xfrm>
            <a:off x="8610600" y="6139793"/>
            <a:ext cx="2891100" cy="365100"/>
          </a:xfrm>
          <a:prstGeom prst="rect">
            <a:avLst/>
          </a:prstGeom>
          <a:noFill/>
          <a:ln>
            <a:noFill/>
          </a:ln>
        </p:spPr>
        <p:txBody>
          <a:bodyPr spcFirstLastPara="1" wrap="square" lIns="91425" tIns="45700" rIns="91425" bIns="45700"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matchingName="Green_5-Title and Content">
  <p:cSld name="Green_5-Title and Content">
    <p:bg>
      <p:bgPr>
        <a:solidFill>
          <a:schemeClr val="accent5"/>
        </a:solidFill>
        <a:effectLst/>
      </p:bgPr>
    </p:bg>
    <p:spTree>
      <p:nvGrpSpPr>
        <p:cNvPr id="1" name="Shape 406"/>
        <p:cNvGrpSpPr/>
        <p:nvPr/>
      </p:nvGrpSpPr>
      <p:grpSpPr>
        <a:xfrm>
          <a:off x="0" y="0"/>
          <a:ext cx="0" cy="0"/>
          <a:chOff x="0" y="0"/>
          <a:chExt cx="0" cy="0"/>
        </a:xfrm>
      </p:grpSpPr>
      <p:sp>
        <p:nvSpPr>
          <p:cNvPr id="407" name="Google Shape;407;p53"/>
          <p:cNvSpPr txBox="1">
            <a:spLocks noGrp="1"/>
          </p:cNvSpPr>
          <p:nvPr>
            <p:ph type="title"/>
          </p:nvPr>
        </p:nvSpPr>
        <p:spPr>
          <a:xfrm>
            <a:off x="717176" y="457200"/>
            <a:ext cx="10784400" cy="1026900"/>
          </a:xfrm>
          <a:prstGeom prst="rect">
            <a:avLst/>
          </a:prstGeom>
          <a:noFill/>
          <a:ln>
            <a:noFill/>
          </a:ln>
        </p:spPr>
        <p:txBody>
          <a:bodyPr spcFirstLastPara="1" wrap="square" lIns="91425" tIns="45700" rIns="91425" bIns="45700" anchor="b" anchorCtr="0">
            <a:normAutofit/>
          </a:bodyPr>
          <a:lstStyle>
            <a:lvl1pPr lvl="0" algn="l" rtl="0">
              <a:lnSpc>
                <a:spcPct val="90000"/>
              </a:lnSpc>
              <a:spcBef>
                <a:spcPts val="0"/>
              </a:spcBef>
              <a:spcAft>
                <a:spcPts val="0"/>
              </a:spcAft>
              <a:buClr>
                <a:schemeClr val="accent5"/>
              </a:buClr>
              <a:buSzPts val="4400"/>
              <a:buFont typeface="Calibri"/>
              <a:buNone/>
              <a:defRPr>
                <a:solidFill>
                  <a:schemeClr val="accent5"/>
                </a:solidFill>
              </a:defRPr>
            </a:lvl1pPr>
            <a:lvl2pPr lvl="1" rtl="0">
              <a:spcBef>
                <a:spcPts val="0"/>
              </a:spcBef>
              <a:spcAft>
                <a:spcPts val="0"/>
              </a:spcAft>
              <a:buSzPts val="1500"/>
              <a:buNone/>
              <a:defRPr/>
            </a:lvl2pPr>
            <a:lvl3pPr lvl="2" rtl="0">
              <a:spcBef>
                <a:spcPts val="0"/>
              </a:spcBef>
              <a:spcAft>
                <a:spcPts val="0"/>
              </a:spcAft>
              <a:buSzPts val="1500"/>
              <a:buNone/>
              <a:defRPr/>
            </a:lvl3pPr>
            <a:lvl4pPr lvl="3" rtl="0">
              <a:spcBef>
                <a:spcPts val="0"/>
              </a:spcBef>
              <a:spcAft>
                <a:spcPts val="0"/>
              </a:spcAft>
              <a:buSzPts val="1500"/>
              <a:buNone/>
              <a:defRPr/>
            </a:lvl4pPr>
            <a:lvl5pPr lvl="4" rtl="0">
              <a:spcBef>
                <a:spcPts val="0"/>
              </a:spcBef>
              <a:spcAft>
                <a:spcPts val="0"/>
              </a:spcAft>
              <a:buSzPts val="1500"/>
              <a:buNone/>
              <a:defRPr/>
            </a:lvl5pPr>
            <a:lvl6pPr lvl="5" rtl="0">
              <a:spcBef>
                <a:spcPts val="0"/>
              </a:spcBef>
              <a:spcAft>
                <a:spcPts val="0"/>
              </a:spcAft>
              <a:buSzPts val="1500"/>
              <a:buNone/>
              <a:defRPr/>
            </a:lvl6pPr>
            <a:lvl7pPr lvl="6" rtl="0">
              <a:spcBef>
                <a:spcPts val="0"/>
              </a:spcBef>
              <a:spcAft>
                <a:spcPts val="0"/>
              </a:spcAft>
              <a:buSzPts val="1500"/>
              <a:buNone/>
              <a:defRPr/>
            </a:lvl7pPr>
            <a:lvl8pPr lvl="7" rtl="0">
              <a:spcBef>
                <a:spcPts val="0"/>
              </a:spcBef>
              <a:spcAft>
                <a:spcPts val="0"/>
              </a:spcAft>
              <a:buSzPts val="1500"/>
              <a:buNone/>
              <a:defRPr/>
            </a:lvl8pPr>
            <a:lvl9pPr lvl="8" rtl="0">
              <a:spcBef>
                <a:spcPts val="0"/>
              </a:spcBef>
              <a:spcAft>
                <a:spcPts val="0"/>
              </a:spcAft>
              <a:buSzPts val="1500"/>
              <a:buNone/>
              <a:defRPr/>
            </a:lvl9pPr>
          </a:lstStyle>
          <a:p>
            <a:endParaRPr/>
          </a:p>
        </p:txBody>
      </p:sp>
      <p:sp>
        <p:nvSpPr>
          <p:cNvPr id="408" name="Google Shape;408;p53"/>
          <p:cNvSpPr txBox="1">
            <a:spLocks noGrp="1"/>
          </p:cNvSpPr>
          <p:nvPr>
            <p:ph type="body" idx="1"/>
          </p:nvPr>
        </p:nvSpPr>
        <p:spPr>
          <a:xfrm>
            <a:off x="717176" y="1825625"/>
            <a:ext cx="10784400" cy="4109100"/>
          </a:xfrm>
          <a:prstGeom prst="rect">
            <a:avLst/>
          </a:prstGeom>
          <a:noFill/>
          <a:ln>
            <a:noFill/>
          </a:ln>
        </p:spPr>
        <p:txBody>
          <a:bodyPr spcFirstLastPara="1" wrap="square" lIns="91425" tIns="45700" rIns="91425" bIns="45700" anchor="t" anchorCtr="0">
            <a:normAutofit/>
          </a:bodyPr>
          <a:lstStyle>
            <a:lvl1pPr marL="457200" lvl="0" indent="-349250" algn="l" rtl="0">
              <a:lnSpc>
                <a:spcPct val="90000"/>
              </a:lnSpc>
              <a:spcBef>
                <a:spcPts val="1100"/>
              </a:spcBef>
              <a:spcAft>
                <a:spcPts val="0"/>
              </a:spcAft>
              <a:buClr>
                <a:schemeClr val="dk1"/>
              </a:buClr>
              <a:buSzPts val="1900"/>
              <a:buChar char="•"/>
              <a:defRPr/>
            </a:lvl1pPr>
            <a:lvl2pPr marL="914400" lvl="1" indent="-349250" algn="l" rtl="0">
              <a:lnSpc>
                <a:spcPct val="90000"/>
              </a:lnSpc>
              <a:spcBef>
                <a:spcPts val="500"/>
              </a:spcBef>
              <a:spcAft>
                <a:spcPts val="0"/>
              </a:spcAft>
              <a:buClr>
                <a:schemeClr val="dk1"/>
              </a:buClr>
              <a:buSzPts val="1900"/>
              <a:buChar char="•"/>
              <a:defRPr/>
            </a:lvl2pPr>
            <a:lvl3pPr marL="1371600" lvl="2" indent="-349250" algn="l" rtl="0">
              <a:lnSpc>
                <a:spcPct val="90000"/>
              </a:lnSpc>
              <a:spcBef>
                <a:spcPts val="500"/>
              </a:spcBef>
              <a:spcAft>
                <a:spcPts val="0"/>
              </a:spcAft>
              <a:buClr>
                <a:schemeClr val="dk1"/>
              </a:buClr>
              <a:buSzPts val="1900"/>
              <a:buChar char="•"/>
              <a:defRPr/>
            </a:lvl3pPr>
            <a:lvl4pPr marL="1828800" lvl="3" indent="-349250" algn="l" rtl="0">
              <a:lnSpc>
                <a:spcPct val="90000"/>
              </a:lnSpc>
              <a:spcBef>
                <a:spcPts val="500"/>
              </a:spcBef>
              <a:spcAft>
                <a:spcPts val="0"/>
              </a:spcAft>
              <a:buClr>
                <a:schemeClr val="dk1"/>
              </a:buClr>
              <a:buSzPts val="1900"/>
              <a:buChar char="•"/>
              <a:defRPr/>
            </a:lvl4pPr>
            <a:lvl5pPr marL="2286000" lvl="4" indent="-349250" algn="l" rtl="0">
              <a:lnSpc>
                <a:spcPct val="90000"/>
              </a:lnSpc>
              <a:spcBef>
                <a:spcPts val="500"/>
              </a:spcBef>
              <a:spcAft>
                <a:spcPts val="0"/>
              </a:spcAft>
              <a:buClr>
                <a:schemeClr val="dk1"/>
              </a:buClr>
              <a:buSzPts val="1900"/>
              <a:buChar char="•"/>
              <a:defRPr/>
            </a:lvl5pPr>
            <a:lvl6pPr marL="2743200" lvl="5" indent="-349250" algn="l" rtl="0">
              <a:lnSpc>
                <a:spcPct val="90000"/>
              </a:lnSpc>
              <a:spcBef>
                <a:spcPts val="500"/>
              </a:spcBef>
              <a:spcAft>
                <a:spcPts val="0"/>
              </a:spcAft>
              <a:buClr>
                <a:schemeClr val="dk1"/>
              </a:buClr>
              <a:buSzPts val="1900"/>
              <a:buChar char="•"/>
              <a:defRPr/>
            </a:lvl6pPr>
            <a:lvl7pPr marL="3200400" lvl="6" indent="-349250" algn="l" rtl="0">
              <a:lnSpc>
                <a:spcPct val="90000"/>
              </a:lnSpc>
              <a:spcBef>
                <a:spcPts val="500"/>
              </a:spcBef>
              <a:spcAft>
                <a:spcPts val="0"/>
              </a:spcAft>
              <a:buClr>
                <a:schemeClr val="dk1"/>
              </a:buClr>
              <a:buSzPts val="1900"/>
              <a:buChar char="•"/>
              <a:defRPr/>
            </a:lvl7pPr>
            <a:lvl8pPr marL="3657600" lvl="7" indent="-349250" algn="l" rtl="0">
              <a:lnSpc>
                <a:spcPct val="90000"/>
              </a:lnSpc>
              <a:spcBef>
                <a:spcPts val="500"/>
              </a:spcBef>
              <a:spcAft>
                <a:spcPts val="0"/>
              </a:spcAft>
              <a:buClr>
                <a:schemeClr val="dk1"/>
              </a:buClr>
              <a:buSzPts val="1900"/>
              <a:buChar char="•"/>
              <a:defRPr/>
            </a:lvl8pPr>
            <a:lvl9pPr marL="4114800" lvl="8" indent="-349250" algn="l" rtl="0">
              <a:lnSpc>
                <a:spcPct val="90000"/>
              </a:lnSpc>
              <a:spcBef>
                <a:spcPts val="500"/>
              </a:spcBef>
              <a:spcAft>
                <a:spcPts val="0"/>
              </a:spcAft>
              <a:buClr>
                <a:schemeClr val="dk1"/>
              </a:buClr>
              <a:buSzPts val="1900"/>
              <a:buChar char="•"/>
              <a:defRPr/>
            </a:lvl9pPr>
          </a:lstStyle>
          <a:p>
            <a:endParaRPr/>
          </a:p>
        </p:txBody>
      </p:sp>
      <p:sp>
        <p:nvSpPr>
          <p:cNvPr id="409" name="Google Shape;409;p53"/>
          <p:cNvSpPr txBox="1"/>
          <p:nvPr/>
        </p:nvSpPr>
        <p:spPr>
          <a:xfrm>
            <a:off x="717176" y="6188049"/>
            <a:ext cx="7647300" cy="2769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200">
                <a:solidFill>
                  <a:srgbClr val="595959"/>
                </a:solidFill>
                <a:latin typeface="Calibri"/>
                <a:ea typeface="Calibri"/>
                <a:cs typeface="Calibri"/>
                <a:sym typeface="Calibri"/>
              </a:rPr>
              <a:t>Oregon Department of Education</a:t>
            </a:r>
            <a:endParaRPr sz="1500"/>
          </a:p>
        </p:txBody>
      </p:sp>
      <p:sp>
        <p:nvSpPr>
          <p:cNvPr id="410" name="Google Shape;410;p53"/>
          <p:cNvSpPr txBox="1">
            <a:spLocks noGrp="1"/>
          </p:cNvSpPr>
          <p:nvPr>
            <p:ph type="sldNum" idx="12"/>
          </p:nvPr>
        </p:nvSpPr>
        <p:spPr>
          <a:xfrm>
            <a:off x="8610600" y="6139793"/>
            <a:ext cx="2891100" cy="365100"/>
          </a:xfrm>
          <a:prstGeom prst="rect">
            <a:avLst/>
          </a:prstGeom>
          <a:noFill/>
          <a:ln>
            <a:noFill/>
          </a:ln>
        </p:spPr>
        <p:txBody>
          <a:bodyPr spcFirstLastPara="1" wrap="square" lIns="91425" tIns="45700" rIns="91425" bIns="45700"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matchingName="Section Header">
  <p:cSld name="Section Header">
    <p:bg>
      <p:bgPr>
        <a:solidFill>
          <a:schemeClr val="accent1"/>
        </a:solidFill>
        <a:effectLst/>
      </p:bgPr>
    </p:bg>
    <p:spTree>
      <p:nvGrpSpPr>
        <p:cNvPr id="1" name="Shape 50"/>
        <p:cNvGrpSpPr/>
        <p:nvPr/>
      </p:nvGrpSpPr>
      <p:grpSpPr>
        <a:xfrm>
          <a:off x="0" y="0"/>
          <a:ext cx="0" cy="0"/>
          <a:chOff x="0" y="0"/>
          <a:chExt cx="0" cy="0"/>
        </a:xfrm>
      </p:grpSpPr>
      <p:sp>
        <p:nvSpPr>
          <p:cNvPr id="51" name="Google Shape;51;p6"/>
          <p:cNvSpPr/>
          <p:nvPr/>
        </p:nvSpPr>
        <p:spPr>
          <a:xfrm>
            <a:off x="206188" y="215153"/>
            <a:ext cx="11775141" cy="6432176"/>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52" name="Google Shape;52;p6"/>
          <p:cNvSpPr/>
          <p:nvPr/>
        </p:nvSpPr>
        <p:spPr>
          <a:xfrm>
            <a:off x="206187" y="2488757"/>
            <a:ext cx="11775141" cy="1900363"/>
          </a:xfrm>
          <a:prstGeom prst="rect">
            <a:avLst/>
          </a:prstGeom>
          <a:solidFill>
            <a:schemeClr val="l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600" b="0" i="0" u="none" strike="noStrike" cap="none">
              <a:solidFill>
                <a:schemeClr val="lt1"/>
              </a:solidFill>
              <a:latin typeface="Calibri"/>
              <a:ea typeface="Calibri"/>
              <a:cs typeface="Calibri"/>
              <a:sym typeface="Calibri"/>
            </a:endParaRPr>
          </a:p>
        </p:txBody>
      </p:sp>
      <p:sp>
        <p:nvSpPr>
          <p:cNvPr id="53" name="Google Shape;53;p6"/>
          <p:cNvSpPr txBox="1">
            <a:spLocks noGrp="1"/>
          </p:cNvSpPr>
          <p:nvPr>
            <p:ph type="ctrTitle"/>
          </p:nvPr>
        </p:nvSpPr>
        <p:spPr>
          <a:xfrm>
            <a:off x="717177" y="2488757"/>
            <a:ext cx="10784542" cy="1900363"/>
          </a:xfrm>
          <a:prstGeom prst="rect">
            <a:avLst/>
          </a:prstGeom>
          <a:noFill/>
          <a:ln>
            <a:noFill/>
          </a:ln>
        </p:spPr>
        <p:txBody>
          <a:bodyPr spcFirstLastPara="1" wrap="square" lIns="91425" tIns="45700" rIns="91425" bIns="45700" anchor="ctr" anchorCtr="0">
            <a:noAutofit/>
          </a:bodyPr>
          <a:lstStyle>
            <a:lvl1pPr lvl="0" algn="ctr">
              <a:lnSpc>
                <a:spcPct val="90000"/>
              </a:lnSpc>
              <a:spcBef>
                <a:spcPts val="0"/>
              </a:spcBef>
              <a:spcAft>
                <a:spcPts val="0"/>
              </a:spcAft>
              <a:buClr>
                <a:schemeClr val="accent1"/>
              </a:buClr>
              <a:buSzPts val="6800"/>
              <a:buFont typeface="Calibri"/>
              <a:buNone/>
              <a:defRPr sz="6800">
                <a:solidFill>
                  <a:schemeClr val="accen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4" name="Google Shape;54;p6"/>
          <p:cNvSpPr txBox="1">
            <a:spLocks noGrp="1"/>
          </p:cNvSpPr>
          <p:nvPr>
            <p:ph type="dt" idx="10"/>
          </p:nvPr>
        </p:nvSpPr>
        <p:spPr>
          <a:xfrm>
            <a:off x="3854824" y="6139793"/>
            <a:ext cx="4509246"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5" name="Google Shape;55;p6"/>
          <p:cNvSpPr txBox="1">
            <a:spLocks noGrp="1"/>
          </p:cNvSpPr>
          <p:nvPr>
            <p:ph type="ftr" idx="11"/>
          </p:nvPr>
        </p:nvSpPr>
        <p:spPr>
          <a:xfrm>
            <a:off x="717176" y="6139793"/>
            <a:ext cx="2864224"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6" name="Google Shape;56;p6"/>
          <p:cNvSpPr txBox="1">
            <a:spLocks noGrp="1"/>
          </p:cNvSpPr>
          <p:nvPr>
            <p:ph type="sldNum" idx="12"/>
          </p:nvPr>
        </p:nvSpPr>
        <p:spPr>
          <a:xfrm>
            <a:off x="8610600" y="6139793"/>
            <a:ext cx="2891118"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pic>
        <p:nvPicPr>
          <p:cNvPr id="57" name="Google Shape;57;p6" descr="Oregon Department of Education Logo"/>
          <p:cNvPicPr preferRelativeResize="0"/>
          <p:nvPr/>
        </p:nvPicPr>
        <p:blipFill rotWithShape="1">
          <a:blip r:embed="rId2">
            <a:alphaModFix/>
          </a:blip>
          <a:srcRect/>
          <a:stretch/>
        </p:blipFill>
        <p:spPr>
          <a:xfrm>
            <a:off x="5033770" y="214049"/>
            <a:ext cx="2124460" cy="2167132"/>
          </a:xfrm>
          <a:prstGeom prst="rect">
            <a:avLst/>
          </a:prstGeom>
          <a:noFill/>
          <a:ln>
            <a:noFill/>
          </a:ln>
        </p:spPr>
      </p:pic>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matchingName="Green_6-Two Content">
  <p:cSld name="Green_6-Two Content">
    <p:bg>
      <p:bgPr>
        <a:solidFill>
          <a:schemeClr val="accent5"/>
        </a:solidFill>
        <a:effectLst/>
      </p:bgPr>
    </p:bg>
    <p:spTree>
      <p:nvGrpSpPr>
        <p:cNvPr id="1" name="Shape 411"/>
        <p:cNvGrpSpPr/>
        <p:nvPr/>
      </p:nvGrpSpPr>
      <p:grpSpPr>
        <a:xfrm>
          <a:off x="0" y="0"/>
          <a:ext cx="0" cy="0"/>
          <a:chOff x="0" y="0"/>
          <a:chExt cx="0" cy="0"/>
        </a:xfrm>
      </p:grpSpPr>
      <p:sp>
        <p:nvSpPr>
          <p:cNvPr id="412" name="Google Shape;412;p54"/>
          <p:cNvSpPr txBox="1">
            <a:spLocks noGrp="1"/>
          </p:cNvSpPr>
          <p:nvPr>
            <p:ph type="title"/>
          </p:nvPr>
        </p:nvSpPr>
        <p:spPr>
          <a:xfrm>
            <a:off x="717176" y="457200"/>
            <a:ext cx="10784400" cy="1026900"/>
          </a:xfrm>
          <a:prstGeom prst="rect">
            <a:avLst/>
          </a:prstGeom>
          <a:noFill/>
          <a:ln>
            <a:noFill/>
          </a:ln>
        </p:spPr>
        <p:txBody>
          <a:bodyPr spcFirstLastPara="1" wrap="square" lIns="91425" tIns="45700" rIns="91425" bIns="45700" anchor="b" anchorCtr="0">
            <a:normAutofit/>
          </a:bodyPr>
          <a:lstStyle>
            <a:lvl1pPr lvl="0" algn="l" rtl="0">
              <a:lnSpc>
                <a:spcPct val="90000"/>
              </a:lnSpc>
              <a:spcBef>
                <a:spcPts val="0"/>
              </a:spcBef>
              <a:spcAft>
                <a:spcPts val="0"/>
              </a:spcAft>
              <a:buClr>
                <a:schemeClr val="accent5"/>
              </a:buClr>
              <a:buSzPts val="4400"/>
              <a:buFont typeface="Calibri"/>
              <a:buNone/>
              <a:defRPr>
                <a:solidFill>
                  <a:schemeClr val="accent5"/>
                </a:solidFill>
              </a:defRPr>
            </a:lvl1pPr>
            <a:lvl2pPr lvl="1" rtl="0">
              <a:spcBef>
                <a:spcPts val="0"/>
              </a:spcBef>
              <a:spcAft>
                <a:spcPts val="0"/>
              </a:spcAft>
              <a:buSzPts val="1500"/>
              <a:buNone/>
              <a:defRPr/>
            </a:lvl2pPr>
            <a:lvl3pPr lvl="2" rtl="0">
              <a:spcBef>
                <a:spcPts val="0"/>
              </a:spcBef>
              <a:spcAft>
                <a:spcPts val="0"/>
              </a:spcAft>
              <a:buSzPts val="1500"/>
              <a:buNone/>
              <a:defRPr/>
            </a:lvl3pPr>
            <a:lvl4pPr lvl="3" rtl="0">
              <a:spcBef>
                <a:spcPts val="0"/>
              </a:spcBef>
              <a:spcAft>
                <a:spcPts val="0"/>
              </a:spcAft>
              <a:buSzPts val="1500"/>
              <a:buNone/>
              <a:defRPr/>
            </a:lvl4pPr>
            <a:lvl5pPr lvl="4" rtl="0">
              <a:spcBef>
                <a:spcPts val="0"/>
              </a:spcBef>
              <a:spcAft>
                <a:spcPts val="0"/>
              </a:spcAft>
              <a:buSzPts val="1500"/>
              <a:buNone/>
              <a:defRPr/>
            </a:lvl5pPr>
            <a:lvl6pPr lvl="5" rtl="0">
              <a:spcBef>
                <a:spcPts val="0"/>
              </a:spcBef>
              <a:spcAft>
                <a:spcPts val="0"/>
              </a:spcAft>
              <a:buSzPts val="1500"/>
              <a:buNone/>
              <a:defRPr/>
            </a:lvl6pPr>
            <a:lvl7pPr lvl="6" rtl="0">
              <a:spcBef>
                <a:spcPts val="0"/>
              </a:spcBef>
              <a:spcAft>
                <a:spcPts val="0"/>
              </a:spcAft>
              <a:buSzPts val="1500"/>
              <a:buNone/>
              <a:defRPr/>
            </a:lvl7pPr>
            <a:lvl8pPr lvl="7" rtl="0">
              <a:spcBef>
                <a:spcPts val="0"/>
              </a:spcBef>
              <a:spcAft>
                <a:spcPts val="0"/>
              </a:spcAft>
              <a:buSzPts val="1500"/>
              <a:buNone/>
              <a:defRPr/>
            </a:lvl8pPr>
            <a:lvl9pPr lvl="8" rtl="0">
              <a:spcBef>
                <a:spcPts val="0"/>
              </a:spcBef>
              <a:spcAft>
                <a:spcPts val="0"/>
              </a:spcAft>
              <a:buSzPts val="1500"/>
              <a:buNone/>
              <a:defRPr/>
            </a:lvl9pPr>
          </a:lstStyle>
          <a:p>
            <a:endParaRPr/>
          </a:p>
        </p:txBody>
      </p:sp>
      <p:sp>
        <p:nvSpPr>
          <p:cNvPr id="413" name="Google Shape;413;p54"/>
          <p:cNvSpPr txBox="1">
            <a:spLocks noGrp="1"/>
          </p:cNvSpPr>
          <p:nvPr>
            <p:ph type="body" idx="1"/>
          </p:nvPr>
        </p:nvSpPr>
        <p:spPr>
          <a:xfrm>
            <a:off x="717176" y="1825625"/>
            <a:ext cx="5302500" cy="4106100"/>
          </a:xfrm>
          <a:prstGeom prst="rect">
            <a:avLst/>
          </a:prstGeom>
          <a:noFill/>
          <a:ln>
            <a:noFill/>
          </a:ln>
        </p:spPr>
        <p:txBody>
          <a:bodyPr spcFirstLastPara="1" wrap="square" lIns="91425" tIns="45700" rIns="91425" bIns="45700" anchor="t" anchorCtr="0">
            <a:normAutofit/>
          </a:bodyPr>
          <a:lstStyle>
            <a:lvl1pPr marL="457200" lvl="0" indent="-349250" algn="l" rtl="0">
              <a:lnSpc>
                <a:spcPct val="90000"/>
              </a:lnSpc>
              <a:spcBef>
                <a:spcPts val="1100"/>
              </a:spcBef>
              <a:spcAft>
                <a:spcPts val="0"/>
              </a:spcAft>
              <a:buClr>
                <a:schemeClr val="dk1"/>
              </a:buClr>
              <a:buSzPts val="1900"/>
              <a:buChar char="•"/>
              <a:defRPr/>
            </a:lvl1pPr>
            <a:lvl2pPr marL="914400" lvl="1" indent="-349250" algn="l" rtl="0">
              <a:lnSpc>
                <a:spcPct val="90000"/>
              </a:lnSpc>
              <a:spcBef>
                <a:spcPts val="500"/>
              </a:spcBef>
              <a:spcAft>
                <a:spcPts val="0"/>
              </a:spcAft>
              <a:buClr>
                <a:schemeClr val="dk1"/>
              </a:buClr>
              <a:buSzPts val="1900"/>
              <a:buChar char="•"/>
              <a:defRPr/>
            </a:lvl2pPr>
            <a:lvl3pPr marL="1371600" lvl="2" indent="-349250" algn="l" rtl="0">
              <a:lnSpc>
                <a:spcPct val="90000"/>
              </a:lnSpc>
              <a:spcBef>
                <a:spcPts val="500"/>
              </a:spcBef>
              <a:spcAft>
                <a:spcPts val="0"/>
              </a:spcAft>
              <a:buClr>
                <a:schemeClr val="dk1"/>
              </a:buClr>
              <a:buSzPts val="1900"/>
              <a:buChar char="•"/>
              <a:defRPr/>
            </a:lvl3pPr>
            <a:lvl4pPr marL="1828800" lvl="3" indent="-349250" algn="l" rtl="0">
              <a:lnSpc>
                <a:spcPct val="90000"/>
              </a:lnSpc>
              <a:spcBef>
                <a:spcPts val="500"/>
              </a:spcBef>
              <a:spcAft>
                <a:spcPts val="0"/>
              </a:spcAft>
              <a:buClr>
                <a:schemeClr val="dk1"/>
              </a:buClr>
              <a:buSzPts val="1900"/>
              <a:buChar char="•"/>
              <a:defRPr/>
            </a:lvl4pPr>
            <a:lvl5pPr marL="2286000" lvl="4" indent="-349250" algn="l" rtl="0">
              <a:lnSpc>
                <a:spcPct val="90000"/>
              </a:lnSpc>
              <a:spcBef>
                <a:spcPts val="500"/>
              </a:spcBef>
              <a:spcAft>
                <a:spcPts val="0"/>
              </a:spcAft>
              <a:buClr>
                <a:schemeClr val="dk1"/>
              </a:buClr>
              <a:buSzPts val="1900"/>
              <a:buChar char="•"/>
              <a:defRPr/>
            </a:lvl5pPr>
            <a:lvl6pPr marL="2743200" lvl="5" indent="-349250" algn="l" rtl="0">
              <a:lnSpc>
                <a:spcPct val="90000"/>
              </a:lnSpc>
              <a:spcBef>
                <a:spcPts val="500"/>
              </a:spcBef>
              <a:spcAft>
                <a:spcPts val="0"/>
              </a:spcAft>
              <a:buClr>
                <a:schemeClr val="dk1"/>
              </a:buClr>
              <a:buSzPts val="1900"/>
              <a:buChar char="•"/>
              <a:defRPr/>
            </a:lvl6pPr>
            <a:lvl7pPr marL="3200400" lvl="6" indent="-349250" algn="l" rtl="0">
              <a:lnSpc>
                <a:spcPct val="90000"/>
              </a:lnSpc>
              <a:spcBef>
                <a:spcPts val="500"/>
              </a:spcBef>
              <a:spcAft>
                <a:spcPts val="0"/>
              </a:spcAft>
              <a:buClr>
                <a:schemeClr val="dk1"/>
              </a:buClr>
              <a:buSzPts val="1900"/>
              <a:buChar char="•"/>
              <a:defRPr/>
            </a:lvl7pPr>
            <a:lvl8pPr marL="3657600" lvl="7" indent="-349250" algn="l" rtl="0">
              <a:lnSpc>
                <a:spcPct val="90000"/>
              </a:lnSpc>
              <a:spcBef>
                <a:spcPts val="500"/>
              </a:spcBef>
              <a:spcAft>
                <a:spcPts val="0"/>
              </a:spcAft>
              <a:buClr>
                <a:schemeClr val="dk1"/>
              </a:buClr>
              <a:buSzPts val="1900"/>
              <a:buChar char="•"/>
              <a:defRPr/>
            </a:lvl8pPr>
            <a:lvl9pPr marL="4114800" lvl="8" indent="-349250" algn="l" rtl="0">
              <a:lnSpc>
                <a:spcPct val="90000"/>
              </a:lnSpc>
              <a:spcBef>
                <a:spcPts val="500"/>
              </a:spcBef>
              <a:spcAft>
                <a:spcPts val="0"/>
              </a:spcAft>
              <a:buClr>
                <a:schemeClr val="dk1"/>
              </a:buClr>
              <a:buSzPts val="1900"/>
              <a:buChar char="•"/>
              <a:defRPr/>
            </a:lvl9pPr>
          </a:lstStyle>
          <a:p>
            <a:endParaRPr/>
          </a:p>
        </p:txBody>
      </p:sp>
      <p:sp>
        <p:nvSpPr>
          <p:cNvPr id="414" name="Google Shape;414;p54"/>
          <p:cNvSpPr txBox="1">
            <a:spLocks noGrp="1"/>
          </p:cNvSpPr>
          <p:nvPr>
            <p:ph type="body" idx="2"/>
          </p:nvPr>
        </p:nvSpPr>
        <p:spPr>
          <a:xfrm>
            <a:off x="6172200" y="1825625"/>
            <a:ext cx="5329500" cy="4106100"/>
          </a:xfrm>
          <a:prstGeom prst="rect">
            <a:avLst/>
          </a:prstGeom>
          <a:noFill/>
          <a:ln>
            <a:noFill/>
          </a:ln>
        </p:spPr>
        <p:txBody>
          <a:bodyPr spcFirstLastPara="1" wrap="square" lIns="91425" tIns="45700" rIns="91425" bIns="45700" anchor="t" anchorCtr="0">
            <a:normAutofit/>
          </a:bodyPr>
          <a:lstStyle>
            <a:lvl1pPr marL="457200" lvl="0" indent="-349250" algn="l" rtl="0">
              <a:lnSpc>
                <a:spcPct val="90000"/>
              </a:lnSpc>
              <a:spcBef>
                <a:spcPts val="1100"/>
              </a:spcBef>
              <a:spcAft>
                <a:spcPts val="0"/>
              </a:spcAft>
              <a:buClr>
                <a:schemeClr val="dk1"/>
              </a:buClr>
              <a:buSzPts val="1900"/>
              <a:buChar char="•"/>
              <a:defRPr/>
            </a:lvl1pPr>
            <a:lvl2pPr marL="914400" lvl="1" indent="-349250" algn="l" rtl="0">
              <a:lnSpc>
                <a:spcPct val="90000"/>
              </a:lnSpc>
              <a:spcBef>
                <a:spcPts val="500"/>
              </a:spcBef>
              <a:spcAft>
                <a:spcPts val="0"/>
              </a:spcAft>
              <a:buClr>
                <a:schemeClr val="dk1"/>
              </a:buClr>
              <a:buSzPts val="1900"/>
              <a:buChar char="•"/>
              <a:defRPr/>
            </a:lvl2pPr>
            <a:lvl3pPr marL="1371600" lvl="2" indent="-349250" algn="l" rtl="0">
              <a:lnSpc>
                <a:spcPct val="90000"/>
              </a:lnSpc>
              <a:spcBef>
                <a:spcPts val="500"/>
              </a:spcBef>
              <a:spcAft>
                <a:spcPts val="0"/>
              </a:spcAft>
              <a:buClr>
                <a:schemeClr val="dk1"/>
              </a:buClr>
              <a:buSzPts val="1900"/>
              <a:buChar char="•"/>
              <a:defRPr/>
            </a:lvl3pPr>
            <a:lvl4pPr marL="1828800" lvl="3" indent="-349250" algn="l" rtl="0">
              <a:lnSpc>
                <a:spcPct val="90000"/>
              </a:lnSpc>
              <a:spcBef>
                <a:spcPts val="500"/>
              </a:spcBef>
              <a:spcAft>
                <a:spcPts val="0"/>
              </a:spcAft>
              <a:buClr>
                <a:schemeClr val="dk1"/>
              </a:buClr>
              <a:buSzPts val="1900"/>
              <a:buChar char="•"/>
              <a:defRPr/>
            </a:lvl4pPr>
            <a:lvl5pPr marL="2286000" lvl="4" indent="-349250" algn="l" rtl="0">
              <a:lnSpc>
                <a:spcPct val="90000"/>
              </a:lnSpc>
              <a:spcBef>
                <a:spcPts val="500"/>
              </a:spcBef>
              <a:spcAft>
                <a:spcPts val="0"/>
              </a:spcAft>
              <a:buClr>
                <a:schemeClr val="dk1"/>
              </a:buClr>
              <a:buSzPts val="1900"/>
              <a:buChar char="•"/>
              <a:defRPr/>
            </a:lvl5pPr>
            <a:lvl6pPr marL="2743200" lvl="5" indent="-349250" algn="l" rtl="0">
              <a:lnSpc>
                <a:spcPct val="90000"/>
              </a:lnSpc>
              <a:spcBef>
                <a:spcPts val="500"/>
              </a:spcBef>
              <a:spcAft>
                <a:spcPts val="0"/>
              </a:spcAft>
              <a:buClr>
                <a:schemeClr val="dk1"/>
              </a:buClr>
              <a:buSzPts val="1900"/>
              <a:buChar char="•"/>
              <a:defRPr/>
            </a:lvl6pPr>
            <a:lvl7pPr marL="3200400" lvl="6" indent="-349250" algn="l" rtl="0">
              <a:lnSpc>
                <a:spcPct val="90000"/>
              </a:lnSpc>
              <a:spcBef>
                <a:spcPts val="500"/>
              </a:spcBef>
              <a:spcAft>
                <a:spcPts val="0"/>
              </a:spcAft>
              <a:buClr>
                <a:schemeClr val="dk1"/>
              </a:buClr>
              <a:buSzPts val="1900"/>
              <a:buChar char="•"/>
              <a:defRPr/>
            </a:lvl7pPr>
            <a:lvl8pPr marL="3657600" lvl="7" indent="-349250" algn="l" rtl="0">
              <a:lnSpc>
                <a:spcPct val="90000"/>
              </a:lnSpc>
              <a:spcBef>
                <a:spcPts val="500"/>
              </a:spcBef>
              <a:spcAft>
                <a:spcPts val="0"/>
              </a:spcAft>
              <a:buClr>
                <a:schemeClr val="dk1"/>
              </a:buClr>
              <a:buSzPts val="1900"/>
              <a:buChar char="•"/>
              <a:defRPr/>
            </a:lvl8pPr>
            <a:lvl9pPr marL="4114800" lvl="8" indent="-349250" algn="l" rtl="0">
              <a:lnSpc>
                <a:spcPct val="90000"/>
              </a:lnSpc>
              <a:spcBef>
                <a:spcPts val="500"/>
              </a:spcBef>
              <a:spcAft>
                <a:spcPts val="0"/>
              </a:spcAft>
              <a:buClr>
                <a:schemeClr val="dk1"/>
              </a:buClr>
              <a:buSzPts val="1900"/>
              <a:buChar char="•"/>
              <a:defRPr/>
            </a:lvl9pPr>
          </a:lstStyle>
          <a:p>
            <a:endParaRPr/>
          </a:p>
        </p:txBody>
      </p:sp>
      <p:sp>
        <p:nvSpPr>
          <p:cNvPr id="415" name="Google Shape;415;p54"/>
          <p:cNvSpPr txBox="1"/>
          <p:nvPr/>
        </p:nvSpPr>
        <p:spPr>
          <a:xfrm>
            <a:off x="717176" y="6188049"/>
            <a:ext cx="7647300" cy="2769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200">
                <a:solidFill>
                  <a:srgbClr val="595959"/>
                </a:solidFill>
                <a:latin typeface="Calibri"/>
                <a:ea typeface="Calibri"/>
                <a:cs typeface="Calibri"/>
                <a:sym typeface="Calibri"/>
              </a:rPr>
              <a:t>Oregon Department of Education</a:t>
            </a:r>
            <a:endParaRPr sz="1500"/>
          </a:p>
        </p:txBody>
      </p:sp>
      <p:sp>
        <p:nvSpPr>
          <p:cNvPr id="416" name="Google Shape;416;p54"/>
          <p:cNvSpPr txBox="1">
            <a:spLocks noGrp="1"/>
          </p:cNvSpPr>
          <p:nvPr>
            <p:ph type="sldNum" idx="12"/>
          </p:nvPr>
        </p:nvSpPr>
        <p:spPr>
          <a:xfrm>
            <a:off x="8610600" y="6139793"/>
            <a:ext cx="2891100" cy="365100"/>
          </a:xfrm>
          <a:prstGeom prst="rect">
            <a:avLst/>
          </a:prstGeom>
          <a:noFill/>
          <a:ln>
            <a:noFill/>
          </a:ln>
        </p:spPr>
        <p:txBody>
          <a:bodyPr spcFirstLastPara="1" wrap="square" lIns="91425" tIns="45700" rIns="91425" bIns="45700"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matchingName="Green_7-Comparison">
  <p:cSld name="Green_7-Comparison">
    <p:bg>
      <p:bgPr>
        <a:solidFill>
          <a:schemeClr val="accent5"/>
        </a:solidFill>
        <a:effectLst/>
      </p:bgPr>
    </p:bg>
    <p:spTree>
      <p:nvGrpSpPr>
        <p:cNvPr id="1" name="Shape 417"/>
        <p:cNvGrpSpPr/>
        <p:nvPr/>
      </p:nvGrpSpPr>
      <p:grpSpPr>
        <a:xfrm>
          <a:off x="0" y="0"/>
          <a:ext cx="0" cy="0"/>
          <a:chOff x="0" y="0"/>
          <a:chExt cx="0" cy="0"/>
        </a:xfrm>
      </p:grpSpPr>
      <p:sp>
        <p:nvSpPr>
          <p:cNvPr id="418" name="Google Shape;418;p55"/>
          <p:cNvSpPr txBox="1">
            <a:spLocks noGrp="1"/>
          </p:cNvSpPr>
          <p:nvPr>
            <p:ph type="body" idx="1"/>
          </p:nvPr>
        </p:nvSpPr>
        <p:spPr>
          <a:xfrm>
            <a:off x="717176" y="1681163"/>
            <a:ext cx="5280300" cy="824100"/>
          </a:xfrm>
          <a:prstGeom prst="rect">
            <a:avLst/>
          </a:prstGeom>
          <a:noFill/>
          <a:ln>
            <a:noFill/>
          </a:ln>
        </p:spPr>
        <p:txBody>
          <a:bodyPr spcFirstLastPara="1" wrap="square" lIns="91425" tIns="45700" rIns="91425" bIns="45700" anchor="t" anchorCtr="0">
            <a:normAutofit/>
          </a:bodyPr>
          <a:lstStyle>
            <a:lvl1pPr marL="457200" lvl="0" indent="-228600" algn="l" rtl="0">
              <a:lnSpc>
                <a:spcPct val="90000"/>
              </a:lnSpc>
              <a:spcBef>
                <a:spcPts val="1100"/>
              </a:spcBef>
              <a:spcAft>
                <a:spcPts val="0"/>
              </a:spcAft>
              <a:buClr>
                <a:schemeClr val="accent5"/>
              </a:buClr>
              <a:buSzPts val="3200"/>
              <a:buNone/>
              <a:defRPr sz="3200" b="0">
                <a:solidFill>
                  <a:schemeClr val="accent5"/>
                </a:solidFill>
              </a:defRPr>
            </a:lvl1pPr>
            <a:lvl2pPr marL="914400" lvl="1" indent="-228600" algn="l" rtl="0">
              <a:lnSpc>
                <a:spcPct val="90000"/>
              </a:lnSpc>
              <a:spcBef>
                <a:spcPts val="500"/>
              </a:spcBef>
              <a:spcAft>
                <a:spcPts val="0"/>
              </a:spcAft>
              <a:buClr>
                <a:schemeClr val="dk1"/>
              </a:buClr>
              <a:buSzPts val="2000"/>
              <a:buNone/>
              <a:defRPr sz="2000" b="1"/>
            </a:lvl2pPr>
            <a:lvl3pPr marL="1371600" lvl="2" indent="-228600" algn="l" rtl="0">
              <a:lnSpc>
                <a:spcPct val="90000"/>
              </a:lnSpc>
              <a:spcBef>
                <a:spcPts val="500"/>
              </a:spcBef>
              <a:spcAft>
                <a:spcPts val="0"/>
              </a:spcAft>
              <a:buClr>
                <a:schemeClr val="dk1"/>
              </a:buClr>
              <a:buSzPts val="1900"/>
              <a:buNone/>
              <a:defRPr sz="1900" b="1"/>
            </a:lvl3pPr>
            <a:lvl4pPr marL="1828800" lvl="3" indent="-228600" algn="l" rtl="0">
              <a:lnSpc>
                <a:spcPct val="90000"/>
              </a:lnSpc>
              <a:spcBef>
                <a:spcPts val="500"/>
              </a:spcBef>
              <a:spcAft>
                <a:spcPts val="0"/>
              </a:spcAft>
              <a:buClr>
                <a:schemeClr val="dk1"/>
              </a:buClr>
              <a:buSzPts val="1600"/>
              <a:buNone/>
              <a:defRPr sz="1600" b="1"/>
            </a:lvl4pPr>
            <a:lvl5pPr marL="2286000" lvl="4" indent="-228600" algn="l" rtl="0">
              <a:lnSpc>
                <a:spcPct val="90000"/>
              </a:lnSpc>
              <a:spcBef>
                <a:spcPts val="500"/>
              </a:spcBef>
              <a:spcAft>
                <a:spcPts val="0"/>
              </a:spcAft>
              <a:buClr>
                <a:schemeClr val="dk1"/>
              </a:buClr>
              <a:buSzPts val="1600"/>
              <a:buNone/>
              <a:defRPr sz="1600" b="1"/>
            </a:lvl5pPr>
            <a:lvl6pPr marL="2743200" lvl="5" indent="-228600" algn="l" rtl="0">
              <a:lnSpc>
                <a:spcPct val="90000"/>
              </a:lnSpc>
              <a:spcBef>
                <a:spcPts val="500"/>
              </a:spcBef>
              <a:spcAft>
                <a:spcPts val="0"/>
              </a:spcAft>
              <a:buClr>
                <a:schemeClr val="dk1"/>
              </a:buClr>
              <a:buSzPts val="1600"/>
              <a:buNone/>
              <a:defRPr sz="1600" b="1"/>
            </a:lvl6pPr>
            <a:lvl7pPr marL="3200400" lvl="6" indent="-228600" algn="l" rtl="0">
              <a:lnSpc>
                <a:spcPct val="90000"/>
              </a:lnSpc>
              <a:spcBef>
                <a:spcPts val="500"/>
              </a:spcBef>
              <a:spcAft>
                <a:spcPts val="0"/>
              </a:spcAft>
              <a:buClr>
                <a:schemeClr val="dk1"/>
              </a:buClr>
              <a:buSzPts val="1600"/>
              <a:buNone/>
              <a:defRPr sz="1600" b="1"/>
            </a:lvl7pPr>
            <a:lvl8pPr marL="3657600" lvl="7" indent="-228600" algn="l" rtl="0">
              <a:lnSpc>
                <a:spcPct val="90000"/>
              </a:lnSpc>
              <a:spcBef>
                <a:spcPts val="500"/>
              </a:spcBef>
              <a:spcAft>
                <a:spcPts val="0"/>
              </a:spcAft>
              <a:buClr>
                <a:schemeClr val="dk1"/>
              </a:buClr>
              <a:buSzPts val="1600"/>
              <a:buNone/>
              <a:defRPr sz="1600" b="1"/>
            </a:lvl8pPr>
            <a:lvl9pPr marL="4114800" lvl="8" indent="-228600" algn="l" rtl="0">
              <a:lnSpc>
                <a:spcPct val="90000"/>
              </a:lnSpc>
              <a:spcBef>
                <a:spcPts val="500"/>
              </a:spcBef>
              <a:spcAft>
                <a:spcPts val="0"/>
              </a:spcAft>
              <a:buClr>
                <a:schemeClr val="dk1"/>
              </a:buClr>
              <a:buSzPts val="1600"/>
              <a:buNone/>
              <a:defRPr sz="1600" b="1"/>
            </a:lvl9pPr>
          </a:lstStyle>
          <a:p>
            <a:endParaRPr/>
          </a:p>
        </p:txBody>
      </p:sp>
      <p:sp>
        <p:nvSpPr>
          <p:cNvPr id="419" name="Google Shape;419;p55"/>
          <p:cNvSpPr txBox="1">
            <a:spLocks noGrp="1"/>
          </p:cNvSpPr>
          <p:nvPr>
            <p:ph type="body" idx="2"/>
          </p:nvPr>
        </p:nvSpPr>
        <p:spPr>
          <a:xfrm>
            <a:off x="717176" y="2505075"/>
            <a:ext cx="5280300" cy="3434400"/>
          </a:xfrm>
          <a:prstGeom prst="rect">
            <a:avLst/>
          </a:prstGeom>
          <a:noFill/>
          <a:ln>
            <a:noFill/>
          </a:ln>
        </p:spPr>
        <p:txBody>
          <a:bodyPr spcFirstLastPara="1" wrap="square" lIns="91425" tIns="45700" rIns="91425" bIns="45700" anchor="t" anchorCtr="0">
            <a:normAutofit/>
          </a:bodyPr>
          <a:lstStyle>
            <a:lvl1pPr marL="457200" lvl="0" indent="-349250" algn="l" rtl="0">
              <a:lnSpc>
                <a:spcPct val="90000"/>
              </a:lnSpc>
              <a:spcBef>
                <a:spcPts val="1100"/>
              </a:spcBef>
              <a:spcAft>
                <a:spcPts val="0"/>
              </a:spcAft>
              <a:buClr>
                <a:schemeClr val="dk1"/>
              </a:buClr>
              <a:buSzPts val="1900"/>
              <a:buChar char="•"/>
              <a:defRPr/>
            </a:lvl1pPr>
            <a:lvl2pPr marL="914400" lvl="1" indent="-349250" algn="l" rtl="0">
              <a:lnSpc>
                <a:spcPct val="90000"/>
              </a:lnSpc>
              <a:spcBef>
                <a:spcPts val="500"/>
              </a:spcBef>
              <a:spcAft>
                <a:spcPts val="0"/>
              </a:spcAft>
              <a:buClr>
                <a:schemeClr val="dk1"/>
              </a:buClr>
              <a:buSzPts val="1900"/>
              <a:buChar char="•"/>
              <a:defRPr/>
            </a:lvl2pPr>
            <a:lvl3pPr marL="1371600" lvl="2" indent="-349250" algn="l" rtl="0">
              <a:lnSpc>
                <a:spcPct val="90000"/>
              </a:lnSpc>
              <a:spcBef>
                <a:spcPts val="500"/>
              </a:spcBef>
              <a:spcAft>
                <a:spcPts val="0"/>
              </a:spcAft>
              <a:buClr>
                <a:schemeClr val="dk1"/>
              </a:buClr>
              <a:buSzPts val="1900"/>
              <a:buChar char="•"/>
              <a:defRPr/>
            </a:lvl3pPr>
            <a:lvl4pPr marL="1828800" lvl="3" indent="-349250" algn="l" rtl="0">
              <a:lnSpc>
                <a:spcPct val="90000"/>
              </a:lnSpc>
              <a:spcBef>
                <a:spcPts val="500"/>
              </a:spcBef>
              <a:spcAft>
                <a:spcPts val="0"/>
              </a:spcAft>
              <a:buClr>
                <a:schemeClr val="dk1"/>
              </a:buClr>
              <a:buSzPts val="1900"/>
              <a:buChar char="•"/>
              <a:defRPr/>
            </a:lvl4pPr>
            <a:lvl5pPr marL="2286000" lvl="4" indent="-349250" algn="l" rtl="0">
              <a:lnSpc>
                <a:spcPct val="90000"/>
              </a:lnSpc>
              <a:spcBef>
                <a:spcPts val="500"/>
              </a:spcBef>
              <a:spcAft>
                <a:spcPts val="0"/>
              </a:spcAft>
              <a:buClr>
                <a:schemeClr val="dk1"/>
              </a:buClr>
              <a:buSzPts val="1900"/>
              <a:buChar char="•"/>
              <a:defRPr/>
            </a:lvl5pPr>
            <a:lvl6pPr marL="2743200" lvl="5" indent="-349250" algn="l" rtl="0">
              <a:lnSpc>
                <a:spcPct val="90000"/>
              </a:lnSpc>
              <a:spcBef>
                <a:spcPts val="500"/>
              </a:spcBef>
              <a:spcAft>
                <a:spcPts val="0"/>
              </a:spcAft>
              <a:buClr>
                <a:schemeClr val="dk1"/>
              </a:buClr>
              <a:buSzPts val="1900"/>
              <a:buChar char="•"/>
              <a:defRPr/>
            </a:lvl6pPr>
            <a:lvl7pPr marL="3200400" lvl="6" indent="-349250" algn="l" rtl="0">
              <a:lnSpc>
                <a:spcPct val="90000"/>
              </a:lnSpc>
              <a:spcBef>
                <a:spcPts val="500"/>
              </a:spcBef>
              <a:spcAft>
                <a:spcPts val="0"/>
              </a:spcAft>
              <a:buClr>
                <a:schemeClr val="dk1"/>
              </a:buClr>
              <a:buSzPts val="1900"/>
              <a:buChar char="•"/>
              <a:defRPr/>
            </a:lvl7pPr>
            <a:lvl8pPr marL="3657600" lvl="7" indent="-349250" algn="l" rtl="0">
              <a:lnSpc>
                <a:spcPct val="90000"/>
              </a:lnSpc>
              <a:spcBef>
                <a:spcPts val="500"/>
              </a:spcBef>
              <a:spcAft>
                <a:spcPts val="0"/>
              </a:spcAft>
              <a:buClr>
                <a:schemeClr val="dk1"/>
              </a:buClr>
              <a:buSzPts val="1900"/>
              <a:buChar char="•"/>
              <a:defRPr/>
            </a:lvl8pPr>
            <a:lvl9pPr marL="4114800" lvl="8" indent="-349250" algn="l" rtl="0">
              <a:lnSpc>
                <a:spcPct val="90000"/>
              </a:lnSpc>
              <a:spcBef>
                <a:spcPts val="500"/>
              </a:spcBef>
              <a:spcAft>
                <a:spcPts val="0"/>
              </a:spcAft>
              <a:buClr>
                <a:schemeClr val="dk1"/>
              </a:buClr>
              <a:buSzPts val="1900"/>
              <a:buChar char="•"/>
              <a:defRPr/>
            </a:lvl9pPr>
          </a:lstStyle>
          <a:p>
            <a:endParaRPr/>
          </a:p>
        </p:txBody>
      </p:sp>
      <p:sp>
        <p:nvSpPr>
          <p:cNvPr id="420" name="Google Shape;420;p55"/>
          <p:cNvSpPr txBox="1">
            <a:spLocks noGrp="1"/>
          </p:cNvSpPr>
          <p:nvPr>
            <p:ph type="body" idx="3"/>
          </p:nvPr>
        </p:nvSpPr>
        <p:spPr>
          <a:xfrm>
            <a:off x="6172200" y="1681163"/>
            <a:ext cx="5329500" cy="824100"/>
          </a:xfrm>
          <a:prstGeom prst="rect">
            <a:avLst/>
          </a:prstGeom>
          <a:noFill/>
          <a:ln>
            <a:noFill/>
          </a:ln>
        </p:spPr>
        <p:txBody>
          <a:bodyPr spcFirstLastPara="1" wrap="square" lIns="91425" tIns="45700" rIns="91425" bIns="45700" anchor="t" anchorCtr="0">
            <a:normAutofit/>
          </a:bodyPr>
          <a:lstStyle>
            <a:lvl1pPr marL="457200" lvl="0" indent="-228600" algn="l" rtl="0">
              <a:lnSpc>
                <a:spcPct val="90000"/>
              </a:lnSpc>
              <a:spcBef>
                <a:spcPts val="1100"/>
              </a:spcBef>
              <a:spcAft>
                <a:spcPts val="0"/>
              </a:spcAft>
              <a:buClr>
                <a:schemeClr val="accent5"/>
              </a:buClr>
              <a:buSzPts val="3200"/>
              <a:buNone/>
              <a:defRPr sz="3200" b="0">
                <a:solidFill>
                  <a:schemeClr val="accent5"/>
                </a:solidFill>
              </a:defRPr>
            </a:lvl1pPr>
            <a:lvl2pPr marL="914400" lvl="1" indent="-228600" algn="l" rtl="0">
              <a:lnSpc>
                <a:spcPct val="90000"/>
              </a:lnSpc>
              <a:spcBef>
                <a:spcPts val="500"/>
              </a:spcBef>
              <a:spcAft>
                <a:spcPts val="0"/>
              </a:spcAft>
              <a:buClr>
                <a:schemeClr val="dk1"/>
              </a:buClr>
              <a:buSzPts val="2000"/>
              <a:buNone/>
              <a:defRPr sz="2000" b="1"/>
            </a:lvl2pPr>
            <a:lvl3pPr marL="1371600" lvl="2" indent="-228600" algn="l" rtl="0">
              <a:lnSpc>
                <a:spcPct val="90000"/>
              </a:lnSpc>
              <a:spcBef>
                <a:spcPts val="500"/>
              </a:spcBef>
              <a:spcAft>
                <a:spcPts val="0"/>
              </a:spcAft>
              <a:buClr>
                <a:schemeClr val="dk1"/>
              </a:buClr>
              <a:buSzPts val="1900"/>
              <a:buNone/>
              <a:defRPr sz="1900" b="1"/>
            </a:lvl3pPr>
            <a:lvl4pPr marL="1828800" lvl="3" indent="-228600" algn="l" rtl="0">
              <a:lnSpc>
                <a:spcPct val="90000"/>
              </a:lnSpc>
              <a:spcBef>
                <a:spcPts val="500"/>
              </a:spcBef>
              <a:spcAft>
                <a:spcPts val="0"/>
              </a:spcAft>
              <a:buClr>
                <a:schemeClr val="dk1"/>
              </a:buClr>
              <a:buSzPts val="1600"/>
              <a:buNone/>
              <a:defRPr sz="1600" b="1"/>
            </a:lvl4pPr>
            <a:lvl5pPr marL="2286000" lvl="4" indent="-228600" algn="l" rtl="0">
              <a:lnSpc>
                <a:spcPct val="90000"/>
              </a:lnSpc>
              <a:spcBef>
                <a:spcPts val="500"/>
              </a:spcBef>
              <a:spcAft>
                <a:spcPts val="0"/>
              </a:spcAft>
              <a:buClr>
                <a:schemeClr val="dk1"/>
              </a:buClr>
              <a:buSzPts val="1600"/>
              <a:buNone/>
              <a:defRPr sz="1600" b="1"/>
            </a:lvl5pPr>
            <a:lvl6pPr marL="2743200" lvl="5" indent="-228600" algn="l" rtl="0">
              <a:lnSpc>
                <a:spcPct val="90000"/>
              </a:lnSpc>
              <a:spcBef>
                <a:spcPts val="500"/>
              </a:spcBef>
              <a:spcAft>
                <a:spcPts val="0"/>
              </a:spcAft>
              <a:buClr>
                <a:schemeClr val="dk1"/>
              </a:buClr>
              <a:buSzPts val="1600"/>
              <a:buNone/>
              <a:defRPr sz="1600" b="1"/>
            </a:lvl6pPr>
            <a:lvl7pPr marL="3200400" lvl="6" indent="-228600" algn="l" rtl="0">
              <a:lnSpc>
                <a:spcPct val="90000"/>
              </a:lnSpc>
              <a:spcBef>
                <a:spcPts val="500"/>
              </a:spcBef>
              <a:spcAft>
                <a:spcPts val="0"/>
              </a:spcAft>
              <a:buClr>
                <a:schemeClr val="dk1"/>
              </a:buClr>
              <a:buSzPts val="1600"/>
              <a:buNone/>
              <a:defRPr sz="1600" b="1"/>
            </a:lvl7pPr>
            <a:lvl8pPr marL="3657600" lvl="7" indent="-228600" algn="l" rtl="0">
              <a:lnSpc>
                <a:spcPct val="90000"/>
              </a:lnSpc>
              <a:spcBef>
                <a:spcPts val="500"/>
              </a:spcBef>
              <a:spcAft>
                <a:spcPts val="0"/>
              </a:spcAft>
              <a:buClr>
                <a:schemeClr val="dk1"/>
              </a:buClr>
              <a:buSzPts val="1600"/>
              <a:buNone/>
              <a:defRPr sz="1600" b="1"/>
            </a:lvl8pPr>
            <a:lvl9pPr marL="4114800" lvl="8" indent="-228600" algn="l" rtl="0">
              <a:lnSpc>
                <a:spcPct val="90000"/>
              </a:lnSpc>
              <a:spcBef>
                <a:spcPts val="500"/>
              </a:spcBef>
              <a:spcAft>
                <a:spcPts val="0"/>
              </a:spcAft>
              <a:buClr>
                <a:schemeClr val="dk1"/>
              </a:buClr>
              <a:buSzPts val="1600"/>
              <a:buNone/>
              <a:defRPr sz="1600" b="1"/>
            </a:lvl9pPr>
          </a:lstStyle>
          <a:p>
            <a:endParaRPr/>
          </a:p>
        </p:txBody>
      </p:sp>
      <p:sp>
        <p:nvSpPr>
          <p:cNvPr id="421" name="Google Shape;421;p55"/>
          <p:cNvSpPr txBox="1">
            <a:spLocks noGrp="1"/>
          </p:cNvSpPr>
          <p:nvPr>
            <p:ph type="body" idx="4"/>
          </p:nvPr>
        </p:nvSpPr>
        <p:spPr>
          <a:xfrm>
            <a:off x="6172200" y="2505075"/>
            <a:ext cx="5329500" cy="3434400"/>
          </a:xfrm>
          <a:prstGeom prst="rect">
            <a:avLst/>
          </a:prstGeom>
          <a:noFill/>
          <a:ln>
            <a:noFill/>
          </a:ln>
        </p:spPr>
        <p:txBody>
          <a:bodyPr spcFirstLastPara="1" wrap="square" lIns="91425" tIns="45700" rIns="91425" bIns="45700" anchor="t" anchorCtr="0">
            <a:normAutofit/>
          </a:bodyPr>
          <a:lstStyle>
            <a:lvl1pPr marL="457200" lvl="0" indent="-349250" algn="l" rtl="0">
              <a:lnSpc>
                <a:spcPct val="90000"/>
              </a:lnSpc>
              <a:spcBef>
                <a:spcPts val="1100"/>
              </a:spcBef>
              <a:spcAft>
                <a:spcPts val="0"/>
              </a:spcAft>
              <a:buClr>
                <a:schemeClr val="dk1"/>
              </a:buClr>
              <a:buSzPts val="1900"/>
              <a:buChar char="•"/>
              <a:defRPr/>
            </a:lvl1pPr>
            <a:lvl2pPr marL="914400" lvl="1" indent="-349250" algn="l" rtl="0">
              <a:lnSpc>
                <a:spcPct val="90000"/>
              </a:lnSpc>
              <a:spcBef>
                <a:spcPts val="500"/>
              </a:spcBef>
              <a:spcAft>
                <a:spcPts val="0"/>
              </a:spcAft>
              <a:buClr>
                <a:schemeClr val="dk1"/>
              </a:buClr>
              <a:buSzPts val="1900"/>
              <a:buChar char="•"/>
              <a:defRPr/>
            </a:lvl2pPr>
            <a:lvl3pPr marL="1371600" lvl="2" indent="-349250" algn="l" rtl="0">
              <a:lnSpc>
                <a:spcPct val="90000"/>
              </a:lnSpc>
              <a:spcBef>
                <a:spcPts val="500"/>
              </a:spcBef>
              <a:spcAft>
                <a:spcPts val="0"/>
              </a:spcAft>
              <a:buClr>
                <a:schemeClr val="dk1"/>
              </a:buClr>
              <a:buSzPts val="1900"/>
              <a:buChar char="•"/>
              <a:defRPr/>
            </a:lvl3pPr>
            <a:lvl4pPr marL="1828800" lvl="3" indent="-349250" algn="l" rtl="0">
              <a:lnSpc>
                <a:spcPct val="90000"/>
              </a:lnSpc>
              <a:spcBef>
                <a:spcPts val="500"/>
              </a:spcBef>
              <a:spcAft>
                <a:spcPts val="0"/>
              </a:spcAft>
              <a:buClr>
                <a:schemeClr val="dk1"/>
              </a:buClr>
              <a:buSzPts val="1900"/>
              <a:buChar char="•"/>
              <a:defRPr/>
            </a:lvl4pPr>
            <a:lvl5pPr marL="2286000" lvl="4" indent="-349250" algn="l" rtl="0">
              <a:lnSpc>
                <a:spcPct val="90000"/>
              </a:lnSpc>
              <a:spcBef>
                <a:spcPts val="500"/>
              </a:spcBef>
              <a:spcAft>
                <a:spcPts val="0"/>
              </a:spcAft>
              <a:buClr>
                <a:schemeClr val="dk1"/>
              </a:buClr>
              <a:buSzPts val="1900"/>
              <a:buChar char="•"/>
              <a:defRPr/>
            </a:lvl5pPr>
            <a:lvl6pPr marL="2743200" lvl="5" indent="-349250" algn="l" rtl="0">
              <a:lnSpc>
                <a:spcPct val="90000"/>
              </a:lnSpc>
              <a:spcBef>
                <a:spcPts val="500"/>
              </a:spcBef>
              <a:spcAft>
                <a:spcPts val="0"/>
              </a:spcAft>
              <a:buClr>
                <a:schemeClr val="dk1"/>
              </a:buClr>
              <a:buSzPts val="1900"/>
              <a:buChar char="•"/>
              <a:defRPr/>
            </a:lvl6pPr>
            <a:lvl7pPr marL="3200400" lvl="6" indent="-349250" algn="l" rtl="0">
              <a:lnSpc>
                <a:spcPct val="90000"/>
              </a:lnSpc>
              <a:spcBef>
                <a:spcPts val="500"/>
              </a:spcBef>
              <a:spcAft>
                <a:spcPts val="0"/>
              </a:spcAft>
              <a:buClr>
                <a:schemeClr val="dk1"/>
              </a:buClr>
              <a:buSzPts val="1900"/>
              <a:buChar char="•"/>
              <a:defRPr/>
            </a:lvl7pPr>
            <a:lvl8pPr marL="3657600" lvl="7" indent="-349250" algn="l" rtl="0">
              <a:lnSpc>
                <a:spcPct val="90000"/>
              </a:lnSpc>
              <a:spcBef>
                <a:spcPts val="500"/>
              </a:spcBef>
              <a:spcAft>
                <a:spcPts val="0"/>
              </a:spcAft>
              <a:buClr>
                <a:schemeClr val="dk1"/>
              </a:buClr>
              <a:buSzPts val="1900"/>
              <a:buChar char="•"/>
              <a:defRPr/>
            </a:lvl8pPr>
            <a:lvl9pPr marL="4114800" lvl="8" indent="-349250" algn="l" rtl="0">
              <a:lnSpc>
                <a:spcPct val="90000"/>
              </a:lnSpc>
              <a:spcBef>
                <a:spcPts val="500"/>
              </a:spcBef>
              <a:spcAft>
                <a:spcPts val="0"/>
              </a:spcAft>
              <a:buClr>
                <a:schemeClr val="dk1"/>
              </a:buClr>
              <a:buSzPts val="1900"/>
              <a:buChar char="•"/>
              <a:defRPr/>
            </a:lvl9pPr>
          </a:lstStyle>
          <a:p>
            <a:endParaRPr/>
          </a:p>
        </p:txBody>
      </p:sp>
      <p:sp>
        <p:nvSpPr>
          <p:cNvPr id="422" name="Google Shape;422;p55"/>
          <p:cNvSpPr txBox="1">
            <a:spLocks noGrp="1"/>
          </p:cNvSpPr>
          <p:nvPr>
            <p:ph type="title"/>
          </p:nvPr>
        </p:nvSpPr>
        <p:spPr>
          <a:xfrm>
            <a:off x="717176" y="457200"/>
            <a:ext cx="10784400" cy="1026900"/>
          </a:xfrm>
          <a:prstGeom prst="rect">
            <a:avLst/>
          </a:prstGeom>
          <a:noFill/>
          <a:ln>
            <a:noFill/>
          </a:ln>
        </p:spPr>
        <p:txBody>
          <a:bodyPr spcFirstLastPara="1" wrap="square" lIns="91425" tIns="45700" rIns="91425" bIns="45700" anchor="b" anchorCtr="0">
            <a:normAutofit/>
          </a:bodyPr>
          <a:lstStyle>
            <a:lvl1pPr lvl="0" algn="l" rtl="0">
              <a:lnSpc>
                <a:spcPct val="90000"/>
              </a:lnSpc>
              <a:spcBef>
                <a:spcPts val="0"/>
              </a:spcBef>
              <a:spcAft>
                <a:spcPts val="0"/>
              </a:spcAft>
              <a:buClr>
                <a:schemeClr val="accent5"/>
              </a:buClr>
              <a:buSzPts val="3200"/>
              <a:buFont typeface="Calibri"/>
              <a:buNone/>
              <a:defRPr sz="3200">
                <a:solidFill>
                  <a:schemeClr val="accent5"/>
                </a:solidFill>
              </a:defRPr>
            </a:lvl1pPr>
            <a:lvl2pPr lvl="1" rtl="0">
              <a:spcBef>
                <a:spcPts val="0"/>
              </a:spcBef>
              <a:spcAft>
                <a:spcPts val="0"/>
              </a:spcAft>
              <a:buSzPts val="1500"/>
              <a:buNone/>
              <a:defRPr/>
            </a:lvl2pPr>
            <a:lvl3pPr lvl="2" rtl="0">
              <a:spcBef>
                <a:spcPts val="0"/>
              </a:spcBef>
              <a:spcAft>
                <a:spcPts val="0"/>
              </a:spcAft>
              <a:buSzPts val="1500"/>
              <a:buNone/>
              <a:defRPr/>
            </a:lvl3pPr>
            <a:lvl4pPr lvl="3" rtl="0">
              <a:spcBef>
                <a:spcPts val="0"/>
              </a:spcBef>
              <a:spcAft>
                <a:spcPts val="0"/>
              </a:spcAft>
              <a:buSzPts val="1500"/>
              <a:buNone/>
              <a:defRPr/>
            </a:lvl4pPr>
            <a:lvl5pPr lvl="4" rtl="0">
              <a:spcBef>
                <a:spcPts val="0"/>
              </a:spcBef>
              <a:spcAft>
                <a:spcPts val="0"/>
              </a:spcAft>
              <a:buSzPts val="1500"/>
              <a:buNone/>
              <a:defRPr/>
            </a:lvl5pPr>
            <a:lvl6pPr lvl="5" rtl="0">
              <a:spcBef>
                <a:spcPts val="0"/>
              </a:spcBef>
              <a:spcAft>
                <a:spcPts val="0"/>
              </a:spcAft>
              <a:buSzPts val="1500"/>
              <a:buNone/>
              <a:defRPr/>
            </a:lvl6pPr>
            <a:lvl7pPr lvl="6" rtl="0">
              <a:spcBef>
                <a:spcPts val="0"/>
              </a:spcBef>
              <a:spcAft>
                <a:spcPts val="0"/>
              </a:spcAft>
              <a:buSzPts val="1500"/>
              <a:buNone/>
              <a:defRPr/>
            </a:lvl7pPr>
            <a:lvl8pPr lvl="7" rtl="0">
              <a:spcBef>
                <a:spcPts val="0"/>
              </a:spcBef>
              <a:spcAft>
                <a:spcPts val="0"/>
              </a:spcAft>
              <a:buSzPts val="1500"/>
              <a:buNone/>
              <a:defRPr/>
            </a:lvl8pPr>
            <a:lvl9pPr lvl="8" rtl="0">
              <a:spcBef>
                <a:spcPts val="0"/>
              </a:spcBef>
              <a:spcAft>
                <a:spcPts val="0"/>
              </a:spcAft>
              <a:buSzPts val="1500"/>
              <a:buNone/>
              <a:defRPr/>
            </a:lvl9pPr>
          </a:lstStyle>
          <a:p>
            <a:endParaRPr/>
          </a:p>
        </p:txBody>
      </p:sp>
      <p:sp>
        <p:nvSpPr>
          <p:cNvPr id="423" name="Google Shape;423;p55"/>
          <p:cNvSpPr txBox="1"/>
          <p:nvPr/>
        </p:nvSpPr>
        <p:spPr>
          <a:xfrm>
            <a:off x="717176" y="6188049"/>
            <a:ext cx="7647300" cy="2769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200">
                <a:solidFill>
                  <a:srgbClr val="595959"/>
                </a:solidFill>
                <a:latin typeface="Calibri"/>
                <a:ea typeface="Calibri"/>
                <a:cs typeface="Calibri"/>
                <a:sym typeface="Calibri"/>
              </a:rPr>
              <a:t>Oregon Department of Education</a:t>
            </a:r>
            <a:endParaRPr sz="1500"/>
          </a:p>
        </p:txBody>
      </p:sp>
      <p:sp>
        <p:nvSpPr>
          <p:cNvPr id="424" name="Google Shape;424;p55"/>
          <p:cNvSpPr txBox="1">
            <a:spLocks noGrp="1"/>
          </p:cNvSpPr>
          <p:nvPr>
            <p:ph type="sldNum" idx="12"/>
          </p:nvPr>
        </p:nvSpPr>
        <p:spPr>
          <a:xfrm>
            <a:off x="8610600" y="6139793"/>
            <a:ext cx="2891100" cy="365100"/>
          </a:xfrm>
          <a:prstGeom prst="rect">
            <a:avLst/>
          </a:prstGeom>
          <a:noFill/>
          <a:ln>
            <a:noFill/>
          </a:ln>
        </p:spPr>
        <p:txBody>
          <a:bodyPr spcFirstLastPara="1" wrap="square" lIns="91425" tIns="45700" rIns="91425" bIns="45700"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showMasterSp="0" matchingName="Green_8-Title Only">
  <p:cSld name="Green_8-Title Only">
    <p:bg>
      <p:bgPr>
        <a:solidFill>
          <a:schemeClr val="accent5"/>
        </a:solidFill>
        <a:effectLst/>
      </p:bgPr>
    </p:bg>
    <p:spTree>
      <p:nvGrpSpPr>
        <p:cNvPr id="1" name="Shape 425"/>
        <p:cNvGrpSpPr/>
        <p:nvPr/>
      </p:nvGrpSpPr>
      <p:grpSpPr>
        <a:xfrm>
          <a:off x="0" y="0"/>
          <a:ext cx="0" cy="0"/>
          <a:chOff x="0" y="0"/>
          <a:chExt cx="0" cy="0"/>
        </a:xfrm>
      </p:grpSpPr>
      <p:sp>
        <p:nvSpPr>
          <p:cNvPr id="426" name="Google Shape;426;p56"/>
          <p:cNvSpPr/>
          <p:nvPr/>
        </p:nvSpPr>
        <p:spPr>
          <a:xfrm>
            <a:off x="206188" y="215153"/>
            <a:ext cx="11774700" cy="6432300"/>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900">
              <a:solidFill>
                <a:schemeClr val="lt1"/>
              </a:solidFill>
              <a:latin typeface="Calibri"/>
              <a:ea typeface="Calibri"/>
              <a:cs typeface="Calibri"/>
              <a:sym typeface="Calibri"/>
            </a:endParaRPr>
          </a:p>
        </p:txBody>
      </p:sp>
      <p:sp>
        <p:nvSpPr>
          <p:cNvPr id="427" name="Google Shape;427;p56"/>
          <p:cNvSpPr txBox="1">
            <a:spLocks noGrp="1"/>
          </p:cNvSpPr>
          <p:nvPr>
            <p:ph type="title"/>
          </p:nvPr>
        </p:nvSpPr>
        <p:spPr>
          <a:xfrm>
            <a:off x="717176" y="457200"/>
            <a:ext cx="10784400" cy="1026900"/>
          </a:xfrm>
          <a:prstGeom prst="rect">
            <a:avLst/>
          </a:prstGeom>
          <a:noFill/>
          <a:ln>
            <a:noFill/>
          </a:ln>
        </p:spPr>
        <p:txBody>
          <a:bodyPr spcFirstLastPara="1" wrap="square" lIns="91425" tIns="45700" rIns="91425" bIns="45700" anchor="b" anchorCtr="0">
            <a:normAutofit/>
          </a:bodyPr>
          <a:lstStyle>
            <a:lvl1pPr lvl="0" algn="l" rtl="0">
              <a:lnSpc>
                <a:spcPct val="90000"/>
              </a:lnSpc>
              <a:spcBef>
                <a:spcPts val="0"/>
              </a:spcBef>
              <a:spcAft>
                <a:spcPts val="0"/>
              </a:spcAft>
              <a:buClr>
                <a:schemeClr val="accent5"/>
              </a:buClr>
              <a:buSzPts val="4400"/>
              <a:buFont typeface="Calibri"/>
              <a:buNone/>
              <a:defRPr>
                <a:solidFill>
                  <a:schemeClr val="accent5"/>
                </a:solidFill>
              </a:defRPr>
            </a:lvl1pPr>
            <a:lvl2pPr lvl="1" rtl="0">
              <a:spcBef>
                <a:spcPts val="0"/>
              </a:spcBef>
              <a:spcAft>
                <a:spcPts val="0"/>
              </a:spcAft>
              <a:buSzPts val="1500"/>
              <a:buNone/>
              <a:defRPr/>
            </a:lvl2pPr>
            <a:lvl3pPr lvl="2" rtl="0">
              <a:spcBef>
                <a:spcPts val="0"/>
              </a:spcBef>
              <a:spcAft>
                <a:spcPts val="0"/>
              </a:spcAft>
              <a:buSzPts val="1500"/>
              <a:buNone/>
              <a:defRPr/>
            </a:lvl3pPr>
            <a:lvl4pPr lvl="3" rtl="0">
              <a:spcBef>
                <a:spcPts val="0"/>
              </a:spcBef>
              <a:spcAft>
                <a:spcPts val="0"/>
              </a:spcAft>
              <a:buSzPts val="1500"/>
              <a:buNone/>
              <a:defRPr/>
            </a:lvl4pPr>
            <a:lvl5pPr lvl="4" rtl="0">
              <a:spcBef>
                <a:spcPts val="0"/>
              </a:spcBef>
              <a:spcAft>
                <a:spcPts val="0"/>
              </a:spcAft>
              <a:buSzPts val="1500"/>
              <a:buNone/>
              <a:defRPr/>
            </a:lvl5pPr>
            <a:lvl6pPr lvl="5" rtl="0">
              <a:spcBef>
                <a:spcPts val="0"/>
              </a:spcBef>
              <a:spcAft>
                <a:spcPts val="0"/>
              </a:spcAft>
              <a:buSzPts val="1500"/>
              <a:buNone/>
              <a:defRPr/>
            </a:lvl6pPr>
            <a:lvl7pPr lvl="6" rtl="0">
              <a:spcBef>
                <a:spcPts val="0"/>
              </a:spcBef>
              <a:spcAft>
                <a:spcPts val="0"/>
              </a:spcAft>
              <a:buSzPts val="1500"/>
              <a:buNone/>
              <a:defRPr/>
            </a:lvl7pPr>
            <a:lvl8pPr lvl="7" rtl="0">
              <a:spcBef>
                <a:spcPts val="0"/>
              </a:spcBef>
              <a:spcAft>
                <a:spcPts val="0"/>
              </a:spcAft>
              <a:buSzPts val="1500"/>
              <a:buNone/>
              <a:defRPr/>
            </a:lvl8pPr>
            <a:lvl9pPr lvl="8" rtl="0">
              <a:spcBef>
                <a:spcPts val="0"/>
              </a:spcBef>
              <a:spcAft>
                <a:spcPts val="0"/>
              </a:spcAft>
              <a:buSzPts val="1500"/>
              <a:buNone/>
              <a:defRPr/>
            </a:lvl9pPr>
          </a:lstStyle>
          <a:p>
            <a:endParaRPr/>
          </a:p>
        </p:txBody>
      </p:sp>
      <p:sp>
        <p:nvSpPr>
          <p:cNvPr id="428" name="Google Shape;428;p56"/>
          <p:cNvSpPr txBox="1"/>
          <p:nvPr/>
        </p:nvSpPr>
        <p:spPr>
          <a:xfrm>
            <a:off x="717176" y="6188049"/>
            <a:ext cx="7647300" cy="2769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200">
                <a:solidFill>
                  <a:srgbClr val="595959"/>
                </a:solidFill>
                <a:latin typeface="Calibri"/>
                <a:ea typeface="Calibri"/>
                <a:cs typeface="Calibri"/>
                <a:sym typeface="Calibri"/>
              </a:rPr>
              <a:t>Oregon Department of Education</a:t>
            </a:r>
            <a:endParaRPr sz="1500"/>
          </a:p>
        </p:txBody>
      </p:sp>
      <p:sp>
        <p:nvSpPr>
          <p:cNvPr id="429" name="Google Shape;429;p56"/>
          <p:cNvSpPr txBox="1">
            <a:spLocks noGrp="1"/>
          </p:cNvSpPr>
          <p:nvPr>
            <p:ph type="sldNum" idx="12"/>
          </p:nvPr>
        </p:nvSpPr>
        <p:spPr>
          <a:xfrm>
            <a:off x="8610600" y="6139793"/>
            <a:ext cx="2891100" cy="365100"/>
          </a:xfrm>
          <a:prstGeom prst="rect">
            <a:avLst/>
          </a:prstGeom>
          <a:noFill/>
          <a:ln>
            <a:noFill/>
          </a:ln>
        </p:spPr>
        <p:txBody>
          <a:bodyPr spcFirstLastPara="1" wrap="square" lIns="91425" tIns="45700" rIns="91425" bIns="45700"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showMasterSp="0" matchingName="Green_9-Blank">
  <p:cSld name="Green_9-Blank">
    <p:bg>
      <p:bgPr>
        <a:solidFill>
          <a:schemeClr val="accent5"/>
        </a:solidFill>
        <a:effectLst/>
      </p:bgPr>
    </p:bg>
    <p:spTree>
      <p:nvGrpSpPr>
        <p:cNvPr id="1" name="Shape 430"/>
        <p:cNvGrpSpPr/>
        <p:nvPr/>
      </p:nvGrpSpPr>
      <p:grpSpPr>
        <a:xfrm>
          <a:off x="0" y="0"/>
          <a:ext cx="0" cy="0"/>
          <a:chOff x="0" y="0"/>
          <a:chExt cx="0" cy="0"/>
        </a:xfrm>
      </p:grpSpPr>
      <p:sp>
        <p:nvSpPr>
          <p:cNvPr id="431" name="Google Shape;431;p57"/>
          <p:cNvSpPr/>
          <p:nvPr/>
        </p:nvSpPr>
        <p:spPr>
          <a:xfrm>
            <a:off x="206188" y="215153"/>
            <a:ext cx="11774700" cy="6432300"/>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r>
              <a:rPr lang="en-US" sz="1900">
                <a:solidFill>
                  <a:schemeClr val="lt1"/>
                </a:solidFill>
                <a:latin typeface="Calibri"/>
                <a:ea typeface="Calibri"/>
                <a:cs typeface="Calibri"/>
                <a:sym typeface="Calibri"/>
              </a:rPr>
              <a:t>v</a:t>
            </a:r>
            <a:endParaRPr sz="1500"/>
          </a:p>
        </p:txBody>
      </p:sp>
      <p:sp>
        <p:nvSpPr>
          <p:cNvPr id="432" name="Google Shape;432;p57"/>
          <p:cNvSpPr txBox="1">
            <a:spLocks noGrp="1"/>
          </p:cNvSpPr>
          <p:nvPr>
            <p:ph type="body" idx="1"/>
          </p:nvPr>
        </p:nvSpPr>
        <p:spPr>
          <a:xfrm>
            <a:off x="717176" y="659958"/>
            <a:ext cx="10784400" cy="5398800"/>
          </a:xfrm>
          <a:prstGeom prst="rect">
            <a:avLst/>
          </a:prstGeom>
          <a:noFill/>
          <a:ln>
            <a:noFill/>
          </a:ln>
        </p:spPr>
        <p:txBody>
          <a:bodyPr spcFirstLastPara="1" wrap="square" lIns="91425" tIns="45700" rIns="91425" bIns="45700" anchor="t" anchorCtr="0">
            <a:normAutofit/>
          </a:bodyPr>
          <a:lstStyle>
            <a:lvl1pPr marL="457200" lvl="0" indent="-349250" algn="l" rtl="0">
              <a:lnSpc>
                <a:spcPct val="90000"/>
              </a:lnSpc>
              <a:spcBef>
                <a:spcPts val="1100"/>
              </a:spcBef>
              <a:spcAft>
                <a:spcPts val="0"/>
              </a:spcAft>
              <a:buClr>
                <a:schemeClr val="dk1"/>
              </a:buClr>
              <a:buSzPts val="1900"/>
              <a:buChar char="•"/>
              <a:defRPr/>
            </a:lvl1pPr>
            <a:lvl2pPr marL="914400" lvl="1" indent="-349250" algn="l" rtl="0">
              <a:lnSpc>
                <a:spcPct val="90000"/>
              </a:lnSpc>
              <a:spcBef>
                <a:spcPts val="500"/>
              </a:spcBef>
              <a:spcAft>
                <a:spcPts val="0"/>
              </a:spcAft>
              <a:buClr>
                <a:schemeClr val="dk1"/>
              </a:buClr>
              <a:buSzPts val="1900"/>
              <a:buChar char="•"/>
              <a:defRPr/>
            </a:lvl2pPr>
            <a:lvl3pPr marL="1371600" lvl="2" indent="-349250" algn="l" rtl="0">
              <a:lnSpc>
                <a:spcPct val="90000"/>
              </a:lnSpc>
              <a:spcBef>
                <a:spcPts val="500"/>
              </a:spcBef>
              <a:spcAft>
                <a:spcPts val="0"/>
              </a:spcAft>
              <a:buClr>
                <a:schemeClr val="dk1"/>
              </a:buClr>
              <a:buSzPts val="1900"/>
              <a:buChar char="•"/>
              <a:defRPr/>
            </a:lvl3pPr>
            <a:lvl4pPr marL="1828800" lvl="3" indent="-349250" algn="l" rtl="0">
              <a:lnSpc>
                <a:spcPct val="90000"/>
              </a:lnSpc>
              <a:spcBef>
                <a:spcPts val="500"/>
              </a:spcBef>
              <a:spcAft>
                <a:spcPts val="0"/>
              </a:spcAft>
              <a:buClr>
                <a:schemeClr val="dk1"/>
              </a:buClr>
              <a:buSzPts val="1900"/>
              <a:buChar char="•"/>
              <a:defRPr/>
            </a:lvl4pPr>
            <a:lvl5pPr marL="2286000" lvl="4" indent="-349250" algn="l" rtl="0">
              <a:lnSpc>
                <a:spcPct val="90000"/>
              </a:lnSpc>
              <a:spcBef>
                <a:spcPts val="500"/>
              </a:spcBef>
              <a:spcAft>
                <a:spcPts val="0"/>
              </a:spcAft>
              <a:buClr>
                <a:schemeClr val="dk1"/>
              </a:buClr>
              <a:buSzPts val="1900"/>
              <a:buChar char="•"/>
              <a:defRPr/>
            </a:lvl5pPr>
            <a:lvl6pPr marL="2743200" lvl="5" indent="-349250" algn="l" rtl="0">
              <a:lnSpc>
                <a:spcPct val="90000"/>
              </a:lnSpc>
              <a:spcBef>
                <a:spcPts val="500"/>
              </a:spcBef>
              <a:spcAft>
                <a:spcPts val="0"/>
              </a:spcAft>
              <a:buClr>
                <a:schemeClr val="dk1"/>
              </a:buClr>
              <a:buSzPts val="1900"/>
              <a:buChar char="•"/>
              <a:defRPr/>
            </a:lvl6pPr>
            <a:lvl7pPr marL="3200400" lvl="6" indent="-349250" algn="l" rtl="0">
              <a:lnSpc>
                <a:spcPct val="90000"/>
              </a:lnSpc>
              <a:spcBef>
                <a:spcPts val="500"/>
              </a:spcBef>
              <a:spcAft>
                <a:spcPts val="0"/>
              </a:spcAft>
              <a:buClr>
                <a:schemeClr val="dk1"/>
              </a:buClr>
              <a:buSzPts val="1900"/>
              <a:buChar char="•"/>
              <a:defRPr/>
            </a:lvl7pPr>
            <a:lvl8pPr marL="3657600" lvl="7" indent="-349250" algn="l" rtl="0">
              <a:lnSpc>
                <a:spcPct val="90000"/>
              </a:lnSpc>
              <a:spcBef>
                <a:spcPts val="500"/>
              </a:spcBef>
              <a:spcAft>
                <a:spcPts val="0"/>
              </a:spcAft>
              <a:buClr>
                <a:schemeClr val="dk1"/>
              </a:buClr>
              <a:buSzPts val="1900"/>
              <a:buChar char="•"/>
              <a:defRPr/>
            </a:lvl8pPr>
            <a:lvl9pPr marL="4114800" lvl="8" indent="-349250" algn="l" rtl="0">
              <a:lnSpc>
                <a:spcPct val="90000"/>
              </a:lnSpc>
              <a:spcBef>
                <a:spcPts val="500"/>
              </a:spcBef>
              <a:spcAft>
                <a:spcPts val="0"/>
              </a:spcAft>
              <a:buClr>
                <a:schemeClr val="dk1"/>
              </a:buClr>
              <a:buSzPts val="1900"/>
              <a:buChar char="•"/>
              <a:defRPr/>
            </a:lvl9pPr>
          </a:lstStyle>
          <a:p>
            <a:endParaRPr/>
          </a:p>
        </p:txBody>
      </p:sp>
      <p:sp>
        <p:nvSpPr>
          <p:cNvPr id="433" name="Google Shape;433;p57"/>
          <p:cNvSpPr txBox="1"/>
          <p:nvPr/>
        </p:nvSpPr>
        <p:spPr>
          <a:xfrm>
            <a:off x="717176" y="6188049"/>
            <a:ext cx="7647300" cy="2769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200">
                <a:solidFill>
                  <a:srgbClr val="595959"/>
                </a:solidFill>
                <a:latin typeface="Calibri"/>
                <a:ea typeface="Calibri"/>
                <a:cs typeface="Calibri"/>
                <a:sym typeface="Calibri"/>
              </a:rPr>
              <a:t>Oregon Department of Education</a:t>
            </a:r>
            <a:endParaRPr sz="1500"/>
          </a:p>
        </p:txBody>
      </p:sp>
      <p:sp>
        <p:nvSpPr>
          <p:cNvPr id="434" name="Google Shape;434;p57"/>
          <p:cNvSpPr txBox="1">
            <a:spLocks noGrp="1"/>
          </p:cNvSpPr>
          <p:nvPr>
            <p:ph type="sldNum" idx="12"/>
          </p:nvPr>
        </p:nvSpPr>
        <p:spPr>
          <a:xfrm>
            <a:off x="8610600" y="6139793"/>
            <a:ext cx="2891100" cy="365100"/>
          </a:xfrm>
          <a:prstGeom prst="rect">
            <a:avLst/>
          </a:prstGeom>
          <a:noFill/>
          <a:ln>
            <a:noFill/>
          </a:ln>
        </p:spPr>
        <p:txBody>
          <a:bodyPr spcFirstLastPara="1" wrap="square" lIns="91425" tIns="45700" rIns="91425" bIns="45700"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showMasterSp="0" matchingName="Green_10-Large Type">
  <p:cSld name="Green_10-Large Type">
    <p:bg>
      <p:bgPr>
        <a:solidFill>
          <a:schemeClr val="accent5"/>
        </a:solidFill>
        <a:effectLst/>
      </p:bgPr>
    </p:bg>
    <p:spTree>
      <p:nvGrpSpPr>
        <p:cNvPr id="1" name="Shape 435"/>
        <p:cNvGrpSpPr/>
        <p:nvPr/>
      </p:nvGrpSpPr>
      <p:grpSpPr>
        <a:xfrm>
          <a:off x="0" y="0"/>
          <a:ext cx="0" cy="0"/>
          <a:chOff x="0" y="0"/>
          <a:chExt cx="0" cy="0"/>
        </a:xfrm>
      </p:grpSpPr>
      <p:sp>
        <p:nvSpPr>
          <p:cNvPr id="436" name="Google Shape;436;p58"/>
          <p:cNvSpPr/>
          <p:nvPr/>
        </p:nvSpPr>
        <p:spPr>
          <a:xfrm>
            <a:off x="206188" y="215153"/>
            <a:ext cx="11774700" cy="6432300"/>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900">
              <a:solidFill>
                <a:schemeClr val="lt1"/>
              </a:solidFill>
              <a:latin typeface="Calibri"/>
              <a:ea typeface="Calibri"/>
              <a:cs typeface="Calibri"/>
              <a:sym typeface="Calibri"/>
            </a:endParaRPr>
          </a:p>
        </p:txBody>
      </p:sp>
      <p:pic>
        <p:nvPicPr>
          <p:cNvPr id="437" name="Google Shape;437;p58" descr="Decorative line break"/>
          <p:cNvPicPr preferRelativeResize="0"/>
          <p:nvPr/>
        </p:nvPicPr>
        <p:blipFill rotWithShape="1">
          <a:blip r:embed="rId2">
            <a:alphaModFix/>
          </a:blip>
          <a:srcRect/>
          <a:stretch/>
        </p:blipFill>
        <p:spPr>
          <a:xfrm>
            <a:off x="5452870" y="3848895"/>
            <a:ext cx="1286259" cy="24384"/>
          </a:xfrm>
          <a:prstGeom prst="rect">
            <a:avLst/>
          </a:prstGeom>
          <a:noFill/>
          <a:ln>
            <a:noFill/>
          </a:ln>
        </p:spPr>
      </p:pic>
      <p:sp>
        <p:nvSpPr>
          <p:cNvPr id="438" name="Google Shape;438;p58"/>
          <p:cNvSpPr txBox="1">
            <a:spLocks noGrp="1"/>
          </p:cNvSpPr>
          <p:nvPr>
            <p:ph type="ctrTitle"/>
          </p:nvPr>
        </p:nvSpPr>
        <p:spPr>
          <a:xfrm>
            <a:off x="1524000" y="1499125"/>
            <a:ext cx="9144000" cy="2387700"/>
          </a:xfrm>
          <a:prstGeom prst="rect">
            <a:avLst/>
          </a:prstGeom>
          <a:noFill/>
          <a:ln>
            <a:noFill/>
          </a:ln>
        </p:spPr>
        <p:txBody>
          <a:bodyPr spcFirstLastPara="1" wrap="square" lIns="91425" tIns="45700" rIns="91425" bIns="45700" anchor="b" anchorCtr="0">
            <a:noAutofit/>
          </a:bodyPr>
          <a:lstStyle>
            <a:lvl1pPr lvl="0" algn="ctr" rtl="0">
              <a:lnSpc>
                <a:spcPct val="90000"/>
              </a:lnSpc>
              <a:spcBef>
                <a:spcPts val="0"/>
              </a:spcBef>
              <a:spcAft>
                <a:spcPts val="0"/>
              </a:spcAft>
              <a:buClr>
                <a:schemeClr val="accent5"/>
              </a:buClr>
              <a:buSzPts val="12000"/>
              <a:buFont typeface="Calibri"/>
              <a:buNone/>
              <a:defRPr sz="12000">
                <a:solidFill>
                  <a:schemeClr val="accent5"/>
                </a:solidFill>
              </a:defRPr>
            </a:lvl1pPr>
            <a:lvl2pPr lvl="1" rtl="0">
              <a:spcBef>
                <a:spcPts val="0"/>
              </a:spcBef>
              <a:spcAft>
                <a:spcPts val="0"/>
              </a:spcAft>
              <a:buSzPts val="1500"/>
              <a:buNone/>
              <a:defRPr/>
            </a:lvl2pPr>
            <a:lvl3pPr lvl="2" rtl="0">
              <a:spcBef>
                <a:spcPts val="0"/>
              </a:spcBef>
              <a:spcAft>
                <a:spcPts val="0"/>
              </a:spcAft>
              <a:buSzPts val="1500"/>
              <a:buNone/>
              <a:defRPr/>
            </a:lvl3pPr>
            <a:lvl4pPr lvl="3" rtl="0">
              <a:spcBef>
                <a:spcPts val="0"/>
              </a:spcBef>
              <a:spcAft>
                <a:spcPts val="0"/>
              </a:spcAft>
              <a:buSzPts val="1500"/>
              <a:buNone/>
              <a:defRPr/>
            </a:lvl4pPr>
            <a:lvl5pPr lvl="4" rtl="0">
              <a:spcBef>
                <a:spcPts val="0"/>
              </a:spcBef>
              <a:spcAft>
                <a:spcPts val="0"/>
              </a:spcAft>
              <a:buSzPts val="1500"/>
              <a:buNone/>
              <a:defRPr/>
            </a:lvl5pPr>
            <a:lvl6pPr lvl="5" rtl="0">
              <a:spcBef>
                <a:spcPts val="0"/>
              </a:spcBef>
              <a:spcAft>
                <a:spcPts val="0"/>
              </a:spcAft>
              <a:buSzPts val="1500"/>
              <a:buNone/>
              <a:defRPr/>
            </a:lvl6pPr>
            <a:lvl7pPr lvl="6" rtl="0">
              <a:spcBef>
                <a:spcPts val="0"/>
              </a:spcBef>
              <a:spcAft>
                <a:spcPts val="0"/>
              </a:spcAft>
              <a:buSzPts val="1500"/>
              <a:buNone/>
              <a:defRPr/>
            </a:lvl7pPr>
            <a:lvl8pPr lvl="7" rtl="0">
              <a:spcBef>
                <a:spcPts val="0"/>
              </a:spcBef>
              <a:spcAft>
                <a:spcPts val="0"/>
              </a:spcAft>
              <a:buSzPts val="1500"/>
              <a:buNone/>
              <a:defRPr/>
            </a:lvl8pPr>
            <a:lvl9pPr lvl="8" rtl="0">
              <a:spcBef>
                <a:spcPts val="0"/>
              </a:spcBef>
              <a:spcAft>
                <a:spcPts val="0"/>
              </a:spcAft>
              <a:buSzPts val="1500"/>
              <a:buNone/>
              <a:defRPr/>
            </a:lvl9pPr>
          </a:lstStyle>
          <a:p>
            <a:endParaRPr/>
          </a:p>
        </p:txBody>
      </p:sp>
      <p:sp>
        <p:nvSpPr>
          <p:cNvPr id="439" name="Google Shape;439;p58"/>
          <p:cNvSpPr txBox="1">
            <a:spLocks noGrp="1"/>
          </p:cNvSpPr>
          <p:nvPr>
            <p:ph type="subTitle" idx="1"/>
          </p:nvPr>
        </p:nvSpPr>
        <p:spPr>
          <a:xfrm>
            <a:off x="1524000" y="4003184"/>
            <a:ext cx="9144000" cy="880500"/>
          </a:xfrm>
          <a:prstGeom prst="rect">
            <a:avLst/>
          </a:prstGeom>
          <a:noFill/>
          <a:ln>
            <a:noFill/>
          </a:ln>
        </p:spPr>
        <p:txBody>
          <a:bodyPr spcFirstLastPara="1" wrap="square" lIns="91425" tIns="45700" rIns="91425" bIns="45700" anchor="t" anchorCtr="0">
            <a:normAutofit/>
          </a:bodyPr>
          <a:lstStyle>
            <a:lvl1pPr lvl="0" algn="ctr" rtl="0">
              <a:lnSpc>
                <a:spcPct val="90000"/>
              </a:lnSpc>
              <a:spcBef>
                <a:spcPts val="1100"/>
              </a:spcBef>
              <a:spcAft>
                <a:spcPts val="0"/>
              </a:spcAft>
              <a:buClr>
                <a:schemeClr val="accent5"/>
              </a:buClr>
              <a:buSzPts val="2400"/>
              <a:buNone/>
              <a:defRPr sz="2400">
                <a:solidFill>
                  <a:schemeClr val="accent5"/>
                </a:solidFill>
              </a:defRPr>
            </a:lvl1pPr>
            <a:lvl2pPr lvl="1" algn="ctr" rtl="0">
              <a:lnSpc>
                <a:spcPct val="90000"/>
              </a:lnSpc>
              <a:spcBef>
                <a:spcPts val="500"/>
              </a:spcBef>
              <a:spcAft>
                <a:spcPts val="0"/>
              </a:spcAft>
              <a:buClr>
                <a:schemeClr val="dk1"/>
              </a:buClr>
              <a:buSzPts val="2000"/>
              <a:buNone/>
              <a:defRPr sz="2000"/>
            </a:lvl2pPr>
            <a:lvl3pPr lvl="2" algn="ctr" rtl="0">
              <a:lnSpc>
                <a:spcPct val="90000"/>
              </a:lnSpc>
              <a:spcBef>
                <a:spcPts val="500"/>
              </a:spcBef>
              <a:spcAft>
                <a:spcPts val="0"/>
              </a:spcAft>
              <a:buClr>
                <a:schemeClr val="dk1"/>
              </a:buClr>
              <a:buSzPts val="1900"/>
              <a:buNone/>
              <a:defRPr sz="1900"/>
            </a:lvl3pPr>
            <a:lvl4pPr lvl="3" algn="ctr" rtl="0">
              <a:lnSpc>
                <a:spcPct val="90000"/>
              </a:lnSpc>
              <a:spcBef>
                <a:spcPts val="500"/>
              </a:spcBef>
              <a:spcAft>
                <a:spcPts val="0"/>
              </a:spcAft>
              <a:buClr>
                <a:schemeClr val="dk1"/>
              </a:buClr>
              <a:buSzPts val="1600"/>
              <a:buNone/>
              <a:defRPr sz="1600"/>
            </a:lvl4pPr>
            <a:lvl5pPr lvl="4" algn="ctr" rtl="0">
              <a:lnSpc>
                <a:spcPct val="90000"/>
              </a:lnSpc>
              <a:spcBef>
                <a:spcPts val="500"/>
              </a:spcBef>
              <a:spcAft>
                <a:spcPts val="0"/>
              </a:spcAft>
              <a:buClr>
                <a:schemeClr val="dk1"/>
              </a:buClr>
              <a:buSzPts val="1600"/>
              <a:buNone/>
              <a:defRPr sz="1600"/>
            </a:lvl5pPr>
            <a:lvl6pPr lvl="5" algn="ctr" rtl="0">
              <a:lnSpc>
                <a:spcPct val="90000"/>
              </a:lnSpc>
              <a:spcBef>
                <a:spcPts val="500"/>
              </a:spcBef>
              <a:spcAft>
                <a:spcPts val="0"/>
              </a:spcAft>
              <a:buClr>
                <a:schemeClr val="dk1"/>
              </a:buClr>
              <a:buSzPts val="1600"/>
              <a:buNone/>
              <a:defRPr sz="1600"/>
            </a:lvl6pPr>
            <a:lvl7pPr lvl="6" algn="ctr" rtl="0">
              <a:lnSpc>
                <a:spcPct val="90000"/>
              </a:lnSpc>
              <a:spcBef>
                <a:spcPts val="500"/>
              </a:spcBef>
              <a:spcAft>
                <a:spcPts val="0"/>
              </a:spcAft>
              <a:buClr>
                <a:schemeClr val="dk1"/>
              </a:buClr>
              <a:buSzPts val="1600"/>
              <a:buNone/>
              <a:defRPr sz="1600"/>
            </a:lvl7pPr>
            <a:lvl8pPr lvl="7" algn="ctr" rtl="0">
              <a:lnSpc>
                <a:spcPct val="90000"/>
              </a:lnSpc>
              <a:spcBef>
                <a:spcPts val="500"/>
              </a:spcBef>
              <a:spcAft>
                <a:spcPts val="0"/>
              </a:spcAft>
              <a:buClr>
                <a:schemeClr val="dk1"/>
              </a:buClr>
              <a:buSzPts val="1600"/>
              <a:buNone/>
              <a:defRPr sz="1600"/>
            </a:lvl8pPr>
            <a:lvl9pPr lvl="8" algn="ctr" rtl="0">
              <a:lnSpc>
                <a:spcPct val="90000"/>
              </a:lnSpc>
              <a:spcBef>
                <a:spcPts val="500"/>
              </a:spcBef>
              <a:spcAft>
                <a:spcPts val="0"/>
              </a:spcAft>
              <a:buClr>
                <a:schemeClr val="dk1"/>
              </a:buClr>
              <a:buSzPts val="1600"/>
              <a:buNone/>
              <a:defRPr sz="1600"/>
            </a:lvl9pPr>
          </a:lstStyle>
          <a:p>
            <a:endParaRPr/>
          </a:p>
        </p:txBody>
      </p:sp>
      <p:sp>
        <p:nvSpPr>
          <p:cNvPr id="440" name="Google Shape;440;p58"/>
          <p:cNvSpPr txBox="1"/>
          <p:nvPr/>
        </p:nvSpPr>
        <p:spPr>
          <a:xfrm>
            <a:off x="717176" y="6188049"/>
            <a:ext cx="7647300" cy="2769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200">
                <a:solidFill>
                  <a:srgbClr val="595959"/>
                </a:solidFill>
                <a:latin typeface="Calibri"/>
                <a:ea typeface="Calibri"/>
                <a:cs typeface="Calibri"/>
                <a:sym typeface="Calibri"/>
              </a:rPr>
              <a:t>Oregon Department of Education</a:t>
            </a:r>
            <a:endParaRPr sz="1500"/>
          </a:p>
        </p:txBody>
      </p:sp>
      <p:sp>
        <p:nvSpPr>
          <p:cNvPr id="441" name="Google Shape;441;p58"/>
          <p:cNvSpPr txBox="1">
            <a:spLocks noGrp="1"/>
          </p:cNvSpPr>
          <p:nvPr>
            <p:ph type="sldNum" idx="12"/>
          </p:nvPr>
        </p:nvSpPr>
        <p:spPr>
          <a:xfrm>
            <a:off x="8610600" y="6139793"/>
            <a:ext cx="2891100" cy="365100"/>
          </a:xfrm>
          <a:prstGeom prst="rect">
            <a:avLst/>
          </a:prstGeom>
          <a:noFill/>
          <a:ln>
            <a:noFill/>
          </a:ln>
        </p:spPr>
        <p:txBody>
          <a:bodyPr spcFirstLastPara="1" wrap="square" lIns="91425" tIns="45700" rIns="91425" bIns="45700"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showMasterSp="0" matchingName="Green_11-Follow Us">
  <p:cSld name="Green_11-Follow Us">
    <p:bg>
      <p:bgPr>
        <a:solidFill>
          <a:schemeClr val="accent5"/>
        </a:solidFill>
        <a:effectLst/>
      </p:bgPr>
    </p:bg>
    <p:spTree>
      <p:nvGrpSpPr>
        <p:cNvPr id="1" name="Shape 442"/>
        <p:cNvGrpSpPr/>
        <p:nvPr/>
      </p:nvGrpSpPr>
      <p:grpSpPr>
        <a:xfrm>
          <a:off x="0" y="0"/>
          <a:ext cx="0" cy="0"/>
          <a:chOff x="0" y="0"/>
          <a:chExt cx="0" cy="0"/>
        </a:xfrm>
      </p:grpSpPr>
      <p:sp>
        <p:nvSpPr>
          <p:cNvPr id="443" name="Google Shape;443;p59"/>
          <p:cNvSpPr/>
          <p:nvPr/>
        </p:nvSpPr>
        <p:spPr>
          <a:xfrm>
            <a:off x="206188" y="215153"/>
            <a:ext cx="11774700" cy="6432300"/>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900">
              <a:solidFill>
                <a:schemeClr val="lt1"/>
              </a:solidFill>
              <a:latin typeface="Calibri"/>
              <a:ea typeface="Calibri"/>
              <a:cs typeface="Calibri"/>
              <a:sym typeface="Calibri"/>
            </a:endParaRPr>
          </a:p>
        </p:txBody>
      </p:sp>
      <p:pic>
        <p:nvPicPr>
          <p:cNvPr id="444" name="Google Shape;444;p59" descr="Decorative line break"/>
          <p:cNvPicPr preferRelativeResize="0"/>
          <p:nvPr/>
        </p:nvPicPr>
        <p:blipFill rotWithShape="1">
          <a:blip r:embed="rId2">
            <a:alphaModFix/>
          </a:blip>
          <a:srcRect/>
          <a:stretch/>
        </p:blipFill>
        <p:spPr>
          <a:xfrm>
            <a:off x="5452870" y="3848895"/>
            <a:ext cx="1286259" cy="24384"/>
          </a:xfrm>
          <a:prstGeom prst="rect">
            <a:avLst/>
          </a:prstGeom>
          <a:noFill/>
          <a:ln>
            <a:noFill/>
          </a:ln>
        </p:spPr>
      </p:pic>
      <p:sp>
        <p:nvSpPr>
          <p:cNvPr id="445" name="Google Shape;445;p59"/>
          <p:cNvSpPr txBox="1">
            <a:spLocks noGrp="1"/>
          </p:cNvSpPr>
          <p:nvPr>
            <p:ph type="ctrTitle"/>
          </p:nvPr>
        </p:nvSpPr>
        <p:spPr>
          <a:xfrm>
            <a:off x="1524000" y="1499125"/>
            <a:ext cx="9144000" cy="2387700"/>
          </a:xfrm>
          <a:prstGeom prst="rect">
            <a:avLst/>
          </a:prstGeom>
          <a:noFill/>
          <a:ln>
            <a:noFill/>
          </a:ln>
        </p:spPr>
        <p:txBody>
          <a:bodyPr spcFirstLastPara="1" wrap="square" lIns="91425" tIns="45700" rIns="91425" bIns="45700" anchor="b" anchorCtr="0">
            <a:noAutofit/>
          </a:bodyPr>
          <a:lstStyle>
            <a:lvl1pPr lvl="0" algn="ctr" rtl="0">
              <a:lnSpc>
                <a:spcPct val="90000"/>
              </a:lnSpc>
              <a:spcBef>
                <a:spcPts val="0"/>
              </a:spcBef>
              <a:spcAft>
                <a:spcPts val="0"/>
              </a:spcAft>
              <a:buClr>
                <a:schemeClr val="accent5"/>
              </a:buClr>
              <a:buSzPts val="12000"/>
              <a:buFont typeface="Calibri"/>
              <a:buNone/>
              <a:defRPr sz="12000">
                <a:solidFill>
                  <a:schemeClr val="accent5"/>
                </a:solidFill>
              </a:defRPr>
            </a:lvl1pPr>
            <a:lvl2pPr lvl="1" rtl="0">
              <a:spcBef>
                <a:spcPts val="0"/>
              </a:spcBef>
              <a:spcAft>
                <a:spcPts val="0"/>
              </a:spcAft>
              <a:buSzPts val="1500"/>
              <a:buNone/>
              <a:defRPr/>
            </a:lvl2pPr>
            <a:lvl3pPr lvl="2" rtl="0">
              <a:spcBef>
                <a:spcPts val="0"/>
              </a:spcBef>
              <a:spcAft>
                <a:spcPts val="0"/>
              </a:spcAft>
              <a:buSzPts val="1500"/>
              <a:buNone/>
              <a:defRPr/>
            </a:lvl3pPr>
            <a:lvl4pPr lvl="3" rtl="0">
              <a:spcBef>
                <a:spcPts val="0"/>
              </a:spcBef>
              <a:spcAft>
                <a:spcPts val="0"/>
              </a:spcAft>
              <a:buSzPts val="1500"/>
              <a:buNone/>
              <a:defRPr/>
            </a:lvl4pPr>
            <a:lvl5pPr lvl="4" rtl="0">
              <a:spcBef>
                <a:spcPts val="0"/>
              </a:spcBef>
              <a:spcAft>
                <a:spcPts val="0"/>
              </a:spcAft>
              <a:buSzPts val="1500"/>
              <a:buNone/>
              <a:defRPr/>
            </a:lvl5pPr>
            <a:lvl6pPr lvl="5" rtl="0">
              <a:spcBef>
                <a:spcPts val="0"/>
              </a:spcBef>
              <a:spcAft>
                <a:spcPts val="0"/>
              </a:spcAft>
              <a:buSzPts val="1500"/>
              <a:buNone/>
              <a:defRPr/>
            </a:lvl6pPr>
            <a:lvl7pPr lvl="6" rtl="0">
              <a:spcBef>
                <a:spcPts val="0"/>
              </a:spcBef>
              <a:spcAft>
                <a:spcPts val="0"/>
              </a:spcAft>
              <a:buSzPts val="1500"/>
              <a:buNone/>
              <a:defRPr/>
            </a:lvl7pPr>
            <a:lvl8pPr lvl="7" rtl="0">
              <a:spcBef>
                <a:spcPts val="0"/>
              </a:spcBef>
              <a:spcAft>
                <a:spcPts val="0"/>
              </a:spcAft>
              <a:buSzPts val="1500"/>
              <a:buNone/>
              <a:defRPr/>
            </a:lvl8pPr>
            <a:lvl9pPr lvl="8" rtl="0">
              <a:spcBef>
                <a:spcPts val="0"/>
              </a:spcBef>
              <a:spcAft>
                <a:spcPts val="0"/>
              </a:spcAft>
              <a:buSzPts val="1500"/>
              <a:buNone/>
              <a:defRPr/>
            </a:lvl9pPr>
          </a:lstStyle>
          <a:p>
            <a:endParaRPr/>
          </a:p>
        </p:txBody>
      </p:sp>
      <p:pic>
        <p:nvPicPr>
          <p:cNvPr id="446" name="Google Shape;446;p59" descr="Twitter icon"/>
          <p:cNvPicPr preferRelativeResize="0"/>
          <p:nvPr/>
        </p:nvPicPr>
        <p:blipFill rotWithShape="1">
          <a:blip r:embed="rId3">
            <a:alphaModFix/>
          </a:blip>
          <a:srcRect/>
          <a:stretch/>
        </p:blipFill>
        <p:spPr>
          <a:xfrm>
            <a:off x="2718290" y="4043402"/>
            <a:ext cx="500040" cy="500040"/>
          </a:xfrm>
          <a:prstGeom prst="rect">
            <a:avLst/>
          </a:prstGeom>
          <a:noFill/>
          <a:ln>
            <a:noFill/>
          </a:ln>
        </p:spPr>
      </p:pic>
      <p:pic>
        <p:nvPicPr>
          <p:cNvPr id="447" name="Google Shape;447;p59" descr="Facebook icon"/>
          <p:cNvPicPr preferRelativeResize="0"/>
          <p:nvPr/>
        </p:nvPicPr>
        <p:blipFill rotWithShape="1">
          <a:blip r:embed="rId4">
            <a:alphaModFix/>
          </a:blip>
          <a:srcRect/>
          <a:stretch/>
        </p:blipFill>
        <p:spPr>
          <a:xfrm>
            <a:off x="9024960" y="4043402"/>
            <a:ext cx="500040" cy="500040"/>
          </a:xfrm>
          <a:prstGeom prst="rect">
            <a:avLst/>
          </a:prstGeom>
          <a:noFill/>
          <a:ln>
            <a:noFill/>
          </a:ln>
        </p:spPr>
      </p:pic>
      <p:sp>
        <p:nvSpPr>
          <p:cNvPr id="448" name="Google Shape;448;p59"/>
          <p:cNvSpPr txBox="1"/>
          <p:nvPr/>
        </p:nvSpPr>
        <p:spPr>
          <a:xfrm>
            <a:off x="2718290" y="4043402"/>
            <a:ext cx="6806700" cy="46170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chemeClr val="accent1"/>
              </a:buClr>
              <a:buSzPts val="2400"/>
              <a:buFont typeface="Calibri"/>
              <a:buNone/>
            </a:pPr>
            <a:r>
              <a:rPr lang="en-US" sz="2400">
                <a:solidFill>
                  <a:schemeClr val="accent1"/>
                </a:solidFill>
                <a:latin typeface="Calibri"/>
                <a:ea typeface="Calibri"/>
                <a:cs typeface="Calibri"/>
                <a:sym typeface="Calibri"/>
              </a:rPr>
              <a:t>twitter.com/ORDeptEd | fb.com/ORDeptEd</a:t>
            </a:r>
            <a:endParaRPr sz="2400">
              <a:solidFill>
                <a:schemeClr val="accent1"/>
              </a:solidFill>
              <a:latin typeface="Calibri"/>
              <a:ea typeface="Calibri"/>
              <a:cs typeface="Calibri"/>
              <a:sym typeface="Calibri"/>
            </a:endParaRPr>
          </a:p>
        </p:txBody>
      </p:sp>
      <p:sp>
        <p:nvSpPr>
          <p:cNvPr id="449" name="Google Shape;449;p59"/>
          <p:cNvSpPr txBox="1"/>
          <p:nvPr/>
        </p:nvSpPr>
        <p:spPr>
          <a:xfrm>
            <a:off x="717176" y="6188049"/>
            <a:ext cx="7647300" cy="2769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200">
                <a:solidFill>
                  <a:srgbClr val="595959"/>
                </a:solidFill>
                <a:latin typeface="Calibri"/>
                <a:ea typeface="Calibri"/>
                <a:cs typeface="Calibri"/>
                <a:sym typeface="Calibri"/>
              </a:rPr>
              <a:t>Oregon Department of Education</a:t>
            </a:r>
            <a:endParaRPr sz="1500"/>
          </a:p>
        </p:txBody>
      </p:sp>
      <p:sp>
        <p:nvSpPr>
          <p:cNvPr id="450" name="Google Shape;450;p59"/>
          <p:cNvSpPr txBox="1">
            <a:spLocks noGrp="1"/>
          </p:cNvSpPr>
          <p:nvPr>
            <p:ph type="sldNum" idx="12"/>
          </p:nvPr>
        </p:nvSpPr>
        <p:spPr>
          <a:xfrm>
            <a:off x="8610600" y="6139793"/>
            <a:ext cx="2891100" cy="365100"/>
          </a:xfrm>
          <a:prstGeom prst="rect">
            <a:avLst/>
          </a:prstGeom>
          <a:noFill/>
          <a:ln>
            <a:noFill/>
          </a:ln>
        </p:spPr>
        <p:txBody>
          <a:bodyPr spcFirstLastPara="1" wrap="square" lIns="91425" tIns="45700" rIns="91425" bIns="45700"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showMasterSp="0" matchingName="Gold_1-Title Slide">
  <p:cSld name="Gold_1-Title Slide">
    <p:bg>
      <p:bgPr>
        <a:solidFill>
          <a:schemeClr val="accent4"/>
        </a:solidFill>
        <a:effectLst/>
      </p:bgPr>
    </p:bg>
    <p:spTree>
      <p:nvGrpSpPr>
        <p:cNvPr id="1" name="Shape 451"/>
        <p:cNvGrpSpPr/>
        <p:nvPr/>
      </p:nvGrpSpPr>
      <p:grpSpPr>
        <a:xfrm>
          <a:off x="0" y="0"/>
          <a:ext cx="0" cy="0"/>
          <a:chOff x="0" y="0"/>
          <a:chExt cx="0" cy="0"/>
        </a:xfrm>
      </p:grpSpPr>
      <p:sp>
        <p:nvSpPr>
          <p:cNvPr id="452" name="Google Shape;452;p60"/>
          <p:cNvSpPr/>
          <p:nvPr/>
        </p:nvSpPr>
        <p:spPr>
          <a:xfrm>
            <a:off x="206188" y="215153"/>
            <a:ext cx="11774700" cy="6432300"/>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900">
              <a:solidFill>
                <a:schemeClr val="lt1"/>
              </a:solidFill>
              <a:latin typeface="Calibri"/>
              <a:ea typeface="Calibri"/>
              <a:cs typeface="Calibri"/>
              <a:sym typeface="Calibri"/>
            </a:endParaRPr>
          </a:p>
        </p:txBody>
      </p:sp>
      <p:sp>
        <p:nvSpPr>
          <p:cNvPr id="453" name="Google Shape;453;p60"/>
          <p:cNvSpPr/>
          <p:nvPr/>
        </p:nvSpPr>
        <p:spPr>
          <a:xfrm>
            <a:off x="206188" y="5948082"/>
            <a:ext cx="11774700" cy="699300"/>
          </a:xfrm>
          <a:prstGeom prst="rect">
            <a:avLst/>
          </a:prstGeom>
          <a:solidFill>
            <a:srgbClr val="FAF5E3"/>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900">
              <a:solidFill>
                <a:schemeClr val="lt1"/>
              </a:solidFill>
              <a:latin typeface="Calibri"/>
              <a:ea typeface="Calibri"/>
              <a:cs typeface="Calibri"/>
              <a:sym typeface="Calibri"/>
            </a:endParaRPr>
          </a:p>
        </p:txBody>
      </p:sp>
      <p:pic>
        <p:nvPicPr>
          <p:cNvPr id="454" name="Google Shape;454;p60" descr="Decorative line break"/>
          <p:cNvPicPr preferRelativeResize="0"/>
          <p:nvPr/>
        </p:nvPicPr>
        <p:blipFill rotWithShape="1">
          <a:blip r:embed="rId2">
            <a:alphaModFix/>
          </a:blip>
          <a:srcRect/>
          <a:stretch/>
        </p:blipFill>
        <p:spPr>
          <a:xfrm>
            <a:off x="5452870" y="3472133"/>
            <a:ext cx="1286259" cy="24384"/>
          </a:xfrm>
          <a:prstGeom prst="rect">
            <a:avLst/>
          </a:prstGeom>
          <a:noFill/>
          <a:ln>
            <a:noFill/>
          </a:ln>
        </p:spPr>
      </p:pic>
      <p:sp>
        <p:nvSpPr>
          <p:cNvPr id="455" name="Google Shape;455;p60"/>
          <p:cNvSpPr txBox="1">
            <a:spLocks noGrp="1"/>
          </p:cNvSpPr>
          <p:nvPr>
            <p:ph type="ctrTitle"/>
          </p:nvPr>
        </p:nvSpPr>
        <p:spPr>
          <a:xfrm>
            <a:off x="1524000" y="2486701"/>
            <a:ext cx="9144000" cy="1023300"/>
          </a:xfrm>
          <a:prstGeom prst="rect">
            <a:avLst/>
          </a:prstGeom>
          <a:noFill/>
          <a:ln>
            <a:noFill/>
          </a:ln>
        </p:spPr>
        <p:txBody>
          <a:bodyPr spcFirstLastPara="1" wrap="square" lIns="91425" tIns="45700" rIns="91425" bIns="45700" anchor="b" anchorCtr="0">
            <a:normAutofit/>
          </a:bodyPr>
          <a:lstStyle>
            <a:lvl1pPr lvl="0" algn="ctr" rtl="0">
              <a:lnSpc>
                <a:spcPct val="90000"/>
              </a:lnSpc>
              <a:spcBef>
                <a:spcPts val="0"/>
              </a:spcBef>
              <a:spcAft>
                <a:spcPts val="0"/>
              </a:spcAft>
              <a:buClr>
                <a:schemeClr val="accent4"/>
              </a:buClr>
              <a:buSzPts val="5500"/>
              <a:buFont typeface="Calibri"/>
              <a:buNone/>
              <a:defRPr sz="5500">
                <a:solidFill>
                  <a:schemeClr val="accent4"/>
                </a:solidFill>
              </a:defRPr>
            </a:lvl1pPr>
            <a:lvl2pPr lvl="1" rtl="0">
              <a:spcBef>
                <a:spcPts val="0"/>
              </a:spcBef>
              <a:spcAft>
                <a:spcPts val="0"/>
              </a:spcAft>
              <a:buSzPts val="1500"/>
              <a:buNone/>
              <a:defRPr/>
            </a:lvl2pPr>
            <a:lvl3pPr lvl="2" rtl="0">
              <a:spcBef>
                <a:spcPts val="0"/>
              </a:spcBef>
              <a:spcAft>
                <a:spcPts val="0"/>
              </a:spcAft>
              <a:buSzPts val="1500"/>
              <a:buNone/>
              <a:defRPr/>
            </a:lvl3pPr>
            <a:lvl4pPr lvl="3" rtl="0">
              <a:spcBef>
                <a:spcPts val="0"/>
              </a:spcBef>
              <a:spcAft>
                <a:spcPts val="0"/>
              </a:spcAft>
              <a:buSzPts val="1500"/>
              <a:buNone/>
              <a:defRPr/>
            </a:lvl4pPr>
            <a:lvl5pPr lvl="4" rtl="0">
              <a:spcBef>
                <a:spcPts val="0"/>
              </a:spcBef>
              <a:spcAft>
                <a:spcPts val="0"/>
              </a:spcAft>
              <a:buSzPts val="1500"/>
              <a:buNone/>
              <a:defRPr/>
            </a:lvl5pPr>
            <a:lvl6pPr lvl="5" rtl="0">
              <a:spcBef>
                <a:spcPts val="0"/>
              </a:spcBef>
              <a:spcAft>
                <a:spcPts val="0"/>
              </a:spcAft>
              <a:buSzPts val="1500"/>
              <a:buNone/>
              <a:defRPr/>
            </a:lvl6pPr>
            <a:lvl7pPr lvl="6" rtl="0">
              <a:spcBef>
                <a:spcPts val="0"/>
              </a:spcBef>
              <a:spcAft>
                <a:spcPts val="0"/>
              </a:spcAft>
              <a:buSzPts val="1500"/>
              <a:buNone/>
              <a:defRPr/>
            </a:lvl7pPr>
            <a:lvl8pPr lvl="7" rtl="0">
              <a:spcBef>
                <a:spcPts val="0"/>
              </a:spcBef>
              <a:spcAft>
                <a:spcPts val="0"/>
              </a:spcAft>
              <a:buSzPts val="1500"/>
              <a:buNone/>
              <a:defRPr/>
            </a:lvl8pPr>
            <a:lvl9pPr lvl="8" rtl="0">
              <a:spcBef>
                <a:spcPts val="0"/>
              </a:spcBef>
              <a:spcAft>
                <a:spcPts val="0"/>
              </a:spcAft>
              <a:buSzPts val="1500"/>
              <a:buNone/>
              <a:defRPr/>
            </a:lvl9pPr>
          </a:lstStyle>
          <a:p>
            <a:endParaRPr/>
          </a:p>
        </p:txBody>
      </p:sp>
      <p:sp>
        <p:nvSpPr>
          <p:cNvPr id="456" name="Google Shape;456;p60"/>
          <p:cNvSpPr txBox="1">
            <a:spLocks noGrp="1"/>
          </p:cNvSpPr>
          <p:nvPr>
            <p:ph type="subTitle" idx="1"/>
          </p:nvPr>
        </p:nvSpPr>
        <p:spPr>
          <a:xfrm>
            <a:off x="1524000" y="3602038"/>
            <a:ext cx="9144000" cy="1655700"/>
          </a:xfrm>
          <a:prstGeom prst="rect">
            <a:avLst/>
          </a:prstGeom>
          <a:noFill/>
          <a:ln>
            <a:noFill/>
          </a:ln>
        </p:spPr>
        <p:txBody>
          <a:bodyPr spcFirstLastPara="1" wrap="square" lIns="91425" tIns="45700" rIns="91425" bIns="45700" anchor="t" anchorCtr="0">
            <a:normAutofit/>
          </a:bodyPr>
          <a:lstStyle>
            <a:lvl1pPr lvl="0" algn="ctr" rtl="0">
              <a:lnSpc>
                <a:spcPct val="90000"/>
              </a:lnSpc>
              <a:spcBef>
                <a:spcPts val="1100"/>
              </a:spcBef>
              <a:spcAft>
                <a:spcPts val="0"/>
              </a:spcAft>
              <a:buClr>
                <a:schemeClr val="accent4"/>
              </a:buClr>
              <a:buSzPts val="2400"/>
              <a:buNone/>
              <a:defRPr sz="2400">
                <a:solidFill>
                  <a:schemeClr val="accent4"/>
                </a:solidFill>
              </a:defRPr>
            </a:lvl1pPr>
            <a:lvl2pPr lvl="1" algn="ctr" rtl="0">
              <a:lnSpc>
                <a:spcPct val="90000"/>
              </a:lnSpc>
              <a:spcBef>
                <a:spcPts val="500"/>
              </a:spcBef>
              <a:spcAft>
                <a:spcPts val="0"/>
              </a:spcAft>
              <a:buClr>
                <a:schemeClr val="dk1"/>
              </a:buClr>
              <a:buSzPts val="2000"/>
              <a:buNone/>
              <a:defRPr sz="2000"/>
            </a:lvl2pPr>
            <a:lvl3pPr lvl="2" algn="ctr" rtl="0">
              <a:lnSpc>
                <a:spcPct val="90000"/>
              </a:lnSpc>
              <a:spcBef>
                <a:spcPts val="500"/>
              </a:spcBef>
              <a:spcAft>
                <a:spcPts val="0"/>
              </a:spcAft>
              <a:buClr>
                <a:schemeClr val="dk1"/>
              </a:buClr>
              <a:buSzPts val="1900"/>
              <a:buNone/>
              <a:defRPr sz="1900"/>
            </a:lvl3pPr>
            <a:lvl4pPr lvl="3" algn="ctr" rtl="0">
              <a:lnSpc>
                <a:spcPct val="90000"/>
              </a:lnSpc>
              <a:spcBef>
                <a:spcPts val="500"/>
              </a:spcBef>
              <a:spcAft>
                <a:spcPts val="0"/>
              </a:spcAft>
              <a:buClr>
                <a:schemeClr val="dk1"/>
              </a:buClr>
              <a:buSzPts val="1600"/>
              <a:buNone/>
              <a:defRPr sz="1600"/>
            </a:lvl4pPr>
            <a:lvl5pPr lvl="4" algn="ctr" rtl="0">
              <a:lnSpc>
                <a:spcPct val="90000"/>
              </a:lnSpc>
              <a:spcBef>
                <a:spcPts val="500"/>
              </a:spcBef>
              <a:spcAft>
                <a:spcPts val="0"/>
              </a:spcAft>
              <a:buClr>
                <a:schemeClr val="dk1"/>
              </a:buClr>
              <a:buSzPts val="1600"/>
              <a:buNone/>
              <a:defRPr sz="1600"/>
            </a:lvl5pPr>
            <a:lvl6pPr lvl="5" algn="ctr" rtl="0">
              <a:lnSpc>
                <a:spcPct val="90000"/>
              </a:lnSpc>
              <a:spcBef>
                <a:spcPts val="500"/>
              </a:spcBef>
              <a:spcAft>
                <a:spcPts val="0"/>
              </a:spcAft>
              <a:buClr>
                <a:schemeClr val="dk1"/>
              </a:buClr>
              <a:buSzPts val="1600"/>
              <a:buNone/>
              <a:defRPr sz="1600"/>
            </a:lvl6pPr>
            <a:lvl7pPr lvl="6" algn="ctr" rtl="0">
              <a:lnSpc>
                <a:spcPct val="90000"/>
              </a:lnSpc>
              <a:spcBef>
                <a:spcPts val="500"/>
              </a:spcBef>
              <a:spcAft>
                <a:spcPts val="0"/>
              </a:spcAft>
              <a:buClr>
                <a:schemeClr val="dk1"/>
              </a:buClr>
              <a:buSzPts val="1600"/>
              <a:buNone/>
              <a:defRPr sz="1600"/>
            </a:lvl7pPr>
            <a:lvl8pPr lvl="7" algn="ctr" rtl="0">
              <a:lnSpc>
                <a:spcPct val="90000"/>
              </a:lnSpc>
              <a:spcBef>
                <a:spcPts val="500"/>
              </a:spcBef>
              <a:spcAft>
                <a:spcPts val="0"/>
              </a:spcAft>
              <a:buClr>
                <a:schemeClr val="dk1"/>
              </a:buClr>
              <a:buSzPts val="1600"/>
              <a:buNone/>
              <a:defRPr sz="1600"/>
            </a:lvl8pPr>
            <a:lvl9pPr lvl="8" algn="ctr" rtl="0">
              <a:lnSpc>
                <a:spcPct val="90000"/>
              </a:lnSpc>
              <a:spcBef>
                <a:spcPts val="500"/>
              </a:spcBef>
              <a:spcAft>
                <a:spcPts val="0"/>
              </a:spcAft>
              <a:buClr>
                <a:schemeClr val="dk1"/>
              </a:buClr>
              <a:buSzPts val="1600"/>
              <a:buNone/>
              <a:defRPr sz="1600"/>
            </a:lvl9pPr>
          </a:lstStyle>
          <a:p>
            <a:endParaRPr/>
          </a:p>
        </p:txBody>
      </p:sp>
      <p:pic>
        <p:nvPicPr>
          <p:cNvPr id="457" name="Google Shape;457;p60" descr="Oregon Department of Education Logo"/>
          <p:cNvPicPr preferRelativeResize="0"/>
          <p:nvPr/>
        </p:nvPicPr>
        <p:blipFill rotWithShape="1">
          <a:blip r:embed="rId3">
            <a:alphaModFix/>
          </a:blip>
          <a:srcRect/>
          <a:stretch/>
        </p:blipFill>
        <p:spPr>
          <a:xfrm>
            <a:off x="5033770" y="214049"/>
            <a:ext cx="2124458" cy="2167130"/>
          </a:xfrm>
          <a:prstGeom prst="rect">
            <a:avLst/>
          </a:prstGeom>
          <a:noFill/>
          <a:ln>
            <a:noFill/>
          </a:ln>
        </p:spPr>
      </p:pic>
      <p:sp>
        <p:nvSpPr>
          <p:cNvPr id="458" name="Google Shape;458;p60"/>
          <p:cNvSpPr txBox="1"/>
          <p:nvPr/>
        </p:nvSpPr>
        <p:spPr>
          <a:xfrm>
            <a:off x="717176" y="6188049"/>
            <a:ext cx="7647300" cy="2769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200">
                <a:solidFill>
                  <a:srgbClr val="595959"/>
                </a:solidFill>
                <a:latin typeface="Calibri"/>
                <a:ea typeface="Calibri"/>
                <a:cs typeface="Calibri"/>
                <a:sym typeface="Calibri"/>
              </a:rPr>
              <a:t>Oregon Department of Education</a:t>
            </a:r>
            <a:endParaRPr sz="1500"/>
          </a:p>
        </p:txBody>
      </p:sp>
      <p:sp>
        <p:nvSpPr>
          <p:cNvPr id="459" name="Google Shape;459;p60"/>
          <p:cNvSpPr txBox="1">
            <a:spLocks noGrp="1"/>
          </p:cNvSpPr>
          <p:nvPr>
            <p:ph type="sldNum" idx="12"/>
          </p:nvPr>
        </p:nvSpPr>
        <p:spPr>
          <a:xfrm>
            <a:off x="8610600" y="6139793"/>
            <a:ext cx="2891100" cy="365100"/>
          </a:xfrm>
          <a:prstGeom prst="rect">
            <a:avLst/>
          </a:prstGeom>
          <a:noFill/>
          <a:ln>
            <a:noFill/>
          </a:ln>
        </p:spPr>
        <p:txBody>
          <a:bodyPr spcFirstLastPara="1" wrap="square" lIns="91425" tIns="45700" rIns="91425" bIns="45700"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showMasterSp="0" matchingName="Gold_2-Section Header">
  <p:cSld name="Gold_2-Section Header">
    <p:bg>
      <p:bgPr>
        <a:solidFill>
          <a:schemeClr val="accent4"/>
        </a:solidFill>
        <a:effectLst/>
      </p:bgPr>
    </p:bg>
    <p:spTree>
      <p:nvGrpSpPr>
        <p:cNvPr id="1" name="Shape 460"/>
        <p:cNvGrpSpPr/>
        <p:nvPr/>
      </p:nvGrpSpPr>
      <p:grpSpPr>
        <a:xfrm>
          <a:off x="0" y="0"/>
          <a:ext cx="0" cy="0"/>
          <a:chOff x="0" y="0"/>
          <a:chExt cx="0" cy="0"/>
        </a:xfrm>
      </p:grpSpPr>
      <p:sp>
        <p:nvSpPr>
          <p:cNvPr id="461" name="Google Shape;461;p61"/>
          <p:cNvSpPr/>
          <p:nvPr/>
        </p:nvSpPr>
        <p:spPr>
          <a:xfrm>
            <a:off x="206188" y="215153"/>
            <a:ext cx="11774700" cy="6432300"/>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900">
              <a:solidFill>
                <a:schemeClr val="lt1"/>
              </a:solidFill>
              <a:latin typeface="Calibri"/>
              <a:ea typeface="Calibri"/>
              <a:cs typeface="Calibri"/>
              <a:sym typeface="Calibri"/>
            </a:endParaRPr>
          </a:p>
        </p:txBody>
      </p:sp>
      <p:sp>
        <p:nvSpPr>
          <p:cNvPr id="462" name="Google Shape;462;p61"/>
          <p:cNvSpPr/>
          <p:nvPr/>
        </p:nvSpPr>
        <p:spPr>
          <a:xfrm>
            <a:off x="206187" y="2488757"/>
            <a:ext cx="11774700" cy="1900500"/>
          </a:xfrm>
          <a:prstGeom prst="rect">
            <a:avLst/>
          </a:prstGeom>
          <a:solidFill>
            <a:srgbClr val="FAF5E3"/>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600">
              <a:solidFill>
                <a:schemeClr val="lt1"/>
              </a:solidFill>
              <a:latin typeface="Calibri"/>
              <a:ea typeface="Calibri"/>
              <a:cs typeface="Calibri"/>
              <a:sym typeface="Calibri"/>
            </a:endParaRPr>
          </a:p>
        </p:txBody>
      </p:sp>
      <p:sp>
        <p:nvSpPr>
          <p:cNvPr id="463" name="Google Shape;463;p61"/>
          <p:cNvSpPr txBox="1">
            <a:spLocks noGrp="1"/>
          </p:cNvSpPr>
          <p:nvPr>
            <p:ph type="ctrTitle"/>
          </p:nvPr>
        </p:nvSpPr>
        <p:spPr>
          <a:xfrm>
            <a:off x="717177" y="2488757"/>
            <a:ext cx="10784400" cy="1900500"/>
          </a:xfrm>
          <a:prstGeom prst="rect">
            <a:avLst/>
          </a:prstGeom>
          <a:noFill/>
          <a:ln>
            <a:noFill/>
          </a:ln>
        </p:spPr>
        <p:txBody>
          <a:bodyPr spcFirstLastPara="1" wrap="square" lIns="91425" tIns="45700" rIns="91425" bIns="45700" anchor="ctr" anchorCtr="0">
            <a:noAutofit/>
          </a:bodyPr>
          <a:lstStyle>
            <a:lvl1pPr lvl="0" algn="ctr" rtl="0">
              <a:lnSpc>
                <a:spcPct val="90000"/>
              </a:lnSpc>
              <a:spcBef>
                <a:spcPts val="0"/>
              </a:spcBef>
              <a:spcAft>
                <a:spcPts val="0"/>
              </a:spcAft>
              <a:buClr>
                <a:schemeClr val="accent4"/>
              </a:buClr>
              <a:buSzPts val="6800"/>
              <a:buFont typeface="Calibri"/>
              <a:buNone/>
              <a:defRPr sz="6800">
                <a:solidFill>
                  <a:schemeClr val="accent4"/>
                </a:solidFill>
              </a:defRPr>
            </a:lvl1pPr>
            <a:lvl2pPr lvl="1" rtl="0">
              <a:spcBef>
                <a:spcPts val="0"/>
              </a:spcBef>
              <a:spcAft>
                <a:spcPts val="0"/>
              </a:spcAft>
              <a:buSzPts val="1500"/>
              <a:buNone/>
              <a:defRPr/>
            </a:lvl2pPr>
            <a:lvl3pPr lvl="2" rtl="0">
              <a:spcBef>
                <a:spcPts val="0"/>
              </a:spcBef>
              <a:spcAft>
                <a:spcPts val="0"/>
              </a:spcAft>
              <a:buSzPts val="1500"/>
              <a:buNone/>
              <a:defRPr/>
            </a:lvl3pPr>
            <a:lvl4pPr lvl="3" rtl="0">
              <a:spcBef>
                <a:spcPts val="0"/>
              </a:spcBef>
              <a:spcAft>
                <a:spcPts val="0"/>
              </a:spcAft>
              <a:buSzPts val="1500"/>
              <a:buNone/>
              <a:defRPr/>
            </a:lvl4pPr>
            <a:lvl5pPr lvl="4" rtl="0">
              <a:spcBef>
                <a:spcPts val="0"/>
              </a:spcBef>
              <a:spcAft>
                <a:spcPts val="0"/>
              </a:spcAft>
              <a:buSzPts val="1500"/>
              <a:buNone/>
              <a:defRPr/>
            </a:lvl5pPr>
            <a:lvl6pPr lvl="5" rtl="0">
              <a:spcBef>
                <a:spcPts val="0"/>
              </a:spcBef>
              <a:spcAft>
                <a:spcPts val="0"/>
              </a:spcAft>
              <a:buSzPts val="1500"/>
              <a:buNone/>
              <a:defRPr/>
            </a:lvl6pPr>
            <a:lvl7pPr lvl="6" rtl="0">
              <a:spcBef>
                <a:spcPts val="0"/>
              </a:spcBef>
              <a:spcAft>
                <a:spcPts val="0"/>
              </a:spcAft>
              <a:buSzPts val="1500"/>
              <a:buNone/>
              <a:defRPr/>
            </a:lvl7pPr>
            <a:lvl8pPr lvl="7" rtl="0">
              <a:spcBef>
                <a:spcPts val="0"/>
              </a:spcBef>
              <a:spcAft>
                <a:spcPts val="0"/>
              </a:spcAft>
              <a:buSzPts val="1500"/>
              <a:buNone/>
              <a:defRPr/>
            </a:lvl8pPr>
            <a:lvl9pPr lvl="8" rtl="0">
              <a:spcBef>
                <a:spcPts val="0"/>
              </a:spcBef>
              <a:spcAft>
                <a:spcPts val="0"/>
              </a:spcAft>
              <a:buSzPts val="1500"/>
              <a:buNone/>
              <a:defRPr/>
            </a:lvl9pPr>
          </a:lstStyle>
          <a:p>
            <a:endParaRPr/>
          </a:p>
        </p:txBody>
      </p:sp>
      <p:sp>
        <p:nvSpPr>
          <p:cNvPr id="464" name="Google Shape;464;p61"/>
          <p:cNvSpPr txBox="1">
            <a:spLocks noGrp="1"/>
          </p:cNvSpPr>
          <p:nvPr>
            <p:ph type="dt" idx="10"/>
          </p:nvPr>
        </p:nvSpPr>
        <p:spPr>
          <a:xfrm>
            <a:off x="3854824" y="6139793"/>
            <a:ext cx="4509300" cy="365100"/>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500"/>
              <a:buNone/>
              <a:defRPr sz="1900">
                <a:solidFill>
                  <a:schemeClr val="dk1"/>
                </a:solidFill>
                <a:latin typeface="Calibri"/>
                <a:ea typeface="Calibri"/>
                <a:cs typeface="Calibri"/>
                <a:sym typeface="Calibri"/>
              </a:defRPr>
            </a:lvl1pPr>
            <a:lvl2pPr marR="0" lvl="1" algn="l" rtl="0">
              <a:spcBef>
                <a:spcPts val="0"/>
              </a:spcBef>
              <a:spcAft>
                <a:spcPts val="0"/>
              </a:spcAft>
              <a:buSzPts val="1500"/>
              <a:buNone/>
              <a:defRPr sz="19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500"/>
              <a:buNone/>
              <a:defRPr sz="19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500"/>
              <a:buNone/>
              <a:defRPr sz="19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500"/>
              <a:buNone/>
              <a:defRPr sz="19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500"/>
              <a:buNone/>
              <a:defRPr sz="19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500"/>
              <a:buNone/>
              <a:defRPr sz="19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500"/>
              <a:buNone/>
              <a:defRPr sz="19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500"/>
              <a:buNone/>
              <a:defRPr sz="1900" b="0" i="0" u="none" strike="noStrike" cap="none">
                <a:solidFill>
                  <a:schemeClr val="dk1"/>
                </a:solidFill>
                <a:latin typeface="Calibri"/>
                <a:ea typeface="Calibri"/>
                <a:cs typeface="Calibri"/>
                <a:sym typeface="Calibri"/>
              </a:defRPr>
            </a:lvl9pPr>
          </a:lstStyle>
          <a:p>
            <a:endParaRPr/>
          </a:p>
        </p:txBody>
      </p:sp>
      <p:sp>
        <p:nvSpPr>
          <p:cNvPr id="465" name="Google Shape;465;p61"/>
          <p:cNvSpPr txBox="1">
            <a:spLocks noGrp="1"/>
          </p:cNvSpPr>
          <p:nvPr>
            <p:ph type="ftr" idx="11"/>
          </p:nvPr>
        </p:nvSpPr>
        <p:spPr>
          <a:xfrm>
            <a:off x="717176" y="6139793"/>
            <a:ext cx="2864100" cy="365100"/>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500"/>
              <a:buNone/>
              <a:defRPr sz="1900">
                <a:solidFill>
                  <a:schemeClr val="dk1"/>
                </a:solidFill>
                <a:latin typeface="Calibri"/>
                <a:ea typeface="Calibri"/>
                <a:cs typeface="Calibri"/>
                <a:sym typeface="Calibri"/>
              </a:defRPr>
            </a:lvl1pPr>
            <a:lvl2pPr marR="0" lvl="1" algn="l" rtl="0">
              <a:spcBef>
                <a:spcPts val="0"/>
              </a:spcBef>
              <a:spcAft>
                <a:spcPts val="0"/>
              </a:spcAft>
              <a:buSzPts val="1500"/>
              <a:buNone/>
              <a:defRPr sz="19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500"/>
              <a:buNone/>
              <a:defRPr sz="19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500"/>
              <a:buNone/>
              <a:defRPr sz="19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500"/>
              <a:buNone/>
              <a:defRPr sz="19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500"/>
              <a:buNone/>
              <a:defRPr sz="19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500"/>
              <a:buNone/>
              <a:defRPr sz="19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500"/>
              <a:buNone/>
              <a:defRPr sz="19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500"/>
              <a:buNone/>
              <a:defRPr sz="1900" b="0" i="0" u="none" strike="noStrike" cap="none">
                <a:solidFill>
                  <a:schemeClr val="dk1"/>
                </a:solidFill>
                <a:latin typeface="Calibri"/>
                <a:ea typeface="Calibri"/>
                <a:cs typeface="Calibri"/>
                <a:sym typeface="Calibri"/>
              </a:defRPr>
            </a:lvl9pPr>
          </a:lstStyle>
          <a:p>
            <a:endParaRPr/>
          </a:p>
        </p:txBody>
      </p:sp>
      <p:sp>
        <p:nvSpPr>
          <p:cNvPr id="466" name="Google Shape;466;p61"/>
          <p:cNvSpPr txBox="1">
            <a:spLocks noGrp="1"/>
          </p:cNvSpPr>
          <p:nvPr>
            <p:ph type="sldNum" idx="12"/>
          </p:nvPr>
        </p:nvSpPr>
        <p:spPr>
          <a:xfrm>
            <a:off x="8610600" y="6139793"/>
            <a:ext cx="2891100" cy="365100"/>
          </a:xfrm>
          <a:prstGeom prst="rect">
            <a:avLst/>
          </a:prstGeom>
          <a:noFill/>
          <a:ln>
            <a:noFill/>
          </a:ln>
        </p:spPr>
        <p:txBody>
          <a:bodyPr spcFirstLastPara="1" wrap="square" lIns="91425" tIns="45700" rIns="91425" bIns="45700"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US"/>
              <a:t>‹#›</a:t>
            </a:fld>
            <a:endParaRPr/>
          </a:p>
        </p:txBody>
      </p:sp>
      <p:pic>
        <p:nvPicPr>
          <p:cNvPr id="467" name="Google Shape;467;p61" descr="Oregon Department of Education Logo"/>
          <p:cNvPicPr preferRelativeResize="0"/>
          <p:nvPr/>
        </p:nvPicPr>
        <p:blipFill rotWithShape="1">
          <a:blip r:embed="rId2">
            <a:alphaModFix/>
          </a:blip>
          <a:srcRect/>
          <a:stretch/>
        </p:blipFill>
        <p:spPr>
          <a:xfrm>
            <a:off x="5033770" y="214049"/>
            <a:ext cx="2124458" cy="2167130"/>
          </a:xfrm>
          <a:prstGeom prst="rect">
            <a:avLst/>
          </a:prstGeom>
          <a:noFill/>
          <a:ln>
            <a:noFill/>
          </a:ln>
        </p:spPr>
      </p:pic>
      <p:sp>
        <p:nvSpPr>
          <p:cNvPr id="468" name="Google Shape;468;p61"/>
          <p:cNvSpPr txBox="1"/>
          <p:nvPr/>
        </p:nvSpPr>
        <p:spPr>
          <a:xfrm>
            <a:off x="717176" y="6188049"/>
            <a:ext cx="7647300" cy="2769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200">
                <a:solidFill>
                  <a:srgbClr val="595959"/>
                </a:solidFill>
                <a:latin typeface="Calibri"/>
                <a:ea typeface="Calibri"/>
                <a:cs typeface="Calibri"/>
                <a:sym typeface="Calibri"/>
              </a:rPr>
              <a:t>Oregon Department of Education</a:t>
            </a:r>
            <a:endParaRPr sz="1500"/>
          </a:p>
        </p:txBody>
      </p:sp>
    </p:spTree>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showMasterSp="0" matchingName="Gold_3-Title Bar and Content">
  <p:cSld name="Gold_3-Title Bar and Content">
    <p:bg>
      <p:bgPr>
        <a:solidFill>
          <a:schemeClr val="accent4"/>
        </a:solidFill>
        <a:effectLst/>
      </p:bgPr>
    </p:bg>
    <p:spTree>
      <p:nvGrpSpPr>
        <p:cNvPr id="1" name="Shape 469"/>
        <p:cNvGrpSpPr/>
        <p:nvPr/>
      </p:nvGrpSpPr>
      <p:grpSpPr>
        <a:xfrm>
          <a:off x="0" y="0"/>
          <a:ext cx="0" cy="0"/>
          <a:chOff x="0" y="0"/>
          <a:chExt cx="0" cy="0"/>
        </a:xfrm>
      </p:grpSpPr>
      <p:sp>
        <p:nvSpPr>
          <p:cNvPr id="470" name="Google Shape;470;p62"/>
          <p:cNvSpPr/>
          <p:nvPr/>
        </p:nvSpPr>
        <p:spPr>
          <a:xfrm>
            <a:off x="206188" y="215153"/>
            <a:ext cx="11774700" cy="6432300"/>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900">
              <a:solidFill>
                <a:schemeClr val="lt1"/>
              </a:solidFill>
              <a:latin typeface="Calibri"/>
              <a:ea typeface="Calibri"/>
              <a:cs typeface="Calibri"/>
              <a:sym typeface="Calibri"/>
            </a:endParaRPr>
          </a:p>
        </p:txBody>
      </p:sp>
      <p:sp>
        <p:nvSpPr>
          <p:cNvPr id="471" name="Google Shape;471;p62"/>
          <p:cNvSpPr/>
          <p:nvPr/>
        </p:nvSpPr>
        <p:spPr>
          <a:xfrm>
            <a:off x="206188" y="215153"/>
            <a:ext cx="11774700" cy="1397700"/>
          </a:xfrm>
          <a:prstGeom prst="rect">
            <a:avLst/>
          </a:prstGeom>
          <a:solidFill>
            <a:srgbClr val="FAF5E3"/>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900">
              <a:solidFill>
                <a:schemeClr val="lt1"/>
              </a:solidFill>
              <a:latin typeface="Calibri"/>
              <a:ea typeface="Calibri"/>
              <a:cs typeface="Calibri"/>
              <a:sym typeface="Calibri"/>
            </a:endParaRPr>
          </a:p>
        </p:txBody>
      </p:sp>
      <p:sp>
        <p:nvSpPr>
          <p:cNvPr id="472" name="Google Shape;472;p62"/>
          <p:cNvSpPr txBox="1">
            <a:spLocks noGrp="1"/>
          </p:cNvSpPr>
          <p:nvPr>
            <p:ph type="body" idx="1"/>
          </p:nvPr>
        </p:nvSpPr>
        <p:spPr>
          <a:xfrm>
            <a:off x="717176" y="1825625"/>
            <a:ext cx="10784400" cy="4109100"/>
          </a:xfrm>
          <a:prstGeom prst="rect">
            <a:avLst/>
          </a:prstGeom>
          <a:noFill/>
          <a:ln>
            <a:noFill/>
          </a:ln>
        </p:spPr>
        <p:txBody>
          <a:bodyPr spcFirstLastPara="1" wrap="square" lIns="91425" tIns="45700" rIns="91425" bIns="45700" anchor="t" anchorCtr="0">
            <a:normAutofit/>
          </a:bodyPr>
          <a:lstStyle>
            <a:lvl1pPr marL="457200" lvl="0" indent="-349250" algn="l" rtl="0">
              <a:lnSpc>
                <a:spcPct val="90000"/>
              </a:lnSpc>
              <a:spcBef>
                <a:spcPts val="1100"/>
              </a:spcBef>
              <a:spcAft>
                <a:spcPts val="0"/>
              </a:spcAft>
              <a:buClr>
                <a:schemeClr val="dk1"/>
              </a:buClr>
              <a:buSzPts val="1900"/>
              <a:buChar char="•"/>
              <a:defRPr/>
            </a:lvl1pPr>
            <a:lvl2pPr marL="914400" lvl="1" indent="-349250" algn="l" rtl="0">
              <a:lnSpc>
                <a:spcPct val="90000"/>
              </a:lnSpc>
              <a:spcBef>
                <a:spcPts val="500"/>
              </a:spcBef>
              <a:spcAft>
                <a:spcPts val="0"/>
              </a:spcAft>
              <a:buClr>
                <a:schemeClr val="dk1"/>
              </a:buClr>
              <a:buSzPts val="1900"/>
              <a:buChar char="•"/>
              <a:defRPr/>
            </a:lvl2pPr>
            <a:lvl3pPr marL="1371600" lvl="2" indent="-349250" algn="l" rtl="0">
              <a:lnSpc>
                <a:spcPct val="90000"/>
              </a:lnSpc>
              <a:spcBef>
                <a:spcPts val="500"/>
              </a:spcBef>
              <a:spcAft>
                <a:spcPts val="0"/>
              </a:spcAft>
              <a:buClr>
                <a:schemeClr val="dk1"/>
              </a:buClr>
              <a:buSzPts val="1900"/>
              <a:buChar char="•"/>
              <a:defRPr/>
            </a:lvl3pPr>
            <a:lvl4pPr marL="1828800" lvl="3" indent="-349250" algn="l" rtl="0">
              <a:lnSpc>
                <a:spcPct val="90000"/>
              </a:lnSpc>
              <a:spcBef>
                <a:spcPts val="500"/>
              </a:spcBef>
              <a:spcAft>
                <a:spcPts val="0"/>
              </a:spcAft>
              <a:buClr>
                <a:schemeClr val="dk1"/>
              </a:buClr>
              <a:buSzPts val="1900"/>
              <a:buChar char="•"/>
              <a:defRPr/>
            </a:lvl4pPr>
            <a:lvl5pPr marL="2286000" lvl="4" indent="-349250" algn="l" rtl="0">
              <a:lnSpc>
                <a:spcPct val="90000"/>
              </a:lnSpc>
              <a:spcBef>
                <a:spcPts val="500"/>
              </a:spcBef>
              <a:spcAft>
                <a:spcPts val="0"/>
              </a:spcAft>
              <a:buClr>
                <a:schemeClr val="dk1"/>
              </a:buClr>
              <a:buSzPts val="1900"/>
              <a:buChar char="•"/>
              <a:defRPr/>
            </a:lvl5pPr>
            <a:lvl6pPr marL="2743200" lvl="5" indent="-349250" algn="l" rtl="0">
              <a:lnSpc>
                <a:spcPct val="90000"/>
              </a:lnSpc>
              <a:spcBef>
                <a:spcPts val="500"/>
              </a:spcBef>
              <a:spcAft>
                <a:spcPts val="0"/>
              </a:spcAft>
              <a:buClr>
                <a:schemeClr val="dk1"/>
              </a:buClr>
              <a:buSzPts val="1900"/>
              <a:buChar char="•"/>
              <a:defRPr/>
            </a:lvl6pPr>
            <a:lvl7pPr marL="3200400" lvl="6" indent="-349250" algn="l" rtl="0">
              <a:lnSpc>
                <a:spcPct val="90000"/>
              </a:lnSpc>
              <a:spcBef>
                <a:spcPts val="500"/>
              </a:spcBef>
              <a:spcAft>
                <a:spcPts val="0"/>
              </a:spcAft>
              <a:buClr>
                <a:schemeClr val="dk1"/>
              </a:buClr>
              <a:buSzPts val="1900"/>
              <a:buChar char="•"/>
              <a:defRPr/>
            </a:lvl7pPr>
            <a:lvl8pPr marL="3657600" lvl="7" indent="-349250" algn="l" rtl="0">
              <a:lnSpc>
                <a:spcPct val="90000"/>
              </a:lnSpc>
              <a:spcBef>
                <a:spcPts val="500"/>
              </a:spcBef>
              <a:spcAft>
                <a:spcPts val="0"/>
              </a:spcAft>
              <a:buClr>
                <a:schemeClr val="dk1"/>
              </a:buClr>
              <a:buSzPts val="1900"/>
              <a:buChar char="•"/>
              <a:defRPr/>
            </a:lvl8pPr>
            <a:lvl9pPr marL="4114800" lvl="8" indent="-349250" algn="l" rtl="0">
              <a:lnSpc>
                <a:spcPct val="90000"/>
              </a:lnSpc>
              <a:spcBef>
                <a:spcPts val="500"/>
              </a:spcBef>
              <a:spcAft>
                <a:spcPts val="0"/>
              </a:spcAft>
              <a:buClr>
                <a:schemeClr val="dk1"/>
              </a:buClr>
              <a:buSzPts val="1900"/>
              <a:buChar char="•"/>
              <a:defRPr/>
            </a:lvl9pPr>
          </a:lstStyle>
          <a:p>
            <a:endParaRPr/>
          </a:p>
        </p:txBody>
      </p:sp>
      <p:sp>
        <p:nvSpPr>
          <p:cNvPr id="473" name="Google Shape;473;p62"/>
          <p:cNvSpPr txBox="1">
            <a:spLocks noGrp="1"/>
          </p:cNvSpPr>
          <p:nvPr>
            <p:ph type="title"/>
          </p:nvPr>
        </p:nvSpPr>
        <p:spPr>
          <a:xfrm>
            <a:off x="717176" y="457200"/>
            <a:ext cx="10784400" cy="1026900"/>
          </a:xfrm>
          <a:prstGeom prst="rect">
            <a:avLst/>
          </a:prstGeom>
          <a:noFill/>
          <a:ln>
            <a:noFill/>
          </a:ln>
        </p:spPr>
        <p:txBody>
          <a:bodyPr spcFirstLastPara="1" wrap="square" lIns="91425" tIns="45700" rIns="91425" bIns="45700" anchor="b" anchorCtr="0">
            <a:normAutofit/>
          </a:bodyPr>
          <a:lstStyle>
            <a:lvl1pPr lvl="0" algn="l" rtl="0">
              <a:lnSpc>
                <a:spcPct val="90000"/>
              </a:lnSpc>
              <a:spcBef>
                <a:spcPts val="0"/>
              </a:spcBef>
              <a:spcAft>
                <a:spcPts val="0"/>
              </a:spcAft>
              <a:buClr>
                <a:schemeClr val="accent4"/>
              </a:buClr>
              <a:buSzPts val="4400"/>
              <a:buFont typeface="Calibri"/>
              <a:buNone/>
              <a:defRPr>
                <a:solidFill>
                  <a:schemeClr val="accent4"/>
                </a:solidFill>
              </a:defRPr>
            </a:lvl1pPr>
            <a:lvl2pPr lvl="1" rtl="0">
              <a:spcBef>
                <a:spcPts val="0"/>
              </a:spcBef>
              <a:spcAft>
                <a:spcPts val="0"/>
              </a:spcAft>
              <a:buSzPts val="1500"/>
              <a:buNone/>
              <a:defRPr/>
            </a:lvl2pPr>
            <a:lvl3pPr lvl="2" rtl="0">
              <a:spcBef>
                <a:spcPts val="0"/>
              </a:spcBef>
              <a:spcAft>
                <a:spcPts val="0"/>
              </a:spcAft>
              <a:buSzPts val="1500"/>
              <a:buNone/>
              <a:defRPr/>
            </a:lvl3pPr>
            <a:lvl4pPr lvl="3" rtl="0">
              <a:spcBef>
                <a:spcPts val="0"/>
              </a:spcBef>
              <a:spcAft>
                <a:spcPts val="0"/>
              </a:spcAft>
              <a:buSzPts val="1500"/>
              <a:buNone/>
              <a:defRPr/>
            </a:lvl4pPr>
            <a:lvl5pPr lvl="4" rtl="0">
              <a:spcBef>
                <a:spcPts val="0"/>
              </a:spcBef>
              <a:spcAft>
                <a:spcPts val="0"/>
              </a:spcAft>
              <a:buSzPts val="1500"/>
              <a:buNone/>
              <a:defRPr/>
            </a:lvl5pPr>
            <a:lvl6pPr lvl="5" rtl="0">
              <a:spcBef>
                <a:spcPts val="0"/>
              </a:spcBef>
              <a:spcAft>
                <a:spcPts val="0"/>
              </a:spcAft>
              <a:buSzPts val="1500"/>
              <a:buNone/>
              <a:defRPr/>
            </a:lvl6pPr>
            <a:lvl7pPr lvl="6" rtl="0">
              <a:spcBef>
                <a:spcPts val="0"/>
              </a:spcBef>
              <a:spcAft>
                <a:spcPts val="0"/>
              </a:spcAft>
              <a:buSzPts val="1500"/>
              <a:buNone/>
              <a:defRPr/>
            </a:lvl7pPr>
            <a:lvl8pPr lvl="7" rtl="0">
              <a:spcBef>
                <a:spcPts val="0"/>
              </a:spcBef>
              <a:spcAft>
                <a:spcPts val="0"/>
              </a:spcAft>
              <a:buSzPts val="1500"/>
              <a:buNone/>
              <a:defRPr/>
            </a:lvl8pPr>
            <a:lvl9pPr lvl="8" rtl="0">
              <a:spcBef>
                <a:spcPts val="0"/>
              </a:spcBef>
              <a:spcAft>
                <a:spcPts val="0"/>
              </a:spcAft>
              <a:buSzPts val="1500"/>
              <a:buNone/>
              <a:defRPr/>
            </a:lvl9pPr>
          </a:lstStyle>
          <a:p>
            <a:endParaRPr/>
          </a:p>
        </p:txBody>
      </p:sp>
      <p:sp>
        <p:nvSpPr>
          <p:cNvPr id="474" name="Google Shape;474;p62"/>
          <p:cNvSpPr txBox="1"/>
          <p:nvPr/>
        </p:nvSpPr>
        <p:spPr>
          <a:xfrm>
            <a:off x="717176" y="6188049"/>
            <a:ext cx="7647300" cy="2769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200">
                <a:solidFill>
                  <a:srgbClr val="595959"/>
                </a:solidFill>
                <a:latin typeface="Calibri"/>
                <a:ea typeface="Calibri"/>
                <a:cs typeface="Calibri"/>
                <a:sym typeface="Calibri"/>
              </a:rPr>
              <a:t>Oregon Department of Education</a:t>
            </a:r>
            <a:endParaRPr sz="1500"/>
          </a:p>
        </p:txBody>
      </p:sp>
      <p:sp>
        <p:nvSpPr>
          <p:cNvPr id="475" name="Google Shape;475;p62"/>
          <p:cNvSpPr txBox="1">
            <a:spLocks noGrp="1"/>
          </p:cNvSpPr>
          <p:nvPr>
            <p:ph type="sldNum" idx="12"/>
          </p:nvPr>
        </p:nvSpPr>
        <p:spPr>
          <a:xfrm>
            <a:off x="8610600" y="6139793"/>
            <a:ext cx="2891100" cy="365100"/>
          </a:xfrm>
          <a:prstGeom prst="rect">
            <a:avLst/>
          </a:prstGeom>
          <a:noFill/>
          <a:ln>
            <a:noFill/>
          </a:ln>
        </p:spPr>
        <p:txBody>
          <a:bodyPr spcFirstLastPara="1" wrap="square" lIns="91425" tIns="45700" rIns="91425" bIns="45700"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showMasterSp="0" matchingName="Gold_4-Content with Caption">
  <p:cSld name="Gold_4-Content with Caption">
    <p:bg>
      <p:bgPr>
        <a:solidFill>
          <a:schemeClr val="accent4"/>
        </a:solidFill>
        <a:effectLst/>
      </p:bgPr>
    </p:bg>
    <p:spTree>
      <p:nvGrpSpPr>
        <p:cNvPr id="1" name="Shape 476"/>
        <p:cNvGrpSpPr/>
        <p:nvPr/>
      </p:nvGrpSpPr>
      <p:grpSpPr>
        <a:xfrm>
          <a:off x="0" y="0"/>
          <a:ext cx="0" cy="0"/>
          <a:chOff x="0" y="0"/>
          <a:chExt cx="0" cy="0"/>
        </a:xfrm>
      </p:grpSpPr>
      <p:sp>
        <p:nvSpPr>
          <p:cNvPr id="477" name="Google Shape;477;p63"/>
          <p:cNvSpPr/>
          <p:nvPr/>
        </p:nvSpPr>
        <p:spPr>
          <a:xfrm>
            <a:off x="206188" y="215153"/>
            <a:ext cx="11774700" cy="6432300"/>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900">
              <a:solidFill>
                <a:schemeClr val="lt1"/>
              </a:solidFill>
              <a:latin typeface="Calibri"/>
              <a:ea typeface="Calibri"/>
              <a:cs typeface="Calibri"/>
              <a:sym typeface="Calibri"/>
            </a:endParaRPr>
          </a:p>
        </p:txBody>
      </p:sp>
      <p:sp>
        <p:nvSpPr>
          <p:cNvPr id="478" name="Google Shape;478;p63"/>
          <p:cNvSpPr/>
          <p:nvPr/>
        </p:nvSpPr>
        <p:spPr>
          <a:xfrm>
            <a:off x="206189" y="215153"/>
            <a:ext cx="4730400" cy="6432300"/>
          </a:xfrm>
          <a:prstGeom prst="rect">
            <a:avLst/>
          </a:prstGeom>
          <a:solidFill>
            <a:srgbClr val="FAF5E3"/>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900">
              <a:solidFill>
                <a:schemeClr val="lt1"/>
              </a:solidFill>
              <a:latin typeface="Calibri"/>
              <a:ea typeface="Calibri"/>
              <a:cs typeface="Calibri"/>
              <a:sym typeface="Calibri"/>
            </a:endParaRPr>
          </a:p>
        </p:txBody>
      </p:sp>
      <p:sp>
        <p:nvSpPr>
          <p:cNvPr id="479" name="Google Shape;479;p63"/>
          <p:cNvSpPr txBox="1">
            <a:spLocks noGrp="1"/>
          </p:cNvSpPr>
          <p:nvPr>
            <p:ph type="title"/>
          </p:nvPr>
        </p:nvSpPr>
        <p:spPr>
          <a:xfrm>
            <a:off x="717177" y="779645"/>
            <a:ext cx="3932100" cy="2538300"/>
          </a:xfrm>
          <a:prstGeom prst="rect">
            <a:avLst/>
          </a:prstGeom>
          <a:noFill/>
          <a:ln>
            <a:noFill/>
          </a:ln>
        </p:spPr>
        <p:txBody>
          <a:bodyPr spcFirstLastPara="1" wrap="square" lIns="91425" tIns="45700" rIns="91425" bIns="45700" anchor="t" anchorCtr="0">
            <a:normAutofit/>
          </a:bodyPr>
          <a:lstStyle>
            <a:lvl1pPr lvl="0" algn="l" rtl="0">
              <a:lnSpc>
                <a:spcPct val="90000"/>
              </a:lnSpc>
              <a:spcBef>
                <a:spcPts val="0"/>
              </a:spcBef>
              <a:spcAft>
                <a:spcPts val="0"/>
              </a:spcAft>
              <a:buClr>
                <a:schemeClr val="accent4"/>
              </a:buClr>
              <a:buSzPts val="4400"/>
              <a:buFont typeface="Calibri"/>
              <a:buNone/>
              <a:defRPr sz="4400">
                <a:solidFill>
                  <a:schemeClr val="accent4"/>
                </a:solidFill>
              </a:defRPr>
            </a:lvl1pPr>
            <a:lvl2pPr lvl="1" rtl="0">
              <a:spcBef>
                <a:spcPts val="0"/>
              </a:spcBef>
              <a:spcAft>
                <a:spcPts val="0"/>
              </a:spcAft>
              <a:buSzPts val="1500"/>
              <a:buNone/>
              <a:defRPr/>
            </a:lvl2pPr>
            <a:lvl3pPr lvl="2" rtl="0">
              <a:spcBef>
                <a:spcPts val="0"/>
              </a:spcBef>
              <a:spcAft>
                <a:spcPts val="0"/>
              </a:spcAft>
              <a:buSzPts val="1500"/>
              <a:buNone/>
              <a:defRPr/>
            </a:lvl3pPr>
            <a:lvl4pPr lvl="3" rtl="0">
              <a:spcBef>
                <a:spcPts val="0"/>
              </a:spcBef>
              <a:spcAft>
                <a:spcPts val="0"/>
              </a:spcAft>
              <a:buSzPts val="1500"/>
              <a:buNone/>
              <a:defRPr/>
            </a:lvl4pPr>
            <a:lvl5pPr lvl="4" rtl="0">
              <a:spcBef>
                <a:spcPts val="0"/>
              </a:spcBef>
              <a:spcAft>
                <a:spcPts val="0"/>
              </a:spcAft>
              <a:buSzPts val="1500"/>
              <a:buNone/>
              <a:defRPr/>
            </a:lvl5pPr>
            <a:lvl6pPr lvl="5" rtl="0">
              <a:spcBef>
                <a:spcPts val="0"/>
              </a:spcBef>
              <a:spcAft>
                <a:spcPts val="0"/>
              </a:spcAft>
              <a:buSzPts val="1500"/>
              <a:buNone/>
              <a:defRPr/>
            </a:lvl6pPr>
            <a:lvl7pPr lvl="6" rtl="0">
              <a:spcBef>
                <a:spcPts val="0"/>
              </a:spcBef>
              <a:spcAft>
                <a:spcPts val="0"/>
              </a:spcAft>
              <a:buSzPts val="1500"/>
              <a:buNone/>
              <a:defRPr/>
            </a:lvl7pPr>
            <a:lvl8pPr lvl="7" rtl="0">
              <a:spcBef>
                <a:spcPts val="0"/>
              </a:spcBef>
              <a:spcAft>
                <a:spcPts val="0"/>
              </a:spcAft>
              <a:buSzPts val="1500"/>
              <a:buNone/>
              <a:defRPr/>
            </a:lvl8pPr>
            <a:lvl9pPr lvl="8" rtl="0">
              <a:spcBef>
                <a:spcPts val="0"/>
              </a:spcBef>
              <a:spcAft>
                <a:spcPts val="0"/>
              </a:spcAft>
              <a:buSzPts val="1500"/>
              <a:buNone/>
              <a:defRPr/>
            </a:lvl9pPr>
          </a:lstStyle>
          <a:p>
            <a:endParaRPr/>
          </a:p>
        </p:txBody>
      </p:sp>
      <p:sp>
        <p:nvSpPr>
          <p:cNvPr id="480" name="Google Shape;480;p63"/>
          <p:cNvSpPr txBox="1">
            <a:spLocks noGrp="1"/>
          </p:cNvSpPr>
          <p:nvPr>
            <p:ph type="body" idx="1"/>
          </p:nvPr>
        </p:nvSpPr>
        <p:spPr>
          <a:xfrm>
            <a:off x="5183188" y="779647"/>
            <a:ext cx="6172500" cy="5081700"/>
          </a:xfrm>
          <a:prstGeom prst="rect">
            <a:avLst/>
          </a:prstGeom>
          <a:noFill/>
          <a:ln>
            <a:noFill/>
          </a:ln>
        </p:spPr>
        <p:txBody>
          <a:bodyPr spcFirstLastPara="1" wrap="square" lIns="91425" tIns="45700" rIns="91425" bIns="45700" anchor="t" anchorCtr="0">
            <a:normAutofit/>
          </a:bodyPr>
          <a:lstStyle>
            <a:lvl1pPr marL="457200" lvl="0" indent="-381000" algn="l" rtl="0">
              <a:lnSpc>
                <a:spcPct val="90000"/>
              </a:lnSpc>
              <a:spcBef>
                <a:spcPts val="1100"/>
              </a:spcBef>
              <a:spcAft>
                <a:spcPts val="0"/>
              </a:spcAft>
              <a:buClr>
                <a:schemeClr val="dk1"/>
              </a:buClr>
              <a:buSzPts val="2400"/>
              <a:buChar char="•"/>
              <a:defRPr sz="2400"/>
            </a:lvl1pPr>
            <a:lvl2pPr marL="914400" lvl="1" indent="-381000" algn="l" rtl="0">
              <a:lnSpc>
                <a:spcPct val="90000"/>
              </a:lnSpc>
              <a:spcBef>
                <a:spcPts val="500"/>
              </a:spcBef>
              <a:spcAft>
                <a:spcPts val="0"/>
              </a:spcAft>
              <a:buClr>
                <a:schemeClr val="dk1"/>
              </a:buClr>
              <a:buSzPts val="2400"/>
              <a:buChar char="•"/>
              <a:defRPr sz="2400"/>
            </a:lvl2pPr>
            <a:lvl3pPr marL="1371600" lvl="2" indent="-381000" algn="l" rtl="0">
              <a:lnSpc>
                <a:spcPct val="90000"/>
              </a:lnSpc>
              <a:spcBef>
                <a:spcPts val="500"/>
              </a:spcBef>
              <a:spcAft>
                <a:spcPts val="0"/>
              </a:spcAft>
              <a:buClr>
                <a:schemeClr val="dk1"/>
              </a:buClr>
              <a:buSzPts val="2400"/>
              <a:buChar char="•"/>
              <a:defRPr sz="2400"/>
            </a:lvl3pPr>
            <a:lvl4pPr marL="1828800" lvl="3" indent="-381000" algn="l" rtl="0">
              <a:lnSpc>
                <a:spcPct val="90000"/>
              </a:lnSpc>
              <a:spcBef>
                <a:spcPts val="500"/>
              </a:spcBef>
              <a:spcAft>
                <a:spcPts val="0"/>
              </a:spcAft>
              <a:buClr>
                <a:schemeClr val="dk1"/>
              </a:buClr>
              <a:buSzPts val="2400"/>
              <a:buChar char="•"/>
              <a:defRPr sz="2400"/>
            </a:lvl4pPr>
            <a:lvl5pPr marL="2286000" lvl="4" indent="-381000" algn="l" rtl="0">
              <a:lnSpc>
                <a:spcPct val="90000"/>
              </a:lnSpc>
              <a:spcBef>
                <a:spcPts val="500"/>
              </a:spcBef>
              <a:spcAft>
                <a:spcPts val="0"/>
              </a:spcAft>
              <a:buClr>
                <a:schemeClr val="dk1"/>
              </a:buClr>
              <a:buSzPts val="2400"/>
              <a:buChar char="•"/>
              <a:defRPr sz="2400"/>
            </a:lvl5pPr>
            <a:lvl6pPr marL="2743200" lvl="5" indent="-355600" algn="l" rtl="0">
              <a:lnSpc>
                <a:spcPct val="90000"/>
              </a:lnSpc>
              <a:spcBef>
                <a:spcPts val="500"/>
              </a:spcBef>
              <a:spcAft>
                <a:spcPts val="0"/>
              </a:spcAft>
              <a:buClr>
                <a:schemeClr val="dk1"/>
              </a:buClr>
              <a:buSzPts val="2000"/>
              <a:buChar char="•"/>
              <a:defRPr sz="2000"/>
            </a:lvl6pPr>
            <a:lvl7pPr marL="3200400" lvl="6" indent="-355600" algn="l" rtl="0">
              <a:lnSpc>
                <a:spcPct val="90000"/>
              </a:lnSpc>
              <a:spcBef>
                <a:spcPts val="500"/>
              </a:spcBef>
              <a:spcAft>
                <a:spcPts val="0"/>
              </a:spcAft>
              <a:buClr>
                <a:schemeClr val="dk1"/>
              </a:buClr>
              <a:buSzPts val="2000"/>
              <a:buChar char="•"/>
              <a:defRPr sz="2000"/>
            </a:lvl7pPr>
            <a:lvl8pPr marL="3657600" lvl="7" indent="-355600" algn="l" rtl="0">
              <a:lnSpc>
                <a:spcPct val="90000"/>
              </a:lnSpc>
              <a:spcBef>
                <a:spcPts val="500"/>
              </a:spcBef>
              <a:spcAft>
                <a:spcPts val="0"/>
              </a:spcAft>
              <a:buClr>
                <a:schemeClr val="dk1"/>
              </a:buClr>
              <a:buSzPts val="2000"/>
              <a:buChar char="•"/>
              <a:defRPr sz="2000"/>
            </a:lvl8pPr>
            <a:lvl9pPr marL="4114800" lvl="8" indent="-355600" algn="l" rtl="0">
              <a:lnSpc>
                <a:spcPct val="90000"/>
              </a:lnSpc>
              <a:spcBef>
                <a:spcPts val="500"/>
              </a:spcBef>
              <a:spcAft>
                <a:spcPts val="0"/>
              </a:spcAft>
              <a:buClr>
                <a:schemeClr val="dk1"/>
              </a:buClr>
              <a:buSzPts val="2000"/>
              <a:buChar char="•"/>
              <a:defRPr sz="2000"/>
            </a:lvl9pPr>
          </a:lstStyle>
          <a:p>
            <a:endParaRPr/>
          </a:p>
        </p:txBody>
      </p:sp>
      <p:sp>
        <p:nvSpPr>
          <p:cNvPr id="481" name="Google Shape;481;p63"/>
          <p:cNvSpPr>
            <a:spLocks noGrp="1"/>
          </p:cNvSpPr>
          <p:nvPr>
            <p:ph type="pic" idx="2"/>
          </p:nvPr>
        </p:nvSpPr>
        <p:spPr>
          <a:xfrm>
            <a:off x="717177" y="3540125"/>
            <a:ext cx="3932100" cy="2320800"/>
          </a:xfrm>
          <a:prstGeom prst="rect">
            <a:avLst/>
          </a:prstGeom>
          <a:noFill/>
          <a:ln>
            <a:noFill/>
          </a:ln>
        </p:spPr>
      </p:sp>
      <p:sp>
        <p:nvSpPr>
          <p:cNvPr id="482" name="Google Shape;482;p63"/>
          <p:cNvSpPr txBox="1"/>
          <p:nvPr/>
        </p:nvSpPr>
        <p:spPr>
          <a:xfrm>
            <a:off x="717176" y="6188049"/>
            <a:ext cx="7647300" cy="2769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200">
                <a:solidFill>
                  <a:srgbClr val="595959"/>
                </a:solidFill>
                <a:latin typeface="Calibri"/>
                <a:ea typeface="Calibri"/>
                <a:cs typeface="Calibri"/>
                <a:sym typeface="Calibri"/>
              </a:rPr>
              <a:t>Oregon Department of Education</a:t>
            </a:r>
            <a:endParaRPr sz="1500"/>
          </a:p>
        </p:txBody>
      </p:sp>
      <p:sp>
        <p:nvSpPr>
          <p:cNvPr id="483" name="Google Shape;483;p63"/>
          <p:cNvSpPr txBox="1">
            <a:spLocks noGrp="1"/>
          </p:cNvSpPr>
          <p:nvPr>
            <p:ph type="sldNum" idx="12"/>
          </p:nvPr>
        </p:nvSpPr>
        <p:spPr>
          <a:xfrm>
            <a:off x="8610600" y="6139793"/>
            <a:ext cx="2891100" cy="365100"/>
          </a:xfrm>
          <a:prstGeom prst="rect">
            <a:avLst/>
          </a:prstGeom>
          <a:noFill/>
          <a:ln>
            <a:noFill/>
          </a:ln>
        </p:spPr>
        <p:txBody>
          <a:bodyPr spcFirstLastPara="1" wrap="square" lIns="91425" tIns="45700" rIns="91425" bIns="45700"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matchingName="Title Bar and Content">
  <p:cSld name="Title Bar and Content">
    <p:bg>
      <p:bgPr>
        <a:solidFill>
          <a:schemeClr val="accent1"/>
        </a:solidFill>
        <a:effectLst/>
      </p:bgPr>
    </p:bg>
    <p:spTree>
      <p:nvGrpSpPr>
        <p:cNvPr id="1" name="Shape 58"/>
        <p:cNvGrpSpPr/>
        <p:nvPr/>
      </p:nvGrpSpPr>
      <p:grpSpPr>
        <a:xfrm>
          <a:off x="0" y="0"/>
          <a:ext cx="0" cy="0"/>
          <a:chOff x="0" y="0"/>
          <a:chExt cx="0" cy="0"/>
        </a:xfrm>
      </p:grpSpPr>
      <p:sp>
        <p:nvSpPr>
          <p:cNvPr id="59" name="Google Shape;59;p7"/>
          <p:cNvSpPr/>
          <p:nvPr/>
        </p:nvSpPr>
        <p:spPr>
          <a:xfrm>
            <a:off x="206188" y="215153"/>
            <a:ext cx="11775141" cy="6432176"/>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60" name="Google Shape;60;p7"/>
          <p:cNvSpPr/>
          <p:nvPr/>
        </p:nvSpPr>
        <p:spPr>
          <a:xfrm>
            <a:off x="206188" y="215153"/>
            <a:ext cx="11775141" cy="1397364"/>
          </a:xfrm>
          <a:prstGeom prst="rect">
            <a:avLst/>
          </a:prstGeom>
          <a:solidFill>
            <a:schemeClr val="l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61" name="Google Shape;61;p7"/>
          <p:cNvSpPr txBox="1">
            <a:spLocks noGrp="1"/>
          </p:cNvSpPr>
          <p:nvPr>
            <p:ph type="body" idx="1"/>
          </p:nvPr>
        </p:nvSpPr>
        <p:spPr>
          <a:xfrm>
            <a:off x="717176" y="1825625"/>
            <a:ext cx="10784542" cy="410901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62" name="Google Shape;62;p7"/>
          <p:cNvSpPr txBox="1">
            <a:spLocks noGrp="1"/>
          </p:cNvSpPr>
          <p:nvPr>
            <p:ph type="dt" idx="10"/>
          </p:nvPr>
        </p:nvSpPr>
        <p:spPr>
          <a:xfrm>
            <a:off x="3854824" y="6139793"/>
            <a:ext cx="4509246"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3" name="Google Shape;63;p7"/>
          <p:cNvSpPr txBox="1">
            <a:spLocks noGrp="1"/>
          </p:cNvSpPr>
          <p:nvPr>
            <p:ph type="ftr" idx="11"/>
          </p:nvPr>
        </p:nvSpPr>
        <p:spPr>
          <a:xfrm>
            <a:off x="717176" y="6139793"/>
            <a:ext cx="2864224"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4" name="Google Shape;64;p7"/>
          <p:cNvSpPr txBox="1">
            <a:spLocks noGrp="1"/>
          </p:cNvSpPr>
          <p:nvPr>
            <p:ph type="sldNum" idx="12"/>
          </p:nvPr>
        </p:nvSpPr>
        <p:spPr>
          <a:xfrm>
            <a:off x="8610600" y="6139793"/>
            <a:ext cx="2891118"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
        <p:nvSpPr>
          <p:cNvPr id="65" name="Google Shape;65;p7"/>
          <p:cNvSpPr txBox="1">
            <a:spLocks noGrp="1"/>
          </p:cNvSpPr>
          <p:nvPr>
            <p:ph type="title"/>
          </p:nvPr>
        </p:nvSpPr>
        <p:spPr>
          <a:xfrm>
            <a:off x="717176" y="457200"/>
            <a:ext cx="10784542" cy="102646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accent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Tree>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matchingName="Gold_5-Title and Content">
  <p:cSld name="Gold_5-Title and Content">
    <p:bg>
      <p:bgPr>
        <a:solidFill>
          <a:schemeClr val="accent4"/>
        </a:solidFill>
        <a:effectLst/>
      </p:bgPr>
    </p:bg>
    <p:spTree>
      <p:nvGrpSpPr>
        <p:cNvPr id="1" name="Shape 484"/>
        <p:cNvGrpSpPr/>
        <p:nvPr/>
      </p:nvGrpSpPr>
      <p:grpSpPr>
        <a:xfrm>
          <a:off x="0" y="0"/>
          <a:ext cx="0" cy="0"/>
          <a:chOff x="0" y="0"/>
          <a:chExt cx="0" cy="0"/>
        </a:xfrm>
      </p:grpSpPr>
      <p:sp>
        <p:nvSpPr>
          <p:cNvPr id="485" name="Google Shape;485;p64"/>
          <p:cNvSpPr txBox="1">
            <a:spLocks noGrp="1"/>
          </p:cNvSpPr>
          <p:nvPr>
            <p:ph type="title"/>
          </p:nvPr>
        </p:nvSpPr>
        <p:spPr>
          <a:xfrm>
            <a:off x="717176" y="457200"/>
            <a:ext cx="10784400" cy="1026900"/>
          </a:xfrm>
          <a:prstGeom prst="rect">
            <a:avLst/>
          </a:prstGeom>
          <a:noFill/>
          <a:ln>
            <a:noFill/>
          </a:ln>
        </p:spPr>
        <p:txBody>
          <a:bodyPr spcFirstLastPara="1" wrap="square" lIns="91425" tIns="45700" rIns="91425" bIns="45700" anchor="b" anchorCtr="0">
            <a:normAutofit/>
          </a:bodyPr>
          <a:lstStyle>
            <a:lvl1pPr lvl="0" algn="l" rtl="0">
              <a:lnSpc>
                <a:spcPct val="90000"/>
              </a:lnSpc>
              <a:spcBef>
                <a:spcPts val="0"/>
              </a:spcBef>
              <a:spcAft>
                <a:spcPts val="0"/>
              </a:spcAft>
              <a:buClr>
                <a:schemeClr val="accent4"/>
              </a:buClr>
              <a:buSzPts val="4400"/>
              <a:buFont typeface="Calibri"/>
              <a:buNone/>
              <a:defRPr>
                <a:solidFill>
                  <a:schemeClr val="accent4"/>
                </a:solidFill>
              </a:defRPr>
            </a:lvl1pPr>
            <a:lvl2pPr lvl="1" rtl="0">
              <a:spcBef>
                <a:spcPts val="0"/>
              </a:spcBef>
              <a:spcAft>
                <a:spcPts val="0"/>
              </a:spcAft>
              <a:buSzPts val="1500"/>
              <a:buNone/>
              <a:defRPr/>
            </a:lvl2pPr>
            <a:lvl3pPr lvl="2" rtl="0">
              <a:spcBef>
                <a:spcPts val="0"/>
              </a:spcBef>
              <a:spcAft>
                <a:spcPts val="0"/>
              </a:spcAft>
              <a:buSzPts val="1500"/>
              <a:buNone/>
              <a:defRPr/>
            </a:lvl3pPr>
            <a:lvl4pPr lvl="3" rtl="0">
              <a:spcBef>
                <a:spcPts val="0"/>
              </a:spcBef>
              <a:spcAft>
                <a:spcPts val="0"/>
              </a:spcAft>
              <a:buSzPts val="1500"/>
              <a:buNone/>
              <a:defRPr/>
            </a:lvl4pPr>
            <a:lvl5pPr lvl="4" rtl="0">
              <a:spcBef>
                <a:spcPts val="0"/>
              </a:spcBef>
              <a:spcAft>
                <a:spcPts val="0"/>
              </a:spcAft>
              <a:buSzPts val="1500"/>
              <a:buNone/>
              <a:defRPr/>
            </a:lvl5pPr>
            <a:lvl6pPr lvl="5" rtl="0">
              <a:spcBef>
                <a:spcPts val="0"/>
              </a:spcBef>
              <a:spcAft>
                <a:spcPts val="0"/>
              </a:spcAft>
              <a:buSzPts val="1500"/>
              <a:buNone/>
              <a:defRPr/>
            </a:lvl6pPr>
            <a:lvl7pPr lvl="6" rtl="0">
              <a:spcBef>
                <a:spcPts val="0"/>
              </a:spcBef>
              <a:spcAft>
                <a:spcPts val="0"/>
              </a:spcAft>
              <a:buSzPts val="1500"/>
              <a:buNone/>
              <a:defRPr/>
            </a:lvl7pPr>
            <a:lvl8pPr lvl="7" rtl="0">
              <a:spcBef>
                <a:spcPts val="0"/>
              </a:spcBef>
              <a:spcAft>
                <a:spcPts val="0"/>
              </a:spcAft>
              <a:buSzPts val="1500"/>
              <a:buNone/>
              <a:defRPr/>
            </a:lvl8pPr>
            <a:lvl9pPr lvl="8" rtl="0">
              <a:spcBef>
                <a:spcPts val="0"/>
              </a:spcBef>
              <a:spcAft>
                <a:spcPts val="0"/>
              </a:spcAft>
              <a:buSzPts val="1500"/>
              <a:buNone/>
              <a:defRPr/>
            </a:lvl9pPr>
          </a:lstStyle>
          <a:p>
            <a:endParaRPr/>
          </a:p>
        </p:txBody>
      </p:sp>
      <p:sp>
        <p:nvSpPr>
          <p:cNvPr id="486" name="Google Shape;486;p64"/>
          <p:cNvSpPr txBox="1">
            <a:spLocks noGrp="1"/>
          </p:cNvSpPr>
          <p:nvPr>
            <p:ph type="body" idx="1"/>
          </p:nvPr>
        </p:nvSpPr>
        <p:spPr>
          <a:xfrm>
            <a:off x="717176" y="1825625"/>
            <a:ext cx="10784400" cy="4109100"/>
          </a:xfrm>
          <a:prstGeom prst="rect">
            <a:avLst/>
          </a:prstGeom>
          <a:noFill/>
          <a:ln>
            <a:noFill/>
          </a:ln>
        </p:spPr>
        <p:txBody>
          <a:bodyPr spcFirstLastPara="1" wrap="square" lIns="91425" tIns="45700" rIns="91425" bIns="45700" anchor="t" anchorCtr="0">
            <a:normAutofit/>
          </a:bodyPr>
          <a:lstStyle>
            <a:lvl1pPr marL="457200" lvl="0" indent="-349250" algn="l" rtl="0">
              <a:lnSpc>
                <a:spcPct val="90000"/>
              </a:lnSpc>
              <a:spcBef>
                <a:spcPts val="1100"/>
              </a:spcBef>
              <a:spcAft>
                <a:spcPts val="0"/>
              </a:spcAft>
              <a:buClr>
                <a:schemeClr val="dk1"/>
              </a:buClr>
              <a:buSzPts val="1900"/>
              <a:buChar char="•"/>
              <a:defRPr/>
            </a:lvl1pPr>
            <a:lvl2pPr marL="914400" lvl="1" indent="-349250" algn="l" rtl="0">
              <a:lnSpc>
                <a:spcPct val="90000"/>
              </a:lnSpc>
              <a:spcBef>
                <a:spcPts val="500"/>
              </a:spcBef>
              <a:spcAft>
                <a:spcPts val="0"/>
              </a:spcAft>
              <a:buClr>
                <a:schemeClr val="dk1"/>
              </a:buClr>
              <a:buSzPts val="1900"/>
              <a:buChar char="•"/>
              <a:defRPr/>
            </a:lvl2pPr>
            <a:lvl3pPr marL="1371600" lvl="2" indent="-349250" algn="l" rtl="0">
              <a:lnSpc>
                <a:spcPct val="90000"/>
              </a:lnSpc>
              <a:spcBef>
                <a:spcPts val="500"/>
              </a:spcBef>
              <a:spcAft>
                <a:spcPts val="0"/>
              </a:spcAft>
              <a:buClr>
                <a:schemeClr val="dk1"/>
              </a:buClr>
              <a:buSzPts val="1900"/>
              <a:buChar char="•"/>
              <a:defRPr/>
            </a:lvl3pPr>
            <a:lvl4pPr marL="1828800" lvl="3" indent="-349250" algn="l" rtl="0">
              <a:lnSpc>
                <a:spcPct val="90000"/>
              </a:lnSpc>
              <a:spcBef>
                <a:spcPts val="500"/>
              </a:spcBef>
              <a:spcAft>
                <a:spcPts val="0"/>
              </a:spcAft>
              <a:buClr>
                <a:schemeClr val="dk1"/>
              </a:buClr>
              <a:buSzPts val="1900"/>
              <a:buChar char="•"/>
              <a:defRPr/>
            </a:lvl4pPr>
            <a:lvl5pPr marL="2286000" lvl="4" indent="-349250" algn="l" rtl="0">
              <a:lnSpc>
                <a:spcPct val="90000"/>
              </a:lnSpc>
              <a:spcBef>
                <a:spcPts val="500"/>
              </a:spcBef>
              <a:spcAft>
                <a:spcPts val="0"/>
              </a:spcAft>
              <a:buClr>
                <a:schemeClr val="dk1"/>
              </a:buClr>
              <a:buSzPts val="1900"/>
              <a:buChar char="•"/>
              <a:defRPr/>
            </a:lvl5pPr>
            <a:lvl6pPr marL="2743200" lvl="5" indent="-349250" algn="l" rtl="0">
              <a:lnSpc>
                <a:spcPct val="90000"/>
              </a:lnSpc>
              <a:spcBef>
                <a:spcPts val="500"/>
              </a:spcBef>
              <a:spcAft>
                <a:spcPts val="0"/>
              </a:spcAft>
              <a:buClr>
                <a:schemeClr val="dk1"/>
              </a:buClr>
              <a:buSzPts val="1900"/>
              <a:buChar char="•"/>
              <a:defRPr/>
            </a:lvl6pPr>
            <a:lvl7pPr marL="3200400" lvl="6" indent="-349250" algn="l" rtl="0">
              <a:lnSpc>
                <a:spcPct val="90000"/>
              </a:lnSpc>
              <a:spcBef>
                <a:spcPts val="500"/>
              </a:spcBef>
              <a:spcAft>
                <a:spcPts val="0"/>
              </a:spcAft>
              <a:buClr>
                <a:schemeClr val="dk1"/>
              </a:buClr>
              <a:buSzPts val="1900"/>
              <a:buChar char="•"/>
              <a:defRPr/>
            </a:lvl7pPr>
            <a:lvl8pPr marL="3657600" lvl="7" indent="-349250" algn="l" rtl="0">
              <a:lnSpc>
                <a:spcPct val="90000"/>
              </a:lnSpc>
              <a:spcBef>
                <a:spcPts val="500"/>
              </a:spcBef>
              <a:spcAft>
                <a:spcPts val="0"/>
              </a:spcAft>
              <a:buClr>
                <a:schemeClr val="dk1"/>
              </a:buClr>
              <a:buSzPts val="1900"/>
              <a:buChar char="•"/>
              <a:defRPr/>
            </a:lvl8pPr>
            <a:lvl9pPr marL="4114800" lvl="8" indent="-349250" algn="l" rtl="0">
              <a:lnSpc>
                <a:spcPct val="90000"/>
              </a:lnSpc>
              <a:spcBef>
                <a:spcPts val="500"/>
              </a:spcBef>
              <a:spcAft>
                <a:spcPts val="0"/>
              </a:spcAft>
              <a:buClr>
                <a:schemeClr val="dk1"/>
              </a:buClr>
              <a:buSzPts val="1900"/>
              <a:buChar char="•"/>
              <a:defRPr/>
            </a:lvl9pPr>
          </a:lstStyle>
          <a:p>
            <a:endParaRPr/>
          </a:p>
        </p:txBody>
      </p:sp>
      <p:sp>
        <p:nvSpPr>
          <p:cNvPr id="487" name="Google Shape;487;p64"/>
          <p:cNvSpPr txBox="1"/>
          <p:nvPr/>
        </p:nvSpPr>
        <p:spPr>
          <a:xfrm>
            <a:off x="717176" y="6188049"/>
            <a:ext cx="7647300" cy="2769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200">
                <a:solidFill>
                  <a:srgbClr val="595959"/>
                </a:solidFill>
                <a:latin typeface="Calibri"/>
                <a:ea typeface="Calibri"/>
                <a:cs typeface="Calibri"/>
                <a:sym typeface="Calibri"/>
              </a:rPr>
              <a:t>Oregon Department of Education</a:t>
            </a:r>
            <a:endParaRPr sz="1500"/>
          </a:p>
        </p:txBody>
      </p:sp>
      <p:sp>
        <p:nvSpPr>
          <p:cNvPr id="488" name="Google Shape;488;p64"/>
          <p:cNvSpPr txBox="1">
            <a:spLocks noGrp="1"/>
          </p:cNvSpPr>
          <p:nvPr>
            <p:ph type="sldNum" idx="12"/>
          </p:nvPr>
        </p:nvSpPr>
        <p:spPr>
          <a:xfrm>
            <a:off x="8610600" y="6139793"/>
            <a:ext cx="2891100" cy="365100"/>
          </a:xfrm>
          <a:prstGeom prst="rect">
            <a:avLst/>
          </a:prstGeom>
          <a:noFill/>
          <a:ln>
            <a:noFill/>
          </a:ln>
        </p:spPr>
        <p:txBody>
          <a:bodyPr spcFirstLastPara="1" wrap="square" lIns="91425" tIns="45700" rIns="91425" bIns="45700"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matchingName="Gold_6-Two Content">
  <p:cSld name="Gold_6-Two Content">
    <p:bg>
      <p:bgPr>
        <a:solidFill>
          <a:schemeClr val="accent4"/>
        </a:solidFill>
        <a:effectLst/>
      </p:bgPr>
    </p:bg>
    <p:spTree>
      <p:nvGrpSpPr>
        <p:cNvPr id="1" name="Shape 489"/>
        <p:cNvGrpSpPr/>
        <p:nvPr/>
      </p:nvGrpSpPr>
      <p:grpSpPr>
        <a:xfrm>
          <a:off x="0" y="0"/>
          <a:ext cx="0" cy="0"/>
          <a:chOff x="0" y="0"/>
          <a:chExt cx="0" cy="0"/>
        </a:xfrm>
      </p:grpSpPr>
      <p:sp>
        <p:nvSpPr>
          <p:cNvPr id="490" name="Google Shape;490;p65"/>
          <p:cNvSpPr txBox="1">
            <a:spLocks noGrp="1"/>
          </p:cNvSpPr>
          <p:nvPr>
            <p:ph type="title"/>
          </p:nvPr>
        </p:nvSpPr>
        <p:spPr>
          <a:xfrm>
            <a:off x="717176" y="457200"/>
            <a:ext cx="10784400" cy="1026900"/>
          </a:xfrm>
          <a:prstGeom prst="rect">
            <a:avLst/>
          </a:prstGeom>
          <a:noFill/>
          <a:ln>
            <a:noFill/>
          </a:ln>
        </p:spPr>
        <p:txBody>
          <a:bodyPr spcFirstLastPara="1" wrap="square" lIns="91425" tIns="45700" rIns="91425" bIns="45700" anchor="b" anchorCtr="0">
            <a:normAutofit/>
          </a:bodyPr>
          <a:lstStyle>
            <a:lvl1pPr lvl="0" algn="l" rtl="0">
              <a:lnSpc>
                <a:spcPct val="90000"/>
              </a:lnSpc>
              <a:spcBef>
                <a:spcPts val="0"/>
              </a:spcBef>
              <a:spcAft>
                <a:spcPts val="0"/>
              </a:spcAft>
              <a:buClr>
                <a:schemeClr val="accent4"/>
              </a:buClr>
              <a:buSzPts val="4400"/>
              <a:buFont typeface="Calibri"/>
              <a:buNone/>
              <a:defRPr>
                <a:solidFill>
                  <a:schemeClr val="accent4"/>
                </a:solidFill>
              </a:defRPr>
            </a:lvl1pPr>
            <a:lvl2pPr lvl="1" rtl="0">
              <a:spcBef>
                <a:spcPts val="0"/>
              </a:spcBef>
              <a:spcAft>
                <a:spcPts val="0"/>
              </a:spcAft>
              <a:buSzPts val="1500"/>
              <a:buNone/>
              <a:defRPr/>
            </a:lvl2pPr>
            <a:lvl3pPr lvl="2" rtl="0">
              <a:spcBef>
                <a:spcPts val="0"/>
              </a:spcBef>
              <a:spcAft>
                <a:spcPts val="0"/>
              </a:spcAft>
              <a:buSzPts val="1500"/>
              <a:buNone/>
              <a:defRPr/>
            </a:lvl3pPr>
            <a:lvl4pPr lvl="3" rtl="0">
              <a:spcBef>
                <a:spcPts val="0"/>
              </a:spcBef>
              <a:spcAft>
                <a:spcPts val="0"/>
              </a:spcAft>
              <a:buSzPts val="1500"/>
              <a:buNone/>
              <a:defRPr/>
            </a:lvl4pPr>
            <a:lvl5pPr lvl="4" rtl="0">
              <a:spcBef>
                <a:spcPts val="0"/>
              </a:spcBef>
              <a:spcAft>
                <a:spcPts val="0"/>
              </a:spcAft>
              <a:buSzPts val="1500"/>
              <a:buNone/>
              <a:defRPr/>
            </a:lvl5pPr>
            <a:lvl6pPr lvl="5" rtl="0">
              <a:spcBef>
                <a:spcPts val="0"/>
              </a:spcBef>
              <a:spcAft>
                <a:spcPts val="0"/>
              </a:spcAft>
              <a:buSzPts val="1500"/>
              <a:buNone/>
              <a:defRPr/>
            </a:lvl6pPr>
            <a:lvl7pPr lvl="6" rtl="0">
              <a:spcBef>
                <a:spcPts val="0"/>
              </a:spcBef>
              <a:spcAft>
                <a:spcPts val="0"/>
              </a:spcAft>
              <a:buSzPts val="1500"/>
              <a:buNone/>
              <a:defRPr/>
            </a:lvl7pPr>
            <a:lvl8pPr lvl="7" rtl="0">
              <a:spcBef>
                <a:spcPts val="0"/>
              </a:spcBef>
              <a:spcAft>
                <a:spcPts val="0"/>
              </a:spcAft>
              <a:buSzPts val="1500"/>
              <a:buNone/>
              <a:defRPr/>
            </a:lvl8pPr>
            <a:lvl9pPr lvl="8" rtl="0">
              <a:spcBef>
                <a:spcPts val="0"/>
              </a:spcBef>
              <a:spcAft>
                <a:spcPts val="0"/>
              </a:spcAft>
              <a:buSzPts val="1500"/>
              <a:buNone/>
              <a:defRPr/>
            </a:lvl9pPr>
          </a:lstStyle>
          <a:p>
            <a:endParaRPr/>
          </a:p>
        </p:txBody>
      </p:sp>
      <p:sp>
        <p:nvSpPr>
          <p:cNvPr id="491" name="Google Shape;491;p65"/>
          <p:cNvSpPr txBox="1">
            <a:spLocks noGrp="1"/>
          </p:cNvSpPr>
          <p:nvPr>
            <p:ph type="body" idx="1"/>
          </p:nvPr>
        </p:nvSpPr>
        <p:spPr>
          <a:xfrm>
            <a:off x="717176" y="1825625"/>
            <a:ext cx="5302500" cy="4106100"/>
          </a:xfrm>
          <a:prstGeom prst="rect">
            <a:avLst/>
          </a:prstGeom>
          <a:noFill/>
          <a:ln>
            <a:noFill/>
          </a:ln>
        </p:spPr>
        <p:txBody>
          <a:bodyPr spcFirstLastPara="1" wrap="square" lIns="91425" tIns="45700" rIns="91425" bIns="45700" anchor="t" anchorCtr="0">
            <a:normAutofit/>
          </a:bodyPr>
          <a:lstStyle>
            <a:lvl1pPr marL="457200" lvl="0" indent="-349250" algn="l" rtl="0">
              <a:lnSpc>
                <a:spcPct val="90000"/>
              </a:lnSpc>
              <a:spcBef>
                <a:spcPts val="1100"/>
              </a:spcBef>
              <a:spcAft>
                <a:spcPts val="0"/>
              </a:spcAft>
              <a:buClr>
                <a:schemeClr val="dk1"/>
              </a:buClr>
              <a:buSzPts val="1900"/>
              <a:buChar char="•"/>
              <a:defRPr/>
            </a:lvl1pPr>
            <a:lvl2pPr marL="914400" lvl="1" indent="-349250" algn="l" rtl="0">
              <a:lnSpc>
                <a:spcPct val="90000"/>
              </a:lnSpc>
              <a:spcBef>
                <a:spcPts val="500"/>
              </a:spcBef>
              <a:spcAft>
                <a:spcPts val="0"/>
              </a:spcAft>
              <a:buClr>
                <a:schemeClr val="dk1"/>
              </a:buClr>
              <a:buSzPts val="1900"/>
              <a:buChar char="•"/>
              <a:defRPr/>
            </a:lvl2pPr>
            <a:lvl3pPr marL="1371600" lvl="2" indent="-349250" algn="l" rtl="0">
              <a:lnSpc>
                <a:spcPct val="90000"/>
              </a:lnSpc>
              <a:spcBef>
                <a:spcPts val="500"/>
              </a:spcBef>
              <a:spcAft>
                <a:spcPts val="0"/>
              </a:spcAft>
              <a:buClr>
                <a:schemeClr val="dk1"/>
              </a:buClr>
              <a:buSzPts val="1900"/>
              <a:buChar char="•"/>
              <a:defRPr/>
            </a:lvl3pPr>
            <a:lvl4pPr marL="1828800" lvl="3" indent="-349250" algn="l" rtl="0">
              <a:lnSpc>
                <a:spcPct val="90000"/>
              </a:lnSpc>
              <a:spcBef>
                <a:spcPts val="500"/>
              </a:spcBef>
              <a:spcAft>
                <a:spcPts val="0"/>
              </a:spcAft>
              <a:buClr>
                <a:schemeClr val="dk1"/>
              </a:buClr>
              <a:buSzPts val="1900"/>
              <a:buChar char="•"/>
              <a:defRPr/>
            </a:lvl4pPr>
            <a:lvl5pPr marL="2286000" lvl="4" indent="-349250" algn="l" rtl="0">
              <a:lnSpc>
                <a:spcPct val="90000"/>
              </a:lnSpc>
              <a:spcBef>
                <a:spcPts val="500"/>
              </a:spcBef>
              <a:spcAft>
                <a:spcPts val="0"/>
              </a:spcAft>
              <a:buClr>
                <a:schemeClr val="dk1"/>
              </a:buClr>
              <a:buSzPts val="1900"/>
              <a:buChar char="•"/>
              <a:defRPr/>
            </a:lvl5pPr>
            <a:lvl6pPr marL="2743200" lvl="5" indent="-349250" algn="l" rtl="0">
              <a:lnSpc>
                <a:spcPct val="90000"/>
              </a:lnSpc>
              <a:spcBef>
                <a:spcPts val="500"/>
              </a:spcBef>
              <a:spcAft>
                <a:spcPts val="0"/>
              </a:spcAft>
              <a:buClr>
                <a:schemeClr val="dk1"/>
              </a:buClr>
              <a:buSzPts val="1900"/>
              <a:buChar char="•"/>
              <a:defRPr/>
            </a:lvl6pPr>
            <a:lvl7pPr marL="3200400" lvl="6" indent="-349250" algn="l" rtl="0">
              <a:lnSpc>
                <a:spcPct val="90000"/>
              </a:lnSpc>
              <a:spcBef>
                <a:spcPts val="500"/>
              </a:spcBef>
              <a:spcAft>
                <a:spcPts val="0"/>
              </a:spcAft>
              <a:buClr>
                <a:schemeClr val="dk1"/>
              </a:buClr>
              <a:buSzPts val="1900"/>
              <a:buChar char="•"/>
              <a:defRPr/>
            </a:lvl7pPr>
            <a:lvl8pPr marL="3657600" lvl="7" indent="-349250" algn="l" rtl="0">
              <a:lnSpc>
                <a:spcPct val="90000"/>
              </a:lnSpc>
              <a:spcBef>
                <a:spcPts val="500"/>
              </a:spcBef>
              <a:spcAft>
                <a:spcPts val="0"/>
              </a:spcAft>
              <a:buClr>
                <a:schemeClr val="dk1"/>
              </a:buClr>
              <a:buSzPts val="1900"/>
              <a:buChar char="•"/>
              <a:defRPr/>
            </a:lvl8pPr>
            <a:lvl9pPr marL="4114800" lvl="8" indent="-349250" algn="l" rtl="0">
              <a:lnSpc>
                <a:spcPct val="90000"/>
              </a:lnSpc>
              <a:spcBef>
                <a:spcPts val="500"/>
              </a:spcBef>
              <a:spcAft>
                <a:spcPts val="0"/>
              </a:spcAft>
              <a:buClr>
                <a:schemeClr val="dk1"/>
              </a:buClr>
              <a:buSzPts val="1900"/>
              <a:buChar char="•"/>
              <a:defRPr/>
            </a:lvl9pPr>
          </a:lstStyle>
          <a:p>
            <a:endParaRPr/>
          </a:p>
        </p:txBody>
      </p:sp>
      <p:sp>
        <p:nvSpPr>
          <p:cNvPr id="492" name="Google Shape;492;p65"/>
          <p:cNvSpPr txBox="1">
            <a:spLocks noGrp="1"/>
          </p:cNvSpPr>
          <p:nvPr>
            <p:ph type="body" idx="2"/>
          </p:nvPr>
        </p:nvSpPr>
        <p:spPr>
          <a:xfrm>
            <a:off x="6172200" y="1825625"/>
            <a:ext cx="5329500" cy="4106100"/>
          </a:xfrm>
          <a:prstGeom prst="rect">
            <a:avLst/>
          </a:prstGeom>
          <a:noFill/>
          <a:ln>
            <a:noFill/>
          </a:ln>
        </p:spPr>
        <p:txBody>
          <a:bodyPr spcFirstLastPara="1" wrap="square" lIns="91425" tIns="45700" rIns="91425" bIns="45700" anchor="t" anchorCtr="0">
            <a:normAutofit/>
          </a:bodyPr>
          <a:lstStyle>
            <a:lvl1pPr marL="457200" lvl="0" indent="-349250" algn="l" rtl="0">
              <a:lnSpc>
                <a:spcPct val="90000"/>
              </a:lnSpc>
              <a:spcBef>
                <a:spcPts val="1100"/>
              </a:spcBef>
              <a:spcAft>
                <a:spcPts val="0"/>
              </a:spcAft>
              <a:buClr>
                <a:schemeClr val="dk1"/>
              </a:buClr>
              <a:buSzPts val="1900"/>
              <a:buChar char="•"/>
              <a:defRPr/>
            </a:lvl1pPr>
            <a:lvl2pPr marL="914400" lvl="1" indent="-349250" algn="l" rtl="0">
              <a:lnSpc>
                <a:spcPct val="90000"/>
              </a:lnSpc>
              <a:spcBef>
                <a:spcPts val="500"/>
              </a:spcBef>
              <a:spcAft>
                <a:spcPts val="0"/>
              </a:spcAft>
              <a:buClr>
                <a:schemeClr val="dk1"/>
              </a:buClr>
              <a:buSzPts val="1900"/>
              <a:buChar char="•"/>
              <a:defRPr/>
            </a:lvl2pPr>
            <a:lvl3pPr marL="1371600" lvl="2" indent="-349250" algn="l" rtl="0">
              <a:lnSpc>
                <a:spcPct val="90000"/>
              </a:lnSpc>
              <a:spcBef>
                <a:spcPts val="500"/>
              </a:spcBef>
              <a:spcAft>
                <a:spcPts val="0"/>
              </a:spcAft>
              <a:buClr>
                <a:schemeClr val="dk1"/>
              </a:buClr>
              <a:buSzPts val="1900"/>
              <a:buChar char="•"/>
              <a:defRPr/>
            </a:lvl3pPr>
            <a:lvl4pPr marL="1828800" lvl="3" indent="-349250" algn="l" rtl="0">
              <a:lnSpc>
                <a:spcPct val="90000"/>
              </a:lnSpc>
              <a:spcBef>
                <a:spcPts val="500"/>
              </a:spcBef>
              <a:spcAft>
                <a:spcPts val="0"/>
              </a:spcAft>
              <a:buClr>
                <a:schemeClr val="dk1"/>
              </a:buClr>
              <a:buSzPts val="1900"/>
              <a:buChar char="•"/>
              <a:defRPr/>
            </a:lvl4pPr>
            <a:lvl5pPr marL="2286000" lvl="4" indent="-349250" algn="l" rtl="0">
              <a:lnSpc>
                <a:spcPct val="90000"/>
              </a:lnSpc>
              <a:spcBef>
                <a:spcPts val="500"/>
              </a:spcBef>
              <a:spcAft>
                <a:spcPts val="0"/>
              </a:spcAft>
              <a:buClr>
                <a:schemeClr val="dk1"/>
              </a:buClr>
              <a:buSzPts val="1900"/>
              <a:buChar char="•"/>
              <a:defRPr/>
            </a:lvl5pPr>
            <a:lvl6pPr marL="2743200" lvl="5" indent="-349250" algn="l" rtl="0">
              <a:lnSpc>
                <a:spcPct val="90000"/>
              </a:lnSpc>
              <a:spcBef>
                <a:spcPts val="500"/>
              </a:spcBef>
              <a:spcAft>
                <a:spcPts val="0"/>
              </a:spcAft>
              <a:buClr>
                <a:schemeClr val="dk1"/>
              </a:buClr>
              <a:buSzPts val="1900"/>
              <a:buChar char="•"/>
              <a:defRPr/>
            </a:lvl6pPr>
            <a:lvl7pPr marL="3200400" lvl="6" indent="-349250" algn="l" rtl="0">
              <a:lnSpc>
                <a:spcPct val="90000"/>
              </a:lnSpc>
              <a:spcBef>
                <a:spcPts val="500"/>
              </a:spcBef>
              <a:spcAft>
                <a:spcPts val="0"/>
              </a:spcAft>
              <a:buClr>
                <a:schemeClr val="dk1"/>
              </a:buClr>
              <a:buSzPts val="1900"/>
              <a:buChar char="•"/>
              <a:defRPr/>
            </a:lvl7pPr>
            <a:lvl8pPr marL="3657600" lvl="7" indent="-349250" algn="l" rtl="0">
              <a:lnSpc>
                <a:spcPct val="90000"/>
              </a:lnSpc>
              <a:spcBef>
                <a:spcPts val="500"/>
              </a:spcBef>
              <a:spcAft>
                <a:spcPts val="0"/>
              </a:spcAft>
              <a:buClr>
                <a:schemeClr val="dk1"/>
              </a:buClr>
              <a:buSzPts val="1900"/>
              <a:buChar char="•"/>
              <a:defRPr/>
            </a:lvl8pPr>
            <a:lvl9pPr marL="4114800" lvl="8" indent="-349250" algn="l" rtl="0">
              <a:lnSpc>
                <a:spcPct val="90000"/>
              </a:lnSpc>
              <a:spcBef>
                <a:spcPts val="500"/>
              </a:spcBef>
              <a:spcAft>
                <a:spcPts val="0"/>
              </a:spcAft>
              <a:buClr>
                <a:schemeClr val="dk1"/>
              </a:buClr>
              <a:buSzPts val="1900"/>
              <a:buChar char="•"/>
              <a:defRPr/>
            </a:lvl9pPr>
          </a:lstStyle>
          <a:p>
            <a:endParaRPr/>
          </a:p>
        </p:txBody>
      </p:sp>
      <p:sp>
        <p:nvSpPr>
          <p:cNvPr id="493" name="Google Shape;493;p65"/>
          <p:cNvSpPr txBox="1"/>
          <p:nvPr/>
        </p:nvSpPr>
        <p:spPr>
          <a:xfrm>
            <a:off x="717176" y="6188049"/>
            <a:ext cx="7647300" cy="2769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200">
                <a:solidFill>
                  <a:srgbClr val="595959"/>
                </a:solidFill>
                <a:latin typeface="Calibri"/>
                <a:ea typeface="Calibri"/>
                <a:cs typeface="Calibri"/>
                <a:sym typeface="Calibri"/>
              </a:rPr>
              <a:t>Oregon Department of Education</a:t>
            </a:r>
            <a:endParaRPr sz="1500"/>
          </a:p>
        </p:txBody>
      </p:sp>
      <p:sp>
        <p:nvSpPr>
          <p:cNvPr id="494" name="Google Shape;494;p65"/>
          <p:cNvSpPr txBox="1">
            <a:spLocks noGrp="1"/>
          </p:cNvSpPr>
          <p:nvPr>
            <p:ph type="sldNum" idx="12"/>
          </p:nvPr>
        </p:nvSpPr>
        <p:spPr>
          <a:xfrm>
            <a:off x="8610600" y="6139793"/>
            <a:ext cx="2891100" cy="365100"/>
          </a:xfrm>
          <a:prstGeom prst="rect">
            <a:avLst/>
          </a:prstGeom>
          <a:noFill/>
          <a:ln>
            <a:noFill/>
          </a:ln>
        </p:spPr>
        <p:txBody>
          <a:bodyPr spcFirstLastPara="1" wrap="square" lIns="91425" tIns="45700" rIns="91425" bIns="45700"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matchingName="Gold_7-Comparison">
  <p:cSld name="Gold_7-Comparison">
    <p:bg>
      <p:bgPr>
        <a:solidFill>
          <a:schemeClr val="accent4"/>
        </a:solidFill>
        <a:effectLst/>
      </p:bgPr>
    </p:bg>
    <p:spTree>
      <p:nvGrpSpPr>
        <p:cNvPr id="1" name="Shape 495"/>
        <p:cNvGrpSpPr/>
        <p:nvPr/>
      </p:nvGrpSpPr>
      <p:grpSpPr>
        <a:xfrm>
          <a:off x="0" y="0"/>
          <a:ext cx="0" cy="0"/>
          <a:chOff x="0" y="0"/>
          <a:chExt cx="0" cy="0"/>
        </a:xfrm>
      </p:grpSpPr>
      <p:sp>
        <p:nvSpPr>
          <p:cNvPr id="496" name="Google Shape;496;p66"/>
          <p:cNvSpPr txBox="1">
            <a:spLocks noGrp="1"/>
          </p:cNvSpPr>
          <p:nvPr>
            <p:ph type="body" idx="1"/>
          </p:nvPr>
        </p:nvSpPr>
        <p:spPr>
          <a:xfrm>
            <a:off x="717176" y="1681163"/>
            <a:ext cx="5280300" cy="824100"/>
          </a:xfrm>
          <a:prstGeom prst="rect">
            <a:avLst/>
          </a:prstGeom>
          <a:noFill/>
          <a:ln>
            <a:noFill/>
          </a:ln>
        </p:spPr>
        <p:txBody>
          <a:bodyPr spcFirstLastPara="1" wrap="square" lIns="91425" tIns="45700" rIns="91425" bIns="45700" anchor="t" anchorCtr="0">
            <a:normAutofit/>
          </a:bodyPr>
          <a:lstStyle>
            <a:lvl1pPr marL="457200" lvl="0" indent="-228600" algn="l" rtl="0">
              <a:lnSpc>
                <a:spcPct val="90000"/>
              </a:lnSpc>
              <a:spcBef>
                <a:spcPts val="1100"/>
              </a:spcBef>
              <a:spcAft>
                <a:spcPts val="0"/>
              </a:spcAft>
              <a:buClr>
                <a:schemeClr val="accent4"/>
              </a:buClr>
              <a:buSzPts val="3200"/>
              <a:buNone/>
              <a:defRPr sz="3200" b="0">
                <a:solidFill>
                  <a:schemeClr val="accent4"/>
                </a:solidFill>
              </a:defRPr>
            </a:lvl1pPr>
            <a:lvl2pPr marL="914400" lvl="1" indent="-228600" algn="l" rtl="0">
              <a:lnSpc>
                <a:spcPct val="90000"/>
              </a:lnSpc>
              <a:spcBef>
                <a:spcPts val="500"/>
              </a:spcBef>
              <a:spcAft>
                <a:spcPts val="0"/>
              </a:spcAft>
              <a:buClr>
                <a:schemeClr val="dk1"/>
              </a:buClr>
              <a:buSzPts val="2000"/>
              <a:buNone/>
              <a:defRPr sz="2000" b="1"/>
            </a:lvl2pPr>
            <a:lvl3pPr marL="1371600" lvl="2" indent="-228600" algn="l" rtl="0">
              <a:lnSpc>
                <a:spcPct val="90000"/>
              </a:lnSpc>
              <a:spcBef>
                <a:spcPts val="500"/>
              </a:spcBef>
              <a:spcAft>
                <a:spcPts val="0"/>
              </a:spcAft>
              <a:buClr>
                <a:schemeClr val="dk1"/>
              </a:buClr>
              <a:buSzPts val="1900"/>
              <a:buNone/>
              <a:defRPr sz="1900" b="1"/>
            </a:lvl3pPr>
            <a:lvl4pPr marL="1828800" lvl="3" indent="-228600" algn="l" rtl="0">
              <a:lnSpc>
                <a:spcPct val="90000"/>
              </a:lnSpc>
              <a:spcBef>
                <a:spcPts val="500"/>
              </a:spcBef>
              <a:spcAft>
                <a:spcPts val="0"/>
              </a:spcAft>
              <a:buClr>
                <a:schemeClr val="dk1"/>
              </a:buClr>
              <a:buSzPts val="1600"/>
              <a:buNone/>
              <a:defRPr sz="1600" b="1"/>
            </a:lvl4pPr>
            <a:lvl5pPr marL="2286000" lvl="4" indent="-228600" algn="l" rtl="0">
              <a:lnSpc>
                <a:spcPct val="90000"/>
              </a:lnSpc>
              <a:spcBef>
                <a:spcPts val="500"/>
              </a:spcBef>
              <a:spcAft>
                <a:spcPts val="0"/>
              </a:spcAft>
              <a:buClr>
                <a:schemeClr val="dk1"/>
              </a:buClr>
              <a:buSzPts val="1600"/>
              <a:buNone/>
              <a:defRPr sz="1600" b="1"/>
            </a:lvl5pPr>
            <a:lvl6pPr marL="2743200" lvl="5" indent="-228600" algn="l" rtl="0">
              <a:lnSpc>
                <a:spcPct val="90000"/>
              </a:lnSpc>
              <a:spcBef>
                <a:spcPts val="500"/>
              </a:spcBef>
              <a:spcAft>
                <a:spcPts val="0"/>
              </a:spcAft>
              <a:buClr>
                <a:schemeClr val="dk1"/>
              </a:buClr>
              <a:buSzPts val="1600"/>
              <a:buNone/>
              <a:defRPr sz="1600" b="1"/>
            </a:lvl6pPr>
            <a:lvl7pPr marL="3200400" lvl="6" indent="-228600" algn="l" rtl="0">
              <a:lnSpc>
                <a:spcPct val="90000"/>
              </a:lnSpc>
              <a:spcBef>
                <a:spcPts val="500"/>
              </a:spcBef>
              <a:spcAft>
                <a:spcPts val="0"/>
              </a:spcAft>
              <a:buClr>
                <a:schemeClr val="dk1"/>
              </a:buClr>
              <a:buSzPts val="1600"/>
              <a:buNone/>
              <a:defRPr sz="1600" b="1"/>
            </a:lvl7pPr>
            <a:lvl8pPr marL="3657600" lvl="7" indent="-228600" algn="l" rtl="0">
              <a:lnSpc>
                <a:spcPct val="90000"/>
              </a:lnSpc>
              <a:spcBef>
                <a:spcPts val="500"/>
              </a:spcBef>
              <a:spcAft>
                <a:spcPts val="0"/>
              </a:spcAft>
              <a:buClr>
                <a:schemeClr val="dk1"/>
              </a:buClr>
              <a:buSzPts val="1600"/>
              <a:buNone/>
              <a:defRPr sz="1600" b="1"/>
            </a:lvl8pPr>
            <a:lvl9pPr marL="4114800" lvl="8" indent="-228600" algn="l" rtl="0">
              <a:lnSpc>
                <a:spcPct val="90000"/>
              </a:lnSpc>
              <a:spcBef>
                <a:spcPts val="500"/>
              </a:spcBef>
              <a:spcAft>
                <a:spcPts val="0"/>
              </a:spcAft>
              <a:buClr>
                <a:schemeClr val="dk1"/>
              </a:buClr>
              <a:buSzPts val="1600"/>
              <a:buNone/>
              <a:defRPr sz="1600" b="1"/>
            </a:lvl9pPr>
          </a:lstStyle>
          <a:p>
            <a:endParaRPr/>
          </a:p>
        </p:txBody>
      </p:sp>
      <p:sp>
        <p:nvSpPr>
          <p:cNvPr id="497" name="Google Shape;497;p66"/>
          <p:cNvSpPr txBox="1">
            <a:spLocks noGrp="1"/>
          </p:cNvSpPr>
          <p:nvPr>
            <p:ph type="body" idx="2"/>
          </p:nvPr>
        </p:nvSpPr>
        <p:spPr>
          <a:xfrm>
            <a:off x="717176" y="2505075"/>
            <a:ext cx="5280300" cy="3434400"/>
          </a:xfrm>
          <a:prstGeom prst="rect">
            <a:avLst/>
          </a:prstGeom>
          <a:noFill/>
          <a:ln>
            <a:noFill/>
          </a:ln>
        </p:spPr>
        <p:txBody>
          <a:bodyPr spcFirstLastPara="1" wrap="square" lIns="91425" tIns="45700" rIns="91425" bIns="45700" anchor="t" anchorCtr="0">
            <a:normAutofit/>
          </a:bodyPr>
          <a:lstStyle>
            <a:lvl1pPr marL="457200" lvl="0" indent="-349250" algn="l" rtl="0">
              <a:lnSpc>
                <a:spcPct val="90000"/>
              </a:lnSpc>
              <a:spcBef>
                <a:spcPts val="1100"/>
              </a:spcBef>
              <a:spcAft>
                <a:spcPts val="0"/>
              </a:spcAft>
              <a:buClr>
                <a:schemeClr val="dk1"/>
              </a:buClr>
              <a:buSzPts val="1900"/>
              <a:buChar char="•"/>
              <a:defRPr/>
            </a:lvl1pPr>
            <a:lvl2pPr marL="914400" lvl="1" indent="-349250" algn="l" rtl="0">
              <a:lnSpc>
                <a:spcPct val="90000"/>
              </a:lnSpc>
              <a:spcBef>
                <a:spcPts val="500"/>
              </a:spcBef>
              <a:spcAft>
                <a:spcPts val="0"/>
              </a:spcAft>
              <a:buClr>
                <a:schemeClr val="dk1"/>
              </a:buClr>
              <a:buSzPts val="1900"/>
              <a:buChar char="•"/>
              <a:defRPr/>
            </a:lvl2pPr>
            <a:lvl3pPr marL="1371600" lvl="2" indent="-349250" algn="l" rtl="0">
              <a:lnSpc>
                <a:spcPct val="90000"/>
              </a:lnSpc>
              <a:spcBef>
                <a:spcPts val="500"/>
              </a:spcBef>
              <a:spcAft>
                <a:spcPts val="0"/>
              </a:spcAft>
              <a:buClr>
                <a:schemeClr val="dk1"/>
              </a:buClr>
              <a:buSzPts val="1900"/>
              <a:buChar char="•"/>
              <a:defRPr/>
            </a:lvl3pPr>
            <a:lvl4pPr marL="1828800" lvl="3" indent="-349250" algn="l" rtl="0">
              <a:lnSpc>
                <a:spcPct val="90000"/>
              </a:lnSpc>
              <a:spcBef>
                <a:spcPts val="500"/>
              </a:spcBef>
              <a:spcAft>
                <a:spcPts val="0"/>
              </a:spcAft>
              <a:buClr>
                <a:schemeClr val="dk1"/>
              </a:buClr>
              <a:buSzPts val="1900"/>
              <a:buChar char="•"/>
              <a:defRPr/>
            </a:lvl4pPr>
            <a:lvl5pPr marL="2286000" lvl="4" indent="-349250" algn="l" rtl="0">
              <a:lnSpc>
                <a:spcPct val="90000"/>
              </a:lnSpc>
              <a:spcBef>
                <a:spcPts val="500"/>
              </a:spcBef>
              <a:spcAft>
                <a:spcPts val="0"/>
              </a:spcAft>
              <a:buClr>
                <a:schemeClr val="dk1"/>
              </a:buClr>
              <a:buSzPts val="1900"/>
              <a:buChar char="•"/>
              <a:defRPr/>
            </a:lvl5pPr>
            <a:lvl6pPr marL="2743200" lvl="5" indent="-349250" algn="l" rtl="0">
              <a:lnSpc>
                <a:spcPct val="90000"/>
              </a:lnSpc>
              <a:spcBef>
                <a:spcPts val="500"/>
              </a:spcBef>
              <a:spcAft>
                <a:spcPts val="0"/>
              </a:spcAft>
              <a:buClr>
                <a:schemeClr val="dk1"/>
              </a:buClr>
              <a:buSzPts val="1900"/>
              <a:buChar char="•"/>
              <a:defRPr/>
            </a:lvl6pPr>
            <a:lvl7pPr marL="3200400" lvl="6" indent="-349250" algn="l" rtl="0">
              <a:lnSpc>
                <a:spcPct val="90000"/>
              </a:lnSpc>
              <a:spcBef>
                <a:spcPts val="500"/>
              </a:spcBef>
              <a:spcAft>
                <a:spcPts val="0"/>
              </a:spcAft>
              <a:buClr>
                <a:schemeClr val="dk1"/>
              </a:buClr>
              <a:buSzPts val="1900"/>
              <a:buChar char="•"/>
              <a:defRPr/>
            </a:lvl7pPr>
            <a:lvl8pPr marL="3657600" lvl="7" indent="-349250" algn="l" rtl="0">
              <a:lnSpc>
                <a:spcPct val="90000"/>
              </a:lnSpc>
              <a:spcBef>
                <a:spcPts val="500"/>
              </a:spcBef>
              <a:spcAft>
                <a:spcPts val="0"/>
              </a:spcAft>
              <a:buClr>
                <a:schemeClr val="dk1"/>
              </a:buClr>
              <a:buSzPts val="1900"/>
              <a:buChar char="•"/>
              <a:defRPr/>
            </a:lvl8pPr>
            <a:lvl9pPr marL="4114800" lvl="8" indent="-349250" algn="l" rtl="0">
              <a:lnSpc>
                <a:spcPct val="90000"/>
              </a:lnSpc>
              <a:spcBef>
                <a:spcPts val="500"/>
              </a:spcBef>
              <a:spcAft>
                <a:spcPts val="0"/>
              </a:spcAft>
              <a:buClr>
                <a:schemeClr val="dk1"/>
              </a:buClr>
              <a:buSzPts val="1900"/>
              <a:buChar char="•"/>
              <a:defRPr/>
            </a:lvl9pPr>
          </a:lstStyle>
          <a:p>
            <a:endParaRPr/>
          </a:p>
        </p:txBody>
      </p:sp>
      <p:sp>
        <p:nvSpPr>
          <p:cNvPr id="498" name="Google Shape;498;p66"/>
          <p:cNvSpPr txBox="1">
            <a:spLocks noGrp="1"/>
          </p:cNvSpPr>
          <p:nvPr>
            <p:ph type="body" idx="3"/>
          </p:nvPr>
        </p:nvSpPr>
        <p:spPr>
          <a:xfrm>
            <a:off x="6172200" y="1681163"/>
            <a:ext cx="5329500" cy="824100"/>
          </a:xfrm>
          <a:prstGeom prst="rect">
            <a:avLst/>
          </a:prstGeom>
          <a:noFill/>
          <a:ln>
            <a:noFill/>
          </a:ln>
        </p:spPr>
        <p:txBody>
          <a:bodyPr spcFirstLastPara="1" wrap="square" lIns="91425" tIns="45700" rIns="91425" bIns="45700" anchor="t" anchorCtr="0">
            <a:normAutofit/>
          </a:bodyPr>
          <a:lstStyle>
            <a:lvl1pPr marL="457200" lvl="0" indent="-228600" algn="l" rtl="0">
              <a:lnSpc>
                <a:spcPct val="90000"/>
              </a:lnSpc>
              <a:spcBef>
                <a:spcPts val="1100"/>
              </a:spcBef>
              <a:spcAft>
                <a:spcPts val="0"/>
              </a:spcAft>
              <a:buClr>
                <a:schemeClr val="accent4"/>
              </a:buClr>
              <a:buSzPts val="3200"/>
              <a:buNone/>
              <a:defRPr sz="3200" b="0">
                <a:solidFill>
                  <a:schemeClr val="accent4"/>
                </a:solidFill>
              </a:defRPr>
            </a:lvl1pPr>
            <a:lvl2pPr marL="914400" lvl="1" indent="-228600" algn="l" rtl="0">
              <a:lnSpc>
                <a:spcPct val="90000"/>
              </a:lnSpc>
              <a:spcBef>
                <a:spcPts val="500"/>
              </a:spcBef>
              <a:spcAft>
                <a:spcPts val="0"/>
              </a:spcAft>
              <a:buClr>
                <a:schemeClr val="dk1"/>
              </a:buClr>
              <a:buSzPts val="2000"/>
              <a:buNone/>
              <a:defRPr sz="2000" b="1"/>
            </a:lvl2pPr>
            <a:lvl3pPr marL="1371600" lvl="2" indent="-228600" algn="l" rtl="0">
              <a:lnSpc>
                <a:spcPct val="90000"/>
              </a:lnSpc>
              <a:spcBef>
                <a:spcPts val="500"/>
              </a:spcBef>
              <a:spcAft>
                <a:spcPts val="0"/>
              </a:spcAft>
              <a:buClr>
                <a:schemeClr val="dk1"/>
              </a:buClr>
              <a:buSzPts val="1900"/>
              <a:buNone/>
              <a:defRPr sz="1900" b="1"/>
            </a:lvl3pPr>
            <a:lvl4pPr marL="1828800" lvl="3" indent="-228600" algn="l" rtl="0">
              <a:lnSpc>
                <a:spcPct val="90000"/>
              </a:lnSpc>
              <a:spcBef>
                <a:spcPts val="500"/>
              </a:spcBef>
              <a:spcAft>
                <a:spcPts val="0"/>
              </a:spcAft>
              <a:buClr>
                <a:schemeClr val="dk1"/>
              </a:buClr>
              <a:buSzPts val="1600"/>
              <a:buNone/>
              <a:defRPr sz="1600" b="1"/>
            </a:lvl4pPr>
            <a:lvl5pPr marL="2286000" lvl="4" indent="-228600" algn="l" rtl="0">
              <a:lnSpc>
                <a:spcPct val="90000"/>
              </a:lnSpc>
              <a:spcBef>
                <a:spcPts val="500"/>
              </a:spcBef>
              <a:spcAft>
                <a:spcPts val="0"/>
              </a:spcAft>
              <a:buClr>
                <a:schemeClr val="dk1"/>
              </a:buClr>
              <a:buSzPts val="1600"/>
              <a:buNone/>
              <a:defRPr sz="1600" b="1"/>
            </a:lvl5pPr>
            <a:lvl6pPr marL="2743200" lvl="5" indent="-228600" algn="l" rtl="0">
              <a:lnSpc>
                <a:spcPct val="90000"/>
              </a:lnSpc>
              <a:spcBef>
                <a:spcPts val="500"/>
              </a:spcBef>
              <a:spcAft>
                <a:spcPts val="0"/>
              </a:spcAft>
              <a:buClr>
                <a:schemeClr val="dk1"/>
              </a:buClr>
              <a:buSzPts val="1600"/>
              <a:buNone/>
              <a:defRPr sz="1600" b="1"/>
            </a:lvl6pPr>
            <a:lvl7pPr marL="3200400" lvl="6" indent="-228600" algn="l" rtl="0">
              <a:lnSpc>
                <a:spcPct val="90000"/>
              </a:lnSpc>
              <a:spcBef>
                <a:spcPts val="500"/>
              </a:spcBef>
              <a:spcAft>
                <a:spcPts val="0"/>
              </a:spcAft>
              <a:buClr>
                <a:schemeClr val="dk1"/>
              </a:buClr>
              <a:buSzPts val="1600"/>
              <a:buNone/>
              <a:defRPr sz="1600" b="1"/>
            </a:lvl7pPr>
            <a:lvl8pPr marL="3657600" lvl="7" indent="-228600" algn="l" rtl="0">
              <a:lnSpc>
                <a:spcPct val="90000"/>
              </a:lnSpc>
              <a:spcBef>
                <a:spcPts val="500"/>
              </a:spcBef>
              <a:spcAft>
                <a:spcPts val="0"/>
              </a:spcAft>
              <a:buClr>
                <a:schemeClr val="dk1"/>
              </a:buClr>
              <a:buSzPts val="1600"/>
              <a:buNone/>
              <a:defRPr sz="1600" b="1"/>
            </a:lvl8pPr>
            <a:lvl9pPr marL="4114800" lvl="8" indent="-228600" algn="l" rtl="0">
              <a:lnSpc>
                <a:spcPct val="90000"/>
              </a:lnSpc>
              <a:spcBef>
                <a:spcPts val="500"/>
              </a:spcBef>
              <a:spcAft>
                <a:spcPts val="0"/>
              </a:spcAft>
              <a:buClr>
                <a:schemeClr val="dk1"/>
              </a:buClr>
              <a:buSzPts val="1600"/>
              <a:buNone/>
              <a:defRPr sz="1600" b="1"/>
            </a:lvl9pPr>
          </a:lstStyle>
          <a:p>
            <a:endParaRPr/>
          </a:p>
        </p:txBody>
      </p:sp>
      <p:sp>
        <p:nvSpPr>
          <p:cNvPr id="499" name="Google Shape;499;p66"/>
          <p:cNvSpPr txBox="1">
            <a:spLocks noGrp="1"/>
          </p:cNvSpPr>
          <p:nvPr>
            <p:ph type="body" idx="4"/>
          </p:nvPr>
        </p:nvSpPr>
        <p:spPr>
          <a:xfrm>
            <a:off x="6172200" y="2505075"/>
            <a:ext cx="5329500" cy="3434400"/>
          </a:xfrm>
          <a:prstGeom prst="rect">
            <a:avLst/>
          </a:prstGeom>
          <a:noFill/>
          <a:ln>
            <a:noFill/>
          </a:ln>
        </p:spPr>
        <p:txBody>
          <a:bodyPr spcFirstLastPara="1" wrap="square" lIns="91425" tIns="45700" rIns="91425" bIns="45700" anchor="t" anchorCtr="0">
            <a:normAutofit/>
          </a:bodyPr>
          <a:lstStyle>
            <a:lvl1pPr marL="457200" lvl="0" indent="-349250" algn="l" rtl="0">
              <a:lnSpc>
                <a:spcPct val="90000"/>
              </a:lnSpc>
              <a:spcBef>
                <a:spcPts val="1100"/>
              </a:spcBef>
              <a:spcAft>
                <a:spcPts val="0"/>
              </a:spcAft>
              <a:buClr>
                <a:schemeClr val="dk1"/>
              </a:buClr>
              <a:buSzPts val="1900"/>
              <a:buChar char="•"/>
              <a:defRPr/>
            </a:lvl1pPr>
            <a:lvl2pPr marL="914400" lvl="1" indent="-349250" algn="l" rtl="0">
              <a:lnSpc>
                <a:spcPct val="90000"/>
              </a:lnSpc>
              <a:spcBef>
                <a:spcPts val="500"/>
              </a:spcBef>
              <a:spcAft>
                <a:spcPts val="0"/>
              </a:spcAft>
              <a:buClr>
                <a:schemeClr val="dk1"/>
              </a:buClr>
              <a:buSzPts val="1900"/>
              <a:buChar char="•"/>
              <a:defRPr/>
            </a:lvl2pPr>
            <a:lvl3pPr marL="1371600" lvl="2" indent="-349250" algn="l" rtl="0">
              <a:lnSpc>
                <a:spcPct val="90000"/>
              </a:lnSpc>
              <a:spcBef>
                <a:spcPts val="500"/>
              </a:spcBef>
              <a:spcAft>
                <a:spcPts val="0"/>
              </a:spcAft>
              <a:buClr>
                <a:schemeClr val="dk1"/>
              </a:buClr>
              <a:buSzPts val="1900"/>
              <a:buChar char="•"/>
              <a:defRPr/>
            </a:lvl3pPr>
            <a:lvl4pPr marL="1828800" lvl="3" indent="-349250" algn="l" rtl="0">
              <a:lnSpc>
                <a:spcPct val="90000"/>
              </a:lnSpc>
              <a:spcBef>
                <a:spcPts val="500"/>
              </a:spcBef>
              <a:spcAft>
                <a:spcPts val="0"/>
              </a:spcAft>
              <a:buClr>
                <a:schemeClr val="dk1"/>
              </a:buClr>
              <a:buSzPts val="1900"/>
              <a:buChar char="•"/>
              <a:defRPr/>
            </a:lvl4pPr>
            <a:lvl5pPr marL="2286000" lvl="4" indent="-349250" algn="l" rtl="0">
              <a:lnSpc>
                <a:spcPct val="90000"/>
              </a:lnSpc>
              <a:spcBef>
                <a:spcPts val="500"/>
              </a:spcBef>
              <a:spcAft>
                <a:spcPts val="0"/>
              </a:spcAft>
              <a:buClr>
                <a:schemeClr val="dk1"/>
              </a:buClr>
              <a:buSzPts val="1900"/>
              <a:buChar char="•"/>
              <a:defRPr/>
            </a:lvl5pPr>
            <a:lvl6pPr marL="2743200" lvl="5" indent="-349250" algn="l" rtl="0">
              <a:lnSpc>
                <a:spcPct val="90000"/>
              </a:lnSpc>
              <a:spcBef>
                <a:spcPts val="500"/>
              </a:spcBef>
              <a:spcAft>
                <a:spcPts val="0"/>
              </a:spcAft>
              <a:buClr>
                <a:schemeClr val="dk1"/>
              </a:buClr>
              <a:buSzPts val="1900"/>
              <a:buChar char="•"/>
              <a:defRPr/>
            </a:lvl6pPr>
            <a:lvl7pPr marL="3200400" lvl="6" indent="-349250" algn="l" rtl="0">
              <a:lnSpc>
                <a:spcPct val="90000"/>
              </a:lnSpc>
              <a:spcBef>
                <a:spcPts val="500"/>
              </a:spcBef>
              <a:spcAft>
                <a:spcPts val="0"/>
              </a:spcAft>
              <a:buClr>
                <a:schemeClr val="dk1"/>
              </a:buClr>
              <a:buSzPts val="1900"/>
              <a:buChar char="•"/>
              <a:defRPr/>
            </a:lvl7pPr>
            <a:lvl8pPr marL="3657600" lvl="7" indent="-349250" algn="l" rtl="0">
              <a:lnSpc>
                <a:spcPct val="90000"/>
              </a:lnSpc>
              <a:spcBef>
                <a:spcPts val="500"/>
              </a:spcBef>
              <a:spcAft>
                <a:spcPts val="0"/>
              </a:spcAft>
              <a:buClr>
                <a:schemeClr val="dk1"/>
              </a:buClr>
              <a:buSzPts val="1900"/>
              <a:buChar char="•"/>
              <a:defRPr/>
            </a:lvl8pPr>
            <a:lvl9pPr marL="4114800" lvl="8" indent="-349250" algn="l" rtl="0">
              <a:lnSpc>
                <a:spcPct val="90000"/>
              </a:lnSpc>
              <a:spcBef>
                <a:spcPts val="500"/>
              </a:spcBef>
              <a:spcAft>
                <a:spcPts val="0"/>
              </a:spcAft>
              <a:buClr>
                <a:schemeClr val="dk1"/>
              </a:buClr>
              <a:buSzPts val="1900"/>
              <a:buChar char="•"/>
              <a:defRPr/>
            </a:lvl9pPr>
          </a:lstStyle>
          <a:p>
            <a:endParaRPr/>
          </a:p>
        </p:txBody>
      </p:sp>
      <p:sp>
        <p:nvSpPr>
          <p:cNvPr id="500" name="Google Shape;500;p66"/>
          <p:cNvSpPr txBox="1">
            <a:spLocks noGrp="1"/>
          </p:cNvSpPr>
          <p:nvPr>
            <p:ph type="title"/>
          </p:nvPr>
        </p:nvSpPr>
        <p:spPr>
          <a:xfrm>
            <a:off x="717176" y="457200"/>
            <a:ext cx="10784400" cy="1026900"/>
          </a:xfrm>
          <a:prstGeom prst="rect">
            <a:avLst/>
          </a:prstGeom>
          <a:noFill/>
          <a:ln>
            <a:noFill/>
          </a:ln>
        </p:spPr>
        <p:txBody>
          <a:bodyPr spcFirstLastPara="1" wrap="square" lIns="91425" tIns="45700" rIns="91425" bIns="45700" anchor="b" anchorCtr="0">
            <a:normAutofit/>
          </a:bodyPr>
          <a:lstStyle>
            <a:lvl1pPr lvl="0" algn="l" rtl="0">
              <a:lnSpc>
                <a:spcPct val="90000"/>
              </a:lnSpc>
              <a:spcBef>
                <a:spcPts val="0"/>
              </a:spcBef>
              <a:spcAft>
                <a:spcPts val="0"/>
              </a:spcAft>
              <a:buClr>
                <a:schemeClr val="accent4"/>
              </a:buClr>
              <a:buSzPts val="3200"/>
              <a:buFont typeface="Calibri"/>
              <a:buNone/>
              <a:defRPr sz="3200">
                <a:solidFill>
                  <a:schemeClr val="accent4"/>
                </a:solidFill>
              </a:defRPr>
            </a:lvl1pPr>
            <a:lvl2pPr lvl="1" rtl="0">
              <a:spcBef>
                <a:spcPts val="0"/>
              </a:spcBef>
              <a:spcAft>
                <a:spcPts val="0"/>
              </a:spcAft>
              <a:buSzPts val="1500"/>
              <a:buNone/>
              <a:defRPr/>
            </a:lvl2pPr>
            <a:lvl3pPr lvl="2" rtl="0">
              <a:spcBef>
                <a:spcPts val="0"/>
              </a:spcBef>
              <a:spcAft>
                <a:spcPts val="0"/>
              </a:spcAft>
              <a:buSzPts val="1500"/>
              <a:buNone/>
              <a:defRPr/>
            </a:lvl3pPr>
            <a:lvl4pPr lvl="3" rtl="0">
              <a:spcBef>
                <a:spcPts val="0"/>
              </a:spcBef>
              <a:spcAft>
                <a:spcPts val="0"/>
              </a:spcAft>
              <a:buSzPts val="1500"/>
              <a:buNone/>
              <a:defRPr/>
            </a:lvl4pPr>
            <a:lvl5pPr lvl="4" rtl="0">
              <a:spcBef>
                <a:spcPts val="0"/>
              </a:spcBef>
              <a:spcAft>
                <a:spcPts val="0"/>
              </a:spcAft>
              <a:buSzPts val="1500"/>
              <a:buNone/>
              <a:defRPr/>
            </a:lvl5pPr>
            <a:lvl6pPr lvl="5" rtl="0">
              <a:spcBef>
                <a:spcPts val="0"/>
              </a:spcBef>
              <a:spcAft>
                <a:spcPts val="0"/>
              </a:spcAft>
              <a:buSzPts val="1500"/>
              <a:buNone/>
              <a:defRPr/>
            </a:lvl6pPr>
            <a:lvl7pPr lvl="6" rtl="0">
              <a:spcBef>
                <a:spcPts val="0"/>
              </a:spcBef>
              <a:spcAft>
                <a:spcPts val="0"/>
              </a:spcAft>
              <a:buSzPts val="1500"/>
              <a:buNone/>
              <a:defRPr/>
            </a:lvl7pPr>
            <a:lvl8pPr lvl="7" rtl="0">
              <a:spcBef>
                <a:spcPts val="0"/>
              </a:spcBef>
              <a:spcAft>
                <a:spcPts val="0"/>
              </a:spcAft>
              <a:buSzPts val="1500"/>
              <a:buNone/>
              <a:defRPr/>
            </a:lvl8pPr>
            <a:lvl9pPr lvl="8" rtl="0">
              <a:spcBef>
                <a:spcPts val="0"/>
              </a:spcBef>
              <a:spcAft>
                <a:spcPts val="0"/>
              </a:spcAft>
              <a:buSzPts val="1500"/>
              <a:buNone/>
              <a:defRPr/>
            </a:lvl9pPr>
          </a:lstStyle>
          <a:p>
            <a:endParaRPr/>
          </a:p>
        </p:txBody>
      </p:sp>
      <p:sp>
        <p:nvSpPr>
          <p:cNvPr id="501" name="Google Shape;501;p66"/>
          <p:cNvSpPr txBox="1"/>
          <p:nvPr/>
        </p:nvSpPr>
        <p:spPr>
          <a:xfrm>
            <a:off x="717176" y="6188049"/>
            <a:ext cx="7647300" cy="2769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200">
                <a:solidFill>
                  <a:srgbClr val="595959"/>
                </a:solidFill>
                <a:latin typeface="Calibri"/>
                <a:ea typeface="Calibri"/>
                <a:cs typeface="Calibri"/>
                <a:sym typeface="Calibri"/>
              </a:rPr>
              <a:t>Oregon Department of Education</a:t>
            </a:r>
            <a:endParaRPr sz="1500"/>
          </a:p>
        </p:txBody>
      </p:sp>
      <p:sp>
        <p:nvSpPr>
          <p:cNvPr id="502" name="Google Shape;502;p66"/>
          <p:cNvSpPr txBox="1">
            <a:spLocks noGrp="1"/>
          </p:cNvSpPr>
          <p:nvPr>
            <p:ph type="sldNum" idx="12"/>
          </p:nvPr>
        </p:nvSpPr>
        <p:spPr>
          <a:xfrm>
            <a:off x="8610600" y="6139793"/>
            <a:ext cx="2891100" cy="365100"/>
          </a:xfrm>
          <a:prstGeom prst="rect">
            <a:avLst/>
          </a:prstGeom>
          <a:noFill/>
          <a:ln>
            <a:noFill/>
          </a:ln>
        </p:spPr>
        <p:txBody>
          <a:bodyPr spcFirstLastPara="1" wrap="square" lIns="91425" tIns="45700" rIns="91425" bIns="45700"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showMasterSp="0" matchingName="Gold_8-Title Only">
  <p:cSld name="Gold_8-Title Only">
    <p:bg>
      <p:bgPr>
        <a:solidFill>
          <a:schemeClr val="accent4"/>
        </a:solidFill>
        <a:effectLst/>
      </p:bgPr>
    </p:bg>
    <p:spTree>
      <p:nvGrpSpPr>
        <p:cNvPr id="1" name="Shape 503"/>
        <p:cNvGrpSpPr/>
        <p:nvPr/>
      </p:nvGrpSpPr>
      <p:grpSpPr>
        <a:xfrm>
          <a:off x="0" y="0"/>
          <a:ext cx="0" cy="0"/>
          <a:chOff x="0" y="0"/>
          <a:chExt cx="0" cy="0"/>
        </a:xfrm>
      </p:grpSpPr>
      <p:sp>
        <p:nvSpPr>
          <p:cNvPr id="504" name="Google Shape;504;p67"/>
          <p:cNvSpPr/>
          <p:nvPr/>
        </p:nvSpPr>
        <p:spPr>
          <a:xfrm>
            <a:off x="206188" y="215153"/>
            <a:ext cx="11774700" cy="6432300"/>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900">
              <a:solidFill>
                <a:schemeClr val="lt1"/>
              </a:solidFill>
              <a:latin typeface="Calibri"/>
              <a:ea typeface="Calibri"/>
              <a:cs typeface="Calibri"/>
              <a:sym typeface="Calibri"/>
            </a:endParaRPr>
          </a:p>
        </p:txBody>
      </p:sp>
      <p:sp>
        <p:nvSpPr>
          <p:cNvPr id="505" name="Google Shape;505;p67"/>
          <p:cNvSpPr txBox="1">
            <a:spLocks noGrp="1"/>
          </p:cNvSpPr>
          <p:nvPr>
            <p:ph type="title"/>
          </p:nvPr>
        </p:nvSpPr>
        <p:spPr>
          <a:xfrm>
            <a:off x="717176" y="457200"/>
            <a:ext cx="10784400" cy="1026900"/>
          </a:xfrm>
          <a:prstGeom prst="rect">
            <a:avLst/>
          </a:prstGeom>
          <a:noFill/>
          <a:ln>
            <a:noFill/>
          </a:ln>
        </p:spPr>
        <p:txBody>
          <a:bodyPr spcFirstLastPara="1" wrap="square" lIns="91425" tIns="45700" rIns="91425" bIns="45700" anchor="b" anchorCtr="0">
            <a:normAutofit/>
          </a:bodyPr>
          <a:lstStyle>
            <a:lvl1pPr lvl="0" algn="l" rtl="0">
              <a:lnSpc>
                <a:spcPct val="90000"/>
              </a:lnSpc>
              <a:spcBef>
                <a:spcPts val="0"/>
              </a:spcBef>
              <a:spcAft>
                <a:spcPts val="0"/>
              </a:spcAft>
              <a:buClr>
                <a:schemeClr val="accent4"/>
              </a:buClr>
              <a:buSzPts val="4400"/>
              <a:buFont typeface="Calibri"/>
              <a:buNone/>
              <a:defRPr>
                <a:solidFill>
                  <a:schemeClr val="accent4"/>
                </a:solidFill>
              </a:defRPr>
            </a:lvl1pPr>
            <a:lvl2pPr lvl="1" rtl="0">
              <a:spcBef>
                <a:spcPts val="0"/>
              </a:spcBef>
              <a:spcAft>
                <a:spcPts val="0"/>
              </a:spcAft>
              <a:buSzPts val="1500"/>
              <a:buNone/>
              <a:defRPr/>
            </a:lvl2pPr>
            <a:lvl3pPr lvl="2" rtl="0">
              <a:spcBef>
                <a:spcPts val="0"/>
              </a:spcBef>
              <a:spcAft>
                <a:spcPts val="0"/>
              </a:spcAft>
              <a:buSzPts val="1500"/>
              <a:buNone/>
              <a:defRPr/>
            </a:lvl3pPr>
            <a:lvl4pPr lvl="3" rtl="0">
              <a:spcBef>
                <a:spcPts val="0"/>
              </a:spcBef>
              <a:spcAft>
                <a:spcPts val="0"/>
              </a:spcAft>
              <a:buSzPts val="1500"/>
              <a:buNone/>
              <a:defRPr/>
            </a:lvl4pPr>
            <a:lvl5pPr lvl="4" rtl="0">
              <a:spcBef>
                <a:spcPts val="0"/>
              </a:spcBef>
              <a:spcAft>
                <a:spcPts val="0"/>
              </a:spcAft>
              <a:buSzPts val="1500"/>
              <a:buNone/>
              <a:defRPr/>
            </a:lvl5pPr>
            <a:lvl6pPr lvl="5" rtl="0">
              <a:spcBef>
                <a:spcPts val="0"/>
              </a:spcBef>
              <a:spcAft>
                <a:spcPts val="0"/>
              </a:spcAft>
              <a:buSzPts val="1500"/>
              <a:buNone/>
              <a:defRPr/>
            </a:lvl6pPr>
            <a:lvl7pPr lvl="6" rtl="0">
              <a:spcBef>
                <a:spcPts val="0"/>
              </a:spcBef>
              <a:spcAft>
                <a:spcPts val="0"/>
              </a:spcAft>
              <a:buSzPts val="1500"/>
              <a:buNone/>
              <a:defRPr/>
            </a:lvl7pPr>
            <a:lvl8pPr lvl="7" rtl="0">
              <a:spcBef>
                <a:spcPts val="0"/>
              </a:spcBef>
              <a:spcAft>
                <a:spcPts val="0"/>
              </a:spcAft>
              <a:buSzPts val="1500"/>
              <a:buNone/>
              <a:defRPr/>
            </a:lvl8pPr>
            <a:lvl9pPr lvl="8" rtl="0">
              <a:spcBef>
                <a:spcPts val="0"/>
              </a:spcBef>
              <a:spcAft>
                <a:spcPts val="0"/>
              </a:spcAft>
              <a:buSzPts val="1500"/>
              <a:buNone/>
              <a:defRPr/>
            </a:lvl9pPr>
          </a:lstStyle>
          <a:p>
            <a:endParaRPr/>
          </a:p>
        </p:txBody>
      </p:sp>
      <p:sp>
        <p:nvSpPr>
          <p:cNvPr id="506" name="Google Shape;506;p67"/>
          <p:cNvSpPr txBox="1"/>
          <p:nvPr/>
        </p:nvSpPr>
        <p:spPr>
          <a:xfrm>
            <a:off x="717176" y="6188049"/>
            <a:ext cx="7647300" cy="2769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200">
                <a:solidFill>
                  <a:srgbClr val="595959"/>
                </a:solidFill>
                <a:latin typeface="Calibri"/>
                <a:ea typeface="Calibri"/>
                <a:cs typeface="Calibri"/>
                <a:sym typeface="Calibri"/>
              </a:rPr>
              <a:t>Oregon Department of Education</a:t>
            </a:r>
            <a:endParaRPr sz="1500"/>
          </a:p>
        </p:txBody>
      </p:sp>
      <p:sp>
        <p:nvSpPr>
          <p:cNvPr id="507" name="Google Shape;507;p67"/>
          <p:cNvSpPr txBox="1">
            <a:spLocks noGrp="1"/>
          </p:cNvSpPr>
          <p:nvPr>
            <p:ph type="sldNum" idx="12"/>
          </p:nvPr>
        </p:nvSpPr>
        <p:spPr>
          <a:xfrm>
            <a:off x="8610600" y="6139793"/>
            <a:ext cx="2891100" cy="365100"/>
          </a:xfrm>
          <a:prstGeom prst="rect">
            <a:avLst/>
          </a:prstGeom>
          <a:noFill/>
          <a:ln>
            <a:noFill/>
          </a:ln>
        </p:spPr>
        <p:txBody>
          <a:bodyPr spcFirstLastPara="1" wrap="square" lIns="91425" tIns="45700" rIns="91425" bIns="45700"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showMasterSp="0" matchingName="Gold_9-Blank">
  <p:cSld name="Gold_9-Blank">
    <p:bg>
      <p:bgPr>
        <a:solidFill>
          <a:schemeClr val="accent4"/>
        </a:solidFill>
        <a:effectLst/>
      </p:bgPr>
    </p:bg>
    <p:spTree>
      <p:nvGrpSpPr>
        <p:cNvPr id="1" name="Shape 508"/>
        <p:cNvGrpSpPr/>
        <p:nvPr/>
      </p:nvGrpSpPr>
      <p:grpSpPr>
        <a:xfrm>
          <a:off x="0" y="0"/>
          <a:ext cx="0" cy="0"/>
          <a:chOff x="0" y="0"/>
          <a:chExt cx="0" cy="0"/>
        </a:xfrm>
      </p:grpSpPr>
      <p:sp>
        <p:nvSpPr>
          <p:cNvPr id="509" name="Google Shape;509;p68"/>
          <p:cNvSpPr/>
          <p:nvPr/>
        </p:nvSpPr>
        <p:spPr>
          <a:xfrm>
            <a:off x="206188" y="215153"/>
            <a:ext cx="11774700" cy="6432300"/>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r>
              <a:rPr lang="en-US" sz="1900">
                <a:solidFill>
                  <a:schemeClr val="lt1"/>
                </a:solidFill>
                <a:latin typeface="Calibri"/>
                <a:ea typeface="Calibri"/>
                <a:cs typeface="Calibri"/>
                <a:sym typeface="Calibri"/>
              </a:rPr>
              <a:t>v</a:t>
            </a:r>
            <a:endParaRPr sz="1500"/>
          </a:p>
        </p:txBody>
      </p:sp>
      <p:sp>
        <p:nvSpPr>
          <p:cNvPr id="510" name="Google Shape;510;p68"/>
          <p:cNvSpPr txBox="1">
            <a:spLocks noGrp="1"/>
          </p:cNvSpPr>
          <p:nvPr>
            <p:ph type="body" idx="1"/>
          </p:nvPr>
        </p:nvSpPr>
        <p:spPr>
          <a:xfrm>
            <a:off x="717176" y="659958"/>
            <a:ext cx="10784400" cy="5398800"/>
          </a:xfrm>
          <a:prstGeom prst="rect">
            <a:avLst/>
          </a:prstGeom>
          <a:noFill/>
          <a:ln>
            <a:noFill/>
          </a:ln>
        </p:spPr>
        <p:txBody>
          <a:bodyPr spcFirstLastPara="1" wrap="square" lIns="91425" tIns="45700" rIns="91425" bIns="45700" anchor="t" anchorCtr="0">
            <a:normAutofit/>
          </a:bodyPr>
          <a:lstStyle>
            <a:lvl1pPr marL="457200" lvl="0" indent="-349250" algn="l" rtl="0">
              <a:lnSpc>
                <a:spcPct val="90000"/>
              </a:lnSpc>
              <a:spcBef>
                <a:spcPts val="1100"/>
              </a:spcBef>
              <a:spcAft>
                <a:spcPts val="0"/>
              </a:spcAft>
              <a:buClr>
                <a:schemeClr val="dk1"/>
              </a:buClr>
              <a:buSzPts val="1900"/>
              <a:buChar char="•"/>
              <a:defRPr/>
            </a:lvl1pPr>
            <a:lvl2pPr marL="914400" lvl="1" indent="-349250" algn="l" rtl="0">
              <a:lnSpc>
                <a:spcPct val="90000"/>
              </a:lnSpc>
              <a:spcBef>
                <a:spcPts val="500"/>
              </a:spcBef>
              <a:spcAft>
                <a:spcPts val="0"/>
              </a:spcAft>
              <a:buClr>
                <a:schemeClr val="dk1"/>
              </a:buClr>
              <a:buSzPts val="1900"/>
              <a:buChar char="•"/>
              <a:defRPr/>
            </a:lvl2pPr>
            <a:lvl3pPr marL="1371600" lvl="2" indent="-349250" algn="l" rtl="0">
              <a:lnSpc>
                <a:spcPct val="90000"/>
              </a:lnSpc>
              <a:spcBef>
                <a:spcPts val="500"/>
              </a:spcBef>
              <a:spcAft>
                <a:spcPts val="0"/>
              </a:spcAft>
              <a:buClr>
                <a:schemeClr val="dk1"/>
              </a:buClr>
              <a:buSzPts val="1900"/>
              <a:buChar char="•"/>
              <a:defRPr/>
            </a:lvl3pPr>
            <a:lvl4pPr marL="1828800" lvl="3" indent="-349250" algn="l" rtl="0">
              <a:lnSpc>
                <a:spcPct val="90000"/>
              </a:lnSpc>
              <a:spcBef>
                <a:spcPts val="500"/>
              </a:spcBef>
              <a:spcAft>
                <a:spcPts val="0"/>
              </a:spcAft>
              <a:buClr>
                <a:schemeClr val="dk1"/>
              </a:buClr>
              <a:buSzPts val="1900"/>
              <a:buChar char="•"/>
              <a:defRPr/>
            </a:lvl4pPr>
            <a:lvl5pPr marL="2286000" lvl="4" indent="-349250" algn="l" rtl="0">
              <a:lnSpc>
                <a:spcPct val="90000"/>
              </a:lnSpc>
              <a:spcBef>
                <a:spcPts val="500"/>
              </a:spcBef>
              <a:spcAft>
                <a:spcPts val="0"/>
              </a:spcAft>
              <a:buClr>
                <a:schemeClr val="dk1"/>
              </a:buClr>
              <a:buSzPts val="1900"/>
              <a:buChar char="•"/>
              <a:defRPr/>
            </a:lvl5pPr>
            <a:lvl6pPr marL="2743200" lvl="5" indent="-349250" algn="l" rtl="0">
              <a:lnSpc>
                <a:spcPct val="90000"/>
              </a:lnSpc>
              <a:spcBef>
                <a:spcPts val="500"/>
              </a:spcBef>
              <a:spcAft>
                <a:spcPts val="0"/>
              </a:spcAft>
              <a:buClr>
                <a:schemeClr val="dk1"/>
              </a:buClr>
              <a:buSzPts val="1900"/>
              <a:buChar char="•"/>
              <a:defRPr/>
            </a:lvl6pPr>
            <a:lvl7pPr marL="3200400" lvl="6" indent="-349250" algn="l" rtl="0">
              <a:lnSpc>
                <a:spcPct val="90000"/>
              </a:lnSpc>
              <a:spcBef>
                <a:spcPts val="500"/>
              </a:spcBef>
              <a:spcAft>
                <a:spcPts val="0"/>
              </a:spcAft>
              <a:buClr>
                <a:schemeClr val="dk1"/>
              </a:buClr>
              <a:buSzPts val="1900"/>
              <a:buChar char="•"/>
              <a:defRPr/>
            </a:lvl7pPr>
            <a:lvl8pPr marL="3657600" lvl="7" indent="-349250" algn="l" rtl="0">
              <a:lnSpc>
                <a:spcPct val="90000"/>
              </a:lnSpc>
              <a:spcBef>
                <a:spcPts val="500"/>
              </a:spcBef>
              <a:spcAft>
                <a:spcPts val="0"/>
              </a:spcAft>
              <a:buClr>
                <a:schemeClr val="dk1"/>
              </a:buClr>
              <a:buSzPts val="1900"/>
              <a:buChar char="•"/>
              <a:defRPr/>
            </a:lvl8pPr>
            <a:lvl9pPr marL="4114800" lvl="8" indent="-349250" algn="l" rtl="0">
              <a:lnSpc>
                <a:spcPct val="90000"/>
              </a:lnSpc>
              <a:spcBef>
                <a:spcPts val="500"/>
              </a:spcBef>
              <a:spcAft>
                <a:spcPts val="0"/>
              </a:spcAft>
              <a:buClr>
                <a:schemeClr val="dk1"/>
              </a:buClr>
              <a:buSzPts val="1900"/>
              <a:buChar char="•"/>
              <a:defRPr/>
            </a:lvl9pPr>
          </a:lstStyle>
          <a:p>
            <a:endParaRPr/>
          </a:p>
        </p:txBody>
      </p:sp>
      <p:sp>
        <p:nvSpPr>
          <p:cNvPr id="511" name="Google Shape;511;p68"/>
          <p:cNvSpPr txBox="1"/>
          <p:nvPr/>
        </p:nvSpPr>
        <p:spPr>
          <a:xfrm>
            <a:off x="717176" y="6188049"/>
            <a:ext cx="7647300" cy="2769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200">
                <a:solidFill>
                  <a:srgbClr val="595959"/>
                </a:solidFill>
                <a:latin typeface="Calibri"/>
                <a:ea typeface="Calibri"/>
                <a:cs typeface="Calibri"/>
                <a:sym typeface="Calibri"/>
              </a:rPr>
              <a:t>Oregon Department of Education</a:t>
            </a:r>
            <a:endParaRPr sz="1500"/>
          </a:p>
        </p:txBody>
      </p:sp>
      <p:sp>
        <p:nvSpPr>
          <p:cNvPr id="512" name="Google Shape;512;p68"/>
          <p:cNvSpPr txBox="1">
            <a:spLocks noGrp="1"/>
          </p:cNvSpPr>
          <p:nvPr>
            <p:ph type="sldNum" idx="12"/>
          </p:nvPr>
        </p:nvSpPr>
        <p:spPr>
          <a:xfrm>
            <a:off x="8610600" y="6139793"/>
            <a:ext cx="2891100" cy="365100"/>
          </a:xfrm>
          <a:prstGeom prst="rect">
            <a:avLst/>
          </a:prstGeom>
          <a:noFill/>
          <a:ln>
            <a:noFill/>
          </a:ln>
        </p:spPr>
        <p:txBody>
          <a:bodyPr spcFirstLastPara="1" wrap="square" lIns="91425" tIns="45700" rIns="91425" bIns="45700"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showMasterSp="0" matchingName="Gold_10-Large Type">
  <p:cSld name="Gold_10-Large Type">
    <p:bg>
      <p:bgPr>
        <a:solidFill>
          <a:schemeClr val="accent4"/>
        </a:solidFill>
        <a:effectLst/>
      </p:bgPr>
    </p:bg>
    <p:spTree>
      <p:nvGrpSpPr>
        <p:cNvPr id="1" name="Shape 513"/>
        <p:cNvGrpSpPr/>
        <p:nvPr/>
      </p:nvGrpSpPr>
      <p:grpSpPr>
        <a:xfrm>
          <a:off x="0" y="0"/>
          <a:ext cx="0" cy="0"/>
          <a:chOff x="0" y="0"/>
          <a:chExt cx="0" cy="0"/>
        </a:xfrm>
      </p:grpSpPr>
      <p:sp>
        <p:nvSpPr>
          <p:cNvPr id="514" name="Google Shape;514;p69"/>
          <p:cNvSpPr/>
          <p:nvPr/>
        </p:nvSpPr>
        <p:spPr>
          <a:xfrm>
            <a:off x="206188" y="215153"/>
            <a:ext cx="11774700" cy="6432300"/>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900">
              <a:solidFill>
                <a:schemeClr val="lt1"/>
              </a:solidFill>
              <a:latin typeface="Calibri"/>
              <a:ea typeface="Calibri"/>
              <a:cs typeface="Calibri"/>
              <a:sym typeface="Calibri"/>
            </a:endParaRPr>
          </a:p>
        </p:txBody>
      </p:sp>
      <p:pic>
        <p:nvPicPr>
          <p:cNvPr id="515" name="Google Shape;515;p69" descr="Decorative line break"/>
          <p:cNvPicPr preferRelativeResize="0"/>
          <p:nvPr/>
        </p:nvPicPr>
        <p:blipFill rotWithShape="1">
          <a:blip r:embed="rId2">
            <a:alphaModFix/>
          </a:blip>
          <a:srcRect/>
          <a:stretch/>
        </p:blipFill>
        <p:spPr>
          <a:xfrm>
            <a:off x="5452870" y="3848895"/>
            <a:ext cx="1286259" cy="24384"/>
          </a:xfrm>
          <a:prstGeom prst="rect">
            <a:avLst/>
          </a:prstGeom>
          <a:noFill/>
          <a:ln>
            <a:noFill/>
          </a:ln>
        </p:spPr>
      </p:pic>
      <p:sp>
        <p:nvSpPr>
          <p:cNvPr id="516" name="Google Shape;516;p69"/>
          <p:cNvSpPr txBox="1">
            <a:spLocks noGrp="1"/>
          </p:cNvSpPr>
          <p:nvPr>
            <p:ph type="ctrTitle"/>
          </p:nvPr>
        </p:nvSpPr>
        <p:spPr>
          <a:xfrm>
            <a:off x="1524000" y="1499125"/>
            <a:ext cx="9144000" cy="2387700"/>
          </a:xfrm>
          <a:prstGeom prst="rect">
            <a:avLst/>
          </a:prstGeom>
          <a:noFill/>
          <a:ln>
            <a:noFill/>
          </a:ln>
        </p:spPr>
        <p:txBody>
          <a:bodyPr spcFirstLastPara="1" wrap="square" lIns="91425" tIns="45700" rIns="91425" bIns="45700" anchor="b" anchorCtr="0">
            <a:noAutofit/>
          </a:bodyPr>
          <a:lstStyle>
            <a:lvl1pPr lvl="0" algn="ctr" rtl="0">
              <a:lnSpc>
                <a:spcPct val="90000"/>
              </a:lnSpc>
              <a:spcBef>
                <a:spcPts val="0"/>
              </a:spcBef>
              <a:spcAft>
                <a:spcPts val="0"/>
              </a:spcAft>
              <a:buClr>
                <a:schemeClr val="accent4"/>
              </a:buClr>
              <a:buSzPts val="12000"/>
              <a:buFont typeface="Calibri"/>
              <a:buNone/>
              <a:defRPr sz="12000">
                <a:solidFill>
                  <a:schemeClr val="accent4"/>
                </a:solidFill>
              </a:defRPr>
            </a:lvl1pPr>
            <a:lvl2pPr lvl="1" rtl="0">
              <a:spcBef>
                <a:spcPts val="0"/>
              </a:spcBef>
              <a:spcAft>
                <a:spcPts val="0"/>
              </a:spcAft>
              <a:buSzPts val="1500"/>
              <a:buNone/>
              <a:defRPr/>
            </a:lvl2pPr>
            <a:lvl3pPr lvl="2" rtl="0">
              <a:spcBef>
                <a:spcPts val="0"/>
              </a:spcBef>
              <a:spcAft>
                <a:spcPts val="0"/>
              </a:spcAft>
              <a:buSzPts val="1500"/>
              <a:buNone/>
              <a:defRPr/>
            </a:lvl3pPr>
            <a:lvl4pPr lvl="3" rtl="0">
              <a:spcBef>
                <a:spcPts val="0"/>
              </a:spcBef>
              <a:spcAft>
                <a:spcPts val="0"/>
              </a:spcAft>
              <a:buSzPts val="1500"/>
              <a:buNone/>
              <a:defRPr/>
            </a:lvl4pPr>
            <a:lvl5pPr lvl="4" rtl="0">
              <a:spcBef>
                <a:spcPts val="0"/>
              </a:spcBef>
              <a:spcAft>
                <a:spcPts val="0"/>
              </a:spcAft>
              <a:buSzPts val="1500"/>
              <a:buNone/>
              <a:defRPr/>
            </a:lvl5pPr>
            <a:lvl6pPr lvl="5" rtl="0">
              <a:spcBef>
                <a:spcPts val="0"/>
              </a:spcBef>
              <a:spcAft>
                <a:spcPts val="0"/>
              </a:spcAft>
              <a:buSzPts val="1500"/>
              <a:buNone/>
              <a:defRPr/>
            </a:lvl6pPr>
            <a:lvl7pPr lvl="6" rtl="0">
              <a:spcBef>
                <a:spcPts val="0"/>
              </a:spcBef>
              <a:spcAft>
                <a:spcPts val="0"/>
              </a:spcAft>
              <a:buSzPts val="1500"/>
              <a:buNone/>
              <a:defRPr/>
            </a:lvl7pPr>
            <a:lvl8pPr lvl="7" rtl="0">
              <a:spcBef>
                <a:spcPts val="0"/>
              </a:spcBef>
              <a:spcAft>
                <a:spcPts val="0"/>
              </a:spcAft>
              <a:buSzPts val="1500"/>
              <a:buNone/>
              <a:defRPr/>
            </a:lvl8pPr>
            <a:lvl9pPr lvl="8" rtl="0">
              <a:spcBef>
                <a:spcPts val="0"/>
              </a:spcBef>
              <a:spcAft>
                <a:spcPts val="0"/>
              </a:spcAft>
              <a:buSzPts val="1500"/>
              <a:buNone/>
              <a:defRPr/>
            </a:lvl9pPr>
          </a:lstStyle>
          <a:p>
            <a:endParaRPr/>
          </a:p>
        </p:txBody>
      </p:sp>
      <p:sp>
        <p:nvSpPr>
          <p:cNvPr id="517" name="Google Shape;517;p69"/>
          <p:cNvSpPr txBox="1">
            <a:spLocks noGrp="1"/>
          </p:cNvSpPr>
          <p:nvPr>
            <p:ph type="subTitle" idx="1"/>
          </p:nvPr>
        </p:nvSpPr>
        <p:spPr>
          <a:xfrm>
            <a:off x="1524000" y="4003184"/>
            <a:ext cx="9144000" cy="880500"/>
          </a:xfrm>
          <a:prstGeom prst="rect">
            <a:avLst/>
          </a:prstGeom>
          <a:noFill/>
          <a:ln>
            <a:noFill/>
          </a:ln>
        </p:spPr>
        <p:txBody>
          <a:bodyPr spcFirstLastPara="1" wrap="square" lIns="91425" tIns="45700" rIns="91425" bIns="45700" anchor="t" anchorCtr="0">
            <a:normAutofit/>
          </a:bodyPr>
          <a:lstStyle>
            <a:lvl1pPr lvl="0" algn="ctr" rtl="0">
              <a:lnSpc>
                <a:spcPct val="90000"/>
              </a:lnSpc>
              <a:spcBef>
                <a:spcPts val="1100"/>
              </a:spcBef>
              <a:spcAft>
                <a:spcPts val="0"/>
              </a:spcAft>
              <a:buClr>
                <a:schemeClr val="accent4"/>
              </a:buClr>
              <a:buSzPts val="2400"/>
              <a:buNone/>
              <a:defRPr sz="2400">
                <a:solidFill>
                  <a:schemeClr val="accent4"/>
                </a:solidFill>
              </a:defRPr>
            </a:lvl1pPr>
            <a:lvl2pPr lvl="1" algn="ctr" rtl="0">
              <a:lnSpc>
                <a:spcPct val="90000"/>
              </a:lnSpc>
              <a:spcBef>
                <a:spcPts val="500"/>
              </a:spcBef>
              <a:spcAft>
                <a:spcPts val="0"/>
              </a:spcAft>
              <a:buClr>
                <a:schemeClr val="dk1"/>
              </a:buClr>
              <a:buSzPts val="2000"/>
              <a:buNone/>
              <a:defRPr sz="2000"/>
            </a:lvl2pPr>
            <a:lvl3pPr lvl="2" algn="ctr" rtl="0">
              <a:lnSpc>
                <a:spcPct val="90000"/>
              </a:lnSpc>
              <a:spcBef>
                <a:spcPts val="500"/>
              </a:spcBef>
              <a:spcAft>
                <a:spcPts val="0"/>
              </a:spcAft>
              <a:buClr>
                <a:schemeClr val="dk1"/>
              </a:buClr>
              <a:buSzPts val="1900"/>
              <a:buNone/>
              <a:defRPr sz="1900"/>
            </a:lvl3pPr>
            <a:lvl4pPr lvl="3" algn="ctr" rtl="0">
              <a:lnSpc>
                <a:spcPct val="90000"/>
              </a:lnSpc>
              <a:spcBef>
                <a:spcPts val="500"/>
              </a:spcBef>
              <a:spcAft>
                <a:spcPts val="0"/>
              </a:spcAft>
              <a:buClr>
                <a:schemeClr val="dk1"/>
              </a:buClr>
              <a:buSzPts val="1600"/>
              <a:buNone/>
              <a:defRPr sz="1600"/>
            </a:lvl4pPr>
            <a:lvl5pPr lvl="4" algn="ctr" rtl="0">
              <a:lnSpc>
                <a:spcPct val="90000"/>
              </a:lnSpc>
              <a:spcBef>
                <a:spcPts val="500"/>
              </a:spcBef>
              <a:spcAft>
                <a:spcPts val="0"/>
              </a:spcAft>
              <a:buClr>
                <a:schemeClr val="dk1"/>
              </a:buClr>
              <a:buSzPts val="1600"/>
              <a:buNone/>
              <a:defRPr sz="1600"/>
            </a:lvl5pPr>
            <a:lvl6pPr lvl="5" algn="ctr" rtl="0">
              <a:lnSpc>
                <a:spcPct val="90000"/>
              </a:lnSpc>
              <a:spcBef>
                <a:spcPts val="500"/>
              </a:spcBef>
              <a:spcAft>
                <a:spcPts val="0"/>
              </a:spcAft>
              <a:buClr>
                <a:schemeClr val="dk1"/>
              </a:buClr>
              <a:buSzPts val="1600"/>
              <a:buNone/>
              <a:defRPr sz="1600"/>
            </a:lvl6pPr>
            <a:lvl7pPr lvl="6" algn="ctr" rtl="0">
              <a:lnSpc>
                <a:spcPct val="90000"/>
              </a:lnSpc>
              <a:spcBef>
                <a:spcPts val="500"/>
              </a:spcBef>
              <a:spcAft>
                <a:spcPts val="0"/>
              </a:spcAft>
              <a:buClr>
                <a:schemeClr val="dk1"/>
              </a:buClr>
              <a:buSzPts val="1600"/>
              <a:buNone/>
              <a:defRPr sz="1600"/>
            </a:lvl7pPr>
            <a:lvl8pPr lvl="7" algn="ctr" rtl="0">
              <a:lnSpc>
                <a:spcPct val="90000"/>
              </a:lnSpc>
              <a:spcBef>
                <a:spcPts val="500"/>
              </a:spcBef>
              <a:spcAft>
                <a:spcPts val="0"/>
              </a:spcAft>
              <a:buClr>
                <a:schemeClr val="dk1"/>
              </a:buClr>
              <a:buSzPts val="1600"/>
              <a:buNone/>
              <a:defRPr sz="1600"/>
            </a:lvl8pPr>
            <a:lvl9pPr lvl="8" algn="ctr" rtl="0">
              <a:lnSpc>
                <a:spcPct val="90000"/>
              </a:lnSpc>
              <a:spcBef>
                <a:spcPts val="500"/>
              </a:spcBef>
              <a:spcAft>
                <a:spcPts val="0"/>
              </a:spcAft>
              <a:buClr>
                <a:schemeClr val="dk1"/>
              </a:buClr>
              <a:buSzPts val="1600"/>
              <a:buNone/>
              <a:defRPr sz="1600"/>
            </a:lvl9pPr>
          </a:lstStyle>
          <a:p>
            <a:endParaRPr/>
          </a:p>
        </p:txBody>
      </p:sp>
      <p:sp>
        <p:nvSpPr>
          <p:cNvPr id="518" name="Google Shape;518;p69"/>
          <p:cNvSpPr txBox="1"/>
          <p:nvPr/>
        </p:nvSpPr>
        <p:spPr>
          <a:xfrm>
            <a:off x="717176" y="6188049"/>
            <a:ext cx="7647300" cy="2769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200">
                <a:solidFill>
                  <a:srgbClr val="595959"/>
                </a:solidFill>
                <a:latin typeface="Calibri"/>
                <a:ea typeface="Calibri"/>
                <a:cs typeface="Calibri"/>
                <a:sym typeface="Calibri"/>
              </a:rPr>
              <a:t>Oregon Department of Education</a:t>
            </a:r>
            <a:endParaRPr sz="1500"/>
          </a:p>
        </p:txBody>
      </p:sp>
      <p:sp>
        <p:nvSpPr>
          <p:cNvPr id="519" name="Google Shape;519;p69"/>
          <p:cNvSpPr txBox="1">
            <a:spLocks noGrp="1"/>
          </p:cNvSpPr>
          <p:nvPr>
            <p:ph type="sldNum" idx="12"/>
          </p:nvPr>
        </p:nvSpPr>
        <p:spPr>
          <a:xfrm>
            <a:off x="8610600" y="6139793"/>
            <a:ext cx="2891100" cy="365100"/>
          </a:xfrm>
          <a:prstGeom prst="rect">
            <a:avLst/>
          </a:prstGeom>
          <a:noFill/>
          <a:ln>
            <a:noFill/>
          </a:ln>
        </p:spPr>
        <p:txBody>
          <a:bodyPr spcFirstLastPara="1" wrap="square" lIns="91425" tIns="45700" rIns="91425" bIns="45700"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showMasterSp="0" matchingName="Gold_11-Follow Us">
  <p:cSld name="Gold_11-Follow Us">
    <p:bg>
      <p:bgPr>
        <a:solidFill>
          <a:schemeClr val="accent4"/>
        </a:solidFill>
        <a:effectLst/>
      </p:bgPr>
    </p:bg>
    <p:spTree>
      <p:nvGrpSpPr>
        <p:cNvPr id="1" name="Shape 520"/>
        <p:cNvGrpSpPr/>
        <p:nvPr/>
      </p:nvGrpSpPr>
      <p:grpSpPr>
        <a:xfrm>
          <a:off x="0" y="0"/>
          <a:ext cx="0" cy="0"/>
          <a:chOff x="0" y="0"/>
          <a:chExt cx="0" cy="0"/>
        </a:xfrm>
      </p:grpSpPr>
      <p:sp>
        <p:nvSpPr>
          <p:cNvPr id="521" name="Google Shape;521;p70"/>
          <p:cNvSpPr/>
          <p:nvPr/>
        </p:nvSpPr>
        <p:spPr>
          <a:xfrm>
            <a:off x="206188" y="215153"/>
            <a:ext cx="11774700" cy="6432300"/>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900">
              <a:solidFill>
                <a:schemeClr val="lt1"/>
              </a:solidFill>
              <a:latin typeface="Calibri"/>
              <a:ea typeface="Calibri"/>
              <a:cs typeface="Calibri"/>
              <a:sym typeface="Calibri"/>
            </a:endParaRPr>
          </a:p>
        </p:txBody>
      </p:sp>
      <p:pic>
        <p:nvPicPr>
          <p:cNvPr id="522" name="Google Shape;522;p70" descr="Decorative line break"/>
          <p:cNvPicPr preferRelativeResize="0"/>
          <p:nvPr/>
        </p:nvPicPr>
        <p:blipFill rotWithShape="1">
          <a:blip r:embed="rId2">
            <a:alphaModFix/>
          </a:blip>
          <a:srcRect/>
          <a:stretch/>
        </p:blipFill>
        <p:spPr>
          <a:xfrm>
            <a:off x="5452870" y="3848895"/>
            <a:ext cx="1286259" cy="24384"/>
          </a:xfrm>
          <a:prstGeom prst="rect">
            <a:avLst/>
          </a:prstGeom>
          <a:noFill/>
          <a:ln>
            <a:noFill/>
          </a:ln>
        </p:spPr>
      </p:pic>
      <p:sp>
        <p:nvSpPr>
          <p:cNvPr id="523" name="Google Shape;523;p70"/>
          <p:cNvSpPr txBox="1">
            <a:spLocks noGrp="1"/>
          </p:cNvSpPr>
          <p:nvPr>
            <p:ph type="ctrTitle"/>
          </p:nvPr>
        </p:nvSpPr>
        <p:spPr>
          <a:xfrm>
            <a:off x="1524000" y="1499125"/>
            <a:ext cx="9144000" cy="2387700"/>
          </a:xfrm>
          <a:prstGeom prst="rect">
            <a:avLst/>
          </a:prstGeom>
          <a:noFill/>
          <a:ln>
            <a:noFill/>
          </a:ln>
        </p:spPr>
        <p:txBody>
          <a:bodyPr spcFirstLastPara="1" wrap="square" lIns="91425" tIns="45700" rIns="91425" bIns="45700" anchor="b" anchorCtr="0">
            <a:noAutofit/>
          </a:bodyPr>
          <a:lstStyle>
            <a:lvl1pPr lvl="0" algn="ctr" rtl="0">
              <a:lnSpc>
                <a:spcPct val="90000"/>
              </a:lnSpc>
              <a:spcBef>
                <a:spcPts val="0"/>
              </a:spcBef>
              <a:spcAft>
                <a:spcPts val="0"/>
              </a:spcAft>
              <a:buClr>
                <a:schemeClr val="accent4"/>
              </a:buClr>
              <a:buSzPts val="12000"/>
              <a:buFont typeface="Calibri"/>
              <a:buNone/>
              <a:defRPr sz="12000">
                <a:solidFill>
                  <a:schemeClr val="accent4"/>
                </a:solidFill>
              </a:defRPr>
            </a:lvl1pPr>
            <a:lvl2pPr lvl="1" rtl="0">
              <a:spcBef>
                <a:spcPts val="0"/>
              </a:spcBef>
              <a:spcAft>
                <a:spcPts val="0"/>
              </a:spcAft>
              <a:buSzPts val="1500"/>
              <a:buNone/>
              <a:defRPr/>
            </a:lvl2pPr>
            <a:lvl3pPr lvl="2" rtl="0">
              <a:spcBef>
                <a:spcPts val="0"/>
              </a:spcBef>
              <a:spcAft>
                <a:spcPts val="0"/>
              </a:spcAft>
              <a:buSzPts val="1500"/>
              <a:buNone/>
              <a:defRPr/>
            </a:lvl3pPr>
            <a:lvl4pPr lvl="3" rtl="0">
              <a:spcBef>
                <a:spcPts val="0"/>
              </a:spcBef>
              <a:spcAft>
                <a:spcPts val="0"/>
              </a:spcAft>
              <a:buSzPts val="1500"/>
              <a:buNone/>
              <a:defRPr/>
            </a:lvl4pPr>
            <a:lvl5pPr lvl="4" rtl="0">
              <a:spcBef>
                <a:spcPts val="0"/>
              </a:spcBef>
              <a:spcAft>
                <a:spcPts val="0"/>
              </a:spcAft>
              <a:buSzPts val="1500"/>
              <a:buNone/>
              <a:defRPr/>
            </a:lvl5pPr>
            <a:lvl6pPr lvl="5" rtl="0">
              <a:spcBef>
                <a:spcPts val="0"/>
              </a:spcBef>
              <a:spcAft>
                <a:spcPts val="0"/>
              </a:spcAft>
              <a:buSzPts val="1500"/>
              <a:buNone/>
              <a:defRPr/>
            </a:lvl6pPr>
            <a:lvl7pPr lvl="6" rtl="0">
              <a:spcBef>
                <a:spcPts val="0"/>
              </a:spcBef>
              <a:spcAft>
                <a:spcPts val="0"/>
              </a:spcAft>
              <a:buSzPts val="1500"/>
              <a:buNone/>
              <a:defRPr/>
            </a:lvl7pPr>
            <a:lvl8pPr lvl="7" rtl="0">
              <a:spcBef>
                <a:spcPts val="0"/>
              </a:spcBef>
              <a:spcAft>
                <a:spcPts val="0"/>
              </a:spcAft>
              <a:buSzPts val="1500"/>
              <a:buNone/>
              <a:defRPr/>
            </a:lvl8pPr>
            <a:lvl9pPr lvl="8" rtl="0">
              <a:spcBef>
                <a:spcPts val="0"/>
              </a:spcBef>
              <a:spcAft>
                <a:spcPts val="0"/>
              </a:spcAft>
              <a:buSzPts val="1500"/>
              <a:buNone/>
              <a:defRPr/>
            </a:lvl9pPr>
          </a:lstStyle>
          <a:p>
            <a:endParaRPr/>
          </a:p>
        </p:txBody>
      </p:sp>
      <p:pic>
        <p:nvPicPr>
          <p:cNvPr id="524" name="Google Shape;524;p70" descr="Twitter icon"/>
          <p:cNvPicPr preferRelativeResize="0"/>
          <p:nvPr/>
        </p:nvPicPr>
        <p:blipFill rotWithShape="1">
          <a:blip r:embed="rId3">
            <a:alphaModFix/>
          </a:blip>
          <a:srcRect/>
          <a:stretch/>
        </p:blipFill>
        <p:spPr>
          <a:xfrm>
            <a:off x="2718290" y="4043402"/>
            <a:ext cx="500040" cy="500040"/>
          </a:xfrm>
          <a:prstGeom prst="rect">
            <a:avLst/>
          </a:prstGeom>
          <a:noFill/>
          <a:ln>
            <a:noFill/>
          </a:ln>
        </p:spPr>
      </p:pic>
      <p:pic>
        <p:nvPicPr>
          <p:cNvPr id="525" name="Google Shape;525;p70" descr="Facebook icon"/>
          <p:cNvPicPr preferRelativeResize="0"/>
          <p:nvPr/>
        </p:nvPicPr>
        <p:blipFill rotWithShape="1">
          <a:blip r:embed="rId4">
            <a:alphaModFix/>
          </a:blip>
          <a:srcRect/>
          <a:stretch/>
        </p:blipFill>
        <p:spPr>
          <a:xfrm>
            <a:off x="9024960" y="4043402"/>
            <a:ext cx="500040" cy="500040"/>
          </a:xfrm>
          <a:prstGeom prst="rect">
            <a:avLst/>
          </a:prstGeom>
          <a:noFill/>
          <a:ln>
            <a:noFill/>
          </a:ln>
        </p:spPr>
      </p:pic>
      <p:sp>
        <p:nvSpPr>
          <p:cNvPr id="526" name="Google Shape;526;p70"/>
          <p:cNvSpPr txBox="1"/>
          <p:nvPr/>
        </p:nvSpPr>
        <p:spPr>
          <a:xfrm>
            <a:off x="2718290" y="4043402"/>
            <a:ext cx="6806700" cy="46170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chemeClr val="accent1"/>
              </a:buClr>
              <a:buSzPts val="2400"/>
              <a:buFont typeface="Calibri"/>
              <a:buNone/>
            </a:pPr>
            <a:r>
              <a:rPr lang="en-US" sz="2400">
                <a:solidFill>
                  <a:schemeClr val="accent1"/>
                </a:solidFill>
                <a:latin typeface="Calibri"/>
                <a:ea typeface="Calibri"/>
                <a:cs typeface="Calibri"/>
                <a:sym typeface="Calibri"/>
              </a:rPr>
              <a:t>twitter.com/ORDeptEd | fb.com/ORDeptEd</a:t>
            </a:r>
            <a:endParaRPr sz="2400">
              <a:solidFill>
                <a:schemeClr val="accent1"/>
              </a:solidFill>
              <a:latin typeface="Calibri"/>
              <a:ea typeface="Calibri"/>
              <a:cs typeface="Calibri"/>
              <a:sym typeface="Calibri"/>
            </a:endParaRPr>
          </a:p>
        </p:txBody>
      </p:sp>
      <p:sp>
        <p:nvSpPr>
          <p:cNvPr id="527" name="Google Shape;527;p70"/>
          <p:cNvSpPr txBox="1"/>
          <p:nvPr/>
        </p:nvSpPr>
        <p:spPr>
          <a:xfrm>
            <a:off x="717176" y="6188049"/>
            <a:ext cx="7647300" cy="2769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200">
                <a:solidFill>
                  <a:srgbClr val="595959"/>
                </a:solidFill>
                <a:latin typeface="Calibri"/>
                <a:ea typeface="Calibri"/>
                <a:cs typeface="Calibri"/>
                <a:sym typeface="Calibri"/>
              </a:rPr>
              <a:t>Oregon Department of Education</a:t>
            </a:r>
            <a:endParaRPr sz="1500"/>
          </a:p>
        </p:txBody>
      </p:sp>
      <p:sp>
        <p:nvSpPr>
          <p:cNvPr id="528" name="Google Shape;528;p70"/>
          <p:cNvSpPr txBox="1">
            <a:spLocks noGrp="1"/>
          </p:cNvSpPr>
          <p:nvPr>
            <p:ph type="sldNum" idx="12"/>
          </p:nvPr>
        </p:nvSpPr>
        <p:spPr>
          <a:xfrm>
            <a:off x="8610600" y="6139793"/>
            <a:ext cx="2891100" cy="365100"/>
          </a:xfrm>
          <a:prstGeom prst="rect">
            <a:avLst/>
          </a:prstGeom>
          <a:noFill/>
          <a:ln>
            <a:noFill/>
          </a:ln>
        </p:spPr>
        <p:txBody>
          <a:bodyPr spcFirstLastPara="1" wrap="square" lIns="91425" tIns="45700" rIns="91425" bIns="45700"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showMasterSp="0" matchingName="Orange_1-Title Slide">
  <p:cSld name="Orange_1-Title Slide">
    <p:bg>
      <p:bgPr>
        <a:solidFill>
          <a:schemeClr val="accent3"/>
        </a:solidFill>
        <a:effectLst/>
      </p:bgPr>
    </p:bg>
    <p:spTree>
      <p:nvGrpSpPr>
        <p:cNvPr id="1" name="Shape 529"/>
        <p:cNvGrpSpPr/>
        <p:nvPr/>
      </p:nvGrpSpPr>
      <p:grpSpPr>
        <a:xfrm>
          <a:off x="0" y="0"/>
          <a:ext cx="0" cy="0"/>
          <a:chOff x="0" y="0"/>
          <a:chExt cx="0" cy="0"/>
        </a:xfrm>
      </p:grpSpPr>
      <p:sp>
        <p:nvSpPr>
          <p:cNvPr id="530" name="Google Shape;530;p71"/>
          <p:cNvSpPr/>
          <p:nvPr/>
        </p:nvSpPr>
        <p:spPr>
          <a:xfrm>
            <a:off x="206188" y="215153"/>
            <a:ext cx="11774700" cy="6432300"/>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900">
              <a:solidFill>
                <a:schemeClr val="lt1"/>
              </a:solidFill>
              <a:latin typeface="Calibri"/>
              <a:ea typeface="Calibri"/>
              <a:cs typeface="Calibri"/>
              <a:sym typeface="Calibri"/>
            </a:endParaRPr>
          </a:p>
        </p:txBody>
      </p:sp>
      <p:sp>
        <p:nvSpPr>
          <p:cNvPr id="531" name="Google Shape;531;p71"/>
          <p:cNvSpPr/>
          <p:nvPr/>
        </p:nvSpPr>
        <p:spPr>
          <a:xfrm>
            <a:off x="206188" y="5948082"/>
            <a:ext cx="11774700" cy="699300"/>
          </a:xfrm>
          <a:prstGeom prst="rect">
            <a:avLst/>
          </a:prstGeom>
          <a:solidFill>
            <a:srgbClr val="FCEDE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900">
              <a:solidFill>
                <a:schemeClr val="lt1"/>
              </a:solidFill>
              <a:latin typeface="Calibri"/>
              <a:ea typeface="Calibri"/>
              <a:cs typeface="Calibri"/>
              <a:sym typeface="Calibri"/>
            </a:endParaRPr>
          </a:p>
        </p:txBody>
      </p:sp>
      <p:pic>
        <p:nvPicPr>
          <p:cNvPr id="532" name="Google Shape;532;p71" descr="Decorative line break"/>
          <p:cNvPicPr preferRelativeResize="0"/>
          <p:nvPr/>
        </p:nvPicPr>
        <p:blipFill rotWithShape="1">
          <a:blip r:embed="rId2">
            <a:alphaModFix/>
          </a:blip>
          <a:srcRect/>
          <a:stretch/>
        </p:blipFill>
        <p:spPr>
          <a:xfrm>
            <a:off x="5452870" y="3472133"/>
            <a:ext cx="1286259" cy="24384"/>
          </a:xfrm>
          <a:prstGeom prst="rect">
            <a:avLst/>
          </a:prstGeom>
          <a:noFill/>
          <a:ln>
            <a:noFill/>
          </a:ln>
        </p:spPr>
      </p:pic>
      <p:sp>
        <p:nvSpPr>
          <p:cNvPr id="533" name="Google Shape;533;p71"/>
          <p:cNvSpPr txBox="1">
            <a:spLocks noGrp="1"/>
          </p:cNvSpPr>
          <p:nvPr>
            <p:ph type="ctrTitle"/>
          </p:nvPr>
        </p:nvSpPr>
        <p:spPr>
          <a:xfrm>
            <a:off x="1524000" y="2486701"/>
            <a:ext cx="9144000" cy="1023300"/>
          </a:xfrm>
          <a:prstGeom prst="rect">
            <a:avLst/>
          </a:prstGeom>
          <a:noFill/>
          <a:ln>
            <a:noFill/>
          </a:ln>
        </p:spPr>
        <p:txBody>
          <a:bodyPr spcFirstLastPara="1" wrap="square" lIns="91425" tIns="45700" rIns="91425" bIns="45700" anchor="b" anchorCtr="0">
            <a:normAutofit/>
          </a:bodyPr>
          <a:lstStyle>
            <a:lvl1pPr lvl="0" algn="ctr" rtl="0">
              <a:lnSpc>
                <a:spcPct val="90000"/>
              </a:lnSpc>
              <a:spcBef>
                <a:spcPts val="0"/>
              </a:spcBef>
              <a:spcAft>
                <a:spcPts val="0"/>
              </a:spcAft>
              <a:buClr>
                <a:schemeClr val="accent3"/>
              </a:buClr>
              <a:buSzPts val="5500"/>
              <a:buFont typeface="Calibri"/>
              <a:buNone/>
              <a:defRPr sz="5500">
                <a:solidFill>
                  <a:schemeClr val="accent3"/>
                </a:solidFill>
              </a:defRPr>
            </a:lvl1pPr>
            <a:lvl2pPr lvl="1" rtl="0">
              <a:spcBef>
                <a:spcPts val="0"/>
              </a:spcBef>
              <a:spcAft>
                <a:spcPts val="0"/>
              </a:spcAft>
              <a:buSzPts val="1500"/>
              <a:buNone/>
              <a:defRPr/>
            </a:lvl2pPr>
            <a:lvl3pPr lvl="2" rtl="0">
              <a:spcBef>
                <a:spcPts val="0"/>
              </a:spcBef>
              <a:spcAft>
                <a:spcPts val="0"/>
              </a:spcAft>
              <a:buSzPts val="1500"/>
              <a:buNone/>
              <a:defRPr/>
            </a:lvl3pPr>
            <a:lvl4pPr lvl="3" rtl="0">
              <a:spcBef>
                <a:spcPts val="0"/>
              </a:spcBef>
              <a:spcAft>
                <a:spcPts val="0"/>
              </a:spcAft>
              <a:buSzPts val="1500"/>
              <a:buNone/>
              <a:defRPr/>
            </a:lvl4pPr>
            <a:lvl5pPr lvl="4" rtl="0">
              <a:spcBef>
                <a:spcPts val="0"/>
              </a:spcBef>
              <a:spcAft>
                <a:spcPts val="0"/>
              </a:spcAft>
              <a:buSzPts val="1500"/>
              <a:buNone/>
              <a:defRPr/>
            </a:lvl5pPr>
            <a:lvl6pPr lvl="5" rtl="0">
              <a:spcBef>
                <a:spcPts val="0"/>
              </a:spcBef>
              <a:spcAft>
                <a:spcPts val="0"/>
              </a:spcAft>
              <a:buSzPts val="1500"/>
              <a:buNone/>
              <a:defRPr/>
            </a:lvl6pPr>
            <a:lvl7pPr lvl="6" rtl="0">
              <a:spcBef>
                <a:spcPts val="0"/>
              </a:spcBef>
              <a:spcAft>
                <a:spcPts val="0"/>
              </a:spcAft>
              <a:buSzPts val="1500"/>
              <a:buNone/>
              <a:defRPr/>
            </a:lvl7pPr>
            <a:lvl8pPr lvl="7" rtl="0">
              <a:spcBef>
                <a:spcPts val="0"/>
              </a:spcBef>
              <a:spcAft>
                <a:spcPts val="0"/>
              </a:spcAft>
              <a:buSzPts val="1500"/>
              <a:buNone/>
              <a:defRPr/>
            </a:lvl8pPr>
            <a:lvl9pPr lvl="8" rtl="0">
              <a:spcBef>
                <a:spcPts val="0"/>
              </a:spcBef>
              <a:spcAft>
                <a:spcPts val="0"/>
              </a:spcAft>
              <a:buSzPts val="1500"/>
              <a:buNone/>
              <a:defRPr/>
            </a:lvl9pPr>
          </a:lstStyle>
          <a:p>
            <a:endParaRPr/>
          </a:p>
        </p:txBody>
      </p:sp>
      <p:sp>
        <p:nvSpPr>
          <p:cNvPr id="534" name="Google Shape;534;p71"/>
          <p:cNvSpPr txBox="1">
            <a:spLocks noGrp="1"/>
          </p:cNvSpPr>
          <p:nvPr>
            <p:ph type="subTitle" idx="1"/>
          </p:nvPr>
        </p:nvSpPr>
        <p:spPr>
          <a:xfrm>
            <a:off x="1524000" y="3602038"/>
            <a:ext cx="9144000" cy="1655700"/>
          </a:xfrm>
          <a:prstGeom prst="rect">
            <a:avLst/>
          </a:prstGeom>
          <a:noFill/>
          <a:ln>
            <a:noFill/>
          </a:ln>
        </p:spPr>
        <p:txBody>
          <a:bodyPr spcFirstLastPara="1" wrap="square" lIns="91425" tIns="45700" rIns="91425" bIns="45700" anchor="t" anchorCtr="0">
            <a:normAutofit/>
          </a:bodyPr>
          <a:lstStyle>
            <a:lvl1pPr lvl="0" algn="ctr" rtl="0">
              <a:lnSpc>
                <a:spcPct val="90000"/>
              </a:lnSpc>
              <a:spcBef>
                <a:spcPts val="1100"/>
              </a:spcBef>
              <a:spcAft>
                <a:spcPts val="0"/>
              </a:spcAft>
              <a:buClr>
                <a:schemeClr val="accent3"/>
              </a:buClr>
              <a:buSzPts val="2400"/>
              <a:buNone/>
              <a:defRPr sz="2400">
                <a:solidFill>
                  <a:schemeClr val="accent3"/>
                </a:solidFill>
              </a:defRPr>
            </a:lvl1pPr>
            <a:lvl2pPr lvl="1" algn="ctr" rtl="0">
              <a:lnSpc>
                <a:spcPct val="90000"/>
              </a:lnSpc>
              <a:spcBef>
                <a:spcPts val="500"/>
              </a:spcBef>
              <a:spcAft>
                <a:spcPts val="0"/>
              </a:spcAft>
              <a:buClr>
                <a:schemeClr val="dk1"/>
              </a:buClr>
              <a:buSzPts val="2000"/>
              <a:buNone/>
              <a:defRPr sz="2000"/>
            </a:lvl2pPr>
            <a:lvl3pPr lvl="2" algn="ctr" rtl="0">
              <a:lnSpc>
                <a:spcPct val="90000"/>
              </a:lnSpc>
              <a:spcBef>
                <a:spcPts val="500"/>
              </a:spcBef>
              <a:spcAft>
                <a:spcPts val="0"/>
              </a:spcAft>
              <a:buClr>
                <a:schemeClr val="dk1"/>
              </a:buClr>
              <a:buSzPts val="1900"/>
              <a:buNone/>
              <a:defRPr sz="1900"/>
            </a:lvl3pPr>
            <a:lvl4pPr lvl="3" algn="ctr" rtl="0">
              <a:lnSpc>
                <a:spcPct val="90000"/>
              </a:lnSpc>
              <a:spcBef>
                <a:spcPts val="500"/>
              </a:spcBef>
              <a:spcAft>
                <a:spcPts val="0"/>
              </a:spcAft>
              <a:buClr>
                <a:schemeClr val="dk1"/>
              </a:buClr>
              <a:buSzPts val="1600"/>
              <a:buNone/>
              <a:defRPr sz="1600"/>
            </a:lvl4pPr>
            <a:lvl5pPr lvl="4" algn="ctr" rtl="0">
              <a:lnSpc>
                <a:spcPct val="90000"/>
              </a:lnSpc>
              <a:spcBef>
                <a:spcPts val="500"/>
              </a:spcBef>
              <a:spcAft>
                <a:spcPts val="0"/>
              </a:spcAft>
              <a:buClr>
                <a:schemeClr val="dk1"/>
              </a:buClr>
              <a:buSzPts val="1600"/>
              <a:buNone/>
              <a:defRPr sz="1600"/>
            </a:lvl5pPr>
            <a:lvl6pPr lvl="5" algn="ctr" rtl="0">
              <a:lnSpc>
                <a:spcPct val="90000"/>
              </a:lnSpc>
              <a:spcBef>
                <a:spcPts val="500"/>
              </a:spcBef>
              <a:spcAft>
                <a:spcPts val="0"/>
              </a:spcAft>
              <a:buClr>
                <a:schemeClr val="dk1"/>
              </a:buClr>
              <a:buSzPts val="1600"/>
              <a:buNone/>
              <a:defRPr sz="1600"/>
            </a:lvl6pPr>
            <a:lvl7pPr lvl="6" algn="ctr" rtl="0">
              <a:lnSpc>
                <a:spcPct val="90000"/>
              </a:lnSpc>
              <a:spcBef>
                <a:spcPts val="500"/>
              </a:spcBef>
              <a:spcAft>
                <a:spcPts val="0"/>
              </a:spcAft>
              <a:buClr>
                <a:schemeClr val="dk1"/>
              </a:buClr>
              <a:buSzPts val="1600"/>
              <a:buNone/>
              <a:defRPr sz="1600"/>
            </a:lvl7pPr>
            <a:lvl8pPr lvl="7" algn="ctr" rtl="0">
              <a:lnSpc>
                <a:spcPct val="90000"/>
              </a:lnSpc>
              <a:spcBef>
                <a:spcPts val="500"/>
              </a:spcBef>
              <a:spcAft>
                <a:spcPts val="0"/>
              </a:spcAft>
              <a:buClr>
                <a:schemeClr val="dk1"/>
              </a:buClr>
              <a:buSzPts val="1600"/>
              <a:buNone/>
              <a:defRPr sz="1600"/>
            </a:lvl8pPr>
            <a:lvl9pPr lvl="8" algn="ctr" rtl="0">
              <a:lnSpc>
                <a:spcPct val="90000"/>
              </a:lnSpc>
              <a:spcBef>
                <a:spcPts val="500"/>
              </a:spcBef>
              <a:spcAft>
                <a:spcPts val="0"/>
              </a:spcAft>
              <a:buClr>
                <a:schemeClr val="dk1"/>
              </a:buClr>
              <a:buSzPts val="1600"/>
              <a:buNone/>
              <a:defRPr sz="1600"/>
            </a:lvl9pPr>
          </a:lstStyle>
          <a:p>
            <a:endParaRPr/>
          </a:p>
        </p:txBody>
      </p:sp>
      <p:pic>
        <p:nvPicPr>
          <p:cNvPr id="535" name="Google Shape;535;p71" descr="Oregon Department of Education Logo"/>
          <p:cNvPicPr preferRelativeResize="0"/>
          <p:nvPr/>
        </p:nvPicPr>
        <p:blipFill rotWithShape="1">
          <a:blip r:embed="rId3">
            <a:alphaModFix/>
          </a:blip>
          <a:srcRect/>
          <a:stretch/>
        </p:blipFill>
        <p:spPr>
          <a:xfrm>
            <a:off x="5033770" y="214049"/>
            <a:ext cx="2124458" cy="2167130"/>
          </a:xfrm>
          <a:prstGeom prst="rect">
            <a:avLst/>
          </a:prstGeom>
          <a:noFill/>
          <a:ln>
            <a:noFill/>
          </a:ln>
        </p:spPr>
      </p:pic>
      <p:sp>
        <p:nvSpPr>
          <p:cNvPr id="536" name="Google Shape;536;p71"/>
          <p:cNvSpPr txBox="1"/>
          <p:nvPr/>
        </p:nvSpPr>
        <p:spPr>
          <a:xfrm>
            <a:off x="717176" y="6188049"/>
            <a:ext cx="7647300" cy="2769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200">
                <a:solidFill>
                  <a:srgbClr val="595959"/>
                </a:solidFill>
                <a:latin typeface="Calibri"/>
                <a:ea typeface="Calibri"/>
                <a:cs typeface="Calibri"/>
                <a:sym typeface="Calibri"/>
              </a:rPr>
              <a:t>Oregon Department of Education</a:t>
            </a:r>
            <a:endParaRPr sz="1500"/>
          </a:p>
        </p:txBody>
      </p:sp>
      <p:sp>
        <p:nvSpPr>
          <p:cNvPr id="537" name="Google Shape;537;p71"/>
          <p:cNvSpPr txBox="1">
            <a:spLocks noGrp="1"/>
          </p:cNvSpPr>
          <p:nvPr>
            <p:ph type="sldNum" idx="12"/>
          </p:nvPr>
        </p:nvSpPr>
        <p:spPr>
          <a:xfrm>
            <a:off x="8610600" y="6139793"/>
            <a:ext cx="2891100" cy="365100"/>
          </a:xfrm>
          <a:prstGeom prst="rect">
            <a:avLst/>
          </a:prstGeom>
          <a:noFill/>
          <a:ln>
            <a:noFill/>
          </a:ln>
        </p:spPr>
        <p:txBody>
          <a:bodyPr spcFirstLastPara="1" wrap="square" lIns="91425" tIns="45700" rIns="91425" bIns="45700"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showMasterSp="0" matchingName="Orange_2-Section Header">
  <p:cSld name="Orange_2-Section Header">
    <p:bg>
      <p:bgPr>
        <a:solidFill>
          <a:schemeClr val="accent3"/>
        </a:solidFill>
        <a:effectLst/>
      </p:bgPr>
    </p:bg>
    <p:spTree>
      <p:nvGrpSpPr>
        <p:cNvPr id="1" name="Shape 538"/>
        <p:cNvGrpSpPr/>
        <p:nvPr/>
      </p:nvGrpSpPr>
      <p:grpSpPr>
        <a:xfrm>
          <a:off x="0" y="0"/>
          <a:ext cx="0" cy="0"/>
          <a:chOff x="0" y="0"/>
          <a:chExt cx="0" cy="0"/>
        </a:xfrm>
      </p:grpSpPr>
      <p:sp>
        <p:nvSpPr>
          <p:cNvPr id="539" name="Google Shape;539;p72"/>
          <p:cNvSpPr/>
          <p:nvPr/>
        </p:nvSpPr>
        <p:spPr>
          <a:xfrm>
            <a:off x="206188" y="215153"/>
            <a:ext cx="11774700" cy="6432300"/>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900">
              <a:solidFill>
                <a:schemeClr val="lt1"/>
              </a:solidFill>
              <a:latin typeface="Calibri"/>
              <a:ea typeface="Calibri"/>
              <a:cs typeface="Calibri"/>
              <a:sym typeface="Calibri"/>
            </a:endParaRPr>
          </a:p>
        </p:txBody>
      </p:sp>
      <p:sp>
        <p:nvSpPr>
          <p:cNvPr id="540" name="Google Shape;540;p72"/>
          <p:cNvSpPr/>
          <p:nvPr/>
        </p:nvSpPr>
        <p:spPr>
          <a:xfrm>
            <a:off x="206187" y="2488757"/>
            <a:ext cx="11774700" cy="1900500"/>
          </a:xfrm>
          <a:prstGeom prst="rect">
            <a:avLst/>
          </a:prstGeom>
          <a:solidFill>
            <a:srgbClr val="FCEDE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600">
              <a:solidFill>
                <a:schemeClr val="lt1"/>
              </a:solidFill>
              <a:latin typeface="Calibri"/>
              <a:ea typeface="Calibri"/>
              <a:cs typeface="Calibri"/>
              <a:sym typeface="Calibri"/>
            </a:endParaRPr>
          </a:p>
        </p:txBody>
      </p:sp>
      <p:sp>
        <p:nvSpPr>
          <p:cNvPr id="541" name="Google Shape;541;p72"/>
          <p:cNvSpPr txBox="1">
            <a:spLocks noGrp="1"/>
          </p:cNvSpPr>
          <p:nvPr>
            <p:ph type="ctrTitle"/>
          </p:nvPr>
        </p:nvSpPr>
        <p:spPr>
          <a:xfrm>
            <a:off x="717177" y="2488757"/>
            <a:ext cx="10784400" cy="1900500"/>
          </a:xfrm>
          <a:prstGeom prst="rect">
            <a:avLst/>
          </a:prstGeom>
          <a:noFill/>
          <a:ln>
            <a:noFill/>
          </a:ln>
        </p:spPr>
        <p:txBody>
          <a:bodyPr spcFirstLastPara="1" wrap="square" lIns="91425" tIns="45700" rIns="91425" bIns="45700" anchor="ctr" anchorCtr="0">
            <a:noAutofit/>
          </a:bodyPr>
          <a:lstStyle>
            <a:lvl1pPr lvl="0" algn="ctr" rtl="0">
              <a:lnSpc>
                <a:spcPct val="90000"/>
              </a:lnSpc>
              <a:spcBef>
                <a:spcPts val="0"/>
              </a:spcBef>
              <a:spcAft>
                <a:spcPts val="0"/>
              </a:spcAft>
              <a:buClr>
                <a:schemeClr val="accent3"/>
              </a:buClr>
              <a:buSzPts val="6800"/>
              <a:buFont typeface="Calibri"/>
              <a:buNone/>
              <a:defRPr sz="6800">
                <a:solidFill>
                  <a:schemeClr val="accent3"/>
                </a:solidFill>
              </a:defRPr>
            </a:lvl1pPr>
            <a:lvl2pPr lvl="1" rtl="0">
              <a:spcBef>
                <a:spcPts val="0"/>
              </a:spcBef>
              <a:spcAft>
                <a:spcPts val="0"/>
              </a:spcAft>
              <a:buSzPts val="1500"/>
              <a:buNone/>
              <a:defRPr/>
            </a:lvl2pPr>
            <a:lvl3pPr lvl="2" rtl="0">
              <a:spcBef>
                <a:spcPts val="0"/>
              </a:spcBef>
              <a:spcAft>
                <a:spcPts val="0"/>
              </a:spcAft>
              <a:buSzPts val="1500"/>
              <a:buNone/>
              <a:defRPr/>
            </a:lvl3pPr>
            <a:lvl4pPr lvl="3" rtl="0">
              <a:spcBef>
                <a:spcPts val="0"/>
              </a:spcBef>
              <a:spcAft>
                <a:spcPts val="0"/>
              </a:spcAft>
              <a:buSzPts val="1500"/>
              <a:buNone/>
              <a:defRPr/>
            </a:lvl4pPr>
            <a:lvl5pPr lvl="4" rtl="0">
              <a:spcBef>
                <a:spcPts val="0"/>
              </a:spcBef>
              <a:spcAft>
                <a:spcPts val="0"/>
              </a:spcAft>
              <a:buSzPts val="1500"/>
              <a:buNone/>
              <a:defRPr/>
            </a:lvl5pPr>
            <a:lvl6pPr lvl="5" rtl="0">
              <a:spcBef>
                <a:spcPts val="0"/>
              </a:spcBef>
              <a:spcAft>
                <a:spcPts val="0"/>
              </a:spcAft>
              <a:buSzPts val="1500"/>
              <a:buNone/>
              <a:defRPr/>
            </a:lvl6pPr>
            <a:lvl7pPr lvl="6" rtl="0">
              <a:spcBef>
                <a:spcPts val="0"/>
              </a:spcBef>
              <a:spcAft>
                <a:spcPts val="0"/>
              </a:spcAft>
              <a:buSzPts val="1500"/>
              <a:buNone/>
              <a:defRPr/>
            </a:lvl7pPr>
            <a:lvl8pPr lvl="7" rtl="0">
              <a:spcBef>
                <a:spcPts val="0"/>
              </a:spcBef>
              <a:spcAft>
                <a:spcPts val="0"/>
              </a:spcAft>
              <a:buSzPts val="1500"/>
              <a:buNone/>
              <a:defRPr/>
            </a:lvl8pPr>
            <a:lvl9pPr lvl="8" rtl="0">
              <a:spcBef>
                <a:spcPts val="0"/>
              </a:spcBef>
              <a:spcAft>
                <a:spcPts val="0"/>
              </a:spcAft>
              <a:buSzPts val="1500"/>
              <a:buNone/>
              <a:defRPr/>
            </a:lvl9pPr>
          </a:lstStyle>
          <a:p>
            <a:endParaRPr/>
          </a:p>
        </p:txBody>
      </p:sp>
      <p:pic>
        <p:nvPicPr>
          <p:cNvPr id="542" name="Google Shape;542;p72" descr="Oregon Department of Education Logo"/>
          <p:cNvPicPr preferRelativeResize="0"/>
          <p:nvPr/>
        </p:nvPicPr>
        <p:blipFill rotWithShape="1">
          <a:blip r:embed="rId2">
            <a:alphaModFix/>
          </a:blip>
          <a:srcRect/>
          <a:stretch/>
        </p:blipFill>
        <p:spPr>
          <a:xfrm>
            <a:off x="5033770" y="214049"/>
            <a:ext cx="2124458" cy="2167130"/>
          </a:xfrm>
          <a:prstGeom prst="rect">
            <a:avLst/>
          </a:prstGeom>
          <a:noFill/>
          <a:ln>
            <a:noFill/>
          </a:ln>
        </p:spPr>
      </p:pic>
      <p:sp>
        <p:nvSpPr>
          <p:cNvPr id="543" name="Google Shape;543;p72"/>
          <p:cNvSpPr txBox="1"/>
          <p:nvPr/>
        </p:nvSpPr>
        <p:spPr>
          <a:xfrm>
            <a:off x="717176" y="6188049"/>
            <a:ext cx="7647300" cy="2769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200">
                <a:solidFill>
                  <a:srgbClr val="595959"/>
                </a:solidFill>
                <a:latin typeface="Calibri"/>
                <a:ea typeface="Calibri"/>
                <a:cs typeface="Calibri"/>
                <a:sym typeface="Calibri"/>
              </a:rPr>
              <a:t>Oregon Department of Education</a:t>
            </a:r>
            <a:endParaRPr sz="1500"/>
          </a:p>
        </p:txBody>
      </p:sp>
      <p:sp>
        <p:nvSpPr>
          <p:cNvPr id="544" name="Google Shape;544;p72"/>
          <p:cNvSpPr txBox="1">
            <a:spLocks noGrp="1"/>
          </p:cNvSpPr>
          <p:nvPr>
            <p:ph type="sldNum" idx="12"/>
          </p:nvPr>
        </p:nvSpPr>
        <p:spPr>
          <a:xfrm>
            <a:off x="8610600" y="6139793"/>
            <a:ext cx="2891100" cy="365100"/>
          </a:xfrm>
          <a:prstGeom prst="rect">
            <a:avLst/>
          </a:prstGeom>
          <a:noFill/>
          <a:ln>
            <a:noFill/>
          </a:ln>
        </p:spPr>
        <p:txBody>
          <a:bodyPr spcFirstLastPara="1" wrap="square" lIns="91425" tIns="45700" rIns="91425" bIns="45700"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showMasterSp="0" matchingName="Orange_3-Title Bar and Content">
  <p:cSld name="Orange_3-Title Bar and Content">
    <p:bg>
      <p:bgPr>
        <a:solidFill>
          <a:schemeClr val="accent3"/>
        </a:solidFill>
        <a:effectLst/>
      </p:bgPr>
    </p:bg>
    <p:spTree>
      <p:nvGrpSpPr>
        <p:cNvPr id="1" name="Shape 545"/>
        <p:cNvGrpSpPr/>
        <p:nvPr/>
      </p:nvGrpSpPr>
      <p:grpSpPr>
        <a:xfrm>
          <a:off x="0" y="0"/>
          <a:ext cx="0" cy="0"/>
          <a:chOff x="0" y="0"/>
          <a:chExt cx="0" cy="0"/>
        </a:xfrm>
      </p:grpSpPr>
      <p:sp>
        <p:nvSpPr>
          <p:cNvPr id="546" name="Google Shape;546;p73"/>
          <p:cNvSpPr/>
          <p:nvPr/>
        </p:nvSpPr>
        <p:spPr>
          <a:xfrm>
            <a:off x="206188" y="215153"/>
            <a:ext cx="11774700" cy="6432300"/>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900">
              <a:solidFill>
                <a:schemeClr val="lt1"/>
              </a:solidFill>
              <a:latin typeface="Calibri"/>
              <a:ea typeface="Calibri"/>
              <a:cs typeface="Calibri"/>
              <a:sym typeface="Calibri"/>
            </a:endParaRPr>
          </a:p>
        </p:txBody>
      </p:sp>
      <p:sp>
        <p:nvSpPr>
          <p:cNvPr id="547" name="Google Shape;547;p73"/>
          <p:cNvSpPr/>
          <p:nvPr/>
        </p:nvSpPr>
        <p:spPr>
          <a:xfrm>
            <a:off x="206188" y="215153"/>
            <a:ext cx="11774700" cy="1397700"/>
          </a:xfrm>
          <a:prstGeom prst="rect">
            <a:avLst/>
          </a:prstGeom>
          <a:solidFill>
            <a:srgbClr val="FCEDE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900">
              <a:solidFill>
                <a:schemeClr val="lt1"/>
              </a:solidFill>
              <a:latin typeface="Calibri"/>
              <a:ea typeface="Calibri"/>
              <a:cs typeface="Calibri"/>
              <a:sym typeface="Calibri"/>
            </a:endParaRPr>
          </a:p>
        </p:txBody>
      </p:sp>
      <p:sp>
        <p:nvSpPr>
          <p:cNvPr id="548" name="Google Shape;548;p73"/>
          <p:cNvSpPr txBox="1">
            <a:spLocks noGrp="1"/>
          </p:cNvSpPr>
          <p:nvPr>
            <p:ph type="body" idx="1"/>
          </p:nvPr>
        </p:nvSpPr>
        <p:spPr>
          <a:xfrm>
            <a:off x="717176" y="1825625"/>
            <a:ext cx="10784400" cy="4109100"/>
          </a:xfrm>
          <a:prstGeom prst="rect">
            <a:avLst/>
          </a:prstGeom>
          <a:noFill/>
          <a:ln>
            <a:noFill/>
          </a:ln>
        </p:spPr>
        <p:txBody>
          <a:bodyPr spcFirstLastPara="1" wrap="square" lIns="91425" tIns="45700" rIns="91425" bIns="45700" anchor="t" anchorCtr="0">
            <a:normAutofit/>
          </a:bodyPr>
          <a:lstStyle>
            <a:lvl1pPr marL="457200" lvl="0" indent="-349250" algn="l" rtl="0">
              <a:lnSpc>
                <a:spcPct val="90000"/>
              </a:lnSpc>
              <a:spcBef>
                <a:spcPts val="1100"/>
              </a:spcBef>
              <a:spcAft>
                <a:spcPts val="0"/>
              </a:spcAft>
              <a:buClr>
                <a:schemeClr val="dk1"/>
              </a:buClr>
              <a:buSzPts val="1900"/>
              <a:buChar char="•"/>
              <a:defRPr/>
            </a:lvl1pPr>
            <a:lvl2pPr marL="914400" lvl="1" indent="-349250" algn="l" rtl="0">
              <a:lnSpc>
                <a:spcPct val="90000"/>
              </a:lnSpc>
              <a:spcBef>
                <a:spcPts val="500"/>
              </a:spcBef>
              <a:spcAft>
                <a:spcPts val="0"/>
              </a:spcAft>
              <a:buClr>
                <a:schemeClr val="dk1"/>
              </a:buClr>
              <a:buSzPts val="1900"/>
              <a:buChar char="•"/>
              <a:defRPr/>
            </a:lvl2pPr>
            <a:lvl3pPr marL="1371600" lvl="2" indent="-349250" algn="l" rtl="0">
              <a:lnSpc>
                <a:spcPct val="90000"/>
              </a:lnSpc>
              <a:spcBef>
                <a:spcPts val="500"/>
              </a:spcBef>
              <a:spcAft>
                <a:spcPts val="0"/>
              </a:spcAft>
              <a:buClr>
                <a:schemeClr val="dk1"/>
              </a:buClr>
              <a:buSzPts val="1900"/>
              <a:buChar char="•"/>
              <a:defRPr/>
            </a:lvl3pPr>
            <a:lvl4pPr marL="1828800" lvl="3" indent="-349250" algn="l" rtl="0">
              <a:lnSpc>
                <a:spcPct val="90000"/>
              </a:lnSpc>
              <a:spcBef>
                <a:spcPts val="500"/>
              </a:spcBef>
              <a:spcAft>
                <a:spcPts val="0"/>
              </a:spcAft>
              <a:buClr>
                <a:schemeClr val="dk1"/>
              </a:buClr>
              <a:buSzPts val="1900"/>
              <a:buChar char="•"/>
              <a:defRPr/>
            </a:lvl4pPr>
            <a:lvl5pPr marL="2286000" lvl="4" indent="-349250" algn="l" rtl="0">
              <a:lnSpc>
                <a:spcPct val="90000"/>
              </a:lnSpc>
              <a:spcBef>
                <a:spcPts val="500"/>
              </a:spcBef>
              <a:spcAft>
                <a:spcPts val="0"/>
              </a:spcAft>
              <a:buClr>
                <a:schemeClr val="dk1"/>
              </a:buClr>
              <a:buSzPts val="1900"/>
              <a:buChar char="•"/>
              <a:defRPr/>
            </a:lvl5pPr>
            <a:lvl6pPr marL="2743200" lvl="5" indent="-349250" algn="l" rtl="0">
              <a:lnSpc>
                <a:spcPct val="90000"/>
              </a:lnSpc>
              <a:spcBef>
                <a:spcPts val="500"/>
              </a:spcBef>
              <a:spcAft>
                <a:spcPts val="0"/>
              </a:spcAft>
              <a:buClr>
                <a:schemeClr val="dk1"/>
              </a:buClr>
              <a:buSzPts val="1900"/>
              <a:buChar char="•"/>
              <a:defRPr/>
            </a:lvl6pPr>
            <a:lvl7pPr marL="3200400" lvl="6" indent="-349250" algn="l" rtl="0">
              <a:lnSpc>
                <a:spcPct val="90000"/>
              </a:lnSpc>
              <a:spcBef>
                <a:spcPts val="500"/>
              </a:spcBef>
              <a:spcAft>
                <a:spcPts val="0"/>
              </a:spcAft>
              <a:buClr>
                <a:schemeClr val="dk1"/>
              </a:buClr>
              <a:buSzPts val="1900"/>
              <a:buChar char="•"/>
              <a:defRPr/>
            </a:lvl7pPr>
            <a:lvl8pPr marL="3657600" lvl="7" indent="-349250" algn="l" rtl="0">
              <a:lnSpc>
                <a:spcPct val="90000"/>
              </a:lnSpc>
              <a:spcBef>
                <a:spcPts val="500"/>
              </a:spcBef>
              <a:spcAft>
                <a:spcPts val="0"/>
              </a:spcAft>
              <a:buClr>
                <a:schemeClr val="dk1"/>
              </a:buClr>
              <a:buSzPts val="1900"/>
              <a:buChar char="•"/>
              <a:defRPr/>
            </a:lvl8pPr>
            <a:lvl9pPr marL="4114800" lvl="8" indent="-349250" algn="l" rtl="0">
              <a:lnSpc>
                <a:spcPct val="90000"/>
              </a:lnSpc>
              <a:spcBef>
                <a:spcPts val="500"/>
              </a:spcBef>
              <a:spcAft>
                <a:spcPts val="0"/>
              </a:spcAft>
              <a:buClr>
                <a:schemeClr val="dk1"/>
              </a:buClr>
              <a:buSzPts val="1900"/>
              <a:buChar char="•"/>
              <a:defRPr/>
            </a:lvl9pPr>
          </a:lstStyle>
          <a:p>
            <a:endParaRPr/>
          </a:p>
        </p:txBody>
      </p:sp>
      <p:sp>
        <p:nvSpPr>
          <p:cNvPr id="549" name="Google Shape;549;p73"/>
          <p:cNvSpPr txBox="1">
            <a:spLocks noGrp="1"/>
          </p:cNvSpPr>
          <p:nvPr>
            <p:ph type="title"/>
          </p:nvPr>
        </p:nvSpPr>
        <p:spPr>
          <a:xfrm>
            <a:off x="717176" y="457200"/>
            <a:ext cx="10784400" cy="1026900"/>
          </a:xfrm>
          <a:prstGeom prst="rect">
            <a:avLst/>
          </a:prstGeom>
          <a:noFill/>
          <a:ln>
            <a:noFill/>
          </a:ln>
        </p:spPr>
        <p:txBody>
          <a:bodyPr spcFirstLastPara="1" wrap="square" lIns="91425" tIns="45700" rIns="91425" bIns="45700" anchor="b" anchorCtr="0">
            <a:normAutofit/>
          </a:bodyPr>
          <a:lstStyle>
            <a:lvl1pPr lvl="0" algn="l" rtl="0">
              <a:lnSpc>
                <a:spcPct val="90000"/>
              </a:lnSpc>
              <a:spcBef>
                <a:spcPts val="0"/>
              </a:spcBef>
              <a:spcAft>
                <a:spcPts val="0"/>
              </a:spcAft>
              <a:buClr>
                <a:schemeClr val="accent3"/>
              </a:buClr>
              <a:buSzPts val="4400"/>
              <a:buFont typeface="Calibri"/>
              <a:buNone/>
              <a:defRPr>
                <a:solidFill>
                  <a:schemeClr val="accent3"/>
                </a:solidFill>
              </a:defRPr>
            </a:lvl1pPr>
            <a:lvl2pPr lvl="1" rtl="0">
              <a:spcBef>
                <a:spcPts val="0"/>
              </a:spcBef>
              <a:spcAft>
                <a:spcPts val="0"/>
              </a:spcAft>
              <a:buSzPts val="1500"/>
              <a:buNone/>
              <a:defRPr/>
            </a:lvl2pPr>
            <a:lvl3pPr lvl="2" rtl="0">
              <a:spcBef>
                <a:spcPts val="0"/>
              </a:spcBef>
              <a:spcAft>
                <a:spcPts val="0"/>
              </a:spcAft>
              <a:buSzPts val="1500"/>
              <a:buNone/>
              <a:defRPr/>
            </a:lvl3pPr>
            <a:lvl4pPr lvl="3" rtl="0">
              <a:spcBef>
                <a:spcPts val="0"/>
              </a:spcBef>
              <a:spcAft>
                <a:spcPts val="0"/>
              </a:spcAft>
              <a:buSzPts val="1500"/>
              <a:buNone/>
              <a:defRPr/>
            </a:lvl4pPr>
            <a:lvl5pPr lvl="4" rtl="0">
              <a:spcBef>
                <a:spcPts val="0"/>
              </a:spcBef>
              <a:spcAft>
                <a:spcPts val="0"/>
              </a:spcAft>
              <a:buSzPts val="1500"/>
              <a:buNone/>
              <a:defRPr/>
            </a:lvl5pPr>
            <a:lvl6pPr lvl="5" rtl="0">
              <a:spcBef>
                <a:spcPts val="0"/>
              </a:spcBef>
              <a:spcAft>
                <a:spcPts val="0"/>
              </a:spcAft>
              <a:buSzPts val="1500"/>
              <a:buNone/>
              <a:defRPr/>
            </a:lvl6pPr>
            <a:lvl7pPr lvl="6" rtl="0">
              <a:spcBef>
                <a:spcPts val="0"/>
              </a:spcBef>
              <a:spcAft>
                <a:spcPts val="0"/>
              </a:spcAft>
              <a:buSzPts val="1500"/>
              <a:buNone/>
              <a:defRPr/>
            </a:lvl7pPr>
            <a:lvl8pPr lvl="7" rtl="0">
              <a:spcBef>
                <a:spcPts val="0"/>
              </a:spcBef>
              <a:spcAft>
                <a:spcPts val="0"/>
              </a:spcAft>
              <a:buSzPts val="1500"/>
              <a:buNone/>
              <a:defRPr/>
            </a:lvl8pPr>
            <a:lvl9pPr lvl="8" rtl="0">
              <a:spcBef>
                <a:spcPts val="0"/>
              </a:spcBef>
              <a:spcAft>
                <a:spcPts val="0"/>
              </a:spcAft>
              <a:buSzPts val="1500"/>
              <a:buNone/>
              <a:defRPr/>
            </a:lvl9pPr>
          </a:lstStyle>
          <a:p>
            <a:endParaRPr/>
          </a:p>
        </p:txBody>
      </p:sp>
      <p:sp>
        <p:nvSpPr>
          <p:cNvPr id="550" name="Google Shape;550;p73"/>
          <p:cNvSpPr txBox="1"/>
          <p:nvPr/>
        </p:nvSpPr>
        <p:spPr>
          <a:xfrm>
            <a:off x="717176" y="6188049"/>
            <a:ext cx="7647300" cy="2769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200">
                <a:solidFill>
                  <a:srgbClr val="595959"/>
                </a:solidFill>
                <a:latin typeface="Calibri"/>
                <a:ea typeface="Calibri"/>
                <a:cs typeface="Calibri"/>
                <a:sym typeface="Calibri"/>
              </a:rPr>
              <a:t>Oregon Department of Education</a:t>
            </a:r>
            <a:endParaRPr sz="1500"/>
          </a:p>
        </p:txBody>
      </p:sp>
      <p:sp>
        <p:nvSpPr>
          <p:cNvPr id="551" name="Google Shape;551;p73"/>
          <p:cNvSpPr txBox="1">
            <a:spLocks noGrp="1"/>
          </p:cNvSpPr>
          <p:nvPr>
            <p:ph type="sldNum" idx="12"/>
          </p:nvPr>
        </p:nvSpPr>
        <p:spPr>
          <a:xfrm>
            <a:off x="8610600" y="6139793"/>
            <a:ext cx="2891100" cy="365100"/>
          </a:xfrm>
          <a:prstGeom prst="rect">
            <a:avLst/>
          </a:prstGeom>
          <a:noFill/>
          <a:ln>
            <a:noFill/>
          </a:ln>
        </p:spPr>
        <p:txBody>
          <a:bodyPr spcFirstLastPara="1" wrap="square" lIns="91425" tIns="45700" rIns="91425" bIns="45700"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matchingName="Content with Caption">
  <p:cSld name="Content with Caption">
    <p:bg>
      <p:bgPr>
        <a:solidFill>
          <a:schemeClr val="accent1"/>
        </a:solidFill>
        <a:effectLst/>
      </p:bgPr>
    </p:bg>
    <p:spTree>
      <p:nvGrpSpPr>
        <p:cNvPr id="1" name="Shape 66"/>
        <p:cNvGrpSpPr/>
        <p:nvPr/>
      </p:nvGrpSpPr>
      <p:grpSpPr>
        <a:xfrm>
          <a:off x="0" y="0"/>
          <a:ext cx="0" cy="0"/>
          <a:chOff x="0" y="0"/>
          <a:chExt cx="0" cy="0"/>
        </a:xfrm>
      </p:grpSpPr>
      <p:sp>
        <p:nvSpPr>
          <p:cNvPr id="67" name="Google Shape;67;p8"/>
          <p:cNvSpPr/>
          <p:nvPr/>
        </p:nvSpPr>
        <p:spPr>
          <a:xfrm>
            <a:off x="206188" y="215153"/>
            <a:ext cx="11775141" cy="6432176"/>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68" name="Google Shape;68;p8"/>
          <p:cNvSpPr/>
          <p:nvPr/>
        </p:nvSpPr>
        <p:spPr>
          <a:xfrm>
            <a:off x="206189" y="215153"/>
            <a:ext cx="4730470" cy="6432176"/>
          </a:xfrm>
          <a:prstGeom prst="rect">
            <a:avLst/>
          </a:prstGeom>
          <a:solidFill>
            <a:schemeClr val="l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69" name="Google Shape;69;p8"/>
          <p:cNvSpPr txBox="1">
            <a:spLocks noGrp="1"/>
          </p:cNvSpPr>
          <p:nvPr>
            <p:ph type="title"/>
          </p:nvPr>
        </p:nvSpPr>
        <p:spPr>
          <a:xfrm>
            <a:off x="717177" y="779645"/>
            <a:ext cx="3931826" cy="2525617"/>
          </a:xfrm>
          <a:prstGeom prst="rect">
            <a:avLst/>
          </a:prstGeom>
          <a:noFill/>
          <a:ln>
            <a:noFill/>
          </a:ln>
        </p:spPr>
        <p:txBody>
          <a:bodyPr spcFirstLastPara="1" wrap="square" lIns="91425" tIns="45700" rIns="91425" bIns="45700" anchor="t" anchorCtr="0">
            <a:normAutofit/>
          </a:bodyPr>
          <a:lstStyle>
            <a:lvl1pPr lvl="0" algn="l">
              <a:lnSpc>
                <a:spcPct val="90000"/>
              </a:lnSpc>
              <a:spcBef>
                <a:spcPts val="0"/>
              </a:spcBef>
              <a:spcAft>
                <a:spcPts val="0"/>
              </a:spcAft>
              <a:buClr>
                <a:schemeClr val="accent1"/>
              </a:buClr>
              <a:buSzPts val="4400"/>
              <a:buFont typeface="Calibri"/>
              <a:buNone/>
              <a:defRPr sz="44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0" name="Google Shape;70;p8"/>
          <p:cNvSpPr txBox="1">
            <a:spLocks noGrp="1"/>
          </p:cNvSpPr>
          <p:nvPr>
            <p:ph type="body" idx="1"/>
          </p:nvPr>
        </p:nvSpPr>
        <p:spPr>
          <a:xfrm>
            <a:off x="5183188" y="779647"/>
            <a:ext cx="6172200" cy="5081404"/>
          </a:xfrm>
          <a:prstGeom prst="rect">
            <a:avLst/>
          </a:prstGeom>
          <a:noFill/>
          <a:ln>
            <a:noFill/>
          </a:ln>
        </p:spPr>
        <p:txBody>
          <a:bodyPr spcFirstLastPara="1" wrap="square" lIns="91425" tIns="45700" rIns="91425" bIns="45700" anchor="t" anchorCtr="0">
            <a:normAutofit/>
          </a:bodyPr>
          <a:lstStyle>
            <a:lvl1pPr marL="457200" lvl="0" indent="-381000" algn="l">
              <a:lnSpc>
                <a:spcPct val="90000"/>
              </a:lnSpc>
              <a:spcBef>
                <a:spcPts val="1000"/>
              </a:spcBef>
              <a:spcAft>
                <a:spcPts val="0"/>
              </a:spcAft>
              <a:buClr>
                <a:schemeClr val="dk1"/>
              </a:buClr>
              <a:buSzPts val="2400"/>
              <a:buChar char="•"/>
              <a:defRPr sz="2400"/>
            </a:lvl1pPr>
            <a:lvl2pPr marL="914400" lvl="1" indent="-381000" algn="l">
              <a:lnSpc>
                <a:spcPct val="90000"/>
              </a:lnSpc>
              <a:spcBef>
                <a:spcPts val="500"/>
              </a:spcBef>
              <a:spcAft>
                <a:spcPts val="0"/>
              </a:spcAft>
              <a:buClr>
                <a:schemeClr val="dk1"/>
              </a:buClr>
              <a:buSzPts val="2400"/>
              <a:buChar char="•"/>
              <a:defRPr sz="2400"/>
            </a:lvl2pPr>
            <a:lvl3pPr marL="1371600" lvl="2" indent="-381000" algn="l">
              <a:lnSpc>
                <a:spcPct val="90000"/>
              </a:lnSpc>
              <a:spcBef>
                <a:spcPts val="500"/>
              </a:spcBef>
              <a:spcAft>
                <a:spcPts val="0"/>
              </a:spcAft>
              <a:buClr>
                <a:schemeClr val="dk1"/>
              </a:buClr>
              <a:buSzPts val="2400"/>
              <a:buChar char="•"/>
              <a:defRPr sz="2400"/>
            </a:lvl3pPr>
            <a:lvl4pPr marL="1828800" lvl="3" indent="-381000" algn="l">
              <a:lnSpc>
                <a:spcPct val="90000"/>
              </a:lnSpc>
              <a:spcBef>
                <a:spcPts val="500"/>
              </a:spcBef>
              <a:spcAft>
                <a:spcPts val="0"/>
              </a:spcAft>
              <a:buClr>
                <a:schemeClr val="dk1"/>
              </a:buClr>
              <a:buSzPts val="2400"/>
              <a:buChar char="•"/>
              <a:defRPr sz="2400"/>
            </a:lvl4pPr>
            <a:lvl5pPr marL="2286000" lvl="4" indent="-381000" algn="l">
              <a:lnSpc>
                <a:spcPct val="90000"/>
              </a:lnSpc>
              <a:spcBef>
                <a:spcPts val="500"/>
              </a:spcBef>
              <a:spcAft>
                <a:spcPts val="0"/>
              </a:spcAft>
              <a:buClr>
                <a:schemeClr val="dk1"/>
              </a:buClr>
              <a:buSzPts val="2400"/>
              <a:buChar char="•"/>
              <a:defRPr sz="24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
        <p:nvSpPr>
          <p:cNvPr id="71" name="Google Shape;71;p8"/>
          <p:cNvSpPr txBox="1">
            <a:spLocks noGrp="1"/>
          </p:cNvSpPr>
          <p:nvPr>
            <p:ph type="dt" idx="10"/>
          </p:nvPr>
        </p:nvSpPr>
        <p:spPr>
          <a:xfrm>
            <a:off x="3854824" y="6139793"/>
            <a:ext cx="4509246"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2" name="Google Shape;72;p8"/>
          <p:cNvSpPr txBox="1">
            <a:spLocks noGrp="1"/>
          </p:cNvSpPr>
          <p:nvPr>
            <p:ph type="ftr" idx="11"/>
          </p:nvPr>
        </p:nvSpPr>
        <p:spPr>
          <a:xfrm>
            <a:off x="717176" y="6139793"/>
            <a:ext cx="2864224"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3" name="Google Shape;73;p8"/>
          <p:cNvSpPr txBox="1">
            <a:spLocks noGrp="1"/>
          </p:cNvSpPr>
          <p:nvPr>
            <p:ph type="sldNum" idx="12"/>
          </p:nvPr>
        </p:nvSpPr>
        <p:spPr>
          <a:xfrm>
            <a:off x="8610600" y="6139793"/>
            <a:ext cx="2891118"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
        <p:nvSpPr>
          <p:cNvPr id="74" name="Google Shape;74;p8"/>
          <p:cNvSpPr>
            <a:spLocks noGrp="1"/>
          </p:cNvSpPr>
          <p:nvPr>
            <p:ph type="pic" idx="2"/>
          </p:nvPr>
        </p:nvSpPr>
        <p:spPr>
          <a:xfrm>
            <a:off x="717177" y="3540125"/>
            <a:ext cx="3931826" cy="2320926"/>
          </a:xfrm>
          <a:prstGeom prst="rect">
            <a:avLst/>
          </a:prstGeom>
          <a:noFill/>
          <a:ln>
            <a:noFill/>
          </a:ln>
        </p:spPr>
      </p:sp>
    </p:spTree>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showMasterSp="0" matchingName="Orange_4-Content with Caption">
  <p:cSld name="Orange_4-Content with Caption">
    <p:bg>
      <p:bgPr>
        <a:solidFill>
          <a:schemeClr val="accent3"/>
        </a:solidFill>
        <a:effectLst/>
      </p:bgPr>
    </p:bg>
    <p:spTree>
      <p:nvGrpSpPr>
        <p:cNvPr id="1" name="Shape 552"/>
        <p:cNvGrpSpPr/>
        <p:nvPr/>
      </p:nvGrpSpPr>
      <p:grpSpPr>
        <a:xfrm>
          <a:off x="0" y="0"/>
          <a:ext cx="0" cy="0"/>
          <a:chOff x="0" y="0"/>
          <a:chExt cx="0" cy="0"/>
        </a:xfrm>
      </p:grpSpPr>
      <p:sp>
        <p:nvSpPr>
          <p:cNvPr id="553" name="Google Shape;553;p74"/>
          <p:cNvSpPr/>
          <p:nvPr/>
        </p:nvSpPr>
        <p:spPr>
          <a:xfrm>
            <a:off x="206188" y="215153"/>
            <a:ext cx="11774700" cy="6432300"/>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900">
              <a:solidFill>
                <a:schemeClr val="lt1"/>
              </a:solidFill>
              <a:latin typeface="Calibri"/>
              <a:ea typeface="Calibri"/>
              <a:cs typeface="Calibri"/>
              <a:sym typeface="Calibri"/>
            </a:endParaRPr>
          </a:p>
        </p:txBody>
      </p:sp>
      <p:sp>
        <p:nvSpPr>
          <p:cNvPr id="554" name="Google Shape;554;p74"/>
          <p:cNvSpPr/>
          <p:nvPr/>
        </p:nvSpPr>
        <p:spPr>
          <a:xfrm>
            <a:off x="206189" y="215153"/>
            <a:ext cx="4730400" cy="6432300"/>
          </a:xfrm>
          <a:prstGeom prst="rect">
            <a:avLst/>
          </a:prstGeom>
          <a:solidFill>
            <a:srgbClr val="FCEDE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900">
              <a:solidFill>
                <a:schemeClr val="lt1"/>
              </a:solidFill>
              <a:latin typeface="Calibri"/>
              <a:ea typeface="Calibri"/>
              <a:cs typeface="Calibri"/>
              <a:sym typeface="Calibri"/>
            </a:endParaRPr>
          </a:p>
        </p:txBody>
      </p:sp>
      <p:sp>
        <p:nvSpPr>
          <p:cNvPr id="555" name="Google Shape;555;p74"/>
          <p:cNvSpPr txBox="1">
            <a:spLocks noGrp="1"/>
          </p:cNvSpPr>
          <p:nvPr>
            <p:ph type="title"/>
          </p:nvPr>
        </p:nvSpPr>
        <p:spPr>
          <a:xfrm>
            <a:off x="717177" y="779646"/>
            <a:ext cx="3932100" cy="2534100"/>
          </a:xfrm>
          <a:prstGeom prst="rect">
            <a:avLst/>
          </a:prstGeom>
          <a:noFill/>
          <a:ln>
            <a:noFill/>
          </a:ln>
        </p:spPr>
        <p:txBody>
          <a:bodyPr spcFirstLastPara="1" wrap="square" lIns="91425" tIns="45700" rIns="91425" bIns="45700" anchor="t" anchorCtr="0">
            <a:normAutofit/>
          </a:bodyPr>
          <a:lstStyle>
            <a:lvl1pPr lvl="0" algn="l" rtl="0">
              <a:lnSpc>
                <a:spcPct val="90000"/>
              </a:lnSpc>
              <a:spcBef>
                <a:spcPts val="0"/>
              </a:spcBef>
              <a:spcAft>
                <a:spcPts val="0"/>
              </a:spcAft>
              <a:buClr>
                <a:schemeClr val="accent3"/>
              </a:buClr>
              <a:buSzPts val="4400"/>
              <a:buFont typeface="Calibri"/>
              <a:buNone/>
              <a:defRPr sz="4400">
                <a:solidFill>
                  <a:schemeClr val="accent3"/>
                </a:solidFill>
              </a:defRPr>
            </a:lvl1pPr>
            <a:lvl2pPr lvl="1" rtl="0">
              <a:spcBef>
                <a:spcPts val="0"/>
              </a:spcBef>
              <a:spcAft>
                <a:spcPts val="0"/>
              </a:spcAft>
              <a:buSzPts val="1500"/>
              <a:buNone/>
              <a:defRPr/>
            </a:lvl2pPr>
            <a:lvl3pPr lvl="2" rtl="0">
              <a:spcBef>
                <a:spcPts val="0"/>
              </a:spcBef>
              <a:spcAft>
                <a:spcPts val="0"/>
              </a:spcAft>
              <a:buSzPts val="1500"/>
              <a:buNone/>
              <a:defRPr/>
            </a:lvl3pPr>
            <a:lvl4pPr lvl="3" rtl="0">
              <a:spcBef>
                <a:spcPts val="0"/>
              </a:spcBef>
              <a:spcAft>
                <a:spcPts val="0"/>
              </a:spcAft>
              <a:buSzPts val="1500"/>
              <a:buNone/>
              <a:defRPr/>
            </a:lvl4pPr>
            <a:lvl5pPr lvl="4" rtl="0">
              <a:spcBef>
                <a:spcPts val="0"/>
              </a:spcBef>
              <a:spcAft>
                <a:spcPts val="0"/>
              </a:spcAft>
              <a:buSzPts val="1500"/>
              <a:buNone/>
              <a:defRPr/>
            </a:lvl5pPr>
            <a:lvl6pPr lvl="5" rtl="0">
              <a:spcBef>
                <a:spcPts val="0"/>
              </a:spcBef>
              <a:spcAft>
                <a:spcPts val="0"/>
              </a:spcAft>
              <a:buSzPts val="1500"/>
              <a:buNone/>
              <a:defRPr/>
            </a:lvl6pPr>
            <a:lvl7pPr lvl="6" rtl="0">
              <a:spcBef>
                <a:spcPts val="0"/>
              </a:spcBef>
              <a:spcAft>
                <a:spcPts val="0"/>
              </a:spcAft>
              <a:buSzPts val="1500"/>
              <a:buNone/>
              <a:defRPr/>
            </a:lvl7pPr>
            <a:lvl8pPr lvl="7" rtl="0">
              <a:spcBef>
                <a:spcPts val="0"/>
              </a:spcBef>
              <a:spcAft>
                <a:spcPts val="0"/>
              </a:spcAft>
              <a:buSzPts val="1500"/>
              <a:buNone/>
              <a:defRPr/>
            </a:lvl8pPr>
            <a:lvl9pPr lvl="8" rtl="0">
              <a:spcBef>
                <a:spcPts val="0"/>
              </a:spcBef>
              <a:spcAft>
                <a:spcPts val="0"/>
              </a:spcAft>
              <a:buSzPts val="1500"/>
              <a:buNone/>
              <a:defRPr/>
            </a:lvl9pPr>
          </a:lstStyle>
          <a:p>
            <a:endParaRPr/>
          </a:p>
        </p:txBody>
      </p:sp>
      <p:sp>
        <p:nvSpPr>
          <p:cNvPr id="556" name="Google Shape;556;p74"/>
          <p:cNvSpPr txBox="1">
            <a:spLocks noGrp="1"/>
          </p:cNvSpPr>
          <p:nvPr>
            <p:ph type="body" idx="1"/>
          </p:nvPr>
        </p:nvSpPr>
        <p:spPr>
          <a:xfrm>
            <a:off x="5183188" y="779647"/>
            <a:ext cx="6172500" cy="5081700"/>
          </a:xfrm>
          <a:prstGeom prst="rect">
            <a:avLst/>
          </a:prstGeom>
          <a:noFill/>
          <a:ln>
            <a:noFill/>
          </a:ln>
        </p:spPr>
        <p:txBody>
          <a:bodyPr spcFirstLastPara="1" wrap="square" lIns="91425" tIns="45700" rIns="91425" bIns="45700" anchor="t" anchorCtr="0">
            <a:normAutofit/>
          </a:bodyPr>
          <a:lstStyle>
            <a:lvl1pPr marL="457200" lvl="0" indent="-381000" algn="l" rtl="0">
              <a:lnSpc>
                <a:spcPct val="90000"/>
              </a:lnSpc>
              <a:spcBef>
                <a:spcPts val="1100"/>
              </a:spcBef>
              <a:spcAft>
                <a:spcPts val="0"/>
              </a:spcAft>
              <a:buClr>
                <a:schemeClr val="dk1"/>
              </a:buClr>
              <a:buSzPts val="2400"/>
              <a:buChar char="•"/>
              <a:defRPr sz="2400"/>
            </a:lvl1pPr>
            <a:lvl2pPr marL="914400" lvl="1" indent="-381000" algn="l" rtl="0">
              <a:lnSpc>
                <a:spcPct val="90000"/>
              </a:lnSpc>
              <a:spcBef>
                <a:spcPts val="500"/>
              </a:spcBef>
              <a:spcAft>
                <a:spcPts val="0"/>
              </a:spcAft>
              <a:buClr>
                <a:schemeClr val="dk1"/>
              </a:buClr>
              <a:buSzPts val="2400"/>
              <a:buChar char="•"/>
              <a:defRPr sz="2400"/>
            </a:lvl2pPr>
            <a:lvl3pPr marL="1371600" lvl="2" indent="-381000" algn="l" rtl="0">
              <a:lnSpc>
                <a:spcPct val="90000"/>
              </a:lnSpc>
              <a:spcBef>
                <a:spcPts val="500"/>
              </a:spcBef>
              <a:spcAft>
                <a:spcPts val="0"/>
              </a:spcAft>
              <a:buClr>
                <a:schemeClr val="dk1"/>
              </a:buClr>
              <a:buSzPts val="2400"/>
              <a:buChar char="•"/>
              <a:defRPr sz="2400"/>
            </a:lvl3pPr>
            <a:lvl4pPr marL="1828800" lvl="3" indent="-381000" algn="l" rtl="0">
              <a:lnSpc>
                <a:spcPct val="90000"/>
              </a:lnSpc>
              <a:spcBef>
                <a:spcPts val="500"/>
              </a:spcBef>
              <a:spcAft>
                <a:spcPts val="0"/>
              </a:spcAft>
              <a:buClr>
                <a:schemeClr val="dk1"/>
              </a:buClr>
              <a:buSzPts val="2400"/>
              <a:buChar char="•"/>
              <a:defRPr sz="2400"/>
            </a:lvl4pPr>
            <a:lvl5pPr marL="2286000" lvl="4" indent="-381000" algn="l" rtl="0">
              <a:lnSpc>
                <a:spcPct val="90000"/>
              </a:lnSpc>
              <a:spcBef>
                <a:spcPts val="500"/>
              </a:spcBef>
              <a:spcAft>
                <a:spcPts val="0"/>
              </a:spcAft>
              <a:buClr>
                <a:schemeClr val="dk1"/>
              </a:buClr>
              <a:buSzPts val="2400"/>
              <a:buChar char="•"/>
              <a:defRPr sz="2400"/>
            </a:lvl5pPr>
            <a:lvl6pPr marL="2743200" lvl="5" indent="-355600" algn="l" rtl="0">
              <a:lnSpc>
                <a:spcPct val="90000"/>
              </a:lnSpc>
              <a:spcBef>
                <a:spcPts val="500"/>
              </a:spcBef>
              <a:spcAft>
                <a:spcPts val="0"/>
              </a:spcAft>
              <a:buClr>
                <a:schemeClr val="dk1"/>
              </a:buClr>
              <a:buSzPts val="2000"/>
              <a:buChar char="•"/>
              <a:defRPr sz="2000"/>
            </a:lvl6pPr>
            <a:lvl7pPr marL="3200400" lvl="6" indent="-355600" algn="l" rtl="0">
              <a:lnSpc>
                <a:spcPct val="90000"/>
              </a:lnSpc>
              <a:spcBef>
                <a:spcPts val="500"/>
              </a:spcBef>
              <a:spcAft>
                <a:spcPts val="0"/>
              </a:spcAft>
              <a:buClr>
                <a:schemeClr val="dk1"/>
              </a:buClr>
              <a:buSzPts val="2000"/>
              <a:buChar char="•"/>
              <a:defRPr sz="2000"/>
            </a:lvl7pPr>
            <a:lvl8pPr marL="3657600" lvl="7" indent="-355600" algn="l" rtl="0">
              <a:lnSpc>
                <a:spcPct val="90000"/>
              </a:lnSpc>
              <a:spcBef>
                <a:spcPts val="500"/>
              </a:spcBef>
              <a:spcAft>
                <a:spcPts val="0"/>
              </a:spcAft>
              <a:buClr>
                <a:schemeClr val="dk1"/>
              </a:buClr>
              <a:buSzPts val="2000"/>
              <a:buChar char="•"/>
              <a:defRPr sz="2000"/>
            </a:lvl8pPr>
            <a:lvl9pPr marL="4114800" lvl="8" indent="-355600" algn="l" rtl="0">
              <a:lnSpc>
                <a:spcPct val="90000"/>
              </a:lnSpc>
              <a:spcBef>
                <a:spcPts val="500"/>
              </a:spcBef>
              <a:spcAft>
                <a:spcPts val="0"/>
              </a:spcAft>
              <a:buClr>
                <a:schemeClr val="dk1"/>
              </a:buClr>
              <a:buSzPts val="2000"/>
              <a:buChar char="•"/>
              <a:defRPr sz="2000"/>
            </a:lvl9pPr>
          </a:lstStyle>
          <a:p>
            <a:endParaRPr/>
          </a:p>
        </p:txBody>
      </p:sp>
      <p:sp>
        <p:nvSpPr>
          <p:cNvPr id="557" name="Google Shape;557;p74"/>
          <p:cNvSpPr>
            <a:spLocks noGrp="1"/>
          </p:cNvSpPr>
          <p:nvPr>
            <p:ph type="pic" idx="2"/>
          </p:nvPr>
        </p:nvSpPr>
        <p:spPr>
          <a:xfrm>
            <a:off x="717177" y="3540125"/>
            <a:ext cx="3932100" cy="2320800"/>
          </a:xfrm>
          <a:prstGeom prst="rect">
            <a:avLst/>
          </a:prstGeom>
          <a:noFill/>
          <a:ln>
            <a:noFill/>
          </a:ln>
        </p:spPr>
      </p:sp>
      <p:sp>
        <p:nvSpPr>
          <p:cNvPr id="558" name="Google Shape;558;p74"/>
          <p:cNvSpPr txBox="1"/>
          <p:nvPr/>
        </p:nvSpPr>
        <p:spPr>
          <a:xfrm>
            <a:off x="717176" y="6188049"/>
            <a:ext cx="7647300" cy="2769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200">
                <a:solidFill>
                  <a:srgbClr val="595959"/>
                </a:solidFill>
                <a:latin typeface="Calibri"/>
                <a:ea typeface="Calibri"/>
                <a:cs typeface="Calibri"/>
                <a:sym typeface="Calibri"/>
              </a:rPr>
              <a:t>Oregon Department of Education</a:t>
            </a:r>
            <a:endParaRPr sz="1500"/>
          </a:p>
        </p:txBody>
      </p:sp>
      <p:sp>
        <p:nvSpPr>
          <p:cNvPr id="559" name="Google Shape;559;p74"/>
          <p:cNvSpPr txBox="1">
            <a:spLocks noGrp="1"/>
          </p:cNvSpPr>
          <p:nvPr>
            <p:ph type="sldNum" idx="12"/>
          </p:nvPr>
        </p:nvSpPr>
        <p:spPr>
          <a:xfrm>
            <a:off x="8610600" y="6139793"/>
            <a:ext cx="2891100" cy="365100"/>
          </a:xfrm>
          <a:prstGeom prst="rect">
            <a:avLst/>
          </a:prstGeom>
          <a:noFill/>
          <a:ln>
            <a:noFill/>
          </a:ln>
        </p:spPr>
        <p:txBody>
          <a:bodyPr spcFirstLastPara="1" wrap="square" lIns="91425" tIns="45700" rIns="91425" bIns="45700"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matchingName="Orange_5-Title and Content">
  <p:cSld name="Orange_5-Title and Content">
    <p:bg>
      <p:bgPr>
        <a:solidFill>
          <a:schemeClr val="accent3"/>
        </a:solidFill>
        <a:effectLst/>
      </p:bgPr>
    </p:bg>
    <p:spTree>
      <p:nvGrpSpPr>
        <p:cNvPr id="1" name="Shape 560"/>
        <p:cNvGrpSpPr/>
        <p:nvPr/>
      </p:nvGrpSpPr>
      <p:grpSpPr>
        <a:xfrm>
          <a:off x="0" y="0"/>
          <a:ext cx="0" cy="0"/>
          <a:chOff x="0" y="0"/>
          <a:chExt cx="0" cy="0"/>
        </a:xfrm>
      </p:grpSpPr>
      <p:sp>
        <p:nvSpPr>
          <p:cNvPr id="561" name="Google Shape;561;p75"/>
          <p:cNvSpPr txBox="1">
            <a:spLocks noGrp="1"/>
          </p:cNvSpPr>
          <p:nvPr>
            <p:ph type="title"/>
          </p:nvPr>
        </p:nvSpPr>
        <p:spPr>
          <a:xfrm>
            <a:off x="717176" y="457200"/>
            <a:ext cx="10784400" cy="1026900"/>
          </a:xfrm>
          <a:prstGeom prst="rect">
            <a:avLst/>
          </a:prstGeom>
          <a:noFill/>
          <a:ln>
            <a:noFill/>
          </a:ln>
        </p:spPr>
        <p:txBody>
          <a:bodyPr spcFirstLastPara="1" wrap="square" lIns="91425" tIns="45700" rIns="91425" bIns="45700" anchor="b" anchorCtr="0">
            <a:normAutofit/>
          </a:bodyPr>
          <a:lstStyle>
            <a:lvl1pPr lvl="0" algn="l" rtl="0">
              <a:lnSpc>
                <a:spcPct val="90000"/>
              </a:lnSpc>
              <a:spcBef>
                <a:spcPts val="0"/>
              </a:spcBef>
              <a:spcAft>
                <a:spcPts val="0"/>
              </a:spcAft>
              <a:buClr>
                <a:schemeClr val="accent3"/>
              </a:buClr>
              <a:buSzPts val="4400"/>
              <a:buFont typeface="Calibri"/>
              <a:buNone/>
              <a:defRPr>
                <a:solidFill>
                  <a:schemeClr val="accent3"/>
                </a:solidFill>
              </a:defRPr>
            </a:lvl1pPr>
            <a:lvl2pPr lvl="1" rtl="0">
              <a:spcBef>
                <a:spcPts val="0"/>
              </a:spcBef>
              <a:spcAft>
                <a:spcPts val="0"/>
              </a:spcAft>
              <a:buSzPts val="1500"/>
              <a:buNone/>
              <a:defRPr/>
            </a:lvl2pPr>
            <a:lvl3pPr lvl="2" rtl="0">
              <a:spcBef>
                <a:spcPts val="0"/>
              </a:spcBef>
              <a:spcAft>
                <a:spcPts val="0"/>
              </a:spcAft>
              <a:buSzPts val="1500"/>
              <a:buNone/>
              <a:defRPr/>
            </a:lvl3pPr>
            <a:lvl4pPr lvl="3" rtl="0">
              <a:spcBef>
                <a:spcPts val="0"/>
              </a:spcBef>
              <a:spcAft>
                <a:spcPts val="0"/>
              </a:spcAft>
              <a:buSzPts val="1500"/>
              <a:buNone/>
              <a:defRPr/>
            </a:lvl4pPr>
            <a:lvl5pPr lvl="4" rtl="0">
              <a:spcBef>
                <a:spcPts val="0"/>
              </a:spcBef>
              <a:spcAft>
                <a:spcPts val="0"/>
              </a:spcAft>
              <a:buSzPts val="1500"/>
              <a:buNone/>
              <a:defRPr/>
            </a:lvl5pPr>
            <a:lvl6pPr lvl="5" rtl="0">
              <a:spcBef>
                <a:spcPts val="0"/>
              </a:spcBef>
              <a:spcAft>
                <a:spcPts val="0"/>
              </a:spcAft>
              <a:buSzPts val="1500"/>
              <a:buNone/>
              <a:defRPr/>
            </a:lvl6pPr>
            <a:lvl7pPr lvl="6" rtl="0">
              <a:spcBef>
                <a:spcPts val="0"/>
              </a:spcBef>
              <a:spcAft>
                <a:spcPts val="0"/>
              </a:spcAft>
              <a:buSzPts val="1500"/>
              <a:buNone/>
              <a:defRPr/>
            </a:lvl7pPr>
            <a:lvl8pPr lvl="7" rtl="0">
              <a:spcBef>
                <a:spcPts val="0"/>
              </a:spcBef>
              <a:spcAft>
                <a:spcPts val="0"/>
              </a:spcAft>
              <a:buSzPts val="1500"/>
              <a:buNone/>
              <a:defRPr/>
            </a:lvl8pPr>
            <a:lvl9pPr lvl="8" rtl="0">
              <a:spcBef>
                <a:spcPts val="0"/>
              </a:spcBef>
              <a:spcAft>
                <a:spcPts val="0"/>
              </a:spcAft>
              <a:buSzPts val="1500"/>
              <a:buNone/>
              <a:defRPr/>
            </a:lvl9pPr>
          </a:lstStyle>
          <a:p>
            <a:endParaRPr/>
          </a:p>
        </p:txBody>
      </p:sp>
      <p:sp>
        <p:nvSpPr>
          <p:cNvPr id="562" name="Google Shape;562;p75"/>
          <p:cNvSpPr txBox="1">
            <a:spLocks noGrp="1"/>
          </p:cNvSpPr>
          <p:nvPr>
            <p:ph type="body" idx="1"/>
          </p:nvPr>
        </p:nvSpPr>
        <p:spPr>
          <a:xfrm>
            <a:off x="717176" y="1825625"/>
            <a:ext cx="10784400" cy="4109100"/>
          </a:xfrm>
          <a:prstGeom prst="rect">
            <a:avLst/>
          </a:prstGeom>
          <a:noFill/>
          <a:ln>
            <a:noFill/>
          </a:ln>
        </p:spPr>
        <p:txBody>
          <a:bodyPr spcFirstLastPara="1" wrap="square" lIns="91425" tIns="45700" rIns="91425" bIns="45700" anchor="t" anchorCtr="0">
            <a:normAutofit/>
          </a:bodyPr>
          <a:lstStyle>
            <a:lvl1pPr marL="457200" lvl="0" indent="-349250" algn="l" rtl="0">
              <a:lnSpc>
                <a:spcPct val="90000"/>
              </a:lnSpc>
              <a:spcBef>
                <a:spcPts val="1100"/>
              </a:spcBef>
              <a:spcAft>
                <a:spcPts val="0"/>
              </a:spcAft>
              <a:buClr>
                <a:schemeClr val="dk1"/>
              </a:buClr>
              <a:buSzPts val="1900"/>
              <a:buChar char="•"/>
              <a:defRPr/>
            </a:lvl1pPr>
            <a:lvl2pPr marL="914400" lvl="1" indent="-349250" algn="l" rtl="0">
              <a:lnSpc>
                <a:spcPct val="90000"/>
              </a:lnSpc>
              <a:spcBef>
                <a:spcPts val="500"/>
              </a:spcBef>
              <a:spcAft>
                <a:spcPts val="0"/>
              </a:spcAft>
              <a:buClr>
                <a:schemeClr val="dk1"/>
              </a:buClr>
              <a:buSzPts val="1900"/>
              <a:buChar char="•"/>
              <a:defRPr/>
            </a:lvl2pPr>
            <a:lvl3pPr marL="1371600" lvl="2" indent="-349250" algn="l" rtl="0">
              <a:lnSpc>
                <a:spcPct val="90000"/>
              </a:lnSpc>
              <a:spcBef>
                <a:spcPts val="500"/>
              </a:spcBef>
              <a:spcAft>
                <a:spcPts val="0"/>
              </a:spcAft>
              <a:buClr>
                <a:schemeClr val="dk1"/>
              </a:buClr>
              <a:buSzPts val="1900"/>
              <a:buChar char="•"/>
              <a:defRPr/>
            </a:lvl3pPr>
            <a:lvl4pPr marL="1828800" lvl="3" indent="-349250" algn="l" rtl="0">
              <a:lnSpc>
                <a:spcPct val="90000"/>
              </a:lnSpc>
              <a:spcBef>
                <a:spcPts val="500"/>
              </a:spcBef>
              <a:spcAft>
                <a:spcPts val="0"/>
              </a:spcAft>
              <a:buClr>
                <a:schemeClr val="dk1"/>
              </a:buClr>
              <a:buSzPts val="1900"/>
              <a:buChar char="•"/>
              <a:defRPr/>
            </a:lvl4pPr>
            <a:lvl5pPr marL="2286000" lvl="4" indent="-349250" algn="l" rtl="0">
              <a:lnSpc>
                <a:spcPct val="90000"/>
              </a:lnSpc>
              <a:spcBef>
                <a:spcPts val="500"/>
              </a:spcBef>
              <a:spcAft>
                <a:spcPts val="0"/>
              </a:spcAft>
              <a:buClr>
                <a:schemeClr val="dk1"/>
              </a:buClr>
              <a:buSzPts val="1900"/>
              <a:buChar char="•"/>
              <a:defRPr/>
            </a:lvl5pPr>
            <a:lvl6pPr marL="2743200" lvl="5" indent="-349250" algn="l" rtl="0">
              <a:lnSpc>
                <a:spcPct val="90000"/>
              </a:lnSpc>
              <a:spcBef>
                <a:spcPts val="500"/>
              </a:spcBef>
              <a:spcAft>
                <a:spcPts val="0"/>
              </a:spcAft>
              <a:buClr>
                <a:schemeClr val="dk1"/>
              </a:buClr>
              <a:buSzPts val="1900"/>
              <a:buChar char="•"/>
              <a:defRPr/>
            </a:lvl6pPr>
            <a:lvl7pPr marL="3200400" lvl="6" indent="-349250" algn="l" rtl="0">
              <a:lnSpc>
                <a:spcPct val="90000"/>
              </a:lnSpc>
              <a:spcBef>
                <a:spcPts val="500"/>
              </a:spcBef>
              <a:spcAft>
                <a:spcPts val="0"/>
              </a:spcAft>
              <a:buClr>
                <a:schemeClr val="dk1"/>
              </a:buClr>
              <a:buSzPts val="1900"/>
              <a:buChar char="•"/>
              <a:defRPr/>
            </a:lvl7pPr>
            <a:lvl8pPr marL="3657600" lvl="7" indent="-349250" algn="l" rtl="0">
              <a:lnSpc>
                <a:spcPct val="90000"/>
              </a:lnSpc>
              <a:spcBef>
                <a:spcPts val="500"/>
              </a:spcBef>
              <a:spcAft>
                <a:spcPts val="0"/>
              </a:spcAft>
              <a:buClr>
                <a:schemeClr val="dk1"/>
              </a:buClr>
              <a:buSzPts val="1900"/>
              <a:buChar char="•"/>
              <a:defRPr/>
            </a:lvl8pPr>
            <a:lvl9pPr marL="4114800" lvl="8" indent="-349250" algn="l" rtl="0">
              <a:lnSpc>
                <a:spcPct val="90000"/>
              </a:lnSpc>
              <a:spcBef>
                <a:spcPts val="500"/>
              </a:spcBef>
              <a:spcAft>
                <a:spcPts val="0"/>
              </a:spcAft>
              <a:buClr>
                <a:schemeClr val="dk1"/>
              </a:buClr>
              <a:buSzPts val="1900"/>
              <a:buChar char="•"/>
              <a:defRPr/>
            </a:lvl9pPr>
          </a:lstStyle>
          <a:p>
            <a:endParaRPr/>
          </a:p>
        </p:txBody>
      </p:sp>
      <p:sp>
        <p:nvSpPr>
          <p:cNvPr id="563" name="Google Shape;563;p75"/>
          <p:cNvSpPr txBox="1"/>
          <p:nvPr/>
        </p:nvSpPr>
        <p:spPr>
          <a:xfrm>
            <a:off x="717176" y="6188049"/>
            <a:ext cx="7647300" cy="2769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200">
                <a:solidFill>
                  <a:srgbClr val="595959"/>
                </a:solidFill>
                <a:latin typeface="Calibri"/>
                <a:ea typeface="Calibri"/>
                <a:cs typeface="Calibri"/>
                <a:sym typeface="Calibri"/>
              </a:rPr>
              <a:t>Oregon Department of Education</a:t>
            </a:r>
            <a:endParaRPr sz="1500"/>
          </a:p>
        </p:txBody>
      </p:sp>
      <p:sp>
        <p:nvSpPr>
          <p:cNvPr id="564" name="Google Shape;564;p75"/>
          <p:cNvSpPr txBox="1">
            <a:spLocks noGrp="1"/>
          </p:cNvSpPr>
          <p:nvPr>
            <p:ph type="sldNum" idx="12"/>
          </p:nvPr>
        </p:nvSpPr>
        <p:spPr>
          <a:xfrm>
            <a:off x="8610600" y="6139793"/>
            <a:ext cx="2891100" cy="365100"/>
          </a:xfrm>
          <a:prstGeom prst="rect">
            <a:avLst/>
          </a:prstGeom>
          <a:noFill/>
          <a:ln>
            <a:noFill/>
          </a:ln>
        </p:spPr>
        <p:txBody>
          <a:bodyPr spcFirstLastPara="1" wrap="square" lIns="91425" tIns="45700" rIns="91425" bIns="45700"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matchingName="Orange_6-Two Content">
  <p:cSld name="Orange_6-Two Content">
    <p:bg>
      <p:bgPr>
        <a:solidFill>
          <a:schemeClr val="accent3"/>
        </a:solidFill>
        <a:effectLst/>
      </p:bgPr>
    </p:bg>
    <p:spTree>
      <p:nvGrpSpPr>
        <p:cNvPr id="1" name="Shape 565"/>
        <p:cNvGrpSpPr/>
        <p:nvPr/>
      </p:nvGrpSpPr>
      <p:grpSpPr>
        <a:xfrm>
          <a:off x="0" y="0"/>
          <a:ext cx="0" cy="0"/>
          <a:chOff x="0" y="0"/>
          <a:chExt cx="0" cy="0"/>
        </a:xfrm>
      </p:grpSpPr>
      <p:sp>
        <p:nvSpPr>
          <p:cNvPr id="566" name="Google Shape;566;p76"/>
          <p:cNvSpPr txBox="1">
            <a:spLocks noGrp="1"/>
          </p:cNvSpPr>
          <p:nvPr>
            <p:ph type="title"/>
          </p:nvPr>
        </p:nvSpPr>
        <p:spPr>
          <a:xfrm>
            <a:off x="717176" y="457200"/>
            <a:ext cx="10784400" cy="1026900"/>
          </a:xfrm>
          <a:prstGeom prst="rect">
            <a:avLst/>
          </a:prstGeom>
          <a:noFill/>
          <a:ln>
            <a:noFill/>
          </a:ln>
        </p:spPr>
        <p:txBody>
          <a:bodyPr spcFirstLastPara="1" wrap="square" lIns="91425" tIns="45700" rIns="91425" bIns="45700" anchor="b" anchorCtr="0">
            <a:normAutofit/>
          </a:bodyPr>
          <a:lstStyle>
            <a:lvl1pPr lvl="0" algn="l" rtl="0">
              <a:lnSpc>
                <a:spcPct val="90000"/>
              </a:lnSpc>
              <a:spcBef>
                <a:spcPts val="0"/>
              </a:spcBef>
              <a:spcAft>
                <a:spcPts val="0"/>
              </a:spcAft>
              <a:buClr>
                <a:schemeClr val="accent3"/>
              </a:buClr>
              <a:buSzPts val="4400"/>
              <a:buFont typeface="Calibri"/>
              <a:buNone/>
              <a:defRPr>
                <a:solidFill>
                  <a:schemeClr val="accent3"/>
                </a:solidFill>
              </a:defRPr>
            </a:lvl1pPr>
            <a:lvl2pPr lvl="1" rtl="0">
              <a:spcBef>
                <a:spcPts val="0"/>
              </a:spcBef>
              <a:spcAft>
                <a:spcPts val="0"/>
              </a:spcAft>
              <a:buSzPts val="1500"/>
              <a:buNone/>
              <a:defRPr/>
            </a:lvl2pPr>
            <a:lvl3pPr lvl="2" rtl="0">
              <a:spcBef>
                <a:spcPts val="0"/>
              </a:spcBef>
              <a:spcAft>
                <a:spcPts val="0"/>
              </a:spcAft>
              <a:buSzPts val="1500"/>
              <a:buNone/>
              <a:defRPr/>
            </a:lvl3pPr>
            <a:lvl4pPr lvl="3" rtl="0">
              <a:spcBef>
                <a:spcPts val="0"/>
              </a:spcBef>
              <a:spcAft>
                <a:spcPts val="0"/>
              </a:spcAft>
              <a:buSzPts val="1500"/>
              <a:buNone/>
              <a:defRPr/>
            </a:lvl4pPr>
            <a:lvl5pPr lvl="4" rtl="0">
              <a:spcBef>
                <a:spcPts val="0"/>
              </a:spcBef>
              <a:spcAft>
                <a:spcPts val="0"/>
              </a:spcAft>
              <a:buSzPts val="1500"/>
              <a:buNone/>
              <a:defRPr/>
            </a:lvl5pPr>
            <a:lvl6pPr lvl="5" rtl="0">
              <a:spcBef>
                <a:spcPts val="0"/>
              </a:spcBef>
              <a:spcAft>
                <a:spcPts val="0"/>
              </a:spcAft>
              <a:buSzPts val="1500"/>
              <a:buNone/>
              <a:defRPr/>
            </a:lvl6pPr>
            <a:lvl7pPr lvl="6" rtl="0">
              <a:spcBef>
                <a:spcPts val="0"/>
              </a:spcBef>
              <a:spcAft>
                <a:spcPts val="0"/>
              </a:spcAft>
              <a:buSzPts val="1500"/>
              <a:buNone/>
              <a:defRPr/>
            </a:lvl7pPr>
            <a:lvl8pPr lvl="7" rtl="0">
              <a:spcBef>
                <a:spcPts val="0"/>
              </a:spcBef>
              <a:spcAft>
                <a:spcPts val="0"/>
              </a:spcAft>
              <a:buSzPts val="1500"/>
              <a:buNone/>
              <a:defRPr/>
            </a:lvl8pPr>
            <a:lvl9pPr lvl="8" rtl="0">
              <a:spcBef>
                <a:spcPts val="0"/>
              </a:spcBef>
              <a:spcAft>
                <a:spcPts val="0"/>
              </a:spcAft>
              <a:buSzPts val="1500"/>
              <a:buNone/>
              <a:defRPr/>
            </a:lvl9pPr>
          </a:lstStyle>
          <a:p>
            <a:endParaRPr/>
          </a:p>
        </p:txBody>
      </p:sp>
      <p:sp>
        <p:nvSpPr>
          <p:cNvPr id="567" name="Google Shape;567;p76"/>
          <p:cNvSpPr txBox="1">
            <a:spLocks noGrp="1"/>
          </p:cNvSpPr>
          <p:nvPr>
            <p:ph type="body" idx="1"/>
          </p:nvPr>
        </p:nvSpPr>
        <p:spPr>
          <a:xfrm>
            <a:off x="717176" y="1825625"/>
            <a:ext cx="5302500" cy="4106100"/>
          </a:xfrm>
          <a:prstGeom prst="rect">
            <a:avLst/>
          </a:prstGeom>
          <a:noFill/>
          <a:ln>
            <a:noFill/>
          </a:ln>
        </p:spPr>
        <p:txBody>
          <a:bodyPr spcFirstLastPara="1" wrap="square" lIns="91425" tIns="45700" rIns="91425" bIns="45700" anchor="t" anchorCtr="0">
            <a:normAutofit/>
          </a:bodyPr>
          <a:lstStyle>
            <a:lvl1pPr marL="457200" lvl="0" indent="-349250" algn="l" rtl="0">
              <a:lnSpc>
                <a:spcPct val="90000"/>
              </a:lnSpc>
              <a:spcBef>
                <a:spcPts val="1100"/>
              </a:spcBef>
              <a:spcAft>
                <a:spcPts val="0"/>
              </a:spcAft>
              <a:buClr>
                <a:schemeClr val="dk1"/>
              </a:buClr>
              <a:buSzPts val="1900"/>
              <a:buChar char="•"/>
              <a:defRPr/>
            </a:lvl1pPr>
            <a:lvl2pPr marL="914400" lvl="1" indent="-349250" algn="l" rtl="0">
              <a:lnSpc>
                <a:spcPct val="90000"/>
              </a:lnSpc>
              <a:spcBef>
                <a:spcPts val="500"/>
              </a:spcBef>
              <a:spcAft>
                <a:spcPts val="0"/>
              </a:spcAft>
              <a:buClr>
                <a:schemeClr val="dk1"/>
              </a:buClr>
              <a:buSzPts val="1900"/>
              <a:buChar char="•"/>
              <a:defRPr/>
            </a:lvl2pPr>
            <a:lvl3pPr marL="1371600" lvl="2" indent="-349250" algn="l" rtl="0">
              <a:lnSpc>
                <a:spcPct val="90000"/>
              </a:lnSpc>
              <a:spcBef>
                <a:spcPts val="500"/>
              </a:spcBef>
              <a:spcAft>
                <a:spcPts val="0"/>
              </a:spcAft>
              <a:buClr>
                <a:schemeClr val="dk1"/>
              </a:buClr>
              <a:buSzPts val="1900"/>
              <a:buChar char="•"/>
              <a:defRPr/>
            </a:lvl3pPr>
            <a:lvl4pPr marL="1828800" lvl="3" indent="-349250" algn="l" rtl="0">
              <a:lnSpc>
                <a:spcPct val="90000"/>
              </a:lnSpc>
              <a:spcBef>
                <a:spcPts val="500"/>
              </a:spcBef>
              <a:spcAft>
                <a:spcPts val="0"/>
              </a:spcAft>
              <a:buClr>
                <a:schemeClr val="dk1"/>
              </a:buClr>
              <a:buSzPts val="1900"/>
              <a:buChar char="•"/>
              <a:defRPr/>
            </a:lvl4pPr>
            <a:lvl5pPr marL="2286000" lvl="4" indent="-349250" algn="l" rtl="0">
              <a:lnSpc>
                <a:spcPct val="90000"/>
              </a:lnSpc>
              <a:spcBef>
                <a:spcPts val="500"/>
              </a:spcBef>
              <a:spcAft>
                <a:spcPts val="0"/>
              </a:spcAft>
              <a:buClr>
                <a:schemeClr val="dk1"/>
              </a:buClr>
              <a:buSzPts val="1900"/>
              <a:buChar char="•"/>
              <a:defRPr/>
            </a:lvl5pPr>
            <a:lvl6pPr marL="2743200" lvl="5" indent="-349250" algn="l" rtl="0">
              <a:lnSpc>
                <a:spcPct val="90000"/>
              </a:lnSpc>
              <a:spcBef>
                <a:spcPts val="500"/>
              </a:spcBef>
              <a:spcAft>
                <a:spcPts val="0"/>
              </a:spcAft>
              <a:buClr>
                <a:schemeClr val="dk1"/>
              </a:buClr>
              <a:buSzPts val="1900"/>
              <a:buChar char="•"/>
              <a:defRPr/>
            </a:lvl6pPr>
            <a:lvl7pPr marL="3200400" lvl="6" indent="-349250" algn="l" rtl="0">
              <a:lnSpc>
                <a:spcPct val="90000"/>
              </a:lnSpc>
              <a:spcBef>
                <a:spcPts val="500"/>
              </a:spcBef>
              <a:spcAft>
                <a:spcPts val="0"/>
              </a:spcAft>
              <a:buClr>
                <a:schemeClr val="dk1"/>
              </a:buClr>
              <a:buSzPts val="1900"/>
              <a:buChar char="•"/>
              <a:defRPr/>
            </a:lvl7pPr>
            <a:lvl8pPr marL="3657600" lvl="7" indent="-349250" algn="l" rtl="0">
              <a:lnSpc>
                <a:spcPct val="90000"/>
              </a:lnSpc>
              <a:spcBef>
                <a:spcPts val="500"/>
              </a:spcBef>
              <a:spcAft>
                <a:spcPts val="0"/>
              </a:spcAft>
              <a:buClr>
                <a:schemeClr val="dk1"/>
              </a:buClr>
              <a:buSzPts val="1900"/>
              <a:buChar char="•"/>
              <a:defRPr/>
            </a:lvl8pPr>
            <a:lvl9pPr marL="4114800" lvl="8" indent="-349250" algn="l" rtl="0">
              <a:lnSpc>
                <a:spcPct val="90000"/>
              </a:lnSpc>
              <a:spcBef>
                <a:spcPts val="500"/>
              </a:spcBef>
              <a:spcAft>
                <a:spcPts val="0"/>
              </a:spcAft>
              <a:buClr>
                <a:schemeClr val="dk1"/>
              </a:buClr>
              <a:buSzPts val="1900"/>
              <a:buChar char="•"/>
              <a:defRPr/>
            </a:lvl9pPr>
          </a:lstStyle>
          <a:p>
            <a:endParaRPr/>
          </a:p>
        </p:txBody>
      </p:sp>
      <p:sp>
        <p:nvSpPr>
          <p:cNvPr id="568" name="Google Shape;568;p76"/>
          <p:cNvSpPr txBox="1">
            <a:spLocks noGrp="1"/>
          </p:cNvSpPr>
          <p:nvPr>
            <p:ph type="body" idx="2"/>
          </p:nvPr>
        </p:nvSpPr>
        <p:spPr>
          <a:xfrm>
            <a:off x="6172200" y="1825625"/>
            <a:ext cx="5329500" cy="4106100"/>
          </a:xfrm>
          <a:prstGeom prst="rect">
            <a:avLst/>
          </a:prstGeom>
          <a:noFill/>
          <a:ln>
            <a:noFill/>
          </a:ln>
        </p:spPr>
        <p:txBody>
          <a:bodyPr spcFirstLastPara="1" wrap="square" lIns="91425" tIns="45700" rIns="91425" bIns="45700" anchor="t" anchorCtr="0">
            <a:normAutofit/>
          </a:bodyPr>
          <a:lstStyle>
            <a:lvl1pPr marL="457200" lvl="0" indent="-349250" algn="l" rtl="0">
              <a:lnSpc>
                <a:spcPct val="90000"/>
              </a:lnSpc>
              <a:spcBef>
                <a:spcPts val="1100"/>
              </a:spcBef>
              <a:spcAft>
                <a:spcPts val="0"/>
              </a:spcAft>
              <a:buClr>
                <a:schemeClr val="dk1"/>
              </a:buClr>
              <a:buSzPts val="1900"/>
              <a:buChar char="•"/>
              <a:defRPr/>
            </a:lvl1pPr>
            <a:lvl2pPr marL="914400" lvl="1" indent="-349250" algn="l" rtl="0">
              <a:lnSpc>
                <a:spcPct val="90000"/>
              </a:lnSpc>
              <a:spcBef>
                <a:spcPts val="500"/>
              </a:spcBef>
              <a:spcAft>
                <a:spcPts val="0"/>
              </a:spcAft>
              <a:buClr>
                <a:schemeClr val="dk1"/>
              </a:buClr>
              <a:buSzPts val="1900"/>
              <a:buChar char="•"/>
              <a:defRPr/>
            </a:lvl2pPr>
            <a:lvl3pPr marL="1371600" lvl="2" indent="-349250" algn="l" rtl="0">
              <a:lnSpc>
                <a:spcPct val="90000"/>
              </a:lnSpc>
              <a:spcBef>
                <a:spcPts val="500"/>
              </a:spcBef>
              <a:spcAft>
                <a:spcPts val="0"/>
              </a:spcAft>
              <a:buClr>
                <a:schemeClr val="dk1"/>
              </a:buClr>
              <a:buSzPts val="1900"/>
              <a:buChar char="•"/>
              <a:defRPr/>
            </a:lvl3pPr>
            <a:lvl4pPr marL="1828800" lvl="3" indent="-349250" algn="l" rtl="0">
              <a:lnSpc>
                <a:spcPct val="90000"/>
              </a:lnSpc>
              <a:spcBef>
                <a:spcPts val="500"/>
              </a:spcBef>
              <a:spcAft>
                <a:spcPts val="0"/>
              </a:spcAft>
              <a:buClr>
                <a:schemeClr val="dk1"/>
              </a:buClr>
              <a:buSzPts val="1900"/>
              <a:buChar char="•"/>
              <a:defRPr/>
            </a:lvl4pPr>
            <a:lvl5pPr marL="2286000" lvl="4" indent="-349250" algn="l" rtl="0">
              <a:lnSpc>
                <a:spcPct val="90000"/>
              </a:lnSpc>
              <a:spcBef>
                <a:spcPts val="500"/>
              </a:spcBef>
              <a:spcAft>
                <a:spcPts val="0"/>
              </a:spcAft>
              <a:buClr>
                <a:schemeClr val="dk1"/>
              </a:buClr>
              <a:buSzPts val="1900"/>
              <a:buChar char="•"/>
              <a:defRPr/>
            </a:lvl5pPr>
            <a:lvl6pPr marL="2743200" lvl="5" indent="-349250" algn="l" rtl="0">
              <a:lnSpc>
                <a:spcPct val="90000"/>
              </a:lnSpc>
              <a:spcBef>
                <a:spcPts val="500"/>
              </a:spcBef>
              <a:spcAft>
                <a:spcPts val="0"/>
              </a:spcAft>
              <a:buClr>
                <a:schemeClr val="dk1"/>
              </a:buClr>
              <a:buSzPts val="1900"/>
              <a:buChar char="•"/>
              <a:defRPr/>
            </a:lvl6pPr>
            <a:lvl7pPr marL="3200400" lvl="6" indent="-349250" algn="l" rtl="0">
              <a:lnSpc>
                <a:spcPct val="90000"/>
              </a:lnSpc>
              <a:spcBef>
                <a:spcPts val="500"/>
              </a:spcBef>
              <a:spcAft>
                <a:spcPts val="0"/>
              </a:spcAft>
              <a:buClr>
                <a:schemeClr val="dk1"/>
              </a:buClr>
              <a:buSzPts val="1900"/>
              <a:buChar char="•"/>
              <a:defRPr/>
            </a:lvl7pPr>
            <a:lvl8pPr marL="3657600" lvl="7" indent="-349250" algn="l" rtl="0">
              <a:lnSpc>
                <a:spcPct val="90000"/>
              </a:lnSpc>
              <a:spcBef>
                <a:spcPts val="500"/>
              </a:spcBef>
              <a:spcAft>
                <a:spcPts val="0"/>
              </a:spcAft>
              <a:buClr>
                <a:schemeClr val="dk1"/>
              </a:buClr>
              <a:buSzPts val="1900"/>
              <a:buChar char="•"/>
              <a:defRPr/>
            </a:lvl8pPr>
            <a:lvl9pPr marL="4114800" lvl="8" indent="-349250" algn="l" rtl="0">
              <a:lnSpc>
                <a:spcPct val="90000"/>
              </a:lnSpc>
              <a:spcBef>
                <a:spcPts val="500"/>
              </a:spcBef>
              <a:spcAft>
                <a:spcPts val="0"/>
              </a:spcAft>
              <a:buClr>
                <a:schemeClr val="dk1"/>
              </a:buClr>
              <a:buSzPts val="1900"/>
              <a:buChar char="•"/>
              <a:defRPr/>
            </a:lvl9pPr>
          </a:lstStyle>
          <a:p>
            <a:endParaRPr/>
          </a:p>
        </p:txBody>
      </p:sp>
      <p:sp>
        <p:nvSpPr>
          <p:cNvPr id="569" name="Google Shape;569;p76"/>
          <p:cNvSpPr txBox="1"/>
          <p:nvPr/>
        </p:nvSpPr>
        <p:spPr>
          <a:xfrm>
            <a:off x="717176" y="6188049"/>
            <a:ext cx="7647300" cy="2769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200">
                <a:solidFill>
                  <a:srgbClr val="595959"/>
                </a:solidFill>
                <a:latin typeface="Calibri"/>
                <a:ea typeface="Calibri"/>
                <a:cs typeface="Calibri"/>
                <a:sym typeface="Calibri"/>
              </a:rPr>
              <a:t>Oregon Department of Education</a:t>
            </a:r>
            <a:endParaRPr sz="1500"/>
          </a:p>
        </p:txBody>
      </p:sp>
      <p:sp>
        <p:nvSpPr>
          <p:cNvPr id="570" name="Google Shape;570;p76"/>
          <p:cNvSpPr txBox="1">
            <a:spLocks noGrp="1"/>
          </p:cNvSpPr>
          <p:nvPr>
            <p:ph type="sldNum" idx="12"/>
          </p:nvPr>
        </p:nvSpPr>
        <p:spPr>
          <a:xfrm>
            <a:off x="8610600" y="6139793"/>
            <a:ext cx="2891100" cy="365100"/>
          </a:xfrm>
          <a:prstGeom prst="rect">
            <a:avLst/>
          </a:prstGeom>
          <a:noFill/>
          <a:ln>
            <a:noFill/>
          </a:ln>
        </p:spPr>
        <p:txBody>
          <a:bodyPr spcFirstLastPara="1" wrap="square" lIns="91425" tIns="45700" rIns="91425" bIns="45700"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matchingName="Orange_7-Comparison">
  <p:cSld name="Orange_7-Comparison">
    <p:bg>
      <p:bgPr>
        <a:solidFill>
          <a:schemeClr val="accent3"/>
        </a:solidFill>
        <a:effectLst/>
      </p:bgPr>
    </p:bg>
    <p:spTree>
      <p:nvGrpSpPr>
        <p:cNvPr id="1" name="Shape 571"/>
        <p:cNvGrpSpPr/>
        <p:nvPr/>
      </p:nvGrpSpPr>
      <p:grpSpPr>
        <a:xfrm>
          <a:off x="0" y="0"/>
          <a:ext cx="0" cy="0"/>
          <a:chOff x="0" y="0"/>
          <a:chExt cx="0" cy="0"/>
        </a:xfrm>
      </p:grpSpPr>
      <p:sp>
        <p:nvSpPr>
          <p:cNvPr id="572" name="Google Shape;572;p77"/>
          <p:cNvSpPr txBox="1">
            <a:spLocks noGrp="1"/>
          </p:cNvSpPr>
          <p:nvPr>
            <p:ph type="body" idx="1"/>
          </p:nvPr>
        </p:nvSpPr>
        <p:spPr>
          <a:xfrm>
            <a:off x="717176" y="1681163"/>
            <a:ext cx="5280300" cy="824100"/>
          </a:xfrm>
          <a:prstGeom prst="rect">
            <a:avLst/>
          </a:prstGeom>
          <a:noFill/>
          <a:ln>
            <a:noFill/>
          </a:ln>
        </p:spPr>
        <p:txBody>
          <a:bodyPr spcFirstLastPara="1" wrap="square" lIns="91425" tIns="45700" rIns="91425" bIns="45700" anchor="t" anchorCtr="0">
            <a:normAutofit/>
          </a:bodyPr>
          <a:lstStyle>
            <a:lvl1pPr marL="457200" lvl="0" indent="-228600" algn="l" rtl="0">
              <a:lnSpc>
                <a:spcPct val="90000"/>
              </a:lnSpc>
              <a:spcBef>
                <a:spcPts val="1100"/>
              </a:spcBef>
              <a:spcAft>
                <a:spcPts val="0"/>
              </a:spcAft>
              <a:buClr>
                <a:schemeClr val="accent3"/>
              </a:buClr>
              <a:buSzPts val="3200"/>
              <a:buNone/>
              <a:defRPr sz="3200" b="0">
                <a:solidFill>
                  <a:schemeClr val="accent3"/>
                </a:solidFill>
              </a:defRPr>
            </a:lvl1pPr>
            <a:lvl2pPr marL="914400" lvl="1" indent="-228600" algn="l" rtl="0">
              <a:lnSpc>
                <a:spcPct val="90000"/>
              </a:lnSpc>
              <a:spcBef>
                <a:spcPts val="500"/>
              </a:spcBef>
              <a:spcAft>
                <a:spcPts val="0"/>
              </a:spcAft>
              <a:buClr>
                <a:schemeClr val="dk1"/>
              </a:buClr>
              <a:buSzPts val="2000"/>
              <a:buNone/>
              <a:defRPr sz="2000" b="1"/>
            </a:lvl2pPr>
            <a:lvl3pPr marL="1371600" lvl="2" indent="-228600" algn="l" rtl="0">
              <a:lnSpc>
                <a:spcPct val="90000"/>
              </a:lnSpc>
              <a:spcBef>
                <a:spcPts val="500"/>
              </a:spcBef>
              <a:spcAft>
                <a:spcPts val="0"/>
              </a:spcAft>
              <a:buClr>
                <a:schemeClr val="dk1"/>
              </a:buClr>
              <a:buSzPts val="1900"/>
              <a:buNone/>
              <a:defRPr sz="1900" b="1"/>
            </a:lvl3pPr>
            <a:lvl4pPr marL="1828800" lvl="3" indent="-228600" algn="l" rtl="0">
              <a:lnSpc>
                <a:spcPct val="90000"/>
              </a:lnSpc>
              <a:spcBef>
                <a:spcPts val="500"/>
              </a:spcBef>
              <a:spcAft>
                <a:spcPts val="0"/>
              </a:spcAft>
              <a:buClr>
                <a:schemeClr val="dk1"/>
              </a:buClr>
              <a:buSzPts val="1600"/>
              <a:buNone/>
              <a:defRPr sz="1600" b="1"/>
            </a:lvl4pPr>
            <a:lvl5pPr marL="2286000" lvl="4" indent="-228600" algn="l" rtl="0">
              <a:lnSpc>
                <a:spcPct val="90000"/>
              </a:lnSpc>
              <a:spcBef>
                <a:spcPts val="500"/>
              </a:spcBef>
              <a:spcAft>
                <a:spcPts val="0"/>
              </a:spcAft>
              <a:buClr>
                <a:schemeClr val="dk1"/>
              </a:buClr>
              <a:buSzPts val="1600"/>
              <a:buNone/>
              <a:defRPr sz="1600" b="1"/>
            </a:lvl5pPr>
            <a:lvl6pPr marL="2743200" lvl="5" indent="-228600" algn="l" rtl="0">
              <a:lnSpc>
                <a:spcPct val="90000"/>
              </a:lnSpc>
              <a:spcBef>
                <a:spcPts val="500"/>
              </a:spcBef>
              <a:spcAft>
                <a:spcPts val="0"/>
              </a:spcAft>
              <a:buClr>
                <a:schemeClr val="dk1"/>
              </a:buClr>
              <a:buSzPts val="1600"/>
              <a:buNone/>
              <a:defRPr sz="1600" b="1"/>
            </a:lvl6pPr>
            <a:lvl7pPr marL="3200400" lvl="6" indent="-228600" algn="l" rtl="0">
              <a:lnSpc>
                <a:spcPct val="90000"/>
              </a:lnSpc>
              <a:spcBef>
                <a:spcPts val="500"/>
              </a:spcBef>
              <a:spcAft>
                <a:spcPts val="0"/>
              </a:spcAft>
              <a:buClr>
                <a:schemeClr val="dk1"/>
              </a:buClr>
              <a:buSzPts val="1600"/>
              <a:buNone/>
              <a:defRPr sz="1600" b="1"/>
            </a:lvl7pPr>
            <a:lvl8pPr marL="3657600" lvl="7" indent="-228600" algn="l" rtl="0">
              <a:lnSpc>
                <a:spcPct val="90000"/>
              </a:lnSpc>
              <a:spcBef>
                <a:spcPts val="500"/>
              </a:spcBef>
              <a:spcAft>
                <a:spcPts val="0"/>
              </a:spcAft>
              <a:buClr>
                <a:schemeClr val="dk1"/>
              </a:buClr>
              <a:buSzPts val="1600"/>
              <a:buNone/>
              <a:defRPr sz="1600" b="1"/>
            </a:lvl8pPr>
            <a:lvl9pPr marL="4114800" lvl="8" indent="-228600" algn="l" rtl="0">
              <a:lnSpc>
                <a:spcPct val="90000"/>
              </a:lnSpc>
              <a:spcBef>
                <a:spcPts val="500"/>
              </a:spcBef>
              <a:spcAft>
                <a:spcPts val="0"/>
              </a:spcAft>
              <a:buClr>
                <a:schemeClr val="dk1"/>
              </a:buClr>
              <a:buSzPts val="1600"/>
              <a:buNone/>
              <a:defRPr sz="1600" b="1"/>
            </a:lvl9pPr>
          </a:lstStyle>
          <a:p>
            <a:endParaRPr/>
          </a:p>
        </p:txBody>
      </p:sp>
      <p:sp>
        <p:nvSpPr>
          <p:cNvPr id="573" name="Google Shape;573;p77"/>
          <p:cNvSpPr txBox="1">
            <a:spLocks noGrp="1"/>
          </p:cNvSpPr>
          <p:nvPr>
            <p:ph type="body" idx="2"/>
          </p:nvPr>
        </p:nvSpPr>
        <p:spPr>
          <a:xfrm>
            <a:off x="717176" y="2505075"/>
            <a:ext cx="5280300" cy="3434400"/>
          </a:xfrm>
          <a:prstGeom prst="rect">
            <a:avLst/>
          </a:prstGeom>
          <a:noFill/>
          <a:ln>
            <a:noFill/>
          </a:ln>
        </p:spPr>
        <p:txBody>
          <a:bodyPr spcFirstLastPara="1" wrap="square" lIns="91425" tIns="45700" rIns="91425" bIns="45700" anchor="t" anchorCtr="0">
            <a:normAutofit/>
          </a:bodyPr>
          <a:lstStyle>
            <a:lvl1pPr marL="457200" lvl="0" indent="-349250" algn="l" rtl="0">
              <a:lnSpc>
                <a:spcPct val="90000"/>
              </a:lnSpc>
              <a:spcBef>
                <a:spcPts val="1100"/>
              </a:spcBef>
              <a:spcAft>
                <a:spcPts val="0"/>
              </a:spcAft>
              <a:buClr>
                <a:schemeClr val="dk1"/>
              </a:buClr>
              <a:buSzPts val="1900"/>
              <a:buChar char="•"/>
              <a:defRPr/>
            </a:lvl1pPr>
            <a:lvl2pPr marL="914400" lvl="1" indent="-349250" algn="l" rtl="0">
              <a:lnSpc>
                <a:spcPct val="90000"/>
              </a:lnSpc>
              <a:spcBef>
                <a:spcPts val="500"/>
              </a:spcBef>
              <a:spcAft>
                <a:spcPts val="0"/>
              </a:spcAft>
              <a:buClr>
                <a:schemeClr val="dk1"/>
              </a:buClr>
              <a:buSzPts val="1900"/>
              <a:buChar char="•"/>
              <a:defRPr/>
            </a:lvl2pPr>
            <a:lvl3pPr marL="1371600" lvl="2" indent="-349250" algn="l" rtl="0">
              <a:lnSpc>
                <a:spcPct val="90000"/>
              </a:lnSpc>
              <a:spcBef>
                <a:spcPts val="500"/>
              </a:spcBef>
              <a:spcAft>
                <a:spcPts val="0"/>
              </a:spcAft>
              <a:buClr>
                <a:schemeClr val="dk1"/>
              </a:buClr>
              <a:buSzPts val="1900"/>
              <a:buChar char="•"/>
              <a:defRPr/>
            </a:lvl3pPr>
            <a:lvl4pPr marL="1828800" lvl="3" indent="-349250" algn="l" rtl="0">
              <a:lnSpc>
                <a:spcPct val="90000"/>
              </a:lnSpc>
              <a:spcBef>
                <a:spcPts val="500"/>
              </a:spcBef>
              <a:spcAft>
                <a:spcPts val="0"/>
              </a:spcAft>
              <a:buClr>
                <a:schemeClr val="dk1"/>
              </a:buClr>
              <a:buSzPts val="1900"/>
              <a:buChar char="•"/>
              <a:defRPr/>
            </a:lvl4pPr>
            <a:lvl5pPr marL="2286000" lvl="4" indent="-349250" algn="l" rtl="0">
              <a:lnSpc>
                <a:spcPct val="90000"/>
              </a:lnSpc>
              <a:spcBef>
                <a:spcPts val="500"/>
              </a:spcBef>
              <a:spcAft>
                <a:spcPts val="0"/>
              </a:spcAft>
              <a:buClr>
                <a:schemeClr val="dk1"/>
              </a:buClr>
              <a:buSzPts val="1900"/>
              <a:buChar char="•"/>
              <a:defRPr/>
            </a:lvl5pPr>
            <a:lvl6pPr marL="2743200" lvl="5" indent="-349250" algn="l" rtl="0">
              <a:lnSpc>
                <a:spcPct val="90000"/>
              </a:lnSpc>
              <a:spcBef>
                <a:spcPts val="500"/>
              </a:spcBef>
              <a:spcAft>
                <a:spcPts val="0"/>
              </a:spcAft>
              <a:buClr>
                <a:schemeClr val="dk1"/>
              </a:buClr>
              <a:buSzPts val="1900"/>
              <a:buChar char="•"/>
              <a:defRPr/>
            </a:lvl6pPr>
            <a:lvl7pPr marL="3200400" lvl="6" indent="-349250" algn="l" rtl="0">
              <a:lnSpc>
                <a:spcPct val="90000"/>
              </a:lnSpc>
              <a:spcBef>
                <a:spcPts val="500"/>
              </a:spcBef>
              <a:spcAft>
                <a:spcPts val="0"/>
              </a:spcAft>
              <a:buClr>
                <a:schemeClr val="dk1"/>
              </a:buClr>
              <a:buSzPts val="1900"/>
              <a:buChar char="•"/>
              <a:defRPr/>
            </a:lvl7pPr>
            <a:lvl8pPr marL="3657600" lvl="7" indent="-349250" algn="l" rtl="0">
              <a:lnSpc>
                <a:spcPct val="90000"/>
              </a:lnSpc>
              <a:spcBef>
                <a:spcPts val="500"/>
              </a:spcBef>
              <a:spcAft>
                <a:spcPts val="0"/>
              </a:spcAft>
              <a:buClr>
                <a:schemeClr val="dk1"/>
              </a:buClr>
              <a:buSzPts val="1900"/>
              <a:buChar char="•"/>
              <a:defRPr/>
            </a:lvl8pPr>
            <a:lvl9pPr marL="4114800" lvl="8" indent="-349250" algn="l" rtl="0">
              <a:lnSpc>
                <a:spcPct val="90000"/>
              </a:lnSpc>
              <a:spcBef>
                <a:spcPts val="500"/>
              </a:spcBef>
              <a:spcAft>
                <a:spcPts val="0"/>
              </a:spcAft>
              <a:buClr>
                <a:schemeClr val="dk1"/>
              </a:buClr>
              <a:buSzPts val="1900"/>
              <a:buChar char="•"/>
              <a:defRPr/>
            </a:lvl9pPr>
          </a:lstStyle>
          <a:p>
            <a:endParaRPr/>
          </a:p>
        </p:txBody>
      </p:sp>
      <p:sp>
        <p:nvSpPr>
          <p:cNvPr id="574" name="Google Shape;574;p77"/>
          <p:cNvSpPr txBox="1">
            <a:spLocks noGrp="1"/>
          </p:cNvSpPr>
          <p:nvPr>
            <p:ph type="body" idx="3"/>
          </p:nvPr>
        </p:nvSpPr>
        <p:spPr>
          <a:xfrm>
            <a:off x="6172200" y="1681163"/>
            <a:ext cx="5329500" cy="824100"/>
          </a:xfrm>
          <a:prstGeom prst="rect">
            <a:avLst/>
          </a:prstGeom>
          <a:noFill/>
          <a:ln>
            <a:noFill/>
          </a:ln>
        </p:spPr>
        <p:txBody>
          <a:bodyPr spcFirstLastPara="1" wrap="square" lIns="91425" tIns="45700" rIns="91425" bIns="45700" anchor="t" anchorCtr="0">
            <a:normAutofit/>
          </a:bodyPr>
          <a:lstStyle>
            <a:lvl1pPr marL="457200" lvl="0" indent="-228600" algn="l" rtl="0">
              <a:lnSpc>
                <a:spcPct val="90000"/>
              </a:lnSpc>
              <a:spcBef>
                <a:spcPts val="1100"/>
              </a:spcBef>
              <a:spcAft>
                <a:spcPts val="0"/>
              </a:spcAft>
              <a:buClr>
                <a:schemeClr val="accent3"/>
              </a:buClr>
              <a:buSzPts val="3200"/>
              <a:buNone/>
              <a:defRPr sz="3200" b="0">
                <a:solidFill>
                  <a:schemeClr val="accent3"/>
                </a:solidFill>
              </a:defRPr>
            </a:lvl1pPr>
            <a:lvl2pPr marL="914400" lvl="1" indent="-228600" algn="l" rtl="0">
              <a:lnSpc>
                <a:spcPct val="90000"/>
              </a:lnSpc>
              <a:spcBef>
                <a:spcPts val="500"/>
              </a:spcBef>
              <a:spcAft>
                <a:spcPts val="0"/>
              </a:spcAft>
              <a:buClr>
                <a:schemeClr val="dk1"/>
              </a:buClr>
              <a:buSzPts val="2000"/>
              <a:buNone/>
              <a:defRPr sz="2000" b="1"/>
            </a:lvl2pPr>
            <a:lvl3pPr marL="1371600" lvl="2" indent="-228600" algn="l" rtl="0">
              <a:lnSpc>
                <a:spcPct val="90000"/>
              </a:lnSpc>
              <a:spcBef>
                <a:spcPts val="500"/>
              </a:spcBef>
              <a:spcAft>
                <a:spcPts val="0"/>
              </a:spcAft>
              <a:buClr>
                <a:schemeClr val="dk1"/>
              </a:buClr>
              <a:buSzPts val="1900"/>
              <a:buNone/>
              <a:defRPr sz="1900" b="1"/>
            </a:lvl3pPr>
            <a:lvl4pPr marL="1828800" lvl="3" indent="-228600" algn="l" rtl="0">
              <a:lnSpc>
                <a:spcPct val="90000"/>
              </a:lnSpc>
              <a:spcBef>
                <a:spcPts val="500"/>
              </a:spcBef>
              <a:spcAft>
                <a:spcPts val="0"/>
              </a:spcAft>
              <a:buClr>
                <a:schemeClr val="dk1"/>
              </a:buClr>
              <a:buSzPts val="1600"/>
              <a:buNone/>
              <a:defRPr sz="1600" b="1"/>
            </a:lvl4pPr>
            <a:lvl5pPr marL="2286000" lvl="4" indent="-228600" algn="l" rtl="0">
              <a:lnSpc>
                <a:spcPct val="90000"/>
              </a:lnSpc>
              <a:spcBef>
                <a:spcPts val="500"/>
              </a:spcBef>
              <a:spcAft>
                <a:spcPts val="0"/>
              </a:spcAft>
              <a:buClr>
                <a:schemeClr val="dk1"/>
              </a:buClr>
              <a:buSzPts val="1600"/>
              <a:buNone/>
              <a:defRPr sz="1600" b="1"/>
            </a:lvl5pPr>
            <a:lvl6pPr marL="2743200" lvl="5" indent="-228600" algn="l" rtl="0">
              <a:lnSpc>
                <a:spcPct val="90000"/>
              </a:lnSpc>
              <a:spcBef>
                <a:spcPts val="500"/>
              </a:spcBef>
              <a:spcAft>
                <a:spcPts val="0"/>
              </a:spcAft>
              <a:buClr>
                <a:schemeClr val="dk1"/>
              </a:buClr>
              <a:buSzPts val="1600"/>
              <a:buNone/>
              <a:defRPr sz="1600" b="1"/>
            </a:lvl6pPr>
            <a:lvl7pPr marL="3200400" lvl="6" indent="-228600" algn="l" rtl="0">
              <a:lnSpc>
                <a:spcPct val="90000"/>
              </a:lnSpc>
              <a:spcBef>
                <a:spcPts val="500"/>
              </a:spcBef>
              <a:spcAft>
                <a:spcPts val="0"/>
              </a:spcAft>
              <a:buClr>
                <a:schemeClr val="dk1"/>
              </a:buClr>
              <a:buSzPts val="1600"/>
              <a:buNone/>
              <a:defRPr sz="1600" b="1"/>
            </a:lvl7pPr>
            <a:lvl8pPr marL="3657600" lvl="7" indent="-228600" algn="l" rtl="0">
              <a:lnSpc>
                <a:spcPct val="90000"/>
              </a:lnSpc>
              <a:spcBef>
                <a:spcPts val="500"/>
              </a:spcBef>
              <a:spcAft>
                <a:spcPts val="0"/>
              </a:spcAft>
              <a:buClr>
                <a:schemeClr val="dk1"/>
              </a:buClr>
              <a:buSzPts val="1600"/>
              <a:buNone/>
              <a:defRPr sz="1600" b="1"/>
            </a:lvl8pPr>
            <a:lvl9pPr marL="4114800" lvl="8" indent="-228600" algn="l" rtl="0">
              <a:lnSpc>
                <a:spcPct val="90000"/>
              </a:lnSpc>
              <a:spcBef>
                <a:spcPts val="500"/>
              </a:spcBef>
              <a:spcAft>
                <a:spcPts val="0"/>
              </a:spcAft>
              <a:buClr>
                <a:schemeClr val="dk1"/>
              </a:buClr>
              <a:buSzPts val="1600"/>
              <a:buNone/>
              <a:defRPr sz="1600" b="1"/>
            </a:lvl9pPr>
          </a:lstStyle>
          <a:p>
            <a:endParaRPr/>
          </a:p>
        </p:txBody>
      </p:sp>
      <p:sp>
        <p:nvSpPr>
          <p:cNvPr id="575" name="Google Shape;575;p77"/>
          <p:cNvSpPr txBox="1">
            <a:spLocks noGrp="1"/>
          </p:cNvSpPr>
          <p:nvPr>
            <p:ph type="body" idx="4"/>
          </p:nvPr>
        </p:nvSpPr>
        <p:spPr>
          <a:xfrm>
            <a:off x="6172200" y="2505075"/>
            <a:ext cx="5329500" cy="3434400"/>
          </a:xfrm>
          <a:prstGeom prst="rect">
            <a:avLst/>
          </a:prstGeom>
          <a:noFill/>
          <a:ln>
            <a:noFill/>
          </a:ln>
        </p:spPr>
        <p:txBody>
          <a:bodyPr spcFirstLastPara="1" wrap="square" lIns="91425" tIns="45700" rIns="91425" bIns="45700" anchor="t" anchorCtr="0">
            <a:normAutofit/>
          </a:bodyPr>
          <a:lstStyle>
            <a:lvl1pPr marL="457200" lvl="0" indent="-349250" algn="l" rtl="0">
              <a:lnSpc>
                <a:spcPct val="90000"/>
              </a:lnSpc>
              <a:spcBef>
                <a:spcPts val="1100"/>
              </a:spcBef>
              <a:spcAft>
                <a:spcPts val="0"/>
              </a:spcAft>
              <a:buClr>
                <a:schemeClr val="dk1"/>
              </a:buClr>
              <a:buSzPts val="1900"/>
              <a:buChar char="•"/>
              <a:defRPr/>
            </a:lvl1pPr>
            <a:lvl2pPr marL="914400" lvl="1" indent="-349250" algn="l" rtl="0">
              <a:lnSpc>
                <a:spcPct val="90000"/>
              </a:lnSpc>
              <a:spcBef>
                <a:spcPts val="500"/>
              </a:spcBef>
              <a:spcAft>
                <a:spcPts val="0"/>
              </a:spcAft>
              <a:buClr>
                <a:schemeClr val="dk1"/>
              </a:buClr>
              <a:buSzPts val="1900"/>
              <a:buChar char="•"/>
              <a:defRPr/>
            </a:lvl2pPr>
            <a:lvl3pPr marL="1371600" lvl="2" indent="-349250" algn="l" rtl="0">
              <a:lnSpc>
                <a:spcPct val="90000"/>
              </a:lnSpc>
              <a:spcBef>
                <a:spcPts val="500"/>
              </a:spcBef>
              <a:spcAft>
                <a:spcPts val="0"/>
              </a:spcAft>
              <a:buClr>
                <a:schemeClr val="dk1"/>
              </a:buClr>
              <a:buSzPts val="1900"/>
              <a:buChar char="•"/>
              <a:defRPr/>
            </a:lvl3pPr>
            <a:lvl4pPr marL="1828800" lvl="3" indent="-349250" algn="l" rtl="0">
              <a:lnSpc>
                <a:spcPct val="90000"/>
              </a:lnSpc>
              <a:spcBef>
                <a:spcPts val="500"/>
              </a:spcBef>
              <a:spcAft>
                <a:spcPts val="0"/>
              </a:spcAft>
              <a:buClr>
                <a:schemeClr val="dk1"/>
              </a:buClr>
              <a:buSzPts val="1900"/>
              <a:buChar char="•"/>
              <a:defRPr/>
            </a:lvl4pPr>
            <a:lvl5pPr marL="2286000" lvl="4" indent="-349250" algn="l" rtl="0">
              <a:lnSpc>
                <a:spcPct val="90000"/>
              </a:lnSpc>
              <a:spcBef>
                <a:spcPts val="500"/>
              </a:spcBef>
              <a:spcAft>
                <a:spcPts val="0"/>
              </a:spcAft>
              <a:buClr>
                <a:schemeClr val="dk1"/>
              </a:buClr>
              <a:buSzPts val="1900"/>
              <a:buChar char="•"/>
              <a:defRPr/>
            </a:lvl5pPr>
            <a:lvl6pPr marL="2743200" lvl="5" indent="-349250" algn="l" rtl="0">
              <a:lnSpc>
                <a:spcPct val="90000"/>
              </a:lnSpc>
              <a:spcBef>
                <a:spcPts val="500"/>
              </a:spcBef>
              <a:spcAft>
                <a:spcPts val="0"/>
              </a:spcAft>
              <a:buClr>
                <a:schemeClr val="dk1"/>
              </a:buClr>
              <a:buSzPts val="1900"/>
              <a:buChar char="•"/>
              <a:defRPr/>
            </a:lvl6pPr>
            <a:lvl7pPr marL="3200400" lvl="6" indent="-349250" algn="l" rtl="0">
              <a:lnSpc>
                <a:spcPct val="90000"/>
              </a:lnSpc>
              <a:spcBef>
                <a:spcPts val="500"/>
              </a:spcBef>
              <a:spcAft>
                <a:spcPts val="0"/>
              </a:spcAft>
              <a:buClr>
                <a:schemeClr val="dk1"/>
              </a:buClr>
              <a:buSzPts val="1900"/>
              <a:buChar char="•"/>
              <a:defRPr/>
            </a:lvl7pPr>
            <a:lvl8pPr marL="3657600" lvl="7" indent="-349250" algn="l" rtl="0">
              <a:lnSpc>
                <a:spcPct val="90000"/>
              </a:lnSpc>
              <a:spcBef>
                <a:spcPts val="500"/>
              </a:spcBef>
              <a:spcAft>
                <a:spcPts val="0"/>
              </a:spcAft>
              <a:buClr>
                <a:schemeClr val="dk1"/>
              </a:buClr>
              <a:buSzPts val="1900"/>
              <a:buChar char="•"/>
              <a:defRPr/>
            </a:lvl8pPr>
            <a:lvl9pPr marL="4114800" lvl="8" indent="-349250" algn="l" rtl="0">
              <a:lnSpc>
                <a:spcPct val="90000"/>
              </a:lnSpc>
              <a:spcBef>
                <a:spcPts val="500"/>
              </a:spcBef>
              <a:spcAft>
                <a:spcPts val="0"/>
              </a:spcAft>
              <a:buClr>
                <a:schemeClr val="dk1"/>
              </a:buClr>
              <a:buSzPts val="1900"/>
              <a:buChar char="•"/>
              <a:defRPr/>
            </a:lvl9pPr>
          </a:lstStyle>
          <a:p>
            <a:endParaRPr/>
          </a:p>
        </p:txBody>
      </p:sp>
      <p:sp>
        <p:nvSpPr>
          <p:cNvPr id="576" name="Google Shape;576;p77"/>
          <p:cNvSpPr txBox="1">
            <a:spLocks noGrp="1"/>
          </p:cNvSpPr>
          <p:nvPr>
            <p:ph type="title"/>
          </p:nvPr>
        </p:nvSpPr>
        <p:spPr>
          <a:xfrm>
            <a:off x="717176" y="457200"/>
            <a:ext cx="10784400" cy="1026900"/>
          </a:xfrm>
          <a:prstGeom prst="rect">
            <a:avLst/>
          </a:prstGeom>
          <a:noFill/>
          <a:ln>
            <a:noFill/>
          </a:ln>
        </p:spPr>
        <p:txBody>
          <a:bodyPr spcFirstLastPara="1" wrap="square" lIns="91425" tIns="45700" rIns="91425" bIns="45700" anchor="b" anchorCtr="0">
            <a:normAutofit/>
          </a:bodyPr>
          <a:lstStyle>
            <a:lvl1pPr lvl="0" algn="l" rtl="0">
              <a:lnSpc>
                <a:spcPct val="90000"/>
              </a:lnSpc>
              <a:spcBef>
                <a:spcPts val="0"/>
              </a:spcBef>
              <a:spcAft>
                <a:spcPts val="0"/>
              </a:spcAft>
              <a:buClr>
                <a:schemeClr val="accent3"/>
              </a:buClr>
              <a:buSzPts val="3200"/>
              <a:buFont typeface="Calibri"/>
              <a:buNone/>
              <a:defRPr sz="3200">
                <a:solidFill>
                  <a:schemeClr val="accent3"/>
                </a:solidFill>
              </a:defRPr>
            </a:lvl1pPr>
            <a:lvl2pPr lvl="1" rtl="0">
              <a:spcBef>
                <a:spcPts val="0"/>
              </a:spcBef>
              <a:spcAft>
                <a:spcPts val="0"/>
              </a:spcAft>
              <a:buSzPts val="1500"/>
              <a:buNone/>
              <a:defRPr/>
            </a:lvl2pPr>
            <a:lvl3pPr lvl="2" rtl="0">
              <a:spcBef>
                <a:spcPts val="0"/>
              </a:spcBef>
              <a:spcAft>
                <a:spcPts val="0"/>
              </a:spcAft>
              <a:buSzPts val="1500"/>
              <a:buNone/>
              <a:defRPr/>
            </a:lvl3pPr>
            <a:lvl4pPr lvl="3" rtl="0">
              <a:spcBef>
                <a:spcPts val="0"/>
              </a:spcBef>
              <a:spcAft>
                <a:spcPts val="0"/>
              </a:spcAft>
              <a:buSzPts val="1500"/>
              <a:buNone/>
              <a:defRPr/>
            </a:lvl4pPr>
            <a:lvl5pPr lvl="4" rtl="0">
              <a:spcBef>
                <a:spcPts val="0"/>
              </a:spcBef>
              <a:spcAft>
                <a:spcPts val="0"/>
              </a:spcAft>
              <a:buSzPts val="1500"/>
              <a:buNone/>
              <a:defRPr/>
            </a:lvl5pPr>
            <a:lvl6pPr lvl="5" rtl="0">
              <a:spcBef>
                <a:spcPts val="0"/>
              </a:spcBef>
              <a:spcAft>
                <a:spcPts val="0"/>
              </a:spcAft>
              <a:buSzPts val="1500"/>
              <a:buNone/>
              <a:defRPr/>
            </a:lvl6pPr>
            <a:lvl7pPr lvl="6" rtl="0">
              <a:spcBef>
                <a:spcPts val="0"/>
              </a:spcBef>
              <a:spcAft>
                <a:spcPts val="0"/>
              </a:spcAft>
              <a:buSzPts val="1500"/>
              <a:buNone/>
              <a:defRPr/>
            </a:lvl7pPr>
            <a:lvl8pPr lvl="7" rtl="0">
              <a:spcBef>
                <a:spcPts val="0"/>
              </a:spcBef>
              <a:spcAft>
                <a:spcPts val="0"/>
              </a:spcAft>
              <a:buSzPts val="1500"/>
              <a:buNone/>
              <a:defRPr/>
            </a:lvl8pPr>
            <a:lvl9pPr lvl="8" rtl="0">
              <a:spcBef>
                <a:spcPts val="0"/>
              </a:spcBef>
              <a:spcAft>
                <a:spcPts val="0"/>
              </a:spcAft>
              <a:buSzPts val="1500"/>
              <a:buNone/>
              <a:defRPr/>
            </a:lvl9pPr>
          </a:lstStyle>
          <a:p>
            <a:endParaRPr/>
          </a:p>
        </p:txBody>
      </p:sp>
      <p:sp>
        <p:nvSpPr>
          <p:cNvPr id="577" name="Google Shape;577;p77"/>
          <p:cNvSpPr txBox="1"/>
          <p:nvPr/>
        </p:nvSpPr>
        <p:spPr>
          <a:xfrm>
            <a:off x="717176" y="6188049"/>
            <a:ext cx="7647300" cy="2769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200">
                <a:solidFill>
                  <a:srgbClr val="595959"/>
                </a:solidFill>
                <a:latin typeface="Calibri"/>
                <a:ea typeface="Calibri"/>
                <a:cs typeface="Calibri"/>
                <a:sym typeface="Calibri"/>
              </a:rPr>
              <a:t>Oregon Department of Education</a:t>
            </a:r>
            <a:endParaRPr sz="1500"/>
          </a:p>
        </p:txBody>
      </p:sp>
      <p:sp>
        <p:nvSpPr>
          <p:cNvPr id="578" name="Google Shape;578;p77"/>
          <p:cNvSpPr txBox="1">
            <a:spLocks noGrp="1"/>
          </p:cNvSpPr>
          <p:nvPr>
            <p:ph type="sldNum" idx="12"/>
          </p:nvPr>
        </p:nvSpPr>
        <p:spPr>
          <a:xfrm>
            <a:off x="8610600" y="6139793"/>
            <a:ext cx="2891100" cy="365100"/>
          </a:xfrm>
          <a:prstGeom prst="rect">
            <a:avLst/>
          </a:prstGeom>
          <a:noFill/>
          <a:ln>
            <a:noFill/>
          </a:ln>
        </p:spPr>
        <p:txBody>
          <a:bodyPr spcFirstLastPara="1" wrap="square" lIns="91425" tIns="45700" rIns="91425" bIns="45700"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showMasterSp="0" matchingName="Orange_8-Title Only">
  <p:cSld name="Orange_8-Title Only">
    <p:bg>
      <p:bgPr>
        <a:solidFill>
          <a:schemeClr val="accent3"/>
        </a:solidFill>
        <a:effectLst/>
      </p:bgPr>
    </p:bg>
    <p:spTree>
      <p:nvGrpSpPr>
        <p:cNvPr id="1" name="Shape 579"/>
        <p:cNvGrpSpPr/>
        <p:nvPr/>
      </p:nvGrpSpPr>
      <p:grpSpPr>
        <a:xfrm>
          <a:off x="0" y="0"/>
          <a:ext cx="0" cy="0"/>
          <a:chOff x="0" y="0"/>
          <a:chExt cx="0" cy="0"/>
        </a:xfrm>
      </p:grpSpPr>
      <p:sp>
        <p:nvSpPr>
          <p:cNvPr id="580" name="Google Shape;580;p78"/>
          <p:cNvSpPr/>
          <p:nvPr/>
        </p:nvSpPr>
        <p:spPr>
          <a:xfrm>
            <a:off x="206188" y="215153"/>
            <a:ext cx="11774700" cy="6432300"/>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900">
              <a:solidFill>
                <a:schemeClr val="lt1"/>
              </a:solidFill>
              <a:latin typeface="Calibri"/>
              <a:ea typeface="Calibri"/>
              <a:cs typeface="Calibri"/>
              <a:sym typeface="Calibri"/>
            </a:endParaRPr>
          </a:p>
        </p:txBody>
      </p:sp>
      <p:sp>
        <p:nvSpPr>
          <p:cNvPr id="581" name="Google Shape;581;p78"/>
          <p:cNvSpPr txBox="1">
            <a:spLocks noGrp="1"/>
          </p:cNvSpPr>
          <p:nvPr>
            <p:ph type="title"/>
          </p:nvPr>
        </p:nvSpPr>
        <p:spPr>
          <a:xfrm>
            <a:off x="717176" y="457200"/>
            <a:ext cx="10784400" cy="1026900"/>
          </a:xfrm>
          <a:prstGeom prst="rect">
            <a:avLst/>
          </a:prstGeom>
          <a:noFill/>
          <a:ln>
            <a:noFill/>
          </a:ln>
        </p:spPr>
        <p:txBody>
          <a:bodyPr spcFirstLastPara="1" wrap="square" lIns="91425" tIns="45700" rIns="91425" bIns="45700" anchor="b" anchorCtr="0">
            <a:normAutofit/>
          </a:bodyPr>
          <a:lstStyle>
            <a:lvl1pPr lvl="0" algn="l" rtl="0">
              <a:lnSpc>
                <a:spcPct val="90000"/>
              </a:lnSpc>
              <a:spcBef>
                <a:spcPts val="0"/>
              </a:spcBef>
              <a:spcAft>
                <a:spcPts val="0"/>
              </a:spcAft>
              <a:buClr>
                <a:schemeClr val="accent3"/>
              </a:buClr>
              <a:buSzPts val="4400"/>
              <a:buFont typeface="Calibri"/>
              <a:buNone/>
              <a:defRPr>
                <a:solidFill>
                  <a:schemeClr val="accent3"/>
                </a:solidFill>
              </a:defRPr>
            </a:lvl1pPr>
            <a:lvl2pPr lvl="1" rtl="0">
              <a:spcBef>
                <a:spcPts val="0"/>
              </a:spcBef>
              <a:spcAft>
                <a:spcPts val="0"/>
              </a:spcAft>
              <a:buSzPts val="1500"/>
              <a:buNone/>
              <a:defRPr/>
            </a:lvl2pPr>
            <a:lvl3pPr lvl="2" rtl="0">
              <a:spcBef>
                <a:spcPts val="0"/>
              </a:spcBef>
              <a:spcAft>
                <a:spcPts val="0"/>
              </a:spcAft>
              <a:buSzPts val="1500"/>
              <a:buNone/>
              <a:defRPr/>
            </a:lvl3pPr>
            <a:lvl4pPr lvl="3" rtl="0">
              <a:spcBef>
                <a:spcPts val="0"/>
              </a:spcBef>
              <a:spcAft>
                <a:spcPts val="0"/>
              </a:spcAft>
              <a:buSzPts val="1500"/>
              <a:buNone/>
              <a:defRPr/>
            </a:lvl4pPr>
            <a:lvl5pPr lvl="4" rtl="0">
              <a:spcBef>
                <a:spcPts val="0"/>
              </a:spcBef>
              <a:spcAft>
                <a:spcPts val="0"/>
              </a:spcAft>
              <a:buSzPts val="1500"/>
              <a:buNone/>
              <a:defRPr/>
            </a:lvl5pPr>
            <a:lvl6pPr lvl="5" rtl="0">
              <a:spcBef>
                <a:spcPts val="0"/>
              </a:spcBef>
              <a:spcAft>
                <a:spcPts val="0"/>
              </a:spcAft>
              <a:buSzPts val="1500"/>
              <a:buNone/>
              <a:defRPr/>
            </a:lvl6pPr>
            <a:lvl7pPr lvl="6" rtl="0">
              <a:spcBef>
                <a:spcPts val="0"/>
              </a:spcBef>
              <a:spcAft>
                <a:spcPts val="0"/>
              </a:spcAft>
              <a:buSzPts val="1500"/>
              <a:buNone/>
              <a:defRPr/>
            </a:lvl7pPr>
            <a:lvl8pPr lvl="7" rtl="0">
              <a:spcBef>
                <a:spcPts val="0"/>
              </a:spcBef>
              <a:spcAft>
                <a:spcPts val="0"/>
              </a:spcAft>
              <a:buSzPts val="1500"/>
              <a:buNone/>
              <a:defRPr/>
            </a:lvl8pPr>
            <a:lvl9pPr lvl="8" rtl="0">
              <a:spcBef>
                <a:spcPts val="0"/>
              </a:spcBef>
              <a:spcAft>
                <a:spcPts val="0"/>
              </a:spcAft>
              <a:buSzPts val="1500"/>
              <a:buNone/>
              <a:defRPr/>
            </a:lvl9pPr>
          </a:lstStyle>
          <a:p>
            <a:endParaRPr/>
          </a:p>
        </p:txBody>
      </p:sp>
      <p:sp>
        <p:nvSpPr>
          <p:cNvPr id="582" name="Google Shape;582;p78"/>
          <p:cNvSpPr txBox="1"/>
          <p:nvPr/>
        </p:nvSpPr>
        <p:spPr>
          <a:xfrm>
            <a:off x="717176" y="6188049"/>
            <a:ext cx="7647300" cy="2769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200">
                <a:solidFill>
                  <a:srgbClr val="595959"/>
                </a:solidFill>
                <a:latin typeface="Calibri"/>
                <a:ea typeface="Calibri"/>
                <a:cs typeface="Calibri"/>
                <a:sym typeface="Calibri"/>
              </a:rPr>
              <a:t>Oregon Department of Education</a:t>
            </a:r>
            <a:endParaRPr sz="1500"/>
          </a:p>
        </p:txBody>
      </p:sp>
      <p:sp>
        <p:nvSpPr>
          <p:cNvPr id="583" name="Google Shape;583;p78"/>
          <p:cNvSpPr txBox="1">
            <a:spLocks noGrp="1"/>
          </p:cNvSpPr>
          <p:nvPr>
            <p:ph type="sldNum" idx="12"/>
          </p:nvPr>
        </p:nvSpPr>
        <p:spPr>
          <a:xfrm>
            <a:off x="8610600" y="6139793"/>
            <a:ext cx="2891100" cy="365100"/>
          </a:xfrm>
          <a:prstGeom prst="rect">
            <a:avLst/>
          </a:prstGeom>
          <a:noFill/>
          <a:ln>
            <a:noFill/>
          </a:ln>
        </p:spPr>
        <p:txBody>
          <a:bodyPr spcFirstLastPara="1" wrap="square" lIns="91425" tIns="45700" rIns="91425" bIns="45700"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showMasterSp="0" matchingName="Orange_9-Blank">
  <p:cSld name="Orange_9-Blank">
    <p:bg>
      <p:bgPr>
        <a:solidFill>
          <a:schemeClr val="accent3"/>
        </a:solidFill>
        <a:effectLst/>
      </p:bgPr>
    </p:bg>
    <p:spTree>
      <p:nvGrpSpPr>
        <p:cNvPr id="1" name="Shape 584"/>
        <p:cNvGrpSpPr/>
        <p:nvPr/>
      </p:nvGrpSpPr>
      <p:grpSpPr>
        <a:xfrm>
          <a:off x="0" y="0"/>
          <a:ext cx="0" cy="0"/>
          <a:chOff x="0" y="0"/>
          <a:chExt cx="0" cy="0"/>
        </a:xfrm>
      </p:grpSpPr>
      <p:sp>
        <p:nvSpPr>
          <p:cNvPr id="585" name="Google Shape;585;p79"/>
          <p:cNvSpPr/>
          <p:nvPr/>
        </p:nvSpPr>
        <p:spPr>
          <a:xfrm>
            <a:off x="206188" y="215153"/>
            <a:ext cx="11774700" cy="6432300"/>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r>
              <a:rPr lang="en-US" sz="1900">
                <a:solidFill>
                  <a:schemeClr val="lt1"/>
                </a:solidFill>
                <a:latin typeface="Calibri"/>
                <a:ea typeface="Calibri"/>
                <a:cs typeface="Calibri"/>
                <a:sym typeface="Calibri"/>
              </a:rPr>
              <a:t>v</a:t>
            </a:r>
            <a:endParaRPr sz="1500"/>
          </a:p>
        </p:txBody>
      </p:sp>
      <p:sp>
        <p:nvSpPr>
          <p:cNvPr id="586" name="Google Shape;586;p79"/>
          <p:cNvSpPr txBox="1">
            <a:spLocks noGrp="1"/>
          </p:cNvSpPr>
          <p:nvPr>
            <p:ph type="body" idx="1"/>
          </p:nvPr>
        </p:nvSpPr>
        <p:spPr>
          <a:xfrm>
            <a:off x="717176" y="659958"/>
            <a:ext cx="10784400" cy="5398800"/>
          </a:xfrm>
          <a:prstGeom prst="rect">
            <a:avLst/>
          </a:prstGeom>
          <a:noFill/>
          <a:ln>
            <a:noFill/>
          </a:ln>
        </p:spPr>
        <p:txBody>
          <a:bodyPr spcFirstLastPara="1" wrap="square" lIns="91425" tIns="45700" rIns="91425" bIns="45700" anchor="t" anchorCtr="0">
            <a:normAutofit/>
          </a:bodyPr>
          <a:lstStyle>
            <a:lvl1pPr marL="457200" lvl="0" indent="-349250" algn="l" rtl="0">
              <a:lnSpc>
                <a:spcPct val="90000"/>
              </a:lnSpc>
              <a:spcBef>
                <a:spcPts val="1100"/>
              </a:spcBef>
              <a:spcAft>
                <a:spcPts val="0"/>
              </a:spcAft>
              <a:buClr>
                <a:schemeClr val="dk1"/>
              </a:buClr>
              <a:buSzPts val="1900"/>
              <a:buChar char="•"/>
              <a:defRPr/>
            </a:lvl1pPr>
            <a:lvl2pPr marL="914400" lvl="1" indent="-349250" algn="l" rtl="0">
              <a:lnSpc>
                <a:spcPct val="90000"/>
              </a:lnSpc>
              <a:spcBef>
                <a:spcPts val="500"/>
              </a:spcBef>
              <a:spcAft>
                <a:spcPts val="0"/>
              </a:spcAft>
              <a:buClr>
                <a:schemeClr val="dk1"/>
              </a:buClr>
              <a:buSzPts val="1900"/>
              <a:buChar char="•"/>
              <a:defRPr/>
            </a:lvl2pPr>
            <a:lvl3pPr marL="1371600" lvl="2" indent="-349250" algn="l" rtl="0">
              <a:lnSpc>
                <a:spcPct val="90000"/>
              </a:lnSpc>
              <a:spcBef>
                <a:spcPts val="500"/>
              </a:spcBef>
              <a:spcAft>
                <a:spcPts val="0"/>
              </a:spcAft>
              <a:buClr>
                <a:schemeClr val="dk1"/>
              </a:buClr>
              <a:buSzPts val="1900"/>
              <a:buChar char="•"/>
              <a:defRPr/>
            </a:lvl3pPr>
            <a:lvl4pPr marL="1828800" lvl="3" indent="-349250" algn="l" rtl="0">
              <a:lnSpc>
                <a:spcPct val="90000"/>
              </a:lnSpc>
              <a:spcBef>
                <a:spcPts val="500"/>
              </a:spcBef>
              <a:spcAft>
                <a:spcPts val="0"/>
              </a:spcAft>
              <a:buClr>
                <a:schemeClr val="dk1"/>
              </a:buClr>
              <a:buSzPts val="1900"/>
              <a:buChar char="•"/>
              <a:defRPr/>
            </a:lvl4pPr>
            <a:lvl5pPr marL="2286000" lvl="4" indent="-349250" algn="l" rtl="0">
              <a:lnSpc>
                <a:spcPct val="90000"/>
              </a:lnSpc>
              <a:spcBef>
                <a:spcPts val="500"/>
              </a:spcBef>
              <a:spcAft>
                <a:spcPts val="0"/>
              </a:spcAft>
              <a:buClr>
                <a:schemeClr val="dk1"/>
              </a:buClr>
              <a:buSzPts val="1900"/>
              <a:buChar char="•"/>
              <a:defRPr/>
            </a:lvl5pPr>
            <a:lvl6pPr marL="2743200" lvl="5" indent="-349250" algn="l" rtl="0">
              <a:lnSpc>
                <a:spcPct val="90000"/>
              </a:lnSpc>
              <a:spcBef>
                <a:spcPts val="500"/>
              </a:spcBef>
              <a:spcAft>
                <a:spcPts val="0"/>
              </a:spcAft>
              <a:buClr>
                <a:schemeClr val="dk1"/>
              </a:buClr>
              <a:buSzPts val="1900"/>
              <a:buChar char="•"/>
              <a:defRPr/>
            </a:lvl6pPr>
            <a:lvl7pPr marL="3200400" lvl="6" indent="-349250" algn="l" rtl="0">
              <a:lnSpc>
                <a:spcPct val="90000"/>
              </a:lnSpc>
              <a:spcBef>
                <a:spcPts val="500"/>
              </a:spcBef>
              <a:spcAft>
                <a:spcPts val="0"/>
              </a:spcAft>
              <a:buClr>
                <a:schemeClr val="dk1"/>
              </a:buClr>
              <a:buSzPts val="1900"/>
              <a:buChar char="•"/>
              <a:defRPr/>
            </a:lvl7pPr>
            <a:lvl8pPr marL="3657600" lvl="7" indent="-349250" algn="l" rtl="0">
              <a:lnSpc>
                <a:spcPct val="90000"/>
              </a:lnSpc>
              <a:spcBef>
                <a:spcPts val="500"/>
              </a:spcBef>
              <a:spcAft>
                <a:spcPts val="0"/>
              </a:spcAft>
              <a:buClr>
                <a:schemeClr val="dk1"/>
              </a:buClr>
              <a:buSzPts val="1900"/>
              <a:buChar char="•"/>
              <a:defRPr/>
            </a:lvl8pPr>
            <a:lvl9pPr marL="4114800" lvl="8" indent="-349250" algn="l" rtl="0">
              <a:lnSpc>
                <a:spcPct val="90000"/>
              </a:lnSpc>
              <a:spcBef>
                <a:spcPts val="500"/>
              </a:spcBef>
              <a:spcAft>
                <a:spcPts val="0"/>
              </a:spcAft>
              <a:buClr>
                <a:schemeClr val="dk1"/>
              </a:buClr>
              <a:buSzPts val="1900"/>
              <a:buChar char="•"/>
              <a:defRPr/>
            </a:lvl9pPr>
          </a:lstStyle>
          <a:p>
            <a:endParaRPr/>
          </a:p>
        </p:txBody>
      </p:sp>
      <p:sp>
        <p:nvSpPr>
          <p:cNvPr id="587" name="Google Shape;587;p79"/>
          <p:cNvSpPr txBox="1"/>
          <p:nvPr/>
        </p:nvSpPr>
        <p:spPr>
          <a:xfrm>
            <a:off x="717176" y="6188049"/>
            <a:ext cx="7647300" cy="2769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200">
                <a:solidFill>
                  <a:srgbClr val="595959"/>
                </a:solidFill>
                <a:latin typeface="Calibri"/>
                <a:ea typeface="Calibri"/>
                <a:cs typeface="Calibri"/>
                <a:sym typeface="Calibri"/>
              </a:rPr>
              <a:t>Oregon Department of Education</a:t>
            </a:r>
            <a:endParaRPr sz="1500"/>
          </a:p>
        </p:txBody>
      </p:sp>
      <p:sp>
        <p:nvSpPr>
          <p:cNvPr id="588" name="Google Shape;588;p79"/>
          <p:cNvSpPr txBox="1">
            <a:spLocks noGrp="1"/>
          </p:cNvSpPr>
          <p:nvPr>
            <p:ph type="sldNum" idx="12"/>
          </p:nvPr>
        </p:nvSpPr>
        <p:spPr>
          <a:xfrm>
            <a:off x="8610600" y="6139793"/>
            <a:ext cx="2891100" cy="365100"/>
          </a:xfrm>
          <a:prstGeom prst="rect">
            <a:avLst/>
          </a:prstGeom>
          <a:noFill/>
          <a:ln>
            <a:noFill/>
          </a:ln>
        </p:spPr>
        <p:txBody>
          <a:bodyPr spcFirstLastPara="1" wrap="square" lIns="91425" tIns="45700" rIns="91425" bIns="45700"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showMasterSp="0" matchingName="Orange_10-Large Type">
  <p:cSld name="Orange_10-Large Type">
    <p:bg>
      <p:bgPr>
        <a:solidFill>
          <a:schemeClr val="accent3"/>
        </a:solidFill>
        <a:effectLst/>
      </p:bgPr>
    </p:bg>
    <p:spTree>
      <p:nvGrpSpPr>
        <p:cNvPr id="1" name="Shape 589"/>
        <p:cNvGrpSpPr/>
        <p:nvPr/>
      </p:nvGrpSpPr>
      <p:grpSpPr>
        <a:xfrm>
          <a:off x="0" y="0"/>
          <a:ext cx="0" cy="0"/>
          <a:chOff x="0" y="0"/>
          <a:chExt cx="0" cy="0"/>
        </a:xfrm>
      </p:grpSpPr>
      <p:sp>
        <p:nvSpPr>
          <p:cNvPr id="590" name="Google Shape;590;p80"/>
          <p:cNvSpPr/>
          <p:nvPr/>
        </p:nvSpPr>
        <p:spPr>
          <a:xfrm>
            <a:off x="206188" y="215153"/>
            <a:ext cx="11774700" cy="6432300"/>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900">
              <a:solidFill>
                <a:schemeClr val="lt1"/>
              </a:solidFill>
              <a:latin typeface="Calibri"/>
              <a:ea typeface="Calibri"/>
              <a:cs typeface="Calibri"/>
              <a:sym typeface="Calibri"/>
            </a:endParaRPr>
          </a:p>
        </p:txBody>
      </p:sp>
      <p:pic>
        <p:nvPicPr>
          <p:cNvPr id="591" name="Google Shape;591;p80" descr="Decorative line break"/>
          <p:cNvPicPr preferRelativeResize="0"/>
          <p:nvPr/>
        </p:nvPicPr>
        <p:blipFill rotWithShape="1">
          <a:blip r:embed="rId2">
            <a:alphaModFix/>
          </a:blip>
          <a:srcRect/>
          <a:stretch/>
        </p:blipFill>
        <p:spPr>
          <a:xfrm>
            <a:off x="5452870" y="3848895"/>
            <a:ext cx="1286259" cy="24384"/>
          </a:xfrm>
          <a:prstGeom prst="rect">
            <a:avLst/>
          </a:prstGeom>
          <a:noFill/>
          <a:ln>
            <a:noFill/>
          </a:ln>
        </p:spPr>
      </p:pic>
      <p:sp>
        <p:nvSpPr>
          <p:cNvPr id="592" name="Google Shape;592;p80"/>
          <p:cNvSpPr txBox="1">
            <a:spLocks noGrp="1"/>
          </p:cNvSpPr>
          <p:nvPr>
            <p:ph type="ctrTitle"/>
          </p:nvPr>
        </p:nvSpPr>
        <p:spPr>
          <a:xfrm>
            <a:off x="1524000" y="1499125"/>
            <a:ext cx="9144000" cy="2387700"/>
          </a:xfrm>
          <a:prstGeom prst="rect">
            <a:avLst/>
          </a:prstGeom>
          <a:noFill/>
          <a:ln>
            <a:noFill/>
          </a:ln>
        </p:spPr>
        <p:txBody>
          <a:bodyPr spcFirstLastPara="1" wrap="square" lIns="91425" tIns="45700" rIns="91425" bIns="45700" anchor="b" anchorCtr="0">
            <a:noAutofit/>
          </a:bodyPr>
          <a:lstStyle>
            <a:lvl1pPr lvl="0" algn="ctr" rtl="0">
              <a:lnSpc>
                <a:spcPct val="90000"/>
              </a:lnSpc>
              <a:spcBef>
                <a:spcPts val="0"/>
              </a:spcBef>
              <a:spcAft>
                <a:spcPts val="0"/>
              </a:spcAft>
              <a:buClr>
                <a:schemeClr val="accent3"/>
              </a:buClr>
              <a:buSzPts val="12000"/>
              <a:buFont typeface="Calibri"/>
              <a:buNone/>
              <a:defRPr sz="12000">
                <a:solidFill>
                  <a:schemeClr val="accent3"/>
                </a:solidFill>
              </a:defRPr>
            </a:lvl1pPr>
            <a:lvl2pPr lvl="1" rtl="0">
              <a:spcBef>
                <a:spcPts val="0"/>
              </a:spcBef>
              <a:spcAft>
                <a:spcPts val="0"/>
              </a:spcAft>
              <a:buSzPts val="1500"/>
              <a:buNone/>
              <a:defRPr/>
            </a:lvl2pPr>
            <a:lvl3pPr lvl="2" rtl="0">
              <a:spcBef>
                <a:spcPts val="0"/>
              </a:spcBef>
              <a:spcAft>
                <a:spcPts val="0"/>
              </a:spcAft>
              <a:buSzPts val="1500"/>
              <a:buNone/>
              <a:defRPr/>
            </a:lvl3pPr>
            <a:lvl4pPr lvl="3" rtl="0">
              <a:spcBef>
                <a:spcPts val="0"/>
              </a:spcBef>
              <a:spcAft>
                <a:spcPts val="0"/>
              </a:spcAft>
              <a:buSzPts val="1500"/>
              <a:buNone/>
              <a:defRPr/>
            </a:lvl4pPr>
            <a:lvl5pPr lvl="4" rtl="0">
              <a:spcBef>
                <a:spcPts val="0"/>
              </a:spcBef>
              <a:spcAft>
                <a:spcPts val="0"/>
              </a:spcAft>
              <a:buSzPts val="1500"/>
              <a:buNone/>
              <a:defRPr/>
            </a:lvl5pPr>
            <a:lvl6pPr lvl="5" rtl="0">
              <a:spcBef>
                <a:spcPts val="0"/>
              </a:spcBef>
              <a:spcAft>
                <a:spcPts val="0"/>
              </a:spcAft>
              <a:buSzPts val="1500"/>
              <a:buNone/>
              <a:defRPr/>
            </a:lvl6pPr>
            <a:lvl7pPr lvl="6" rtl="0">
              <a:spcBef>
                <a:spcPts val="0"/>
              </a:spcBef>
              <a:spcAft>
                <a:spcPts val="0"/>
              </a:spcAft>
              <a:buSzPts val="1500"/>
              <a:buNone/>
              <a:defRPr/>
            </a:lvl7pPr>
            <a:lvl8pPr lvl="7" rtl="0">
              <a:spcBef>
                <a:spcPts val="0"/>
              </a:spcBef>
              <a:spcAft>
                <a:spcPts val="0"/>
              </a:spcAft>
              <a:buSzPts val="1500"/>
              <a:buNone/>
              <a:defRPr/>
            </a:lvl8pPr>
            <a:lvl9pPr lvl="8" rtl="0">
              <a:spcBef>
                <a:spcPts val="0"/>
              </a:spcBef>
              <a:spcAft>
                <a:spcPts val="0"/>
              </a:spcAft>
              <a:buSzPts val="1500"/>
              <a:buNone/>
              <a:defRPr/>
            </a:lvl9pPr>
          </a:lstStyle>
          <a:p>
            <a:endParaRPr/>
          </a:p>
        </p:txBody>
      </p:sp>
      <p:sp>
        <p:nvSpPr>
          <p:cNvPr id="593" name="Google Shape;593;p80"/>
          <p:cNvSpPr txBox="1">
            <a:spLocks noGrp="1"/>
          </p:cNvSpPr>
          <p:nvPr>
            <p:ph type="subTitle" idx="1"/>
          </p:nvPr>
        </p:nvSpPr>
        <p:spPr>
          <a:xfrm>
            <a:off x="1524000" y="4003184"/>
            <a:ext cx="9144000" cy="880500"/>
          </a:xfrm>
          <a:prstGeom prst="rect">
            <a:avLst/>
          </a:prstGeom>
          <a:noFill/>
          <a:ln>
            <a:noFill/>
          </a:ln>
        </p:spPr>
        <p:txBody>
          <a:bodyPr spcFirstLastPara="1" wrap="square" lIns="91425" tIns="45700" rIns="91425" bIns="45700" anchor="t" anchorCtr="0">
            <a:normAutofit/>
          </a:bodyPr>
          <a:lstStyle>
            <a:lvl1pPr lvl="0" algn="ctr" rtl="0">
              <a:lnSpc>
                <a:spcPct val="90000"/>
              </a:lnSpc>
              <a:spcBef>
                <a:spcPts val="1100"/>
              </a:spcBef>
              <a:spcAft>
                <a:spcPts val="0"/>
              </a:spcAft>
              <a:buClr>
                <a:schemeClr val="accent3"/>
              </a:buClr>
              <a:buSzPts val="2400"/>
              <a:buNone/>
              <a:defRPr sz="2400">
                <a:solidFill>
                  <a:schemeClr val="accent3"/>
                </a:solidFill>
              </a:defRPr>
            </a:lvl1pPr>
            <a:lvl2pPr lvl="1" algn="ctr" rtl="0">
              <a:lnSpc>
                <a:spcPct val="90000"/>
              </a:lnSpc>
              <a:spcBef>
                <a:spcPts val="500"/>
              </a:spcBef>
              <a:spcAft>
                <a:spcPts val="0"/>
              </a:spcAft>
              <a:buClr>
                <a:schemeClr val="dk1"/>
              </a:buClr>
              <a:buSzPts val="2000"/>
              <a:buNone/>
              <a:defRPr sz="2000"/>
            </a:lvl2pPr>
            <a:lvl3pPr lvl="2" algn="ctr" rtl="0">
              <a:lnSpc>
                <a:spcPct val="90000"/>
              </a:lnSpc>
              <a:spcBef>
                <a:spcPts val="500"/>
              </a:spcBef>
              <a:spcAft>
                <a:spcPts val="0"/>
              </a:spcAft>
              <a:buClr>
                <a:schemeClr val="dk1"/>
              </a:buClr>
              <a:buSzPts val="1900"/>
              <a:buNone/>
              <a:defRPr sz="1900"/>
            </a:lvl3pPr>
            <a:lvl4pPr lvl="3" algn="ctr" rtl="0">
              <a:lnSpc>
                <a:spcPct val="90000"/>
              </a:lnSpc>
              <a:spcBef>
                <a:spcPts val="500"/>
              </a:spcBef>
              <a:spcAft>
                <a:spcPts val="0"/>
              </a:spcAft>
              <a:buClr>
                <a:schemeClr val="dk1"/>
              </a:buClr>
              <a:buSzPts val="1600"/>
              <a:buNone/>
              <a:defRPr sz="1600"/>
            </a:lvl4pPr>
            <a:lvl5pPr lvl="4" algn="ctr" rtl="0">
              <a:lnSpc>
                <a:spcPct val="90000"/>
              </a:lnSpc>
              <a:spcBef>
                <a:spcPts val="500"/>
              </a:spcBef>
              <a:spcAft>
                <a:spcPts val="0"/>
              </a:spcAft>
              <a:buClr>
                <a:schemeClr val="dk1"/>
              </a:buClr>
              <a:buSzPts val="1600"/>
              <a:buNone/>
              <a:defRPr sz="1600"/>
            </a:lvl5pPr>
            <a:lvl6pPr lvl="5" algn="ctr" rtl="0">
              <a:lnSpc>
                <a:spcPct val="90000"/>
              </a:lnSpc>
              <a:spcBef>
                <a:spcPts val="500"/>
              </a:spcBef>
              <a:spcAft>
                <a:spcPts val="0"/>
              </a:spcAft>
              <a:buClr>
                <a:schemeClr val="dk1"/>
              </a:buClr>
              <a:buSzPts val="1600"/>
              <a:buNone/>
              <a:defRPr sz="1600"/>
            </a:lvl6pPr>
            <a:lvl7pPr lvl="6" algn="ctr" rtl="0">
              <a:lnSpc>
                <a:spcPct val="90000"/>
              </a:lnSpc>
              <a:spcBef>
                <a:spcPts val="500"/>
              </a:spcBef>
              <a:spcAft>
                <a:spcPts val="0"/>
              </a:spcAft>
              <a:buClr>
                <a:schemeClr val="dk1"/>
              </a:buClr>
              <a:buSzPts val="1600"/>
              <a:buNone/>
              <a:defRPr sz="1600"/>
            </a:lvl7pPr>
            <a:lvl8pPr lvl="7" algn="ctr" rtl="0">
              <a:lnSpc>
                <a:spcPct val="90000"/>
              </a:lnSpc>
              <a:spcBef>
                <a:spcPts val="500"/>
              </a:spcBef>
              <a:spcAft>
                <a:spcPts val="0"/>
              </a:spcAft>
              <a:buClr>
                <a:schemeClr val="dk1"/>
              </a:buClr>
              <a:buSzPts val="1600"/>
              <a:buNone/>
              <a:defRPr sz="1600"/>
            </a:lvl8pPr>
            <a:lvl9pPr lvl="8" algn="ctr" rtl="0">
              <a:lnSpc>
                <a:spcPct val="90000"/>
              </a:lnSpc>
              <a:spcBef>
                <a:spcPts val="500"/>
              </a:spcBef>
              <a:spcAft>
                <a:spcPts val="0"/>
              </a:spcAft>
              <a:buClr>
                <a:schemeClr val="dk1"/>
              </a:buClr>
              <a:buSzPts val="1600"/>
              <a:buNone/>
              <a:defRPr sz="1600"/>
            </a:lvl9pPr>
          </a:lstStyle>
          <a:p>
            <a:endParaRPr/>
          </a:p>
        </p:txBody>
      </p:sp>
      <p:sp>
        <p:nvSpPr>
          <p:cNvPr id="594" name="Google Shape;594;p80"/>
          <p:cNvSpPr txBox="1">
            <a:spLocks noGrp="1"/>
          </p:cNvSpPr>
          <p:nvPr>
            <p:ph type="sldNum" idx="12"/>
          </p:nvPr>
        </p:nvSpPr>
        <p:spPr>
          <a:xfrm>
            <a:off x="8610600" y="6139793"/>
            <a:ext cx="2891100" cy="365100"/>
          </a:xfrm>
          <a:prstGeom prst="rect">
            <a:avLst/>
          </a:prstGeom>
          <a:noFill/>
          <a:ln>
            <a:noFill/>
          </a:ln>
        </p:spPr>
        <p:txBody>
          <a:bodyPr spcFirstLastPara="1" wrap="square" lIns="91425" tIns="45700" rIns="91425" bIns="45700"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
        <p:nvSpPr>
          <p:cNvPr id="595" name="Google Shape;595;p80"/>
          <p:cNvSpPr txBox="1"/>
          <p:nvPr/>
        </p:nvSpPr>
        <p:spPr>
          <a:xfrm>
            <a:off x="717176" y="6188049"/>
            <a:ext cx="7647300" cy="2769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200">
                <a:solidFill>
                  <a:srgbClr val="595959"/>
                </a:solidFill>
                <a:latin typeface="Calibri"/>
                <a:ea typeface="Calibri"/>
                <a:cs typeface="Calibri"/>
                <a:sym typeface="Calibri"/>
              </a:rPr>
              <a:t>Oregon Department of Education</a:t>
            </a:r>
            <a:endParaRPr sz="1500"/>
          </a:p>
        </p:txBody>
      </p:sp>
    </p:spTree>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showMasterSp="0" matchingName="Orange_11-Follow Us">
  <p:cSld name="Orange_11-Follow Us">
    <p:bg>
      <p:bgPr>
        <a:solidFill>
          <a:schemeClr val="accent3"/>
        </a:solidFill>
        <a:effectLst/>
      </p:bgPr>
    </p:bg>
    <p:spTree>
      <p:nvGrpSpPr>
        <p:cNvPr id="1" name="Shape 596"/>
        <p:cNvGrpSpPr/>
        <p:nvPr/>
      </p:nvGrpSpPr>
      <p:grpSpPr>
        <a:xfrm>
          <a:off x="0" y="0"/>
          <a:ext cx="0" cy="0"/>
          <a:chOff x="0" y="0"/>
          <a:chExt cx="0" cy="0"/>
        </a:xfrm>
      </p:grpSpPr>
      <p:sp>
        <p:nvSpPr>
          <p:cNvPr id="597" name="Google Shape;597;p81"/>
          <p:cNvSpPr/>
          <p:nvPr/>
        </p:nvSpPr>
        <p:spPr>
          <a:xfrm>
            <a:off x="206188" y="215153"/>
            <a:ext cx="11774700" cy="6432300"/>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900">
              <a:solidFill>
                <a:schemeClr val="lt1"/>
              </a:solidFill>
              <a:latin typeface="Calibri"/>
              <a:ea typeface="Calibri"/>
              <a:cs typeface="Calibri"/>
              <a:sym typeface="Calibri"/>
            </a:endParaRPr>
          </a:p>
        </p:txBody>
      </p:sp>
      <p:pic>
        <p:nvPicPr>
          <p:cNvPr id="598" name="Google Shape;598;p81" descr="Decorative line break"/>
          <p:cNvPicPr preferRelativeResize="0"/>
          <p:nvPr/>
        </p:nvPicPr>
        <p:blipFill rotWithShape="1">
          <a:blip r:embed="rId2">
            <a:alphaModFix/>
          </a:blip>
          <a:srcRect/>
          <a:stretch/>
        </p:blipFill>
        <p:spPr>
          <a:xfrm>
            <a:off x="5452870" y="3848895"/>
            <a:ext cx="1286259" cy="24384"/>
          </a:xfrm>
          <a:prstGeom prst="rect">
            <a:avLst/>
          </a:prstGeom>
          <a:noFill/>
          <a:ln>
            <a:noFill/>
          </a:ln>
        </p:spPr>
      </p:pic>
      <p:sp>
        <p:nvSpPr>
          <p:cNvPr id="599" name="Google Shape;599;p81"/>
          <p:cNvSpPr txBox="1">
            <a:spLocks noGrp="1"/>
          </p:cNvSpPr>
          <p:nvPr>
            <p:ph type="ctrTitle"/>
          </p:nvPr>
        </p:nvSpPr>
        <p:spPr>
          <a:xfrm>
            <a:off x="1524000" y="1499125"/>
            <a:ext cx="9144000" cy="2387700"/>
          </a:xfrm>
          <a:prstGeom prst="rect">
            <a:avLst/>
          </a:prstGeom>
          <a:noFill/>
          <a:ln>
            <a:noFill/>
          </a:ln>
        </p:spPr>
        <p:txBody>
          <a:bodyPr spcFirstLastPara="1" wrap="square" lIns="91425" tIns="45700" rIns="91425" bIns="45700" anchor="b" anchorCtr="0">
            <a:noAutofit/>
          </a:bodyPr>
          <a:lstStyle>
            <a:lvl1pPr lvl="0" algn="ctr" rtl="0">
              <a:lnSpc>
                <a:spcPct val="90000"/>
              </a:lnSpc>
              <a:spcBef>
                <a:spcPts val="0"/>
              </a:spcBef>
              <a:spcAft>
                <a:spcPts val="0"/>
              </a:spcAft>
              <a:buClr>
                <a:schemeClr val="accent3"/>
              </a:buClr>
              <a:buSzPts val="12000"/>
              <a:buFont typeface="Calibri"/>
              <a:buNone/>
              <a:defRPr sz="12000">
                <a:solidFill>
                  <a:schemeClr val="accent3"/>
                </a:solidFill>
              </a:defRPr>
            </a:lvl1pPr>
            <a:lvl2pPr lvl="1" rtl="0">
              <a:spcBef>
                <a:spcPts val="0"/>
              </a:spcBef>
              <a:spcAft>
                <a:spcPts val="0"/>
              </a:spcAft>
              <a:buSzPts val="1500"/>
              <a:buNone/>
              <a:defRPr/>
            </a:lvl2pPr>
            <a:lvl3pPr lvl="2" rtl="0">
              <a:spcBef>
                <a:spcPts val="0"/>
              </a:spcBef>
              <a:spcAft>
                <a:spcPts val="0"/>
              </a:spcAft>
              <a:buSzPts val="1500"/>
              <a:buNone/>
              <a:defRPr/>
            </a:lvl3pPr>
            <a:lvl4pPr lvl="3" rtl="0">
              <a:spcBef>
                <a:spcPts val="0"/>
              </a:spcBef>
              <a:spcAft>
                <a:spcPts val="0"/>
              </a:spcAft>
              <a:buSzPts val="1500"/>
              <a:buNone/>
              <a:defRPr/>
            </a:lvl4pPr>
            <a:lvl5pPr lvl="4" rtl="0">
              <a:spcBef>
                <a:spcPts val="0"/>
              </a:spcBef>
              <a:spcAft>
                <a:spcPts val="0"/>
              </a:spcAft>
              <a:buSzPts val="1500"/>
              <a:buNone/>
              <a:defRPr/>
            </a:lvl5pPr>
            <a:lvl6pPr lvl="5" rtl="0">
              <a:spcBef>
                <a:spcPts val="0"/>
              </a:spcBef>
              <a:spcAft>
                <a:spcPts val="0"/>
              </a:spcAft>
              <a:buSzPts val="1500"/>
              <a:buNone/>
              <a:defRPr/>
            </a:lvl6pPr>
            <a:lvl7pPr lvl="6" rtl="0">
              <a:spcBef>
                <a:spcPts val="0"/>
              </a:spcBef>
              <a:spcAft>
                <a:spcPts val="0"/>
              </a:spcAft>
              <a:buSzPts val="1500"/>
              <a:buNone/>
              <a:defRPr/>
            </a:lvl7pPr>
            <a:lvl8pPr lvl="7" rtl="0">
              <a:spcBef>
                <a:spcPts val="0"/>
              </a:spcBef>
              <a:spcAft>
                <a:spcPts val="0"/>
              </a:spcAft>
              <a:buSzPts val="1500"/>
              <a:buNone/>
              <a:defRPr/>
            </a:lvl8pPr>
            <a:lvl9pPr lvl="8" rtl="0">
              <a:spcBef>
                <a:spcPts val="0"/>
              </a:spcBef>
              <a:spcAft>
                <a:spcPts val="0"/>
              </a:spcAft>
              <a:buSzPts val="1500"/>
              <a:buNone/>
              <a:defRPr/>
            </a:lvl9pPr>
          </a:lstStyle>
          <a:p>
            <a:endParaRPr/>
          </a:p>
        </p:txBody>
      </p:sp>
      <p:pic>
        <p:nvPicPr>
          <p:cNvPr id="600" name="Google Shape;600;p81" descr="Twitter icon"/>
          <p:cNvPicPr preferRelativeResize="0"/>
          <p:nvPr/>
        </p:nvPicPr>
        <p:blipFill rotWithShape="1">
          <a:blip r:embed="rId3">
            <a:alphaModFix/>
          </a:blip>
          <a:srcRect/>
          <a:stretch/>
        </p:blipFill>
        <p:spPr>
          <a:xfrm>
            <a:off x="2718290" y="4043402"/>
            <a:ext cx="500040" cy="500040"/>
          </a:xfrm>
          <a:prstGeom prst="rect">
            <a:avLst/>
          </a:prstGeom>
          <a:noFill/>
          <a:ln>
            <a:noFill/>
          </a:ln>
        </p:spPr>
      </p:pic>
      <p:pic>
        <p:nvPicPr>
          <p:cNvPr id="601" name="Google Shape;601;p81" descr="Facebook icon"/>
          <p:cNvPicPr preferRelativeResize="0"/>
          <p:nvPr/>
        </p:nvPicPr>
        <p:blipFill rotWithShape="1">
          <a:blip r:embed="rId4">
            <a:alphaModFix/>
          </a:blip>
          <a:srcRect/>
          <a:stretch/>
        </p:blipFill>
        <p:spPr>
          <a:xfrm>
            <a:off x="9024960" y="4043402"/>
            <a:ext cx="500040" cy="500040"/>
          </a:xfrm>
          <a:prstGeom prst="rect">
            <a:avLst/>
          </a:prstGeom>
          <a:noFill/>
          <a:ln>
            <a:noFill/>
          </a:ln>
        </p:spPr>
      </p:pic>
      <p:sp>
        <p:nvSpPr>
          <p:cNvPr id="602" name="Google Shape;602;p81"/>
          <p:cNvSpPr txBox="1"/>
          <p:nvPr/>
        </p:nvSpPr>
        <p:spPr>
          <a:xfrm>
            <a:off x="2718290" y="4043402"/>
            <a:ext cx="6806700" cy="46170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chemeClr val="accent1"/>
              </a:buClr>
              <a:buSzPts val="2400"/>
              <a:buFont typeface="Calibri"/>
              <a:buNone/>
            </a:pPr>
            <a:r>
              <a:rPr lang="en-US" sz="2400">
                <a:solidFill>
                  <a:schemeClr val="accent1"/>
                </a:solidFill>
                <a:latin typeface="Calibri"/>
                <a:ea typeface="Calibri"/>
                <a:cs typeface="Calibri"/>
                <a:sym typeface="Calibri"/>
              </a:rPr>
              <a:t>twitter.com/ORDeptEd | fb.com/ORDeptEd</a:t>
            </a:r>
            <a:endParaRPr sz="2400">
              <a:solidFill>
                <a:schemeClr val="accent1"/>
              </a:solidFill>
              <a:latin typeface="Calibri"/>
              <a:ea typeface="Calibri"/>
              <a:cs typeface="Calibri"/>
              <a:sym typeface="Calibri"/>
            </a:endParaRPr>
          </a:p>
        </p:txBody>
      </p:sp>
      <p:sp>
        <p:nvSpPr>
          <p:cNvPr id="603" name="Google Shape;603;p81"/>
          <p:cNvSpPr txBox="1"/>
          <p:nvPr/>
        </p:nvSpPr>
        <p:spPr>
          <a:xfrm>
            <a:off x="717176" y="6188049"/>
            <a:ext cx="7647300" cy="2769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200">
                <a:solidFill>
                  <a:srgbClr val="595959"/>
                </a:solidFill>
                <a:latin typeface="Calibri"/>
                <a:ea typeface="Calibri"/>
                <a:cs typeface="Calibri"/>
                <a:sym typeface="Calibri"/>
              </a:rPr>
              <a:t>Oregon Department of Education</a:t>
            </a:r>
            <a:endParaRPr sz="1500"/>
          </a:p>
        </p:txBody>
      </p:sp>
      <p:sp>
        <p:nvSpPr>
          <p:cNvPr id="604" name="Google Shape;604;p81"/>
          <p:cNvSpPr txBox="1">
            <a:spLocks noGrp="1"/>
          </p:cNvSpPr>
          <p:nvPr>
            <p:ph type="sldNum" idx="12"/>
          </p:nvPr>
        </p:nvSpPr>
        <p:spPr>
          <a:xfrm>
            <a:off x="8610600" y="6139793"/>
            <a:ext cx="2891100" cy="365100"/>
          </a:xfrm>
          <a:prstGeom prst="rect">
            <a:avLst/>
          </a:prstGeom>
          <a:noFill/>
          <a:ln>
            <a:noFill/>
          </a:ln>
        </p:spPr>
        <p:txBody>
          <a:bodyPr spcFirstLastPara="1" wrap="square" lIns="91425" tIns="45700" rIns="91425" bIns="45700"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showMasterSp="0" matchingName="Red_1-Title Slide">
  <p:cSld name="Red_1-Title Slide">
    <p:bg>
      <p:bgPr>
        <a:solidFill>
          <a:schemeClr val="accent2"/>
        </a:solidFill>
        <a:effectLst/>
      </p:bgPr>
    </p:bg>
    <p:spTree>
      <p:nvGrpSpPr>
        <p:cNvPr id="1" name="Shape 605"/>
        <p:cNvGrpSpPr/>
        <p:nvPr/>
      </p:nvGrpSpPr>
      <p:grpSpPr>
        <a:xfrm>
          <a:off x="0" y="0"/>
          <a:ext cx="0" cy="0"/>
          <a:chOff x="0" y="0"/>
          <a:chExt cx="0" cy="0"/>
        </a:xfrm>
      </p:grpSpPr>
      <p:sp>
        <p:nvSpPr>
          <p:cNvPr id="606" name="Google Shape;606;p82"/>
          <p:cNvSpPr/>
          <p:nvPr/>
        </p:nvSpPr>
        <p:spPr>
          <a:xfrm>
            <a:off x="206188" y="215153"/>
            <a:ext cx="11774700" cy="6432300"/>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900">
              <a:solidFill>
                <a:schemeClr val="lt1"/>
              </a:solidFill>
              <a:latin typeface="Calibri"/>
              <a:ea typeface="Calibri"/>
              <a:cs typeface="Calibri"/>
              <a:sym typeface="Calibri"/>
            </a:endParaRPr>
          </a:p>
        </p:txBody>
      </p:sp>
      <p:sp>
        <p:nvSpPr>
          <p:cNvPr id="607" name="Google Shape;607;p82"/>
          <p:cNvSpPr/>
          <p:nvPr/>
        </p:nvSpPr>
        <p:spPr>
          <a:xfrm>
            <a:off x="206188" y="5948082"/>
            <a:ext cx="11774700" cy="699300"/>
          </a:xfrm>
          <a:prstGeom prst="rect">
            <a:avLst/>
          </a:prstGeom>
          <a:solidFill>
            <a:srgbClr val="FCF4F8"/>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900">
              <a:solidFill>
                <a:schemeClr val="lt1"/>
              </a:solidFill>
              <a:latin typeface="Calibri"/>
              <a:ea typeface="Calibri"/>
              <a:cs typeface="Calibri"/>
              <a:sym typeface="Calibri"/>
            </a:endParaRPr>
          </a:p>
        </p:txBody>
      </p:sp>
      <p:pic>
        <p:nvPicPr>
          <p:cNvPr id="608" name="Google Shape;608;p82" descr="Decorative line break"/>
          <p:cNvPicPr preferRelativeResize="0"/>
          <p:nvPr/>
        </p:nvPicPr>
        <p:blipFill rotWithShape="1">
          <a:blip r:embed="rId2">
            <a:alphaModFix/>
          </a:blip>
          <a:srcRect/>
          <a:stretch/>
        </p:blipFill>
        <p:spPr>
          <a:xfrm>
            <a:off x="5452870" y="3472133"/>
            <a:ext cx="1286259" cy="24384"/>
          </a:xfrm>
          <a:prstGeom prst="rect">
            <a:avLst/>
          </a:prstGeom>
          <a:noFill/>
          <a:ln>
            <a:noFill/>
          </a:ln>
        </p:spPr>
      </p:pic>
      <p:sp>
        <p:nvSpPr>
          <p:cNvPr id="609" name="Google Shape;609;p82"/>
          <p:cNvSpPr txBox="1">
            <a:spLocks noGrp="1"/>
          </p:cNvSpPr>
          <p:nvPr>
            <p:ph type="ctrTitle"/>
          </p:nvPr>
        </p:nvSpPr>
        <p:spPr>
          <a:xfrm>
            <a:off x="1524000" y="2486701"/>
            <a:ext cx="9144000" cy="1023300"/>
          </a:xfrm>
          <a:prstGeom prst="rect">
            <a:avLst/>
          </a:prstGeom>
          <a:noFill/>
          <a:ln>
            <a:noFill/>
          </a:ln>
        </p:spPr>
        <p:txBody>
          <a:bodyPr spcFirstLastPara="1" wrap="square" lIns="91425" tIns="45700" rIns="91425" bIns="45700" anchor="b" anchorCtr="0">
            <a:normAutofit/>
          </a:bodyPr>
          <a:lstStyle>
            <a:lvl1pPr lvl="0" algn="ctr" rtl="0">
              <a:lnSpc>
                <a:spcPct val="90000"/>
              </a:lnSpc>
              <a:spcBef>
                <a:spcPts val="0"/>
              </a:spcBef>
              <a:spcAft>
                <a:spcPts val="0"/>
              </a:spcAft>
              <a:buClr>
                <a:schemeClr val="accent2"/>
              </a:buClr>
              <a:buSzPts val="5500"/>
              <a:buFont typeface="Calibri"/>
              <a:buNone/>
              <a:defRPr sz="5500">
                <a:solidFill>
                  <a:schemeClr val="accent2"/>
                </a:solidFill>
              </a:defRPr>
            </a:lvl1pPr>
            <a:lvl2pPr lvl="1" rtl="0">
              <a:spcBef>
                <a:spcPts val="0"/>
              </a:spcBef>
              <a:spcAft>
                <a:spcPts val="0"/>
              </a:spcAft>
              <a:buSzPts val="1500"/>
              <a:buNone/>
              <a:defRPr/>
            </a:lvl2pPr>
            <a:lvl3pPr lvl="2" rtl="0">
              <a:spcBef>
                <a:spcPts val="0"/>
              </a:spcBef>
              <a:spcAft>
                <a:spcPts val="0"/>
              </a:spcAft>
              <a:buSzPts val="1500"/>
              <a:buNone/>
              <a:defRPr/>
            </a:lvl3pPr>
            <a:lvl4pPr lvl="3" rtl="0">
              <a:spcBef>
                <a:spcPts val="0"/>
              </a:spcBef>
              <a:spcAft>
                <a:spcPts val="0"/>
              </a:spcAft>
              <a:buSzPts val="1500"/>
              <a:buNone/>
              <a:defRPr/>
            </a:lvl4pPr>
            <a:lvl5pPr lvl="4" rtl="0">
              <a:spcBef>
                <a:spcPts val="0"/>
              </a:spcBef>
              <a:spcAft>
                <a:spcPts val="0"/>
              </a:spcAft>
              <a:buSzPts val="1500"/>
              <a:buNone/>
              <a:defRPr/>
            </a:lvl5pPr>
            <a:lvl6pPr lvl="5" rtl="0">
              <a:spcBef>
                <a:spcPts val="0"/>
              </a:spcBef>
              <a:spcAft>
                <a:spcPts val="0"/>
              </a:spcAft>
              <a:buSzPts val="1500"/>
              <a:buNone/>
              <a:defRPr/>
            </a:lvl6pPr>
            <a:lvl7pPr lvl="6" rtl="0">
              <a:spcBef>
                <a:spcPts val="0"/>
              </a:spcBef>
              <a:spcAft>
                <a:spcPts val="0"/>
              </a:spcAft>
              <a:buSzPts val="1500"/>
              <a:buNone/>
              <a:defRPr/>
            </a:lvl7pPr>
            <a:lvl8pPr lvl="7" rtl="0">
              <a:spcBef>
                <a:spcPts val="0"/>
              </a:spcBef>
              <a:spcAft>
                <a:spcPts val="0"/>
              </a:spcAft>
              <a:buSzPts val="1500"/>
              <a:buNone/>
              <a:defRPr/>
            </a:lvl8pPr>
            <a:lvl9pPr lvl="8" rtl="0">
              <a:spcBef>
                <a:spcPts val="0"/>
              </a:spcBef>
              <a:spcAft>
                <a:spcPts val="0"/>
              </a:spcAft>
              <a:buSzPts val="1500"/>
              <a:buNone/>
              <a:defRPr/>
            </a:lvl9pPr>
          </a:lstStyle>
          <a:p>
            <a:endParaRPr/>
          </a:p>
        </p:txBody>
      </p:sp>
      <p:sp>
        <p:nvSpPr>
          <p:cNvPr id="610" name="Google Shape;610;p82"/>
          <p:cNvSpPr txBox="1">
            <a:spLocks noGrp="1"/>
          </p:cNvSpPr>
          <p:nvPr>
            <p:ph type="subTitle" idx="1"/>
          </p:nvPr>
        </p:nvSpPr>
        <p:spPr>
          <a:xfrm>
            <a:off x="1524000" y="3602038"/>
            <a:ext cx="9144000" cy="1655700"/>
          </a:xfrm>
          <a:prstGeom prst="rect">
            <a:avLst/>
          </a:prstGeom>
          <a:noFill/>
          <a:ln>
            <a:noFill/>
          </a:ln>
        </p:spPr>
        <p:txBody>
          <a:bodyPr spcFirstLastPara="1" wrap="square" lIns="91425" tIns="45700" rIns="91425" bIns="45700" anchor="t" anchorCtr="0">
            <a:normAutofit/>
          </a:bodyPr>
          <a:lstStyle>
            <a:lvl1pPr lvl="0" algn="ctr" rtl="0">
              <a:lnSpc>
                <a:spcPct val="90000"/>
              </a:lnSpc>
              <a:spcBef>
                <a:spcPts val="1100"/>
              </a:spcBef>
              <a:spcAft>
                <a:spcPts val="0"/>
              </a:spcAft>
              <a:buClr>
                <a:schemeClr val="accent2"/>
              </a:buClr>
              <a:buSzPts val="2400"/>
              <a:buNone/>
              <a:defRPr sz="2400">
                <a:solidFill>
                  <a:schemeClr val="accent2"/>
                </a:solidFill>
              </a:defRPr>
            </a:lvl1pPr>
            <a:lvl2pPr lvl="1" algn="ctr" rtl="0">
              <a:lnSpc>
                <a:spcPct val="90000"/>
              </a:lnSpc>
              <a:spcBef>
                <a:spcPts val="500"/>
              </a:spcBef>
              <a:spcAft>
                <a:spcPts val="0"/>
              </a:spcAft>
              <a:buClr>
                <a:schemeClr val="dk1"/>
              </a:buClr>
              <a:buSzPts val="2000"/>
              <a:buNone/>
              <a:defRPr sz="2000"/>
            </a:lvl2pPr>
            <a:lvl3pPr lvl="2" algn="ctr" rtl="0">
              <a:lnSpc>
                <a:spcPct val="90000"/>
              </a:lnSpc>
              <a:spcBef>
                <a:spcPts val="500"/>
              </a:spcBef>
              <a:spcAft>
                <a:spcPts val="0"/>
              </a:spcAft>
              <a:buClr>
                <a:schemeClr val="dk1"/>
              </a:buClr>
              <a:buSzPts val="1900"/>
              <a:buNone/>
              <a:defRPr sz="1900"/>
            </a:lvl3pPr>
            <a:lvl4pPr lvl="3" algn="ctr" rtl="0">
              <a:lnSpc>
                <a:spcPct val="90000"/>
              </a:lnSpc>
              <a:spcBef>
                <a:spcPts val="500"/>
              </a:spcBef>
              <a:spcAft>
                <a:spcPts val="0"/>
              </a:spcAft>
              <a:buClr>
                <a:schemeClr val="dk1"/>
              </a:buClr>
              <a:buSzPts val="1600"/>
              <a:buNone/>
              <a:defRPr sz="1600"/>
            </a:lvl4pPr>
            <a:lvl5pPr lvl="4" algn="ctr" rtl="0">
              <a:lnSpc>
                <a:spcPct val="90000"/>
              </a:lnSpc>
              <a:spcBef>
                <a:spcPts val="500"/>
              </a:spcBef>
              <a:spcAft>
                <a:spcPts val="0"/>
              </a:spcAft>
              <a:buClr>
                <a:schemeClr val="dk1"/>
              </a:buClr>
              <a:buSzPts val="1600"/>
              <a:buNone/>
              <a:defRPr sz="1600"/>
            </a:lvl5pPr>
            <a:lvl6pPr lvl="5" algn="ctr" rtl="0">
              <a:lnSpc>
                <a:spcPct val="90000"/>
              </a:lnSpc>
              <a:spcBef>
                <a:spcPts val="500"/>
              </a:spcBef>
              <a:spcAft>
                <a:spcPts val="0"/>
              </a:spcAft>
              <a:buClr>
                <a:schemeClr val="dk1"/>
              </a:buClr>
              <a:buSzPts val="1600"/>
              <a:buNone/>
              <a:defRPr sz="1600"/>
            </a:lvl6pPr>
            <a:lvl7pPr lvl="6" algn="ctr" rtl="0">
              <a:lnSpc>
                <a:spcPct val="90000"/>
              </a:lnSpc>
              <a:spcBef>
                <a:spcPts val="500"/>
              </a:spcBef>
              <a:spcAft>
                <a:spcPts val="0"/>
              </a:spcAft>
              <a:buClr>
                <a:schemeClr val="dk1"/>
              </a:buClr>
              <a:buSzPts val="1600"/>
              <a:buNone/>
              <a:defRPr sz="1600"/>
            </a:lvl7pPr>
            <a:lvl8pPr lvl="7" algn="ctr" rtl="0">
              <a:lnSpc>
                <a:spcPct val="90000"/>
              </a:lnSpc>
              <a:spcBef>
                <a:spcPts val="500"/>
              </a:spcBef>
              <a:spcAft>
                <a:spcPts val="0"/>
              </a:spcAft>
              <a:buClr>
                <a:schemeClr val="dk1"/>
              </a:buClr>
              <a:buSzPts val="1600"/>
              <a:buNone/>
              <a:defRPr sz="1600"/>
            </a:lvl8pPr>
            <a:lvl9pPr lvl="8" algn="ctr" rtl="0">
              <a:lnSpc>
                <a:spcPct val="90000"/>
              </a:lnSpc>
              <a:spcBef>
                <a:spcPts val="500"/>
              </a:spcBef>
              <a:spcAft>
                <a:spcPts val="0"/>
              </a:spcAft>
              <a:buClr>
                <a:schemeClr val="dk1"/>
              </a:buClr>
              <a:buSzPts val="1600"/>
              <a:buNone/>
              <a:defRPr sz="1600"/>
            </a:lvl9pPr>
          </a:lstStyle>
          <a:p>
            <a:endParaRPr/>
          </a:p>
        </p:txBody>
      </p:sp>
      <p:pic>
        <p:nvPicPr>
          <p:cNvPr id="611" name="Google Shape;611;p82" descr="Oregon Department of Education Logo"/>
          <p:cNvPicPr preferRelativeResize="0"/>
          <p:nvPr/>
        </p:nvPicPr>
        <p:blipFill rotWithShape="1">
          <a:blip r:embed="rId3">
            <a:alphaModFix/>
          </a:blip>
          <a:srcRect/>
          <a:stretch/>
        </p:blipFill>
        <p:spPr>
          <a:xfrm>
            <a:off x="5033770" y="214049"/>
            <a:ext cx="2124458" cy="2167130"/>
          </a:xfrm>
          <a:prstGeom prst="rect">
            <a:avLst/>
          </a:prstGeom>
          <a:noFill/>
          <a:ln>
            <a:noFill/>
          </a:ln>
        </p:spPr>
      </p:pic>
      <p:sp>
        <p:nvSpPr>
          <p:cNvPr id="612" name="Google Shape;612;p82"/>
          <p:cNvSpPr txBox="1"/>
          <p:nvPr/>
        </p:nvSpPr>
        <p:spPr>
          <a:xfrm>
            <a:off x="717176" y="6188049"/>
            <a:ext cx="7647300" cy="2769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200">
                <a:solidFill>
                  <a:srgbClr val="595959"/>
                </a:solidFill>
                <a:latin typeface="Calibri"/>
                <a:ea typeface="Calibri"/>
                <a:cs typeface="Calibri"/>
                <a:sym typeface="Calibri"/>
              </a:rPr>
              <a:t>Oregon Department of Education</a:t>
            </a:r>
            <a:endParaRPr sz="1500"/>
          </a:p>
        </p:txBody>
      </p:sp>
      <p:sp>
        <p:nvSpPr>
          <p:cNvPr id="613" name="Google Shape;613;p82"/>
          <p:cNvSpPr txBox="1">
            <a:spLocks noGrp="1"/>
          </p:cNvSpPr>
          <p:nvPr>
            <p:ph type="sldNum" idx="12"/>
          </p:nvPr>
        </p:nvSpPr>
        <p:spPr>
          <a:xfrm>
            <a:off x="8610600" y="6139793"/>
            <a:ext cx="2891100" cy="365100"/>
          </a:xfrm>
          <a:prstGeom prst="rect">
            <a:avLst/>
          </a:prstGeom>
          <a:noFill/>
          <a:ln>
            <a:noFill/>
          </a:ln>
        </p:spPr>
        <p:txBody>
          <a:bodyPr spcFirstLastPara="1" wrap="square" lIns="91425" tIns="45700" rIns="91425" bIns="45700"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showMasterSp="0" matchingName="Red_2-Section Header">
  <p:cSld name="Red_2-Section Header">
    <p:bg>
      <p:bgPr>
        <a:solidFill>
          <a:schemeClr val="accent2"/>
        </a:solidFill>
        <a:effectLst/>
      </p:bgPr>
    </p:bg>
    <p:spTree>
      <p:nvGrpSpPr>
        <p:cNvPr id="1" name="Shape 614"/>
        <p:cNvGrpSpPr/>
        <p:nvPr/>
      </p:nvGrpSpPr>
      <p:grpSpPr>
        <a:xfrm>
          <a:off x="0" y="0"/>
          <a:ext cx="0" cy="0"/>
          <a:chOff x="0" y="0"/>
          <a:chExt cx="0" cy="0"/>
        </a:xfrm>
      </p:grpSpPr>
      <p:sp>
        <p:nvSpPr>
          <p:cNvPr id="615" name="Google Shape;615;p83"/>
          <p:cNvSpPr/>
          <p:nvPr/>
        </p:nvSpPr>
        <p:spPr>
          <a:xfrm>
            <a:off x="206188" y="215153"/>
            <a:ext cx="11774700" cy="6432300"/>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900">
              <a:solidFill>
                <a:schemeClr val="lt1"/>
              </a:solidFill>
              <a:latin typeface="Calibri"/>
              <a:ea typeface="Calibri"/>
              <a:cs typeface="Calibri"/>
              <a:sym typeface="Calibri"/>
            </a:endParaRPr>
          </a:p>
        </p:txBody>
      </p:sp>
      <p:sp>
        <p:nvSpPr>
          <p:cNvPr id="616" name="Google Shape;616;p83"/>
          <p:cNvSpPr/>
          <p:nvPr/>
        </p:nvSpPr>
        <p:spPr>
          <a:xfrm>
            <a:off x="206187" y="2488757"/>
            <a:ext cx="11774700" cy="1900500"/>
          </a:xfrm>
          <a:prstGeom prst="rect">
            <a:avLst/>
          </a:prstGeom>
          <a:solidFill>
            <a:srgbClr val="FCF4F8"/>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600">
              <a:solidFill>
                <a:schemeClr val="lt1"/>
              </a:solidFill>
              <a:latin typeface="Calibri"/>
              <a:ea typeface="Calibri"/>
              <a:cs typeface="Calibri"/>
              <a:sym typeface="Calibri"/>
            </a:endParaRPr>
          </a:p>
        </p:txBody>
      </p:sp>
      <p:sp>
        <p:nvSpPr>
          <p:cNvPr id="617" name="Google Shape;617;p83"/>
          <p:cNvSpPr txBox="1">
            <a:spLocks noGrp="1"/>
          </p:cNvSpPr>
          <p:nvPr>
            <p:ph type="ctrTitle"/>
          </p:nvPr>
        </p:nvSpPr>
        <p:spPr>
          <a:xfrm>
            <a:off x="717177" y="2488757"/>
            <a:ext cx="10784400" cy="1900500"/>
          </a:xfrm>
          <a:prstGeom prst="rect">
            <a:avLst/>
          </a:prstGeom>
          <a:noFill/>
          <a:ln>
            <a:noFill/>
          </a:ln>
        </p:spPr>
        <p:txBody>
          <a:bodyPr spcFirstLastPara="1" wrap="square" lIns="91425" tIns="45700" rIns="91425" bIns="45700" anchor="ctr" anchorCtr="0">
            <a:noAutofit/>
          </a:bodyPr>
          <a:lstStyle>
            <a:lvl1pPr lvl="0" algn="ctr" rtl="0">
              <a:lnSpc>
                <a:spcPct val="90000"/>
              </a:lnSpc>
              <a:spcBef>
                <a:spcPts val="0"/>
              </a:spcBef>
              <a:spcAft>
                <a:spcPts val="0"/>
              </a:spcAft>
              <a:buClr>
                <a:schemeClr val="accent2"/>
              </a:buClr>
              <a:buSzPts val="6800"/>
              <a:buFont typeface="Calibri"/>
              <a:buNone/>
              <a:defRPr sz="6800">
                <a:solidFill>
                  <a:schemeClr val="accent2"/>
                </a:solidFill>
              </a:defRPr>
            </a:lvl1pPr>
            <a:lvl2pPr lvl="1" rtl="0">
              <a:spcBef>
                <a:spcPts val="0"/>
              </a:spcBef>
              <a:spcAft>
                <a:spcPts val="0"/>
              </a:spcAft>
              <a:buSzPts val="1500"/>
              <a:buNone/>
              <a:defRPr/>
            </a:lvl2pPr>
            <a:lvl3pPr lvl="2" rtl="0">
              <a:spcBef>
                <a:spcPts val="0"/>
              </a:spcBef>
              <a:spcAft>
                <a:spcPts val="0"/>
              </a:spcAft>
              <a:buSzPts val="1500"/>
              <a:buNone/>
              <a:defRPr/>
            </a:lvl3pPr>
            <a:lvl4pPr lvl="3" rtl="0">
              <a:spcBef>
                <a:spcPts val="0"/>
              </a:spcBef>
              <a:spcAft>
                <a:spcPts val="0"/>
              </a:spcAft>
              <a:buSzPts val="1500"/>
              <a:buNone/>
              <a:defRPr/>
            </a:lvl4pPr>
            <a:lvl5pPr lvl="4" rtl="0">
              <a:spcBef>
                <a:spcPts val="0"/>
              </a:spcBef>
              <a:spcAft>
                <a:spcPts val="0"/>
              </a:spcAft>
              <a:buSzPts val="1500"/>
              <a:buNone/>
              <a:defRPr/>
            </a:lvl5pPr>
            <a:lvl6pPr lvl="5" rtl="0">
              <a:spcBef>
                <a:spcPts val="0"/>
              </a:spcBef>
              <a:spcAft>
                <a:spcPts val="0"/>
              </a:spcAft>
              <a:buSzPts val="1500"/>
              <a:buNone/>
              <a:defRPr/>
            </a:lvl6pPr>
            <a:lvl7pPr lvl="6" rtl="0">
              <a:spcBef>
                <a:spcPts val="0"/>
              </a:spcBef>
              <a:spcAft>
                <a:spcPts val="0"/>
              </a:spcAft>
              <a:buSzPts val="1500"/>
              <a:buNone/>
              <a:defRPr/>
            </a:lvl7pPr>
            <a:lvl8pPr lvl="7" rtl="0">
              <a:spcBef>
                <a:spcPts val="0"/>
              </a:spcBef>
              <a:spcAft>
                <a:spcPts val="0"/>
              </a:spcAft>
              <a:buSzPts val="1500"/>
              <a:buNone/>
              <a:defRPr/>
            </a:lvl8pPr>
            <a:lvl9pPr lvl="8" rtl="0">
              <a:spcBef>
                <a:spcPts val="0"/>
              </a:spcBef>
              <a:spcAft>
                <a:spcPts val="0"/>
              </a:spcAft>
              <a:buSzPts val="1500"/>
              <a:buNone/>
              <a:defRPr/>
            </a:lvl9pPr>
          </a:lstStyle>
          <a:p>
            <a:endParaRPr/>
          </a:p>
        </p:txBody>
      </p:sp>
      <p:pic>
        <p:nvPicPr>
          <p:cNvPr id="618" name="Google Shape;618;p83" descr="Oregon Department of Education Logo"/>
          <p:cNvPicPr preferRelativeResize="0"/>
          <p:nvPr/>
        </p:nvPicPr>
        <p:blipFill rotWithShape="1">
          <a:blip r:embed="rId2">
            <a:alphaModFix/>
          </a:blip>
          <a:srcRect/>
          <a:stretch/>
        </p:blipFill>
        <p:spPr>
          <a:xfrm>
            <a:off x="5033770" y="214049"/>
            <a:ext cx="2124458" cy="2167130"/>
          </a:xfrm>
          <a:prstGeom prst="rect">
            <a:avLst/>
          </a:prstGeom>
          <a:noFill/>
          <a:ln>
            <a:noFill/>
          </a:ln>
        </p:spPr>
      </p:pic>
      <p:sp>
        <p:nvSpPr>
          <p:cNvPr id="619" name="Google Shape;619;p83"/>
          <p:cNvSpPr txBox="1"/>
          <p:nvPr/>
        </p:nvSpPr>
        <p:spPr>
          <a:xfrm>
            <a:off x="717176" y="6188049"/>
            <a:ext cx="7647300" cy="2769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200">
                <a:solidFill>
                  <a:srgbClr val="595959"/>
                </a:solidFill>
                <a:latin typeface="Calibri"/>
                <a:ea typeface="Calibri"/>
                <a:cs typeface="Calibri"/>
                <a:sym typeface="Calibri"/>
              </a:rPr>
              <a:t>Oregon Department of Education</a:t>
            </a:r>
            <a:endParaRPr sz="1500"/>
          </a:p>
        </p:txBody>
      </p:sp>
      <p:sp>
        <p:nvSpPr>
          <p:cNvPr id="620" name="Google Shape;620;p83"/>
          <p:cNvSpPr txBox="1">
            <a:spLocks noGrp="1"/>
          </p:cNvSpPr>
          <p:nvPr>
            <p:ph type="sldNum" idx="12"/>
          </p:nvPr>
        </p:nvSpPr>
        <p:spPr>
          <a:xfrm>
            <a:off x="8610600" y="6139793"/>
            <a:ext cx="2891100" cy="365100"/>
          </a:xfrm>
          <a:prstGeom prst="rect">
            <a:avLst/>
          </a:prstGeom>
          <a:noFill/>
          <a:ln>
            <a:noFill/>
          </a:ln>
        </p:spPr>
        <p:txBody>
          <a:bodyPr spcFirstLastPara="1" wrap="square" lIns="91425" tIns="45700" rIns="91425" bIns="45700"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omparison">
  <p:cSld name="Comparison">
    <p:spTree>
      <p:nvGrpSpPr>
        <p:cNvPr id="1" name="Shape 75"/>
        <p:cNvGrpSpPr/>
        <p:nvPr/>
      </p:nvGrpSpPr>
      <p:grpSpPr>
        <a:xfrm>
          <a:off x="0" y="0"/>
          <a:ext cx="0" cy="0"/>
          <a:chOff x="0" y="0"/>
          <a:chExt cx="0" cy="0"/>
        </a:xfrm>
      </p:grpSpPr>
      <p:sp>
        <p:nvSpPr>
          <p:cNvPr id="76" name="Google Shape;76;p9"/>
          <p:cNvSpPr txBox="1">
            <a:spLocks noGrp="1"/>
          </p:cNvSpPr>
          <p:nvPr>
            <p:ph type="body" idx="1"/>
          </p:nvPr>
        </p:nvSpPr>
        <p:spPr>
          <a:xfrm>
            <a:off x="717176" y="1681163"/>
            <a:ext cx="5280399" cy="823912"/>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accent1"/>
              </a:buClr>
              <a:buSzPts val="3200"/>
              <a:buNone/>
              <a:defRPr sz="3200" b="0">
                <a:solidFill>
                  <a:schemeClr val="accent1"/>
                </a:solidFill>
              </a:defRPr>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77" name="Google Shape;77;p9"/>
          <p:cNvSpPr txBox="1">
            <a:spLocks noGrp="1"/>
          </p:cNvSpPr>
          <p:nvPr>
            <p:ph type="body" idx="2"/>
          </p:nvPr>
        </p:nvSpPr>
        <p:spPr>
          <a:xfrm>
            <a:off x="717176" y="2505075"/>
            <a:ext cx="5280399" cy="3434549"/>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8" name="Google Shape;78;p9"/>
          <p:cNvSpPr txBox="1">
            <a:spLocks noGrp="1"/>
          </p:cNvSpPr>
          <p:nvPr>
            <p:ph type="body" idx="3"/>
          </p:nvPr>
        </p:nvSpPr>
        <p:spPr>
          <a:xfrm>
            <a:off x="6172200" y="1681163"/>
            <a:ext cx="5329518" cy="823912"/>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accent1"/>
              </a:buClr>
              <a:buSzPts val="3200"/>
              <a:buNone/>
              <a:defRPr sz="3200" b="0">
                <a:solidFill>
                  <a:schemeClr val="accent1"/>
                </a:solidFill>
              </a:defRPr>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79" name="Google Shape;79;p9"/>
          <p:cNvSpPr txBox="1">
            <a:spLocks noGrp="1"/>
          </p:cNvSpPr>
          <p:nvPr>
            <p:ph type="body" idx="4"/>
          </p:nvPr>
        </p:nvSpPr>
        <p:spPr>
          <a:xfrm>
            <a:off x="6172200" y="2505075"/>
            <a:ext cx="5329518" cy="3434549"/>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80" name="Google Shape;80;p9"/>
          <p:cNvSpPr txBox="1">
            <a:spLocks noGrp="1"/>
          </p:cNvSpPr>
          <p:nvPr>
            <p:ph type="dt" idx="10"/>
          </p:nvPr>
        </p:nvSpPr>
        <p:spPr>
          <a:xfrm>
            <a:off x="3854824" y="6139793"/>
            <a:ext cx="4509246"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1" name="Google Shape;81;p9"/>
          <p:cNvSpPr txBox="1">
            <a:spLocks noGrp="1"/>
          </p:cNvSpPr>
          <p:nvPr>
            <p:ph type="ftr" idx="11"/>
          </p:nvPr>
        </p:nvSpPr>
        <p:spPr>
          <a:xfrm>
            <a:off x="717176" y="6139793"/>
            <a:ext cx="2864224"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2" name="Google Shape;82;p9"/>
          <p:cNvSpPr txBox="1">
            <a:spLocks noGrp="1"/>
          </p:cNvSpPr>
          <p:nvPr>
            <p:ph type="sldNum" idx="12"/>
          </p:nvPr>
        </p:nvSpPr>
        <p:spPr>
          <a:xfrm>
            <a:off x="8610600" y="6139793"/>
            <a:ext cx="2891118"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
        <p:nvSpPr>
          <p:cNvPr id="83" name="Google Shape;83;p9"/>
          <p:cNvSpPr txBox="1">
            <a:spLocks noGrp="1"/>
          </p:cNvSpPr>
          <p:nvPr>
            <p:ph type="title"/>
          </p:nvPr>
        </p:nvSpPr>
        <p:spPr>
          <a:xfrm>
            <a:off x="717176" y="457200"/>
            <a:ext cx="10784542" cy="102646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accent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Tree>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showMasterSp="0" matchingName="Red_3-Title Bar and Content">
  <p:cSld name="Red_3-Title Bar and Content">
    <p:bg>
      <p:bgPr>
        <a:solidFill>
          <a:schemeClr val="accent2"/>
        </a:solidFill>
        <a:effectLst/>
      </p:bgPr>
    </p:bg>
    <p:spTree>
      <p:nvGrpSpPr>
        <p:cNvPr id="1" name="Shape 621"/>
        <p:cNvGrpSpPr/>
        <p:nvPr/>
      </p:nvGrpSpPr>
      <p:grpSpPr>
        <a:xfrm>
          <a:off x="0" y="0"/>
          <a:ext cx="0" cy="0"/>
          <a:chOff x="0" y="0"/>
          <a:chExt cx="0" cy="0"/>
        </a:xfrm>
      </p:grpSpPr>
      <p:sp>
        <p:nvSpPr>
          <p:cNvPr id="622" name="Google Shape;622;p84"/>
          <p:cNvSpPr/>
          <p:nvPr/>
        </p:nvSpPr>
        <p:spPr>
          <a:xfrm>
            <a:off x="206188" y="215153"/>
            <a:ext cx="11774700" cy="6432300"/>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900">
              <a:solidFill>
                <a:schemeClr val="lt1"/>
              </a:solidFill>
              <a:latin typeface="Calibri"/>
              <a:ea typeface="Calibri"/>
              <a:cs typeface="Calibri"/>
              <a:sym typeface="Calibri"/>
            </a:endParaRPr>
          </a:p>
        </p:txBody>
      </p:sp>
      <p:sp>
        <p:nvSpPr>
          <p:cNvPr id="623" name="Google Shape;623;p84"/>
          <p:cNvSpPr/>
          <p:nvPr/>
        </p:nvSpPr>
        <p:spPr>
          <a:xfrm>
            <a:off x="206188" y="215153"/>
            <a:ext cx="11774700" cy="1397700"/>
          </a:xfrm>
          <a:prstGeom prst="rect">
            <a:avLst/>
          </a:prstGeom>
          <a:solidFill>
            <a:srgbClr val="FCF4F8"/>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900">
              <a:solidFill>
                <a:schemeClr val="lt1"/>
              </a:solidFill>
              <a:latin typeface="Calibri"/>
              <a:ea typeface="Calibri"/>
              <a:cs typeface="Calibri"/>
              <a:sym typeface="Calibri"/>
            </a:endParaRPr>
          </a:p>
        </p:txBody>
      </p:sp>
      <p:sp>
        <p:nvSpPr>
          <p:cNvPr id="624" name="Google Shape;624;p84"/>
          <p:cNvSpPr txBox="1">
            <a:spLocks noGrp="1"/>
          </p:cNvSpPr>
          <p:nvPr>
            <p:ph type="body" idx="1"/>
          </p:nvPr>
        </p:nvSpPr>
        <p:spPr>
          <a:xfrm>
            <a:off x="717176" y="1825625"/>
            <a:ext cx="10784400" cy="4109100"/>
          </a:xfrm>
          <a:prstGeom prst="rect">
            <a:avLst/>
          </a:prstGeom>
          <a:noFill/>
          <a:ln>
            <a:noFill/>
          </a:ln>
        </p:spPr>
        <p:txBody>
          <a:bodyPr spcFirstLastPara="1" wrap="square" lIns="91425" tIns="45700" rIns="91425" bIns="45700" anchor="t" anchorCtr="0">
            <a:normAutofit/>
          </a:bodyPr>
          <a:lstStyle>
            <a:lvl1pPr marL="457200" lvl="0" indent="-349250" algn="l" rtl="0">
              <a:lnSpc>
                <a:spcPct val="90000"/>
              </a:lnSpc>
              <a:spcBef>
                <a:spcPts val="1100"/>
              </a:spcBef>
              <a:spcAft>
                <a:spcPts val="0"/>
              </a:spcAft>
              <a:buClr>
                <a:schemeClr val="dk1"/>
              </a:buClr>
              <a:buSzPts val="1900"/>
              <a:buChar char="•"/>
              <a:defRPr/>
            </a:lvl1pPr>
            <a:lvl2pPr marL="914400" lvl="1" indent="-349250" algn="l" rtl="0">
              <a:lnSpc>
                <a:spcPct val="90000"/>
              </a:lnSpc>
              <a:spcBef>
                <a:spcPts val="500"/>
              </a:spcBef>
              <a:spcAft>
                <a:spcPts val="0"/>
              </a:spcAft>
              <a:buClr>
                <a:schemeClr val="dk1"/>
              </a:buClr>
              <a:buSzPts val="1900"/>
              <a:buChar char="•"/>
              <a:defRPr/>
            </a:lvl2pPr>
            <a:lvl3pPr marL="1371600" lvl="2" indent="-349250" algn="l" rtl="0">
              <a:lnSpc>
                <a:spcPct val="90000"/>
              </a:lnSpc>
              <a:spcBef>
                <a:spcPts val="500"/>
              </a:spcBef>
              <a:spcAft>
                <a:spcPts val="0"/>
              </a:spcAft>
              <a:buClr>
                <a:schemeClr val="dk1"/>
              </a:buClr>
              <a:buSzPts val="1900"/>
              <a:buChar char="•"/>
              <a:defRPr/>
            </a:lvl3pPr>
            <a:lvl4pPr marL="1828800" lvl="3" indent="-349250" algn="l" rtl="0">
              <a:lnSpc>
                <a:spcPct val="90000"/>
              </a:lnSpc>
              <a:spcBef>
                <a:spcPts val="500"/>
              </a:spcBef>
              <a:spcAft>
                <a:spcPts val="0"/>
              </a:spcAft>
              <a:buClr>
                <a:schemeClr val="dk1"/>
              </a:buClr>
              <a:buSzPts val="1900"/>
              <a:buChar char="•"/>
              <a:defRPr/>
            </a:lvl4pPr>
            <a:lvl5pPr marL="2286000" lvl="4" indent="-349250" algn="l" rtl="0">
              <a:lnSpc>
                <a:spcPct val="90000"/>
              </a:lnSpc>
              <a:spcBef>
                <a:spcPts val="500"/>
              </a:spcBef>
              <a:spcAft>
                <a:spcPts val="0"/>
              </a:spcAft>
              <a:buClr>
                <a:schemeClr val="dk1"/>
              </a:buClr>
              <a:buSzPts val="1900"/>
              <a:buChar char="•"/>
              <a:defRPr/>
            </a:lvl5pPr>
            <a:lvl6pPr marL="2743200" lvl="5" indent="-349250" algn="l" rtl="0">
              <a:lnSpc>
                <a:spcPct val="90000"/>
              </a:lnSpc>
              <a:spcBef>
                <a:spcPts val="500"/>
              </a:spcBef>
              <a:spcAft>
                <a:spcPts val="0"/>
              </a:spcAft>
              <a:buClr>
                <a:schemeClr val="dk1"/>
              </a:buClr>
              <a:buSzPts val="1900"/>
              <a:buChar char="•"/>
              <a:defRPr/>
            </a:lvl6pPr>
            <a:lvl7pPr marL="3200400" lvl="6" indent="-349250" algn="l" rtl="0">
              <a:lnSpc>
                <a:spcPct val="90000"/>
              </a:lnSpc>
              <a:spcBef>
                <a:spcPts val="500"/>
              </a:spcBef>
              <a:spcAft>
                <a:spcPts val="0"/>
              </a:spcAft>
              <a:buClr>
                <a:schemeClr val="dk1"/>
              </a:buClr>
              <a:buSzPts val="1900"/>
              <a:buChar char="•"/>
              <a:defRPr/>
            </a:lvl7pPr>
            <a:lvl8pPr marL="3657600" lvl="7" indent="-349250" algn="l" rtl="0">
              <a:lnSpc>
                <a:spcPct val="90000"/>
              </a:lnSpc>
              <a:spcBef>
                <a:spcPts val="500"/>
              </a:spcBef>
              <a:spcAft>
                <a:spcPts val="0"/>
              </a:spcAft>
              <a:buClr>
                <a:schemeClr val="dk1"/>
              </a:buClr>
              <a:buSzPts val="1900"/>
              <a:buChar char="•"/>
              <a:defRPr/>
            </a:lvl8pPr>
            <a:lvl9pPr marL="4114800" lvl="8" indent="-349250" algn="l" rtl="0">
              <a:lnSpc>
                <a:spcPct val="90000"/>
              </a:lnSpc>
              <a:spcBef>
                <a:spcPts val="500"/>
              </a:spcBef>
              <a:spcAft>
                <a:spcPts val="0"/>
              </a:spcAft>
              <a:buClr>
                <a:schemeClr val="dk1"/>
              </a:buClr>
              <a:buSzPts val="1900"/>
              <a:buChar char="•"/>
              <a:defRPr/>
            </a:lvl9pPr>
          </a:lstStyle>
          <a:p>
            <a:endParaRPr/>
          </a:p>
        </p:txBody>
      </p:sp>
      <p:sp>
        <p:nvSpPr>
          <p:cNvPr id="625" name="Google Shape;625;p84"/>
          <p:cNvSpPr txBox="1">
            <a:spLocks noGrp="1"/>
          </p:cNvSpPr>
          <p:nvPr>
            <p:ph type="title"/>
          </p:nvPr>
        </p:nvSpPr>
        <p:spPr>
          <a:xfrm>
            <a:off x="717176" y="457200"/>
            <a:ext cx="10784400" cy="1026900"/>
          </a:xfrm>
          <a:prstGeom prst="rect">
            <a:avLst/>
          </a:prstGeom>
          <a:noFill/>
          <a:ln>
            <a:noFill/>
          </a:ln>
        </p:spPr>
        <p:txBody>
          <a:bodyPr spcFirstLastPara="1" wrap="square" lIns="91425" tIns="45700" rIns="91425" bIns="45700" anchor="b" anchorCtr="0">
            <a:normAutofit/>
          </a:bodyPr>
          <a:lstStyle>
            <a:lvl1pPr lvl="0" algn="l" rtl="0">
              <a:lnSpc>
                <a:spcPct val="90000"/>
              </a:lnSpc>
              <a:spcBef>
                <a:spcPts val="0"/>
              </a:spcBef>
              <a:spcAft>
                <a:spcPts val="0"/>
              </a:spcAft>
              <a:buClr>
                <a:schemeClr val="accent2"/>
              </a:buClr>
              <a:buSzPts val="4400"/>
              <a:buFont typeface="Calibri"/>
              <a:buNone/>
              <a:defRPr>
                <a:solidFill>
                  <a:schemeClr val="accent2"/>
                </a:solidFill>
              </a:defRPr>
            </a:lvl1pPr>
            <a:lvl2pPr lvl="1" rtl="0">
              <a:spcBef>
                <a:spcPts val="0"/>
              </a:spcBef>
              <a:spcAft>
                <a:spcPts val="0"/>
              </a:spcAft>
              <a:buSzPts val="1500"/>
              <a:buNone/>
              <a:defRPr/>
            </a:lvl2pPr>
            <a:lvl3pPr lvl="2" rtl="0">
              <a:spcBef>
                <a:spcPts val="0"/>
              </a:spcBef>
              <a:spcAft>
                <a:spcPts val="0"/>
              </a:spcAft>
              <a:buSzPts val="1500"/>
              <a:buNone/>
              <a:defRPr/>
            </a:lvl3pPr>
            <a:lvl4pPr lvl="3" rtl="0">
              <a:spcBef>
                <a:spcPts val="0"/>
              </a:spcBef>
              <a:spcAft>
                <a:spcPts val="0"/>
              </a:spcAft>
              <a:buSzPts val="1500"/>
              <a:buNone/>
              <a:defRPr/>
            </a:lvl4pPr>
            <a:lvl5pPr lvl="4" rtl="0">
              <a:spcBef>
                <a:spcPts val="0"/>
              </a:spcBef>
              <a:spcAft>
                <a:spcPts val="0"/>
              </a:spcAft>
              <a:buSzPts val="1500"/>
              <a:buNone/>
              <a:defRPr/>
            </a:lvl5pPr>
            <a:lvl6pPr lvl="5" rtl="0">
              <a:spcBef>
                <a:spcPts val="0"/>
              </a:spcBef>
              <a:spcAft>
                <a:spcPts val="0"/>
              </a:spcAft>
              <a:buSzPts val="1500"/>
              <a:buNone/>
              <a:defRPr/>
            </a:lvl6pPr>
            <a:lvl7pPr lvl="6" rtl="0">
              <a:spcBef>
                <a:spcPts val="0"/>
              </a:spcBef>
              <a:spcAft>
                <a:spcPts val="0"/>
              </a:spcAft>
              <a:buSzPts val="1500"/>
              <a:buNone/>
              <a:defRPr/>
            </a:lvl7pPr>
            <a:lvl8pPr lvl="7" rtl="0">
              <a:spcBef>
                <a:spcPts val="0"/>
              </a:spcBef>
              <a:spcAft>
                <a:spcPts val="0"/>
              </a:spcAft>
              <a:buSzPts val="1500"/>
              <a:buNone/>
              <a:defRPr/>
            </a:lvl8pPr>
            <a:lvl9pPr lvl="8" rtl="0">
              <a:spcBef>
                <a:spcPts val="0"/>
              </a:spcBef>
              <a:spcAft>
                <a:spcPts val="0"/>
              </a:spcAft>
              <a:buSzPts val="1500"/>
              <a:buNone/>
              <a:defRPr/>
            </a:lvl9pPr>
          </a:lstStyle>
          <a:p>
            <a:endParaRPr/>
          </a:p>
        </p:txBody>
      </p:sp>
      <p:sp>
        <p:nvSpPr>
          <p:cNvPr id="626" name="Google Shape;626;p84"/>
          <p:cNvSpPr txBox="1"/>
          <p:nvPr/>
        </p:nvSpPr>
        <p:spPr>
          <a:xfrm>
            <a:off x="717176" y="6188049"/>
            <a:ext cx="7647300" cy="2769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200">
                <a:solidFill>
                  <a:srgbClr val="595959"/>
                </a:solidFill>
                <a:latin typeface="Calibri"/>
                <a:ea typeface="Calibri"/>
                <a:cs typeface="Calibri"/>
                <a:sym typeface="Calibri"/>
              </a:rPr>
              <a:t>Oregon Department of Education</a:t>
            </a:r>
            <a:endParaRPr sz="1500"/>
          </a:p>
        </p:txBody>
      </p:sp>
      <p:sp>
        <p:nvSpPr>
          <p:cNvPr id="627" name="Google Shape;627;p84"/>
          <p:cNvSpPr txBox="1">
            <a:spLocks noGrp="1"/>
          </p:cNvSpPr>
          <p:nvPr>
            <p:ph type="sldNum" idx="12"/>
          </p:nvPr>
        </p:nvSpPr>
        <p:spPr>
          <a:xfrm>
            <a:off x="8610600" y="6139793"/>
            <a:ext cx="2891100" cy="365100"/>
          </a:xfrm>
          <a:prstGeom prst="rect">
            <a:avLst/>
          </a:prstGeom>
          <a:noFill/>
          <a:ln>
            <a:noFill/>
          </a:ln>
        </p:spPr>
        <p:txBody>
          <a:bodyPr spcFirstLastPara="1" wrap="square" lIns="91425" tIns="45700" rIns="91425" bIns="45700"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showMasterSp="0" matchingName="Red_4-Content with Caption">
  <p:cSld name="Red_4-Content with Caption">
    <p:bg>
      <p:bgPr>
        <a:solidFill>
          <a:schemeClr val="accent2"/>
        </a:solidFill>
        <a:effectLst/>
      </p:bgPr>
    </p:bg>
    <p:spTree>
      <p:nvGrpSpPr>
        <p:cNvPr id="1" name="Shape 628"/>
        <p:cNvGrpSpPr/>
        <p:nvPr/>
      </p:nvGrpSpPr>
      <p:grpSpPr>
        <a:xfrm>
          <a:off x="0" y="0"/>
          <a:ext cx="0" cy="0"/>
          <a:chOff x="0" y="0"/>
          <a:chExt cx="0" cy="0"/>
        </a:xfrm>
      </p:grpSpPr>
      <p:sp>
        <p:nvSpPr>
          <p:cNvPr id="629" name="Google Shape;629;p85"/>
          <p:cNvSpPr/>
          <p:nvPr/>
        </p:nvSpPr>
        <p:spPr>
          <a:xfrm>
            <a:off x="206188" y="215153"/>
            <a:ext cx="11774700" cy="6432300"/>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900">
              <a:solidFill>
                <a:schemeClr val="lt1"/>
              </a:solidFill>
              <a:latin typeface="Calibri"/>
              <a:ea typeface="Calibri"/>
              <a:cs typeface="Calibri"/>
              <a:sym typeface="Calibri"/>
            </a:endParaRPr>
          </a:p>
        </p:txBody>
      </p:sp>
      <p:sp>
        <p:nvSpPr>
          <p:cNvPr id="630" name="Google Shape;630;p85"/>
          <p:cNvSpPr/>
          <p:nvPr/>
        </p:nvSpPr>
        <p:spPr>
          <a:xfrm>
            <a:off x="206189" y="215153"/>
            <a:ext cx="4730400" cy="6432300"/>
          </a:xfrm>
          <a:prstGeom prst="rect">
            <a:avLst/>
          </a:prstGeom>
          <a:solidFill>
            <a:srgbClr val="FCF4F8"/>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900">
              <a:solidFill>
                <a:schemeClr val="lt1"/>
              </a:solidFill>
              <a:latin typeface="Calibri"/>
              <a:ea typeface="Calibri"/>
              <a:cs typeface="Calibri"/>
              <a:sym typeface="Calibri"/>
            </a:endParaRPr>
          </a:p>
        </p:txBody>
      </p:sp>
      <p:sp>
        <p:nvSpPr>
          <p:cNvPr id="631" name="Google Shape;631;p85"/>
          <p:cNvSpPr txBox="1">
            <a:spLocks noGrp="1"/>
          </p:cNvSpPr>
          <p:nvPr>
            <p:ph type="title"/>
          </p:nvPr>
        </p:nvSpPr>
        <p:spPr>
          <a:xfrm>
            <a:off x="717177" y="779646"/>
            <a:ext cx="3932100" cy="2529900"/>
          </a:xfrm>
          <a:prstGeom prst="rect">
            <a:avLst/>
          </a:prstGeom>
          <a:noFill/>
          <a:ln>
            <a:noFill/>
          </a:ln>
        </p:spPr>
        <p:txBody>
          <a:bodyPr spcFirstLastPara="1" wrap="square" lIns="91425" tIns="45700" rIns="91425" bIns="45700" anchor="t" anchorCtr="0">
            <a:normAutofit/>
          </a:bodyPr>
          <a:lstStyle>
            <a:lvl1pPr lvl="0" algn="l" rtl="0">
              <a:lnSpc>
                <a:spcPct val="90000"/>
              </a:lnSpc>
              <a:spcBef>
                <a:spcPts val="0"/>
              </a:spcBef>
              <a:spcAft>
                <a:spcPts val="0"/>
              </a:spcAft>
              <a:buClr>
                <a:schemeClr val="accent2"/>
              </a:buClr>
              <a:buSzPts val="4400"/>
              <a:buFont typeface="Calibri"/>
              <a:buNone/>
              <a:defRPr sz="4400">
                <a:solidFill>
                  <a:schemeClr val="accent2"/>
                </a:solidFill>
              </a:defRPr>
            </a:lvl1pPr>
            <a:lvl2pPr lvl="1" rtl="0">
              <a:spcBef>
                <a:spcPts val="0"/>
              </a:spcBef>
              <a:spcAft>
                <a:spcPts val="0"/>
              </a:spcAft>
              <a:buSzPts val="1500"/>
              <a:buNone/>
              <a:defRPr/>
            </a:lvl2pPr>
            <a:lvl3pPr lvl="2" rtl="0">
              <a:spcBef>
                <a:spcPts val="0"/>
              </a:spcBef>
              <a:spcAft>
                <a:spcPts val="0"/>
              </a:spcAft>
              <a:buSzPts val="1500"/>
              <a:buNone/>
              <a:defRPr/>
            </a:lvl3pPr>
            <a:lvl4pPr lvl="3" rtl="0">
              <a:spcBef>
                <a:spcPts val="0"/>
              </a:spcBef>
              <a:spcAft>
                <a:spcPts val="0"/>
              </a:spcAft>
              <a:buSzPts val="1500"/>
              <a:buNone/>
              <a:defRPr/>
            </a:lvl4pPr>
            <a:lvl5pPr lvl="4" rtl="0">
              <a:spcBef>
                <a:spcPts val="0"/>
              </a:spcBef>
              <a:spcAft>
                <a:spcPts val="0"/>
              </a:spcAft>
              <a:buSzPts val="1500"/>
              <a:buNone/>
              <a:defRPr/>
            </a:lvl5pPr>
            <a:lvl6pPr lvl="5" rtl="0">
              <a:spcBef>
                <a:spcPts val="0"/>
              </a:spcBef>
              <a:spcAft>
                <a:spcPts val="0"/>
              </a:spcAft>
              <a:buSzPts val="1500"/>
              <a:buNone/>
              <a:defRPr/>
            </a:lvl6pPr>
            <a:lvl7pPr lvl="6" rtl="0">
              <a:spcBef>
                <a:spcPts val="0"/>
              </a:spcBef>
              <a:spcAft>
                <a:spcPts val="0"/>
              </a:spcAft>
              <a:buSzPts val="1500"/>
              <a:buNone/>
              <a:defRPr/>
            </a:lvl7pPr>
            <a:lvl8pPr lvl="7" rtl="0">
              <a:spcBef>
                <a:spcPts val="0"/>
              </a:spcBef>
              <a:spcAft>
                <a:spcPts val="0"/>
              </a:spcAft>
              <a:buSzPts val="1500"/>
              <a:buNone/>
              <a:defRPr/>
            </a:lvl8pPr>
            <a:lvl9pPr lvl="8" rtl="0">
              <a:spcBef>
                <a:spcPts val="0"/>
              </a:spcBef>
              <a:spcAft>
                <a:spcPts val="0"/>
              </a:spcAft>
              <a:buSzPts val="1500"/>
              <a:buNone/>
              <a:defRPr/>
            </a:lvl9pPr>
          </a:lstStyle>
          <a:p>
            <a:endParaRPr/>
          </a:p>
        </p:txBody>
      </p:sp>
      <p:sp>
        <p:nvSpPr>
          <p:cNvPr id="632" name="Google Shape;632;p85"/>
          <p:cNvSpPr txBox="1">
            <a:spLocks noGrp="1"/>
          </p:cNvSpPr>
          <p:nvPr>
            <p:ph type="body" idx="1"/>
          </p:nvPr>
        </p:nvSpPr>
        <p:spPr>
          <a:xfrm>
            <a:off x="5183188" y="779647"/>
            <a:ext cx="6172500" cy="5081700"/>
          </a:xfrm>
          <a:prstGeom prst="rect">
            <a:avLst/>
          </a:prstGeom>
          <a:noFill/>
          <a:ln>
            <a:noFill/>
          </a:ln>
        </p:spPr>
        <p:txBody>
          <a:bodyPr spcFirstLastPara="1" wrap="square" lIns="91425" tIns="45700" rIns="91425" bIns="45700" anchor="t" anchorCtr="0">
            <a:normAutofit/>
          </a:bodyPr>
          <a:lstStyle>
            <a:lvl1pPr marL="457200" lvl="0" indent="-381000" algn="l" rtl="0">
              <a:lnSpc>
                <a:spcPct val="90000"/>
              </a:lnSpc>
              <a:spcBef>
                <a:spcPts val="1100"/>
              </a:spcBef>
              <a:spcAft>
                <a:spcPts val="0"/>
              </a:spcAft>
              <a:buClr>
                <a:schemeClr val="dk1"/>
              </a:buClr>
              <a:buSzPts val="2400"/>
              <a:buChar char="•"/>
              <a:defRPr sz="2400"/>
            </a:lvl1pPr>
            <a:lvl2pPr marL="914400" lvl="1" indent="-381000" algn="l" rtl="0">
              <a:lnSpc>
                <a:spcPct val="90000"/>
              </a:lnSpc>
              <a:spcBef>
                <a:spcPts val="500"/>
              </a:spcBef>
              <a:spcAft>
                <a:spcPts val="0"/>
              </a:spcAft>
              <a:buClr>
                <a:schemeClr val="dk1"/>
              </a:buClr>
              <a:buSzPts val="2400"/>
              <a:buChar char="•"/>
              <a:defRPr sz="2400"/>
            </a:lvl2pPr>
            <a:lvl3pPr marL="1371600" lvl="2" indent="-381000" algn="l" rtl="0">
              <a:lnSpc>
                <a:spcPct val="90000"/>
              </a:lnSpc>
              <a:spcBef>
                <a:spcPts val="500"/>
              </a:spcBef>
              <a:spcAft>
                <a:spcPts val="0"/>
              </a:spcAft>
              <a:buClr>
                <a:schemeClr val="dk1"/>
              </a:buClr>
              <a:buSzPts val="2400"/>
              <a:buChar char="•"/>
              <a:defRPr sz="2400"/>
            </a:lvl3pPr>
            <a:lvl4pPr marL="1828800" lvl="3" indent="-381000" algn="l" rtl="0">
              <a:lnSpc>
                <a:spcPct val="90000"/>
              </a:lnSpc>
              <a:spcBef>
                <a:spcPts val="500"/>
              </a:spcBef>
              <a:spcAft>
                <a:spcPts val="0"/>
              </a:spcAft>
              <a:buClr>
                <a:schemeClr val="dk1"/>
              </a:buClr>
              <a:buSzPts val="2400"/>
              <a:buChar char="•"/>
              <a:defRPr sz="2400"/>
            </a:lvl4pPr>
            <a:lvl5pPr marL="2286000" lvl="4" indent="-381000" algn="l" rtl="0">
              <a:lnSpc>
                <a:spcPct val="90000"/>
              </a:lnSpc>
              <a:spcBef>
                <a:spcPts val="500"/>
              </a:spcBef>
              <a:spcAft>
                <a:spcPts val="0"/>
              </a:spcAft>
              <a:buClr>
                <a:schemeClr val="dk1"/>
              </a:buClr>
              <a:buSzPts val="2400"/>
              <a:buChar char="•"/>
              <a:defRPr sz="2400"/>
            </a:lvl5pPr>
            <a:lvl6pPr marL="2743200" lvl="5" indent="-355600" algn="l" rtl="0">
              <a:lnSpc>
                <a:spcPct val="90000"/>
              </a:lnSpc>
              <a:spcBef>
                <a:spcPts val="500"/>
              </a:spcBef>
              <a:spcAft>
                <a:spcPts val="0"/>
              </a:spcAft>
              <a:buClr>
                <a:schemeClr val="dk1"/>
              </a:buClr>
              <a:buSzPts val="2000"/>
              <a:buChar char="•"/>
              <a:defRPr sz="2000"/>
            </a:lvl6pPr>
            <a:lvl7pPr marL="3200400" lvl="6" indent="-355600" algn="l" rtl="0">
              <a:lnSpc>
                <a:spcPct val="90000"/>
              </a:lnSpc>
              <a:spcBef>
                <a:spcPts val="500"/>
              </a:spcBef>
              <a:spcAft>
                <a:spcPts val="0"/>
              </a:spcAft>
              <a:buClr>
                <a:schemeClr val="dk1"/>
              </a:buClr>
              <a:buSzPts val="2000"/>
              <a:buChar char="•"/>
              <a:defRPr sz="2000"/>
            </a:lvl7pPr>
            <a:lvl8pPr marL="3657600" lvl="7" indent="-355600" algn="l" rtl="0">
              <a:lnSpc>
                <a:spcPct val="90000"/>
              </a:lnSpc>
              <a:spcBef>
                <a:spcPts val="500"/>
              </a:spcBef>
              <a:spcAft>
                <a:spcPts val="0"/>
              </a:spcAft>
              <a:buClr>
                <a:schemeClr val="dk1"/>
              </a:buClr>
              <a:buSzPts val="2000"/>
              <a:buChar char="•"/>
              <a:defRPr sz="2000"/>
            </a:lvl8pPr>
            <a:lvl9pPr marL="4114800" lvl="8" indent="-355600" algn="l" rtl="0">
              <a:lnSpc>
                <a:spcPct val="90000"/>
              </a:lnSpc>
              <a:spcBef>
                <a:spcPts val="500"/>
              </a:spcBef>
              <a:spcAft>
                <a:spcPts val="0"/>
              </a:spcAft>
              <a:buClr>
                <a:schemeClr val="dk1"/>
              </a:buClr>
              <a:buSzPts val="2000"/>
              <a:buChar char="•"/>
              <a:defRPr sz="2000"/>
            </a:lvl9pPr>
          </a:lstStyle>
          <a:p>
            <a:endParaRPr/>
          </a:p>
        </p:txBody>
      </p:sp>
      <p:sp>
        <p:nvSpPr>
          <p:cNvPr id="633" name="Google Shape;633;p85"/>
          <p:cNvSpPr>
            <a:spLocks noGrp="1"/>
          </p:cNvSpPr>
          <p:nvPr>
            <p:ph type="pic" idx="2"/>
          </p:nvPr>
        </p:nvSpPr>
        <p:spPr>
          <a:xfrm>
            <a:off x="717177" y="3540125"/>
            <a:ext cx="3932100" cy="2320800"/>
          </a:xfrm>
          <a:prstGeom prst="rect">
            <a:avLst/>
          </a:prstGeom>
          <a:noFill/>
          <a:ln>
            <a:noFill/>
          </a:ln>
        </p:spPr>
      </p:sp>
      <p:sp>
        <p:nvSpPr>
          <p:cNvPr id="634" name="Google Shape;634;p85"/>
          <p:cNvSpPr txBox="1"/>
          <p:nvPr/>
        </p:nvSpPr>
        <p:spPr>
          <a:xfrm>
            <a:off x="717176" y="6188049"/>
            <a:ext cx="7647300" cy="2769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200">
                <a:solidFill>
                  <a:srgbClr val="595959"/>
                </a:solidFill>
                <a:latin typeface="Calibri"/>
                <a:ea typeface="Calibri"/>
                <a:cs typeface="Calibri"/>
                <a:sym typeface="Calibri"/>
              </a:rPr>
              <a:t>Oregon Department of Education</a:t>
            </a:r>
            <a:endParaRPr sz="1500"/>
          </a:p>
        </p:txBody>
      </p:sp>
      <p:sp>
        <p:nvSpPr>
          <p:cNvPr id="635" name="Google Shape;635;p85"/>
          <p:cNvSpPr txBox="1">
            <a:spLocks noGrp="1"/>
          </p:cNvSpPr>
          <p:nvPr>
            <p:ph type="sldNum" idx="12"/>
          </p:nvPr>
        </p:nvSpPr>
        <p:spPr>
          <a:xfrm>
            <a:off x="8610600" y="6139793"/>
            <a:ext cx="2891100" cy="365100"/>
          </a:xfrm>
          <a:prstGeom prst="rect">
            <a:avLst/>
          </a:prstGeom>
          <a:noFill/>
          <a:ln>
            <a:noFill/>
          </a:ln>
        </p:spPr>
        <p:txBody>
          <a:bodyPr spcFirstLastPara="1" wrap="square" lIns="91425" tIns="45700" rIns="91425" bIns="45700"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matchingName="Red_5-Title and Content">
  <p:cSld name="Red_5-Title and Content">
    <p:bg>
      <p:bgPr>
        <a:solidFill>
          <a:schemeClr val="accent2"/>
        </a:solidFill>
        <a:effectLst/>
      </p:bgPr>
    </p:bg>
    <p:spTree>
      <p:nvGrpSpPr>
        <p:cNvPr id="1" name="Shape 636"/>
        <p:cNvGrpSpPr/>
        <p:nvPr/>
      </p:nvGrpSpPr>
      <p:grpSpPr>
        <a:xfrm>
          <a:off x="0" y="0"/>
          <a:ext cx="0" cy="0"/>
          <a:chOff x="0" y="0"/>
          <a:chExt cx="0" cy="0"/>
        </a:xfrm>
      </p:grpSpPr>
      <p:sp>
        <p:nvSpPr>
          <p:cNvPr id="637" name="Google Shape;637;p86"/>
          <p:cNvSpPr txBox="1">
            <a:spLocks noGrp="1"/>
          </p:cNvSpPr>
          <p:nvPr>
            <p:ph type="title"/>
          </p:nvPr>
        </p:nvSpPr>
        <p:spPr>
          <a:xfrm>
            <a:off x="717176" y="457200"/>
            <a:ext cx="10784400" cy="1026900"/>
          </a:xfrm>
          <a:prstGeom prst="rect">
            <a:avLst/>
          </a:prstGeom>
          <a:noFill/>
          <a:ln>
            <a:noFill/>
          </a:ln>
        </p:spPr>
        <p:txBody>
          <a:bodyPr spcFirstLastPara="1" wrap="square" lIns="91425" tIns="45700" rIns="91425" bIns="45700" anchor="b" anchorCtr="0">
            <a:normAutofit/>
          </a:bodyPr>
          <a:lstStyle>
            <a:lvl1pPr lvl="0" algn="l" rtl="0">
              <a:lnSpc>
                <a:spcPct val="90000"/>
              </a:lnSpc>
              <a:spcBef>
                <a:spcPts val="0"/>
              </a:spcBef>
              <a:spcAft>
                <a:spcPts val="0"/>
              </a:spcAft>
              <a:buClr>
                <a:schemeClr val="accent2"/>
              </a:buClr>
              <a:buSzPts val="4400"/>
              <a:buFont typeface="Calibri"/>
              <a:buNone/>
              <a:defRPr>
                <a:solidFill>
                  <a:schemeClr val="accent2"/>
                </a:solidFill>
              </a:defRPr>
            </a:lvl1pPr>
            <a:lvl2pPr lvl="1" rtl="0">
              <a:spcBef>
                <a:spcPts val="0"/>
              </a:spcBef>
              <a:spcAft>
                <a:spcPts val="0"/>
              </a:spcAft>
              <a:buSzPts val="1500"/>
              <a:buNone/>
              <a:defRPr/>
            </a:lvl2pPr>
            <a:lvl3pPr lvl="2" rtl="0">
              <a:spcBef>
                <a:spcPts val="0"/>
              </a:spcBef>
              <a:spcAft>
                <a:spcPts val="0"/>
              </a:spcAft>
              <a:buSzPts val="1500"/>
              <a:buNone/>
              <a:defRPr/>
            </a:lvl3pPr>
            <a:lvl4pPr lvl="3" rtl="0">
              <a:spcBef>
                <a:spcPts val="0"/>
              </a:spcBef>
              <a:spcAft>
                <a:spcPts val="0"/>
              </a:spcAft>
              <a:buSzPts val="1500"/>
              <a:buNone/>
              <a:defRPr/>
            </a:lvl4pPr>
            <a:lvl5pPr lvl="4" rtl="0">
              <a:spcBef>
                <a:spcPts val="0"/>
              </a:spcBef>
              <a:spcAft>
                <a:spcPts val="0"/>
              </a:spcAft>
              <a:buSzPts val="1500"/>
              <a:buNone/>
              <a:defRPr/>
            </a:lvl5pPr>
            <a:lvl6pPr lvl="5" rtl="0">
              <a:spcBef>
                <a:spcPts val="0"/>
              </a:spcBef>
              <a:spcAft>
                <a:spcPts val="0"/>
              </a:spcAft>
              <a:buSzPts val="1500"/>
              <a:buNone/>
              <a:defRPr/>
            </a:lvl6pPr>
            <a:lvl7pPr lvl="6" rtl="0">
              <a:spcBef>
                <a:spcPts val="0"/>
              </a:spcBef>
              <a:spcAft>
                <a:spcPts val="0"/>
              </a:spcAft>
              <a:buSzPts val="1500"/>
              <a:buNone/>
              <a:defRPr/>
            </a:lvl7pPr>
            <a:lvl8pPr lvl="7" rtl="0">
              <a:spcBef>
                <a:spcPts val="0"/>
              </a:spcBef>
              <a:spcAft>
                <a:spcPts val="0"/>
              </a:spcAft>
              <a:buSzPts val="1500"/>
              <a:buNone/>
              <a:defRPr/>
            </a:lvl8pPr>
            <a:lvl9pPr lvl="8" rtl="0">
              <a:spcBef>
                <a:spcPts val="0"/>
              </a:spcBef>
              <a:spcAft>
                <a:spcPts val="0"/>
              </a:spcAft>
              <a:buSzPts val="1500"/>
              <a:buNone/>
              <a:defRPr/>
            </a:lvl9pPr>
          </a:lstStyle>
          <a:p>
            <a:endParaRPr/>
          </a:p>
        </p:txBody>
      </p:sp>
      <p:sp>
        <p:nvSpPr>
          <p:cNvPr id="638" name="Google Shape;638;p86"/>
          <p:cNvSpPr txBox="1">
            <a:spLocks noGrp="1"/>
          </p:cNvSpPr>
          <p:nvPr>
            <p:ph type="body" idx="1"/>
          </p:nvPr>
        </p:nvSpPr>
        <p:spPr>
          <a:xfrm>
            <a:off x="717176" y="1825625"/>
            <a:ext cx="10784400" cy="4109100"/>
          </a:xfrm>
          <a:prstGeom prst="rect">
            <a:avLst/>
          </a:prstGeom>
          <a:noFill/>
          <a:ln>
            <a:noFill/>
          </a:ln>
        </p:spPr>
        <p:txBody>
          <a:bodyPr spcFirstLastPara="1" wrap="square" lIns="91425" tIns="45700" rIns="91425" bIns="45700" anchor="t" anchorCtr="0">
            <a:normAutofit/>
          </a:bodyPr>
          <a:lstStyle>
            <a:lvl1pPr marL="457200" lvl="0" indent="-349250" algn="l" rtl="0">
              <a:lnSpc>
                <a:spcPct val="90000"/>
              </a:lnSpc>
              <a:spcBef>
                <a:spcPts val="1100"/>
              </a:spcBef>
              <a:spcAft>
                <a:spcPts val="0"/>
              </a:spcAft>
              <a:buClr>
                <a:schemeClr val="dk1"/>
              </a:buClr>
              <a:buSzPts val="1900"/>
              <a:buChar char="•"/>
              <a:defRPr/>
            </a:lvl1pPr>
            <a:lvl2pPr marL="914400" lvl="1" indent="-349250" algn="l" rtl="0">
              <a:lnSpc>
                <a:spcPct val="90000"/>
              </a:lnSpc>
              <a:spcBef>
                <a:spcPts val="500"/>
              </a:spcBef>
              <a:spcAft>
                <a:spcPts val="0"/>
              </a:spcAft>
              <a:buClr>
                <a:schemeClr val="dk1"/>
              </a:buClr>
              <a:buSzPts val="1900"/>
              <a:buChar char="•"/>
              <a:defRPr/>
            </a:lvl2pPr>
            <a:lvl3pPr marL="1371600" lvl="2" indent="-349250" algn="l" rtl="0">
              <a:lnSpc>
                <a:spcPct val="90000"/>
              </a:lnSpc>
              <a:spcBef>
                <a:spcPts val="500"/>
              </a:spcBef>
              <a:spcAft>
                <a:spcPts val="0"/>
              </a:spcAft>
              <a:buClr>
                <a:schemeClr val="dk1"/>
              </a:buClr>
              <a:buSzPts val="1900"/>
              <a:buChar char="•"/>
              <a:defRPr/>
            </a:lvl3pPr>
            <a:lvl4pPr marL="1828800" lvl="3" indent="-349250" algn="l" rtl="0">
              <a:lnSpc>
                <a:spcPct val="90000"/>
              </a:lnSpc>
              <a:spcBef>
                <a:spcPts val="500"/>
              </a:spcBef>
              <a:spcAft>
                <a:spcPts val="0"/>
              </a:spcAft>
              <a:buClr>
                <a:schemeClr val="dk1"/>
              </a:buClr>
              <a:buSzPts val="1900"/>
              <a:buChar char="•"/>
              <a:defRPr/>
            </a:lvl4pPr>
            <a:lvl5pPr marL="2286000" lvl="4" indent="-349250" algn="l" rtl="0">
              <a:lnSpc>
                <a:spcPct val="90000"/>
              </a:lnSpc>
              <a:spcBef>
                <a:spcPts val="500"/>
              </a:spcBef>
              <a:spcAft>
                <a:spcPts val="0"/>
              </a:spcAft>
              <a:buClr>
                <a:schemeClr val="dk1"/>
              </a:buClr>
              <a:buSzPts val="1900"/>
              <a:buChar char="•"/>
              <a:defRPr/>
            </a:lvl5pPr>
            <a:lvl6pPr marL="2743200" lvl="5" indent="-349250" algn="l" rtl="0">
              <a:lnSpc>
                <a:spcPct val="90000"/>
              </a:lnSpc>
              <a:spcBef>
                <a:spcPts val="500"/>
              </a:spcBef>
              <a:spcAft>
                <a:spcPts val="0"/>
              </a:spcAft>
              <a:buClr>
                <a:schemeClr val="dk1"/>
              </a:buClr>
              <a:buSzPts val="1900"/>
              <a:buChar char="•"/>
              <a:defRPr/>
            </a:lvl6pPr>
            <a:lvl7pPr marL="3200400" lvl="6" indent="-349250" algn="l" rtl="0">
              <a:lnSpc>
                <a:spcPct val="90000"/>
              </a:lnSpc>
              <a:spcBef>
                <a:spcPts val="500"/>
              </a:spcBef>
              <a:spcAft>
                <a:spcPts val="0"/>
              </a:spcAft>
              <a:buClr>
                <a:schemeClr val="dk1"/>
              </a:buClr>
              <a:buSzPts val="1900"/>
              <a:buChar char="•"/>
              <a:defRPr/>
            </a:lvl7pPr>
            <a:lvl8pPr marL="3657600" lvl="7" indent="-349250" algn="l" rtl="0">
              <a:lnSpc>
                <a:spcPct val="90000"/>
              </a:lnSpc>
              <a:spcBef>
                <a:spcPts val="500"/>
              </a:spcBef>
              <a:spcAft>
                <a:spcPts val="0"/>
              </a:spcAft>
              <a:buClr>
                <a:schemeClr val="dk1"/>
              </a:buClr>
              <a:buSzPts val="1900"/>
              <a:buChar char="•"/>
              <a:defRPr/>
            </a:lvl8pPr>
            <a:lvl9pPr marL="4114800" lvl="8" indent="-349250" algn="l" rtl="0">
              <a:lnSpc>
                <a:spcPct val="90000"/>
              </a:lnSpc>
              <a:spcBef>
                <a:spcPts val="500"/>
              </a:spcBef>
              <a:spcAft>
                <a:spcPts val="0"/>
              </a:spcAft>
              <a:buClr>
                <a:schemeClr val="dk1"/>
              </a:buClr>
              <a:buSzPts val="1900"/>
              <a:buChar char="•"/>
              <a:defRPr/>
            </a:lvl9pPr>
          </a:lstStyle>
          <a:p>
            <a:endParaRPr/>
          </a:p>
        </p:txBody>
      </p:sp>
      <p:sp>
        <p:nvSpPr>
          <p:cNvPr id="639" name="Google Shape;639;p86"/>
          <p:cNvSpPr txBox="1"/>
          <p:nvPr/>
        </p:nvSpPr>
        <p:spPr>
          <a:xfrm>
            <a:off x="717176" y="6188049"/>
            <a:ext cx="7647300" cy="2769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200">
                <a:solidFill>
                  <a:srgbClr val="595959"/>
                </a:solidFill>
                <a:latin typeface="Calibri"/>
                <a:ea typeface="Calibri"/>
                <a:cs typeface="Calibri"/>
                <a:sym typeface="Calibri"/>
              </a:rPr>
              <a:t>Oregon Department of Education</a:t>
            </a:r>
            <a:endParaRPr sz="1500"/>
          </a:p>
        </p:txBody>
      </p:sp>
      <p:sp>
        <p:nvSpPr>
          <p:cNvPr id="640" name="Google Shape;640;p86"/>
          <p:cNvSpPr txBox="1">
            <a:spLocks noGrp="1"/>
          </p:cNvSpPr>
          <p:nvPr>
            <p:ph type="sldNum" idx="12"/>
          </p:nvPr>
        </p:nvSpPr>
        <p:spPr>
          <a:xfrm>
            <a:off x="8610600" y="6139793"/>
            <a:ext cx="2891100" cy="365100"/>
          </a:xfrm>
          <a:prstGeom prst="rect">
            <a:avLst/>
          </a:prstGeom>
          <a:noFill/>
          <a:ln>
            <a:noFill/>
          </a:ln>
        </p:spPr>
        <p:txBody>
          <a:bodyPr spcFirstLastPara="1" wrap="square" lIns="91425" tIns="45700" rIns="91425" bIns="45700"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matchingName="Red_6-Two Content">
  <p:cSld name="Red_6-Two Content">
    <p:bg>
      <p:bgPr>
        <a:solidFill>
          <a:schemeClr val="accent2"/>
        </a:solidFill>
        <a:effectLst/>
      </p:bgPr>
    </p:bg>
    <p:spTree>
      <p:nvGrpSpPr>
        <p:cNvPr id="1" name="Shape 641"/>
        <p:cNvGrpSpPr/>
        <p:nvPr/>
      </p:nvGrpSpPr>
      <p:grpSpPr>
        <a:xfrm>
          <a:off x="0" y="0"/>
          <a:ext cx="0" cy="0"/>
          <a:chOff x="0" y="0"/>
          <a:chExt cx="0" cy="0"/>
        </a:xfrm>
      </p:grpSpPr>
      <p:sp>
        <p:nvSpPr>
          <p:cNvPr id="642" name="Google Shape;642;p87"/>
          <p:cNvSpPr txBox="1">
            <a:spLocks noGrp="1"/>
          </p:cNvSpPr>
          <p:nvPr>
            <p:ph type="title"/>
          </p:nvPr>
        </p:nvSpPr>
        <p:spPr>
          <a:xfrm>
            <a:off x="717176" y="457200"/>
            <a:ext cx="10784400" cy="1026900"/>
          </a:xfrm>
          <a:prstGeom prst="rect">
            <a:avLst/>
          </a:prstGeom>
          <a:noFill/>
          <a:ln>
            <a:noFill/>
          </a:ln>
        </p:spPr>
        <p:txBody>
          <a:bodyPr spcFirstLastPara="1" wrap="square" lIns="91425" tIns="45700" rIns="91425" bIns="45700" anchor="b" anchorCtr="0">
            <a:normAutofit/>
          </a:bodyPr>
          <a:lstStyle>
            <a:lvl1pPr lvl="0" algn="l" rtl="0">
              <a:lnSpc>
                <a:spcPct val="90000"/>
              </a:lnSpc>
              <a:spcBef>
                <a:spcPts val="0"/>
              </a:spcBef>
              <a:spcAft>
                <a:spcPts val="0"/>
              </a:spcAft>
              <a:buClr>
                <a:schemeClr val="accent2"/>
              </a:buClr>
              <a:buSzPts val="4400"/>
              <a:buFont typeface="Calibri"/>
              <a:buNone/>
              <a:defRPr>
                <a:solidFill>
                  <a:schemeClr val="accent2"/>
                </a:solidFill>
              </a:defRPr>
            </a:lvl1pPr>
            <a:lvl2pPr lvl="1" rtl="0">
              <a:spcBef>
                <a:spcPts val="0"/>
              </a:spcBef>
              <a:spcAft>
                <a:spcPts val="0"/>
              </a:spcAft>
              <a:buSzPts val="1500"/>
              <a:buNone/>
              <a:defRPr/>
            </a:lvl2pPr>
            <a:lvl3pPr lvl="2" rtl="0">
              <a:spcBef>
                <a:spcPts val="0"/>
              </a:spcBef>
              <a:spcAft>
                <a:spcPts val="0"/>
              </a:spcAft>
              <a:buSzPts val="1500"/>
              <a:buNone/>
              <a:defRPr/>
            </a:lvl3pPr>
            <a:lvl4pPr lvl="3" rtl="0">
              <a:spcBef>
                <a:spcPts val="0"/>
              </a:spcBef>
              <a:spcAft>
                <a:spcPts val="0"/>
              </a:spcAft>
              <a:buSzPts val="1500"/>
              <a:buNone/>
              <a:defRPr/>
            </a:lvl4pPr>
            <a:lvl5pPr lvl="4" rtl="0">
              <a:spcBef>
                <a:spcPts val="0"/>
              </a:spcBef>
              <a:spcAft>
                <a:spcPts val="0"/>
              </a:spcAft>
              <a:buSzPts val="1500"/>
              <a:buNone/>
              <a:defRPr/>
            </a:lvl5pPr>
            <a:lvl6pPr lvl="5" rtl="0">
              <a:spcBef>
                <a:spcPts val="0"/>
              </a:spcBef>
              <a:spcAft>
                <a:spcPts val="0"/>
              </a:spcAft>
              <a:buSzPts val="1500"/>
              <a:buNone/>
              <a:defRPr/>
            </a:lvl6pPr>
            <a:lvl7pPr lvl="6" rtl="0">
              <a:spcBef>
                <a:spcPts val="0"/>
              </a:spcBef>
              <a:spcAft>
                <a:spcPts val="0"/>
              </a:spcAft>
              <a:buSzPts val="1500"/>
              <a:buNone/>
              <a:defRPr/>
            </a:lvl7pPr>
            <a:lvl8pPr lvl="7" rtl="0">
              <a:spcBef>
                <a:spcPts val="0"/>
              </a:spcBef>
              <a:spcAft>
                <a:spcPts val="0"/>
              </a:spcAft>
              <a:buSzPts val="1500"/>
              <a:buNone/>
              <a:defRPr/>
            </a:lvl8pPr>
            <a:lvl9pPr lvl="8" rtl="0">
              <a:spcBef>
                <a:spcPts val="0"/>
              </a:spcBef>
              <a:spcAft>
                <a:spcPts val="0"/>
              </a:spcAft>
              <a:buSzPts val="1500"/>
              <a:buNone/>
              <a:defRPr/>
            </a:lvl9pPr>
          </a:lstStyle>
          <a:p>
            <a:endParaRPr/>
          </a:p>
        </p:txBody>
      </p:sp>
      <p:sp>
        <p:nvSpPr>
          <p:cNvPr id="643" name="Google Shape;643;p87"/>
          <p:cNvSpPr txBox="1">
            <a:spLocks noGrp="1"/>
          </p:cNvSpPr>
          <p:nvPr>
            <p:ph type="body" idx="1"/>
          </p:nvPr>
        </p:nvSpPr>
        <p:spPr>
          <a:xfrm>
            <a:off x="717176" y="1825625"/>
            <a:ext cx="5302500" cy="4106100"/>
          </a:xfrm>
          <a:prstGeom prst="rect">
            <a:avLst/>
          </a:prstGeom>
          <a:noFill/>
          <a:ln>
            <a:noFill/>
          </a:ln>
        </p:spPr>
        <p:txBody>
          <a:bodyPr spcFirstLastPara="1" wrap="square" lIns="91425" tIns="45700" rIns="91425" bIns="45700" anchor="t" anchorCtr="0">
            <a:normAutofit/>
          </a:bodyPr>
          <a:lstStyle>
            <a:lvl1pPr marL="457200" lvl="0" indent="-349250" algn="l" rtl="0">
              <a:lnSpc>
                <a:spcPct val="90000"/>
              </a:lnSpc>
              <a:spcBef>
                <a:spcPts val="1100"/>
              </a:spcBef>
              <a:spcAft>
                <a:spcPts val="0"/>
              </a:spcAft>
              <a:buClr>
                <a:schemeClr val="dk1"/>
              </a:buClr>
              <a:buSzPts val="1900"/>
              <a:buChar char="•"/>
              <a:defRPr/>
            </a:lvl1pPr>
            <a:lvl2pPr marL="914400" lvl="1" indent="-349250" algn="l" rtl="0">
              <a:lnSpc>
                <a:spcPct val="90000"/>
              </a:lnSpc>
              <a:spcBef>
                <a:spcPts val="500"/>
              </a:spcBef>
              <a:spcAft>
                <a:spcPts val="0"/>
              </a:spcAft>
              <a:buClr>
                <a:schemeClr val="dk1"/>
              </a:buClr>
              <a:buSzPts val="1900"/>
              <a:buChar char="•"/>
              <a:defRPr/>
            </a:lvl2pPr>
            <a:lvl3pPr marL="1371600" lvl="2" indent="-349250" algn="l" rtl="0">
              <a:lnSpc>
                <a:spcPct val="90000"/>
              </a:lnSpc>
              <a:spcBef>
                <a:spcPts val="500"/>
              </a:spcBef>
              <a:spcAft>
                <a:spcPts val="0"/>
              </a:spcAft>
              <a:buClr>
                <a:schemeClr val="dk1"/>
              </a:buClr>
              <a:buSzPts val="1900"/>
              <a:buChar char="•"/>
              <a:defRPr/>
            </a:lvl3pPr>
            <a:lvl4pPr marL="1828800" lvl="3" indent="-349250" algn="l" rtl="0">
              <a:lnSpc>
                <a:spcPct val="90000"/>
              </a:lnSpc>
              <a:spcBef>
                <a:spcPts val="500"/>
              </a:spcBef>
              <a:spcAft>
                <a:spcPts val="0"/>
              </a:spcAft>
              <a:buClr>
                <a:schemeClr val="dk1"/>
              </a:buClr>
              <a:buSzPts val="1900"/>
              <a:buChar char="•"/>
              <a:defRPr/>
            </a:lvl4pPr>
            <a:lvl5pPr marL="2286000" lvl="4" indent="-349250" algn="l" rtl="0">
              <a:lnSpc>
                <a:spcPct val="90000"/>
              </a:lnSpc>
              <a:spcBef>
                <a:spcPts val="500"/>
              </a:spcBef>
              <a:spcAft>
                <a:spcPts val="0"/>
              </a:spcAft>
              <a:buClr>
                <a:schemeClr val="dk1"/>
              </a:buClr>
              <a:buSzPts val="1900"/>
              <a:buChar char="•"/>
              <a:defRPr/>
            </a:lvl5pPr>
            <a:lvl6pPr marL="2743200" lvl="5" indent="-349250" algn="l" rtl="0">
              <a:lnSpc>
                <a:spcPct val="90000"/>
              </a:lnSpc>
              <a:spcBef>
                <a:spcPts val="500"/>
              </a:spcBef>
              <a:spcAft>
                <a:spcPts val="0"/>
              </a:spcAft>
              <a:buClr>
                <a:schemeClr val="dk1"/>
              </a:buClr>
              <a:buSzPts val="1900"/>
              <a:buChar char="•"/>
              <a:defRPr/>
            </a:lvl6pPr>
            <a:lvl7pPr marL="3200400" lvl="6" indent="-349250" algn="l" rtl="0">
              <a:lnSpc>
                <a:spcPct val="90000"/>
              </a:lnSpc>
              <a:spcBef>
                <a:spcPts val="500"/>
              </a:spcBef>
              <a:spcAft>
                <a:spcPts val="0"/>
              </a:spcAft>
              <a:buClr>
                <a:schemeClr val="dk1"/>
              </a:buClr>
              <a:buSzPts val="1900"/>
              <a:buChar char="•"/>
              <a:defRPr/>
            </a:lvl7pPr>
            <a:lvl8pPr marL="3657600" lvl="7" indent="-349250" algn="l" rtl="0">
              <a:lnSpc>
                <a:spcPct val="90000"/>
              </a:lnSpc>
              <a:spcBef>
                <a:spcPts val="500"/>
              </a:spcBef>
              <a:spcAft>
                <a:spcPts val="0"/>
              </a:spcAft>
              <a:buClr>
                <a:schemeClr val="dk1"/>
              </a:buClr>
              <a:buSzPts val="1900"/>
              <a:buChar char="•"/>
              <a:defRPr/>
            </a:lvl8pPr>
            <a:lvl9pPr marL="4114800" lvl="8" indent="-349250" algn="l" rtl="0">
              <a:lnSpc>
                <a:spcPct val="90000"/>
              </a:lnSpc>
              <a:spcBef>
                <a:spcPts val="500"/>
              </a:spcBef>
              <a:spcAft>
                <a:spcPts val="0"/>
              </a:spcAft>
              <a:buClr>
                <a:schemeClr val="dk1"/>
              </a:buClr>
              <a:buSzPts val="1900"/>
              <a:buChar char="•"/>
              <a:defRPr/>
            </a:lvl9pPr>
          </a:lstStyle>
          <a:p>
            <a:endParaRPr/>
          </a:p>
        </p:txBody>
      </p:sp>
      <p:sp>
        <p:nvSpPr>
          <p:cNvPr id="644" name="Google Shape;644;p87"/>
          <p:cNvSpPr txBox="1">
            <a:spLocks noGrp="1"/>
          </p:cNvSpPr>
          <p:nvPr>
            <p:ph type="body" idx="2"/>
          </p:nvPr>
        </p:nvSpPr>
        <p:spPr>
          <a:xfrm>
            <a:off x="6172200" y="1825625"/>
            <a:ext cx="5329500" cy="4106100"/>
          </a:xfrm>
          <a:prstGeom prst="rect">
            <a:avLst/>
          </a:prstGeom>
          <a:noFill/>
          <a:ln>
            <a:noFill/>
          </a:ln>
        </p:spPr>
        <p:txBody>
          <a:bodyPr spcFirstLastPara="1" wrap="square" lIns="91425" tIns="45700" rIns="91425" bIns="45700" anchor="t" anchorCtr="0">
            <a:normAutofit/>
          </a:bodyPr>
          <a:lstStyle>
            <a:lvl1pPr marL="457200" lvl="0" indent="-349250" algn="l" rtl="0">
              <a:lnSpc>
                <a:spcPct val="90000"/>
              </a:lnSpc>
              <a:spcBef>
                <a:spcPts val="1100"/>
              </a:spcBef>
              <a:spcAft>
                <a:spcPts val="0"/>
              </a:spcAft>
              <a:buClr>
                <a:schemeClr val="dk1"/>
              </a:buClr>
              <a:buSzPts val="1900"/>
              <a:buChar char="•"/>
              <a:defRPr/>
            </a:lvl1pPr>
            <a:lvl2pPr marL="914400" lvl="1" indent="-349250" algn="l" rtl="0">
              <a:lnSpc>
                <a:spcPct val="90000"/>
              </a:lnSpc>
              <a:spcBef>
                <a:spcPts val="500"/>
              </a:spcBef>
              <a:spcAft>
                <a:spcPts val="0"/>
              </a:spcAft>
              <a:buClr>
                <a:schemeClr val="dk1"/>
              </a:buClr>
              <a:buSzPts val="1900"/>
              <a:buChar char="•"/>
              <a:defRPr/>
            </a:lvl2pPr>
            <a:lvl3pPr marL="1371600" lvl="2" indent="-349250" algn="l" rtl="0">
              <a:lnSpc>
                <a:spcPct val="90000"/>
              </a:lnSpc>
              <a:spcBef>
                <a:spcPts val="500"/>
              </a:spcBef>
              <a:spcAft>
                <a:spcPts val="0"/>
              </a:spcAft>
              <a:buClr>
                <a:schemeClr val="dk1"/>
              </a:buClr>
              <a:buSzPts val="1900"/>
              <a:buChar char="•"/>
              <a:defRPr/>
            </a:lvl3pPr>
            <a:lvl4pPr marL="1828800" lvl="3" indent="-349250" algn="l" rtl="0">
              <a:lnSpc>
                <a:spcPct val="90000"/>
              </a:lnSpc>
              <a:spcBef>
                <a:spcPts val="500"/>
              </a:spcBef>
              <a:spcAft>
                <a:spcPts val="0"/>
              </a:spcAft>
              <a:buClr>
                <a:schemeClr val="dk1"/>
              </a:buClr>
              <a:buSzPts val="1900"/>
              <a:buChar char="•"/>
              <a:defRPr/>
            </a:lvl4pPr>
            <a:lvl5pPr marL="2286000" lvl="4" indent="-349250" algn="l" rtl="0">
              <a:lnSpc>
                <a:spcPct val="90000"/>
              </a:lnSpc>
              <a:spcBef>
                <a:spcPts val="500"/>
              </a:spcBef>
              <a:spcAft>
                <a:spcPts val="0"/>
              </a:spcAft>
              <a:buClr>
                <a:schemeClr val="dk1"/>
              </a:buClr>
              <a:buSzPts val="1900"/>
              <a:buChar char="•"/>
              <a:defRPr/>
            </a:lvl5pPr>
            <a:lvl6pPr marL="2743200" lvl="5" indent="-349250" algn="l" rtl="0">
              <a:lnSpc>
                <a:spcPct val="90000"/>
              </a:lnSpc>
              <a:spcBef>
                <a:spcPts val="500"/>
              </a:spcBef>
              <a:spcAft>
                <a:spcPts val="0"/>
              </a:spcAft>
              <a:buClr>
                <a:schemeClr val="dk1"/>
              </a:buClr>
              <a:buSzPts val="1900"/>
              <a:buChar char="•"/>
              <a:defRPr/>
            </a:lvl6pPr>
            <a:lvl7pPr marL="3200400" lvl="6" indent="-349250" algn="l" rtl="0">
              <a:lnSpc>
                <a:spcPct val="90000"/>
              </a:lnSpc>
              <a:spcBef>
                <a:spcPts val="500"/>
              </a:spcBef>
              <a:spcAft>
                <a:spcPts val="0"/>
              </a:spcAft>
              <a:buClr>
                <a:schemeClr val="dk1"/>
              </a:buClr>
              <a:buSzPts val="1900"/>
              <a:buChar char="•"/>
              <a:defRPr/>
            </a:lvl7pPr>
            <a:lvl8pPr marL="3657600" lvl="7" indent="-349250" algn="l" rtl="0">
              <a:lnSpc>
                <a:spcPct val="90000"/>
              </a:lnSpc>
              <a:spcBef>
                <a:spcPts val="500"/>
              </a:spcBef>
              <a:spcAft>
                <a:spcPts val="0"/>
              </a:spcAft>
              <a:buClr>
                <a:schemeClr val="dk1"/>
              </a:buClr>
              <a:buSzPts val="1900"/>
              <a:buChar char="•"/>
              <a:defRPr/>
            </a:lvl8pPr>
            <a:lvl9pPr marL="4114800" lvl="8" indent="-349250" algn="l" rtl="0">
              <a:lnSpc>
                <a:spcPct val="90000"/>
              </a:lnSpc>
              <a:spcBef>
                <a:spcPts val="500"/>
              </a:spcBef>
              <a:spcAft>
                <a:spcPts val="0"/>
              </a:spcAft>
              <a:buClr>
                <a:schemeClr val="dk1"/>
              </a:buClr>
              <a:buSzPts val="1900"/>
              <a:buChar char="•"/>
              <a:defRPr/>
            </a:lvl9pPr>
          </a:lstStyle>
          <a:p>
            <a:endParaRPr/>
          </a:p>
        </p:txBody>
      </p:sp>
      <p:sp>
        <p:nvSpPr>
          <p:cNvPr id="645" name="Google Shape;645;p87"/>
          <p:cNvSpPr txBox="1"/>
          <p:nvPr/>
        </p:nvSpPr>
        <p:spPr>
          <a:xfrm>
            <a:off x="717176" y="6188049"/>
            <a:ext cx="7647300" cy="2769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200">
                <a:solidFill>
                  <a:srgbClr val="595959"/>
                </a:solidFill>
                <a:latin typeface="Calibri"/>
                <a:ea typeface="Calibri"/>
                <a:cs typeface="Calibri"/>
                <a:sym typeface="Calibri"/>
              </a:rPr>
              <a:t>Oregon Department of Education</a:t>
            </a:r>
            <a:endParaRPr sz="1500"/>
          </a:p>
        </p:txBody>
      </p:sp>
      <p:sp>
        <p:nvSpPr>
          <p:cNvPr id="646" name="Google Shape;646;p87"/>
          <p:cNvSpPr txBox="1">
            <a:spLocks noGrp="1"/>
          </p:cNvSpPr>
          <p:nvPr>
            <p:ph type="sldNum" idx="12"/>
          </p:nvPr>
        </p:nvSpPr>
        <p:spPr>
          <a:xfrm>
            <a:off x="8610600" y="6139793"/>
            <a:ext cx="2891100" cy="365100"/>
          </a:xfrm>
          <a:prstGeom prst="rect">
            <a:avLst/>
          </a:prstGeom>
          <a:noFill/>
          <a:ln>
            <a:noFill/>
          </a:ln>
        </p:spPr>
        <p:txBody>
          <a:bodyPr spcFirstLastPara="1" wrap="square" lIns="91425" tIns="45700" rIns="91425" bIns="45700"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matchingName="Red_7-Comparison">
  <p:cSld name="Red_7-Comparison">
    <p:bg>
      <p:bgPr>
        <a:solidFill>
          <a:schemeClr val="accent2"/>
        </a:solidFill>
        <a:effectLst/>
      </p:bgPr>
    </p:bg>
    <p:spTree>
      <p:nvGrpSpPr>
        <p:cNvPr id="1" name="Shape 647"/>
        <p:cNvGrpSpPr/>
        <p:nvPr/>
      </p:nvGrpSpPr>
      <p:grpSpPr>
        <a:xfrm>
          <a:off x="0" y="0"/>
          <a:ext cx="0" cy="0"/>
          <a:chOff x="0" y="0"/>
          <a:chExt cx="0" cy="0"/>
        </a:xfrm>
      </p:grpSpPr>
      <p:sp>
        <p:nvSpPr>
          <p:cNvPr id="648" name="Google Shape;648;p88"/>
          <p:cNvSpPr txBox="1">
            <a:spLocks noGrp="1"/>
          </p:cNvSpPr>
          <p:nvPr>
            <p:ph type="body" idx="1"/>
          </p:nvPr>
        </p:nvSpPr>
        <p:spPr>
          <a:xfrm>
            <a:off x="717176" y="1681163"/>
            <a:ext cx="5280300" cy="824100"/>
          </a:xfrm>
          <a:prstGeom prst="rect">
            <a:avLst/>
          </a:prstGeom>
          <a:noFill/>
          <a:ln>
            <a:noFill/>
          </a:ln>
        </p:spPr>
        <p:txBody>
          <a:bodyPr spcFirstLastPara="1" wrap="square" lIns="91425" tIns="45700" rIns="91425" bIns="45700" anchor="t" anchorCtr="0">
            <a:normAutofit/>
          </a:bodyPr>
          <a:lstStyle>
            <a:lvl1pPr marL="457200" lvl="0" indent="-228600" algn="l" rtl="0">
              <a:lnSpc>
                <a:spcPct val="90000"/>
              </a:lnSpc>
              <a:spcBef>
                <a:spcPts val="1100"/>
              </a:spcBef>
              <a:spcAft>
                <a:spcPts val="0"/>
              </a:spcAft>
              <a:buClr>
                <a:schemeClr val="accent2"/>
              </a:buClr>
              <a:buSzPts val="3200"/>
              <a:buNone/>
              <a:defRPr sz="3200" b="0">
                <a:solidFill>
                  <a:schemeClr val="accent2"/>
                </a:solidFill>
              </a:defRPr>
            </a:lvl1pPr>
            <a:lvl2pPr marL="914400" lvl="1" indent="-228600" algn="l" rtl="0">
              <a:lnSpc>
                <a:spcPct val="90000"/>
              </a:lnSpc>
              <a:spcBef>
                <a:spcPts val="500"/>
              </a:spcBef>
              <a:spcAft>
                <a:spcPts val="0"/>
              </a:spcAft>
              <a:buClr>
                <a:schemeClr val="dk1"/>
              </a:buClr>
              <a:buSzPts val="2000"/>
              <a:buNone/>
              <a:defRPr sz="2000" b="1"/>
            </a:lvl2pPr>
            <a:lvl3pPr marL="1371600" lvl="2" indent="-228600" algn="l" rtl="0">
              <a:lnSpc>
                <a:spcPct val="90000"/>
              </a:lnSpc>
              <a:spcBef>
                <a:spcPts val="500"/>
              </a:spcBef>
              <a:spcAft>
                <a:spcPts val="0"/>
              </a:spcAft>
              <a:buClr>
                <a:schemeClr val="dk1"/>
              </a:buClr>
              <a:buSzPts val="1900"/>
              <a:buNone/>
              <a:defRPr sz="1900" b="1"/>
            </a:lvl3pPr>
            <a:lvl4pPr marL="1828800" lvl="3" indent="-228600" algn="l" rtl="0">
              <a:lnSpc>
                <a:spcPct val="90000"/>
              </a:lnSpc>
              <a:spcBef>
                <a:spcPts val="500"/>
              </a:spcBef>
              <a:spcAft>
                <a:spcPts val="0"/>
              </a:spcAft>
              <a:buClr>
                <a:schemeClr val="dk1"/>
              </a:buClr>
              <a:buSzPts val="1600"/>
              <a:buNone/>
              <a:defRPr sz="1600" b="1"/>
            </a:lvl4pPr>
            <a:lvl5pPr marL="2286000" lvl="4" indent="-228600" algn="l" rtl="0">
              <a:lnSpc>
                <a:spcPct val="90000"/>
              </a:lnSpc>
              <a:spcBef>
                <a:spcPts val="500"/>
              </a:spcBef>
              <a:spcAft>
                <a:spcPts val="0"/>
              </a:spcAft>
              <a:buClr>
                <a:schemeClr val="dk1"/>
              </a:buClr>
              <a:buSzPts val="1600"/>
              <a:buNone/>
              <a:defRPr sz="1600" b="1"/>
            </a:lvl5pPr>
            <a:lvl6pPr marL="2743200" lvl="5" indent="-228600" algn="l" rtl="0">
              <a:lnSpc>
                <a:spcPct val="90000"/>
              </a:lnSpc>
              <a:spcBef>
                <a:spcPts val="500"/>
              </a:spcBef>
              <a:spcAft>
                <a:spcPts val="0"/>
              </a:spcAft>
              <a:buClr>
                <a:schemeClr val="dk1"/>
              </a:buClr>
              <a:buSzPts val="1600"/>
              <a:buNone/>
              <a:defRPr sz="1600" b="1"/>
            </a:lvl6pPr>
            <a:lvl7pPr marL="3200400" lvl="6" indent="-228600" algn="l" rtl="0">
              <a:lnSpc>
                <a:spcPct val="90000"/>
              </a:lnSpc>
              <a:spcBef>
                <a:spcPts val="500"/>
              </a:spcBef>
              <a:spcAft>
                <a:spcPts val="0"/>
              </a:spcAft>
              <a:buClr>
                <a:schemeClr val="dk1"/>
              </a:buClr>
              <a:buSzPts val="1600"/>
              <a:buNone/>
              <a:defRPr sz="1600" b="1"/>
            </a:lvl7pPr>
            <a:lvl8pPr marL="3657600" lvl="7" indent="-228600" algn="l" rtl="0">
              <a:lnSpc>
                <a:spcPct val="90000"/>
              </a:lnSpc>
              <a:spcBef>
                <a:spcPts val="500"/>
              </a:spcBef>
              <a:spcAft>
                <a:spcPts val="0"/>
              </a:spcAft>
              <a:buClr>
                <a:schemeClr val="dk1"/>
              </a:buClr>
              <a:buSzPts val="1600"/>
              <a:buNone/>
              <a:defRPr sz="1600" b="1"/>
            </a:lvl8pPr>
            <a:lvl9pPr marL="4114800" lvl="8" indent="-228600" algn="l" rtl="0">
              <a:lnSpc>
                <a:spcPct val="90000"/>
              </a:lnSpc>
              <a:spcBef>
                <a:spcPts val="500"/>
              </a:spcBef>
              <a:spcAft>
                <a:spcPts val="0"/>
              </a:spcAft>
              <a:buClr>
                <a:schemeClr val="dk1"/>
              </a:buClr>
              <a:buSzPts val="1600"/>
              <a:buNone/>
              <a:defRPr sz="1600" b="1"/>
            </a:lvl9pPr>
          </a:lstStyle>
          <a:p>
            <a:endParaRPr/>
          </a:p>
        </p:txBody>
      </p:sp>
      <p:sp>
        <p:nvSpPr>
          <p:cNvPr id="649" name="Google Shape;649;p88"/>
          <p:cNvSpPr txBox="1">
            <a:spLocks noGrp="1"/>
          </p:cNvSpPr>
          <p:nvPr>
            <p:ph type="body" idx="2"/>
          </p:nvPr>
        </p:nvSpPr>
        <p:spPr>
          <a:xfrm>
            <a:off x="717176" y="2505075"/>
            <a:ext cx="5280300" cy="3434400"/>
          </a:xfrm>
          <a:prstGeom prst="rect">
            <a:avLst/>
          </a:prstGeom>
          <a:noFill/>
          <a:ln>
            <a:noFill/>
          </a:ln>
        </p:spPr>
        <p:txBody>
          <a:bodyPr spcFirstLastPara="1" wrap="square" lIns="91425" tIns="45700" rIns="91425" bIns="45700" anchor="t" anchorCtr="0">
            <a:normAutofit/>
          </a:bodyPr>
          <a:lstStyle>
            <a:lvl1pPr marL="457200" lvl="0" indent="-349250" algn="l" rtl="0">
              <a:lnSpc>
                <a:spcPct val="90000"/>
              </a:lnSpc>
              <a:spcBef>
                <a:spcPts val="1100"/>
              </a:spcBef>
              <a:spcAft>
                <a:spcPts val="0"/>
              </a:spcAft>
              <a:buClr>
                <a:schemeClr val="dk1"/>
              </a:buClr>
              <a:buSzPts val="1900"/>
              <a:buChar char="•"/>
              <a:defRPr/>
            </a:lvl1pPr>
            <a:lvl2pPr marL="914400" lvl="1" indent="-349250" algn="l" rtl="0">
              <a:lnSpc>
                <a:spcPct val="90000"/>
              </a:lnSpc>
              <a:spcBef>
                <a:spcPts val="500"/>
              </a:spcBef>
              <a:spcAft>
                <a:spcPts val="0"/>
              </a:spcAft>
              <a:buClr>
                <a:schemeClr val="dk1"/>
              </a:buClr>
              <a:buSzPts val="1900"/>
              <a:buChar char="•"/>
              <a:defRPr/>
            </a:lvl2pPr>
            <a:lvl3pPr marL="1371600" lvl="2" indent="-349250" algn="l" rtl="0">
              <a:lnSpc>
                <a:spcPct val="90000"/>
              </a:lnSpc>
              <a:spcBef>
                <a:spcPts val="500"/>
              </a:spcBef>
              <a:spcAft>
                <a:spcPts val="0"/>
              </a:spcAft>
              <a:buClr>
                <a:schemeClr val="dk1"/>
              </a:buClr>
              <a:buSzPts val="1900"/>
              <a:buChar char="•"/>
              <a:defRPr/>
            </a:lvl3pPr>
            <a:lvl4pPr marL="1828800" lvl="3" indent="-349250" algn="l" rtl="0">
              <a:lnSpc>
                <a:spcPct val="90000"/>
              </a:lnSpc>
              <a:spcBef>
                <a:spcPts val="500"/>
              </a:spcBef>
              <a:spcAft>
                <a:spcPts val="0"/>
              </a:spcAft>
              <a:buClr>
                <a:schemeClr val="dk1"/>
              </a:buClr>
              <a:buSzPts val="1900"/>
              <a:buChar char="•"/>
              <a:defRPr/>
            </a:lvl4pPr>
            <a:lvl5pPr marL="2286000" lvl="4" indent="-349250" algn="l" rtl="0">
              <a:lnSpc>
                <a:spcPct val="90000"/>
              </a:lnSpc>
              <a:spcBef>
                <a:spcPts val="500"/>
              </a:spcBef>
              <a:spcAft>
                <a:spcPts val="0"/>
              </a:spcAft>
              <a:buClr>
                <a:schemeClr val="dk1"/>
              </a:buClr>
              <a:buSzPts val="1900"/>
              <a:buChar char="•"/>
              <a:defRPr/>
            </a:lvl5pPr>
            <a:lvl6pPr marL="2743200" lvl="5" indent="-349250" algn="l" rtl="0">
              <a:lnSpc>
                <a:spcPct val="90000"/>
              </a:lnSpc>
              <a:spcBef>
                <a:spcPts val="500"/>
              </a:spcBef>
              <a:spcAft>
                <a:spcPts val="0"/>
              </a:spcAft>
              <a:buClr>
                <a:schemeClr val="dk1"/>
              </a:buClr>
              <a:buSzPts val="1900"/>
              <a:buChar char="•"/>
              <a:defRPr/>
            </a:lvl6pPr>
            <a:lvl7pPr marL="3200400" lvl="6" indent="-349250" algn="l" rtl="0">
              <a:lnSpc>
                <a:spcPct val="90000"/>
              </a:lnSpc>
              <a:spcBef>
                <a:spcPts val="500"/>
              </a:spcBef>
              <a:spcAft>
                <a:spcPts val="0"/>
              </a:spcAft>
              <a:buClr>
                <a:schemeClr val="dk1"/>
              </a:buClr>
              <a:buSzPts val="1900"/>
              <a:buChar char="•"/>
              <a:defRPr/>
            </a:lvl7pPr>
            <a:lvl8pPr marL="3657600" lvl="7" indent="-349250" algn="l" rtl="0">
              <a:lnSpc>
                <a:spcPct val="90000"/>
              </a:lnSpc>
              <a:spcBef>
                <a:spcPts val="500"/>
              </a:spcBef>
              <a:spcAft>
                <a:spcPts val="0"/>
              </a:spcAft>
              <a:buClr>
                <a:schemeClr val="dk1"/>
              </a:buClr>
              <a:buSzPts val="1900"/>
              <a:buChar char="•"/>
              <a:defRPr/>
            </a:lvl8pPr>
            <a:lvl9pPr marL="4114800" lvl="8" indent="-349250" algn="l" rtl="0">
              <a:lnSpc>
                <a:spcPct val="90000"/>
              </a:lnSpc>
              <a:spcBef>
                <a:spcPts val="500"/>
              </a:spcBef>
              <a:spcAft>
                <a:spcPts val="0"/>
              </a:spcAft>
              <a:buClr>
                <a:schemeClr val="dk1"/>
              </a:buClr>
              <a:buSzPts val="1900"/>
              <a:buChar char="•"/>
              <a:defRPr/>
            </a:lvl9pPr>
          </a:lstStyle>
          <a:p>
            <a:endParaRPr/>
          </a:p>
        </p:txBody>
      </p:sp>
      <p:sp>
        <p:nvSpPr>
          <p:cNvPr id="650" name="Google Shape;650;p88"/>
          <p:cNvSpPr txBox="1">
            <a:spLocks noGrp="1"/>
          </p:cNvSpPr>
          <p:nvPr>
            <p:ph type="body" idx="3"/>
          </p:nvPr>
        </p:nvSpPr>
        <p:spPr>
          <a:xfrm>
            <a:off x="6172200" y="1681163"/>
            <a:ext cx="5329500" cy="824100"/>
          </a:xfrm>
          <a:prstGeom prst="rect">
            <a:avLst/>
          </a:prstGeom>
          <a:noFill/>
          <a:ln>
            <a:noFill/>
          </a:ln>
        </p:spPr>
        <p:txBody>
          <a:bodyPr spcFirstLastPara="1" wrap="square" lIns="91425" tIns="45700" rIns="91425" bIns="45700" anchor="t" anchorCtr="0">
            <a:normAutofit/>
          </a:bodyPr>
          <a:lstStyle>
            <a:lvl1pPr marL="457200" lvl="0" indent="-228600" algn="l" rtl="0">
              <a:lnSpc>
                <a:spcPct val="90000"/>
              </a:lnSpc>
              <a:spcBef>
                <a:spcPts val="1100"/>
              </a:spcBef>
              <a:spcAft>
                <a:spcPts val="0"/>
              </a:spcAft>
              <a:buClr>
                <a:schemeClr val="accent2"/>
              </a:buClr>
              <a:buSzPts val="3200"/>
              <a:buNone/>
              <a:defRPr sz="3200" b="0">
                <a:solidFill>
                  <a:schemeClr val="accent2"/>
                </a:solidFill>
              </a:defRPr>
            </a:lvl1pPr>
            <a:lvl2pPr marL="914400" lvl="1" indent="-228600" algn="l" rtl="0">
              <a:lnSpc>
                <a:spcPct val="90000"/>
              </a:lnSpc>
              <a:spcBef>
                <a:spcPts val="500"/>
              </a:spcBef>
              <a:spcAft>
                <a:spcPts val="0"/>
              </a:spcAft>
              <a:buClr>
                <a:schemeClr val="dk1"/>
              </a:buClr>
              <a:buSzPts val="2000"/>
              <a:buNone/>
              <a:defRPr sz="2000" b="1"/>
            </a:lvl2pPr>
            <a:lvl3pPr marL="1371600" lvl="2" indent="-228600" algn="l" rtl="0">
              <a:lnSpc>
                <a:spcPct val="90000"/>
              </a:lnSpc>
              <a:spcBef>
                <a:spcPts val="500"/>
              </a:spcBef>
              <a:spcAft>
                <a:spcPts val="0"/>
              </a:spcAft>
              <a:buClr>
                <a:schemeClr val="dk1"/>
              </a:buClr>
              <a:buSzPts val="1900"/>
              <a:buNone/>
              <a:defRPr sz="1900" b="1"/>
            </a:lvl3pPr>
            <a:lvl4pPr marL="1828800" lvl="3" indent="-228600" algn="l" rtl="0">
              <a:lnSpc>
                <a:spcPct val="90000"/>
              </a:lnSpc>
              <a:spcBef>
                <a:spcPts val="500"/>
              </a:spcBef>
              <a:spcAft>
                <a:spcPts val="0"/>
              </a:spcAft>
              <a:buClr>
                <a:schemeClr val="dk1"/>
              </a:buClr>
              <a:buSzPts val="1600"/>
              <a:buNone/>
              <a:defRPr sz="1600" b="1"/>
            </a:lvl4pPr>
            <a:lvl5pPr marL="2286000" lvl="4" indent="-228600" algn="l" rtl="0">
              <a:lnSpc>
                <a:spcPct val="90000"/>
              </a:lnSpc>
              <a:spcBef>
                <a:spcPts val="500"/>
              </a:spcBef>
              <a:spcAft>
                <a:spcPts val="0"/>
              </a:spcAft>
              <a:buClr>
                <a:schemeClr val="dk1"/>
              </a:buClr>
              <a:buSzPts val="1600"/>
              <a:buNone/>
              <a:defRPr sz="1600" b="1"/>
            </a:lvl5pPr>
            <a:lvl6pPr marL="2743200" lvl="5" indent="-228600" algn="l" rtl="0">
              <a:lnSpc>
                <a:spcPct val="90000"/>
              </a:lnSpc>
              <a:spcBef>
                <a:spcPts val="500"/>
              </a:spcBef>
              <a:spcAft>
                <a:spcPts val="0"/>
              </a:spcAft>
              <a:buClr>
                <a:schemeClr val="dk1"/>
              </a:buClr>
              <a:buSzPts val="1600"/>
              <a:buNone/>
              <a:defRPr sz="1600" b="1"/>
            </a:lvl6pPr>
            <a:lvl7pPr marL="3200400" lvl="6" indent="-228600" algn="l" rtl="0">
              <a:lnSpc>
                <a:spcPct val="90000"/>
              </a:lnSpc>
              <a:spcBef>
                <a:spcPts val="500"/>
              </a:spcBef>
              <a:spcAft>
                <a:spcPts val="0"/>
              </a:spcAft>
              <a:buClr>
                <a:schemeClr val="dk1"/>
              </a:buClr>
              <a:buSzPts val="1600"/>
              <a:buNone/>
              <a:defRPr sz="1600" b="1"/>
            </a:lvl7pPr>
            <a:lvl8pPr marL="3657600" lvl="7" indent="-228600" algn="l" rtl="0">
              <a:lnSpc>
                <a:spcPct val="90000"/>
              </a:lnSpc>
              <a:spcBef>
                <a:spcPts val="500"/>
              </a:spcBef>
              <a:spcAft>
                <a:spcPts val="0"/>
              </a:spcAft>
              <a:buClr>
                <a:schemeClr val="dk1"/>
              </a:buClr>
              <a:buSzPts val="1600"/>
              <a:buNone/>
              <a:defRPr sz="1600" b="1"/>
            </a:lvl8pPr>
            <a:lvl9pPr marL="4114800" lvl="8" indent="-228600" algn="l" rtl="0">
              <a:lnSpc>
                <a:spcPct val="90000"/>
              </a:lnSpc>
              <a:spcBef>
                <a:spcPts val="500"/>
              </a:spcBef>
              <a:spcAft>
                <a:spcPts val="0"/>
              </a:spcAft>
              <a:buClr>
                <a:schemeClr val="dk1"/>
              </a:buClr>
              <a:buSzPts val="1600"/>
              <a:buNone/>
              <a:defRPr sz="1600" b="1"/>
            </a:lvl9pPr>
          </a:lstStyle>
          <a:p>
            <a:endParaRPr/>
          </a:p>
        </p:txBody>
      </p:sp>
      <p:sp>
        <p:nvSpPr>
          <p:cNvPr id="651" name="Google Shape;651;p88"/>
          <p:cNvSpPr txBox="1">
            <a:spLocks noGrp="1"/>
          </p:cNvSpPr>
          <p:nvPr>
            <p:ph type="body" idx="4"/>
          </p:nvPr>
        </p:nvSpPr>
        <p:spPr>
          <a:xfrm>
            <a:off x="6172200" y="2505075"/>
            <a:ext cx="5329500" cy="3434400"/>
          </a:xfrm>
          <a:prstGeom prst="rect">
            <a:avLst/>
          </a:prstGeom>
          <a:noFill/>
          <a:ln>
            <a:noFill/>
          </a:ln>
        </p:spPr>
        <p:txBody>
          <a:bodyPr spcFirstLastPara="1" wrap="square" lIns="91425" tIns="45700" rIns="91425" bIns="45700" anchor="t" anchorCtr="0">
            <a:normAutofit/>
          </a:bodyPr>
          <a:lstStyle>
            <a:lvl1pPr marL="457200" lvl="0" indent="-349250" algn="l" rtl="0">
              <a:lnSpc>
                <a:spcPct val="90000"/>
              </a:lnSpc>
              <a:spcBef>
                <a:spcPts val="1100"/>
              </a:spcBef>
              <a:spcAft>
                <a:spcPts val="0"/>
              </a:spcAft>
              <a:buClr>
                <a:schemeClr val="dk1"/>
              </a:buClr>
              <a:buSzPts val="1900"/>
              <a:buChar char="•"/>
              <a:defRPr/>
            </a:lvl1pPr>
            <a:lvl2pPr marL="914400" lvl="1" indent="-349250" algn="l" rtl="0">
              <a:lnSpc>
                <a:spcPct val="90000"/>
              </a:lnSpc>
              <a:spcBef>
                <a:spcPts val="500"/>
              </a:spcBef>
              <a:spcAft>
                <a:spcPts val="0"/>
              </a:spcAft>
              <a:buClr>
                <a:schemeClr val="dk1"/>
              </a:buClr>
              <a:buSzPts val="1900"/>
              <a:buChar char="•"/>
              <a:defRPr/>
            </a:lvl2pPr>
            <a:lvl3pPr marL="1371600" lvl="2" indent="-349250" algn="l" rtl="0">
              <a:lnSpc>
                <a:spcPct val="90000"/>
              </a:lnSpc>
              <a:spcBef>
                <a:spcPts val="500"/>
              </a:spcBef>
              <a:spcAft>
                <a:spcPts val="0"/>
              </a:spcAft>
              <a:buClr>
                <a:schemeClr val="dk1"/>
              </a:buClr>
              <a:buSzPts val="1900"/>
              <a:buChar char="•"/>
              <a:defRPr/>
            </a:lvl3pPr>
            <a:lvl4pPr marL="1828800" lvl="3" indent="-349250" algn="l" rtl="0">
              <a:lnSpc>
                <a:spcPct val="90000"/>
              </a:lnSpc>
              <a:spcBef>
                <a:spcPts val="500"/>
              </a:spcBef>
              <a:spcAft>
                <a:spcPts val="0"/>
              </a:spcAft>
              <a:buClr>
                <a:schemeClr val="dk1"/>
              </a:buClr>
              <a:buSzPts val="1900"/>
              <a:buChar char="•"/>
              <a:defRPr/>
            </a:lvl4pPr>
            <a:lvl5pPr marL="2286000" lvl="4" indent="-349250" algn="l" rtl="0">
              <a:lnSpc>
                <a:spcPct val="90000"/>
              </a:lnSpc>
              <a:spcBef>
                <a:spcPts val="500"/>
              </a:spcBef>
              <a:spcAft>
                <a:spcPts val="0"/>
              </a:spcAft>
              <a:buClr>
                <a:schemeClr val="dk1"/>
              </a:buClr>
              <a:buSzPts val="1900"/>
              <a:buChar char="•"/>
              <a:defRPr/>
            </a:lvl5pPr>
            <a:lvl6pPr marL="2743200" lvl="5" indent="-349250" algn="l" rtl="0">
              <a:lnSpc>
                <a:spcPct val="90000"/>
              </a:lnSpc>
              <a:spcBef>
                <a:spcPts val="500"/>
              </a:spcBef>
              <a:spcAft>
                <a:spcPts val="0"/>
              </a:spcAft>
              <a:buClr>
                <a:schemeClr val="dk1"/>
              </a:buClr>
              <a:buSzPts val="1900"/>
              <a:buChar char="•"/>
              <a:defRPr/>
            </a:lvl6pPr>
            <a:lvl7pPr marL="3200400" lvl="6" indent="-349250" algn="l" rtl="0">
              <a:lnSpc>
                <a:spcPct val="90000"/>
              </a:lnSpc>
              <a:spcBef>
                <a:spcPts val="500"/>
              </a:spcBef>
              <a:spcAft>
                <a:spcPts val="0"/>
              </a:spcAft>
              <a:buClr>
                <a:schemeClr val="dk1"/>
              </a:buClr>
              <a:buSzPts val="1900"/>
              <a:buChar char="•"/>
              <a:defRPr/>
            </a:lvl7pPr>
            <a:lvl8pPr marL="3657600" lvl="7" indent="-349250" algn="l" rtl="0">
              <a:lnSpc>
                <a:spcPct val="90000"/>
              </a:lnSpc>
              <a:spcBef>
                <a:spcPts val="500"/>
              </a:spcBef>
              <a:spcAft>
                <a:spcPts val="0"/>
              </a:spcAft>
              <a:buClr>
                <a:schemeClr val="dk1"/>
              </a:buClr>
              <a:buSzPts val="1900"/>
              <a:buChar char="•"/>
              <a:defRPr/>
            </a:lvl8pPr>
            <a:lvl9pPr marL="4114800" lvl="8" indent="-349250" algn="l" rtl="0">
              <a:lnSpc>
                <a:spcPct val="90000"/>
              </a:lnSpc>
              <a:spcBef>
                <a:spcPts val="500"/>
              </a:spcBef>
              <a:spcAft>
                <a:spcPts val="0"/>
              </a:spcAft>
              <a:buClr>
                <a:schemeClr val="dk1"/>
              </a:buClr>
              <a:buSzPts val="1900"/>
              <a:buChar char="•"/>
              <a:defRPr/>
            </a:lvl9pPr>
          </a:lstStyle>
          <a:p>
            <a:endParaRPr/>
          </a:p>
        </p:txBody>
      </p:sp>
      <p:sp>
        <p:nvSpPr>
          <p:cNvPr id="652" name="Google Shape;652;p88"/>
          <p:cNvSpPr txBox="1">
            <a:spLocks noGrp="1"/>
          </p:cNvSpPr>
          <p:nvPr>
            <p:ph type="title"/>
          </p:nvPr>
        </p:nvSpPr>
        <p:spPr>
          <a:xfrm>
            <a:off x="717176" y="457200"/>
            <a:ext cx="10784400" cy="1026900"/>
          </a:xfrm>
          <a:prstGeom prst="rect">
            <a:avLst/>
          </a:prstGeom>
          <a:noFill/>
          <a:ln>
            <a:noFill/>
          </a:ln>
        </p:spPr>
        <p:txBody>
          <a:bodyPr spcFirstLastPara="1" wrap="square" lIns="91425" tIns="45700" rIns="91425" bIns="45700" anchor="b" anchorCtr="0">
            <a:normAutofit/>
          </a:bodyPr>
          <a:lstStyle>
            <a:lvl1pPr lvl="0" algn="l" rtl="0">
              <a:lnSpc>
                <a:spcPct val="90000"/>
              </a:lnSpc>
              <a:spcBef>
                <a:spcPts val="0"/>
              </a:spcBef>
              <a:spcAft>
                <a:spcPts val="0"/>
              </a:spcAft>
              <a:buClr>
                <a:schemeClr val="accent2"/>
              </a:buClr>
              <a:buSzPts val="3200"/>
              <a:buFont typeface="Calibri"/>
              <a:buNone/>
              <a:defRPr sz="3200">
                <a:solidFill>
                  <a:schemeClr val="accent2"/>
                </a:solidFill>
              </a:defRPr>
            </a:lvl1pPr>
            <a:lvl2pPr lvl="1" rtl="0">
              <a:spcBef>
                <a:spcPts val="0"/>
              </a:spcBef>
              <a:spcAft>
                <a:spcPts val="0"/>
              </a:spcAft>
              <a:buSzPts val="1500"/>
              <a:buNone/>
              <a:defRPr/>
            </a:lvl2pPr>
            <a:lvl3pPr lvl="2" rtl="0">
              <a:spcBef>
                <a:spcPts val="0"/>
              </a:spcBef>
              <a:spcAft>
                <a:spcPts val="0"/>
              </a:spcAft>
              <a:buSzPts val="1500"/>
              <a:buNone/>
              <a:defRPr/>
            </a:lvl3pPr>
            <a:lvl4pPr lvl="3" rtl="0">
              <a:spcBef>
                <a:spcPts val="0"/>
              </a:spcBef>
              <a:spcAft>
                <a:spcPts val="0"/>
              </a:spcAft>
              <a:buSzPts val="1500"/>
              <a:buNone/>
              <a:defRPr/>
            </a:lvl4pPr>
            <a:lvl5pPr lvl="4" rtl="0">
              <a:spcBef>
                <a:spcPts val="0"/>
              </a:spcBef>
              <a:spcAft>
                <a:spcPts val="0"/>
              </a:spcAft>
              <a:buSzPts val="1500"/>
              <a:buNone/>
              <a:defRPr/>
            </a:lvl5pPr>
            <a:lvl6pPr lvl="5" rtl="0">
              <a:spcBef>
                <a:spcPts val="0"/>
              </a:spcBef>
              <a:spcAft>
                <a:spcPts val="0"/>
              </a:spcAft>
              <a:buSzPts val="1500"/>
              <a:buNone/>
              <a:defRPr/>
            </a:lvl6pPr>
            <a:lvl7pPr lvl="6" rtl="0">
              <a:spcBef>
                <a:spcPts val="0"/>
              </a:spcBef>
              <a:spcAft>
                <a:spcPts val="0"/>
              </a:spcAft>
              <a:buSzPts val="1500"/>
              <a:buNone/>
              <a:defRPr/>
            </a:lvl7pPr>
            <a:lvl8pPr lvl="7" rtl="0">
              <a:spcBef>
                <a:spcPts val="0"/>
              </a:spcBef>
              <a:spcAft>
                <a:spcPts val="0"/>
              </a:spcAft>
              <a:buSzPts val="1500"/>
              <a:buNone/>
              <a:defRPr/>
            </a:lvl8pPr>
            <a:lvl9pPr lvl="8" rtl="0">
              <a:spcBef>
                <a:spcPts val="0"/>
              </a:spcBef>
              <a:spcAft>
                <a:spcPts val="0"/>
              </a:spcAft>
              <a:buSzPts val="1500"/>
              <a:buNone/>
              <a:defRPr/>
            </a:lvl9pPr>
          </a:lstStyle>
          <a:p>
            <a:endParaRPr/>
          </a:p>
        </p:txBody>
      </p:sp>
      <p:sp>
        <p:nvSpPr>
          <p:cNvPr id="653" name="Google Shape;653;p88"/>
          <p:cNvSpPr txBox="1"/>
          <p:nvPr/>
        </p:nvSpPr>
        <p:spPr>
          <a:xfrm>
            <a:off x="717176" y="6188049"/>
            <a:ext cx="7647300" cy="2769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200">
                <a:solidFill>
                  <a:srgbClr val="595959"/>
                </a:solidFill>
                <a:latin typeface="Calibri"/>
                <a:ea typeface="Calibri"/>
                <a:cs typeface="Calibri"/>
                <a:sym typeface="Calibri"/>
              </a:rPr>
              <a:t>Oregon Department of Education</a:t>
            </a:r>
            <a:endParaRPr sz="1500"/>
          </a:p>
        </p:txBody>
      </p:sp>
      <p:sp>
        <p:nvSpPr>
          <p:cNvPr id="654" name="Google Shape;654;p88"/>
          <p:cNvSpPr txBox="1">
            <a:spLocks noGrp="1"/>
          </p:cNvSpPr>
          <p:nvPr>
            <p:ph type="sldNum" idx="12"/>
          </p:nvPr>
        </p:nvSpPr>
        <p:spPr>
          <a:xfrm>
            <a:off x="8610600" y="6139793"/>
            <a:ext cx="2891100" cy="365100"/>
          </a:xfrm>
          <a:prstGeom prst="rect">
            <a:avLst/>
          </a:prstGeom>
          <a:noFill/>
          <a:ln>
            <a:noFill/>
          </a:ln>
        </p:spPr>
        <p:txBody>
          <a:bodyPr spcFirstLastPara="1" wrap="square" lIns="91425" tIns="45700" rIns="91425" bIns="45700"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showMasterSp="0" matchingName="Red_8-Title Only">
  <p:cSld name="Red_8-Title Only">
    <p:bg>
      <p:bgPr>
        <a:solidFill>
          <a:schemeClr val="accent2"/>
        </a:solidFill>
        <a:effectLst/>
      </p:bgPr>
    </p:bg>
    <p:spTree>
      <p:nvGrpSpPr>
        <p:cNvPr id="1" name="Shape 655"/>
        <p:cNvGrpSpPr/>
        <p:nvPr/>
      </p:nvGrpSpPr>
      <p:grpSpPr>
        <a:xfrm>
          <a:off x="0" y="0"/>
          <a:ext cx="0" cy="0"/>
          <a:chOff x="0" y="0"/>
          <a:chExt cx="0" cy="0"/>
        </a:xfrm>
      </p:grpSpPr>
      <p:sp>
        <p:nvSpPr>
          <p:cNvPr id="656" name="Google Shape;656;p89"/>
          <p:cNvSpPr/>
          <p:nvPr/>
        </p:nvSpPr>
        <p:spPr>
          <a:xfrm>
            <a:off x="206188" y="215153"/>
            <a:ext cx="11774700" cy="6432300"/>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900">
              <a:solidFill>
                <a:schemeClr val="lt1"/>
              </a:solidFill>
              <a:latin typeface="Calibri"/>
              <a:ea typeface="Calibri"/>
              <a:cs typeface="Calibri"/>
              <a:sym typeface="Calibri"/>
            </a:endParaRPr>
          </a:p>
        </p:txBody>
      </p:sp>
      <p:sp>
        <p:nvSpPr>
          <p:cNvPr id="657" name="Google Shape;657;p89"/>
          <p:cNvSpPr txBox="1">
            <a:spLocks noGrp="1"/>
          </p:cNvSpPr>
          <p:nvPr>
            <p:ph type="title"/>
          </p:nvPr>
        </p:nvSpPr>
        <p:spPr>
          <a:xfrm>
            <a:off x="717176" y="457200"/>
            <a:ext cx="10784400" cy="1026900"/>
          </a:xfrm>
          <a:prstGeom prst="rect">
            <a:avLst/>
          </a:prstGeom>
          <a:noFill/>
          <a:ln>
            <a:noFill/>
          </a:ln>
        </p:spPr>
        <p:txBody>
          <a:bodyPr spcFirstLastPara="1" wrap="square" lIns="91425" tIns="45700" rIns="91425" bIns="45700" anchor="b" anchorCtr="0">
            <a:normAutofit/>
          </a:bodyPr>
          <a:lstStyle>
            <a:lvl1pPr lvl="0" algn="l" rtl="0">
              <a:lnSpc>
                <a:spcPct val="90000"/>
              </a:lnSpc>
              <a:spcBef>
                <a:spcPts val="0"/>
              </a:spcBef>
              <a:spcAft>
                <a:spcPts val="0"/>
              </a:spcAft>
              <a:buClr>
                <a:schemeClr val="accent2"/>
              </a:buClr>
              <a:buSzPts val="4400"/>
              <a:buFont typeface="Calibri"/>
              <a:buNone/>
              <a:defRPr>
                <a:solidFill>
                  <a:schemeClr val="accent2"/>
                </a:solidFill>
              </a:defRPr>
            </a:lvl1pPr>
            <a:lvl2pPr lvl="1" rtl="0">
              <a:spcBef>
                <a:spcPts val="0"/>
              </a:spcBef>
              <a:spcAft>
                <a:spcPts val="0"/>
              </a:spcAft>
              <a:buSzPts val="1500"/>
              <a:buNone/>
              <a:defRPr/>
            </a:lvl2pPr>
            <a:lvl3pPr lvl="2" rtl="0">
              <a:spcBef>
                <a:spcPts val="0"/>
              </a:spcBef>
              <a:spcAft>
                <a:spcPts val="0"/>
              </a:spcAft>
              <a:buSzPts val="1500"/>
              <a:buNone/>
              <a:defRPr/>
            </a:lvl3pPr>
            <a:lvl4pPr lvl="3" rtl="0">
              <a:spcBef>
                <a:spcPts val="0"/>
              </a:spcBef>
              <a:spcAft>
                <a:spcPts val="0"/>
              </a:spcAft>
              <a:buSzPts val="1500"/>
              <a:buNone/>
              <a:defRPr/>
            </a:lvl4pPr>
            <a:lvl5pPr lvl="4" rtl="0">
              <a:spcBef>
                <a:spcPts val="0"/>
              </a:spcBef>
              <a:spcAft>
                <a:spcPts val="0"/>
              </a:spcAft>
              <a:buSzPts val="1500"/>
              <a:buNone/>
              <a:defRPr/>
            </a:lvl5pPr>
            <a:lvl6pPr lvl="5" rtl="0">
              <a:spcBef>
                <a:spcPts val="0"/>
              </a:spcBef>
              <a:spcAft>
                <a:spcPts val="0"/>
              </a:spcAft>
              <a:buSzPts val="1500"/>
              <a:buNone/>
              <a:defRPr/>
            </a:lvl6pPr>
            <a:lvl7pPr lvl="6" rtl="0">
              <a:spcBef>
                <a:spcPts val="0"/>
              </a:spcBef>
              <a:spcAft>
                <a:spcPts val="0"/>
              </a:spcAft>
              <a:buSzPts val="1500"/>
              <a:buNone/>
              <a:defRPr/>
            </a:lvl7pPr>
            <a:lvl8pPr lvl="7" rtl="0">
              <a:spcBef>
                <a:spcPts val="0"/>
              </a:spcBef>
              <a:spcAft>
                <a:spcPts val="0"/>
              </a:spcAft>
              <a:buSzPts val="1500"/>
              <a:buNone/>
              <a:defRPr/>
            </a:lvl8pPr>
            <a:lvl9pPr lvl="8" rtl="0">
              <a:spcBef>
                <a:spcPts val="0"/>
              </a:spcBef>
              <a:spcAft>
                <a:spcPts val="0"/>
              </a:spcAft>
              <a:buSzPts val="1500"/>
              <a:buNone/>
              <a:defRPr/>
            </a:lvl9pPr>
          </a:lstStyle>
          <a:p>
            <a:endParaRPr/>
          </a:p>
        </p:txBody>
      </p:sp>
      <p:sp>
        <p:nvSpPr>
          <p:cNvPr id="658" name="Google Shape;658;p89"/>
          <p:cNvSpPr txBox="1"/>
          <p:nvPr/>
        </p:nvSpPr>
        <p:spPr>
          <a:xfrm>
            <a:off x="717176" y="6188049"/>
            <a:ext cx="7647300" cy="2769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200">
                <a:solidFill>
                  <a:srgbClr val="595959"/>
                </a:solidFill>
                <a:latin typeface="Calibri"/>
                <a:ea typeface="Calibri"/>
                <a:cs typeface="Calibri"/>
                <a:sym typeface="Calibri"/>
              </a:rPr>
              <a:t>Oregon Department of Education</a:t>
            </a:r>
            <a:endParaRPr sz="1500"/>
          </a:p>
        </p:txBody>
      </p:sp>
      <p:sp>
        <p:nvSpPr>
          <p:cNvPr id="659" name="Google Shape;659;p89"/>
          <p:cNvSpPr txBox="1">
            <a:spLocks noGrp="1"/>
          </p:cNvSpPr>
          <p:nvPr>
            <p:ph type="sldNum" idx="12"/>
          </p:nvPr>
        </p:nvSpPr>
        <p:spPr>
          <a:xfrm>
            <a:off x="8610600" y="6139793"/>
            <a:ext cx="2891100" cy="365100"/>
          </a:xfrm>
          <a:prstGeom prst="rect">
            <a:avLst/>
          </a:prstGeom>
          <a:noFill/>
          <a:ln>
            <a:noFill/>
          </a:ln>
        </p:spPr>
        <p:txBody>
          <a:bodyPr spcFirstLastPara="1" wrap="square" lIns="91425" tIns="45700" rIns="91425" bIns="45700"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showMasterSp="0" matchingName="Red_9-Blank">
  <p:cSld name="Red_9-Blank">
    <p:bg>
      <p:bgPr>
        <a:solidFill>
          <a:schemeClr val="accent2"/>
        </a:solidFill>
        <a:effectLst/>
      </p:bgPr>
    </p:bg>
    <p:spTree>
      <p:nvGrpSpPr>
        <p:cNvPr id="1" name="Shape 660"/>
        <p:cNvGrpSpPr/>
        <p:nvPr/>
      </p:nvGrpSpPr>
      <p:grpSpPr>
        <a:xfrm>
          <a:off x="0" y="0"/>
          <a:ext cx="0" cy="0"/>
          <a:chOff x="0" y="0"/>
          <a:chExt cx="0" cy="0"/>
        </a:xfrm>
      </p:grpSpPr>
      <p:sp>
        <p:nvSpPr>
          <p:cNvPr id="661" name="Google Shape;661;p90"/>
          <p:cNvSpPr/>
          <p:nvPr/>
        </p:nvSpPr>
        <p:spPr>
          <a:xfrm>
            <a:off x="206188" y="215153"/>
            <a:ext cx="11774700" cy="6432300"/>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r>
              <a:rPr lang="en-US" sz="1900">
                <a:solidFill>
                  <a:schemeClr val="lt1"/>
                </a:solidFill>
                <a:latin typeface="Calibri"/>
                <a:ea typeface="Calibri"/>
                <a:cs typeface="Calibri"/>
                <a:sym typeface="Calibri"/>
              </a:rPr>
              <a:t>v</a:t>
            </a:r>
            <a:endParaRPr sz="1500"/>
          </a:p>
        </p:txBody>
      </p:sp>
      <p:sp>
        <p:nvSpPr>
          <p:cNvPr id="662" name="Google Shape;662;p90"/>
          <p:cNvSpPr txBox="1">
            <a:spLocks noGrp="1"/>
          </p:cNvSpPr>
          <p:nvPr>
            <p:ph type="body" idx="1"/>
          </p:nvPr>
        </p:nvSpPr>
        <p:spPr>
          <a:xfrm>
            <a:off x="717176" y="659958"/>
            <a:ext cx="10784400" cy="5398800"/>
          </a:xfrm>
          <a:prstGeom prst="rect">
            <a:avLst/>
          </a:prstGeom>
          <a:noFill/>
          <a:ln>
            <a:noFill/>
          </a:ln>
        </p:spPr>
        <p:txBody>
          <a:bodyPr spcFirstLastPara="1" wrap="square" lIns="91425" tIns="45700" rIns="91425" bIns="45700" anchor="t" anchorCtr="0">
            <a:normAutofit/>
          </a:bodyPr>
          <a:lstStyle>
            <a:lvl1pPr marL="457200" lvl="0" indent="-349250" algn="l" rtl="0">
              <a:lnSpc>
                <a:spcPct val="90000"/>
              </a:lnSpc>
              <a:spcBef>
                <a:spcPts val="1100"/>
              </a:spcBef>
              <a:spcAft>
                <a:spcPts val="0"/>
              </a:spcAft>
              <a:buClr>
                <a:schemeClr val="dk1"/>
              </a:buClr>
              <a:buSzPts val="1900"/>
              <a:buChar char="•"/>
              <a:defRPr/>
            </a:lvl1pPr>
            <a:lvl2pPr marL="914400" lvl="1" indent="-349250" algn="l" rtl="0">
              <a:lnSpc>
                <a:spcPct val="90000"/>
              </a:lnSpc>
              <a:spcBef>
                <a:spcPts val="500"/>
              </a:spcBef>
              <a:spcAft>
                <a:spcPts val="0"/>
              </a:spcAft>
              <a:buClr>
                <a:schemeClr val="dk1"/>
              </a:buClr>
              <a:buSzPts val="1900"/>
              <a:buChar char="•"/>
              <a:defRPr/>
            </a:lvl2pPr>
            <a:lvl3pPr marL="1371600" lvl="2" indent="-349250" algn="l" rtl="0">
              <a:lnSpc>
                <a:spcPct val="90000"/>
              </a:lnSpc>
              <a:spcBef>
                <a:spcPts val="500"/>
              </a:spcBef>
              <a:spcAft>
                <a:spcPts val="0"/>
              </a:spcAft>
              <a:buClr>
                <a:schemeClr val="dk1"/>
              </a:buClr>
              <a:buSzPts val="1900"/>
              <a:buChar char="•"/>
              <a:defRPr/>
            </a:lvl3pPr>
            <a:lvl4pPr marL="1828800" lvl="3" indent="-349250" algn="l" rtl="0">
              <a:lnSpc>
                <a:spcPct val="90000"/>
              </a:lnSpc>
              <a:spcBef>
                <a:spcPts val="500"/>
              </a:spcBef>
              <a:spcAft>
                <a:spcPts val="0"/>
              </a:spcAft>
              <a:buClr>
                <a:schemeClr val="dk1"/>
              </a:buClr>
              <a:buSzPts val="1900"/>
              <a:buChar char="•"/>
              <a:defRPr/>
            </a:lvl4pPr>
            <a:lvl5pPr marL="2286000" lvl="4" indent="-349250" algn="l" rtl="0">
              <a:lnSpc>
                <a:spcPct val="90000"/>
              </a:lnSpc>
              <a:spcBef>
                <a:spcPts val="500"/>
              </a:spcBef>
              <a:spcAft>
                <a:spcPts val="0"/>
              </a:spcAft>
              <a:buClr>
                <a:schemeClr val="dk1"/>
              </a:buClr>
              <a:buSzPts val="1900"/>
              <a:buChar char="•"/>
              <a:defRPr/>
            </a:lvl5pPr>
            <a:lvl6pPr marL="2743200" lvl="5" indent="-349250" algn="l" rtl="0">
              <a:lnSpc>
                <a:spcPct val="90000"/>
              </a:lnSpc>
              <a:spcBef>
                <a:spcPts val="500"/>
              </a:spcBef>
              <a:spcAft>
                <a:spcPts val="0"/>
              </a:spcAft>
              <a:buClr>
                <a:schemeClr val="dk1"/>
              </a:buClr>
              <a:buSzPts val="1900"/>
              <a:buChar char="•"/>
              <a:defRPr/>
            </a:lvl6pPr>
            <a:lvl7pPr marL="3200400" lvl="6" indent="-349250" algn="l" rtl="0">
              <a:lnSpc>
                <a:spcPct val="90000"/>
              </a:lnSpc>
              <a:spcBef>
                <a:spcPts val="500"/>
              </a:spcBef>
              <a:spcAft>
                <a:spcPts val="0"/>
              </a:spcAft>
              <a:buClr>
                <a:schemeClr val="dk1"/>
              </a:buClr>
              <a:buSzPts val="1900"/>
              <a:buChar char="•"/>
              <a:defRPr/>
            </a:lvl7pPr>
            <a:lvl8pPr marL="3657600" lvl="7" indent="-349250" algn="l" rtl="0">
              <a:lnSpc>
                <a:spcPct val="90000"/>
              </a:lnSpc>
              <a:spcBef>
                <a:spcPts val="500"/>
              </a:spcBef>
              <a:spcAft>
                <a:spcPts val="0"/>
              </a:spcAft>
              <a:buClr>
                <a:schemeClr val="dk1"/>
              </a:buClr>
              <a:buSzPts val="1900"/>
              <a:buChar char="•"/>
              <a:defRPr/>
            </a:lvl8pPr>
            <a:lvl9pPr marL="4114800" lvl="8" indent="-349250" algn="l" rtl="0">
              <a:lnSpc>
                <a:spcPct val="90000"/>
              </a:lnSpc>
              <a:spcBef>
                <a:spcPts val="500"/>
              </a:spcBef>
              <a:spcAft>
                <a:spcPts val="0"/>
              </a:spcAft>
              <a:buClr>
                <a:schemeClr val="dk1"/>
              </a:buClr>
              <a:buSzPts val="1900"/>
              <a:buChar char="•"/>
              <a:defRPr/>
            </a:lvl9pPr>
          </a:lstStyle>
          <a:p>
            <a:endParaRPr/>
          </a:p>
        </p:txBody>
      </p:sp>
      <p:sp>
        <p:nvSpPr>
          <p:cNvPr id="663" name="Google Shape;663;p90"/>
          <p:cNvSpPr txBox="1"/>
          <p:nvPr/>
        </p:nvSpPr>
        <p:spPr>
          <a:xfrm>
            <a:off x="717176" y="6188049"/>
            <a:ext cx="7647300" cy="2769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200">
                <a:solidFill>
                  <a:srgbClr val="595959"/>
                </a:solidFill>
                <a:latin typeface="Calibri"/>
                <a:ea typeface="Calibri"/>
                <a:cs typeface="Calibri"/>
                <a:sym typeface="Calibri"/>
              </a:rPr>
              <a:t>Oregon Department of Education</a:t>
            </a:r>
            <a:endParaRPr sz="1500"/>
          </a:p>
        </p:txBody>
      </p:sp>
      <p:sp>
        <p:nvSpPr>
          <p:cNvPr id="664" name="Google Shape;664;p90"/>
          <p:cNvSpPr txBox="1">
            <a:spLocks noGrp="1"/>
          </p:cNvSpPr>
          <p:nvPr>
            <p:ph type="sldNum" idx="12"/>
          </p:nvPr>
        </p:nvSpPr>
        <p:spPr>
          <a:xfrm>
            <a:off x="8610600" y="6139793"/>
            <a:ext cx="2891100" cy="365100"/>
          </a:xfrm>
          <a:prstGeom prst="rect">
            <a:avLst/>
          </a:prstGeom>
          <a:noFill/>
          <a:ln>
            <a:noFill/>
          </a:ln>
        </p:spPr>
        <p:txBody>
          <a:bodyPr spcFirstLastPara="1" wrap="square" lIns="91425" tIns="45700" rIns="91425" bIns="45700"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showMasterSp="0" matchingName="Red_10-Large Type">
  <p:cSld name="Red_10-Large Type">
    <p:bg>
      <p:bgPr>
        <a:solidFill>
          <a:schemeClr val="accent2"/>
        </a:solidFill>
        <a:effectLst/>
      </p:bgPr>
    </p:bg>
    <p:spTree>
      <p:nvGrpSpPr>
        <p:cNvPr id="1" name="Shape 665"/>
        <p:cNvGrpSpPr/>
        <p:nvPr/>
      </p:nvGrpSpPr>
      <p:grpSpPr>
        <a:xfrm>
          <a:off x="0" y="0"/>
          <a:ext cx="0" cy="0"/>
          <a:chOff x="0" y="0"/>
          <a:chExt cx="0" cy="0"/>
        </a:xfrm>
      </p:grpSpPr>
      <p:sp>
        <p:nvSpPr>
          <p:cNvPr id="666" name="Google Shape;666;p91"/>
          <p:cNvSpPr/>
          <p:nvPr/>
        </p:nvSpPr>
        <p:spPr>
          <a:xfrm>
            <a:off x="206188" y="215153"/>
            <a:ext cx="11774700" cy="6432300"/>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900">
              <a:solidFill>
                <a:schemeClr val="lt1"/>
              </a:solidFill>
              <a:latin typeface="Calibri"/>
              <a:ea typeface="Calibri"/>
              <a:cs typeface="Calibri"/>
              <a:sym typeface="Calibri"/>
            </a:endParaRPr>
          </a:p>
        </p:txBody>
      </p:sp>
      <p:pic>
        <p:nvPicPr>
          <p:cNvPr id="667" name="Google Shape;667;p91" descr="Decorative line break"/>
          <p:cNvPicPr preferRelativeResize="0"/>
          <p:nvPr/>
        </p:nvPicPr>
        <p:blipFill rotWithShape="1">
          <a:blip r:embed="rId2">
            <a:alphaModFix/>
          </a:blip>
          <a:srcRect/>
          <a:stretch/>
        </p:blipFill>
        <p:spPr>
          <a:xfrm>
            <a:off x="5452870" y="3848895"/>
            <a:ext cx="1286259" cy="24384"/>
          </a:xfrm>
          <a:prstGeom prst="rect">
            <a:avLst/>
          </a:prstGeom>
          <a:noFill/>
          <a:ln>
            <a:noFill/>
          </a:ln>
        </p:spPr>
      </p:pic>
      <p:sp>
        <p:nvSpPr>
          <p:cNvPr id="668" name="Google Shape;668;p91"/>
          <p:cNvSpPr txBox="1">
            <a:spLocks noGrp="1"/>
          </p:cNvSpPr>
          <p:nvPr>
            <p:ph type="ctrTitle"/>
          </p:nvPr>
        </p:nvSpPr>
        <p:spPr>
          <a:xfrm>
            <a:off x="1524000" y="1499125"/>
            <a:ext cx="9144000" cy="2387700"/>
          </a:xfrm>
          <a:prstGeom prst="rect">
            <a:avLst/>
          </a:prstGeom>
          <a:noFill/>
          <a:ln>
            <a:noFill/>
          </a:ln>
        </p:spPr>
        <p:txBody>
          <a:bodyPr spcFirstLastPara="1" wrap="square" lIns="91425" tIns="45700" rIns="91425" bIns="45700" anchor="b" anchorCtr="0">
            <a:noAutofit/>
          </a:bodyPr>
          <a:lstStyle>
            <a:lvl1pPr lvl="0" algn="ctr" rtl="0">
              <a:lnSpc>
                <a:spcPct val="90000"/>
              </a:lnSpc>
              <a:spcBef>
                <a:spcPts val="0"/>
              </a:spcBef>
              <a:spcAft>
                <a:spcPts val="0"/>
              </a:spcAft>
              <a:buClr>
                <a:schemeClr val="accent2"/>
              </a:buClr>
              <a:buSzPts val="12000"/>
              <a:buFont typeface="Calibri"/>
              <a:buNone/>
              <a:defRPr sz="12000">
                <a:solidFill>
                  <a:schemeClr val="accent2"/>
                </a:solidFill>
              </a:defRPr>
            </a:lvl1pPr>
            <a:lvl2pPr lvl="1" rtl="0">
              <a:spcBef>
                <a:spcPts val="0"/>
              </a:spcBef>
              <a:spcAft>
                <a:spcPts val="0"/>
              </a:spcAft>
              <a:buSzPts val="1500"/>
              <a:buNone/>
              <a:defRPr/>
            </a:lvl2pPr>
            <a:lvl3pPr lvl="2" rtl="0">
              <a:spcBef>
                <a:spcPts val="0"/>
              </a:spcBef>
              <a:spcAft>
                <a:spcPts val="0"/>
              </a:spcAft>
              <a:buSzPts val="1500"/>
              <a:buNone/>
              <a:defRPr/>
            </a:lvl3pPr>
            <a:lvl4pPr lvl="3" rtl="0">
              <a:spcBef>
                <a:spcPts val="0"/>
              </a:spcBef>
              <a:spcAft>
                <a:spcPts val="0"/>
              </a:spcAft>
              <a:buSzPts val="1500"/>
              <a:buNone/>
              <a:defRPr/>
            </a:lvl4pPr>
            <a:lvl5pPr lvl="4" rtl="0">
              <a:spcBef>
                <a:spcPts val="0"/>
              </a:spcBef>
              <a:spcAft>
                <a:spcPts val="0"/>
              </a:spcAft>
              <a:buSzPts val="1500"/>
              <a:buNone/>
              <a:defRPr/>
            </a:lvl5pPr>
            <a:lvl6pPr lvl="5" rtl="0">
              <a:spcBef>
                <a:spcPts val="0"/>
              </a:spcBef>
              <a:spcAft>
                <a:spcPts val="0"/>
              </a:spcAft>
              <a:buSzPts val="1500"/>
              <a:buNone/>
              <a:defRPr/>
            </a:lvl6pPr>
            <a:lvl7pPr lvl="6" rtl="0">
              <a:spcBef>
                <a:spcPts val="0"/>
              </a:spcBef>
              <a:spcAft>
                <a:spcPts val="0"/>
              </a:spcAft>
              <a:buSzPts val="1500"/>
              <a:buNone/>
              <a:defRPr/>
            </a:lvl7pPr>
            <a:lvl8pPr lvl="7" rtl="0">
              <a:spcBef>
                <a:spcPts val="0"/>
              </a:spcBef>
              <a:spcAft>
                <a:spcPts val="0"/>
              </a:spcAft>
              <a:buSzPts val="1500"/>
              <a:buNone/>
              <a:defRPr/>
            </a:lvl8pPr>
            <a:lvl9pPr lvl="8" rtl="0">
              <a:spcBef>
                <a:spcPts val="0"/>
              </a:spcBef>
              <a:spcAft>
                <a:spcPts val="0"/>
              </a:spcAft>
              <a:buSzPts val="1500"/>
              <a:buNone/>
              <a:defRPr/>
            </a:lvl9pPr>
          </a:lstStyle>
          <a:p>
            <a:endParaRPr/>
          </a:p>
        </p:txBody>
      </p:sp>
      <p:sp>
        <p:nvSpPr>
          <p:cNvPr id="669" name="Google Shape;669;p91"/>
          <p:cNvSpPr txBox="1">
            <a:spLocks noGrp="1"/>
          </p:cNvSpPr>
          <p:nvPr>
            <p:ph type="subTitle" idx="1"/>
          </p:nvPr>
        </p:nvSpPr>
        <p:spPr>
          <a:xfrm>
            <a:off x="1524000" y="4003184"/>
            <a:ext cx="9144000" cy="880500"/>
          </a:xfrm>
          <a:prstGeom prst="rect">
            <a:avLst/>
          </a:prstGeom>
          <a:noFill/>
          <a:ln>
            <a:noFill/>
          </a:ln>
        </p:spPr>
        <p:txBody>
          <a:bodyPr spcFirstLastPara="1" wrap="square" lIns="91425" tIns="45700" rIns="91425" bIns="45700" anchor="t" anchorCtr="0">
            <a:normAutofit/>
          </a:bodyPr>
          <a:lstStyle>
            <a:lvl1pPr lvl="0" algn="ctr" rtl="0">
              <a:lnSpc>
                <a:spcPct val="90000"/>
              </a:lnSpc>
              <a:spcBef>
                <a:spcPts val="1100"/>
              </a:spcBef>
              <a:spcAft>
                <a:spcPts val="0"/>
              </a:spcAft>
              <a:buClr>
                <a:schemeClr val="accent2"/>
              </a:buClr>
              <a:buSzPts val="2400"/>
              <a:buNone/>
              <a:defRPr sz="2400">
                <a:solidFill>
                  <a:schemeClr val="accent2"/>
                </a:solidFill>
              </a:defRPr>
            </a:lvl1pPr>
            <a:lvl2pPr lvl="1" algn="ctr" rtl="0">
              <a:lnSpc>
                <a:spcPct val="90000"/>
              </a:lnSpc>
              <a:spcBef>
                <a:spcPts val="500"/>
              </a:spcBef>
              <a:spcAft>
                <a:spcPts val="0"/>
              </a:spcAft>
              <a:buClr>
                <a:schemeClr val="dk1"/>
              </a:buClr>
              <a:buSzPts val="2000"/>
              <a:buNone/>
              <a:defRPr sz="2000"/>
            </a:lvl2pPr>
            <a:lvl3pPr lvl="2" algn="ctr" rtl="0">
              <a:lnSpc>
                <a:spcPct val="90000"/>
              </a:lnSpc>
              <a:spcBef>
                <a:spcPts val="500"/>
              </a:spcBef>
              <a:spcAft>
                <a:spcPts val="0"/>
              </a:spcAft>
              <a:buClr>
                <a:schemeClr val="dk1"/>
              </a:buClr>
              <a:buSzPts val="1900"/>
              <a:buNone/>
              <a:defRPr sz="1900"/>
            </a:lvl3pPr>
            <a:lvl4pPr lvl="3" algn="ctr" rtl="0">
              <a:lnSpc>
                <a:spcPct val="90000"/>
              </a:lnSpc>
              <a:spcBef>
                <a:spcPts val="500"/>
              </a:spcBef>
              <a:spcAft>
                <a:spcPts val="0"/>
              </a:spcAft>
              <a:buClr>
                <a:schemeClr val="dk1"/>
              </a:buClr>
              <a:buSzPts val="1600"/>
              <a:buNone/>
              <a:defRPr sz="1600"/>
            </a:lvl4pPr>
            <a:lvl5pPr lvl="4" algn="ctr" rtl="0">
              <a:lnSpc>
                <a:spcPct val="90000"/>
              </a:lnSpc>
              <a:spcBef>
                <a:spcPts val="500"/>
              </a:spcBef>
              <a:spcAft>
                <a:spcPts val="0"/>
              </a:spcAft>
              <a:buClr>
                <a:schemeClr val="dk1"/>
              </a:buClr>
              <a:buSzPts val="1600"/>
              <a:buNone/>
              <a:defRPr sz="1600"/>
            </a:lvl5pPr>
            <a:lvl6pPr lvl="5" algn="ctr" rtl="0">
              <a:lnSpc>
                <a:spcPct val="90000"/>
              </a:lnSpc>
              <a:spcBef>
                <a:spcPts val="500"/>
              </a:spcBef>
              <a:spcAft>
                <a:spcPts val="0"/>
              </a:spcAft>
              <a:buClr>
                <a:schemeClr val="dk1"/>
              </a:buClr>
              <a:buSzPts val="1600"/>
              <a:buNone/>
              <a:defRPr sz="1600"/>
            </a:lvl6pPr>
            <a:lvl7pPr lvl="6" algn="ctr" rtl="0">
              <a:lnSpc>
                <a:spcPct val="90000"/>
              </a:lnSpc>
              <a:spcBef>
                <a:spcPts val="500"/>
              </a:spcBef>
              <a:spcAft>
                <a:spcPts val="0"/>
              </a:spcAft>
              <a:buClr>
                <a:schemeClr val="dk1"/>
              </a:buClr>
              <a:buSzPts val="1600"/>
              <a:buNone/>
              <a:defRPr sz="1600"/>
            </a:lvl7pPr>
            <a:lvl8pPr lvl="7" algn="ctr" rtl="0">
              <a:lnSpc>
                <a:spcPct val="90000"/>
              </a:lnSpc>
              <a:spcBef>
                <a:spcPts val="500"/>
              </a:spcBef>
              <a:spcAft>
                <a:spcPts val="0"/>
              </a:spcAft>
              <a:buClr>
                <a:schemeClr val="dk1"/>
              </a:buClr>
              <a:buSzPts val="1600"/>
              <a:buNone/>
              <a:defRPr sz="1600"/>
            </a:lvl8pPr>
            <a:lvl9pPr lvl="8" algn="ctr" rtl="0">
              <a:lnSpc>
                <a:spcPct val="90000"/>
              </a:lnSpc>
              <a:spcBef>
                <a:spcPts val="500"/>
              </a:spcBef>
              <a:spcAft>
                <a:spcPts val="0"/>
              </a:spcAft>
              <a:buClr>
                <a:schemeClr val="dk1"/>
              </a:buClr>
              <a:buSzPts val="1600"/>
              <a:buNone/>
              <a:defRPr sz="1600"/>
            </a:lvl9pPr>
          </a:lstStyle>
          <a:p>
            <a:endParaRPr/>
          </a:p>
        </p:txBody>
      </p:sp>
      <p:sp>
        <p:nvSpPr>
          <p:cNvPr id="670" name="Google Shape;670;p91"/>
          <p:cNvSpPr txBox="1"/>
          <p:nvPr/>
        </p:nvSpPr>
        <p:spPr>
          <a:xfrm>
            <a:off x="717176" y="6188049"/>
            <a:ext cx="7647300" cy="2769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200">
                <a:solidFill>
                  <a:srgbClr val="595959"/>
                </a:solidFill>
                <a:latin typeface="Calibri"/>
                <a:ea typeface="Calibri"/>
                <a:cs typeface="Calibri"/>
                <a:sym typeface="Calibri"/>
              </a:rPr>
              <a:t>Oregon Department of Education</a:t>
            </a:r>
            <a:endParaRPr sz="1500"/>
          </a:p>
        </p:txBody>
      </p:sp>
      <p:sp>
        <p:nvSpPr>
          <p:cNvPr id="671" name="Google Shape;671;p91"/>
          <p:cNvSpPr txBox="1">
            <a:spLocks noGrp="1"/>
          </p:cNvSpPr>
          <p:nvPr>
            <p:ph type="sldNum" idx="12"/>
          </p:nvPr>
        </p:nvSpPr>
        <p:spPr>
          <a:xfrm>
            <a:off x="8610600" y="6139793"/>
            <a:ext cx="2891100" cy="365100"/>
          </a:xfrm>
          <a:prstGeom prst="rect">
            <a:avLst/>
          </a:prstGeom>
          <a:noFill/>
          <a:ln>
            <a:noFill/>
          </a:ln>
        </p:spPr>
        <p:txBody>
          <a:bodyPr spcFirstLastPara="1" wrap="square" lIns="91425" tIns="45700" rIns="91425" bIns="45700"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showMasterSp="0" matchingName="Red_11-Follow Us">
  <p:cSld name="Red_11-Follow Us">
    <p:bg>
      <p:bgPr>
        <a:solidFill>
          <a:schemeClr val="accent2"/>
        </a:solidFill>
        <a:effectLst/>
      </p:bgPr>
    </p:bg>
    <p:spTree>
      <p:nvGrpSpPr>
        <p:cNvPr id="1" name="Shape 672"/>
        <p:cNvGrpSpPr/>
        <p:nvPr/>
      </p:nvGrpSpPr>
      <p:grpSpPr>
        <a:xfrm>
          <a:off x="0" y="0"/>
          <a:ext cx="0" cy="0"/>
          <a:chOff x="0" y="0"/>
          <a:chExt cx="0" cy="0"/>
        </a:xfrm>
      </p:grpSpPr>
      <p:sp>
        <p:nvSpPr>
          <p:cNvPr id="673" name="Google Shape;673;p92"/>
          <p:cNvSpPr/>
          <p:nvPr/>
        </p:nvSpPr>
        <p:spPr>
          <a:xfrm>
            <a:off x="206188" y="215153"/>
            <a:ext cx="11774700" cy="6432300"/>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900">
              <a:solidFill>
                <a:schemeClr val="lt1"/>
              </a:solidFill>
              <a:latin typeface="Calibri"/>
              <a:ea typeface="Calibri"/>
              <a:cs typeface="Calibri"/>
              <a:sym typeface="Calibri"/>
            </a:endParaRPr>
          </a:p>
        </p:txBody>
      </p:sp>
      <p:pic>
        <p:nvPicPr>
          <p:cNvPr id="674" name="Google Shape;674;p92" descr="Decorative line break"/>
          <p:cNvPicPr preferRelativeResize="0"/>
          <p:nvPr/>
        </p:nvPicPr>
        <p:blipFill rotWithShape="1">
          <a:blip r:embed="rId2">
            <a:alphaModFix/>
          </a:blip>
          <a:srcRect/>
          <a:stretch/>
        </p:blipFill>
        <p:spPr>
          <a:xfrm>
            <a:off x="5452870" y="3848895"/>
            <a:ext cx="1286259" cy="24384"/>
          </a:xfrm>
          <a:prstGeom prst="rect">
            <a:avLst/>
          </a:prstGeom>
          <a:noFill/>
          <a:ln>
            <a:noFill/>
          </a:ln>
        </p:spPr>
      </p:pic>
      <p:sp>
        <p:nvSpPr>
          <p:cNvPr id="675" name="Google Shape;675;p92"/>
          <p:cNvSpPr txBox="1">
            <a:spLocks noGrp="1"/>
          </p:cNvSpPr>
          <p:nvPr>
            <p:ph type="ctrTitle"/>
          </p:nvPr>
        </p:nvSpPr>
        <p:spPr>
          <a:xfrm>
            <a:off x="1524000" y="1499125"/>
            <a:ext cx="9144000" cy="2387700"/>
          </a:xfrm>
          <a:prstGeom prst="rect">
            <a:avLst/>
          </a:prstGeom>
          <a:noFill/>
          <a:ln>
            <a:noFill/>
          </a:ln>
        </p:spPr>
        <p:txBody>
          <a:bodyPr spcFirstLastPara="1" wrap="square" lIns="91425" tIns="45700" rIns="91425" bIns="45700" anchor="b" anchorCtr="0">
            <a:noAutofit/>
          </a:bodyPr>
          <a:lstStyle>
            <a:lvl1pPr lvl="0" algn="ctr" rtl="0">
              <a:lnSpc>
                <a:spcPct val="90000"/>
              </a:lnSpc>
              <a:spcBef>
                <a:spcPts val="0"/>
              </a:spcBef>
              <a:spcAft>
                <a:spcPts val="0"/>
              </a:spcAft>
              <a:buClr>
                <a:schemeClr val="accent2"/>
              </a:buClr>
              <a:buSzPts val="12000"/>
              <a:buFont typeface="Calibri"/>
              <a:buNone/>
              <a:defRPr sz="12000">
                <a:solidFill>
                  <a:schemeClr val="accent2"/>
                </a:solidFill>
              </a:defRPr>
            </a:lvl1pPr>
            <a:lvl2pPr lvl="1" rtl="0">
              <a:spcBef>
                <a:spcPts val="0"/>
              </a:spcBef>
              <a:spcAft>
                <a:spcPts val="0"/>
              </a:spcAft>
              <a:buSzPts val="1500"/>
              <a:buNone/>
              <a:defRPr/>
            </a:lvl2pPr>
            <a:lvl3pPr lvl="2" rtl="0">
              <a:spcBef>
                <a:spcPts val="0"/>
              </a:spcBef>
              <a:spcAft>
                <a:spcPts val="0"/>
              </a:spcAft>
              <a:buSzPts val="1500"/>
              <a:buNone/>
              <a:defRPr/>
            </a:lvl3pPr>
            <a:lvl4pPr lvl="3" rtl="0">
              <a:spcBef>
                <a:spcPts val="0"/>
              </a:spcBef>
              <a:spcAft>
                <a:spcPts val="0"/>
              </a:spcAft>
              <a:buSzPts val="1500"/>
              <a:buNone/>
              <a:defRPr/>
            </a:lvl4pPr>
            <a:lvl5pPr lvl="4" rtl="0">
              <a:spcBef>
                <a:spcPts val="0"/>
              </a:spcBef>
              <a:spcAft>
                <a:spcPts val="0"/>
              </a:spcAft>
              <a:buSzPts val="1500"/>
              <a:buNone/>
              <a:defRPr/>
            </a:lvl5pPr>
            <a:lvl6pPr lvl="5" rtl="0">
              <a:spcBef>
                <a:spcPts val="0"/>
              </a:spcBef>
              <a:spcAft>
                <a:spcPts val="0"/>
              </a:spcAft>
              <a:buSzPts val="1500"/>
              <a:buNone/>
              <a:defRPr/>
            </a:lvl6pPr>
            <a:lvl7pPr lvl="6" rtl="0">
              <a:spcBef>
                <a:spcPts val="0"/>
              </a:spcBef>
              <a:spcAft>
                <a:spcPts val="0"/>
              </a:spcAft>
              <a:buSzPts val="1500"/>
              <a:buNone/>
              <a:defRPr/>
            </a:lvl7pPr>
            <a:lvl8pPr lvl="7" rtl="0">
              <a:spcBef>
                <a:spcPts val="0"/>
              </a:spcBef>
              <a:spcAft>
                <a:spcPts val="0"/>
              </a:spcAft>
              <a:buSzPts val="1500"/>
              <a:buNone/>
              <a:defRPr/>
            </a:lvl8pPr>
            <a:lvl9pPr lvl="8" rtl="0">
              <a:spcBef>
                <a:spcPts val="0"/>
              </a:spcBef>
              <a:spcAft>
                <a:spcPts val="0"/>
              </a:spcAft>
              <a:buSzPts val="1500"/>
              <a:buNone/>
              <a:defRPr/>
            </a:lvl9pPr>
          </a:lstStyle>
          <a:p>
            <a:endParaRPr/>
          </a:p>
        </p:txBody>
      </p:sp>
      <p:pic>
        <p:nvPicPr>
          <p:cNvPr id="676" name="Google Shape;676;p92" descr="Twitter icon"/>
          <p:cNvPicPr preferRelativeResize="0"/>
          <p:nvPr/>
        </p:nvPicPr>
        <p:blipFill rotWithShape="1">
          <a:blip r:embed="rId3">
            <a:alphaModFix/>
          </a:blip>
          <a:srcRect/>
          <a:stretch/>
        </p:blipFill>
        <p:spPr>
          <a:xfrm>
            <a:off x="2718290" y="4043402"/>
            <a:ext cx="500040" cy="500040"/>
          </a:xfrm>
          <a:prstGeom prst="rect">
            <a:avLst/>
          </a:prstGeom>
          <a:noFill/>
          <a:ln>
            <a:noFill/>
          </a:ln>
        </p:spPr>
      </p:pic>
      <p:pic>
        <p:nvPicPr>
          <p:cNvPr id="677" name="Google Shape;677;p92" descr="Facebook icon"/>
          <p:cNvPicPr preferRelativeResize="0"/>
          <p:nvPr/>
        </p:nvPicPr>
        <p:blipFill rotWithShape="1">
          <a:blip r:embed="rId4">
            <a:alphaModFix/>
          </a:blip>
          <a:srcRect/>
          <a:stretch/>
        </p:blipFill>
        <p:spPr>
          <a:xfrm>
            <a:off x="9024960" y="4043402"/>
            <a:ext cx="500040" cy="500040"/>
          </a:xfrm>
          <a:prstGeom prst="rect">
            <a:avLst/>
          </a:prstGeom>
          <a:noFill/>
          <a:ln>
            <a:noFill/>
          </a:ln>
        </p:spPr>
      </p:pic>
      <p:sp>
        <p:nvSpPr>
          <p:cNvPr id="678" name="Google Shape;678;p92"/>
          <p:cNvSpPr txBox="1"/>
          <p:nvPr/>
        </p:nvSpPr>
        <p:spPr>
          <a:xfrm>
            <a:off x="2718290" y="4043402"/>
            <a:ext cx="6806700" cy="46170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chemeClr val="accent1"/>
              </a:buClr>
              <a:buSzPts val="2400"/>
              <a:buFont typeface="Calibri"/>
              <a:buNone/>
            </a:pPr>
            <a:r>
              <a:rPr lang="en-US" sz="2400">
                <a:solidFill>
                  <a:schemeClr val="accent1"/>
                </a:solidFill>
                <a:latin typeface="Calibri"/>
                <a:ea typeface="Calibri"/>
                <a:cs typeface="Calibri"/>
                <a:sym typeface="Calibri"/>
              </a:rPr>
              <a:t>twitter.com/ORDeptEd | fb.com/ORDeptEd</a:t>
            </a:r>
            <a:endParaRPr sz="2400">
              <a:solidFill>
                <a:schemeClr val="accent1"/>
              </a:solidFill>
              <a:latin typeface="Calibri"/>
              <a:ea typeface="Calibri"/>
              <a:cs typeface="Calibri"/>
              <a:sym typeface="Calibri"/>
            </a:endParaRPr>
          </a:p>
        </p:txBody>
      </p:sp>
      <p:sp>
        <p:nvSpPr>
          <p:cNvPr id="679" name="Google Shape;679;p92"/>
          <p:cNvSpPr txBox="1"/>
          <p:nvPr/>
        </p:nvSpPr>
        <p:spPr>
          <a:xfrm>
            <a:off x="717176" y="6188049"/>
            <a:ext cx="7647300" cy="2769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200">
                <a:solidFill>
                  <a:srgbClr val="595959"/>
                </a:solidFill>
                <a:latin typeface="Calibri"/>
                <a:ea typeface="Calibri"/>
                <a:cs typeface="Calibri"/>
                <a:sym typeface="Calibri"/>
              </a:rPr>
              <a:t>Oregon Department of Education</a:t>
            </a:r>
            <a:endParaRPr sz="1500"/>
          </a:p>
        </p:txBody>
      </p:sp>
      <p:sp>
        <p:nvSpPr>
          <p:cNvPr id="680" name="Google Shape;680;p92"/>
          <p:cNvSpPr txBox="1">
            <a:spLocks noGrp="1"/>
          </p:cNvSpPr>
          <p:nvPr>
            <p:ph type="sldNum" idx="12"/>
          </p:nvPr>
        </p:nvSpPr>
        <p:spPr>
          <a:xfrm>
            <a:off x="8610600" y="6139793"/>
            <a:ext cx="2891100" cy="365100"/>
          </a:xfrm>
          <a:prstGeom prst="rect">
            <a:avLst/>
          </a:prstGeom>
          <a:noFill/>
          <a:ln>
            <a:noFill/>
          </a:ln>
        </p:spPr>
        <p:txBody>
          <a:bodyPr spcFirstLastPara="1" wrap="square" lIns="91425" tIns="45700" rIns="91425" bIns="45700"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showMasterSp="0" matchingName="Teal_1-Title Slide">
  <p:cSld name="Teal_1-Title Slide">
    <p:bg>
      <p:bgPr>
        <a:solidFill>
          <a:schemeClr val="dk2"/>
        </a:solidFill>
        <a:effectLst/>
      </p:bgPr>
    </p:bg>
    <p:spTree>
      <p:nvGrpSpPr>
        <p:cNvPr id="1" name="Shape 681"/>
        <p:cNvGrpSpPr/>
        <p:nvPr/>
      </p:nvGrpSpPr>
      <p:grpSpPr>
        <a:xfrm>
          <a:off x="0" y="0"/>
          <a:ext cx="0" cy="0"/>
          <a:chOff x="0" y="0"/>
          <a:chExt cx="0" cy="0"/>
        </a:xfrm>
      </p:grpSpPr>
      <p:sp>
        <p:nvSpPr>
          <p:cNvPr id="682" name="Google Shape;682;p93"/>
          <p:cNvSpPr/>
          <p:nvPr/>
        </p:nvSpPr>
        <p:spPr>
          <a:xfrm>
            <a:off x="206188" y="215153"/>
            <a:ext cx="11774700" cy="6432300"/>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900">
              <a:solidFill>
                <a:schemeClr val="lt1"/>
              </a:solidFill>
              <a:latin typeface="Calibri"/>
              <a:ea typeface="Calibri"/>
              <a:cs typeface="Calibri"/>
              <a:sym typeface="Calibri"/>
            </a:endParaRPr>
          </a:p>
        </p:txBody>
      </p:sp>
      <p:sp>
        <p:nvSpPr>
          <p:cNvPr id="683" name="Google Shape;683;p93"/>
          <p:cNvSpPr/>
          <p:nvPr/>
        </p:nvSpPr>
        <p:spPr>
          <a:xfrm>
            <a:off x="206188" y="5948082"/>
            <a:ext cx="11774700" cy="699300"/>
          </a:xfrm>
          <a:prstGeom prst="rect">
            <a:avLst/>
          </a:prstGeom>
          <a:solidFill>
            <a:srgbClr val="E7F5F3"/>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900">
              <a:solidFill>
                <a:schemeClr val="lt1"/>
              </a:solidFill>
              <a:latin typeface="Calibri"/>
              <a:ea typeface="Calibri"/>
              <a:cs typeface="Calibri"/>
              <a:sym typeface="Calibri"/>
            </a:endParaRPr>
          </a:p>
        </p:txBody>
      </p:sp>
      <p:pic>
        <p:nvPicPr>
          <p:cNvPr id="684" name="Google Shape;684;p93" descr="Decorative line break"/>
          <p:cNvPicPr preferRelativeResize="0"/>
          <p:nvPr/>
        </p:nvPicPr>
        <p:blipFill rotWithShape="1">
          <a:blip r:embed="rId2">
            <a:alphaModFix/>
          </a:blip>
          <a:srcRect/>
          <a:stretch/>
        </p:blipFill>
        <p:spPr>
          <a:xfrm>
            <a:off x="5452870" y="3472133"/>
            <a:ext cx="1286259" cy="24384"/>
          </a:xfrm>
          <a:prstGeom prst="rect">
            <a:avLst/>
          </a:prstGeom>
          <a:noFill/>
          <a:ln>
            <a:noFill/>
          </a:ln>
        </p:spPr>
      </p:pic>
      <p:sp>
        <p:nvSpPr>
          <p:cNvPr id="685" name="Google Shape;685;p93"/>
          <p:cNvSpPr txBox="1">
            <a:spLocks noGrp="1"/>
          </p:cNvSpPr>
          <p:nvPr>
            <p:ph type="ctrTitle"/>
          </p:nvPr>
        </p:nvSpPr>
        <p:spPr>
          <a:xfrm>
            <a:off x="1524000" y="2486701"/>
            <a:ext cx="9144000" cy="1023300"/>
          </a:xfrm>
          <a:prstGeom prst="rect">
            <a:avLst/>
          </a:prstGeom>
          <a:noFill/>
          <a:ln>
            <a:noFill/>
          </a:ln>
        </p:spPr>
        <p:txBody>
          <a:bodyPr spcFirstLastPara="1" wrap="square" lIns="91425" tIns="45700" rIns="91425" bIns="45700" anchor="b" anchorCtr="0">
            <a:normAutofit/>
          </a:bodyPr>
          <a:lstStyle>
            <a:lvl1pPr lvl="0" algn="ctr" rtl="0">
              <a:lnSpc>
                <a:spcPct val="90000"/>
              </a:lnSpc>
              <a:spcBef>
                <a:spcPts val="0"/>
              </a:spcBef>
              <a:spcAft>
                <a:spcPts val="0"/>
              </a:spcAft>
              <a:buClr>
                <a:schemeClr val="dk2"/>
              </a:buClr>
              <a:buSzPts val="5500"/>
              <a:buFont typeface="Calibri"/>
              <a:buNone/>
              <a:defRPr sz="5500">
                <a:solidFill>
                  <a:schemeClr val="dk2"/>
                </a:solidFill>
              </a:defRPr>
            </a:lvl1pPr>
            <a:lvl2pPr lvl="1" rtl="0">
              <a:spcBef>
                <a:spcPts val="0"/>
              </a:spcBef>
              <a:spcAft>
                <a:spcPts val="0"/>
              </a:spcAft>
              <a:buSzPts val="1500"/>
              <a:buNone/>
              <a:defRPr/>
            </a:lvl2pPr>
            <a:lvl3pPr lvl="2" rtl="0">
              <a:spcBef>
                <a:spcPts val="0"/>
              </a:spcBef>
              <a:spcAft>
                <a:spcPts val="0"/>
              </a:spcAft>
              <a:buSzPts val="1500"/>
              <a:buNone/>
              <a:defRPr/>
            </a:lvl3pPr>
            <a:lvl4pPr lvl="3" rtl="0">
              <a:spcBef>
                <a:spcPts val="0"/>
              </a:spcBef>
              <a:spcAft>
                <a:spcPts val="0"/>
              </a:spcAft>
              <a:buSzPts val="1500"/>
              <a:buNone/>
              <a:defRPr/>
            </a:lvl4pPr>
            <a:lvl5pPr lvl="4" rtl="0">
              <a:spcBef>
                <a:spcPts val="0"/>
              </a:spcBef>
              <a:spcAft>
                <a:spcPts val="0"/>
              </a:spcAft>
              <a:buSzPts val="1500"/>
              <a:buNone/>
              <a:defRPr/>
            </a:lvl5pPr>
            <a:lvl6pPr lvl="5" rtl="0">
              <a:spcBef>
                <a:spcPts val="0"/>
              </a:spcBef>
              <a:spcAft>
                <a:spcPts val="0"/>
              </a:spcAft>
              <a:buSzPts val="1500"/>
              <a:buNone/>
              <a:defRPr/>
            </a:lvl6pPr>
            <a:lvl7pPr lvl="6" rtl="0">
              <a:spcBef>
                <a:spcPts val="0"/>
              </a:spcBef>
              <a:spcAft>
                <a:spcPts val="0"/>
              </a:spcAft>
              <a:buSzPts val="1500"/>
              <a:buNone/>
              <a:defRPr/>
            </a:lvl7pPr>
            <a:lvl8pPr lvl="7" rtl="0">
              <a:spcBef>
                <a:spcPts val="0"/>
              </a:spcBef>
              <a:spcAft>
                <a:spcPts val="0"/>
              </a:spcAft>
              <a:buSzPts val="1500"/>
              <a:buNone/>
              <a:defRPr/>
            </a:lvl8pPr>
            <a:lvl9pPr lvl="8" rtl="0">
              <a:spcBef>
                <a:spcPts val="0"/>
              </a:spcBef>
              <a:spcAft>
                <a:spcPts val="0"/>
              </a:spcAft>
              <a:buSzPts val="1500"/>
              <a:buNone/>
              <a:defRPr/>
            </a:lvl9pPr>
          </a:lstStyle>
          <a:p>
            <a:endParaRPr/>
          </a:p>
        </p:txBody>
      </p:sp>
      <p:sp>
        <p:nvSpPr>
          <p:cNvPr id="686" name="Google Shape;686;p93"/>
          <p:cNvSpPr txBox="1">
            <a:spLocks noGrp="1"/>
          </p:cNvSpPr>
          <p:nvPr>
            <p:ph type="subTitle" idx="1"/>
          </p:nvPr>
        </p:nvSpPr>
        <p:spPr>
          <a:xfrm>
            <a:off x="1524000" y="3602038"/>
            <a:ext cx="9144000" cy="1655700"/>
          </a:xfrm>
          <a:prstGeom prst="rect">
            <a:avLst/>
          </a:prstGeom>
          <a:noFill/>
          <a:ln>
            <a:noFill/>
          </a:ln>
        </p:spPr>
        <p:txBody>
          <a:bodyPr spcFirstLastPara="1" wrap="square" lIns="91425" tIns="45700" rIns="91425" bIns="45700" anchor="t" anchorCtr="0">
            <a:normAutofit/>
          </a:bodyPr>
          <a:lstStyle>
            <a:lvl1pPr lvl="0" algn="ctr" rtl="0">
              <a:lnSpc>
                <a:spcPct val="90000"/>
              </a:lnSpc>
              <a:spcBef>
                <a:spcPts val="1100"/>
              </a:spcBef>
              <a:spcAft>
                <a:spcPts val="0"/>
              </a:spcAft>
              <a:buClr>
                <a:schemeClr val="dk2"/>
              </a:buClr>
              <a:buSzPts val="2400"/>
              <a:buNone/>
              <a:defRPr sz="2400">
                <a:solidFill>
                  <a:schemeClr val="dk2"/>
                </a:solidFill>
              </a:defRPr>
            </a:lvl1pPr>
            <a:lvl2pPr lvl="1" algn="ctr" rtl="0">
              <a:lnSpc>
                <a:spcPct val="90000"/>
              </a:lnSpc>
              <a:spcBef>
                <a:spcPts val="500"/>
              </a:spcBef>
              <a:spcAft>
                <a:spcPts val="0"/>
              </a:spcAft>
              <a:buClr>
                <a:schemeClr val="dk1"/>
              </a:buClr>
              <a:buSzPts val="2000"/>
              <a:buNone/>
              <a:defRPr sz="2000"/>
            </a:lvl2pPr>
            <a:lvl3pPr lvl="2" algn="ctr" rtl="0">
              <a:lnSpc>
                <a:spcPct val="90000"/>
              </a:lnSpc>
              <a:spcBef>
                <a:spcPts val="500"/>
              </a:spcBef>
              <a:spcAft>
                <a:spcPts val="0"/>
              </a:spcAft>
              <a:buClr>
                <a:schemeClr val="dk1"/>
              </a:buClr>
              <a:buSzPts val="1900"/>
              <a:buNone/>
              <a:defRPr sz="1900"/>
            </a:lvl3pPr>
            <a:lvl4pPr lvl="3" algn="ctr" rtl="0">
              <a:lnSpc>
                <a:spcPct val="90000"/>
              </a:lnSpc>
              <a:spcBef>
                <a:spcPts val="500"/>
              </a:spcBef>
              <a:spcAft>
                <a:spcPts val="0"/>
              </a:spcAft>
              <a:buClr>
                <a:schemeClr val="dk1"/>
              </a:buClr>
              <a:buSzPts val="1600"/>
              <a:buNone/>
              <a:defRPr sz="1600"/>
            </a:lvl4pPr>
            <a:lvl5pPr lvl="4" algn="ctr" rtl="0">
              <a:lnSpc>
                <a:spcPct val="90000"/>
              </a:lnSpc>
              <a:spcBef>
                <a:spcPts val="500"/>
              </a:spcBef>
              <a:spcAft>
                <a:spcPts val="0"/>
              </a:spcAft>
              <a:buClr>
                <a:schemeClr val="dk1"/>
              </a:buClr>
              <a:buSzPts val="1600"/>
              <a:buNone/>
              <a:defRPr sz="1600"/>
            </a:lvl5pPr>
            <a:lvl6pPr lvl="5" algn="ctr" rtl="0">
              <a:lnSpc>
                <a:spcPct val="90000"/>
              </a:lnSpc>
              <a:spcBef>
                <a:spcPts val="500"/>
              </a:spcBef>
              <a:spcAft>
                <a:spcPts val="0"/>
              </a:spcAft>
              <a:buClr>
                <a:schemeClr val="dk1"/>
              </a:buClr>
              <a:buSzPts val="1600"/>
              <a:buNone/>
              <a:defRPr sz="1600"/>
            </a:lvl6pPr>
            <a:lvl7pPr lvl="6" algn="ctr" rtl="0">
              <a:lnSpc>
                <a:spcPct val="90000"/>
              </a:lnSpc>
              <a:spcBef>
                <a:spcPts val="500"/>
              </a:spcBef>
              <a:spcAft>
                <a:spcPts val="0"/>
              </a:spcAft>
              <a:buClr>
                <a:schemeClr val="dk1"/>
              </a:buClr>
              <a:buSzPts val="1600"/>
              <a:buNone/>
              <a:defRPr sz="1600"/>
            </a:lvl7pPr>
            <a:lvl8pPr lvl="7" algn="ctr" rtl="0">
              <a:lnSpc>
                <a:spcPct val="90000"/>
              </a:lnSpc>
              <a:spcBef>
                <a:spcPts val="500"/>
              </a:spcBef>
              <a:spcAft>
                <a:spcPts val="0"/>
              </a:spcAft>
              <a:buClr>
                <a:schemeClr val="dk1"/>
              </a:buClr>
              <a:buSzPts val="1600"/>
              <a:buNone/>
              <a:defRPr sz="1600"/>
            </a:lvl8pPr>
            <a:lvl9pPr lvl="8" algn="ctr" rtl="0">
              <a:lnSpc>
                <a:spcPct val="90000"/>
              </a:lnSpc>
              <a:spcBef>
                <a:spcPts val="500"/>
              </a:spcBef>
              <a:spcAft>
                <a:spcPts val="0"/>
              </a:spcAft>
              <a:buClr>
                <a:schemeClr val="dk1"/>
              </a:buClr>
              <a:buSzPts val="1600"/>
              <a:buNone/>
              <a:defRPr sz="1600"/>
            </a:lvl9pPr>
          </a:lstStyle>
          <a:p>
            <a:endParaRPr/>
          </a:p>
        </p:txBody>
      </p:sp>
      <p:pic>
        <p:nvPicPr>
          <p:cNvPr id="687" name="Google Shape;687;p93" descr="Oregon Department of Education Logo"/>
          <p:cNvPicPr preferRelativeResize="0"/>
          <p:nvPr/>
        </p:nvPicPr>
        <p:blipFill rotWithShape="1">
          <a:blip r:embed="rId3">
            <a:alphaModFix/>
          </a:blip>
          <a:srcRect/>
          <a:stretch/>
        </p:blipFill>
        <p:spPr>
          <a:xfrm>
            <a:off x="5033770" y="214049"/>
            <a:ext cx="2124458" cy="2167130"/>
          </a:xfrm>
          <a:prstGeom prst="rect">
            <a:avLst/>
          </a:prstGeom>
          <a:noFill/>
          <a:ln>
            <a:noFill/>
          </a:ln>
        </p:spPr>
      </p:pic>
      <p:sp>
        <p:nvSpPr>
          <p:cNvPr id="688" name="Google Shape;688;p93"/>
          <p:cNvSpPr txBox="1"/>
          <p:nvPr/>
        </p:nvSpPr>
        <p:spPr>
          <a:xfrm>
            <a:off x="717176" y="6188049"/>
            <a:ext cx="7647300" cy="2769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200">
                <a:solidFill>
                  <a:srgbClr val="595959"/>
                </a:solidFill>
                <a:latin typeface="Calibri"/>
                <a:ea typeface="Calibri"/>
                <a:cs typeface="Calibri"/>
                <a:sym typeface="Calibri"/>
              </a:rPr>
              <a:t>Oregon Department of Education</a:t>
            </a:r>
            <a:endParaRPr sz="1500"/>
          </a:p>
        </p:txBody>
      </p:sp>
      <p:sp>
        <p:nvSpPr>
          <p:cNvPr id="689" name="Google Shape;689;p93"/>
          <p:cNvSpPr txBox="1">
            <a:spLocks noGrp="1"/>
          </p:cNvSpPr>
          <p:nvPr>
            <p:ph type="sldNum" idx="12"/>
          </p:nvPr>
        </p:nvSpPr>
        <p:spPr>
          <a:xfrm>
            <a:off x="8610600" y="6139793"/>
            <a:ext cx="2891100" cy="365100"/>
          </a:xfrm>
          <a:prstGeom prst="rect">
            <a:avLst/>
          </a:prstGeom>
          <a:noFill/>
          <a:ln>
            <a:noFill/>
          </a:ln>
        </p:spPr>
        <p:txBody>
          <a:bodyPr spcFirstLastPara="1" wrap="square" lIns="91425" tIns="45700" rIns="91425" bIns="45700"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matchingName="Title Only">
  <p:cSld name="Title Only">
    <p:spTree>
      <p:nvGrpSpPr>
        <p:cNvPr id="1" name="Shape 84"/>
        <p:cNvGrpSpPr/>
        <p:nvPr/>
      </p:nvGrpSpPr>
      <p:grpSpPr>
        <a:xfrm>
          <a:off x="0" y="0"/>
          <a:ext cx="0" cy="0"/>
          <a:chOff x="0" y="0"/>
          <a:chExt cx="0" cy="0"/>
        </a:xfrm>
      </p:grpSpPr>
      <p:sp>
        <p:nvSpPr>
          <p:cNvPr id="85" name="Google Shape;85;p10"/>
          <p:cNvSpPr/>
          <p:nvPr/>
        </p:nvSpPr>
        <p:spPr>
          <a:xfrm>
            <a:off x="206188" y="215153"/>
            <a:ext cx="11775141" cy="6432176"/>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86" name="Google Shape;86;p10"/>
          <p:cNvSpPr txBox="1">
            <a:spLocks noGrp="1"/>
          </p:cNvSpPr>
          <p:nvPr>
            <p:ph type="dt" idx="10"/>
          </p:nvPr>
        </p:nvSpPr>
        <p:spPr>
          <a:xfrm>
            <a:off x="3854824" y="6139793"/>
            <a:ext cx="4509246"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7" name="Google Shape;87;p10"/>
          <p:cNvSpPr txBox="1">
            <a:spLocks noGrp="1"/>
          </p:cNvSpPr>
          <p:nvPr>
            <p:ph type="ftr" idx="11"/>
          </p:nvPr>
        </p:nvSpPr>
        <p:spPr>
          <a:xfrm>
            <a:off x="717176" y="6139793"/>
            <a:ext cx="2864224"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8" name="Google Shape;88;p10"/>
          <p:cNvSpPr txBox="1">
            <a:spLocks noGrp="1"/>
          </p:cNvSpPr>
          <p:nvPr>
            <p:ph type="sldNum" idx="12"/>
          </p:nvPr>
        </p:nvSpPr>
        <p:spPr>
          <a:xfrm>
            <a:off x="8610600" y="6139793"/>
            <a:ext cx="2891118"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
        <p:nvSpPr>
          <p:cNvPr id="89" name="Google Shape;89;p10"/>
          <p:cNvSpPr txBox="1">
            <a:spLocks noGrp="1"/>
          </p:cNvSpPr>
          <p:nvPr>
            <p:ph type="title"/>
          </p:nvPr>
        </p:nvSpPr>
        <p:spPr>
          <a:xfrm>
            <a:off x="717176" y="457200"/>
            <a:ext cx="10784542" cy="102646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accent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Tree>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showMasterSp="0" matchingName="Teal_2-Section Header">
  <p:cSld name="Teal_2-Section Header">
    <p:bg>
      <p:bgPr>
        <a:solidFill>
          <a:schemeClr val="dk2"/>
        </a:solidFill>
        <a:effectLst/>
      </p:bgPr>
    </p:bg>
    <p:spTree>
      <p:nvGrpSpPr>
        <p:cNvPr id="1" name="Shape 690"/>
        <p:cNvGrpSpPr/>
        <p:nvPr/>
      </p:nvGrpSpPr>
      <p:grpSpPr>
        <a:xfrm>
          <a:off x="0" y="0"/>
          <a:ext cx="0" cy="0"/>
          <a:chOff x="0" y="0"/>
          <a:chExt cx="0" cy="0"/>
        </a:xfrm>
      </p:grpSpPr>
      <p:sp>
        <p:nvSpPr>
          <p:cNvPr id="691" name="Google Shape;691;p94"/>
          <p:cNvSpPr/>
          <p:nvPr/>
        </p:nvSpPr>
        <p:spPr>
          <a:xfrm>
            <a:off x="206188" y="215153"/>
            <a:ext cx="11774700" cy="6432300"/>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900">
              <a:solidFill>
                <a:schemeClr val="lt1"/>
              </a:solidFill>
              <a:latin typeface="Calibri"/>
              <a:ea typeface="Calibri"/>
              <a:cs typeface="Calibri"/>
              <a:sym typeface="Calibri"/>
            </a:endParaRPr>
          </a:p>
        </p:txBody>
      </p:sp>
      <p:sp>
        <p:nvSpPr>
          <p:cNvPr id="692" name="Google Shape;692;p94"/>
          <p:cNvSpPr/>
          <p:nvPr/>
        </p:nvSpPr>
        <p:spPr>
          <a:xfrm>
            <a:off x="206187" y="2488757"/>
            <a:ext cx="11774700" cy="1900500"/>
          </a:xfrm>
          <a:prstGeom prst="rect">
            <a:avLst/>
          </a:prstGeom>
          <a:solidFill>
            <a:srgbClr val="E7F5F3"/>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600">
              <a:solidFill>
                <a:schemeClr val="lt1"/>
              </a:solidFill>
              <a:latin typeface="Calibri"/>
              <a:ea typeface="Calibri"/>
              <a:cs typeface="Calibri"/>
              <a:sym typeface="Calibri"/>
            </a:endParaRPr>
          </a:p>
        </p:txBody>
      </p:sp>
      <p:sp>
        <p:nvSpPr>
          <p:cNvPr id="693" name="Google Shape;693;p94"/>
          <p:cNvSpPr txBox="1">
            <a:spLocks noGrp="1"/>
          </p:cNvSpPr>
          <p:nvPr>
            <p:ph type="ctrTitle"/>
          </p:nvPr>
        </p:nvSpPr>
        <p:spPr>
          <a:xfrm>
            <a:off x="717177" y="2488757"/>
            <a:ext cx="10784400" cy="1900500"/>
          </a:xfrm>
          <a:prstGeom prst="rect">
            <a:avLst/>
          </a:prstGeom>
          <a:noFill/>
          <a:ln>
            <a:noFill/>
          </a:ln>
        </p:spPr>
        <p:txBody>
          <a:bodyPr spcFirstLastPara="1" wrap="square" lIns="91425" tIns="45700" rIns="91425" bIns="45700" anchor="ctr" anchorCtr="0">
            <a:noAutofit/>
          </a:bodyPr>
          <a:lstStyle>
            <a:lvl1pPr lvl="0" algn="ctr" rtl="0">
              <a:lnSpc>
                <a:spcPct val="90000"/>
              </a:lnSpc>
              <a:spcBef>
                <a:spcPts val="0"/>
              </a:spcBef>
              <a:spcAft>
                <a:spcPts val="0"/>
              </a:spcAft>
              <a:buClr>
                <a:schemeClr val="dk2"/>
              </a:buClr>
              <a:buSzPts val="6800"/>
              <a:buFont typeface="Calibri"/>
              <a:buNone/>
              <a:defRPr sz="6800">
                <a:solidFill>
                  <a:schemeClr val="dk2"/>
                </a:solidFill>
              </a:defRPr>
            </a:lvl1pPr>
            <a:lvl2pPr lvl="1" rtl="0">
              <a:spcBef>
                <a:spcPts val="0"/>
              </a:spcBef>
              <a:spcAft>
                <a:spcPts val="0"/>
              </a:spcAft>
              <a:buSzPts val="1500"/>
              <a:buNone/>
              <a:defRPr/>
            </a:lvl2pPr>
            <a:lvl3pPr lvl="2" rtl="0">
              <a:spcBef>
                <a:spcPts val="0"/>
              </a:spcBef>
              <a:spcAft>
                <a:spcPts val="0"/>
              </a:spcAft>
              <a:buSzPts val="1500"/>
              <a:buNone/>
              <a:defRPr/>
            </a:lvl3pPr>
            <a:lvl4pPr lvl="3" rtl="0">
              <a:spcBef>
                <a:spcPts val="0"/>
              </a:spcBef>
              <a:spcAft>
                <a:spcPts val="0"/>
              </a:spcAft>
              <a:buSzPts val="1500"/>
              <a:buNone/>
              <a:defRPr/>
            </a:lvl4pPr>
            <a:lvl5pPr lvl="4" rtl="0">
              <a:spcBef>
                <a:spcPts val="0"/>
              </a:spcBef>
              <a:spcAft>
                <a:spcPts val="0"/>
              </a:spcAft>
              <a:buSzPts val="1500"/>
              <a:buNone/>
              <a:defRPr/>
            </a:lvl5pPr>
            <a:lvl6pPr lvl="5" rtl="0">
              <a:spcBef>
                <a:spcPts val="0"/>
              </a:spcBef>
              <a:spcAft>
                <a:spcPts val="0"/>
              </a:spcAft>
              <a:buSzPts val="1500"/>
              <a:buNone/>
              <a:defRPr/>
            </a:lvl6pPr>
            <a:lvl7pPr lvl="6" rtl="0">
              <a:spcBef>
                <a:spcPts val="0"/>
              </a:spcBef>
              <a:spcAft>
                <a:spcPts val="0"/>
              </a:spcAft>
              <a:buSzPts val="1500"/>
              <a:buNone/>
              <a:defRPr/>
            </a:lvl7pPr>
            <a:lvl8pPr lvl="7" rtl="0">
              <a:spcBef>
                <a:spcPts val="0"/>
              </a:spcBef>
              <a:spcAft>
                <a:spcPts val="0"/>
              </a:spcAft>
              <a:buSzPts val="1500"/>
              <a:buNone/>
              <a:defRPr/>
            </a:lvl8pPr>
            <a:lvl9pPr lvl="8" rtl="0">
              <a:spcBef>
                <a:spcPts val="0"/>
              </a:spcBef>
              <a:spcAft>
                <a:spcPts val="0"/>
              </a:spcAft>
              <a:buSzPts val="1500"/>
              <a:buNone/>
              <a:defRPr/>
            </a:lvl9pPr>
          </a:lstStyle>
          <a:p>
            <a:endParaRPr/>
          </a:p>
        </p:txBody>
      </p:sp>
      <p:pic>
        <p:nvPicPr>
          <p:cNvPr id="694" name="Google Shape;694;p94" descr="Oregon Department of Education Logo"/>
          <p:cNvPicPr preferRelativeResize="0"/>
          <p:nvPr/>
        </p:nvPicPr>
        <p:blipFill rotWithShape="1">
          <a:blip r:embed="rId2">
            <a:alphaModFix/>
          </a:blip>
          <a:srcRect/>
          <a:stretch/>
        </p:blipFill>
        <p:spPr>
          <a:xfrm>
            <a:off x="5033770" y="214049"/>
            <a:ext cx="2124458" cy="2167130"/>
          </a:xfrm>
          <a:prstGeom prst="rect">
            <a:avLst/>
          </a:prstGeom>
          <a:noFill/>
          <a:ln>
            <a:noFill/>
          </a:ln>
        </p:spPr>
      </p:pic>
      <p:sp>
        <p:nvSpPr>
          <p:cNvPr id="695" name="Google Shape;695;p94"/>
          <p:cNvSpPr txBox="1"/>
          <p:nvPr/>
        </p:nvSpPr>
        <p:spPr>
          <a:xfrm>
            <a:off x="717176" y="6188049"/>
            <a:ext cx="7647300" cy="2769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200">
                <a:solidFill>
                  <a:srgbClr val="595959"/>
                </a:solidFill>
                <a:latin typeface="Calibri"/>
                <a:ea typeface="Calibri"/>
                <a:cs typeface="Calibri"/>
                <a:sym typeface="Calibri"/>
              </a:rPr>
              <a:t>Oregon Department of Education</a:t>
            </a:r>
            <a:endParaRPr sz="1500"/>
          </a:p>
        </p:txBody>
      </p:sp>
      <p:sp>
        <p:nvSpPr>
          <p:cNvPr id="696" name="Google Shape;696;p94"/>
          <p:cNvSpPr txBox="1">
            <a:spLocks noGrp="1"/>
          </p:cNvSpPr>
          <p:nvPr>
            <p:ph type="sldNum" idx="12"/>
          </p:nvPr>
        </p:nvSpPr>
        <p:spPr>
          <a:xfrm>
            <a:off x="8610600" y="6139793"/>
            <a:ext cx="2891100" cy="365100"/>
          </a:xfrm>
          <a:prstGeom prst="rect">
            <a:avLst/>
          </a:prstGeom>
          <a:noFill/>
          <a:ln>
            <a:noFill/>
          </a:ln>
        </p:spPr>
        <p:txBody>
          <a:bodyPr spcFirstLastPara="1" wrap="square" lIns="91425" tIns="45700" rIns="91425" bIns="45700"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showMasterSp="0" matchingName="Teal_3-Title Bar and Content">
  <p:cSld name="Teal_3-Title Bar and Content">
    <p:bg>
      <p:bgPr>
        <a:solidFill>
          <a:schemeClr val="dk2"/>
        </a:solidFill>
        <a:effectLst/>
      </p:bgPr>
    </p:bg>
    <p:spTree>
      <p:nvGrpSpPr>
        <p:cNvPr id="1" name="Shape 697"/>
        <p:cNvGrpSpPr/>
        <p:nvPr/>
      </p:nvGrpSpPr>
      <p:grpSpPr>
        <a:xfrm>
          <a:off x="0" y="0"/>
          <a:ext cx="0" cy="0"/>
          <a:chOff x="0" y="0"/>
          <a:chExt cx="0" cy="0"/>
        </a:xfrm>
      </p:grpSpPr>
      <p:sp>
        <p:nvSpPr>
          <p:cNvPr id="698" name="Google Shape;698;p95"/>
          <p:cNvSpPr/>
          <p:nvPr/>
        </p:nvSpPr>
        <p:spPr>
          <a:xfrm>
            <a:off x="206188" y="215153"/>
            <a:ext cx="11774700" cy="6432300"/>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900">
              <a:solidFill>
                <a:schemeClr val="lt1"/>
              </a:solidFill>
              <a:latin typeface="Calibri"/>
              <a:ea typeface="Calibri"/>
              <a:cs typeface="Calibri"/>
              <a:sym typeface="Calibri"/>
            </a:endParaRPr>
          </a:p>
        </p:txBody>
      </p:sp>
      <p:sp>
        <p:nvSpPr>
          <p:cNvPr id="699" name="Google Shape;699;p95"/>
          <p:cNvSpPr/>
          <p:nvPr/>
        </p:nvSpPr>
        <p:spPr>
          <a:xfrm>
            <a:off x="206188" y="215153"/>
            <a:ext cx="11774700" cy="1397700"/>
          </a:xfrm>
          <a:prstGeom prst="rect">
            <a:avLst/>
          </a:prstGeom>
          <a:solidFill>
            <a:srgbClr val="E7F5F3"/>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900">
              <a:solidFill>
                <a:schemeClr val="lt1"/>
              </a:solidFill>
              <a:latin typeface="Calibri"/>
              <a:ea typeface="Calibri"/>
              <a:cs typeface="Calibri"/>
              <a:sym typeface="Calibri"/>
            </a:endParaRPr>
          </a:p>
        </p:txBody>
      </p:sp>
      <p:sp>
        <p:nvSpPr>
          <p:cNvPr id="700" name="Google Shape;700;p95"/>
          <p:cNvSpPr txBox="1">
            <a:spLocks noGrp="1"/>
          </p:cNvSpPr>
          <p:nvPr>
            <p:ph type="body" idx="1"/>
          </p:nvPr>
        </p:nvSpPr>
        <p:spPr>
          <a:xfrm>
            <a:off x="717176" y="1825625"/>
            <a:ext cx="10784400" cy="4109100"/>
          </a:xfrm>
          <a:prstGeom prst="rect">
            <a:avLst/>
          </a:prstGeom>
          <a:noFill/>
          <a:ln>
            <a:noFill/>
          </a:ln>
        </p:spPr>
        <p:txBody>
          <a:bodyPr spcFirstLastPara="1" wrap="square" lIns="91425" tIns="45700" rIns="91425" bIns="45700" anchor="t" anchorCtr="0">
            <a:normAutofit/>
          </a:bodyPr>
          <a:lstStyle>
            <a:lvl1pPr marL="457200" lvl="0" indent="-349250" algn="l" rtl="0">
              <a:lnSpc>
                <a:spcPct val="90000"/>
              </a:lnSpc>
              <a:spcBef>
                <a:spcPts val="1100"/>
              </a:spcBef>
              <a:spcAft>
                <a:spcPts val="0"/>
              </a:spcAft>
              <a:buClr>
                <a:schemeClr val="dk1"/>
              </a:buClr>
              <a:buSzPts val="1900"/>
              <a:buChar char="•"/>
              <a:defRPr/>
            </a:lvl1pPr>
            <a:lvl2pPr marL="914400" lvl="1" indent="-349250" algn="l" rtl="0">
              <a:lnSpc>
                <a:spcPct val="90000"/>
              </a:lnSpc>
              <a:spcBef>
                <a:spcPts val="500"/>
              </a:spcBef>
              <a:spcAft>
                <a:spcPts val="0"/>
              </a:spcAft>
              <a:buClr>
                <a:schemeClr val="dk1"/>
              </a:buClr>
              <a:buSzPts val="1900"/>
              <a:buChar char="•"/>
              <a:defRPr/>
            </a:lvl2pPr>
            <a:lvl3pPr marL="1371600" lvl="2" indent="-349250" algn="l" rtl="0">
              <a:lnSpc>
                <a:spcPct val="90000"/>
              </a:lnSpc>
              <a:spcBef>
                <a:spcPts val="500"/>
              </a:spcBef>
              <a:spcAft>
                <a:spcPts val="0"/>
              </a:spcAft>
              <a:buClr>
                <a:schemeClr val="dk1"/>
              </a:buClr>
              <a:buSzPts val="1900"/>
              <a:buChar char="•"/>
              <a:defRPr/>
            </a:lvl3pPr>
            <a:lvl4pPr marL="1828800" lvl="3" indent="-349250" algn="l" rtl="0">
              <a:lnSpc>
                <a:spcPct val="90000"/>
              </a:lnSpc>
              <a:spcBef>
                <a:spcPts val="500"/>
              </a:spcBef>
              <a:spcAft>
                <a:spcPts val="0"/>
              </a:spcAft>
              <a:buClr>
                <a:schemeClr val="dk1"/>
              </a:buClr>
              <a:buSzPts val="1900"/>
              <a:buChar char="•"/>
              <a:defRPr/>
            </a:lvl4pPr>
            <a:lvl5pPr marL="2286000" lvl="4" indent="-349250" algn="l" rtl="0">
              <a:lnSpc>
                <a:spcPct val="90000"/>
              </a:lnSpc>
              <a:spcBef>
                <a:spcPts val="500"/>
              </a:spcBef>
              <a:spcAft>
                <a:spcPts val="0"/>
              </a:spcAft>
              <a:buClr>
                <a:schemeClr val="dk1"/>
              </a:buClr>
              <a:buSzPts val="1900"/>
              <a:buChar char="•"/>
              <a:defRPr/>
            </a:lvl5pPr>
            <a:lvl6pPr marL="2743200" lvl="5" indent="-349250" algn="l" rtl="0">
              <a:lnSpc>
                <a:spcPct val="90000"/>
              </a:lnSpc>
              <a:spcBef>
                <a:spcPts val="500"/>
              </a:spcBef>
              <a:spcAft>
                <a:spcPts val="0"/>
              </a:spcAft>
              <a:buClr>
                <a:schemeClr val="dk1"/>
              </a:buClr>
              <a:buSzPts val="1900"/>
              <a:buChar char="•"/>
              <a:defRPr/>
            </a:lvl6pPr>
            <a:lvl7pPr marL="3200400" lvl="6" indent="-349250" algn="l" rtl="0">
              <a:lnSpc>
                <a:spcPct val="90000"/>
              </a:lnSpc>
              <a:spcBef>
                <a:spcPts val="500"/>
              </a:spcBef>
              <a:spcAft>
                <a:spcPts val="0"/>
              </a:spcAft>
              <a:buClr>
                <a:schemeClr val="dk1"/>
              </a:buClr>
              <a:buSzPts val="1900"/>
              <a:buChar char="•"/>
              <a:defRPr/>
            </a:lvl7pPr>
            <a:lvl8pPr marL="3657600" lvl="7" indent="-349250" algn="l" rtl="0">
              <a:lnSpc>
                <a:spcPct val="90000"/>
              </a:lnSpc>
              <a:spcBef>
                <a:spcPts val="500"/>
              </a:spcBef>
              <a:spcAft>
                <a:spcPts val="0"/>
              </a:spcAft>
              <a:buClr>
                <a:schemeClr val="dk1"/>
              </a:buClr>
              <a:buSzPts val="1900"/>
              <a:buChar char="•"/>
              <a:defRPr/>
            </a:lvl8pPr>
            <a:lvl9pPr marL="4114800" lvl="8" indent="-349250" algn="l" rtl="0">
              <a:lnSpc>
                <a:spcPct val="90000"/>
              </a:lnSpc>
              <a:spcBef>
                <a:spcPts val="500"/>
              </a:spcBef>
              <a:spcAft>
                <a:spcPts val="0"/>
              </a:spcAft>
              <a:buClr>
                <a:schemeClr val="dk1"/>
              </a:buClr>
              <a:buSzPts val="1900"/>
              <a:buChar char="•"/>
              <a:defRPr/>
            </a:lvl9pPr>
          </a:lstStyle>
          <a:p>
            <a:endParaRPr/>
          </a:p>
        </p:txBody>
      </p:sp>
      <p:sp>
        <p:nvSpPr>
          <p:cNvPr id="701" name="Google Shape;701;p95"/>
          <p:cNvSpPr txBox="1">
            <a:spLocks noGrp="1"/>
          </p:cNvSpPr>
          <p:nvPr>
            <p:ph type="title"/>
          </p:nvPr>
        </p:nvSpPr>
        <p:spPr>
          <a:xfrm>
            <a:off x="717176" y="457200"/>
            <a:ext cx="10784400" cy="1026900"/>
          </a:xfrm>
          <a:prstGeom prst="rect">
            <a:avLst/>
          </a:prstGeom>
          <a:noFill/>
          <a:ln>
            <a:noFill/>
          </a:ln>
        </p:spPr>
        <p:txBody>
          <a:bodyPr spcFirstLastPara="1" wrap="square" lIns="91425" tIns="45700" rIns="91425" bIns="45700" anchor="b" anchorCtr="0">
            <a:normAutofit/>
          </a:bodyPr>
          <a:lstStyle>
            <a:lvl1pPr lvl="0" algn="l" rtl="0">
              <a:lnSpc>
                <a:spcPct val="90000"/>
              </a:lnSpc>
              <a:spcBef>
                <a:spcPts val="0"/>
              </a:spcBef>
              <a:spcAft>
                <a:spcPts val="0"/>
              </a:spcAft>
              <a:buClr>
                <a:schemeClr val="dk2"/>
              </a:buClr>
              <a:buSzPts val="4400"/>
              <a:buFont typeface="Calibri"/>
              <a:buNone/>
              <a:defRPr>
                <a:solidFill>
                  <a:schemeClr val="dk2"/>
                </a:solidFill>
              </a:defRPr>
            </a:lvl1pPr>
            <a:lvl2pPr lvl="1" rtl="0">
              <a:spcBef>
                <a:spcPts val="0"/>
              </a:spcBef>
              <a:spcAft>
                <a:spcPts val="0"/>
              </a:spcAft>
              <a:buSzPts val="1500"/>
              <a:buNone/>
              <a:defRPr/>
            </a:lvl2pPr>
            <a:lvl3pPr lvl="2" rtl="0">
              <a:spcBef>
                <a:spcPts val="0"/>
              </a:spcBef>
              <a:spcAft>
                <a:spcPts val="0"/>
              </a:spcAft>
              <a:buSzPts val="1500"/>
              <a:buNone/>
              <a:defRPr/>
            </a:lvl3pPr>
            <a:lvl4pPr lvl="3" rtl="0">
              <a:spcBef>
                <a:spcPts val="0"/>
              </a:spcBef>
              <a:spcAft>
                <a:spcPts val="0"/>
              </a:spcAft>
              <a:buSzPts val="1500"/>
              <a:buNone/>
              <a:defRPr/>
            </a:lvl4pPr>
            <a:lvl5pPr lvl="4" rtl="0">
              <a:spcBef>
                <a:spcPts val="0"/>
              </a:spcBef>
              <a:spcAft>
                <a:spcPts val="0"/>
              </a:spcAft>
              <a:buSzPts val="1500"/>
              <a:buNone/>
              <a:defRPr/>
            </a:lvl5pPr>
            <a:lvl6pPr lvl="5" rtl="0">
              <a:spcBef>
                <a:spcPts val="0"/>
              </a:spcBef>
              <a:spcAft>
                <a:spcPts val="0"/>
              </a:spcAft>
              <a:buSzPts val="1500"/>
              <a:buNone/>
              <a:defRPr/>
            </a:lvl6pPr>
            <a:lvl7pPr lvl="6" rtl="0">
              <a:spcBef>
                <a:spcPts val="0"/>
              </a:spcBef>
              <a:spcAft>
                <a:spcPts val="0"/>
              </a:spcAft>
              <a:buSzPts val="1500"/>
              <a:buNone/>
              <a:defRPr/>
            </a:lvl7pPr>
            <a:lvl8pPr lvl="7" rtl="0">
              <a:spcBef>
                <a:spcPts val="0"/>
              </a:spcBef>
              <a:spcAft>
                <a:spcPts val="0"/>
              </a:spcAft>
              <a:buSzPts val="1500"/>
              <a:buNone/>
              <a:defRPr/>
            </a:lvl8pPr>
            <a:lvl9pPr lvl="8" rtl="0">
              <a:spcBef>
                <a:spcPts val="0"/>
              </a:spcBef>
              <a:spcAft>
                <a:spcPts val="0"/>
              </a:spcAft>
              <a:buSzPts val="1500"/>
              <a:buNone/>
              <a:defRPr/>
            </a:lvl9pPr>
          </a:lstStyle>
          <a:p>
            <a:endParaRPr/>
          </a:p>
        </p:txBody>
      </p:sp>
      <p:sp>
        <p:nvSpPr>
          <p:cNvPr id="702" name="Google Shape;702;p95"/>
          <p:cNvSpPr txBox="1"/>
          <p:nvPr/>
        </p:nvSpPr>
        <p:spPr>
          <a:xfrm>
            <a:off x="717176" y="6188049"/>
            <a:ext cx="7647300" cy="2769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200">
                <a:solidFill>
                  <a:srgbClr val="595959"/>
                </a:solidFill>
                <a:latin typeface="Calibri"/>
                <a:ea typeface="Calibri"/>
                <a:cs typeface="Calibri"/>
                <a:sym typeface="Calibri"/>
              </a:rPr>
              <a:t>Oregon Department of Education</a:t>
            </a:r>
            <a:endParaRPr sz="1500"/>
          </a:p>
        </p:txBody>
      </p:sp>
      <p:sp>
        <p:nvSpPr>
          <p:cNvPr id="703" name="Google Shape;703;p95"/>
          <p:cNvSpPr txBox="1">
            <a:spLocks noGrp="1"/>
          </p:cNvSpPr>
          <p:nvPr>
            <p:ph type="sldNum" idx="12"/>
          </p:nvPr>
        </p:nvSpPr>
        <p:spPr>
          <a:xfrm>
            <a:off x="8610600" y="6139793"/>
            <a:ext cx="2891100" cy="365100"/>
          </a:xfrm>
          <a:prstGeom prst="rect">
            <a:avLst/>
          </a:prstGeom>
          <a:noFill/>
          <a:ln>
            <a:noFill/>
          </a:ln>
        </p:spPr>
        <p:txBody>
          <a:bodyPr spcFirstLastPara="1" wrap="square" lIns="91425" tIns="45700" rIns="91425" bIns="45700"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showMasterSp="0" matchingName="Teal_4-Content with Caption">
  <p:cSld name="Teal_4-Content with Caption">
    <p:bg>
      <p:bgPr>
        <a:solidFill>
          <a:schemeClr val="dk2"/>
        </a:solidFill>
        <a:effectLst/>
      </p:bgPr>
    </p:bg>
    <p:spTree>
      <p:nvGrpSpPr>
        <p:cNvPr id="1" name="Shape 704"/>
        <p:cNvGrpSpPr/>
        <p:nvPr/>
      </p:nvGrpSpPr>
      <p:grpSpPr>
        <a:xfrm>
          <a:off x="0" y="0"/>
          <a:ext cx="0" cy="0"/>
          <a:chOff x="0" y="0"/>
          <a:chExt cx="0" cy="0"/>
        </a:xfrm>
      </p:grpSpPr>
      <p:sp>
        <p:nvSpPr>
          <p:cNvPr id="705" name="Google Shape;705;p96"/>
          <p:cNvSpPr/>
          <p:nvPr/>
        </p:nvSpPr>
        <p:spPr>
          <a:xfrm>
            <a:off x="206188" y="215153"/>
            <a:ext cx="11774700" cy="6432300"/>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900">
              <a:solidFill>
                <a:schemeClr val="lt1"/>
              </a:solidFill>
              <a:latin typeface="Calibri"/>
              <a:ea typeface="Calibri"/>
              <a:cs typeface="Calibri"/>
              <a:sym typeface="Calibri"/>
            </a:endParaRPr>
          </a:p>
        </p:txBody>
      </p:sp>
      <p:sp>
        <p:nvSpPr>
          <p:cNvPr id="706" name="Google Shape;706;p96"/>
          <p:cNvSpPr/>
          <p:nvPr/>
        </p:nvSpPr>
        <p:spPr>
          <a:xfrm>
            <a:off x="206189" y="215153"/>
            <a:ext cx="4730400" cy="6432300"/>
          </a:xfrm>
          <a:prstGeom prst="rect">
            <a:avLst/>
          </a:prstGeom>
          <a:solidFill>
            <a:srgbClr val="E7F5F3"/>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900">
              <a:solidFill>
                <a:schemeClr val="lt1"/>
              </a:solidFill>
              <a:latin typeface="Calibri"/>
              <a:ea typeface="Calibri"/>
              <a:cs typeface="Calibri"/>
              <a:sym typeface="Calibri"/>
            </a:endParaRPr>
          </a:p>
        </p:txBody>
      </p:sp>
      <p:sp>
        <p:nvSpPr>
          <p:cNvPr id="707" name="Google Shape;707;p96"/>
          <p:cNvSpPr txBox="1">
            <a:spLocks noGrp="1"/>
          </p:cNvSpPr>
          <p:nvPr>
            <p:ph type="title"/>
          </p:nvPr>
        </p:nvSpPr>
        <p:spPr>
          <a:xfrm>
            <a:off x="717177" y="779646"/>
            <a:ext cx="3932100" cy="2529900"/>
          </a:xfrm>
          <a:prstGeom prst="rect">
            <a:avLst/>
          </a:prstGeom>
          <a:noFill/>
          <a:ln>
            <a:noFill/>
          </a:ln>
        </p:spPr>
        <p:txBody>
          <a:bodyPr spcFirstLastPara="1" wrap="square" lIns="91425" tIns="45700" rIns="91425" bIns="45700" anchor="t" anchorCtr="0">
            <a:normAutofit/>
          </a:bodyPr>
          <a:lstStyle>
            <a:lvl1pPr lvl="0" algn="l" rtl="0">
              <a:lnSpc>
                <a:spcPct val="90000"/>
              </a:lnSpc>
              <a:spcBef>
                <a:spcPts val="0"/>
              </a:spcBef>
              <a:spcAft>
                <a:spcPts val="0"/>
              </a:spcAft>
              <a:buClr>
                <a:schemeClr val="dk2"/>
              </a:buClr>
              <a:buSzPts val="4400"/>
              <a:buFont typeface="Calibri"/>
              <a:buNone/>
              <a:defRPr sz="4400">
                <a:solidFill>
                  <a:schemeClr val="dk2"/>
                </a:solidFill>
              </a:defRPr>
            </a:lvl1pPr>
            <a:lvl2pPr lvl="1" rtl="0">
              <a:spcBef>
                <a:spcPts val="0"/>
              </a:spcBef>
              <a:spcAft>
                <a:spcPts val="0"/>
              </a:spcAft>
              <a:buSzPts val="1500"/>
              <a:buNone/>
              <a:defRPr/>
            </a:lvl2pPr>
            <a:lvl3pPr lvl="2" rtl="0">
              <a:spcBef>
                <a:spcPts val="0"/>
              </a:spcBef>
              <a:spcAft>
                <a:spcPts val="0"/>
              </a:spcAft>
              <a:buSzPts val="1500"/>
              <a:buNone/>
              <a:defRPr/>
            </a:lvl3pPr>
            <a:lvl4pPr lvl="3" rtl="0">
              <a:spcBef>
                <a:spcPts val="0"/>
              </a:spcBef>
              <a:spcAft>
                <a:spcPts val="0"/>
              </a:spcAft>
              <a:buSzPts val="1500"/>
              <a:buNone/>
              <a:defRPr/>
            </a:lvl4pPr>
            <a:lvl5pPr lvl="4" rtl="0">
              <a:spcBef>
                <a:spcPts val="0"/>
              </a:spcBef>
              <a:spcAft>
                <a:spcPts val="0"/>
              </a:spcAft>
              <a:buSzPts val="1500"/>
              <a:buNone/>
              <a:defRPr/>
            </a:lvl5pPr>
            <a:lvl6pPr lvl="5" rtl="0">
              <a:spcBef>
                <a:spcPts val="0"/>
              </a:spcBef>
              <a:spcAft>
                <a:spcPts val="0"/>
              </a:spcAft>
              <a:buSzPts val="1500"/>
              <a:buNone/>
              <a:defRPr/>
            </a:lvl6pPr>
            <a:lvl7pPr lvl="6" rtl="0">
              <a:spcBef>
                <a:spcPts val="0"/>
              </a:spcBef>
              <a:spcAft>
                <a:spcPts val="0"/>
              </a:spcAft>
              <a:buSzPts val="1500"/>
              <a:buNone/>
              <a:defRPr/>
            </a:lvl7pPr>
            <a:lvl8pPr lvl="7" rtl="0">
              <a:spcBef>
                <a:spcPts val="0"/>
              </a:spcBef>
              <a:spcAft>
                <a:spcPts val="0"/>
              </a:spcAft>
              <a:buSzPts val="1500"/>
              <a:buNone/>
              <a:defRPr/>
            </a:lvl8pPr>
            <a:lvl9pPr lvl="8" rtl="0">
              <a:spcBef>
                <a:spcPts val="0"/>
              </a:spcBef>
              <a:spcAft>
                <a:spcPts val="0"/>
              </a:spcAft>
              <a:buSzPts val="1500"/>
              <a:buNone/>
              <a:defRPr/>
            </a:lvl9pPr>
          </a:lstStyle>
          <a:p>
            <a:endParaRPr/>
          </a:p>
        </p:txBody>
      </p:sp>
      <p:sp>
        <p:nvSpPr>
          <p:cNvPr id="708" name="Google Shape;708;p96"/>
          <p:cNvSpPr txBox="1">
            <a:spLocks noGrp="1"/>
          </p:cNvSpPr>
          <p:nvPr>
            <p:ph type="body" idx="1"/>
          </p:nvPr>
        </p:nvSpPr>
        <p:spPr>
          <a:xfrm>
            <a:off x="5183188" y="779647"/>
            <a:ext cx="6172500" cy="5081700"/>
          </a:xfrm>
          <a:prstGeom prst="rect">
            <a:avLst/>
          </a:prstGeom>
          <a:noFill/>
          <a:ln>
            <a:noFill/>
          </a:ln>
        </p:spPr>
        <p:txBody>
          <a:bodyPr spcFirstLastPara="1" wrap="square" lIns="91425" tIns="45700" rIns="91425" bIns="45700" anchor="t" anchorCtr="0">
            <a:normAutofit/>
          </a:bodyPr>
          <a:lstStyle>
            <a:lvl1pPr marL="457200" lvl="0" indent="-381000" algn="l" rtl="0">
              <a:lnSpc>
                <a:spcPct val="90000"/>
              </a:lnSpc>
              <a:spcBef>
                <a:spcPts val="1100"/>
              </a:spcBef>
              <a:spcAft>
                <a:spcPts val="0"/>
              </a:spcAft>
              <a:buClr>
                <a:schemeClr val="dk1"/>
              </a:buClr>
              <a:buSzPts val="2400"/>
              <a:buChar char="•"/>
              <a:defRPr sz="2400"/>
            </a:lvl1pPr>
            <a:lvl2pPr marL="914400" lvl="1" indent="-381000" algn="l" rtl="0">
              <a:lnSpc>
                <a:spcPct val="90000"/>
              </a:lnSpc>
              <a:spcBef>
                <a:spcPts val="500"/>
              </a:spcBef>
              <a:spcAft>
                <a:spcPts val="0"/>
              </a:spcAft>
              <a:buClr>
                <a:schemeClr val="dk1"/>
              </a:buClr>
              <a:buSzPts val="2400"/>
              <a:buChar char="•"/>
              <a:defRPr sz="2400"/>
            </a:lvl2pPr>
            <a:lvl3pPr marL="1371600" lvl="2" indent="-381000" algn="l" rtl="0">
              <a:lnSpc>
                <a:spcPct val="90000"/>
              </a:lnSpc>
              <a:spcBef>
                <a:spcPts val="500"/>
              </a:spcBef>
              <a:spcAft>
                <a:spcPts val="0"/>
              </a:spcAft>
              <a:buClr>
                <a:schemeClr val="dk1"/>
              </a:buClr>
              <a:buSzPts val="2400"/>
              <a:buChar char="•"/>
              <a:defRPr sz="2400"/>
            </a:lvl3pPr>
            <a:lvl4pPr marL="1828800" lvl="3" indent="-381000" algn="l" rtl="0">
              <a:lnSpc>
                <a:spcPct val="90000"/>
              </a:lnSpc>
              <a:spcBef>
                <a:spcPts val="500"/>
              </a:spcBef>
              <a:spcAft>
                <a:spcPts val="0"/>
              </a:spcAft>
              <a:buClr>
                <a:schemeClr val="dk1"/>
              </a:buClr>
              <a:buSzPts val="2400"/>
              <a:buChar char="•"/>
              <a:defRPr sz="2400"/>
            </a:lvl4pPr>
            <a:lvl5pPr marL="2286000" lvl="4" indent="-381000" algn="l" rtl="0">
              <a:lnSpc>
                <a:spcPct val="90000"/>
              </a:lnSpc>
              <a:spcBef>
                <a:spcPts val="500"/>
              </a:spcBef>
              <a:spcAft>
                <a:spcPts val="0"/>
              </a:spcAft>
              <a:buClr>
                <a:schemeClr val="dk1"/>
              </a:buClr>
              <a:buSzPts val="2400"/>
              <a:buChar char="•"/>
              <a:defRPr sz="2400"/>
            </a:lvl5pPr>
            <a:lvl6pPr marL="2743200" lvl="5" indent="-355600" algn="l" rtl="0">
              <a:lnSpc>
                <a:spcPct val="90000"/>
              </a:lnSpc>
              <a:spcBef>
                <a:spcPts val="500"/>
              </a:spcBef>
              <a:spcAft>
                <a:spcPts val="0"/>
              </a:spcAft>
              <a:buClr>
                <a:schemeClr val="dk1"/>
              </a:buClr>
              <a:buSzPts val="2000"/>
              <a:buChar char="•"/>
              <a:defRPr sz="2000"/>
            </a:lvl6pPr>
            <a:lvl7pPr marL="3200400" lvl="6" indent="-355600" algn="l" rtl="0">
              <a:lnSpc>
                <a:spcPct val="90000"/>
              </a:lnSpc>
              <a:spcBef>
                <a:spcPts val="500"/>
              </a:spcBef>
              <a:spcAft>
                <a:spcPts val="0"/>
              </a:spcAft>
              <a:buClr>
                <a:schemeClr val="dk1"/>
              </a:buClr>
              <a:buSzPts val="2000"/>
              <a:buChar char="•"/>
              <a:defRPr sz="2000"/>
            </a:lvl7pPr>
            <a:lvl8pPr marL="3657600" lvl="7" indent="-355600" algn="l" rtl="0">
              <a:lnSpc>
                <a:spcPct val="90000"/>
              </a:lnSpc>
              <a:spcBef>
                <a:spcPts val="500"/>
              </a:spcBef>
              <a:spcAft>
                <a:spcPts val="0"/>
              </a:spcAft>
              <a:buClr>
                <a:schemeClr val="dk1"/>
              </a:buClr>
              <a:buSzPts val="2000"/>
              <a:buChar char="•"/>
              <a:defRPr sz="2000"/>
            </a:lvl8pPr>
            <a:lvl9pPr marL="4114800" lvl="8" indent="-355600" algn="l" rtl="0">
              <a:lnSpc>
                <a:spcPct val="90000"/>
              </a:lnSpc>
              <a:spcBef>
                <a:spcPts val="500"/>
              </a:spcBef>
              <a:spcAft>
                <a:spcPts val="0"/>
              </a:spcAft>
              <a:buClr>
                <a:schemeClr val="dk1"/>
              </a:buClr>
              <a:buSzPts val="2000"/>
              <a:buChar char="•"/>
              <a:defRPr sz="2000"/>
            </a:lvl9pPr>
          </a:lstStyle>
          <a:p>
            <a:endParaRPr/>
          </a:p>
        </p:txBody>
      </p:sp>
      <p:sp>
        <p:nvSpPr>
          <p:cNvPr id="709" name="Google Shape;709;p96"/>
          <p:cNvSpPr>
            <a:spLocks noGrp="1"/>
          </p:cNvSpPr>
          <p:nvPr>
            <p:ph type="pic" idx="2"/>
          </p:nvPr>
        </p:nvSpPr>
        <p:spPr>
          <a:xfrm>
            <a:off x="717177" y="3540125"/>
            <a:ext cx="3932100" cy="2320800"/>
          </a:xfrm>
          <a:prstGeom prst="rect">
            <a:avLst/>
          </a:prstGeom>
          <a:noFill/>
          <a:ln>
            <a:noFill/>
          </a:ln>
        </p:spPr>
      </p:sp>
      <p:sp>
        <p:nvSpPr>
          <p:cNvPr id="710" name="Google Shape;710;p96"/>
          <p:cNvSpPr txBox="1"/>
          <p:nvPr/>
        </p:nvSpPr>
        <p:spPr>
          <a:xfrm>
            <a:off x="717176" y="6188049"/>
            <a:ext cx="7647300" cy="2769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200">
                <a:solidFill>
                  <a:srgbClr val="595959"/>
                </a:solidFill>
                <a:latin typeface="Calibri"/>
                <a:ea typeface="Calibri"/>
                <a:cs typeface="Calibri"/>
                <a:sym typeface="Calibri"/>
              </a:rPr>
              <a:t>Oregon Department of Education</a:t>
            </a:r>
            <a:endParaRPr sz="1500"/>
          </a:p>
        </p:txBody>
      </p:sp>
      <p:sp>
        <p:nvSpPr>
          <p:cNvPr id="711" name="Google Shape;711;p96"/>
          <p:cNvSpPr txBox="1">
            <a:spLocks noGrp="1"/>
          </p:cNvSpPr>
          <p:nvPr>
            <p:ph type="sldNum" idx="12"/>
          </p:nvPr>
        </p:nvSpPr>
        <p:spPr>
          <a:xfrm>
            <a:off x="8610600" y="6139793"/>
            <a:ext cx="2891100" cy="365100"/>
          </a:xfrm>
          <a:prstGeom prst="rect">
            <a:avLst/>
          </a:prstGeom>
          <a:noFill/>
          <a:ln>
            <a:noFill/>
          </a:ln>
        </p:spPr>
        <p:txBody>
          <a:bodyPr spcFirstLastPara="1" wrap="square" lIns="91425" tIns="45700" rIns="91425" bIns="45700"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matchingName="Teal_5-Title and Content">
  <p:cSld name="Teal_5-Title and Content">
    <p:bg>
      <p:bgPr>
        <a:solidFill>
          <a:schemeClr val="dk2"/>
        </a:solidFill>
        <a:effectLst/>
      </p:bgPr>
    </p:bg>
    <p:spTree>
      <p:nvGrpSpPr>
        <p:cNvPr id="1" name="Shape 712"/>
        <p:cNvGrpSpPr/>
        <p:nvPr/>
      </p:nvGrpSpPr>
      <p:grpSpPr>
        <a:xfrm>
          <a:off x="0" y="0"/>
          <a:ext cx="0" cy="0"/>
          <a:chOff x="0" y="0"/>
          <a:chExt cx="0" cy="0"/>
        </a:xfrm>
      </p:grpSpPr>
      <p:sp>
        <p:nvSpPr>
          <p:cNvPr id="713" name="Google Shape;713;p97"/>
          <p:cNvSpPr txBox="1">
            <a:spLocks noGrp="1"/>
          </p:cNvSpPr>
          <p:nvPr>
            <p:ph type="title"/>
          </p:nvPr>
        </p:nvSpPr>
        <p:spPr>
          <a:xfrm>
            <a:off x="717176" y="457200"/>
            <a:ext cx="10784400" cy="1026900"/>
          </a:xfrm>
          <a:prstGeom prst="rect">
            <a:avLst/>
          </a:prstGeom>
          <a:noFill/>
          <a:ln>
            <a:noFill/>
          </a:ln>
        </p:spPr>
        <p:txBody>
          <a:bodyPr spcFirstLastPara="1" wrap="square" lIns="91425" tIns="45700" rIns="91425" bIns="45700" anchor="b" anchorCtr="0">
            <a:normAutofit/>
          </a:bodyPr>
          <a:lstStyle>
            <a:lvl1pPr lvl="0" algn="l" rtl="0">
              <a:lnSpc>
                <a:spcPct val="90000"/>
              </a:lnSpc>
              <a:spcBef>
                <a:spcPts val="0"/>
              </a:spcBef>
              <a:spcAft>
                <a:spcPts val="0"/>
              </a:spcAft>
              <a:buClr>
                <a:schemeClr val="dk2"/>
              </a:buClr>
              <a:buSzPts val="4400"/>
              <a:buFont typeface="Calibri"/>
              <a:buNone/>
              <a:defRPr>
                <a:solidFill>
                  <a:schemeClr val="dk2"/>
                </a:solidFill>
              </a:defRPr>
            </a:lvl1pPr>
            <a:lvl2pPr lvl="1" rtl="0">
              <a:spcBef>
                <a:spcPts val="0"/>
              </a:spcBef>
              <a:spcAft>
                <a:spcPts val="0"/>
              </a:spcAft>
              <a:buSzPts val="1500"/>
              <a:buNone/>
              <a:defRPr/>
            </a:lvl2pPr>
            <a:lvl3pPr lvl="2" rtl="0">
              <a:spcBef>
                <a:spcPts val="0"/>
              </a:spcBef>
              <a:spcAft>
                <a:spcPts val="0"/>
              </a:spcAft>
              <a:buSzPts val="1500"/>
              <a:buNone/>
              <a:defRPr/>
            </a:lvl3pPr>
            <a:lvl4pPr lvl="3" rtl="0">
              <a:spcBef>
                <a:spcPts val="0"/>
              </a:spcBef>
              <a:spcAft>
                <a:spcPts val="0"/>
              </a:spcAft>
              <a:buSzPts val="1500"/>
              <a:buNone/>
              <a:defRPr/>
            </a:lvl4pPr>
            <a:lvl5pPr lvl="4" rtl="0">
              <a:spcBef>
                <a:spcPts val="0"/>
              </a:spcBef>
              <a:spcAft>
                <a:spcPts val="0"/>
              </a:spcAft>
              <a:buSzPts val="1500"/>
              <a:buNone/>
              <a:defRPr/>
            </a:lvl5pPr>
            <a:lvl6pPr lvl="5" rtl="0">
              <a:spcBef>
                <a:spcPts val="0"/>
              </a:spcBef>
              <a:spcAft>
                <a:spcPts val="0"/>
              </a:spcAft>
              <a:buSzPts val="1500"/>
              <a:buNone/>
              <a:defRPr/>
            </a:lvl6pPr>
            <a:lvl7pPr lvl="6" rtl="0">
              <a:spcBef>
                <a:spcPts val="0"/>
              </a:spcBef>
              <a:spcAft>
                <a:spcPts val="0"/>
              </a:spcAft>
              <a:buSzPts val="1500"/>
              <a:buNone/>
              <a:defRPr/>
            </a:lvl7pPr>
            <a:lvl8pPr lvl="7" rtl="0">
              <a:spcBef>
                <a:spcPts val="0"/>
              </a:spcBef>
              <a:spcAft>
                <a:spcPts val="0"/>
              </a:spcAft>
              <a:buSzPts val="1500"/>
              <a:buNone/>
              <a:defRPr/>
            </a:lvl8pPr>
            <a:lvl9pPr lvl="8" rtl="0">
              <a:spcBef>
                <a:spcPts val="0"/>
              </a:spcBef>
              <a:spcAft>
                <a:spcPts val="0"/>
              </a:spcAft>
              <a:buSzPts val="1500"/>
              <a:buNone/>
              <a:defRPr/>
            </a:lvl9pPr>
          </a:lstStyle>
          <a:p>
            <a:endParaRPr/>
          </a:p>
        </p:txBody>
      </p:sp>
      <p:sp>
        <p:nvSpPr>
          <p:cNvPr id="714" name="Google Shape;714;p97"/>
          <p:cNvSpPr txBox="1">
            <a:spLocks noGrp="1"/>
          </p:cNvSpPr>
          <p:nvPr>
            <p:ph type="body" idx="1"/>
          </p:nvPr>
        </p:nvSpPr>
        <p:spPr>
          <a:xfrm>
            <a:off x="717176" y="1825625"/>
            <a:ext cx="10784400" cy="4109100"/>
          </a:xfrm>
          <a:prstGeom prst="rect">
            <a:avLst/>
          </a:prstGeom>
          <a:noFill/>
          <a:ln>
            <a:noFill/>
          </a:ln>
        </p:spPr>
        <p:txBody>
          <a:bodyPr spcFirstLastPara="1" wrap="square" lIns="91425" tIns="45700" rIns="91425" bIns="45700" anchor="t" anchorCtr="0">
            <a:normAutofit/>
          </a:bodyPr>
          <a:lstStyle>
            <a:lvl1pPr marL="457200" lvl="0" indent="-349250" algn="l" rtl="0">
              <a:lnSpc>
                <a:spcPct val="90000"/>
              </a:lnSpc>
              <a:spcBef>
                <a:spcPts val="1100"/>
              </a:spcBef>
              <a:spcAft>
                <a:spcPts val="0"/>
              </a:spcAft>
              <a:buClr>
                <a:schemeClr val="dk1"/>
              </a:buClr>
              <a:buSzPts val="1900"/>
              <a:buChar char="•"/>
              <a:defRPr/>
            </a:lvl1pPr>
            <a:lvl2pPr marL="914400" lvl="1" indent="-349250" algn="l" rtl="0">
              <a:lnSpc>
                <a:spcPct val="90000"/>
              </a:lnSpc>
              <a:spcBef>
                <a:spcPts val="500"/>
              </a:spcBef>
              <a:spcAft>
                <a:spcPts val="0"/>
              </a:spcAft>
              <a:buClr>
                <a:schemeClr val="dk1"/>
              </a:buClr>
              <a:buSzPts val="1900"/>
              <a:buChar char="•"/>
              <a:defRPr/>
            </a:lvl2pPr>
            <a:lvl3pPr marL="1371600" lvl="2" indent="-349250" algn="l" rtl="0">
              <a:lnSpc>
                <a:spcPct val="90000"/>
              </a:lnSpc>
              <a:spcBef>
                <a:spcPts val="500"/>
              </a:spcBef>
              <a:spcAft>
                <a:spcPts val="0"/>
              </a:spcAft>
              <a:buClr>
                <a:schemeClr val="dk1"/>
              </a:buClr>
              <a:buSzPts val="1900"/>
              <a:buChar char="•"/>
              <a:defRPr/>
            </a:lvl3pPr>
            <a:lvl4pPr marL="1828800" lvl="3" indent="-349250" algn="l" rtl="0">
              <a:lnSpc>
                <a:spcPct val="90000"/>
              </a:lnSpc>
              <a:spcBef>
                <a:spcPts val="500"/>
              </a:spcBef>
              <a:spcAft>
                <a:spcPts val="0"/>
              </a:spcAft>
              <a:buClr>
                <a:schemeClr val="dk1"/>
              </a:buClr>
              <a:buSzPts val="1900"/>
              <a:buChar char="•"/>
              <a:defRPr/>
            </a:lvl4pPr>
            <a:lvl5pPr marL="2286000" lvl="4" indent="-349250" algn="l" rtl="0">
              <a:lnSpc>
                <a:spcPct val="90000"/>
              </a:lnSpc>
              <a:spcBef>
                <a:spcPts val="500"/>
              </a:spcBef>
              <a:spcAft>
                <a:spcPts val="0"/>
              </a:spcAft>
              <a:buClr>
                <a:schemeClr val="dk1"/>
              </a:buClr>
              <a:buSzPts val="1900"/>
              <a:buChar char="•"/>
              <a:defRPr/>
            </a:lvl5pPr>
            <a:lvl6pPr marL="2743200" lvl="5" indent="-349250" algn="l" rtl="0">
              <a:lnSpc>
                <a:spcPct val="90000"/>
              </a:lnSpc>
              <a:spcBef>
                <a:spcPts val="500"/>
              </a:spcBef>
              <a:spcAft>
                <a:spcPts val="0"/>
              </a:spcAft>
              <a:buClr>
                <a:schemeClr val="dk1"/>
              </a:buClr>
              <a:buSzPts val="1900"/>
              <a:buChar char="•"/>
              <a:defRPr/>
            </a:lvl6pPr>
            <a:lvl7pPr marL="3200400" lvl="6" indent="-349250" algn="l" rtl="0">
              <a:lnSpc>
                <a:spcPct val="90000"/>
              </a:lnSpc>
              <a:spcBef>
                <a:spcPts val="500"/>
              </a:spcBef>
              <a:spcAft>
                <a:spcPts val="0"/>
              </a:spcAft>
              <a:buClr>
                <a:schemeClr val="dk1"/>
              </a:buClr>
              <a:buSzPts val="1900"/>
              <a:buChar char="•"/>
              <a:defRPr/>
            </a:lvl7pPr>
            <a:lvl8pPr marL="3657600" lvl="7" indent="-349250" algn="l" rtl="0">
              <a:lnSpc>
                <a:spcPct val="90000"/>
              </a:lnSpc>
              <a:spcBef>
                <a:spcPts val="500"/>
              </a:spcBef>
              <a:spcAft>
                <a:spcPts val="0"/>
              </a:spcAft>
              <a:buClr>
                <a:schemeClr val="dk1"/>
              </a:buClr>
              <a:buSzPts val="1900"/>
              <a:buChar char="•"/>
              <a:defRPr/>
            </a:lvl8pPr>
            <a:lvl9pPr marL="4114800" lvl="8" indent="-349250" algn="l" rtl="0">
              <a:lnSpc>
                <a:spcPct val="90000"/>
              </a:lnSpc>
              <a:spcBef>
                <a:spcPts val="500"/>
              </a:spcBef>
              <a:spcAft>
                <a:spcPts val="0"/>
              </a:spcAft>
              <a:buClr>
                <a:schemeClr val="dk1"/>
              </a:buClr>
              <a:buSzPts val="1900"/>
              <a:buChar char="•"/>
              <a:defRPr/>
            </a:lvl9pPr>
          </a:lstStyle>
          <a:p>
            <a:endParaRPr/>
          </a:p>
        </p:txBody>
      </p:sp>
      <p:sp>
        <p:nvSpPr>
          <p:cNvPr id="715" name="Google Shape;715;p97"/>
          <p:cNvSpPr txBox="1"/>
          <p:nvPr/>
        </p:nvSpPr>
        <p:spPr>
          <a:xfrm>
            <a:off x="717176" y="6188049"/>
            <a:ext cx="7647300" cy="2769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200">
                <a:solidFill>
                  <a:srgbClr val="595959"/>
                </a:solidFill>
                <a:latin typeface="Calibri"/>
                <a:ea typeface="Calibri"/>
                <a:cs typeface="Calibri"/>
                <a:sym typeface="Calibri"/>
              </a:rPr>
              <a:t>Oregon Department of Education</a:t>
            </a:r>
            <a:endParaRPr sz="1500"/>
          </a:p>
        </p:txBody>
      </p:sp>
      <p:sp>
        <p:nvSpPr>
          <p:cNvPr id="716" name="Google Shape;716;p97"/>
          <p:cNvSpPr txBox="1">
            <a:spLocks noGrp="1"/>
          </p:cNvSpPr>
          <p:nvPr>
            <p:ph type="sldNum" idx="12"/>
          </p:nvPr>
        </p:nvSpPr>
        <p:spPr>
          <a:xfrm>
            <a:off x="8610600" y="6139793"/>
            <a:ext cx="2891100" cy="365100"/>
          </a:xfrm>
          <a:prstGeom prst="rect">
            <a:avLst/>
          </a:prstGeom>
          <a:noFill/>
          <a:ln>
            <a:noFill/>
          </a:ln>
        </p:spPr>
        <p:txBody>
          <a:bodyPr spcFirstLastPara="1" wrap="square" lIns="91425" tIns="45700" rIns="91425" bIns="45700"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matchingName="Teal_6-Two Content">
  <p:cSld name="Teal_6-Two Content">
    <p:bg>
      <p:bgPr>
        <a:solidFill>
          <a:schemeClr val="dk2"/>
        </a:solidFill>
        <a:effectLst/>
      </p:bgPr>
    </p:bg>
    <p:spTree>
      <p:nvGrpSpPr>
        <p:cNvPr id="1" name="Shape 717"/>
        <p:cNvGrpSpPr/>
        <p:nvPr/>
      </p:nvGrpSpPr>
      <p:grpSpPr>
        <a:xfrm>
          <a:off x="0" y="0"/>
          <a:ext cx="0" cy="0"/>
          <a:chOff x="0" y="0"/>
          <a:chExt cx="0" cy="0"/>
        </a:xfrm>
      </p:grpSpPr>
      <p:sp>
        <p:nvSpPr>
          <p:cNvPr id="718" name="Google Shape;718;p98"/>
          <p:cNvSpPr txBox="1">
            <a:spLocks noGrp="1"/>
          </p:cNvSpPr>
          <p:nvPr>
            <p:ph type="title"/>
          </p:nvPr>
        </p:nvSpPr>
        <p:spPr>
          <a:xfrm>
            <a:off x="717176" y="457200"/>
            <a:ext cx="10784400" cy="1026900"/>
          </a:xfrm>
          <a:prstGeom prst="rect">
            <a:avLst/>
          </a:prstGeom>
          <a:noFill/>
          <a:ln>
            <a:noFill/>
          </a:ln>
        </p:spPr>
        <p:txBody>
          <a:bodyPr spcFirstLastPara="1" wrap="square" lIns="91425" tIns="45700" rIns="91425" bIns="45700" anchor="b" anchorCtr="0">
            <a:normAutofit/>
          </a:bodyPr>
          <a:lstStyle>
            <a:lvl1pPr lvl="0" algn="l" rtl="0">
              <a:lnSpc>
                <a:spcPct val="90000"/>
              </a:lnSpc>
              <a:spcBef>
                <a:spcPts val="0"/>
              </a:spcBef>
              <a:spcAft>
                <a:spcPts val="0"/>
              </a:spcAft>
              <a:buClr>
                <a:schemeClr val="dk2"/>
              </a:buClr>
              <a:buSzPts val="4400"/>
              <a:buFont typeface="Calibri"/>
              <a:buNone/>
              <a:defRPr>
                <a:solidFill>
                  <a:schemeClr val="dk2"/>
                </a:solidFill>
              </a:defRPr>
            </a:lvl1pPr>
            <a:lvl2pPr lvl="1" rtl="0">
              <a:spcBef>
                <a:spcPts val="0"/>
              </a:spcBef>
              <a:spcAft>
                <a:spcPts val="0"/>
              </a:spcAft>
              <a:buSzPts val="1500"/>
              <a:buNone/>
              <a:defRPr/>
            </a:lvl2pPr>
            <a:lvl3pPr lvl="2" rtl="0">
              <a:spcBef>
                <a:spcPts val="0"/>
              </a:spcBef>
              <a:spcAft>
                <a:spcPts val="0"/>
              </a:spcAft>
              <a:buSzPts val="1500"/>
              <a:buNone/>
              <a:defRPr/>
            </a:lvl3pPr>
            <a:lvl4pPr lvl="3" rtl="0">
              <a:spcBef>
                <a:spcPts val="0"/>
              </a:spcBef>
              <a:spcAft>
                <a:spcPts val="0"/>
              </a:spcAft>
              <a:buSzPts val="1500"/>
              <a:buNone/>
              <a:defRPr/>
            </a:lvl4pPr>
            <a:lvl5pPr lvl="4" rtl="0">
              <a:spcBef>
                <a:spcPts val="0"/>
              </a:spcBef>
              <a:spcAft>
                <a:spcPts val="0"/>
              </a:spcAft>
              <a:buSzPts val="1500"/>
              <a:buNone/>
              <a:defRPr/>
            </a:lvl5pPr>
            <a:lvl6pPr lvl="5" rtl="0">
              <a:spcBef>
                <a:spcPts val="0"/>
              </a:spcBef>
              <a:spcAft>
                <a:spcPts val="0"/>
              </a:spcAft>
              <a:buSzPts val="1500"/>
              <a:buNone/>
              <a:defRPr/>
            </a:lvl6pPr>
            <a:lvl7pPr lvl="6" rtl="0">
              <a:spcBef>
                <a:spcPts val="0"/>
              </a:spcBef>
              <a:spcAft>
                <a:spcPts val="0"/>
              </a:spcAft>
              <a:buSzPts val="1500"/>
              <a:buNone/>
              <a:defRPr/>
            </a:lvl7pPr>
            <a:lvl8pPr lvl="7" rtl="0">
              <a:spcBef>
                <a:spcPts val="0"/>
              </a:spcBef>
              <a:spcAft>
                <a:spcPts val="0"/>
              </a:spcAft>
              <a:buSzPts val="1500"/>
              <a:buNone/>
              <a:defRPr/>
            </a:lvl8pPr>
            <a:lvl9pPr lvl="8" rtl="0">
              <a:spcBef>
                <a:spcPts val="0"/>
              </a:spcBef>
              <a:spcAft>
                <a:spcPts val="0"/>
              </a:spcAft>
              <a:buSzPts val="1500"/>
              <a:buNone/>
              <a:defRPr/>
            </a:lvl9pPr>
          </a:lstStyle>
          <a:p>
            <a:endParaRPr/>
          </a:p>
        </p:txBody>
      </p:sp>
      <p:sp>
        <p:nvSpPr>
          <p:cNvPr id="719" name="Google Shape;719;p98"/>
          <p:cNvSpPr txBox="1">
            <a:spLocks noGrp="1"/>
          </p:cNvSpPr>
          <p:nvPr>
            <p:ph type="body" idx="1"/>
          </p:nvPr>
        </p:nvSpPr>
        <p:spPr>
          <a:xfrm>
            <a:off x="717176" y="1825625"/>
            <a:ext cx="5302500" cy="4106100"/>
          </a:xfrm>
          <a:prstGeom prst="rect">
            <a:avLst/>
          </a:prstGeom>
          <a:noFill/>
          <a:ln>
            <a:noFill/>
          </a:ln>
        </p:spPr>
        <p:txBody>
          <a:bodyPr spcFirstLastPara="1" wrap="square" lIns="91425" tIns="45700" rIns="91425" bIns="45700" anchor="t" anchorCtr="0">
            <a:normAutofit/>
          </a:bodyPr>
          <a:lstStyle>
            <a:lvl1pPr marL="457200" lvl="0" indent="-349250" algn="l" rtl="0">
              <a:lnSpc>
                <a:spcPct val="90000"/>
              </a:lnSpc>
              <a:spcBef>
                <a:spcPts val="1100"/>
              </a:spcBef>
              <a:spcAft>
                <a:spcPts val="0"/>
              </a:spcAft>
              <a:buClr>
                <a:schemeClr val="dk1"/>
              </a:buClr>
              <a:buSzPts val="1900"/>
              <a:buChar char="•"/>
              <a:defRPr/>
            </a:lvl1pPr>
            <a:lvl2pPr marL="914400" lvl="1" indent="-349250" algn="l" rtl="0">
              <a:lnSpc>
                <a:spcPct val="90000"/>
              </a:lnSpc>
              <a:spcBef>
                <a:spcPts val="500"/>
              </a:spcBef>
              <a:spcAft>
                <a:spcPts val="0"/>
              </a:spcAft>
              <a:buClr>
                <a:schemeClr val="dk1"/>
              </a:buClr>
              <a:buSzPts val="1900"/>
              <a:buChar char="•"/>
              <a:defRPr/>
            </a:lvl2pPr>
            <a:lvl3pPr marL="1371600" lvl="2" indent="-349250" algn="l" rtl="0">
              <a:lnSpc>
                <a:spcPct val="90000"/>
              </a:lnSpc>
              <a:spcBef>
                <a:spcPts val="500"/>
              </a:spcBef>
              <a:spcAft>
                <a:spcPts val="0"/>
              </a:spcAft>
              <a:buClr>
                <a:schemeClr val="dk1"/>
              </a:buClr>
              <a:buSzPts val="1900"/>
              <a:buChar char="•"/>
              <a:defRPr/>
            </a:lvl3pPr>
            <a:lvl4pPr marL="1828800" lvl="3" indent="-349250" algn="l" rtl="0">
              <a:lnSpc>
                <a:spcPct val="90000"/>
              </a:lnSpc>
              <a:spcBef>
                <a:spcPts val="500"/>
              </a:spcBef>
              <a:spcAft>
                <a:spcPts val="0"/>
              </a:spcAft>
              <a:buClr>
                <a:schemeClr val="dk1"/>
              </a:buClr>
              <a:buSzPts val="1900"/>
              <a:buChar char="•"/>
              <a:defRPr/>
            </a:lvl4pPr>
            <a:lvl5pPr marL="2286000" lvl="4" indent="-349250" algn="l" rtl="0">
              <a:lnSpc>
                <a:spcPct val="90000"/>
              </a:lnSpc>
              <a:spcBef>
                <a:spcPts val="500"/>
              </a:spcBef>
              <a:spcAft>
                <a:spcPts val="0"/>
              </a:spcAft>
              <a:buClr>
                <a:schemeClr val="dk1"/>
              </a:buClr>
              <a:buSzPts val="1900"/>
              <a:buChar char="•"/>
              <a:defRPr/>
            </a:lvl5pPr>
            <a:lvl6pPr marL="2743200" lvl="5" indent="-349250" algn="l" rtl="0">
              <a:lnSpc>
                <a:spcPct val="90000"/>
              </a:lnSpc>
              <a:spcBef>
                <a:spcPts val="500"/>
              </a:spcBef>
              <a:spcAft>
                <a:spcPts val="0"/>
              </a:spcAft>
              <a:buClr>
                <a:schemeClr val="dk1"/>
              </a:buClr>
              <a:buSzPts val="1900"/>
              <a:buChar char="•"/>
              <a:defRPr/>
            </a:lvl6pPr>
            <a:lvl7pPr marL="3200400" lvl="6" indent="-349250" algn="l" rtl="0">
              <a:lnSpc>
                <a:spcPct val="90000"/>
              </a:lnSpc>
              <a:spcBef>
                <a:spcPts val="500"/>
              </a:spcBef>
              <a:spcAft>
                <a:spcPts val="0"/>
              </a:spcAft>
              <a:buClr>
                <a:schemeClr val="dk1"/>
              </a:buClr>
              <a:buSzPts val="1900"/>
              <a:buChar char="•"/>
              <a:defRPr/>
            </a:lvl7pPr>
            <a:lvl8pPr marL="3657600" lvl="7" indent="-349250" algn="l" rtl="0">
              <a:lnSpc>
                <a:spcPct val="90000"/>
              </a:lnSpc>
              <a:spcBef>
                <a:spcPts val="500"/>
              </a:spcBef>
              <a:spcAft>
                <a:spcPts val="0"/>
              </a:spcAft>
              <a:buClr>
                <a:schemeClr val="dk1"/>
              </a:buClr>
              <a:buSzPts val="1900"/>
              <a:buChar char="•"/>
              <a:defRPr/>
            </a:lvl8pPr>
            <a:lvl9pPr marL="4114800" lvl="8" indent="-349250" algn="l" rtl="0">
              <a:lnSpc>
                <a:spcPct val="90000"/>
              </a:lnSpc>
              <a:spcBef>
                <a:spcPts val="500"/>
              </a:spcBef>
              <a:spcAft>
                <a:spcPts val="0"/>
              </a:spcAft>
              <a:buClr>
                <a:schemeClr val="dk1"/>
              </a:buClr>
              <a:buSzPts val="1900"/>
              <a:buChar char="•"/>
              <a:defRPr/>
            </a:lvl9pPr>
          </a:lstStyle>
          <a:p>
            <a:endParaRPr/>
          </a:p>
        </p:txBody>
      </p:sp>
      <p:sp>
        <p:nvSpPr>
          <p:cNvPr id="720" name="Google Shape;720;p98"/>
          <p:cNvSpPr txBox="1">
            <a:spLocks noGrp="1"/>
          </p:cNvSpPr>
          <p:nvPr>
            <p:ph type="body" idx="2"/>
          </p:nvPr>
        </p:nvSpPr>
        <p:spPr>
          <a:xfrm>
            <a:off x="6172200" y="1825625"/>
            <a:ext cx="5329500" cy="4106100"/>
          </a:xfrm>
          <a:prstGeom prst="rect">
            <a:avLst/>
          </a:prstGeom>
          <a:noFill/>
          <a:ln>
            <a:noFill/>
          </a:ln>
        </p:spPr>
        <p:txBody>
          <a:bodyPr spcFirstLastPara="1" wrap="square" lIns="91425" tIns="45700" rIns="91425" bIns="45700" anchor="t" anchorCtr="0">
            <a:normAutofit/>
          </a:bodyPr>
          <a:lstStyle>
            <a:lvl1pPr marL="457200" lvl="0" indent="-349250" algn="l" rtl="0">
              <a:lnSpc>
                <a:spcPct val="90000"/>
              </a:lnSpc>
              <a:spcBef>
                <a:spcPts val="1100"/>
              </a:spcBef>
              <a:spcAft>
                <a:spcPts val="0"/>
              </a:spcAft>
              <a:buClr>
                <a:schemeClr val="dk1"/>
              </a:buClr>
              <a:buSzPts val="1900"/>
              <a:buChar char="•"/>
              <a:defRPr/>
            </a:lvl1pPr>
            <a:lvl2pPr marL="914400" lvl="1" indent="-349250" algn="l" rtl="0">
              <a:lnSpc>
                <a:spcPct val="90000"/>
              </a:lnSpc>
              <a:spcBef>
                <a:spcPts val="500"/>
              </a:spcBef>
              <a:spcAft>
                <a:spcPts val="0"/>
              </a:spcAft>
              <a:buClr>
                <a:schemeClr val="dk1"/>
              </a:buClr>
              <a:buSzPts val="1900"/>
              <a:buChar char="•"/>
              <a:defRPr/>
            </a:lvl2pPr>
            <a:lvl3pPr marL="1371600" lvl="2" indent="-349250" algn="l" rtl="0">
              <a:lnSpc>
                <a:spcPct val="90000"/>
              </a:lnSpc>
              <a:spcBef>
                <a:spcPts val="500"/>
              </a:spcBef>
              <a:spcAft>
                <a:spcPts val="0"/>
              </a:spcAft>
              <a:buClr>
                <a:schemeClr val="dk1"/>
              </a:buClr>
              <a:buSzPts val="1900"/>
              <a:buChar char="•"/>
              <a:defRPr/>
            </a:lvl3pPr>
            <a:lvl4pPr marL="1828800" lvl="3" indent="-349250" algn="l" rtl="0">
              <a:lnSpc>
                <a:spcPct val="90000"/>
              </a:lnSpc>
              <a:spcBef>
                <a:spcPts val="500"/>
              </a:spcBef>
              <a:spcAft>
                <a:spcPts val="0"/>
              </a:spcAft>
              <a:buClr>
                <a:schemeClr val="dk1"/>
              </a:buClr>
              <a:buSzPts val="1900"/>
              <a:buChar char="•"/>
              <a:defRPr/>
            </a:lvl4pPr>
            <a:lvl5pPr marL="2286000" lvl="4" indent="-349250" algn="l" rtl="0">
              <a:lnSpc>
                <a:spcPct val="90000"/>
              </a:lnSpc>
              <a:spcBef>
                <a:spcPts val="500"/>
              </a:spcBef>
              <a:spcAft>
                <a:spcPts val="0"/>
              </a:spcAft>
              <a:buClr>
                <a:schemeClr val="dk1"/>
              </a:buClr>
              <a:buSzPts val="1900"/>
              <a:buChar char="•"/>
              <a:defRPr/>
            </a:lvl5pPr>
            <a:lvl6pPr marL="2743200" lvl="5" indent="-349250" algn="l" rtl="0">
              <a:lnSpc>
                <a:spcPct val="90000"/>
              </a:lnSpc>
              <a:spcBef>
                <a:spcPts val="500"/>
              </a:spcBef>
              <a:spcAft>
                <a:spcPts val="0"/>
              </a:spcAft>
              <a:buClr>
                <a:schemeClr val="dk1"/>
              </a:buClr>
              <a:buSzPts val="1900"/>
              <a:buChar char="•"/>
              <a:defRPr/>
            </a:lvl6pPr>
            <a:lvl7pPr marL="3200400" lvl="6" indent="-349250" algn="l" rtl="0">
              <a:lnSpc>
                <a:spcPct val="90000"/>
              </a:lnSpc>
              <a:spcBef>
                <a:spcPts val="500"/>
              </a:spcBef>
              <a:spcAft>
                <a:spcPts val="0"/>
              </a:spcAft>
              <a:buClr>
                <a:schemeClr val="dk1"/>
              </a:buClr>
              <a:buSzPts val="1900"/>
              <a:buChar char="•"/>
              <a:defRPr/>
            </a:lvl7pPr>
            <a:lvl8pPr marL="3657600" lvl="7" indent="-349250" algn="l" rtl="0">
              <a:lnSpc>
                <a:spcPct val="90000"/>
              </a:lnSpc>
              <a:spcBef>
                <a:spcPts val="500"/>
              </a:spcBef>
              <a:spcAft>
                <a:spcPts val="0"/>
              </a:spcAft>
              <a:buClr>
                <a:schemeClr val="dk1"/>
              </a:buClr>
              <a:buSzPts val="1900"/>
              <a:buChar char="•"/>
              <a:defRPr/>
            </a:lvl8pPr>
            <a:lvl9pPr marL="4114800" lvl="8" indent="-349250" algn="l" rtl="0">
              <a:lnSpc>
                <a:spcPct val="90000"/>
              </a:lnSpc>
              <a:spcBef>
                <a:spcPts val="500"/>
              </a:spcBef>
              <a:spcAft>
                <a:spcPts val="0"/>
              </a:spcAft>
              <a:buClr>
                <a:schemeClr val="dk1"/>
              </a:buClr>
              <a:buSzPts val="1900"/>
              <a:buChar char="•"/>
              <a:defRPr/>
            </a:lvl9pPr>
          </a:lstStyle>
          <a:p>
            <a:endParaRPr/>
          </a:p>
        </p:txBody>
      </p:sp>
      <p:sp>
        <p:nvSpPr>
          <p:cNvPr id="721" name="Google Shape;721;p98"/>
          <p:cNvSpPr txBox="1"/>
          <p:nvPr/>
        </p:nvSpPr>
        <p:spPr>
          <a:xfrm>
            <a:off x="717176" y="6188049"/>
            <a:ext cx="7647300" cy="2769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200">
                <a:solidFill>
                  <a:srgbClr val="595959"/>
                </a:solidFill>
                <a:latin typeface="Calibri"/>
                <a:ea typeface="Calibri"/>
                <a:cs typeface="Calibri"/>
                <a:sym typeface="Calibri"/>
              </a:rPr>
              <a:t>Oregon Department of Education</a:t>
            </a:r>
            <a:endParaRPr sz="1500"/>
          </a:p>
        </p:txBody>
      </p:sp>
      <p:sp>
        <p:nvSpPr>
          <p:cNvPr id="722" name="Google Shape;722;p98"/>
          <p:cNvSpPr txBox="1">
            <a:spLocks noGrp="1"/>
          </p:cNvSpPr>
          <p:nvPr>
            <p:ph type="sldNum" idx="12"/>
          </p:nvPr>
        </p:nvSpPr>
        <p:spPr>
          <a:xfrm>
            <a:off x="8610600" y="6139793"/>
            <a:ext cx="2891100" cy="365100"/>
          </a:xfrm>
          <a:prstGeom prst="rect">
            <a:avLst/>
          </a:prstGeom>
          <a:noFill/>
          <a:ln>
            <a:noFill/>
          </a:ln>
        </p:spPr>
        <p:txBody>
          <a:bodyPr spcFirstLastPara="1" wrap="square" lIns="91425" tIns="45700" rIns="91425" bIns="45700"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matchingName="Teal_7-Comparison">
  <p:cSld name="Teal_7-Comparison">
    <p:bg>
      <p:bgPr>
        <a:solidFill>
          <a:schemeClr val="dk2"/>
        </a:solidFill>
        <a:effectLst/>
      </p:bgPr>
    </p:bg>
    <p:spTree>
      <p:nvGrpSpPr>
        <p:cNvPr id="1" name="Shape 723"/>
        <p:cNvGrpSpPr/>
        <p:nvPr/>
      </p:nvGrpSpPr>
      <p:grpSpPr>
        <a:xfrm>
          <a:off x="0" y="0"/>
          <a:ext cx="0" cy="0"/>
          <a:chOff x="0" y="0"/>
          <a:chExt cx="0" cy="0"/>
        </a:xfrm>
      </p:grpSpPr>
      <p:sp>
        <p:nvSpPr>
          <p:cNvPr id="724" name="Google Shape;724;p99"/>
          <p:cNvSpPr txBox="1">
            <a:spLocks noGrp="1"/>
          </p:cNvSpPr>
          <p:nvPr>
            <p:ph type="body" idx="1"/>
          </p:nvPr>
        </p:nvSpPr>
        <p:spPr>
          <a:xfrm>
            <a:off x="717176" y="1681163"/>
            <a:ext cx="5280300" cy="824100"/>
          </a:xfrm>
          <a:prstGeom prst="rect">
            <a:avLst/>
          </a:prstGeom>
          <a:noFill/>
          <a:ln>
            <a:noFill/>
          </a:ln>
        </p:spPr>
        <p:txBody>
          <a:bodyPr spcFirstLastPara="1" wrap="square" lIns="91425" tIns="45700" rIns="91425" bIns="45700" anchor="t" anchorCtr="0">
            <a:normAutofit/>
          </a:bodyPr>
          <a:lstStyle>
            <a:lvl1pPr marL="457200" lvl="0" indent="-228600" algn="l" rtl="0">
              <a:lnSpc>
                <a:spcPct val="90000"/>
              </a:lnSpc>
              <a:spcBef>
                <a:spcPts val="1100"/>
              </a:spcBef>
              <a:spcAft>
                <a:spcPts val="0"/>
              </a:spcAft>
              <a:buClr>
                <a:schemeClr val="dk2"/>
              </a:buClr>
              <a:buSzPts val="3200"/>
              <a:buNone/>
              <a:defRPr sz="3200" b="0">
                <a:solidFill>
                  <a:schemeClr val="dk2"/>
                </a:solidFill>
              </a:defRPr>
            </a:lvl1pPr>
            <a:lvl2pPr marL="914400" lvl="1" indent="-228600" algn="l" rtl="0">
              <a:lnSpc>
                <a:spcPct val="90000"/>
              </a:lnSpc>
              <a:spcBef>
                <a:spcPts val="500"/>
              </a:spcBef>
              <a:spcAft>
                <a:spcPts val="0"/>
              </a:spcAft>
              <a:buClr>
                <a:schemeClr val="dk1"/>
              </a:buClr>
              <a:buSzPts val="2000"/>
              <a:buNone/>
              <a:defRPr sz="2000" b="1"/>
            </a:lvl2pPr>
            <a:lvl3pPr marL="1371600" lvl="2" indent="-228600" algn="l" rtl="0">
              <a:lnSpc>
                <a:spcPct val="90000"/>
              </a:lnSpc>
              <a:spcBef>
                <a:spcPts val="500"/>
              </a:spcBef>
              <a:spcAft>
                <a:spcPts val="0"/>
              </a:spcAft>
              <a:buClr>
                <a:schemeClr val="dk1"/>
              </a:buClr>
              <a:buSzPts val="1900"/>
              <a:buNone/>
              <a:defRPr sz="1900" b="1"/>
            </a:lvl3pPr>
            <a:lvl4pPr marL="1828800" lvl="3" indent="-228600" algn="l" rtl="0">
              <a:lnSpc>
                <a:spcPct val="90000"/>
              </a:lnSpc>
              <a:spcBef>
                <a:spcPts val="500"/>
              </a:spcBef>
              <a:spcAft>
                <a:spcPts val="0"/>
              </a:spcAft>
              <a:buClr>
                <a:schemeClr val="dk1"/>
              </a:buClr>
              <a:buSzPts val="1600"/>
              <a:buNone/>
              <a:defRPr sz="1600" b="1"/>
            </a:lvl4pPr>
            <a:lvl5pPr marL="2286000" lvl="4" indent="-228600" algn="l" rtl="0">
              <a:lnSpc>
                <a:spcPct val="90000"/>
              </a:lnSpc>
              <a:spcBef>
                <a:spcPts val="500"/>
              </a:spcBef>
              <a:spcAft>
                <a:spcPts val="0"/>
              </a:spcAft>
              <a:buClr>
                <a:schemeClr val="dk1"/>
              </a:buClr>
              <a:buSzPts val="1600"/>
              <a:buNone/>
              <a:defRPr sz="1600" b="1"/>
            </a:lvl5pPr>
            <a:lvl6pPr marL="2743200" lvl="5" indent="-228600" algn="l" rtl="0">
              <a:lnSpc>
                <a:spcPct val="90000"/>
              </a:lnSpc>
              <a:spcBef>
                <a:spcPts val="500"/>
              </a:spcBef>
              <a:spcAft>
                <a:spcPts val="0"/>
              </a:spcAft>
              <a:buClr>
                <a:schemeClr val="dk1"/>
              </a:buClr>
              <a:buSzPts val="1600"/>
              <a:buNone/>
              <a:defRPr sz="1600" b="1"/>
            </a:lvl6pPr>
            <a:lvl7pPr marL="3200400" lvl="6" indent="-228600" algn="l" rtl="0">
              <a:lnSpc>
                <a:spcPct val="90000"/>
              </a:lnSpc>
              <a:spcBef>
                <a:spcPts val="500"/>
              </a:spcBef>
              <a:spcAft>
                <a:spcPts val="0"/>
              </a:spcAft>
              <a:buClr>
                <a:schemeClr val="dk1"/>
              </a:buClr>
              <a:buSzPts val="1600"/>
              <a:buNone/>
              <a:defRPr sz="1600" b="1"/>
            </a:lvl7pPr>
            <a:lvl8pPr marL="3657600" lvl="7" indent="-228600" algn="l" rtl="0">
              <a:lnSpc>
                <a:spcPct val="90000"/>
              </a:lnSpc>
              <a:spcBef>
                <a:spcPts val="500"/>
              </a:spcBef>
              <a:spcAft>
                <a:spcPts val="0"/>
              </a:spcAft>
              <a:buClr>
                <a:schemeClr val="dk1"/>
              </a:buClr>
              <a:buSzPts val="1600"/>
              <a:buNone/>
              <a:defRPr sz="1600" b="1"/>
            </a:lvl8pPr>
            <a:lvl9pPr marL="4114800" lvl="8" indent="-228600" algn="l" rtl="0">
              <a:lnSpc>
                <a:spcPct val="90000"/>
              </a:lnSpc>
              <a:spcBef>
                <a:spcPts val="500"/>
              </a:spcBef>
              <a:spcAft>
                <a:spcPts val="0"/>
              </a:spcAft>
              <a:buClr>
                <a:schemeClr val="dk1"/>
              </a:buClr>
              <a:buSzPts val="1600"/>
              <a:buNone/>
              <a:defRPr sz="1600" b="1"/>
            </a:lvl9pPr>
          </a:lstStyle>
          <a:p>
            <a:endParaRPr/>
          </a:p>
        </p:txBody>
      </p:sp>
      <p:sp>
        <p:nvSpPr>
          <p:cNvPr id="725" name="Google Shape;725;p99"/>
          <p:cNvSpPr txBox="1">
            <a:spLocks noGrp="1"/>
          </p:cNvSpPr>
          <p:nvPr>
            <p:ph type="body" idx="2"/>
          </p:nvPr>
        </p:nvSpPr>
        <p:spPr>
          <a:xfrm>
            <a:off x="717176" y="2505075"/>
            <a:ext cx="5280300" cy="3434400"/>
          </a:xfrm>
          <a:prstGeom prst="rect">
            <a:avLst/>
          </a:prstGeom>
          <a:noFill/>
          <a:ln>
            <a:noFill/>
          </a:ln>
        </p:spPr>
        <p:txBody>
          <a:bodyPr spcFirstLastPara="1" wrap="square" lIns="91425" tIns="45700" rIns="91425" bIns="45700" anchor="t" anchorCtr="0">
            <a:normAutofit/>
          </a:bodyPr>
          <a:lstStyle>
            <a:lvl1pPr marL="457200" lvl="0" indent="-349250" algn="l" rtl="0">
              <a:lnSpc>
                <a:spcPct val="90000"/>
              </a:lnSpc>
              <a:spcBef>
                <a:spcPts val="1100"/>
              </a:spcBef>
              <a:spcAft>
                <a:spcPts val="0"/>
              </a:spcAft>
              <a:buClr>
                <a:schemeClr val="dk1"/>
              </a:buClr>
              <a:buSzPts val="1900"/>
              <a:buChar char="•"/>
              <a:defRPr/>
            </a:lvl1pPr>
            <a:lvl2pPr marL="914400" lvl="1" indent="-349250" algn="l" rtl="0">
              <a:lnSpc>
                <a:spcPct val="90000"/>
              </a:lnSpc>
              <a:spcBef>
                <a:spcPts val="500"/>
              </a:spcBef>
              <a:spcAft>
                <a:spcPts val="0"/>
              </a:spcAft>
              <a:buClr>
                <a:schemeClr val="dk1"/>
              </a:buClr>
              <a:buSzPts val="1900"/>
              <a:buChar char="•"/>
              <a:defRPr/>
            </a:lvl2pPr>
            <a:lvl3pPr marL="1371600" lvl="2" indent="-349250" algn="l" rtl="0">
              <a:lnSpc>
                <a:spcPct val="90000"/>
              </a:lnSpc>
              <a:spcBef>
                <a:spcPts val="500"/>
              </a:spcBef>
              <a:spcAft>
                <a:spcPts val="0"/>
              </a:spcAft>
              <a:buClr>
                <a:schemeClr val="dk1"/>
              </a:buClr>
              <a:buSzPts val="1900"/>
              <a:buChar char="•"/>
              <a:defRPr/>
            </a:lvl3pPr>
            <a:lvl4pPr marL="1828800" lvl="3" indent="-349250" algn="l" rtl="0">
              <a:lnSpc>
                <a:spcPct val="90000"/>
              </a:lnSpc>
              <a:spcBef>
                <a:spcPts val="500"/>
              </a:spcBef>
              <a:spcAft>
                <a:spcPts val="0"/>
              </a:spcAft>
              <a:buClr>
                <a:schemeClr val="dk1"/>
              </a:buClr>
              <a:buSzPts val="1900"/>
              <a:buChar char="•"/>
              <a:defRPr/>
            </a:lvl4pPr>
            <a:lvl5pPr marL="2286000" lvl="4" indent="-349250" algn="l" rtl="0">
              <a:lnSpc>
                <a:spcPct val="90000"/>
              </a:lnSpc>
              <a:spcBef>
                <a:spcPts val="500"/>
              </a:spcBef>
              <a:spcAft>
                <a:spcPts val="0"/>
              </a:spcAft>
              <a:buClr>
                <a:schemeClr val="dk1"/>
              </a:buClr>
              <a:buSzPts val="1900"/>
              <a:buChar char="•"/>
              <a:defRPr/>
            </a:lvl5pPr>
            <a:lvl6pPr marL="2743200" lvl="5" indent="-349250" algn="l" rtl="0">
              <a:lnSpc>
                <a:spcPct val="90000"/>
              </a:lnSpc>
              <a:spcBef>
                <a:spcPts val="500"/>
              </a:spcBef>
              <a:spcAft>
                <a:spcPts val="0"/>
              </a:spcAft>
              <a:buClr>
                <a:schemeClr val="dk1"/>
              </a:buClr>
              <a:buSzPts val="1900"/>
              <a:buChar char="•"/>
              <a:defRPr/>
            </a:lvl6pPr>
            <a:lvl7pPr marL="3200400" lvl="6" indent="-349250" algn="l" rtl="0">
              <a:lnSpc>
                <a:spcPct val="90000"/>
              </a:lnSpc>
              <a:spcBef>
                <a:spcPts val="500"/>
              </a:spcBef>
              <a:spcAft>
                <a:spcPts val="0"/>
              </a:spcAft>
              <a:buClr>
                <a:schemeClr val="dk1"/>
              </a:buClr>
              <a:buSzPts val="1900"/>
              <a:buChar char="•"/>
              <a:defRPr/>
            </a:lvl7pPr>
            <a:lvl8pPr marL="3657600" lvl="7" indent="-349250" algn="l" rtl="0">
              <a:lnSpc>
                <a:spcPct val="90000"/>
              </a:lnSpc>
              <a:spcBef>
                <a:spcPts val="500"/>
              </a:spcBef>
              <a:spcAft>
                <a:spcPts val="0"/>
              </a:spcAft>
              <a:buClr>
                <a:schemeClr val="dk1"/>
              </a:buClr>
              <a:buSzPts val="1900"/>
              <a:buChar char="•"/>
              <a:defRPr/>
            </a:lvl8pPr>
            <a:lvl9pPr marL="4114800" lvl="8" indent="-349250" algn="l" rtl="0">
              <a:lnSpc>
                <a:spcPct val="90000"/>
              </a:lnSpc>
              <a:spcBef>
                <a:spcPts val="500"/>
              </a:spcBef>
              <a:spcAft>
                <a:spcPts val="0"/>
              </a:spcAft>
              <a:buClr>
                <a:schemeClr val="dk1"/>
              </a:buClr>
              <a:buSzPts val="1900"/>
              <a:buChar char="•"/>
              <a:defRPr/>
            </a:lvl9pPr>
          </a:lstStyle>
          <a:p>
            <a:endParaRPr/>
          </a:p>
        </p:txBody>
      </p:sp>
      <p:sp>
        <p:nvSpPr>
          <p:cNvPr id="726" name="Google Shape;726;p99"/>
          <p:cNvSpPr txBox="1">
            <a:spLocks noGrp="1"/>
          </p:cNvSpPr>
          <p:nvPr>
            <p:ph type="body" idx="3"/>
          </p:nvPr>
        </p:nvSpPr>
        <p:spPr>
          <a:xfrm>
            <a:off x="6172200" y="1681163"/>
            <a:ext cx="5329500" cy="824100"/>
          </a:xfrm>
          <a:prstGeom prst="rect">
            <a:avLst/>
          </a:prstGeom>
          <a:noFill/>
          <a:ln>
            <a:noFill/>
          </a:ln>
        </p:spPr>
        <p:txBody>
          <a:bodyPr spcFirstLastPara="1" wrap="square" lIns="91425" tIns="45700" rIns="91425" bIns="45700" anchor="t" anchorCtr="0">
            <a:normAutofit/>
          </a:bodyPr>
          <a:lstStyle>
            <a:lvl1pPr marL="457200" lvl="0" indent="-228600" algn="l" rtl="0">
              <a:lnSpc>
                <a:spcPct val="90000"/>
              </a:lnSpc>
              <a:spcBef>
                <a:spcPts val="1100"/>
              </a:spcBef>
              <a:spcAft>
                <a:spcPts val="0"/>
              </a:spcAft>
              <a:buClr>
                <a:schemeClr val="dk2"/>
              </a:buClr>
              <a:buSzPts val="3200"/>
              <a:buNone/>
              <a:defRPr sz="3200" b="0">
                <a:solidFill>
                  <a:schemeClr val="dk2"/>
                </a:solidFill>
              </a:defRPr>
            </a:lvl1pPr>
            <a:lvl2pPr marL="914400" lvl="1" indent="-228600" algn="l" rtl="0">
              <a:lnSpc>
                <a:spcPct val="90000"/>
              </a:lnSpc>
              <a:spcBef>
                <a:spcPts val="500"/>
              </a:spcBef>
              <a:spcAft>
                <a:spcPts val="0"/>
              </a:spcAft>
              <a:buClr>
                <a:schemeClr val="dk1"/>
              </a:buClr>
              <a:buSzPts val="2000"/>
              <a:buNone/>
              <a:defRPr sz="2000" b="1"/>
            </a:lvl2pPr>
            <a:lvl3pPr marL="1371600" lvl="2" indent="-228600" algn="l" rtl="0">
              <a:lnSpc>
                <a:spcPct val="90000"/>
              </a:lnSpc>
              <a:spcBef>
                <a:spcPts val="500"/>
              </a:spcBef>
              <a:spcAft>
                <a:spcPts val="0"/>
              </a:spcAft>
              <a:buClr>
                <a:schemeClr val="dk1"/>
              </a:buClr>
              <a:buSzPts val="1900"/>
              <a:buNone/>
              <a:defRPr sz="1900" b="1"/>
            </a:lvl3pPr>
            <a:lvl4pPr marL="1828800" lvl="3" indent="-228600" algn="l" rtl="0">
              <a:lnSpc>
                <a:spcPct val="90000"/>
              </a:lnSpc>
              <a:spcBef>
                <a:spcPts val="500"/>
              </a:spcBef>
              <a:spcAft>
                <a:spcPts val="0"/>
              </a:spcAft>
              <a:buClr>
                <a:schemeClr val="dk1"/>
              </a:buClr>
              <a:buSzPts val="1600"/>
              <a:buNone/>
              <a:defRPr sz="1600" b="1"/>
            </a:lvl4pPr>
            <a:lvl5pPr marL="2286000" lvl="4" indent="-228600" algn="l" rtl="0">
              <a:lnSpc>
                <a:spcPct val="90000"/>
              </a:lnSpc>
              <a:spcBef>
                <a:spcPts val="500"/>
              </a:spcBef>
              <a:spcAft>
                <a:spcPts val="0"/>
              </a:spcAft>
              <a:buClr>
                <a:schemeClr val="dk1"/>
              </a:buClr>
              <a:buSzPts val="1600"/>
              <a:buNone/>
              <a:defRPr sz="1600" b="1"/>
            </a:lvl5pPr>
            <a:lvl6pPr marL="2743200" lvl="5" indent="-228600" algn="l" rtl="0">
              <a:lnSpc>
                <a:spcPct val="90000"/>
              </a:lnSpc>
              <a:spcBef>
                <a:spcPts val="500"/>
              </a:spcBef>
              <a:spcAft>
                <a:spcPts val="0"/>
              </a:spcAft>
              <a:buClr>
                <a:schemeClr val="dk1"/>
              </a:buClr>
              <a:buSzPts val="1600"/>
              <a:buNone/>
              <a:defRPr sz="1600" b="1"/>
            </a:lvl6pPr>
            <a:lvl7pPr marL="3200400" lvl="6" indent="-228600" algn="l" rtl="0">
              <a:lnSpc>
                <a:spcPct val="90000"/>
              </a:lnSpc>
              <a:spcBef>
                <a:spcPts val="500"/>
              </a:spcBef>
              <a:spcAft>
                <a:spcPts val="0"/>
              </a:spcAft>
              <a:buClr>
                <a:schemeClr val="dk1"/>
              </a:buClr>
              <a:buSzPts val="1600"/>
              <a:buNone/>
              <a:defRPr sz="1600" b="1"/>
            </a:lvl7pPr>
            <a:lvl8pPr marL="3657600" lvl="7" indent="-228600" algn="l" rtl="0">
              <a:lnSpc>
                <a:spcPct val="90000"/>
              </a:lnSpc>
              <a:spcBef>
                <a:spcPts val="500"/>
              </a:spcBef>
              <a:spcAft>
                <a:spcPts val="0"/>
              </a:spcAft>
              <a:buClr>
                <a:schemeClr val="dk1"/>
              </a:buClr>
              <a:buSzPts val="1600"/>
              <a:buNone/>
              <a:defRPr sz="1600" b="1"/>
            </a:lvl8pPr>
            <a:lvl9pPr marL="4114800" lvl="8" indent="-228600" algn="l" rtl="0">
              <a:lnSpc>
                <a:spcPct val="90000"/>
              </a:lnSpc>
              <a:spcBef>
                <a:spcPts val="500"/>
              </a:spcBef>
              <a:spcAft>
                <a:spcPts val="0"/>
              </a:spcAft>
              <a:buClr>
                <a:schemeClr val="dk1"/>
              </a:buClr>
              <a:buSzPts val="1600"/>
              <a:buNone/>
              <a:defRPr sz="1600" b="1"/>
            </a:lvl9pPr>
          </a:lstStyle>
          <a:p>
            <a:endParaRPr/>
          </a:p>
        </p:txBody>
      </p:sp>
      <p:sp>
        <p:nvSpPr>
          <p:cNvPr id="727" name="Google Shape;727;p99"/>
          <p:cNvSpPr txBox="1">
            <a:spLocks noGrp="1"/>
          </p:cNvSpPr>
          <p:nvPr>
            <p:ph type="body" idx="4"/>
          </p:nvPr>
        </p:nvSpPr>
        <p:spPr>
          <a:xfrm>
            <a:off x="6172200" y="2505075"/>
            <a:ext cx="5329500" cy="3434400"/>
          </a:xfrm>
          <a:prstGeom prst="rect">
            <a:avLst/>
          </a:prstGeom>
          <a:noFill/>
          <a:ln>
            <a:noFill/>
          </a:ln>
        </p:spPr>
        <p:txBody>
          <a:bodyPr spcFirstLastPara="1" wrap="square" lIns="91425" tIns="45700" rIns="91425" bIns="45700" anchor="t" anchorCtr="0">
            <a:normAutofit/>
          </a:bodyPr>
          <a:lstStyle>
            <a:lvl1pPr marL="457200" lvl="0" indent="-349250" algn="l" rtl="0">
              <a:lnSpc>
                <a:spcPct val="90000"/>
              </a:lnSpc>
              <a:spcBef>
                <a:spcPts val="1100"/>
              </a:spcBef>
              <a:spcAft>
                <a:spcPts val="0"/>
              </a:spcAft>
              <a:buClr>
                <a:schemeClr val="dk1"/>
              </a:buClr>
              <a:buSzPts val="1900"/>
              <a:buChar char="•"/>
              <a:defRPr/>
            </a:lvl1pPr>
            <a:lvl2pPr marL="914400" lvl="1" indent="-349250" algn="l" rtl="0">
              <a:lnSpc>
                <a:spcPct val="90000"/>
              </a:lnSpc>
              <a:spcBef>
                <a:spcPts val="500"/>
              </a:spcBef>
              <a:spcAft>
                <a:spcPts val="0"/>
              </a:spcAft>
              <a:buClr>
                <a:schemeClr val="dk1"/>
              </a:buClr>
              <a:buSzPts val="1900"/>
              <a:buChar char="•"/>
              <a:defRPr/>
            </a:lvl2pPr>
            <a:lvl3pPr marL="1371600" lvl="2" indent="-349250" algn="l" rtl="0">
              <a:lnSpc>
                <a:spcPct val="90000"/>
              </a:lnSpc>
              <a:spcBef>
                <a:spcPts val="500"/>
              </a:spcBef>
              <a:spcAft>
                <a:spcPts val="0"/>
              </a:spcAft>
              <a:buClr>
                <a:schemeClr val="dk1"/>
              </a:buClr>
              <a:buSzPts val="1900"/>
              <a:buChar char="•"/>
              <a:defRPr/>
            </a:lvl3pPr>
            <a:lvl4pPr marL="1828800" lvl="3" indent="-349250" algn="l" rtl="0">
              <a:lnSpc>
                <a:spcPct val="90000"/>
              </a:lnSpc>
              <a:spcBef>
                <a:spcPts val="500"/>
              </a:spcBef>
              <a:spcAft>
                <a:spcPts val="0"/>
              </a:spcAft>
              <a:buClr>
                <a:schemeClr val="dk1"/>
              </a:buClr>
              <a:buSzPts val="1900"/>
              <a:buChar char="•"/>
              <a:defRPr/>
            </a:lvl4pPr>
            <a:lvl5pPr marL="2286000" lvl="4" indent="-349250" algn="l" rtl="0">
              <a:lnSpc>
                <a:spcPct val="90000"/>
              </a:lnSpc>
              <a:spcBef>
                <a:spcPts val="500"/>
              </a:spcBef>
              <a:spcAft>
                <a:spcPts val="0"/>
              </a:spcAft>
              <a:buClr>
                <a:schemeClr val="dk1"/>
              </a:buClr>
              <a:buSzPts val="1900"/>
              <a:buChar char="•"/>
              <a:defRPr/>
            </a:lvl5pPr>
            <a:lvl6pPr marL="2743200" lvl="5" indent="-349250" algn="l" rtl="0">
              <a:lnSpc>
                <a:spcPct val="90000"/>
              </a:lnSpc>
              <a:spcBef>
                <a:spcPts val="500"/>
              </a:spcBef>
              <a:spcAft>
                <a:spcPts val="0"/>
              </a:spcAft>
              <a:buClr>
                <a:schemeClr val="dk1"/>
              </a:buClr>
              <a:buSzPts val="1900"/>
              <a:buChar char="•"/>
              <a:defRPr/>
            </a:lvl6pPr>
            <a:lvl7pPr marL="3200400" lvl="6" indent="-349250" algn="l" rtl="0">
              <a:lnSpc>
                <a:spcPct val="90000"/>
              </a:lnSpc>
              <a:spcBef>
                <a:spcPts val="500"/>
              </a:spcBef>
              <a:spcAft>
                <a:spcPts val="0"/>
              </a:spcAft>
              <a:buClr>
                <a:schemeClr val="dk1"/>
              </a:buClr>
              <a:buSzPts val="1900"/>
              <a:buChar char="•"/>
              <a:defRPr/>
            </a:lvl7pPr>
            <a:lvl8pPr marL="3657600" lvl="7" indent="-349250" algn="l" rtl="0">
              <a:lnSpc>
                <a:spcPct val="90000"/>
              </a:lnSpc>
              <a:spcBef>
                <a:spcPts val="500"/>
              </a:spcBef>
              <a:spcAft>
                <a:spcPts val="0"/>
              </a:spcAft>
              <a:buClr>
                <a:schemeClr val="dk1"/>
              </a:buClr>
              <a:buSzPts val="1900"/>
              <a:buChar char="•"/>
              <a:defRPr/>
            </a:lvl8pPr>
            <a:lvl9pPr marL="4114800" lvl="8" indent="-349250" algn="l" rtl="0">
              <a:lnSpc>
                <a:spcPct val="90000"/>
              </a:lnSpc>
              <a:spcBef>
                <a:spcPts val="500"/>
              </a:spcBef>
              <a:spcAft>
                <a:spcPts val="0"/>
              </a:spcAft>
              <a:buClr>
                <a:schemeClr val="dk1"/>
              </a:buClr>
              <a:buSzPts val="1900"/>
              <a:buChar char="•"/>
              <a:defRPr/>
            </a:lvl9pPr>
          </a:lstStyle>
          <a:p>
            <a:endParaRPr/>
          </a:p>
        </p:txBody>
      </p:sp>
      <p:sp>
        <p:nvSpPr>
          <p:cNvPr id="728" name="Google Shape;728;p99"/>
          <p:cNvSpPr txBox="1">
            <a:spLocks noGrp="1"/>
          </p:cNvSpPr>
          <p:nvPr>
            <p:ph type="title"/>
          </p:nvPr>
        </p:nvSpPr>
        <p:spPr>
          <a:xfrm>
            <a:off x="717176" y="457200"/>
            <a:ext cx="10784400" cy="1026900"/>
          </a:xfrm>
          <a:prstGeom prst="rect">
            <a:avLst/>
          </a:prstGeom>
          <a:noFill/>
          <a:ln>
            <a:noFill/>
          </a:ln>
        </p:spPr>
        <p:txBody>
          <a:bodyPr spcFirstLastPara="1" wrap="square" lIns="91425" tIns="45700" rIns="91425" bIns="45700" anchor="b" anchorCtr="0">
            <a:normAutofit/>
          </a:bodyPr>
          <a:lstStyle>
            <a:lvl1pPr lvl="0" algn="l" rtl="0">
              <a:lnSpc>
                <a:spcPct val="90000"/>
              </a:lnSpc>
              <a:spcBef>
                <a:spcPts val="0"/>
              </a:spcBef>
              <a:spcAft>
                <a:spcPts val="0"/>
              </a:spcAft>
              <a:buClr>
                <a:schemeClr val="dk2"/>
              </a:buClr>
              <a:buSzPts val="3200"/>
              <a:buFont typeface="Calibri"/>
              <a:buNone/>
              <a:defRPr sz="3200">
                <a:solidFill>
                  <a:schemeClr val="dk2"/>
                </a:solidFill>
              </a:defRPr>
            </a:lvl1pPr>
            <a:lvl2pPr lvl="1" rtl="0">
              <a:spcBef>
                <a:spcPts val="0"/>
              </a:spcBef>
              <a:spcAft>
                <a:spcPts val="0"/>
              </a:spcAft>
              <a:buSzPts val="1500"/>
              <a:buNone/>
              <a:defRPr/>
            </a:lvl2pPr>
            <a:lvl3pPr lvl="2" rtl="0">
              <a:spcBef>
                <a:spcPts val="0"/>
              </a:spcBef>
              <a:spcAft>
                <a:spcPts val="0"/>
              </a:spcAft>
              <a:buSzPts val="1500"/>
              <a:buNone/>
              <a:defRPr/>
            </a:lvl3pPr>
            <a:lvl4pPr lvl="3" rtl="0">
              <a:spcBef>
                <a:spcPts val="0"/>
              </a:spcBef>
              <a:spcAft>
                <a:spcPts val="0"/>
              </a:spcAft>
              <a:buSzPts val="1500"/>
              <a:buNone/>
              <a:defRPr/>
            </a:lvl4pPr>
            <a:lvl5pPr lvl="4" rtl="0">
              <a:spcBef>
                <a:spcPts val="0"/>
              </a:spcBef>
              <a:spcAft>
                <a:spcPts val="0"/>
              </a:spcAft>
              <a:buSzPts val="1500"/>
              <a:buNone/>
              <a:defRPr/>
            </a:lvl5pPr>
            <a:lvl6pPr lvl="5" rtl="0">
              <a:spcBef>
                <a:spcPts val="0"/>
              </a:spcBef>
              <a:spcAft>
                <a:spcPts val="0"/>
              </a:spcAft>
              <a:buSzPts val="1500"/>
              <a:buNone/>
              <a:defRPr/>
            </a:lvl6pPr>
            <a:lvl7pPr lvl="6" rtl="0">
              <a:spcBef>
                <a:spcPts val="0"/>
              </a:spcBef>
              <a:spcAft>
                <a:spcPts val="0"/>
              </a:spcAft>
              <a:buSzPts val="1500"/>
              <a:buNone/>
              <a:defRPr/>
            </a:lvl7pPr>
            <a:lvl8pPr lvl="7" rtl="0">
              <a:spcBef>
                <a:spcPts val="0"/>
              </a:spcBef>
              <a:spcAft>
                <a:spcPts val="0"/>
              </a:spcAft>
              <a:buSzPts val="1500"/>
              <a:buNone/>
              <a:defRPr/>
            </a:lvl8pPr>
            <a:lvl9pPr lvl="8" rtl="0">
              <a:spcBef>
                <a:spcPts val="0"/>
              </a:spcBef>
              <a:spcAft>
                <a:spcPts val="0"/>
              </a:spcAft>
              <a:buSzPts val="1500"/>
              <a:buNone/>
              <a:defRPr/>
            </a:lvl9pPr>
          </a:lstStyle>
          <a:p>
            <a:endParaRPr/>
          </a:p>
        </p:txBody>
      </p:sp>
      <p:sp>
        <p:nvSpPr>
          <p:cNvPr id="729" name="Google Shape;729;p99"/>
          <p:cNvSpPr txBox="1"/>
          <p:nvPr/>
        </p:nvSpPr>
        <p:spPr>
          <a:xfrm>
            <a:off x="717176" y="6188049"/>
            <a:ext cx="7647300" cy="2769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200">
                <a:solidFill>
                  <a:srgbClr val="595959"/>
                </a:solidFill>
                <a:latin typeface="Calibri"/>
                <a:ea typeface="Calibri"/>
                <a:cs typeface="Calibri"/>
                <a:sym typeface="Calibri"/>
              </a:rPr>
              <a:t>Oregon Department of Education</a:t>
            </a:r>
            <a:endParaRPr sz="1500"/>
          </a:p>
        </p:txBody>
      </p:sp>
      <p:sp>
        <p:nvSpPr>
          <p:cNvPr id="730" name="Google Shape;730;p99"/>
          <p:cNvSpPr txBox="1">
            <a:spLocks noGrp="1"/>
          </p:cNvSpPr>
          <p:nvPr>
            <p:ph type="sldNum" idx="12"/>
          </p:nvPr>
        </p:nvSpPr>
        <p:spPr>
          <a:xfrm>
            <a:off x="8610600" y="6139793"/>
            <a:ext cx="2891100" cy="365100"/>
          </a:xfrm>
          <a:prstGeom prst="rect">
            <a:avLst/>
          </a:prstGeom>
          <a:noFill/>
          <a:ln>
            <a:noFill/>
          </a:ln>
        </p:spPr>
        <p:txBody>
          <a:bodyPr spcFirstLastPara="1" wrap="square" lIns="91425" tIns="45700" rIns="91425" bIns="45700"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showMasterSp="0" matchingName="Teal_8-Title Only">
  <p:cSld name="Teal_8-Title Only">
    <p:bg>
      <p:bgPr>
        <a:solidFill>
          <a:schemeClr val="dk2"/>
        </a:solidFill>
        <a:effectLst/>
      </p:bgPr>
    </p:bg>
    <p:spTree>
      <p:nvGrpSpPr>
        <p:cNvPr id="1" name="Shape 731"/>
        <p:cNvGrpSpPr/>
        <p:nvPr/>
      </p:nvGrpSpPr>
      <p:grpSpPr>
        <a:xfrm>
          <a:off x="0" y="0"/>
          <a:ext cx="0" cy="0"/>
          <a:chOff x="0" y="0"/>
          <a:chExt cx="0" cy="0"/>
        </a:xfrm>
      </p:grpSpPr>
      <p:sp>
        <p:nvSpPr>
          <p:cNvPr id="732" name="Google Shape;732;p100"/>
          <p:cNvSpPr/>
          <p:nvPr/>
        </p:nvSpPr>
        <p:spPr>
          <a:xfrm>
            <a:off x="206188" y="215153"/>
            <a:ext cx="11774700" cy="6432300"/>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900">
              <a:solidFill>
                <a:schemeClr val="lt1"/>
              </a:solidFill>
              <a:latin typeface="Calibri"/>
              <a:ea typeface="Calibri"/>
              <a:cs typeface="Calibri"/>
              <a:sym typeface="Calibri"/>
            </a:endParaRPr>
          </a:p>
        </p:txBody>
      </p:sp>
      <p:sp>
        <p:nvSpPr>
          <p:cNvPr id="733" name="Google Shape;733;p100"/>
          <p:cNvSpPr txBox="1">
            <a:spLocks noGrp="1"/>
          </p:cNvSpPr>
          <p:nvPr>
            <p:ph type="title"/>
          </p:nvPr>
        </p:nvSpPr>
        <p:spPr>
          <a:xfrm>
            <a:off x="717176" y="457200"/>
            <a:ext cx="10784400" cy="1026900"/>
          </a:xfrm>
          <a:prstGeom prst="rect">
            <a:avLst/>
          </a:prstGeom>
          <a:noFill/>
          <a:ln>
            <a:noFill/>
          </a:ln>
        </p:spPr>
        <p:txBody>
          <a:bodyPr spcFirstLastPara="1" wrap="square" lIns="91425" tIns="45700" rIns="91425" bIns="45700" anchor="b" anchorCtr="0">
            <a:normAutofit/>
          </a:bodyPr>
          <a:lstStyle>
            <a:lvl1pPr lvl="0" algn="l" rtl="0">
              <a:lnSpc>
                <a:spcPct val="90000"/>
              </a:lnSpc>
              <a:spcBef>
                <a:spcPts val="0"/>
              </a:spcBef>
              <a:spcAft>
                <a:spcPts val="0"/>
              </a:spcAft>
              <a:buClr>
                <a:schemeClr val="dk2"/>
              </a:buClr>
              <a:buSzPts val="4400"/>
              <a:buFont typeface="Calibri"/>
              <a:buNone/>
              <a:defRPr>
                <a:solidFill>
                  <a:schemeClr val="dk2"/>
                </a:solidFill>
              </a:defRPr>
            </a:lvl1pPr>
            <a:lvl2pPr lvl="1" rtl="0">
              <a:spcBef>
                <a:spcPts val="0"/>
              </a:spcBef>
              <a:spcAft>
                <a:spcPts val="0"/>
              </a:spcAft>
              <a:buSzPts val="1500"/>
              <a:buNone/>
              <a:defRPr/>
            </a:lvl2pPr>
            <a:lvl3pPr lvl="2" rtl="0">
              <a:spcBef>
                <a:spcPts val="0"/>
              </a:spcBef>
              <a:spcAft>
                <a:spcPts val="0"/>
              </a:spcAft>
              <a:buSzPts val="1500"/>
              <a:buNone/>
              <a:defRPr/>
            </a:lvl3pPr>
            <a:lvl4pPr lvl="3" rtl="0">
              <a:spcBef>
                <a:spcPts val="0"/>
              </a:spcBef>
              <a:spcAft>
                <a:spcPts val="0"/>
              </a:spcAft>
              <a:buSzPts val="1500"/>
              <a:buNone/>
              <a:defRPr/>
            </a:lvl4pPr>
            <a:lvl5pPr lvl="4" rtl="0">
              <a:spcBef>
                <a:spcPts val="0"/>
              </a:spcBef>
              <a:spcAft>
                <a:spcPts val="0"/>
              </a:spcAft>
              <a:buSzPts val="1500"/>
              <a:buNone/>
              <a:defRPr/>
            </a:lvl5pPr>
            <a:lvl6pPr lvl="5" rtl="0">
              <a:spcBef>
                <a:spcPts val="0"/>
              </a:spcBef>
              <a:spcAft>
                <a:spcPts val="0"/>
              </a:spcAft>
              <a:buSzPts val="1500"/>
              <a:buNone/>
              <a:defRPr/>
            </a:lvl6pPr>
            <a:lvl7pPr lvl="6" rtl="0">
              <a:spcBef>
                <a:spcPts val="0"/>
              </a:spcBef>
              <a:spcAft>
                <a:spcPts val="0"/>
              </a:spcAft>
              <a:buSzPts val="1500"/>
              <a:buNone/>
              <a:defRPr/>
            </a:lvl7pPr>
            <a:lvl8pPr lvl="7" rtl="0">
              <a:spcBef>
                <a:spcPts val="0"/>
              </a:spcBef>
              <a:spcAft>
                <a:spcPts val="0"/>
              </a:spcAft>
              <a:buSzPts val="1500"/>
              <a:buNone/>
              <a:defRPr/>
            </a:lvl8pPr>
            <a:lvl9pPr lvl="8" rtl="0">
              <a:spcBef>
                <a:spcPts val="0"/>
              </a:spcBef>
              <a:spcAft>
                <a:spcPts val="0"/>
              </a:spcAft>
              <a:buSzPts val="1500"/>
              <a:buNone/>
              <a:defRPr/>
            </a:lvl9pPr>
          </a:lstStyle>
          <a:p>
            <a:endParaRPr/>
          </a:p>
        </p:txBody>
      </p:sp>
      <p:sp>
        <p:nvSpPr>
          <p:cNvPr id="734" name="Google Shape;734;p100"/>
          <p:cNvSpPr txBox="1"/>
          <p:nvPr/>
        </p:nvSpPr>
        <p:spPr>
          <a:xfrm>
            <a:off x="717176" y="6188049"/>
            <a:ext cx="7647300" cy="2769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200">
                <a:solidFill>
                  <a:srgbClr val="595959"/>
                </a:solidFill>
                <a:latin typeface="Calibri"/>
                <a:ea typeface="Calibri"/>
                <a:cs typeface="Calibri"/>
                <a:sym typeface="Calibri"/>
              </a:rPr>
              <a:t>Oregon Department of Education</a:t>
            </a:r>
            <a:endParaRPr sz="1500"/>
          </a:p>
        </p:txBody>
      </p:sp>
      <p:sp>
        <p:nvSpPr>
          <p:cNvPr id="735" name="Google Shape;735;p100"/>
          <p:cNvSpPr txBox="1">
            <a:spLocks noGrp="1"/>
          </p:cNvSpPr>
          <p:nvPr>
            <p:ph type="sldNum" idx="12"/>
          </p:nvPr>
        </p:nvSpPr>
        <p:spPr>
          <a:xfrm>
            <a:off x="8610600" y="6139793"/>
            <a:ext cx="2891100" cy="365100"/>
          </a:xfrm>
          <a:prstGeom prst="rect">
            <a:avLst/>
          </a:prstGeom>
          <a:noFill/>
          <a:ln>
            <a:noFill/>
          </a:ln>
        </p:spPr>
        <p:txBody>
          <a:bodyPr spcFirstLastPara="1" wrap="square" lIns="91425" tIns="45700" rIns="91425" bIns="45700"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showMasterSp="0" matchingName="Teal_9-Blank">
  <p:cSld name="Teal_9-Blank">
    <p:bg>
      <p:bgPr>
        <a:solidFill>
          <a:schemeClr val="dk2"/>
        </a:solidFill>
        <a:effectLst/>
      </p:bgPr>
    </p:bg>
    <p:spTree>
      <p:nvGrpSpPr>
        <p:cNvPr id="1" name="Shape 736"/>
        <p:cNvGrpSpPr/>
        <p:nvPr/>
      </p:nvGrpSpPr>
      <p:grpSpPr>
        <a:xfrm>
          <a:off x="0" y="0"/>
          <a:ext cx="0" cy="0"/>
          <a:chOff x="0" y="0"/>
          <a:chExt cx="0" cy="0"/>
        </a:xfrm>
      </p:grpSpPr>
      <p:sp>
        <p:nvSpPr>
          <p:cNvPr id="737" name="Google Shape;737;p101"/>
          <p:cNvSpPr/>
          <p:nvPr/>
        </p:nvSpPr>
        <p:spPr>
          <a:xfrm>
            <a:off x="206188" y="215153"/>
            <a:ext cx="11774700" cy="6432300"/>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r>
              <a:rPr lang="en-US" sz="1900">
                <a:solidFill>
                  <a:schemeClr val="lt1"/>
                </a:solidFill>
                <a:latin typeface="Calibri"/>
                <a:ea typeface="Calibri"/>
                <a:cs typeface="Calibri"/>
                <a:sym typeface="Calibri"/>
              </a:rPr>
              <a:t>v</a:t>
            </a:r>
            <a:endParaRPr sz="1500"/>
          </a:p>
        </p:txBody>
      </p:sp>
      <p:sp>
        <p:nvSpPr>
          <p:cNvPr id="738" name="Google Shape;738;p101"/>
          <p:cNvSpPr txBox="1">
            <a:spLocks noGrp="1"/>
          </p:cNvSpPr>
          <p:nvPr>
            <p:ph type="body" idx="1"/>
          </p:nvPr>
        </p:nvSpPr>
        <p:spPr>
          <a:xfrm>
            <a:off x="717176" y="659958"/>
            <a:ext cx="10784400" cy="5398800"/>
          </a:xfrm>
          <a:prstGeom prst="rect">
            <a:avLst/>
          </a:prstGeom>
          <a:noFill/>
          <a:ln>
            <a:noFill/>
          </a:ln>
        </p:spPr>
        <p:txBody>
          <a:bodyPr spcFirstLastPara="1" wrap="square" lIns="91425" tIns="45700" rIns="91425" bIns="45700" anchor="t" anchorCtr="0">
            <a:normAutofit/>
          </a:bodyPr>
          <a:lstStyle>
            <a:lvl1pPr marL="457200" lvl="0" indent="-349250" algn="l" rtl="0">
              <a:lnSpc>
                <a:spcPct val="90000"/>
              </a:lnSpc>
              <a:spcBef>
                <a:spcPts val="1100"/>
              </a:spcBef>
              <a:spcAft>
                <a:spcPts val="0"/>
              </a:spcAft>
              <a:buClr>
                <a:schemeClr val="dk1"/>
              </a:buClr>
              <a:buSzPts val="1900"/>
              <a:buChar char="•"/>
              <a:defRPr/>
            </a:lvl1pPr>
            <a:lvl2pPr marL="914400" lvl="1" indent="-349250" algn="l" rtl="0">
              <a:lnSpc>
                <a:spcPct val="90000"/>
              </a:lnSpc>
              <a:spcBef>
                <a:spcPts val="500"/>
              </a:spcBef>
              <a:spcAft>
                <a:spcPts val="0"/>
              </a:spcAft>
              <a:buClr>
                <a:schemeClr val="dk1"/>
              </a:buClr>
              <a:buSzPts val="1900"/>
              <a:buChar char="•"/>
              <a:defRPr/>
            </a:lvl2pPr>
            <a:lvl3pPr marL="1371600" lvl="2" indent="-349250" algn="l" rtl="0">
              <a:lnSpc>
                <a:spcPct val="90000"/>
              </a:lnSpc>
              <a:spcBef>
                <a:spcPts val="500"/>
              </a:spcBef>
              <a:spcAft>
                <a:spcPts val="0"/>
              </a:spcAft>
              <a:buClr>
                <a:schemeClr val="dk1"/>
              </a:buClr>
              <a:buSzPts val="1900"/>
              <a:buChar char="•"/>
              <a:defRPr/>
            </a:lvl3pPr>
            <a:lvl4pPr marL="1828800" lvl="3" indent="-349250" algn="l" rtl="0">
              <a:lnSpc>
                <a:spcPct val="90000"/>
              </a:lnSpc>
              <a:spcBef>
                <a:spcPts val="500"/>
              </a:spcBef>
              <a:spcAft>
                <a:spcPts val="0"/>
              </a:spcAft>
              <a:buClr>
                <a:schemeClr val="dk1"/>
              </a:buClr>
              <a:buSzPts val="1900"/>
              <a:buChar char="•"/>
              <a:defRPr/>
            </a:lvl4pPr>
            <a:lvl5pPr marL="2286000" lvl="4" indent="-349250" algn="l" rtl="0">
              <a:lnSpc>
                <a:spcPct val="90000"/>
              </a:lnSpc>
              <a:spcBef>
                <a:spcPts val="500"/>
              </a:spcBef>
              <a:spcAft>
                <a:spcPts val="0"/>
              </a:spcAft>
              <a:buClr>
                <a:schemeClr val="dk1"/>
              </a:buClr>
              <a:buSzPts val="1900"/>
              <a:buChar char="•"/>
              <a:defRPr/>
            </a:lvl5pPr>
            <a:lvl6pPr marL="2743200" lvl="5" indent="-349250" algn="l" rtl="0">
              <a:lnSpc>
                <a:spcPct val="90000"/>
              </a:lnSpc>
              <a:spcBef>
                <a:spcPts val="500"/>
              </a:spcBef>
              <a:spcAft>
                <a:spcPts val="0"/>
              </a:spcAft>
              <a:buClr>
                <a:schemeClr val="dk1"/>
              </a:buClr>
              <a:buSzPts val="1900"/>
              <a:buChar char="•"/>
              <a:defRPr/>
            </a:lvl6pPr>
            <a:lvl7pPr marL="3200400" lvl="6" indent="-349250" algn="l" rtl="0">
              <a:lnSpc>
                <a:spcPct val="90000"/>
              </a:lnSpc>
              <a:spcBef>
                <a:spcPts val="500"/>
              </a:spcBef>
              <a:spcAft>
                <a:spcPts val="0"/>
              </a:spcAft>
              <a:buClr>
                <a:schemeClr val="dk1"/>
              </a:buClr>
              <a:buSzPts val="1900"/>
              <a:buChar char="•"/>
              <a:defRPr/>
            </a:lvl7pPr>
            <a:lvl8pPr marL="3657600" lvl="7" indent="-349250" algn="l" rtl="0">
              <a:lnSpc>
                <a:spcPct val="90000"/>
              </a:lnSpc>
              <a:spcBef>
                <a:spcPts val="500"/>
              </a:spcBef>
              <a:spcAft>
                <a:spcPts val="0"/>
              </a:spcAft>
              <a:buClr>
                <a:schemeClr val="dk1"/>
              </a:buClr>
              <a:buSzPts val="1900"/>
              <a:buChar char="•"/>
              <a:defRPr/>
            </a:lvl8pPr>
            <a:lvl9pPr marL="4114800" lvl="8" indent="-349250" algn="l" rtl="0">
              <a:lnSpc>
                <a:spcPct val="90000"/>
              </a:lnSpc>
              <a:spcBef>
                <a:spcPts val="500"/>
              </a:spcBef>
              <a:spcAft>
                <a:spcPts val="0"/>
              </a:spcAft>
              <a:buClr>
                <a:schemeClr val="dk1"/>
              </a:buClr>
              <a:buSzPts val="1900"/>
              <a:buChar char="•"/>
              <a:defRPr/>
            </a:lvl9pPr>
          </a:lstStyle>
          <a:p>
            <a:endParaRPr/>
          </a:p>
        </p:txBody>
      </p:sp>
      <p:sp>
        <p:nvSpPr>
          <p:cNvPr id="739" name="Google Shape;739;p101"/>
          <p:cNvSpPr txBox="1"/>
          <p:nvPr/>
        </p:nvSpPr>
        <p:spPr>
          <a:xfrm>
            <a:off x="717176" y="6188049"/>
            <a:ext cx="7647300" cy="2769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200">
                <a:solidFill>
                  <a:srgbClr val="595959"/>
                </a:solidFill>
                <a:latin typeface="Calibri"/>
                <a:ea typeface="Calibri"/>
                <a:cs typeface="Calibri"/>
                <a:sym typeface="Calibri"/>
              </a:rPr>
              <a:t>Oregon Department of Education</a:t>
            </a:r>
            <a:endParaRPr sz="1500"/>
          </a:p>
        </p:txBody>
      </p:sp>
      <p:sp>
        <p:nvSpPr>
          <p:cNvPr id="740" name="Google Shape;740;p101"/>
          <p:cNvSpPr txBox="1">
            <a:spLocks noGrp="1"/>
          </p:cNvSpPr>
          <p:nvPr>
            <p:ph type="sldNum" idx="12"/>
          </p:nvPr>
        </p:nvSpPr>
        <p:spPr>
          <a:xfrm>
            <a:off x="8610600" y="6139793"/>
            <a:ext cx="2891100" cy="365100"/>
          </a:xfrm>
          <a:prstGeom prst="rect">
            <a:avLst/>
          </a:prstGeom>
          <a:noFill/>
          <a:ln>
            <a:noFill/>
          </a:ln>
        </p:spPr>
        <p:txBody>
          <a:bodyPr spcFirstLastPara="1" wrap="square" lIns="91425" tIns="45700" rIns="91425" bIns="45700"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showMasterSp="0" matchingName="Teal_10-Large Type">
  <p:cSld name="Teal_10-Large Type">
    <p:bg>
      <p:bgPr>
        <a:solidFill>
          <a:schemeClr val="dk2"/>
        </a:solidFill>
        <a:effectLst/>
      </p:bgPr>
    </p:bg>
    <p:spTree>
      <p:nvGrpSpPr>
        <p:cNvPr id="1" name="Shape 741"/>
        <p:cNvGrpSpPr/>
        <p:nvPr/>
      </p:nvGrpSpPr>
      <p:grpSpPr>
        <a:xfrm>
          <a:off x="0" y="0"/>
          <a:ext cx="0" cy="0"/>
          <a:chOff x="0" y="0"/>
          <a:chExt cx="0" cy="0"/>
        </a:xfrm>
      </p:grpSpPr>
      <p:sp>
        <p:nvSpPr>
          <p:cNvPr id="742" name="Google Shape;742;p102"/>
          <p:cNvSpPr/>
          <p:nvPr/>
        </p:nvSpPr>
        <p:spPr>
          <a:xfrm>
            <a:off x="206188" y="215153"/>
            <a:ext cx="11774700" cy="6432300"/>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900">
              <a:solidFill>
                <a:schemeClr val="lt1"/>
              </a:solidFill>
              <a:latin typeface="Calibri"/>
              <a:ea typeface="Calibri"/>
              <a:cs typeface="Calibri"/>
              <a:sym typeface="Calibri"/>
            </a:endParaRPr>
          </a:p>
        </p:txBody>
      </p:sp>
      <p:pic>
        <p:nvPicPr>
          <p:cNvPr id="743" name="Google Shape;743;p102" descr="Decorative line break"/>
          <p:cNvPicPr preferRelativeResize="0"/>
          <p:nvPr/>
        </p:nvPicPr>
        <p:blipFill rotWithShape="1">
          <a:blip r:embed="rId2">
            <a:alphaModFix/>
          </a:blip>
          <a:srcRect/>
          <a:stretch/>
        </p:blipFill>
        <p:spPr>
          <a:xfrm>
            <a:off x="5452870" y="3848895"/>
            <a:ext cx="1286259" cy="24384"/>
          </a:xfrm>
          <a:prstGeom prst="rect">
            <a:avLst/>
          </a:prstGeom>
          <a:noFill/>
          <a:ln>
            <a:noFill/>
          </a:ln>
        </p:spPr>
      </p:pic>
      <p:sp>
        <p:nvSpPr>
          <p:cNvPr id="744" name="Google Shape;744;p102"/>
          <p:cNvSpPr txBox="1">
            <a:spLocks noGrp="1"/>
          </p:cNvSpPr>
          <p:nvPr>
            <p:ph type="ctrTitle"/>
          </p:nvPr>
        </p:nvSpPr>
        <p:spPr>
          <a:xfrm>
            <a:off x="1524000" y="1499125"/>
            <a:ext cx="9144000" cy="2387700"/>
          </a:xfrm>
          <a:prstGeom prst="rect">
            <a:avLst/>
          </a:prstGeom>
          <a:noFill/>
          <a:ln>
            <a:noFill/>
          </a:ln>
        </p:spPr>
        <p:txBody>
          <a:bodyPr spcFirstLastPara="1" wrap="square" lIns="91425" tIns="45700" rIns="91425" bIns="45700" anchor="b" anchorCtr="0">
            <a:noAutofit/>
          </a:bodyPr>
          <a:lstStyle>
            <a:lvl1pPr lvl="0" algn="ctr" rtl="0">
              <a:lnSpc>
                <a:spcPct val="90000"/>
              </a:lnSpc>
              <a:spcBef>
                <a:spcPts val="0"/>
              </a:spcBef>
              <a:spcAft>
                <a:spcPts val="0"/>
              </a:spcAft>
              <a:buClr>
                <a:schemeClr val="dk2"/>
              </a:buClr>
              <a:buSzPts val="12000"/>
              <a:buFont typeface="Calibri"/>
              <a:buNone/>
              <a:defRPr sz="12000">
                <a:solidFill>
                  <a:schemeClr val="dk2"/>
                </a:solidFill>
              </a:defRPr>
            </a:lvl1pPr>
            <a:lvl2pPr lvl="1" rtl="0">
              <a:spcBef>
                <a:spcPts val="0"/>
              </a:spcBef>
              <a:spcAft>
                <a:spcPts val="0"/>
              </a:spcAft>
              <a:buSzPts val="1500"/>
              <a:buNone/>
              <a:defRPr/>
            </a:lvl2pPr>
            <a:lvl3pPr lvl="2" rtl="0">
              <a:spcBef>
                <a:spcPts val="0"/>
              </a:spcBef>
              <a:spcAft>
                <a:spcPts val="0"/>
              </a:spcAft>
              <a:buSzPts val="1500"/>
              <a:buNone/>
              <a:defRPr/>
            </a:lvl3pPr>
            <a:lvl4pPr lvl="3" rtl="0">
              <a:spcBef>
                <a:spcPts val="0"/>
              </a:spcBef>
              <a:spcAft>
                <a:spcPts val="0"/>
              </a:spcAft>
              <a:buSzPts val="1500"/>
              <a:buNone/>
              <a:defRPr/>
            </a:lvl4pPr>
            <a:lvl5pPr lvl="4" rtl="0">
              <a:spcBef>
                <a:spcPts val="0"/>
              </a:spcBef>
              <a:spcAft>
                <a:spcPts val="0"/>
              </a:spcAft>
              <a:buSzPts val="1500"/>
              <a:buNone/>
              <a:defRPr/>
            </a:lvl5pPr>
            <a:lvl6pPr lvl="5" rtl="0">
              <a:spcBef>
                <a:spcPts val="0"/>
              </a:spcBef>
              <a:spcAft>
                <a:spcPts val="0"/>
              </a:spcAft>
              <a:buSzPts val="1500"/>
              <a:buNone/>
              <a:defRPr/>
            </a:lvl6pPr>
            <a:lvl7pPr lvl="6" rtl="0">
              <a:spcBef>
                <a:spcPts val="0"/>
              </a:spcBef>
              <a:spcAft>
                <a:spcPts val="0"/>
              </a:spcAft>
              <a:buSzPts val="1500"/>
              <a:buNone/>
              <a:defRPr/>
            </a:lvl7pPr>
            <a:lvl8pPr lvl="7" rtl="0">
              <a:spcBef>
                <a:spcPts val="0"/>
              </a:spcBef>
              <a:spcAft>
                <a:spcPts val="0"/>
              </a:spcAft>
              <a:buSzPts val="1500"/>
              <a:buNone/>
              <a:defRPr/>
            </a:lvl8pPr>
            <a:lvl9pPr lvl="8" rtl="0">
              <a:spcBef>
                <a:spcPts val="0"/>
              </a:spcBef>
              <a:spcAft>
                <a:spcPts val="0"/>
              </a:spcAft>
              <a:buSzPts val="1500"/>
              <a:buNone/>
              <a:defRPr/>
            </a:lvl9pPr>
          </a:lstStyle>
          <a:p>
            <a:endParaRPr/>
          </a:p>
        </p:txBody>
      </p:sp>
      <p:sp>
        <p:nvSpPr>
          <p:cNvPr id="745" name="Google Shape;745;p102"/>
          <p:cNvSpPr txBox="1">
            <a:spLocks noGrp="1"/>
          </p:cNvSpPr>
          <p:nvPr>
            <p:ph type="subTitle" idx="1"/>
          </p:nvPr>
        </p:nvSpPr>
        <p:spPr>
          <a:xfrm>
            <a:off x="1524000" y="4003184"/>
            <a:ext cx="9144000" cy="880500"/>
          </a:xfrm>
          <a:prstGeom prst="rect">
            <a:avLst/>
          </a:prstGeom>
          <a:noFill/>
          <a:ln>
            <a:noFill/>
          </a:ln>
        </p:spPr>
        <p:txBody>
          <a:bodyPr spcFirstLastPara="1" wrap="square" lIns="91425" tIns="45700" rIns="91425" bIns="45700" anchor="t" anchorCtr="0">
            <a:normAutofit/>
          </a:bodyPr>
          <a:lstStyle>
            <a:lvl1pPr lvl="0" algn="ctr" rtl="0">
              <a:lnSpc>
                <a:spcPct val="90000"/>
              </a:lnSpc>
              <a:spcBef>
                <a:spcPts val="1100"/>
              </a:spcBef>
              <a:spcAft>
                <a:spcPts val="0"/>
              </a:spcAft>
              <a:buClr>
                <a:schemeClr val="dk2"/>
              </a:buClr>
              <a:buSzPts val="2400"/>
              <a:buNone/>
              <a:defRPr sz="2400">
                <a:solidFill>
                  <a:schemeClr val="dk2"/>
                </a:solidFill>
              </a:defRPr>
            </a:lvl1pPr>
            <a:lvl2pPr lvl="1" algn="ctr" rtl="0">
              <a:lnSpc>
                <a:spcPct val="90000"/>
              </a:lnSpc>
              <a:spcBef>
                <a:spcPts val="500"/>
              </a:spcBef>
              <a:spcAft>
                <a:spcPts val="0"/>
              </a:spcAft>
              <a:buClr>
                <a:schemeClr val="dk1"/>
              </a:buClr>
              <a:buSzPts val="2000"/>
              <a:buNone/>
              <a:defRPr sz="2000"/>
            </a:lvl2pPr>
            <a:lvl3pPr lvl="2" algn="ctr" rtl="0">
              <a:lnSpc>
                <a:spcPct val="90000"/>
              </a:lnSpc>
              <a:spcBef>
                <a:spcPts val="500"/>
              </a:spcBef>
              <a:spcAft>
                <a:spcPts val="0"/>
              </a:spcAft>
              <a:buClr>
                <a:schemeClr val="dk1"/>
              </a:buClr>
              <a:buSzPts val="1900"/>
              <a:buNone/>
              <a:defRPr sz="1900"/>
            </a:lvl3pPr>
            <a:lvl4pPr lvl="3" algn="ctr" rtl="0">
              <a:lnSpc>
                <a:spcPct val="90000"/>
              </a:lnSpc>
              <a:spcBef>
                <a:spcPts val="500"/>
              </a:spcBef>
              <a:spcAft>
                <a:spcPts val="0"/>
              </a:spcAft>
              <a:buClr>
                <a:schemeClr val="dk1"/>
              </a:buClr>
              <a:buSzPts val="1600"/>
              <a:buNone/>
              <a:defRPr sz="1600"/>
            </a:lvl4pPr>
            <a:lvl5pPr lvl="4" algn="ctr" rtl="0">
              <a:lnSpc>
                <a:spcPct val="90000"/>
              </a:lnSpc>
              <a:spcBef>
                <a:spcPts val="500"/>
              </a:spcBef>
              <a:spcAft>
                <a:spcPts val="0"/>
              </a:spcAft>
              <a:buClr>
                <a:schemeClr val="dk1"/>
              </a:buClr>
              <a:buSzPts val="1600"/>
              <a:buNone/>
              <a:defRPr sz="1600"/>
            </a:lvl5pPr>
            <a:lvl6pPr lvl="5" algn="ctr" rtl="0">
              <a:lnSpc>
                <a:spcPct val="90000"/>
              </a:lnSpc>
              <a:spcBef>
                <a:spcPts val="500"/>
              </a:spcBef>
              <a:spcAft>
                <a:spcPts val="0"/>
              </a:spcAft>
              <a:buClr>
                <a:schemeClr val="dk1"/>
              </a:buClr>
              <a:buSzPts val="1600"/>
              <a:buNone/>
              <a:defRPr sz="1600"/>
            </a:lvl6pPr>
            <a:lvl7pPr lvl="6" algn="ctr" rtl="0">
              <a:lnSpc>
                <a:spcPct val="90000"/>
              </a:lnSpc>
              <a:spcBef>
                <a:spcPts val="500"/>
              </a:spcBef>
              <a:spcAft>
                <a:spcPts val="0"/>
              </a:spcAft>
              <a:buClr>
                <a:schemeClr val="dk1"/>
              </a:buClr>
              <a:buSzPts val="1600"/>
              <a:buNone/>
              <a:defRPr sz="1600"/>
            </a:lvl7pPr>
            <a:lvl8pPr lvl="7" algn="ctr" rtl="0">
              <a:lnSpc>
                <a:spcPct val="90000"/>
              </a:lnSpc>
              <a:spcBef>
                <a:spcPts val="500"/>
              </a:spcBef>
              <a:spcAft>
                <a:spcPts val="0"/>
              </a:spcAft>
              <a:buClr>
                <a:schemeClr val="dk1"/>
              </a:buClr>
              <a:buSzPts val="1600"/>
              <a:buNone/>
              <a:defRPr sz="1600"/>
            </a:lvl8pPr>
            <a:lvl9pPr lvl="8" algn="ctr" rtl="0">
              <a:lnSpc>
                <a:spcPct val="90000"/>
              </a:lnSpc>
              <a:spcBef>
                <a:spcPts val="500"/>
              </a:spcBef>
              <a:spcAft>
                <a:spcPts val="0"/>
              </a:spcAft>
              <a:buClr>
                <a:schemeClr val="dk1"/>
              </a:buClr>
              <a:buSzPts val="1600"/>
              <a:buNone/>
              <a:defRPr sz="1600"/>
            </a:lvl9pPr>
          </a:lstStyle>
          <a:p>
            <a:endParaRPr/>
          </a:p>
        </p:txBody>
      </p:sp>
      <p:sp>
        <p:nvSpPr>
          <p:cNvPr id="746" name="Google Shape;746;p102"/>
          <p:cNvSpPr txBox="1"/>
          <p:nvPr/>
        </p:nvSpPr>
        <p:spPr>
          <a:xfrm>
            <a:off x="717176" y="6188049"/>
            <a:ext cx="7647300" cy="2769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200">
                <a:solidFill>
                  <a:srgbClr val="595959"/>
                </a:solidFill>
                <a:latin typeface="Calibri"/>
                <a:ea typeface="Calibri"/>
                <a:cs typeface="Calibri"/>
                <a:sym typeface="Calibri"/>
              </a:rPr>
              <a:t>Oregon Department of Education</a:t>
            </a:r>
            <a:endParaRPr sz="1500"/>
          </a:p>
        </p:txBody>
      </p:sp>
      <p:sp>
        <p:nvSpPr>
          <p:cNvPr id="747" name="Google Shape;747;p102"/>
          <p:cNvSpPr txBox="1">
            <a:spLocks noGrp="1"/>
          </p:cNvSpPr>
          <p:nvPr>
            <p:ph type="sldNum" idx="12"/>
          </p:nvPr>
        </p:nvSpPr>
        <p:spPr>
          <a:xfrm>
            <a:off x="8610600" y="6139793"/>
            <a:ext cx="2891100" cy="365100"/>
          </a:xfrm>
          <a:prstGeom prst="rect">
            <a:avLst/>
          </a:prstGeom>
          <a:noFill/>
          <a:ln>
            <a:noFill/>
          </a:ln>
        </p:spPr>
        <p:txBody>
          <a:bodyPr spcFirstLastPara="1" wrap="square" lIns="91425" tIns="45700" rIns="91425" bIns="45700"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showMasterSp="0" matchingName="Teal_11-Follow Us">
  <p:cSld name="Teal_11-Follow Us">
    <p:bg>
      <p:bgPr>
        <a:solidFill>
          <a:schemeClr val="dk2"/>
        </a:solidFill>
        <a:effectLst/>
      </p:bgPr>
    </p:bg>
    <p:spTree>
      <p:nvGrpSpPr>
        <p:cNvPr id="1" name="Shape 748"/>
        <p:cNvGrpSpPr/>
        <p:nvPr/>
      </p:nvGrpSpPr>
      <p:grpSpPr>
        <a:xfrm>
          <a:off x="0" y="0"/>
          <a:ext cx="0" cy="0"/>
          <a:chOff x="0" y="0"/>
          <a:chExt cx="0" cy="0"/>
        </a:xfrm>
      </p:grpSpPr>
      <p:sp>
        <p:nvSpPr>
          <p:cNvPr id="749" name="Google Shape;749;p103"/>
          <p:cNvSpPr/>
          <p:nvPr/>
        </p:nvSpPr>
        <p:spPr>
          <a:xfrm>
            <a:off x="206188" y="215153"/>
            <a:ext cx="11774700" cy="6432300"/>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900">
              <a:solidFill>
                <a:schemeClr val="lt1"/>
              </a:solidFill>
              <a:latin typeface="Calibri"/>
              <a:ea typeface="Calibri"/>
              <a:cs typeface="Calibri"/>
              <a:sym typeface="Calibri"/>
            </a:endParaRPr>
          </a:p>
        </p:txBody>
      </p:sp>
      <p:pic>
        <p:nvPicPr>
          <p:cNvPr id="750" name="Google Shape;750;p103" descr="Decorative line break"/>
          <p:cNvPicPr preferRelativeResize="0"/>
          <p:nvPr/>
        </p:nvPicPr>
        <p:blipFill rotWithShape="1">
          <a:blip r:embed="rId2">
            <a:alphaModFix/>
          </a:blip>
          <a:srcRect/>
          <a:stretch/>
        </p:blipFill>
        <p:spPr>
          <a:xfrm>
            <a:off x="5452870" y="3848895"/>
            <a:ext cx="1286259" cy="24384"/>
          </a:xfrm>
          <a:prstGeom prst="rect">
            <a:avLst/>
          </a:prstGeom>
          <a:noFill/>
          <a:ln>
            <a:noFill/>
          </a:ln>
        </p:spPr>
      </p:pic>
      <p:sp>
        <p:nvSpPr>
          <p:cNvPr id="751" name="Google Shape;751;p103"/>
          <p:cNvSpPr txBox="1">
            <a:spLocks noGrp="1"/>
          </p:cNvSpPr>
          <p:nvPr>
            <p:ph type="ctrTitle"/>
          </p:nvPr>
        </p:nvSpPr>
        <p:spPr>
          <a:xfrm>
            <a:off x="1524000" y="1499125"/>
            <a:ext cx="9144000" cy="2387700"/>
          </a:xfrm>
          <a:prstGeom prst="rect">
            <a:avLst/>
          </a:prstGeom>
          <a:noFill/>
          <a:ln>
            <a:noFill/>
          </a:ln>
        </p:spPr>
        <p:txBody>
          <a:bodyPr spcFirstLastPara="1" wrap="square" lIns="91425" tIns="45700" rIns="91425" bIns="45700" anchor="b" anchorCtr="0">
            <a:noAutofit/>
          </a:bodyPr>
          <a:lstStyle>
            <a:lvl1pPr lvl="0" algn="ctr" rtl="0">
              <a:lnSpc>
                <a:spcPct val="90000"/>
              </a:lnSpc>
              <a:spcBef>
                <a:spcPts val="0"/>
              </a:spcBef>
              <a:spcAft>
                <a:spcPts val="0"/>
              </a:spcAft>
              <a:buClr>
                <a:schemeClr val="dk2"/>
              </a:buClr>
              <a:buSzPts val="12000"/>
              <a:buFont typeface="Calibri"/>
              <a:buNone/>
              <a:defRPr sz="12000">
                <a:solidFill>
                  <a:schemeClr val="dk2"/>
                </a:solidFill>
              </a:defRPr>
            </a:lvl1pPr>
            <a:lvl2pPr lvl="1" rtl="0">
              <a:spcBef>
                <a:spcPts val="0"/>
              </a:spcBef>
              <a:spcAft>
                <a:spcPts val="0"/>
              </a:spcAft>
              <a:buSzPts val="1500"/>
              <a:buNone/>
              <a:defRPr/>
            </a:lvl2pPr>
            <a:lvl3pPr lvl="2" rtl="0">
              <a:spcBef>
                <a:spcPts val="0"/>
              </a:spcBef>
              <a:spcAft>
                <a:spcPts val="0"/>
              </a:spcAft>
              <a:buSzPts val="1500"/>
              <a:buNone/>
              <a:defRPr/>
            </a:lvl3pPr>
            <a:lvl4pPr lvl="3" rtl="0">
              <a:spcBef>
                <a:spcPts val="0"/>
              </a:spcBef>
              <a:spcAft>
                <a:spcPts val="0"/>
              </a:spcAft>
              <a:buSzPts val="1500"/>
              <a:buNone/>
              <a:defRPr/>
            </a:lvl4pPr>
            <a:lvl5pPr lvl="4" rtl="0">
              <a:spcBef>
                <a:spcPts val="0"/>
              </a:spcBef>
              <a:spcAft>
                <a:spcPts val="0"/>
              </a:spcAft>
              <a:buSzPts val="1500"/>
              <a:buNone/>
              <a:defRPr/>
            </a:lvl5pPr>
            <a:lvl6pPr lvl="5" rtl="0">
              <a:spcBef>
                <a:spcPts val="0"/>
              </a:spcBef>
              <a:spcAft>
                <a:spcPts val="0"/>
              </a:spcAft>
              <a:buSzPts val="1500"/>
              <a:buNone/>
              <a:defRPr/>
            </a:lvl6pPr>
            <a:lvl7pPr lvl="6" rtl="0">
              <a:spcBef>
                <a:spcPts val="0"/>
              </a:spcBef>
              <a:spcAft>
                <a:spcPts val="0"/>
              </a:spcAft>
              <a:buSzPts val="1500"/>
              <a:buNone/>
              <a:defRPr/>
            </a:lvl7pPr>
            <a:lvl8pPr lvl="7" rtl="0">
              <a:spcBef>
                <a:spcPts val="0"/>
              </a:spcBef>
              <a:spcAft>
                <a:spcPts val="0"/>
              </a:spcAft>
              <a:buSzPts val="1500"/>
              <a:buNone/>
              <a:defRPr/>
            </a:lvl8pPr>
            <a:lvl9pPr lvl="8" rtl="0">
              <a:spcBef>
                <a:spcPts val="0"/>
              </a:spcBef>
              <a:spcAft>
                <a:spcPts val="0"/>
              </a:spcAft>
              <a:buSzPts val="1500"/>
              <a:buNone/>
              <a:defRPr/>
            </a:lvl9pPr>
          </a:lstStyle>
          <a:p>
            <a:endParaRPr/>
          </a:p>
        </p:txBody>
      </p:sp>
      <p:pic>
        <p:nvPicPr>
          <p:cNvPr id="752" name="Google Shape;752;p103" descr="Twitter icon"/>
          <p:cNvPicPr preferRelativeResize="0"/>
          <p:nvPr/>
        </p:nvPicPr>
        <p:blipFill rotWithShape="1">
          <a:blip r:embed="rId3">
            <a:alphaModFix/>
          </a:blip>
          <a:srcRect/>
          <a:stretch/>
        </p:blipFill>
        <p:spPr>
          <a:xfrm>
            <a:off x="2718290" y="4043402"/>
            <a:ext cx="500040" cy="500040"/>
          </a:xfrm>
          <a:prstGeom prst="rect">
            <a:avLst/>
          </a:prstGeom>
          <a:noFill/>
          <a:ln>
            <a:noFill/>
          </a:ln>
        </p:spPr>
      </p:pic>
      <p:pic>
        <p:nvPicPr>
          <p:cNvPr id="753" name="Google Shape;753;p103" descr="Facebook icon"/>
          <p:cNvPicPr preferRelativeResize="0"/>
          <p:nvPr/>
        </p:nvPicPr>
        <p:blipFill rotWithShape="1">
          <a:blip r:embed="rId4">
            <a:alphaModFix/>
          </a:blip>
          <a:srcRect/>
          <a:stretch/>
        </p:blipFill>
        <p:spPr>
          <a:xfrm>
            <a:off x="9024960" y="4043402"/>
            <a:ext cx="500040" cy="500040"/>
          </a:xfrm>
          <a:prstGeom prst="rect">
            <a:avLst/>
          </a:prstGeom>
          <a:noFill/>
          <a:ln>
            <a:noFill/>
          </a:ln>
        </p:spPr>
      </p:pic>
      <p:sp>
        <p:nvSpPr>
          <p:cNvPr id="754" name="Google Shape;754;p103"/>
          <p:cNvSpPr txBox="1"/>
          <p:nvPr/>
        </p:nvSpPr>
        <p:spPr>
          <a:xfrm>
            <a:off x="2718290" y="4043402"/>
            <a:ext cx="6806700" cy="46170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chemeClr val="accent1"/>
              </a:buClr>
              <a:buSzPts val="2400"/>
              <a:buFont typeface="Calibri"/>
              <a:buNone/>
            </a:pPr>
            <a:r>
              <a:rPr lang="en-US" sz="2400">
                <a:solidFill>
                  <a:schemeClr val="accent1"/>
                </a:solidFill>
                <a:latin typeface="Calibri"/>
                <a:ea typeface="Calibri"/>
                <a:cs typeface="Calibri"/>
                <a:sym typeface="Calibri"/>
              </a:rPr>
              <a:t>twitter.com/ORDeptEd | fb.com/ORDeptEd</a:t>
            </a:r>
            <a:endParaRPr sz="2400">
              <a:solidFill>
                <a:schemeClr val="accent1"/>
              </a:solidFill>
              <a:latin typeface="Calibri"/>
              <a:ea typeface="Calibri"/>
              <a:cs typeface="Calibri"/>
              <a:sym typeface="Calibri"/>
            </a:endParaRPr>
          </a:p>
        </p:txBody>
      </p:sp>
      <p:sp>
        <p:nvSpPr>
          <p:cNvPr id="755" name="Google Shape;755;p103"/>
          <p:cNvSpPr txBox="1"/>
          <p:nvPr/>
        </p:nvSpPr>
        <p:spPr>
          <a:xfrm>
            <a:off x="717176" y="6188049"/>
            <a:ext cx="7647300" cy="2769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200">
                <a:solidFill>
                  <a:srgbClr val="595959"/>
                </a:solidFill>
                <a:latin typeface="Calibri"/>
                <a:ea typeface="Calibri"/>
                <a:cs typeface="Calibri"/>
                <a:sym typeface="Calibri"/>
              </a:rPr>
              <a:t>Oregon Department of Education</a:t>
            </a:r>
            <a:endParaRPr sz="1500"/>
          </a:p>
        </p:txBody>
      </p:sp>
      <p:sp>
        <p:nvSpPr>
          <p:cNvPr id="756" name="Google Shape;756;p103"/>
          <p:cNvSpPr txBox="1">
            <a:spLocks noGrp="1"/>
          </p:cNvSpPr>
          <p:nvPr>
            <p:ph type="sldNum" idx="12"/>
          </p:nvPr>
        </p:nvSpPr>
        <p:spPr>
          <a:xfrm>
            <a:off x="8610600" y="6139793"/>
            <a:ext cx="2891100" cy="365100"/>
          </a:xfrm>
          <a:prstGeom prst="rect">
            <a:avLst/>
          </a:prstGeom>
          <a:noFill/>
          <a:ln>
            <a:noFill/>
          </a:ln>
        </p:spPr>
        <p:txBody>
          <a:bodyPr spcFirstLastPara="1" wrap="square" lIns="91425" tIns="45700" rIns="91425" bIns="45700"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pn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image" Target="../media/image1.png"/><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13" Type="http://schemas.openxmlformats.org/officeDocument/2006/relationships/slideLayout" Target="../slideLayouts/slideLayout46.xml"/><Relationship Id="rId18" Type="http://schemas.openxmlformats.org/officeDocument/2006/relationships/slideLayout" Target="../slideLayouts/slideLayout51.xml"/><Relationship Id="rId26" Type="http://schemas.openxmlformats.org/officeDocument/2006/relationships/slideLayout" Target="../slideLayouts/slideLayout59.xml"/><Relationship Id="rId39" Type="http://schemas.openxmlformats.org/officeDocument/2006/relationships/slideLayout" Target="../slideLayouts/slideLayout72.xml"/><Relationship Id="rId21" Type="http://schemas.openxmlformats.org/officeDocument/2006/relationships/slideLayout" Target="../slideLayouts/slideLayout54.xml"/><Relationship Id="rId34" Type="http://schemas.openxmlformats.org/officeDocument/2006/relationships/slideLayout" Target="../slideLayouts/slideLayout67.xml"/><Relationship Id="rId42" Type="http://schemas.openxmlformats.org/officeDocument/2006/relationships/slideLayout" Target="../slideLayouts/slideLayout75.xml"/><Relationship Id="rId47" Type="http://schemas.openxmlformats.org/officeDocument/2006/relationships/slideLayout" Target="../slideLayouts/slideLayout80.xml"/><Relationship Id="rId50" Type="http://schemas.openxmlformats.org/officeDocument/2006/relationships/slideLayout" Target="../slideLayouts/slideLayout83.xml"/><Relationship Id="rId55" Type="http://schemas.openxmlformats.org/officeDocument/2006/relationships/slideLayout" Target="../slideLayouts/slideLayout88.xml"/><Relationship Id="rId63" Type="http://schemas.openxmlformats.org/officeDocument/2006/relationships/slideLayout" Target="../slideLayouts/slideLayout96.xml"/><Relationship Id="rId68" Type="http://schemas.openxmlformats.org/officeDocument/2006/relationships/slideLayout" Target="../slideLayouts/slideLayout101.xml"/><Relationship Id="rId7" Type="http://schemas.openxmlformats.org/officeDocument/2006/relationships/slideLayout" Target="../slideLayouts/slideLayout40.xml"/><Relationship Id="rId71" Type="http://schemas.openxmlformats.org/officeDocument/2006/relationships/slideLayout" Target="../slideLayouts/slideLayout104.xml"/><Relationship Id="rId2" Type="http://schemas.openxmlformats.org/officeDocument/2006/relationships/slideLayout" Target="../slideLayouts/slideLayout35.xml"/><Relationship Id="rId16" Type="http://schemas.openxmlformats.org/officeDocument/2006/relationships/slideLayout" Target="../slideLayouts/slideLayout49.xml"/><Relationship Id="rId29" Type="http://schemas.openxmlformats.org/officeDocument/2006/relationships/slideLayout" Target="../slideLayouts/slideLayout62.xml"/><Relationship Id="rId11" Type="http://schemas.openxmlformats.org/officeDocument/2006/relationships/slideLayout" Target="../slideLayouts/slideLayout44.xml"/><Relationship Id="rId24" Type="http://schemas.openxmlformats.org/officeDocument/2006/relationships/slideLayout" Target="../slideLayouts/slideLayout57.xml"/><Relationship Id="rId32" Type="http://schemas.openxmlformats.org/officeDocument/2006/relationships/slideLayout" Target="../slideLayouts/slideLayout65.xml"/><Relationship Id="rId37" Type="http://schemas.openxmlformats.org/officeDocument/2006/relationships/slideLayout" Target="../slideLayouts/slideLayout70.xml"/><Relationship Id="rId40" Type="http://schemas.openxmlformats.org/officeDocument/2006/relationships/slideLayout" Target="../slideLayouts/slideLayout73.xml"/><Relationship Id="rId45" Type="http://schemas.openxmlformats.org/officeDocument/2006/relationships/slideLayout" Target="../slideLayouts/slideLayout78.xml"/><Relationship Id="rId53" Type="http://schemas.openxmlformats.org/officeDocument/2006/relationships/slideLayout" Target="../slideLayouts/slideLayout86.xml"/><Relationship Id="rId58" Type="http://schemas.openxmlformats.org/officeDocument/2006/relationships/slideLayout" Target="../slideLayouts/slideLayout91.xml"/><Relationship Id="rId66" Type="http://schemas.openxmlformats.org/officeDocument/2006/relationships/slideLayout" Target="../slideLayouts/slideLayout99.xml"/><Relationship Id="rId5" Type="http://schemas.openxmlformats.org/officeDocument/2006/relationships/slideLayout" Target="../slideLayouts/slideLayout38.xml"/><Relationship Id="rId15" Type="http://schemas.openxmlformats.org/officeDocument/2006/relationships/slideLayout" Target="../slideLayouts/slideLayout48.xml"/><Relationship Id="rId23" Type="http://schemas.openxmlformats.org/officeDocument/2006/relationships/slideLayout" Target="../slideLayouts/slideLayout56.xml"/><Relationship Id="rId28" Type="http://schemas.openxmlformats.org/officeDocument/2006/relationships/slideLayout" Target="../slideLayouts/slideLayout61.xml"/><Relationship Id="rId36" Type="http://schemas.openxmlformats.org/officeDocument/2006/relationships/slideLayout" Target="../slideLayouts/slideLayout69.xml"/><Relationship Id="rId49" Type="http://schemas.openxmlformats.org/officeDocument/2006/relationships/slideLayout" Target="../slideLayouts/slideLayout82.xml"/><Relationship Id="rId57" Type="http://schemas.openxmlformats.org/officeDocument/2006/relationships/slideLayout" Target="../slideLayouts/slideLayout90.xml"/><Relationship Id="rId61" Type="http://schemas.openxmlformats.org/officeDocument/2006/relationships/slideLayout" Target="../slideLayouts/slideLayout94.xml"/><Relationship Id="rId10" Type="http://schemas.openxmlformats.org/officeDocument/2006/relationships/slideLayout" Target="../slideLayouts/slideLayout43.xml"/><Relationship Id="rId19" Type="http://schemas.openxmlformats.org/officeDocument/2006/relationships/slideLayout" Target="../slideLayouts/slideLayout52.xml"/><Relationship Id="rId31" Type="http://schemas.openxmlformats.org/officeDocument/2006/relationships/slideLayout" Target="../slideLayouts/slideLayout64.xml"/><Relationship Id="rId44" Type="http://schemas.openxmlformats.org/officeDocument/2006/relationships/slideLayout" Target="../slideLayouts/slideLayout77.xml"/><Relationship Id="rId52" Type="http://schemas.openxmlformats.org/officeDocument/2006/relationships/slideLayout" Target="../slideLayouts/slideLayout85.xml"/><Relationship Id="rId60" Type="http://schemas.openxmlformats.org/officeDocument/2006/relationships/slideLayout" Target="../slideLayouts/slideLayout93.xml"/><Relationship Id="rId65" Type="http://schemas.openxmlformats.org/officeDocument/2006/relationships/slideLayout" Target="../slideLayouts/slideLayout98.xml"/><Relationship Id="rId73" Type="http://schemas.openxmlformats.org/officeDocument/2006/relationships/image" Target="../media/image1.png"/><Relationship Id="rId4" Type="http://schemas.openxmlformats.org/officeDocument/2006/relationships/slideLayout" Target="../slideLayouts/slideLayout37.xml"/><Relationship Id="rId9" Type="http://schemas.openxmlformats.org/officeDocument/2006/relationships/slideLayout" Target="../slideLayouts/slideLayout42.xml"/><Relationship Id="rId14" Type="http://schemas.openxmlformats.org/officeDocument/2006/relationships/slideLayout" Target="../slideLayouts/slideLayout47.xml"/><Relationship Id="rId22" Type="http://schemas.openxmlformats.org/officeDocument/2006/relationships/slideLayout" Target="../slideLayouts/slideLayout55.xml"/><Relationship Id="rId27" Type="http://schemas.openxmlformats.org/officeDocument/2006/relationships/slideLayout" Target="../slideLayouts/slideLayout60.xml"/><Relationship Id="rId30" Type="http://schemas.openxmlformats.org/officeDocument/2006/relationships/slideLayout" Target="../slideLayouts/slideLayout63.xml"/><Relationship Id="rId35" Type="http://schemas.openxmlformats.org/officeDocument/2006/relationships/slideLayout" Target="../slideLayouts/slideLayout68.xml"/><Relationship Id="rId43" Type="http://schemas.openxmlformats.org/officeDocument/2006/relationships/slideLayout" Target="../slideLayouts/slideLayout76.xml"/><Relationship Id="rId48" Type="http://schemas.openxmlformats.org/officeDocument/2006/relationships/slideLayout" Target="../slideLayouts/slideLayout81.xml"/><Relationship Id="rId56" Type="http://schemas.openxmlformats.org/officeDocument/2006/relationships/slideLayout" Target="../slideLayouts/slideLayout89.xml"/><Relationship Id="rId64" Type="http://schemas.openxmlformats.org/officeDocument/2006/relationships/slideLayout" Target="../slideLayouts/slideLayout97.xml"/><Relationship Id="rId69" Type="http://schemas.openxmlformats.org/officeDocument/2006/relationships/slideLayout" Target="../slideLayouts/slideLayout102.xml"/><Relationship Id="rId8" Type="http://schemas.openxmlformats.org/officeDocument/2006/relationships/slideLayout" Target="../slideLayouts/slideLayout41.xml"/><Relationship Id="rId51" Type="http://schemas.openxmlformats.org/officeDocument/2006/relationships/slideLayout" Target="../slideLayouts/slideLayout84.xml"/><Relationship Id="rId72" Type="http://schemas.openxmlformats.org/officeDocument/2006/relationships/theme" Target="../theme/theme4.xml"/><Relationship Id="rId3" Type="http://schemas.openxmlformats.org/officeDocument/2006/relationships/slideLayout" Target="../slideLayouts/slideLayout36.xml"/><Relationship Id="rId12" Type="http://schemas.openxmlformats.org/officeDocument/2006/relationships/slideLayout" Target="../slideLayouts/slideLayout45.xml"/><Relationship Id="rId17" Type="http://schemas.openxmlformats.org/officeDocument/2006/relationships/slideLayout" Target="../slideLayouts/slideLayout50.xml"/><Relationship Id="rId25" Type="http://schemas.openxmlformats.org/officeDocument/2006/relationships/slideLayout" Target="../slideLayouts/slideLayout58.xml"/><Relationship Id="rId33" Type="http://schemas.openxmlformats.org/officeDocument/2006/relationships/slideLayout" Target="../slideLayouts/slideLayout66.xml"/><Relationship Id="rId38" Type="http://schemas.openxmlformats.org/officeDocument/2006/relationships/slideLayout" Target="../slideLayouts/slideLayout71.xml"/><Relationship Id="rId46" Type="http://schemas.openxmlformats.org/officeDocument/2006/relationships/slideLayout" Target="../slideLayouts/slideLayout79.xml"/><Relationship Id="rId59" Type="http://schemas.openxmlformats.org/officeDocument/2006/relationships/slideLayout" Target="../slideLayouts/slideLayout92.xml"/><Relationship Id="rId67" Type="http://schemas.openxmlformats.org/officeDocument/2006/relationships/slideLayout" Target="../slideLayouts/slideLayout100.xml"/><Relationship Id="rId20" Type="http://schemas.openxmlformats.org/officeDocument/2006/relationships/slideLayout" Target="../slideLayouts/slideLayout53.xml"/><Relationship Id="rId41" Type="http://schemas.openxmlformats.org/officeDocument/2006/relationships/slideLayout" Target="../slideLayouts/slideLayout74.xml"/><Relationship Id="rId54" Type="http://schemas.openxmlformats.org/officeDocument/2006/relationships/slideLayout" Target="../slideLayouts/slideLayout87.xml"/><Relationship Id="rId62" Type="http://schemas.openxmlformats.org/officeDocument/2006/relationships/slideLayout" Target="../slideLayouts/slideLayout95.xml"/><Relationship Id="rId70" Type="http://schemas.openxmlformats.org/officeDocument/2006/relationships/slideLayout" Target="../slideLayouts/slideLayout103.xml"/><Relationship Id="rId1" Type="http://schemas.openxmlformats.org/officeDocument/2006/relationships/slideLayout" Target="../slideLayouts/slideLayout34.xml"/><Relationship Id="rId6" Type="http://schemas.openxmlformats.org/officeDocument/2006/relationships/slideLayout" Target="../slideLayouts/slideLayout39.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112.xml"/><Relationship Id="rId13" Type="http://schemas.openxmlformats.org/officeDocument/2006/relationships/theme" Target="../theme/theme5.xml"/><Relationship Id="rId3" Type="http://schemas.openxmlformats.org/officeDocument/2006/relationships/slideLayout" Target="../slideLayouts/slideLayout107.xml"/><Relationship Id="rId7" Type="http://schemas.openxmlformats.org/officeDocument/2006/relationships/slideLayout" Target="../slideLayouts/slideLayout111.xml"/><Relationship Id="rId12" Type="http://schemas.openxmlformats.org/officeDocument/2006/relationships/slideLayout" Target="../slideLayouts/slideLayout116.xml"/><Relationship Id="rId2" Type="http://schemas.openxmlformats.org/officeDocument/2006/relationships/slideLayout" Target="../slideLayouts/slideLayout106.xml"/><Relationship Id="rId1" Type="http://schemas.openxmlformats.org/officeDocument/2006/relationships/slideLayout" Target="../slideLayouts/slideLayout105.xml"/><Relationship Id="rId6" Type="http://schemas.openxmlformats.org/officeDocument/2006/relationships/slideLayout" Target="../slideLayouts/slideLayout110.xml"/><Relationship Id="rId11" Type="http://schemas.openxmlformats.org/officeDocument/2006/relationships/slideLayout" Target="../slideLayouts/slideLayout115.xml"/><Relationship Id="rId5" Type="http://schemas.openxmlformats.org/officeDocument/2006/relationships/slideLayout" Target="../slideLayouts/slideLayout109.xml"/><Relationship Id="rId10" Type="http://schemas.openxmlformats.org/officeDocument/2006/relationships/slideLayout" Target="../slideLayouts/slideLayout114.xml"/><Relationship Id="rId4" Type="http://schemas.openxmlformats.org/officeDocument/2006/relationships/slideLayout" Target="../slideLayouts/slideLayout108.xml"/><Relationship Id="rId9" Type="http://schemas.openxmlformats.org/officeDocument/2006/relationships/slideLayout" Target="../slideLayouts/slideLayout113.xml"/><Relationship Id="rId14" Type="http://schemas.openxmlformats.org/officeDocument/2006/relationships/image" Target="../media/image1.png"/></Relationships>
</file>

<file path=ppt/slideMasters/_rels/slideMaster6.xml.rels><?xml version="1.0" encoding="UTF-8" standalone="yes"?>
<Relationships xmlns="http://schemas.openxmlformats.org/package/2006/relationships"><Relationship Id="rId2" Type="http://schemas.openxmlformats.org/officeDocument/2006/relationships/theme" Target="../theme/theme6.xml"/><Relationship Id="rId1" Type="http://schemas.openxmlformats.org/officeDocument/2006/relationships/slideLayout" Target="../slideLayouts/slideLayout11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Shape 9"/>
        <p:cNvGrpSpPr/>
        <p:nvPr/>
      </p:nvGrpSpPr>
      <p:grpSpPr>
        <a:xfrm>
          <a:off x="0" y="0"/>
          <a:ext cx="0" cy="0"/>
          <a:chOff x="0" y="0"/>
          <a:chExt cx="0" cy="0"/>
        </a:xfrm>
      </p:grpSpPr>
      <p:sp>
        <p:nvSpPr>
          <p:cNvPr id="10" name="Google Shape;10;p1"/>
          <p:cNvSpPr/>
          <p:nvPr/>
        </p:nvSpPr>
        <p:spPr>
          <a:xfrm>
            <a:off x="206188" y="215153"/>
            <a:ext cx="11775141" cy="6432176"/>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595959"/>
              </a:solidFill>
              <a:latin typeface="Calibri"/>
              <a:ea typeface="Calibri"/>
              <a:cs typeface="Calibri"/>
              <a:sym typeface="Calibri"/>
            </a:endParaRPr>
          </a:p>
        </p:txBody>
      </p:sp>
      <p:sp>
        <p:nvSpPr>
          <p:cNvPr id="11" name="Google Shape;11;p1"/>
          <p:cNvSpPr txBox="1">
            <a:spLocks noGrp="1"/>
          </p:cNvSpPr>
          <p:nvPr>
            <p:ph type="title"/>
          </p:nvPr>
        </p:nvSpPr>
        <p:spPr>
          <a:xfrm>
            <a:off x="717176" y="457200"/>
            <a:ext cx="10784542" cy="1026460"/>
          </a:xfrm>
          <a:prstGeom prst="rect">
            <a:avLst/>
          </a:prstGeom>
          <a:noFill/>
          <a:ln>
            <a:noFill/>
          </a:ln>
        </p:spPr>
        <p:txBody>
          <a:bodyPr spcFirstLastPara="1" wrap="square" lIns="91425" tIns="45700" rIns="91425" bIns="45700" anchor="b" anchorCtr="0">
            <a:normAutofit/>
          </a:bodyPr>
          <a:lstStyle>
            <a:lvl1pPr marR="0" lvl="0" algn="l" rtl="0">
              <a:lnSpc>
                <a:spcPct val="90000"/>
              </a:lnSpc>
              <a:spcBef>
                <a:spcPts val="0"/>
              </a:spcBef>
              <a:spcAft>
                <a:spcPts val="0"/>
              </a:spcAft>
              <a:buClr>
                <a:schemeClr val="accent1"/>
              </a:buClr>
              <a:buSzPts val="4400"/>
              <a:buFont typeface="Calibri"/>
              <a:buNone/>
              <a:defRPr sz="4400" b="0" i="0" u="none" strike="noStrike" cap="none">
                <a:solidFill>
                  <a:schemeClr val="accent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2" name="Google Shape;12;p1"/>
          <p:cNvSpPr txBox="1">
            <a:spLocks noGrp="1"/>
          </p:cNvSpPr>
          <p:nvPr>
            <p:ph type="body" idx="1"/>
          </p:nvPr>
        </p:nvSpPr>
        <p:spPr>
          <a:xfrm>
            <a:off x="717176" y="1825625"/>
            <a:ext cx="10784542" cy="4109010"/>
          </a:xfrm>
          <a:prstGeom prst="rect">
            <a:avLst/>
          </a:prstGeom>
          <a:noFill/>
          <a:ln>
            <a:noFill/>
          </a:ln>
        </p:spPr>
        <p:txBody>
          <a:bodyPr spcFirstLastPara="1" wrap="square" lIns="91425" tIns="45700" rIns="91425" bIns="45700" anchor="t" anchorCtr="0">
            <a:normAutofit/>
          </a:bodyPr>
          <a:lstStyle>
            <a:lvl1pPr marL="457200" marR="0" lvl="0" indent="-381000" algn="l" rtl="0">
              <a:lnSpc>
                <a:spcPct val="90000"/>
              </a:lnSpc>
              <a:spcBef>
                <a:spcPts val="10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4pPr>
            <a:lvl5pPr marL="2286000" marR="0" lvl="4"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3" name="Google Shape;13;p1"/>
          <p:cNvSpPr txBox="1">
            <a:spLocks noGrp="1"/>
          </p:cNvSpPr>
          <p:nvPr>
            <p:ph type="ftr" idx="11"/>
          </p:nvPr>
        </p:nvSpPr>
        <p:spPr>
          <a:xfrm>
            <a:off x="717176" y="6139793"/>
            <a:ext cx="2864224"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b="0" i="0" u="none" strike="noStrike" cap="none">
                <a:solidFill>
                  <a:srgbClr val="595959"/>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4" name="Google Shape;14;p1"/>
          <p:cNvSpPr txBox="1">
            <a:spLocks noGrp="1"/>
          </p:cNvSpPr>
          <p:nvPr>
            <p:ph type="dt" idx="10"/>
          </p:nvPr>
        </p:nvSpPr>
        <p:spPr>
          <a:xfrm>
            <a:off x="3854824" y="6139793"/>
            <a:ext cx="4509246" cy="365125"/>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b="0" i="0" u="none" strike="noStrike" cap="none">
                <a:solidFill>
                  <a:srgbClr val="595959"/>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5" name="Google Shape;15;p1"/>
          <p:cNvSpPr txBox="1">
            <a:spLocks noGrp="1"/>
          </p:cNvSpPr>
          <p:nvPr>
            <p:ph type="sldNum" idx="12"/>
          </p:nvPr>
        </p:nvSpPr>
        <p:spPr>
          <a:xfrm>
            <a:off x="8610600" y="6139793"/>
            <a:ext cx="2891118"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595959"/>
                </a:solidFill>
                <a:latin typeface="Calibri"/>
                <a:ea typeface="Calibri"/>
                <a:cs typeface="Calibri"/>
                <a:sym typeface="Calibri"/>
              </a:defRPr>
            </a:lvl1pPr>
            <a:lvl2pPr marL="0" marR="0" lvl="1" indent="0" algn="r" rtl="0">
              <a:spcBef>
                <a:spcPts val="0"/>
              </a:spcBef>
              <a:buNone/>
              <a:defRPr sz="1200" b="0" i="0" u="none" strike="noStrike" cap="none">
                <a:solidFill>
                  <a:srgbClr val="595959"/>
                </a:solidFill>
                <a:latin typeface="Calibri"/>
                <a:ea typeface="Calibri"/>
                <a:cs typeface="Calibri"/>
                <a:sym typeface="Calibri"/>
              </a:defRPr>
            </a:lvl2pPr>
            <a:lvl3pPr marL="0" marR="0" lvl="2" indent="0" algn="r" rtl="0">
              <a:spcBef>
                <a:spcPts val="0"/>
              </a:spcBef>
              <a:buNone/>
              <a:defRPr sz="1200" b="0" i="0" u="none" strike="noStrike" cap="none">
                <a:solidFill>
                  <a:srgbClr val="595959"/>
                </a:solidFill>
                <a:latin typeface="Calibri"/>
                <a:ea typeface="Calibri"/>
                <a:cs typeface="Calibri"/>
                <a:sym typeface="Calibri"/>
              </a:defRPr>
            </a:lvl3pPr>
            <a:lvl4pPr marL="0" marR="0" lvl="3" indent="0" algn="r" rtl="0">
              <a:spcBef>
                <a:spcPts val="0"/>
              </a:spcBef>
              <a:buNone/>
              <a:defRPr sz="1200" b="0" i="0" u="none" strike="noStrike" cap="none">
                <a:solidFill>
                  <a:srgbClr val="595959"/>
                </a:solidFill>
                <a:latin typeface="Calibri"/>
                <a:ea typeface="Calibri"/>
                <a:cs typeface="Calibri"/>
                <a:sym typeface="Calibri"/>
              </a:defRPr>
            </a:lvl4pPr>
            <a:lvl5pPr marL="0" marR="0" lvl="4" indent="0" algn="r" rtl="0">
              <a:spcBef>
                <a:spcPts val="0"/>
              </a:spcBef>
              <a:buNone/>
              <a:defRPr sz="1200" b="0" i="0" u="none" strike="noStrike" cap="none">
                <a:solidFill>
                  <a:srgbClr val="595959"/>
                </a:solidFill>
                <a:latin typeface="Calibri"/>
                <a:ea typeface="Calibri"/>
                <a:cs typeface="Calibri"/>
                <a:sym typeface="Calibri"/>
              </a:defRPr>
            </a:lvl5pPr>
            <a:lvl6pPr marL="0" marR="0" lvl="5" indent="0" algn="r" rtl="0">
              <a:spcBef>
                <a:spcPts val="0"/>
              </a:spcBef>
              <a:buNone/>
              <a:defRPr sz="1200" b="0" i="0" u="none" strike="noStrike" cap="none">
                <a:solidFill>
                  <a:srgbClr val="595959"/>
                </a:solidFill>
                <a:latin typeface="Calibri"/>
                <a:ea typeface="Calibri"/>
                <a:cs typeface="Calibri"/>
                <a:sym typeface="Calibri"/>
              </a:defRPr>
            </a:lvl6pPr>
            <a:lvl7pPr marL="0" marR="0" lvl="6" indent="0" algn="r" rtl="0">
              <a:spcBef>
                <a:spcPts val="0"/>
              </a:spcBef>
              <a:buNone/>
              <a:defRPr sz="1200" b="0" i="0" u="none" strike="noStrike" cap="none">
                <a:solidFill>
                  <a:srgbClr val="595959"/>
                </a:solidFill>
                <a:latin typeface="Calibri"/>
                <a:ea typeface="Calibri"/>
                <a:cs typeface="Calibri"/>
                <a:sym typeface="Calibri"/>
              </a:defRPr>
            </a:lvl7pPr>
            <a:lvl8pPr marL="0" marR="0" lvl="7" indent="0" algn="r" rtl="0">
              <a:spcBef>
                <a:spcPts val="0"/>
              </a:spcBef>
              <a:buNone/>
              <a:defRPr sz="1200" b="0" i="0" u="none" strike="noStrike" cap="none">
                <a:solidFill>
                  <a:srgbClr val="595959"/>
                </a:solidFill>
                <a:latin typeface="Calibri"/>
                <a:ea typeface="Calibri"/>
                <a:cs typeface="Calibri"/>
                <a:sym typeface="Calibri"/>
              </a:defRPr>
            </a:lvl8pPr>
            <a:lvl9pPr marL="0" marR="0" lvl="8" indent="0" algn="r" rtl="0">
              <a:spcBef>
                <a:spcPts val="0"/>
              </a:spcBef>
              <a:buNone/>
              <a:defRPr sz="1200" b="0" i="0" u="none" strike="noStrike" cap="none">
                <a:solidFill>
                  <a:srgbClr val="595959"/>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pic>
        <p:nvPicPr>
          <p:cNvPr id="16" name="Google Shape;16;p1" descr="Decorative line break"/>
          <p:cNvPicPr preferRelativeResize="0"/>
          <p:nvPr/>
        </p:nvPicPr>
        <p:blipFill rotWithShape="1">
          <a:blip r:embed="rId13">
            <a:alphaModFix/>
          </a:blip>
          <a:srcRect/>
          <a:stretch/>
        </p:blipFill>
        <p:spPr>
          <a:xfrm>
            <a:off x="804670" y="1558360"/>
            <a:ext cx="1286259" cy="24384"/>
          </a:xfrm>
          <a:prstGeom prst="rect">
            <a:avLst/>
          </a:prstGeom>
          <a:noFill/>
          <a:ln>
            <a:noFill/>
          </a:ln>
        </p:spPr>
      </p:pic>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dk2"/>
        </a:solidFill>
        <a:effectLst/>
      </p:bgPr>
    </p:bg>
    <p:spTree>
      <p:nvGrpSpPr>
        <p:cNvPr id="1" name="Shape 104"/>
        <p:cNvGrpSpPr/>
        <p:nvPr/>
      </p:nvGrpSpPr>
      <p:grpSpPr>
        <a:xfrm>
          <a:off x="0" y="0"/>
          <a:ext cx="0" cy="0"/>
          <a:chOff x="0" y="0"/>
          <a:chExt cx="0" cy="0"/>
        </a:xfrm>
      </p:grpSpPr>
      <p:sp>
        <p:nvSpPr>
          <p:cNvPr id="105" name="Google Shape;105;p13"/>
          <p:cNvSpPr/>
          <p:nvPr/>
        </p:nvSpPr>
        <p:spPr>
          <a:xfrm>
            <a:off x="206188" y="215153"/>
            <a:ext cx="11775141" cy="6432176"/>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Clr>
                <a:schemeClr val="dk1"/>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06" name="Google Shape;106;p13"/>
          <p:cNvSpPr txBox="1">
            <a:spLocks noGrp="1"/>
          </p:cNvSpPr>
          <p:nvPr>
            <p:ph type="title"/>
          </p:nvPr>
        </p:nvSpPr>
        <p:spPr>
          <a:xfrm>
            <a:off x="717176" y="457200"/>
            <a:ext cx="10784542" cy="1026460"/>
          </a:xfrm>
          <a:prstGeom prst="rect">
            <a:avLst/>
          </a:prstGeom>
          <a:noFill/>
          <a:ln>
            <a:noFill/>
          </a:ln>
        </p:spPr>
        <p:txBody>
          <a:bodyPr spcFirstLastPara="1" wrap="square" lIns="91425" tIns="45700" rIns="91425" bIns="45700" anchor="b" anchorCtr="0">
            <a:normAutofit/>
          </a:bodyPr>
          <a:lstStyle>
            <a:lvl1pPr marR="0" lvl="0" algn="l" rtl="0">
              <a:lnSpc>
                <a:spcPct val="90000"/>
              </a:lnSpc>
              <a:spcBef>
                <a:spcPts val="0"/>
              </a:spcBef>
              <a:spcAft>
                <a:spcPts val="0"/>
              </a:spcAft>
              <a:buClr>
                <a:schemeClr val="dk2"/>
              </a:buClr>
              <a:buSzPts val="4400"/>
              <a:buFont typeface="Calibri"/>
              <a:buNone/>
              <a:defRPr sz="4400" b="0" i="0" u="none" strike="noStrike" cap="none">
                <a:solidFill>
                  <a:schemeClr val="dk2"/>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107" name="Google Shape;107;p13"/>
          <p:cNvSpPr txBox="1">
            <a:spLocks noGrp="1"/>
          </p:cNvSpPr>
          <p:nvPr>
            <p:ph type="body" idx="1"/>
          </p:nvPr>
        </p:nvSpPr>
        <p:spPr>
          <a:xfrm>
            <a:off x="717176" y="1825625"/>
            <a:ext cx="10784542" cy="4109010"/>
          </a:xfrm>
          <a:prstGeom prst="rect">
            <a:avLst/>
          </a:prstGeom>
          <a:noFill/>
          <a:ln>
            <a:noFill/>
          </a:ln>
        </p:spPr>
        <p:txBody>
          <a:bodyPr spcFirstLastPara="1" wrap="square" lIns="91425" tIns="45700" rIns="91425" bIns="45700" anchor="t" anchorCtr="0">
            <a:normAutofit/>
          </a:bodyPr>
          <a:lstStyle>
            <a:lvl1pPr marL="457200" marR="0" lvl="0" indent="-381000" algn="l" rtl="0">
              <a:lnSpc>
                <a:spcPct val="90000"/>
              </a:lnSpc>
              <a:spcBef>
                <a:spcPts val="10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4pPr>
            <a:lvl5pPr marL="2286000" marR="0" lvl="4"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08" name="Google Shape;108;p13"/>
          <p:cNvSpPr txBox="1">
            <a:spLocks noGrp="1"/>
          </p:cNvSpPr>
          <p:nvPr>
            <p:ph type="ftr" idx="11"/>
          </p:nvPr>
        </p:nvSpPr>
        <p:spPr>
          <a:xfrm>
            <a:off x="717176" y="6139793"/>
            <a:ext cx="2864224"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Clr>
                <a:schemeClr val="dk2"/>
              </a:buClr>
              <a:buSzPts val="1400"/>
              <a:buFont typeface="Calibri"/>
              <a:buNone/>
              <a:defRPr sz="1200" b="0" i="0" u="none" strike="noStrike" cap="none">
                <a:solidFill>
                  <a:schemeClr val="dk2"/>
                </a:solidFill>
                <a:latin typeface="Calibri"/>
                <a:ea typeface="Calibri"/>
                <a:cs typeface="Calibri"/>
                <a:sym typeface="Calibri"/>
              </a:defRPr>
            </a:lvl1pPr>
            <a:lvl2pPr marR="0" lvl="1" algn="l" rtl="0">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9pPr>
          </a:lstStyle>
          <a:p>
            <a:endParaRPr/>
          </a:p>
        </p:txBody>
      </p:sp>
      <p:sp>
        <p:nvSpPr>
          <p:cNvPr id="109" name="Google Shape;109;p13"/>
          <p:cNvSpPr txBox="1">
            <a:spLocks noGrp="1"/>
          </p:cNvSpPr>
          <p:nvPr>
            <p:ph type="dt" idx="10"/>
          </p:nvPr>
        </p:nvSpPr>
        <p:spPr>
          <a:xfrm>
            <a:off x="3854824" y="6139793"/>
            <a:ext cx="4509246" cy="365125"/>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Clr>
                <a:schemeClr val="dk2"/>
              </a:buClr>
              <a:buSzPts val="1400"/>
              <a:buFont typeface="Calibri"/>
              <a:buNone/>
              <a:defRPr sz="1200" b="0" i="0" u="none" strike="noStrike" cap="none">
                <a:solidFill>
                  <a:schemeClr val="dk2"/>
                </a:solidFill>
                <a:latin typeface="Calibri"/>
                <a:ea typeface="Calibri"/>
                <a:cs typeface="Calibri"/>
                <a:sym typeface="Calibri"/>
              </a:defRPr>
            </a:lvl1pPr>
            <a:lvl2pPr marR="0" lvl="1" algn="l" rtl="0">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9pPr>
          </a:lstStyle>
          <a:p>
            <a:endParaRPr/>
          </a:p>
        </p:txBody>
      </p:sp>
      <p:sp>
        <p:nvSpPr>
          <p:cNvPr id="110" name="Google Shape;110;p13"/>
          <p:cNvSpPr txBox="1">
            <a:spLocks noGrp="1"/>
          </p:cNvSpPr>
          <p:nvPr>
            <p:ph type="sldNum" idx="12"/>
          </p:nvPr>
        </p:nvSpPr>
        <p:spPr>
          <a:xfrm>
            <a:off x="8610600" y="6139793"/>
            <a:ext cx="2891118"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spcAft>
                <a:spcPts val="0"/>
              </a:spcAft>
              <a:buClr>
                <a:schemeClr val="dk2"/>
              </a:buClr>
              <a:buSzPts val="1200"/>
              <a:buFont typeface="Calibri"/>
              <a:buNone/>
              <a:defRPr sz="1200" b="0" i="0" u="none" strike="noStrike" cap="none">
                <a:solidFill>
                  <a:schemeClr val="dk2"/>
                </a:solidFill>
                <a:latin typeface="Calibri"/>
                <a:ea typeface="Calibri"/>
                <a:cs typeface="Calibri"/>
                <a:sym typeface="Calibri"/>
              </a:defRPr>
            </a:lvl1pPr>
            <a:lvl2pPr marL="0" marR="0" lvl="1" indent="0" algn="r" rtl="0">
              <a:spcBef>
                <a:spcPts val="0"/>
              </a:spcBef>
              <a:spcAft>
                <a:spcPts val="0"/>
              </a:spcAft>
              <a:buClr>
                <a:schemeClr val="dk2"/>
              </a:buClr>
              <a:buSzPts val="1200"/>
              <a:buFont typeface="Calibri"/>
              <a:buNone/>
              <a:defRPr sz="1200" b="0" i="0" u="none" strike="noStrike" cap="none">
                <a:solidFill>
                  <a:schemeClr val="dk2"/>
                </a:solidFill>
                <a:latin typeface="Calibri"/>
                <a:ea typeface="Calibri"/>
                <a:cs typeface="Calibri"/>
                <a:sym typeface="Calibri"/>
              </a:defRPr>
            </a:lvl2pPr>
            <a:lvl3pPr marL="0" marR="0" lvl="2" indent="0" algn="r" rtl="0">
              <a:spcBef>
                <a:spcPts val="0"/>
              </a:spcBef>
              <a:spcAft>
                <a:spcPts val="0"/>
              </a:spcAft>
              <a:buClr>
                <a:schemeClr val="dk2"/>
              </a:buClr>
              <a:buSzPts val="1200"/>
              <a:buFont typeface="Calibri"/>
              <a:buNone/>
              <a:defRPr sz="1200" b="0" i="0" u="none" strike="noStrike" cap="none">
                <a:solidFill>
                  <a:schemeClr val="dk2"/>
                </a:solidFill>
                <a:latin typeface="Calibri"/>
                <a:ea typeface="Calibri"/>
                <a:cs typeface="Calibri"/>
                <a:sym typeface="Calibri"/>
              </a:defRPr>
            </a:lvl3pPr>
            <a:lvl4pPr marL="0" marR="0" lvl="3" indent="0" algn="r" rtl="0">
              <a:spcBef>
                <a:spcPts val="0"/>
              </a:spcBef>
              <a:spcAft>
                <a:spcPts val="0"/>
              </a:spcAft>
              <a:buClr>
                <a:schemeClr val="dk2"/>
              </a:buClr>
              <a:buSzPts val="1200"/>
              <a:buFont typeface="Calibri"/>
              <a:buNone/>
              <a:defRPr sz="1200" b="0" i="0" u="none" strike="noStrike" cap="none">
                <a:solidFill>
                  <a:schemeClr val="dk2"/>
                </a:solidFill>
                <a:latin typeface="Calibri"/>
                <a:ea typeface="Calibri"/>
                <a:cs typeface="Calibri"/>
                <a:sym typeface="Calibri"/>
              </a:defRPr>
            </a:lvl4pPr>
            <a:lvl5pPr marL="0" marR="0" lvl="4" indent="0" algn="r" rtl="0">
              <a:spcBef>
                <a:spcPts val="0"/>
              </a:spcBef>
              <a:spcAft>
                <a:spcPts val="0"/>
              </a:spcAft>
              <a:buClr>
                <a:schemeClr val="dk2"/>
              </a:buClr>
              <a:buSzPts val="1200"/>
              <a:buFont typeface="Calibri"/>
              <a:buNone/>
              <a:defRPr sz="1200" b="0" i="0" u="none" strike="noStrike" cap="none">
                <a:solidFill>
                  <a:schemeClr val="dk2"/>
                </a:solidFill>
                <a:latin typeface="Calibri"/>
                <a:ea typeface="Calibri"/>
                <a:cs typeface="Calibri"/>
                <a:sym typeface="Calibri"/>
              </a:defRPr>
            </a:lvl5pPr>
            <a:lvl6pPr marL="0" marR="0" lvl="5" indent="0" algn="r" rtl="0">
              <a:spcBef>
                <a:spcPts val="0"/>
              </a:spcBef>
              <a:spcAft>
                <a:spcPts val="0"/>
              </a:spcAft>
              <a:buClr>
                <a:schemeClr val="dk2"/>
              </a:buClr>
              <a:buSzPts val="1200"/>
              <a:buFont typeface="Calibri"/>
              <a:buNone/>
              <a:defRPr sz="1200" b="0" i="0" u="none" strike="noStrike" cap="none">
                <a:solidFill>
                  <a:schemeClr val="dk2"/>
                </a:solidFill>
                <a:latin typeface="Calibri"/>
                <a:ea typeface="Calibri"/>
                <a:cs typeface="Calibri"/>
                <a:sym typeface="Calibri"/>
              </a:defRPr>
            </a:lvl6pPr>
            <a:lvl7pPr marL="0" marR="0" lvl="6" indent="0" algn="r" rtl="0">
              <a:spcBef>
                <a:spcPts val="0"/>
              </a:spcBef>
              <a:spcAft>
                <a:spcPts val="0"/>
              </a:spcAft>
              <a:buClr>
                <a:schemeClr val="dk2"/>
              </a:buClr>
              <a:buSzPts val="1200"/>
              <a:buFont typeface="Calibri"/>
              <a:buNone/>
              <a:defRPr sz="1200" b="0" i="0" u="none" strike="noStrike" cap="none">
                <a:solidFill>
                  <a:schemeClr val="dk2"/>
                </a:solidFill>
                <a:latin typeface="Calibri"/>
                <a:ea typeface="Calibri"/>
                <a:cs typeface="Calibri"/>
                <a:sym typeface="Calibri"/>
              </a:defRPr>
            </a:lvl7pPr>
            <a:lvl8pPr marL="0" marR="0" lvl="7" indent="0" algn="r" rtl="0">
              <a:spcBef>
                <a:spcPts val="0"/>
              </a:spcBef>
              <a:spcAft>
                <a:spcPts val="0"/>
              </a:spcAft>
              <a:buClr>
                <a:schemeClr val="dk2"/>
              </a:buClr>
              <a:buSzPts val="1200"/>
              <a:buFont typeface="Calibri"/>
              <a:buNone/>
              <a:defRPr sz="1200" b="0" i="0" u="none" strike="noStrike" cap="none">
                <a:solidFill>
                  <a:schemeClr val="dk2"/>
                </a:solidFill>
                <a:latin typeface="Calibri"/>
                <a:ea typeface="Calibri"/>
                <a:cs typeface="Calibri"/>
                <a:sym typeface="Calibri"/>
              </a:defRPr>
            </a:lvl8pPr>
            <a:lvl9pPr marL="0" marR="0" lvl="8" indent="0" algn="r" rtl="0">
              <a:spcBef>
                <a:spcPts val="0"/>
              </a:spcBef>
              <a:spcAft>
                <a:spcPts val="0"/>
              </a:spcAft>
              <a:buClr>
                <a:schemeClr val="dk2"/>
              </a:buClr>
              <a:buSzPts val="1200"/>
              <a:buFont typeface="Calibri"/>
              <a:buNone/>
              <a:defRPr sz="1200" b="0" i="0" u="none" strike="noStrike" cap="none">
                <a:solidFill>
                  <a:schemeClr val="dk2"/>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pic>
        <p:nvPicPr>
          <p:cNvPr id="111" name="Google Shape;111;p13" descr="Decorative line break"/>
          <p:cNvPicPr preferRelativeResize="0"/>
          <p:nvPr/>
        </p:nvPicPr>
        <p:blipFill rotWithShape="1">
          <a:blip r:embed="rId13">
            <a:alphaModFix/>
          </a:blip>
          <a:srcRect/>
          <a:stretch/>
        </p:blipFill>
        <p:spPr>
          <a:xfrm>
            <a:off x="804670" y="1558360"/>
            <a:ext cx="1286259" cy="24384"/>
          </a:xfrm>
          <a:prstGeom prst="rect">
            <a:avLst/>
          </a:prstGeom>
          <a:noFill/>
          <a:ln>
            <a:noFill/>
          </a:ln>
        </p:spPr>
      </p:pic>
    </p:spTree>
  </p:cSld>
  <p:clrMap bg1="lt1" tx1="dk1" bg2="dk2" tx2="lt2" accent1="accent1" accent2="accent2" accent3="accent3" accent4="accent4" accent5="accent5" accent6="accent6" hlink="hlink" folHlink="folHlink"/>
  <p:sldLayoutIdLst>
    <p:sldLayoutId id="2147483659" r:id="rId1"/>
    <p:sldLayoutId id="2147483660" r:id="rId2"/>
    <p:sldLayoutId id="2147483661" r:id="rId3"/>
    <p:sldLayoutId id="2147483662" r:id="rId4"/>
    <p:sldLayoutId id="2147483663" r:id="rId5"/>
    <p:sldLayoutId id="2147483664" r:id="rId6"/>
    <p:sldLayoutId id="2147483665" r:id="rId7"/>
    <p:sldLayoutId id="2147483666" r:id="rId8"/>
    <p:sldLayoutId id="2147483667" r:id="rId9"/>
    <p:sldLayoutId id="2147483668" r:id="rId10"/>
    <p:sldLayoutId id="2147483669" r:id="rId11"/>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dk2"/>
        </a:solidFill>
        <a:effectLst/>
      </p:bgPr>
    </p:bg>
    <p:spTree>
      <p:nvGrpSpPr>
        <p:cNvPr id="1" name="Shape 198"/>
        <p:cNvGrpSpPr/>
        <p:nvPr/>
      </p:nvGrpSpPr>
      <p:grpSpPr>
        <a:xfrm>
          <a:off x="0" y="0"/>
          <a:ext cx="0" cy="0"/>
          <a:chOff x="0" y="0"/>
          <a:chExt cx="0" cy="0"/>
        </a:xfrm>
      </p:grpSpPr>
      <p:sp>
        <p:nvSpPr>
          <p:cNvPr id="199" name="Google Shape;199;p25"/>
          <p:cNvSpPr/>
          <p:nvPr/>
        </p:nvSpPr>
        <p:spPr>
          <a:xfrm>
            <a:off x="206188" y="215153"/>
            <a:ext cx="11775141" cy="6432176"/>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200" name="Google Shape;200;p25"/>
          <p:cNvSpPr txBox="1">
            <a:spLocks noGrp="1"/>
          </p:cNvSpPr>
          <p:nvPr>
            <p:ph type="title"/>
          </p:nvPr>
        </p:nvSpPr>
        <p:spPr>
          <a:xfrm>
            <a:off x="717176" y="457200"/>
            <a:ext cx="10784542" cy="1026460"/>
          </a:xfrm>
          <a:prstGeom prst="rect">
            <a:avLst/>
          </a:prstGeom>
          <a:noFill/>
          <a:ln>
            <a:noFill/>
          </a:ln>
        </p:spPr>
        <p:txBody>
          <a:bodyPr spcFirstLastPara="1" wrap="square" lIns="91425" tIns="45700" rIns="91425" bIns="45700" anchor="b" anchorCtr="0">
            <a:normAutofit/>
          </a:bodyPr>
          <a:lstStyle>
            <a:lvl1pPr marR="0" lvl="0" algn="l" rtl="0">
              <a:lnSpc>
                <a:spcPct val="90000"/>
              </a:lnSpc>
              <a:spcBef>
                <a:spcPts val="0"/>
              </a:spcBef>
              <a:spcAft>
                <a:spcPts val="0"/>
              </a:spcAft>
              <a:buClr>
                <a:schemeClr val="dk2"/>
              </a:buClr>
              <a:buSzPts val="4400"/>
              <a:buFont typeface="Calibri"/>
              <a:buNone/>
              <a:defRPr sz="4400" b="0" i="0" u="none" strike="noStrike" cap="none">
                <a:solidFill>
                  <a:schemeClr val="dk2"/>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201" name="Google Shape;201;p25"/>
          <p:cNvSpPr txBox="1">
            <a:spLocks noGrp="1"/>
          </p:cNvSpPr>
          <p:nvPr>
            <p:ph type="body" idx="1"/>
          </p:nvPr>
        </p:nvSpPr>
        <p:spPr>
          <a:xfrm>
            <a:off x="717176" y="1825625"/>
            <a:ext cx="10784542" cy="4109010"/>
          </a:xfrm>
          <a:prstGeom prst="rect">
            <a:avLst/>
          </a:prstGeom>
          <a:noFill/>
          <a:ln>
            <a:noFill/>
          </a:ln>
        </p:spPr>
        <p:txBody>
          <a:bodyPr spcFirstLastPara="1" wrap="square" lIns="91425" tIns="45700" rIns="91425" bIns="45700" anchor="t" anchorCtr="0">
            <a:normAutofit/>
          </a:bodyPr>
          <a:lstStyle>
            <a:lvl1pPr marL="457200" marR="0" lvl="0" indent="-381000" algn="l" rtl="0">
              <a:lnSpc>
                <a:spcPct val="90000"/>
              </a:lnSpc>
              <a:spcBef>
                <a:spcPts val="10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4pPr>
            <a:lvl5pPr marL="2286000" marR="0" lvl="4"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202" name="Google Shape;202;p25"/>
          <p:cNvSpPr txBox="1">
            <a:spLocks noGrp="1"/>
          </p:cNvSpPr>
          <p:nvPr>
            <p:ph type="ftr" idx="11"/>
          </p:nvPr>
        </p:nvSpPr>
        <p:spPr>
          <a:xfrm>
            <a:off x="717176" y="6139793"/>
            <a:ext cx="2864224"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b="0" i="0" u="none" strike="noStrike" cap="none">
                <a:solidFill>
                  <a:srgbClr val="595959"/>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203" name="Google Shape;203;p25"/>
          <p:cNvSpPr txBox="1">
            <a:spLocks noGrp="1"/>
          </p:cNvSpPr>
          <p:nvPr>
            <p:ph type="dt" idx="10"/>
          </p:nvPr>
        </p:nvSpPr>
        <p:spPr>
          <a:xfrm>
            <a:off x="3854824" y="6139793"/>
            <a:ext cx="4509246" cy="365125"/>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b="0" i="0" u="none" strike="noStrike" cap="none">
                <a:solidFill>
                  <a:srgbClr val="595959"/>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204" name="Google Shape;204;p25"/>
          <p:cNvSpPr txBox="1">
            <a:spLocks noGrp="1"/>
          </p:cNvSpPr>
          <p:nvPr>
            <p:ph type="sldNum" idx="12"/>
          </p:nvPr>
        </p:nvSpPr>
        <p:spPr>
          <a:xfrm>
            <a:off x="8610600" y="6139793"/>
            <a:ext cx="2891118"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595959"/>
                </a:solidFill>
                <a:latin typeface="Calibri"/>
                <a:ea typeface="Calibri"/>
                <a:cs typeface="Calibri"/>
                <a:sym typeface="Calibri"/>
              </a:defRPr>
            </a:lvl1pPr>
            <a:lvl2pPr marL="0" marR="0" lvl="1" indent="0" algn="r" rtl="0">
              <a:spcBef>
                <a:spcPts val="0"/>
              </a:spcBef>
              <a:buNone/>
              <a:defRPr sz="1200" b="0" i="0" u="none" strike="noStrike" cap="none">
                <a:solidFill>
                  <a:srgbClr val="595959"/>
                </a:solidFill>
                <a:latin typeface="Calibri"/>
                <a:ea typeface="Calibri"/>
                <a:cs typeface="Calibri"/>
                <a:sym typeface="Calibri"/>
              </a:defRPr>
            </a:lvl2pPr>
            <a:lvl3pPr marL="0" marR="0" lvl="2" indent="0" algn="r" rtl="0">
              <a:spcBef>
                <a:spcPts val="0"/>
              </a:spcBef>
              <a:buNone/>
              <a:defRPr sz="1200" b="0" i="0" u="none" strike="noStrike" cap="none">
                <a:solidFill>
                  <a:srgbClr val="595959"/>
                </a:solidFill>
                <a:latin typeface="Calibri"/>
                <a:ea typeface="Calibri"/>
                <a:cs typeface="Calibri"/>
                <a:sym typeface="Calibri"/>
              </a:defRPr>
            </a:lvl3pPr>
            <a:lvl4pPr marL="0" marR="0" lvl="3" indent="0" algn="r" rtl="0">
              <a:spcBef>
                <a:spcPts val="0"/>
              </a:spcBef>
              <a:buNone/>
              <a:defRPr sz="1200" b="0" i="0" u="none" strike="noStrike" cap="none">
                <a:solidFill>
                  <a:srgbClr val="595959"/>
                </a:solidFill>
                <a:latin typeface="Calibri"/>
                <a:ea typeface="Calibri"/>
                <a:cs typeface="Calibri"/>
                <a:sym typeface="Calibri"/>
              </a:defRPr>
            </a:lvl4pPr>
            <a:lvl5pPr marL="0" marR="0" lvl="4" indent="0" algn="r" rtl="0">
              <a:spcBef>
                <a:spcPts val="0"/>
              </a:spcBef>
              <a:buNone/>
              <a:defRPr sz="1200" b="0" i="0" u="none" strike="noStrike" cap="none">
                <a:solidFill>
                  <a:srgbClr val="595959"/>
                </a:solidFill>
                <a:latin typeface="Calibri"/>
                <a:ea typeface="Calibri"/>
                <a:cs typeface="Calibri"/>
                <a:sym typeface="Calibri"/>
              </a:defRPr>
            </a:lvl5pPr>
            <a:lvl6pPr marL="0" marR="0" lvl="5" indent="0" algn="r" rtl="0">
              <a:spcBef>
                <a:spcPts val="0"/>
              </a:spcBef>
              <a:buNone/>
              <a:defRPr sz="1200" b="0" i="0" u="none" strike="noStrike" cap="none">
                <a:solidFill>
                  <a:srgbClr val="595959"/>
                </a:solidFill>
                <a:latin typeface="Calibri"/>
                <a:ea typeface="Calibri"/>
                <a:cs typeface="Calibri"/>
                <a:sym typeface="Calibri"/>
              </a:defRPr>
            </a:lvl6pPr>
            <a:lvl7pPr marL="0" marR="0" lvl="6" indent="0" algn="r" rtl="0">
              <a:spcBef>
                <a:spcPts val="0"/>
              </a:spcBef>
              <a:buNone/>
              <a:defRPr sz="1200" b="0" i="0" u="none" strike="noStrike" cap="none">
                <a:solidFill>
                  <a:srgbClr val="595959"/>
                </a:solidFill>
                <a:latin typeface="Calibri"/>
                <a:ea typeface="Calibri"/>
                <a:cs typeface="Calibri"/>
                <a:sym typeface="Calibri"/>
              </a:defRPr>
            </a:lvl7pPr>
            <a:lvl8pPr marL="0" marR="0" lvl="7" indent="0" algn="r" rtl="0">
              <a:spcBef>
                <a:spcPts val="0"/>
              </a:spcBef>
              <a:buNone/>
              <a:defRPr sz="1200" b="0" i="0" u="none" strike="noStrike" cap="none">
                <a:solidFill>
                  <a:srgbClr val="595959"/>
                </a:solidFill>
                <a:latin typeface="Calibri"/>
                <a:ea typeface="Calibri"/>
                <a:cs typeface="Calibri"/>
                <a:sym typeface="Calibri"/>
              </a:defRPr>
            </a:lvl8pPr>
            <a:lvl9pPr marL="0" marR="0" lvl="8" indent="0" algn="r" rtl="0">
              <a:spcBef>
                <a:spcPts val="0"/>
              </a:spcBef>
              <a:buNone/>
              <a:defRPr sz="1200" b="0" i="0" u="none" strike="noStrike" cap="none">
                <a:solidFill>
                  <a:srgbClr val="595959"/>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pic>
        <p:nvPicPr>
          <p:cNvPr id="205" name="Google Shape;205;p25" descr="Decorative line break"/>
          <p:cNvPicPr preferRelativeResize="0"/>
          <p:nvPr/>
        </p:nvPicPr>
        <p:blipFill rotWithShape="1">
          <a:blip r:embed="rId13">
            <a:alphaModFix/>
          </a:blip>
          <a:srcRect/>
          <a:stretch/>
        </p:blipFill>
        <p:spPr>
          <a:xfrm>
            <a:off x="804670" y="1558360"/>
            <a:ext cx="1286259" cy="24384"/>
          </a:xfrm>
          <a:prstGeom prst="rect">
            <a:avLst/>
          </a:prstGeom>
          <a:noFill/>
          <a:ln>
            <a:noFill/>
          </a:ln>
        </p:spPr>
      </p:pic>
    </p:spTree>
  </p:cSld>
  <p:clrMap bg1="lt1" tx1="dk1" bg2="dk2" tx2="lt2" accent1="accent1" accent2="accent2" accent3="accent3" accent4="accent4" accent5="accent5" accent6="accent6" hlink="hlink" folHlink="folHlink"/>
  <p:sldLayoutIdLst>
    <p:sldLayoutId id="2147483670" r:id="rId1"/>
    <p:sldLayoutId id="2147483671" r:id="rId2"/>
    <p:sldLayoutId id="2147483672" r:id="rId3"/>
    <p:sldLayoutId id="2147483673" r:id="rId4"/>
    <p:sldLayoutId id="2147483674" r:id="rId5"/>
    <p:sldLayoutId id="2147483675" r:id="rId6"/>
    <p:sldLayoutId id="2147483676" r:id="rId7"/>
    <p:sldLayoutId id="2147483677" r:id="rId8"/>
    <p:sldLayoutId id="2147483678" r:id="rId9"/>
    <p:sldLayoutId id="2147483679" r:id="rId10"/>
    <p:sldLayoutId id="2147483680" r:id="rId11"/>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Shape 293"/>
        <p:cNvGrpSpPr/>
        <p:nvPr/>
      </p:nvGrpSpPr>
      <p:grpSpPr>
        <a:xfrm>
          <a:off x="0" y="0"/>
          <a:ext cx="0" cy="0"/>
          <a:chOff x="0" y="0"/>
          <a:chExt cx="0" cy="0"/>
        </a:xfrm>
      </p:grpSpPr>
      <p:sp>
        <p:nvSpPr>
          <p:cNvPr id="294" name="Google Shape;294;p37"/>
          <p:cNvSpPr/>
          <p:nvPr/>
        </p:nvSpPr>
        <p:spPr>
          <a:xfrm>
            <a:off x="206188" y="215153"/>
            <a:ext cx="11774700" cy="6432300"/>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900" b="0" i="0" u="none" strike="noStrike" cap="none">
              <a:solidFill>
                <a:srgbClr val="595959"/>
              </a:solidFill>
              <a:latin typeface="Calibri"/>
              <a:ea typeface="Calibri"/>
              <a:cs typeface="Calibri"/>
              <a:sym typeface="Calibri"/>
            </a:endParaRPr>
          </a:p>
        </p:txBody>
      </p:sp>
      <p:sp>
        <p:nvSpPr>
          <p:cNvPr id="295" name="Google Shape;295;p37"/>
          <p:cNvSpPr txBox="1">
            <a:spLocks noGrp="1"/>
          </p:cNvSpPr>
          <p:nvPr>
            <p:ph type="title"/>
          </p:nvPr>
        </p:nvSpPr>
        <p:spPr>
          <a:xfrm>
            <a:off x="717176" y="457200"/>
            <a:ext cx="10784400" cy="1026900"/>
          </a:xfrm>
          <a:prstGeom prst="rect">
            <a:avLst/>
          </a:prstGeom>
          <a:noFill/>
          <a:ln>
            <a:noFill/>
          </a:ln>
        </p:spPr>
        <p:txBody>
          <a:bodyPr spcFirstLastPara="1" wrap="square" lIns="91425" tIns="45700" rIns="91425" bIns="45700" anchor="b" anchorCtr="0">
            <a:normAutofit/>
          </a:bodyPr>
          <a:lstStyle>
            <a:lvl1pPr marR="0" lvl="0" algn="l" rtl="0">
              <a:lnSpc>
                <a:spcPct val="90000"/>
              </a:lnSpc>
              <a:spcBef>
                <a:spcPts val="0"/>
              </a:spcBef>
              <a:spcAft>
                <a:spcPts val="0"/>
              </a:spcAft>
              <a:buClr>
                <a:schemeClr val="accent1"/>
              </a:buClr>
              <a:buSzPts val="4400"/>
              <a:buFont typeface="Calibri"/>
              <a:buNone/>
              <a:defRPr sz="4400" b="0" i="0" u="none" strike="noStrike" cap="none">
                <a:solidFill>
                  <a:schemeClr val="accent1"/>
                </a:solidFill>
                <a:latin typeface="Calibri"/>
                <a:ea typeface="Calibri"/>
                <a:cs typeface="Calibri"/>
                <a:sym typeface="Calibri"/>
              </a:defRPr>
            </a:lvl1pPr>
            <a:lvl2pPr lvl="1" rtl="0">
              <a:spcBef>
                <a:spcPts val="0"/>
              </a:spcBef>
              <a:spcAft>
                <a:spcPts val="0"/>
              </a:spcAft>
              <a:buSzPts val="1500"/>
              <a:buNone/>
              <a:defRPr sz="1900"/>
            </a:lvl2pPr>
            <a:lvl3pPr lvl="2" rtl="0">
              <a:spcBef>
                <a:spcPts val="0"/>
              </a:spcBef>
              <a:spcAft>
                <a:spcPts val="0"/>
              </a:spcAft>
              <a:buSzPts val="1500"/>
              <a:buNone/>
              <a:defRPr sz="1900"/>
            </a:lvl3pPr>
            <a:lvl4pPr lvl="3" rtl="0">
              <a:spcBef>
                <a:spcPts val="0"/>
              </a:spcBef>
              <a:spcAft>
                <a:spcPts val="0"/>
              </a:spcAft>
              <a:buSzPts val="1500"/>
              <a:buNone/>
              <a:defRPr sz="1900"/>
            </a:lvl4pPr>
            <a:lvl5pPr lvl="4" rtl="0">
              <a:spcBef>
                <a:spcPts val="0"/>
              </a:spcBef>
              <a:spcAft>
                <a:spcPts val="0"/>
              </a:spcAft>
              <a:buSzPts val="1500"/>
              <a:buNone/>
              <a:defRPr sz="1900"/>
            </a:lvl5pPr>
            <a:lvl6pPr lvl="5" rtl="0">
              <a:spcBef>
                <a:spcPts val="0"/>
              </a:spcBef>
              <a:spcAft>
                <a:spcPts val="0"/>
              </a:spcAft>
              <a:buSzPts val="1500"/>
              <a:buNone/>
              <a:defRPr sz="1900"/>
            </a:lvl6pPr>
            <a:lvl7pPr lvl="6" rtl="0">
              <a:spcBef>
                <a:spcPts val="0"/>
              </a:spcBef>
              <a:spcAft>
                <a:spcPts val="0"/>
              </a:spcAft>
              <a:buSzPts val="1500"/>
              <a:buNone/>
              <a:defRPr sz="1900"/>
            </a:lvl7pPr>
            <a:lvl8pPr lvl="7" rtl="0">
              <a:spcBef>
                <a:spcPts val="0"/>
              </a:spcBef>
              <a:spcAft>
                <a:spcPts val="0"/>
              </a:spcAft>
              <a:buSzPts val="1500"/>
              <a:buNone/>
              <a:defRPr sz="1900"/>
            </a:lvl8pPr>
            <a:lvl9pPr lvl="8" rtl="0">
              <a:spcBef>
                <a:spcPts val="0"/>
              </a:spcBef>
              <a:spcAft>
                <a:spcPts val="0"/>
              </a:spcAft>
              <a:buSzPts val="1500"/>
              <a:buNone/>
              <a:defRPr sz="1900"/>
            </a:lvl9pPr>
          </a:lstStyle>
          <a:p>
            <a:endParaRPr/>
          </a:p>
        </p:txBody>
      </p:sp>
      <p:sp>
        <p:nvSpPr>
          <p:cNvPr id="296" name="Google Shape;296;p37"/>
          <p:cNvSpPr txBox="1">
            <a:spLocks noGrp="1"/>
          </p:cNvSpPr>
          <p:nvPr>
            <p:ph type="body" idx="1"/>
          </p:nvPr>
        </p:nvSpPr>
        <p:spPr>
          <a:xfrm>
            <a:off x="717176" y="1825625"/>
            <a:ext cx="10784400" cy="4109100"/>
          </a:xfrm>
          <a:prstGeom prst="rect">
            <a:avLst/>
          </a:prstGeom>
          <a:noFill/>
          <a:ln>
            <a:noFill/>
          </a:ln>
        </p:spPr>
        <p:txBody>
          <a:bodyPr spcFirstLastPara="1" wrap="square" lIns="91425" tIns="45700" rIns="91425" bIns="45700" anchor="t" anchorCtr="0">
            <a:normAutofit/>
          </a:bodyPr>
          <a:lstStyle>
            <a:lvl1pPr marL="457200" marR="0" lvl="0" indent="-381000" algn="l" rtl="0">
              <a:lnSpc>
                <a:spcPct val="90000"/>
              </a:lnSpc>
              <a:spcBef>
                <a:spcPts val="11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4pPr>
            <a:lvl5pPr marL="2286000" marR="0" lvl="4"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5pPr>
            <a:lvl6pPr marL="2743200" marR="0" lvl="5" indent="-349250" algn="l" rtl="0">
              <a:lnSpc>
                <a:spcPct val="90000"/>
              </a:lnSpc>
              <a:spcBef>
                <a:spcPts val="500"/>
              </a:spcBef>
              <a:spcAft>
                <a:spcPts val="0"/>
              </a:spcAft>
              <a:buClr>
                <a:schemeClr val="dk1"/>
              </a:buClr>
              <a:buSzPts val="1900"/>
              <a:buFont typeface="Arial"/>
              <a:buChar char="•"/>
              <a:defRPr sz="1900" b="0" i="0" u="none" strike="noStrike" cap="none">
                <a:solidFill>
                  <a:schemeClr val="dk1"/>
                </a:solidFill>
                <a:latin typeface="Calibri"/>
                <a:ea typeface="Calibri"/>
                <a:cs typeface="Calibri"/>
                <a:sym typeface="Calibri"/>
              </a:defRPr>
            </a:lvl6pPr>
            <a:lvl7pPr marL="3200400" marR="0" lvl="6" indent="-349250" algn="l" rtl="0">
              <a:lnSpc>
                <a:spcPct val="90000"/>
              </a:lnSpc>
              <a:spcBef>
                <a:spcPts val="500"/>
              </a:spcBef>
              <a:spcAft>
                <a:spcPts val="0"/>
              </a:spcAft>
              <a:buClr>
                <a:schemeClr val="dk1"/>
              </a:buClr>
              <a:buSzPts val="1900"/>
              <a:buFont typeface="Arial"/>
              <a:buChar char="•"/>
              <a:defRPr sz="1900" b="0" i="0" u="none" strike="noStrike" cap="none">
                <a:solidFill>
                  <a:schemeClr val="dk1"/>
                </a:solidFill>
                <a:latin typeface="Calibri"/>
                <a:ea typeface="Calibri"/>
                <a:cs typeface="Calibri"/>
                <a:sym typeface="Calibri"/>
              </a:defRPr>
            </a:lvl7pPr>
            <a:lvl8pPr marL="3657600" marR="0" lvl="7" indent="-349250" algn="l" rtl="0">
              <a:lnSpc>
                <a:spcPct val="90000"/>
              </a:lnSpc>
              <a:spcBef>
                <a:spcPts val="500"/>
              </a:spcBef>
              <a:spcAft>
                <a:spcPts val="0"/>
              </a:spcAft>
              <a:buClr>
                <a:schemeClr val="dk1"/>
              </a:buClr>
              <a:buSzPts val="1900"/>
              <a:buFont typeface="Arial"/>
              <a:buChar char="•"/>
              <a:defRPr sz="1900" b="0" i="0" u="none" strike="noStrike" cap="none">
                <a:solidFill>
                  <a:schemeClr val="dk1"/>
                </a:solidFill>
                <a:latin typeface="Calibri"/>
                <a:ea typeface="Calibri"/>
                <a:cs typeface="Calibri"/>
                <a:sym typeface="Calibri"/>
              </a:defRPr>
            </a:lvl8pPr>
            <a:lvl9pPr marL="4114800" marR="0" lvl="8" indent="-349250" algn="l" rtl="0">
              <a:lnSpc>
                <a:spcPct val="90000"/>
              </a:lnSpc>
              <a:spcBef>
                <a:spcPts val="500"/>
              </a:spcBef>
              <a:spcAft>
                <a:spcPts val="0"/>
              </a:spcAft>
              <a:buClr>
                <a:schemeClr val="dk1"/>
              </a:buClr>
              <a:buSzPts val="1900"/>
              <a:buFont typeface="Arial"/>
              <a:buChar char="•"/>
              <a:defRPr sz="1900" b="0" i="0" u="none" strike="noStrike" cap="none">
                <a:solidFill>
                  <a:schemeClr val="dk1"/>
                </a:solidFill>
                <a:latin typeface="Calibri"/>
                <a:ea typeface="Calibri"/>
                <a:cs typeface="Calibri"/>
                <a:sym typeface="Calibri"/>
              </a:defRPr>
            </a:lvl9pPr>
          </a:lstStyle>
          <a:p>
            <a:endParaRPr/>
          </a:p>
        </p:txBody>
      </p:sp>
      <p:sp>
        <p:nvSpPr>
          <p:cNvPr id="297" name="Google Shape;297;p37"/>
          <p:cNvSpPr txBox="1">
            <a:spLocks noGrp="1"/>
          </p:cNvSpPr>
          <p:nvPr>
            <p:ph type="sldNum" idx="12"/>
          </p:nvPr>
        </p:nvSpPr>
        <p:spPr>
          <a:xfrm>
            <a:off x="8610600" y="6139793"/>
            <a:ext cx="2891100" cy="365100"/>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595959"/>
                </a:solidFill>
                <a:latin typeface="Calibri"/>
                <a:ea typeface="Calibri"/>
                <a:cs typeface="Calibri"/>
                <a:sym typeface="Calibri"/>
              </a:defRPr>
            </a:lvl1pPr>
            <a:lvl2pPr marL="0" marR="0" lvl="1" indent="0" algn="r" rtl="0">
              <a:spcBef>
                <a:spcPts val="0"/>
              </a:spcBef>
              <a:buNone/>
              <a:defRPr sz="1200" b="0" i="0" u="none" strike="noStrike" cap="none">
                <a:solidFill>
                  <a:srgbClr val="595959"/>
                </a:solidFill>
                <a:latin typeface="Calibri"/>
                <a:ea typeface="Calibri"/>
                <a:cs typeface="Calibri"/>
                <a:sym typeface="Calibri"/>
              </a:defRPr>
            </a:lvl2pPr>
            <a:lvl3pPr marL="0" marR="0" lvl="2" indent="0" algn="r" rtl="0">
              <a:spcBef>
                <a:spcPts val="0"/>
              </a:spcBef>
              <a:buNone/>
              <a:defRPr sz="1200" b="0" i="0" u="none" strike="noStrike" cap="none">
                <a:solidFill>
                  <a:srgbClr val="595959"/>
                </a:solidFill>
                <a:latin typeface="Calibri"/>
                <a:ea typeface="Calibri"/>
                <a:cs typeface="Calibri"/>
                <a:sym typeface="Calibri"/>
              </a:defRPr>
            </a:lvl3pPr>
            <a:lvl4pPr marL="0" marR="0" lvl="3" indent="0" algn="r" rtl="0">
              <a:spcBef>
                <a:spcPts val="0"/>
              </a:spcBef>
              <a:buNone/>
              <a:defRPr sz="1200" b="0" i="0" u="none" strike="noStrike" cap="none">
                <a:solidFill>
                  <a:srgbClr val="595959"/>
                </a:solidFill>
                <a:latin typeface="Calibri"/>
                <a:ea typeface="Calibri"/>
                <a:cs typeface="Calibri"/>
                <a:sym typeface="Calibri"/>
              </a:defRPr>
            </a:lvl4pPr>
            <a:lvl5pPr marL="0" marR="0" lvl="4" indent="0" algn="r" rtl="0">
              <a:spcBef>
                <a:spcPts val="0"/>
              </a:spcBef>
              <a:buNone/>
              <a:defRPr sz="1200" b="0" i="0" u="none" strike="noStrike" cap="none">
                <a:solidFill>
                  <a:srgbClr val="595959"/>
                </a:solidFill>
                <a:latin typeface="Calibri"/>
                <a:ea typeface="Calibri"/>
                <a:cs typeface="Calibri"/>
                <a:sym typeface="Calibri"/>
              </a:defRPr>
            </a:lvl5pPr>
            <a:lvl6pPr marL="0" marR="0" lvl="5" indent="0" algn="r" rtl="0">
              <a:spcBef>
                <a:spcPts val="0"/>
              </a:spcBef>
              <a:buNone/>
              <a:defRPr sz="1200" b="0" i="0" u="none" strike="noStrike" cap="none">
                <a:solidFill>
                  <a:srgbClr val="595959"/>
                </a:solidFill>
                <a:latin typeface="Calibri"/>
                <a:ea typeface="Calibri"/>
                <a:cs typeface="Calibri"/>
                <a:sym typeface="Calibri"/>
              </a:defRPr>
            </a:lvl6pPr>
            <a:lvl7pPr marL="0" marR="0" lvl="6" indent="0" algn="r" rtl="0">
              <a:spcBef>
                <a:spcPts val="0"/>
              </a:spcBef>
              <a:buNone/>
              <a:defRPr sz="1200" b="0" i="0" u="none" strike="noStrike" cap="none">
                <a:solidFill>
                  <a:srgbClr val="595959"/>
                </a:solidFill>
                <a:latin typeface="Calibri"/>
                <a:ea typeface="Calibri"/>
                <a:cs typeface="Calibri"/>
                <a:sym typeface="Calibri"/>
              </a:defRPr>
            </a:lvl7pPr>
            <a:lvl8pPr marL="0" marR="0" lvl="7" indent="0" algn="r" rtl="0">
              <a:spcBef>
                <a:spcPts val="0"/>
              </a:spcBef>
              <a:buNone/>
              <a:defRPr sz="1200" b="0" i="0" u="none" strike="noStrike" cap="none">
                <a:solidFill>
                  <a:srgbClr val="595959"/>
                </a:solidFill>
                <a:latin typeface="Calibri"/>
                <a:ea typeface="Calibri"/>
                <a:cs typeface="Calibri"/>
                <a:sym typeface="Calibri"/>
              </a:defRPr>
            </a:lvl8pPr>
            <a:lvl9pPr marL="0" marR="0" lvl="8" indent="0" algn="r" rtl="0">
              <a:spcBef>
                <a:spcPts val="0"/>
              </a:spcBef>
              <a:buNone/>
              <a:defRPr sz="1200" b="0" i="0" u="none" strike="noStrike" cap="none">
                <a:solidFill>
                  <a:srgbClr val="595959"/>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pic>
        <p:nvPicPr>
          <p:cNvPr id="298" name="Google Shape;298;p37" descr="Decorative line break"/>
          <p:cNvPicPr preferRelativeResize="0"/>
          <p:nvPr/>
        </p:nvPicPr>
        <p:blipFill rotWithShape="1">
          <a:blip r:embed="rId73">
            <a:alphaModFix/>
          </a:blip>
          <a:srcRect/>
          <a:stretch/>
        </p:blipFill>
        <p:spPr>
          <a:xfrm>
            <a:off x="804670" y="1558360"/>
            <a:ext cx="1286259" cy="24384"/>
          </a:xfrm>
          <a:prstGeom prst="rect">
            <a:avLst/>
          </a:prstGeom>
          <a:noFill/>
          <a:ln>
            <a:noFill/>
          </a:ln>
        </p:spPr>
      </p:pic>
    </p:spTree>
  </p:cSld>
  <p:clrMap bg1="lt1" tx1="dk1" bg2="dk2" tx2="lt2" accent1="accent1" accent2="accent2" accent3="accent3" accent4="accent4" accent5="accent5" accent6="accent6" hlink="hlink" folHlink="folHlink"/>
  <p:sldLayoutIdLst>
    <p:sldLayoutId id="2147483681" r:id="rId1"/>
    <p:sldLayoutId id="2147483682" r:id="rId2"/>
    <p:sldLayoutId id="2147483683" r:id="rId3"/>
    <p:sldLayoutId id="2147483684" r:id="rId4"/>
    <p:sldLayoutId id="2147483685" r:id="rId5"/>
    <p:sldLayoutId id="2147483686" r:id="rId6"/>
    <p:sldLayoutId id="2147483687" r:id="rId7"/>
    <p:sldLayoutId id="2147483688" r:id="rId8"/>
    <p:sldLayoutId id="2147483689" r:id="rId9"/>
    <p:sldLayoutId id="2147483690" r:id="rId10"/>
    <p:sldLayoutId id="2147483691" r:id="rId11"/>
    <p:sldLayoutId id="2147483692" r:id="rId12"/>
    <p:sldLayoutId id="2147483693" r:id="rId13"/>
    <p:sldLayoutId id="2147483694" r:id="rId14"/>
    <p:sldLayoutId id="2147483695" r:id="rId15"/>
    <p:sldLayoutId id="2147483696" r:id="rId16"/>
    <p:sldLayoutId id="2147483697" r:id="rId17"/>
    <p:sldLayoutId id="2147483698" r:id="rId18"/>
    <p:sldLayoutId id="2147483699" r:id="rId19"/>
    <p:sldLayoutId id="2147483700" r:id="rId20"/>
    <p:sldLayoutId id="2147483701" r:id="rId21"/>
    <p:sldLayoutId id="2147483702" r:id="rId22"/>
    <p:sldLayoutId id="2147483703" r:id="rId23"/>
    <p:sldLayoutId id="2147483704" r:id="rId24"/>
    <p:sldLayoutId id="2147483705" r:id="rId25"/>
    <p:sldLayoutId id="2147483706" r:id="rId26"/>
    <p:sldLayoutId id="2147483707" r:id="rId27"/>
    <p:sldLayoutId id="2147483708" r:id="rId28"/>
    <p:sldLayoutId id="2147483709" r:id="rId29"/>
    <p:sldLayoutId id="2147483710" r:id="rId30"/>
    <p:sldLayoutId id="2147483711" r:id="rId31"/>
    <p:sldLayoutId id="2147483712" r:id="rId32"/>
    <p:sldLayoutId id="2147483713" r:id="rId33"/>
    <p:sldLayoutId id="2147483714" r:id="rId34"/>
    <p:sldLayoutId id="2147483715" r:id="rId35"/>
    <p:sldLayoutId id="2147483716" r:id="rId36"/>
    <p:sldLayoutId id="2147483717" r:id="rId37"/>
    <p:sldLayoutId id="2147483718" r:id="rId38"/>
    <p:sldLayoutId id="2147483719" r:id="rId39"/>
    <p:sldLayoutId id="2147483720" r:id="rId40"/>
    <p:sldLayoutId id="2147483721" r:id="rId41"/>
    <p:sldLayoutId id="2147483722" r:id="rId42"/>
    <p:sldLayoutId id="2147483723" r:id="rId43"/>
    <p:sldLayoutId id="2147483724" r:id="rId44"/>
    <p:sldLayoutId id="2147483725" r:id="rId45"/>
    <p:sldLayoutId id="2147483726" r:id="rId46"/>
    <p:sldLayoutId id="2147483727" r:id="rId47"/>
    <p:sldLayoutId id="2147483728" r:id="rId48"/>
    <p:sldLayoutId id="2147483729" r:id="rId49"/>
    <p:sldLayoutId id="2147483730" r:id="rId50"/>
    <p:sldLayoutId id="2147483731" r:id="rId51"/>
    <p:sldLayoutId id="2147483732" r:id="rId52"/>
    <p:sldLayoutId id="2147483733" r:id="rId53"/>
    <p:sldLayoutId id="2147483734" r:id="rId54"/>
    <p:sldLayoutId id="2147483735" r:id="rId55"/>
    <p:sldLayoutId id="2147483736" r:id="rId56"/>
    <p:sldLayoutId id="2147483737" r:id="rId57"/>
    <p:sldLayoutId id="2147483738" r:id="rId58"/>
    <p:sldLayoutId id="2147483739" r:id="rId59"/>
    <p:sldLayoutId id="2147483740" r:id="rId60"/>
    <p:sldLayoutId id="2147483741" r:id="rId61"/>
    <p:sldLayoutId id="2147483742" r:id="rId62"/>
    <p:sldLayoutId id="2147483743" r:id="rId63"/>
    <p:sldLayoutId id="2147483744" r:id="rId64"/>
    <p:sldLayoutId id="2147483745" r:id="rId65"/>
    <p:sldLayoutId id="2147483746" r:id="rId66"/>
    <p:sldLayoutId id="2147483747" r:id="rId67"/>
    <p:sldLayoutId id="2147483748" r:id="rId68"/>
    <p:sldLayoutId id="2147483749" r:id="rId69"/>
    <p:sldLayoutId id="2147483750" r:id="rId70"/>
    <p:sldLayoutId id="2147483751" r:id="rId71"/>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solidFill>
          <a:schemeClr val="accent3"/>
        </a:solidFill>
        <a:effectLst/>
      </p:bgPr>
    </p:bg>
    <p:spTree>
      <p:nvGrpSpPr>
        <p:cNvPr id="1" name="Shape 799"/>
        <p:cNvGrpSpPr/>
        <p:nvPr/>
      </p:nvGrpSpPr>
      <p:grpSpPr>
        <a:xfrm>
          <a:off x="0" y="0"/>
          <a:ext cx="0" cy="0"/>
          <a:chOff x="0" y="0"/>
          <a:chExt cx="0" cy="0"/>
        </a:xfrm>
      </p:grpSpPr>
      <p:sp>
        <p:nvSpPr>
          <p:cNvPr id="800" name="Google Shape;800;p109"/>
          <p:cNvSpPr/>
          <p:nvPr/>
        </p:nvSpPr>
        <p:spPr>
          <a:xfrm>
            <a:off x="206188" y="215153"/>
            <a:ext cx="11775000" cy="6432300"/>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801" name="Google Shape;801;p109"/>
          <p:cNvSpPr txBox="1">
            <a:spLocks noGrp="1"/>
          </p:cNvSpPr>
          <p:nvPr>
            <p:ph type="title"/>
          </p:nvPr>
        </p:nvSpPr>
        <p:spPr>
          <a:xfrm>
            <a:off x="717176" y="457200"/>
            <a:ext cx="10784400" cy="1026600"/>
          </a:xfrm>
          <a:prstGeom prst="rect">
            <a:avLst/>
          </a:prstGeom>
          <a:noFill/>
          <a:ln>
            <a:noFill/>
          </a:ln>
        </p:spPr>
        <p:txBody>
          <a:bodyPr spcFirstLastPara="1" wrap="square" lIns="91425" tIns="45700" rIns="91425" bIns="45700" anchor="b" anchorCtr="0">
            <a:normAutofit/>
          </a:bodyPr>
          <a:lstStyle>
            <a:lvl1pPr marR="0" lvl="0" algn="l">
              <a:lnSpc>
                <a:spcPct val="90000"/>
              </a:lnSpc>
              <a:spcBef>
                <a:spcPts val="0"/>
              </a:spcBef>
              <a:spcAft>
                <a:spcPts val="0"/>
              </a:spcAft>
              <a:buClr>
                <a:schemeClr val="accent3"/>
              </a:buClr>
              <a:buSzPts val="4400"/>
              <a:buFont typeface="Calibri"/>
              <a:buNone/>
              <a:defRPr sz="4400" b="0" i="0" u="none" strike="noStrike" cap="none">
                <a:solidFill>
                  <a:schemeClr val="accent3"/>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802" name="Google Shape;802;p109"/>
          <p:cNvSpPr txBox="1">
            <a:spLocks noGrp="1"/>
          </p:cNvSpPr>
          <p:nvPr>
            <p:ph type="body" idx="1"/>
          </p:nvPr>
        </p:nvSpPr>
        <p:spPr>
          <a:xfrm>
            <a:off x="717176" y="1825625"/>
            <a:ext cx="10784400" cy="4109100"/>
          </a:xfrm>
          <a:prstGeom prst="rect">
            <a:avLst/>
          </a:prstGeom>
          <a:noFill/>
          <a:ln>
            <a:noFill/>
          </a:ln>
        </p:spPr>
        <p:txBody>
          <a:bodyPr spcFirstLastPara="1" wrap="square" lIns="91425" tIns="45700" rIns="91425" bIns="45700" anchor="t" anchorCtr="0">
            <a:normAutofit/>
          </a:bodyPr>
          <a:lstStyle>
            <a:lvl1pPr marL="457200" marR="0" lvl="0" indent="-381000" algn="l">
              <a:lnSpc>
                <a:spcPct val="90000"/>
              </a:lnSpc>
              <a:spcBef>
                <a:spcPts val="10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1pPr>
            <a:lvl2pPr marL="914400" marR="0" lvl="1" indent="-381000" algn="l">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81000" algn="l">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81000" algn="l">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4pPr>
            <a:lvl5pPr marL="2286000" marR="0" lvl="4" indent="-381000" algn="l">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5pPr>
            <a:lvl6pPr marL="2743200" marR="0" lvl="5"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803" name="Google Shape;803;p109"/>
          <p:cNvSpPr txBox="1">
            <a:spLocks noGrp="1"/>
          </p:cNvSpPr>
          <p:nvPr>
            <p:ph type="ftr" idx="11"/>
          </p:nvPr>
        </p:nvSpPr>
        <p:spPr>
          <a:xfrm>
            <a:off x="717176" y="6139793"/>
            <a:ext cx="2864100" cy="365100"/>
          </a:xfrm>
          <a:prstGeom prst="rect">
            <a:avLst/>
          </a:prstGeom>
          <a:noFill/>
          <a:ln>
            <a:noFill/>
          </a:ln>
        </p:spPr>
        <p:txBody>
          <a:bodyPr spcFirstLastPara="1" wrap="square" lIns="91425" tIns="45700" rIns="91425" bIns="45700" anchor="ctr" anchorCtr="0">
            <a:noAutofit/>
          </a:bodyPr>
          <a:lstStyle>
            <a:lvl1pPr marR="0" lvl="0" algn="l">
              <a:spcBef>
                <a:spcPts val="0"/>
              </a:spcBef>
              <a:spcAft>
                <a:spcPts val="0"/>
              </a:spcAft>
              <a:buSzPts val="1400"/>
              <a:buNone/>
              <a:defRPr sz="1200" b="0" i="0" u="none" strike="noStrike" cap="none">
                <a:solidFill>
                  <a:srgbClr val="595959"/>
                </a:solidFill>
                <a:latin typeface="Calibri"/>
                <a:ea typeface="Calibri"/>
                <a:cs typeface="Calibri"/>
                <a:sym typeface="Calibri"/>
              </a:defRPr>
            </a:lvl1pPr>
            <a:lvl2pPr marR="0" lvl="1" algn="l">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04" name="Google Shape;804;p109"/>
          <p:cNvSpPr txBox="1">
            <a:spLocks noGrp="1"/>
          </p:cNvSpPr>
          <p:nvPr>
            <p:ph type="dt" idx="10"/>
          </p:nvPr>
        </p:nvSpPr>
        <p:spPr>
          <a:xfrm>
            <a:off x="3854824" y="6139793"/>
            <a:ext cx="4509300" cy="365100"/>
          </a:xfrm>
          <a:prstGeom prst="rect">
            <a:avLst/>
          </a:prstGeom>
          <a:noFill/>
          <a:ln>
            <a:noFill/>
          </a:ln>
        </p:spPr>
        <p:txBody>
          <a:bodyPr spcFirstLastPara="1" wrap="square" lIns="91425" tIns="45700" rIns="91425" bIns="45700" anchor="ctr" anchorCtr="0">
            <a:noAutofit/>
          </a:bodyPr>
          <a:lstStyle>
            <a:lvl1pPr marR="0" lvl="0" algn="ctr">
              <a:spcBef>
                <a:spcPts val="0"/>
              </a:spcBef>
              <a:spcAft>
                <a:spcPts val="0"/>
              </a:spcAft>
              <a:buSzPts val="1400"/>
              <a:buNone/>
              <a:defRPr sz="1200" b="0" i="0" u="none" strike="noStrike" cap="none">
                <a:solidFill>
                  <a:srgbClr val="595959"/>
                </a:solidFill>
                <a:latin typeface="Calibri"/>
                <a:ea typeface="Calibri"/>
                <a:cs typeface="Calibri"/>
                <a:sym typeface="Calibri"/>
              </a:defRPr>
            </a:lvl1pPr>
            <a:lvl2pPr marR="0" lvl="1" algn="l">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05" name="Google Shape;805;p109"/>
          <p:cNvSpPr txBox="1">
            <a:spLocks noGrp="1"/>
          </p:cNvSpPr>
          <p:nvPr>
            <p:ph type="sldNum" idx="12"/>
          </p:nvPr>
        </p:nvSpPr>
        <p:spPr>
          <a:xfrm>
            <a:off x="8610600" y="6139793"/>
            <a:ext cx="2891100" cy="365100"/>
          </a:xfrm>
          <a:prstGeom prst="rect">
            <a:avLst/>
          </a:prstGeom>
          <a:noFill/>
          <a:ln>
            <a:noFill/>
          </a:ln>
        </p:spPr>
        <p:txBody>
          <a:bodyPr spcFirstLastPara="1" wrap="square" lIns="91425" tIns="45700" rIns="91425" bIns="45700" anchor="ctr" anchorCtr="0">
            <a:noAutofit/>
          </a:bodyPr>
          <a:lstStyle>
            <a:lvl1pPr marL="0" marR="0" lvl="0" indent="0" algn="r">
              <a:spcBef>
                <a:spcPts val="0"/>
              </a:spcBef>
              <a:buNone/>
              <a:defRPr sz="1200" b="0" i="0" u="none" strike="noStrike" cap="none">
                <a:solidFill>
                  <a:srgbClr val="595959"/>
                </a:solidFill>
                <a:latin typeface="Calibri"/>
                <a:ea typeface="Calibri"/>
                <a:cs typeface="Calibri"/>
                <a:sym typeface="Calibri"/>
              </a:defRPr>
            </a:lvl1pPr>
            <a:lvl2pPr marL="0" marR="0" lvl="1" indent="0" algn="r">
              <a:spcBef>
                <a:spcPts val="0"/>
              </a:spcBef>
              <a:buNone/>
              <a:defRPr sz="1200" b="0" i="0" u="none" strike="noStrike" cap="none">
                <a:solidFill>
                  <a:srgbClr val="595959"/>
                </a:solidFill>
                <a:latin typeface="Calibri"/>
                <a:ea typeface="Calibri"/>
                <a:cs typeface="Calibri"/>
                <a:sym typeface="Calibri"/>
              </a:defRPr>
            </a:lvl2pPr>
            <a:lvl3pPr marL="0" marR="0" lvl="2" indent="0" algn="r">
              <a:spcBef>
                <a:spcPts val="0"/>
              </a:spcBef>
              <a:buNone/>
              <a:defRPr sz="1200" b="0" i="0" u="none" strike="noStrike" cap="none">
                <a:solidFill>
                  <a:srgbClr val="595959"/>
                </a:solidFill>
                <a:latin typeface="Calibri"/>
                <a:ea typeface="Calibri"/>
                <a:cs typeface="Calibri"/>
                <a:sym typeface="Calibri"/>
              </a:defRPr>
            </a:lvl3pPr>
            <a:lvl4pPr marL="0" marR="0" lvl="3" indent="0" algn="r">
              <a:spcBef>
                <a:spcPts val="0"/>
              </a:spcBef>
              <a:buNone/>
              <a:defRPr sz="1200" b="0" i="0" u="none" strike="noStrike" cap="none">
                <a:solidFill>
                  <a:srgbClr val="595959"/>
                </a:solidFill>
                <a:latin typeface="Calibri"/>
                <a:ea typeface="Calibri"/>
                <a:cs typeface="Calibri"/>
                <a:sym typeface="Calibri"/>
              </a:defRPr>
            </a:lvl4pPr>
            <a:lvl5pPr marL="0" marR="0" lvl="4" indent="0" algn="r">
              <a:spcBef>
                <a:spcPts val="0"/>
              </a:spcBef>
              <a:buNone/>
              <a:defRPr sz="1200" b="0" i="0" u="none" strike="noStrike" cap="none">
                <a:solidFill>
                  <a:srgbClr val="595959"/>
                </a:solidFill>
                <a:latin typeface="Calibri"/>
                <a:ea typeface="Calibri"/>
                <a:cs typeface="Calibri"/>
                <a:sym typeface="Calibri"/>
              </a:defRPr>
            </a:lvl5pPr>
            <a:lvl6pPr marL="0" marR="0" lvl="5" indent="0" algn="r">
              <a:spcBef>
                <a:spcPts val="0"/>
              </a:spcBef>
              <a:buNone/>
              <a:defRPr sz="1200" b="0" i="0" u="none" strike="noStrike" cap="none">
                <a:solidFill>
                  <a:srgbClr val="595959"/>
                </a:solidFill>
                <a:latin typeface="Calibri"/>
                <a:ea typeface="Calibri"/>
                <a:cs typeface="Calibri"/>
                <a:sym typeface="Calibri"/>
              </a:defRPr>
            </a:lvl6pPr>
            <a:lvl7pPr marL="0" marR="0" lvl="6" indent="0" algn="r">
              <a:spcBef>
                <a:spcPts val="0"/>
              </a:spcBef>
              <a:buNone/>
              <a:defRPr sz="1200" b="0" i="0" u="none" strike="noStrike" cap="none">
                <a:solidFill>
                  <a:srgbClr val="595959"/>
                </a:solidFill>
                <a:latin typeface="Calibri"/>
                <a:ea typeface="Calibri"/>
                <a:cs typeface="Calibri"/>
                <a:sym typeface="Calibri"/>
              </a:defRPr>
            </a:lvl7pPr>
            <a:lvl8pPr marL="0" marR="0" lvl="7" indent="0" algn="r">
              <a:spcBef>
                <a:spcPts val="0"/>
              </a:spcBef>
              <a:buNone/>
              <a:defRPr sz="1200" b="0" i="0" u="none" strike="noStrike" cap="none">
                <a:solidFill>
                  <a:srgbClr val="595959"/>
                </a:solidFill>
                <a:latin typeface="Calibri"/>
                <a:ea typeface="Calibri"/>
                <a:cs typeface="Calibri"/>
                <a:sym typeface="Calibri"/>
              </a:defRPr>
            </a:lvl8pPr>
            <a:lvl9pPr marL="0" marR="0" lvl="8" indent="0" algn="r">
              <a:spcBef>
                <a:spcPts val="0"/>
              </a:spcBef>
              <a:buNone/>
              <a:defRPr sz="1200" b="0" i="0" u="none" strike="noStrike" cap="none">
                <a:solidFill>
                  <a:srgbClr val="595959"/>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pic>
        <p:nvPicPr>
          <p:cNvPr id="806" name="Google Shape;806;p109" descr="Decorative line break"/>
          <p:cNvPicPr preferRelativeResize="0"/>
          <p:nvPr/>
        </p:nvPicPr>
        <p:blipFill rotWithShape="1">
          <a:blip r:embed="rId14">
            <a:alphaModFix/>
          </a:blip>
          <a:srcRect/>
          <a:stretch/>
        </p:blipFill>
        <p:spPr>
          <a:xfrm>
            <a:off x="804670" y="1558360"/>
            <a:ext cx="1286259" cy="24384"/>
          </a:xfrm>
          <a:prstGeom prst="rect">
            <a:avLst/>
          </a:prstGeom>
          <a:noFill/>
          <a:ln>
            <a:noFill/>
          </a:ln>
        </p:spPr>
      </p:pic>
    </p:spTree>
  </p:cSld>
  <p:clrMap bg1="lt1" tx1="dk1" bg2="dk2" tx2="lt2" accent1="accent1" accent2="accent2" accent3="accent3" accent4="accent4" accent5="accent5" accent6="accent6" hlink="hlink" folHlink="folHlink"/>
  <p:sldLayoutIdLst>
    <p:sldLayoutId id="2147483752" r:id="rId1"/>
    <p:sldLayoutId id="2147483753" r:id="rId2"/>
    <p:sldLayoutId id="2147483754" r:id="rId3"/>
    <p:sldLayoutId id="2147483755" r:id="rId4"/>
    <p:sldLayoutId id="2147483756" r:id="rId5"/>
    <p:sldLayoutId id="2147483757" r:id="rId6"/>
    <p:sldLayoutId id="2147483758" r:id="rId7"/>
    <p:sldLayoutId id="2147483759" r:id="rId8"/>
    <p:sldLayoutId id="2147483760" r:id="rId9"/>
    <p:sldLayoutId id="2147483761" r:id="rId10"/>
    <p:sldLayoutId id="2147483762" r:id="rId11"/>
    <p:sldLayoutId id="2147483763" r:id="rId12"/>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Shape 901"/>
        <p:cNvGrpSpPr/>
        <p:nvPr/>
      </p:nvGrpSpPr>
      <p:grpSpPr>
        <a:xfrm>
          <a:off x="0" y="0"/>
          <a:ext cx="0" cy="0"/>
          <a:chOff x="0" y="0"/>
          <a:chExt cx="0" cy="0"/>
        </a:xfrm>
      </p:grpSpPr>
    </p:spTree>
  </p:cSld>
  <p:clrMap bg1="lt1" tx1="dk1" bg2="dk2" tx2="lt2" accent1="accent1" accent2="accent2" accent3="accent3" accent4="accent4" accent5="accent5" accent6="accent6" hlink="hlink" folHlink="folHlink"/>
  <p:sldLayoutIdLst>
    <p:sldLayoutId id="2147483764" r:id="rId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png"/><Relationship Id="rId7" Type="http://schemas.openxmlformats.org/officeDocument/2006/relationships/image" Target="../media/image10.png"/><Relationship Id="rId2" Type="http://schemas.openxmlformats.org/officeDocument/2006/relationships/notesSlide" Target="../notesSlides/notesSlide1.xml"/><Relationship Id="rId1" Type="http://schemas.openxmlformats.org/officeDocument/2006/relationships/slideLayout" Target="../slideLayouts/slideLayout4.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03.xml"/></Relationships>
</file>

<file path=ppt/slides/_rels/slide12.xml.rels><?xml version="1.0" encoding="UTF-8" standalone="yes"?>
<Relationships xmlns="http://schemas.openxmlformats.org/package/2006/relationships"><Relationship Id="rId3" Type="http://schemas.openxmlformats.org/officeDocument/2006/relationships/hyperlink" Target="https://www.oregon.gov/ode/StudentSuccess/Documents/ODE_IntegratedGuidance25-27.pdf" TargetMode="External"/><Relationship Id="rId2" Type="http://schemas.openxmlformats.org/officeDocument/2006/relationships/notesSlide" Target="../notesSlides/notesSlide12.xml"/><Relationship Id="rId1" Type="http://schemas.openxmlformats.org/officeDocument/2006/relationships/slideLayout" Target="../slideLayouts/slideLayout48.xml"/><Relationship Id="rId4" Type="http://schemas.openxmlformats.org/officeDocument/2006/relationships/image" Target="../media/image15.png"/></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47.xml"/></Relationships>
</file>

<file path=ppt/slides/_rels/slide1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4.xml"/><Relationship Id="rId1" Type="http://schemas.openxmlformats.org/officeDocument/2006/relationships/slideLayout" Target="../slideLayouts/slideLayout117.xml"/><Relationship Id="rId4" Type="http://schemas.openxmlformats.org/officeDocument/2006/relationships/image" Target="../media/image17.png"/></Relationships>
</file>

<file path=ppt/slides/_rels/slide15.xml.rels><?xml version="1.0" encoding="UTF-8" standalone="yes"?>
<Relationships xmlns="http://schemas.openxmlformats.org/package/2006/relationships"><Relationship Id="rId3" Type="http://schemas.openxmlformats.org/officeDocument/2006/relationships/hyperlink" Target="https://uscode.house.gov/view.xhtml?path=/prelim@title20/chapter70/subchapter6&amp;edition=prelim" TargetMode="External"/><Relationship Id="rId2" Type="http://schemas.openxmlformats.org/officeDocument/2006/relationships/notesSlide" Target="../notesSlides/notesSlide15.xml"/><Relationship Id="rId1" Type="http://schemas.openxmlformats.org/officeDocument/2006/relationships/slideLayout" Target="../slideLayouts/slideLayout47.xml"/><Relationship Id="rId4" Type="http://schemas.openxmlformats.org/officeDocument/2006/relationships/image" Target="../media/image18.png"/></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47.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51.xml"/></Relationships>
</file>

<file path=ppt/slides/_rels/slide18.xml.rels><?xml version="1.0" encoding="UTF-8" standalone="yes"?>
<Relationships xmlns="http://schemas.openxmlformats.org/package/2006/relationships"><Relationship Id="rId3" Type="http://schemas.openxmlformats.org/officeDocument/2006/relationships/hyperlink" Target="https://www.oregon.gov/ode/StudentSuccess/Documents/ODE_IntegratedGuidance25-27.pdf" TargetMode="External"/><Relationship Id="rId2" Type="http://schemas.openxmlformats.org/officeDocument/2006/relationships/notesSlide" Target="../notesSlides/notesSlide18.xml"/><Relationship Id="rId1" Type="http://schemas.openxmlformats.org/officeDocument/2006/relationships/slideLayout" Target="../slideLayouts/slideLayout51.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05.xml"/></Relationships>
</file>

<file path=ppt/slides/_rels/slide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xml"/><Relationship Id="rId1" Type="http://schemas.openxmlformats.org/officeDocument/2006/relationships/slideLayout" Target="../slideLayouts/slideLayout37.xml"/></Relationships>
</file>

<file path=ppt/slides/_rels/slide20.xml.rels><?xml version="1.0" encoding="UTF-8" standalone="yes"?>
<Relationships xmlns="http://schemas.openxmlformats.org/package/2006/relationships"><Relationship Id="rId3" Type="http://schemas.openxmlformats.org/officeDocument/2006/relationships/hyperlink" Target="https://easie.communities.ed.gov/#program/additional-resources" TargetMode="External"/><Relationship Id="rId2" Type="http://schemas.openxmlformats.org/officeDocument/2006/relationships/notesSlide" Target="../notesSlides/notesSlide20.xml"/><Relationship Id="rId1" Type="http://schemas.openxmlformats.org/officeDocument/2006/relationships/slideLayout" Target="../slideLayouts/slideLayout114.xml"/><Relationship Id="rId6" Type="http://schemas.openxmlformats.org/officeDocument/2006/relationships/image" Target="../media/image20.png"/><Relationship Id="rId5" Type="http://schemas.openxmlformats.org/officeDocument/2006/relationships/hyperlink" Target="https://www.oregon.gov/ode/schools-and-districts/reportcards/Documents/rptcd2024.pdf" TargetMode="External"/><Relationship Id="rId4" Type="http://schemas.openxmlformats.org/officeDocument/2006/relationships/image" Target="../media/image19.png"/></Relationships>
</file>

<file path=ppt/slides/_rels/slide21.xml.rels><?xml version="1.0" encoding="UTF-8" standalone="yes"?>
<Relationships xmlns="http://schemas.openxmlformats.org/package/2006/relationships"><Relationship Id="rId3" Type="http://schemas.openxmlformats.org/officeDocument/2006/relationships/hyperlink" Target="https://drive.google.com/file/d/1sJ0txnIJGiKqUypgjLS6mN6eCsuk0ft4/view" TargetMode="External"/><Relationship Id="rId2" Type="http://schemas.openxmlformats.org/officeDocument/2006/relationships/notesSlide" Target="../notesSlides/notesSlide21.xml"/><Relationship Id="rId1" Type="http://schemas.openxmlformats.org/officeDocument/2006/relationships/slideLayout" Target="../slideLayouts/slideLayout114.xml"/><Relationship Id="rId6" Type="http://schemas.openxmlformats.org/officeDocument/2006/relationships/image" Target="../media/image22.png"/><Relationship Id="rId5" Type="http://schemas.openxmlformats.org/officeDocument/2006/relationships/image" Target="../media/image21.png"/><Relationship Id="rId4" Type="http://schemas.openxmlformats.org/officeDocument/2006/relationships/hyperlink" Target="https://easie.communities.ed.gov/services/PDCService.svc/GetPDCDocumentFile?fileId=45632" TargetMode="External"/></Relationships>
</file>

<file path=ppt/slides/_rels/slide22.xml.rels><?xml version="1.0" encoding="UTF-8" standalone="yes"?>
<Relationships xmlns="http://schemas.openxmlformats.org/package/2006/relationships"><Relationship Id="rId8" Type="http://schemas.openxmlformats.org/officeDocument/2006/relationships/image" Target="../media/image26.png"/><Relationship Id="rId3" Type="http://schemas.openxmlformats.org/officeDocument/2006/relationships/hyperlink" Target="https://easie.communities.ed.gov/services/PDCService.svc/GetPDCDocumentFile?fileId=45632" TargetMode="External"/><Relationship Id="rId7" Type="http://schemas.openxmlformats.org/officeDocument/2006/relationships/image" Target="../media/image25.png"/><Relationship Id="rId2" Type="http://schemas.openxmlformats.org/officeDocument/2006/relationships/notesSlide" Target="../notesSlides/notesSlide22.xml"/><Relationship Id="rId1" Type="http://schemas.openxmlformats.org/officeDocument/2006/relationships/slideLayout" Target="../slideLayouts/slideLayout114.xml"/><Relationship Id="rId6" Type="http://schemas.openxmlformats.org/officeDocument/2006/relationships/image" Target="../media/image24.png"/><Relationship Id="rId5" Type="http://schemas.openxmlformats.org/officeDocument/2006/relationships/hyperlink" Target="https://docs.google.com/document/d/1fdUq9Ra52hqc7xKBQOwudAmGhyVbBmETWxk5h1btQfY/edit?usp=sharing" TargetMode="External"/><Relationship Id="rId4" Type="http://schemas.openxmlformats.org/officeDocument/2006/relationships/image" Target="../media/image23.png"/></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2.xml"/></Relationships>
</file>

<file path=ppt/slides/_rels/slide24.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24.xml"/><Relationship Id="rId1" Type="http://schemas.openxmlformats.org/officeDocument/2006/relationships/slideLayout" Target="../slideLayouts/slideLayout86.xml"/></Relationships>
</file>

<file path=ppt/slides/_rels/slide25.xml.rels><?xml version="1.0" encoding="UTF-8" standalone="yes"?>
<Relationships xmlns="http://schemas.openxmlformats.org/package/2006/relationships"><Relationship Id="rId3" Type="http://schemas.openxmlformats.org/officeDocument/2006/relationships/hyperlink" Target="mailto:stacy.parrish@ode.oregon.gov" TargetMode="External"/><Relationship Id="rId2" Type="http://schemas.openxmlformats.org/officeDocument/2006/relationships/notesSlide" Target="../notesSlides/notesSlide25.xml"/><Relationship Id="rId1" Type="http://schemas.openxmlformats.org/officeDocument/2006/relationships/slideLayout" Target="../slideLayouts/slideLayout27.xml"/><Relationship Id="rId4" Type="http://schemas.openxmlformats.org/officeDocument/2006/relationships/hyperlink" Target="https://nam02.safelinks.protection.outlook.com/?url=https%3A%2F%2Foutlook.office.com%2Fbookwithme%2Fuser%2F2ede331fecae40d3b411a4f469ee2810%40ode.oregon.gov%3Fanonymous%26ep%3Dpcard&amp;data=05%7C01%7CStacy.Parrish%40ode.oregon.gov%7C987a09e4a63d495d612808dbb8804360%7Cb4f51418b26949a2935afa54bf584fc8%7C0%7C0%7C638306633272872089%7CUnknown%7CTWFpbGZsb3d8eyJWIjoiMC4wLjAwMDAiLCJQIjoiV2luMzIiLCJBTiI6Ik1haWwiLCJXVCI6Mn0%3D%7C3000%7C%7C%7C&amp;sdata=hpHt72bUs8sz7IrB0CEQPbe7vJ8oglpbF4sb6u7Q4cw%3D&amp;reserved=0" TargetMode="Externa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6.xml"/></Relationships>
</file>

<file path=ppt/slides/_rels/slide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5.xml"/><Relationship Id="rId1" Type="http://schemas.openxmlformats.org/officeDocument/2006/relationships/slideLayout" Target="../slideLayouts/slideLayout37.xml"/></Relationships>
</file>

<file path=ppt/slides/_rels/slide6.xml.rels><?xml version="1.0" encoding="UTF-8" standalone="yes"?>
<Relationships xmlns="http://schemas.openxmlformats.org/package/2006/relationships"><Relationship Id="rId3" Type="http://schemas.openxmlformats.org/officeDocument/2006/relationships/hyperlink" Target="https://easie.communities.ed.gov/services/PDCService.svc/GetPDCDocumentFile?fileId=43843" TargetMode="External"/><Relationship Id="rId7" Type="http://schemas.openxmlformats.org/officeDocument/2006/relationships/hyperlink" Target="https://www.ed.gov/grants-and-programs/formula-grants/formula-grants-special-populations/indian-education-formula-grants-formula#https://aemcorp.webex.com/webappng/sites/aemcorp/webinar/webinarseries/register/b747842fc76e48f99f34f0644f50a0d8" TargetMode="External"/><Relationship Id="rId2" Type="http://schemas.openxmlformats.org/officeDocument/2006/relationships/notesSlide" Target="../notesSlides/notesSlide6.xml"/><Relationship Id="rId1" Type="http://schemas.openxmlformats.org/officeDocument/2006/relationships/slideLayout" Target="../slideLayouts/slideLayout36.xml"/><Relationship Id="rId6" Type="http://schemas.openxmlformats.org/officeDocument/2006/relationships/hyperlink" Target="https://easie.communities.ed.gov/#communities/pdc/documents/22448" TargetMode="External"/><Relationship Id="rId5" Type="http://schemas.openxmlformats.org/officeDocument/2006/relationships/hyperlink" Target="https://easie.communities.ed.gov/#communities/pdc/documents/20000" TargetMode="External"/><Relationship Id="rId4" Type="http://schemas.openxmlformats.org/officeDocument/2006/relationships/hyperlink" Target="https://easie.communities.ed.gov/#communities/pdc/documents/9682" TargetMode="External"/></Relationships>
</file>

<file path=ppt/slides/_rels/slide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7.xml"/><Relationship Id="rId1" Type="http://schemas.openxmlformats.org/officeDocument/2006/relationships/slideLayout" Target="../slideLayouts/slideLayout36.xml"/><Relationship Id="rId4" Type="http://schemas.openxmlformats.org/officeDocument/2006/relationships/hyperlink" Target="https://easie.communities.ed.gov/#communities/pdc/documents/23019" TargetMode="External"/></Relationships>
</file>

<file path=ppt/slides/_rels/slide8.xml.rels><?xml version="1.0" encoding="UTF-8" standalone="yes"?>
<Relationships xmlns="http://schemas.openxmlformats.org/package/2006/relationships"><Relationship Id="rId3" Type="http://schemas.openxmlformats.org/officeDocument/2006/relationships/hyperlink" Target="https://docs.google.com/spreadsheets/d/1dPbYe1jbipMpT3EVz8sRCmIz96h6GotATKsx4e3rZ1s/edit?usp=sharing" TargetMode="External"/><Relationship Id="rId2" Type="http://schemas.openxmlformats.org/officeDocument/2006/relationships/notesSlide" Target="../notesSlides/notesSlide8.xml"/><Relationship Id="rId1" Type="http://schemas.openxmlformats.org/officeDocument/2006/relationships/slideLayout" Target="../slideLayouts/slideLayout83.xml"/></Relationships>
</file>

<file path=ppt/slides/_rels/slide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9.xml"/><Relationship Id="rId1" Type="http://schemas.openxmlformats.org/officeDocument/2006/relationships/slideLayout" Target="../slideLayouts/slideLayout8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906"/>
        <p:cNvGrpSpPr/>
        <p:nvPr/>
      </p:nvGrpSpPr>
      <p:grpSpPr>
        <a:xfrm>
          <a:off x="0" y="0"/>
          <a:ext cx="0" cy="0"/>
          <a:chOff x="0" y="0"/>
          <a:chExt cx="0" cy="0"/>
        </a:xfrm>
      </p:grpSpPr>
      <p:sp>
        <p:nvSpPr>
          <p:cNvPr id="907" name="Google Shape;907;p124"/>
          <p:cNvSpPr txBox="1">
            <a:spLocks noGrp="1"/>
          </p:cNvSpPr>
          <p:nvPr>
            <p:ph type="ctrTitle"/>
          </p:nvPr>
        </p:nvSpPr>
        <p:spPr>
          <a:xfrm>
            <a:off x="670350" y="1931000"/>
            <a:ext cx="10851300" cy="1153800"/>
          </a:xfrm>
          <a:prstGeom prst="rect">
            <a:avLst/>
          </a:prstGeom>
          <a:noFill/>
          <a:ln>
            <a:noFill/>
          </a:ln>
        </p:spPr>
        <p:txBody>
          <a:bodyPr spcFirstLastPara="1" wrap="square" lIns="91425" tIns="45700" rIns="91425" bIns="45700" anchor="b" anchorCtr="0">
            <a:noAutofit/>
          </a:bodyPr>
          <a:lstStyle/>
          <a:p>
            <a:pPr marL="0" lvl="0" indent="0" algn="ctr" rtl="0">
              <a:lnSpc>
                <a:spcPct val="90000"/>
              </a:lnSpc>
              <a:spcBef>
                <a:spcPts val="0"/>
              </a:spcBef>
              <a:spcAft>
                <a:spcPts val="0"/>
              </a:spcAft>
              <a:buClr>
                <a:schemeClr val="accent1"/>
              </a:buClr>
              <a:buSzPts val="5400"/>
              <a:buFont typeface="Calibri"/>
              <a:buNone/>
            </a:pPr>
            <a:r>
              <a:rPr lang="en-US" sz="5100" b="1"/>
              <a:t>Oregon Title VI Community of Practice</a:t>
            </a:r>
            <a:endParaRPr sz="5100" b="1"/>
          </a:p>
        </p:txBody>
      </p:sp>
      <p:sp>
        <p:nvSpPr>
          <p:cNvPr id="908" name="Google Shape;908;p124"/>
          <p:cNvSpPr txBox="1">
            <a:spLocks noGrp="1"/>
          </p:cNvSpPr>
          <p:nvPr>
            <p:ph type="subTitle" idx="1"/>
          </p:nvPr>
        </p:nvSpPr>
        <p:spPr>
          <a:xfrm>
            <a:off x="1524000" y="3084808"/>
            <a:ext cx="9144000" cy="2767500"/>
          </a:xfrm>
          <a:prstGeom prst="rect">
            <a:avLst/>
          </a:prstGeom>
          <a:noFill/>
          <a:ln>
            <a:noFill/>
          </a:ln>
        </p:spPr>
        <p:txBody>
          <a:bodyPr spcFirstLastPara="1" wrap="square" lIns="91425" tIns="45700" rIns="91425" bIns="45700" anchor="t" anchorCtr="0">
            <a:normAutofit fontScale="92500" lnSpcReduction="20000"/>
          </a:bodyPr>
          <a:lstStyle/>
          <a:p>
            <a:pPr marL="0" lvl="0" indent="0" algn="ctr" rtl="0">
              <a:lnSpc>
                <a:spcPct val="90000"/>
              </a:lnSpc>
              <a:spcBef>
                <a:spcPts val="0"/>
              </a:spcBef>
              <a:spcAft>
                <a:spcPts val="0"/>
              </a:spcAft>
              <a:buClr>
                <a:schemeClr val="accent1"/>
              </a:buClr>
              <a:buSzPct val="100000"/>
              <a:buNone/>
            </a:pPr>
            <a:r>
              <a:rPr lang="en-US"/>
              <a:t>Wednesday, December 18, 11AM-12PM</a:t>
            </a:r>
            <a:endParaRPr/>
          </a:p>
          <a:p>
            <a:pPr marL="0" lvl="0" indent="0" algn="l" rtl="0">
              <a:lnSpc>
                <a:spcPct val="90000"/>
              </a:lnSpc>
              <a:spcBef>
                <a:spcPts val="0"/>
              </a:spcBef>
              <a:spcAft>
                <a:spcPts val="0"/>
              </a:spcAft>
              <a:buClr>
                <a:schemeClr val="accent1"/>
              </a:buClr>
              <a:buSzPct val="100000"/>
              <a:buNone/>
            </a:pPr>
            <a:endParaRPr/>
          </a:p>
          <a:p>
            <a:pPr marL="0" lvl="0" indent="0" algn="ctr" rtl="0">
              <a:lnSpc>
                <a:spcPct val="90000"/>
              </a:lnSpc>
              <a:spcBef>
                <a:spcPts val="0"/>
              </a:spcBef>
              <a:spcAft>
                <a:spcPts val="0"/>
              </a:spcAft>
              <a:buClr>
                <a:schemeClr val="accent1"/>
              </a:buClr>
              <a:buSzPct val="67758"/>
              <a:buNone/>
            </a:pPr>
            <a:endParaRPr sz="3542" b="1" i="1">
              <a:highlight>
                <a:srgbClr val="00FFFF"/>
              </a:highlight>
            </a:endParaRPr>
          </a:p>
          <a:p>
            <a:pPr marL="0" lvl="0" indent="0" algn="ctr" rtl="0">
              <a:lnSpc>
                <a:spcPct val="90000"/>
              </a:lnSpc>
              <a:spcBef>
                <a:spcPts val="0"/>
              </a:spcBef>
              <a:spcAft>
                <a:spcPts val="0"/>
              </a:spcAft>
              <a:buClr>
                <a:schemeClr val="accent1"/>
              </a:buClr>
              <a:buSzPct val="67758"/>
              <a:buNone/>
            </a:pPr>
            <a:r>
              <a:rPr lang="en-US" sz="3542" b="1" i="1">
                <a:highlight>
                  <a:srgbClr val="00FFFF"/>
                </a:highlight>
              </a:rPr>
              <a:t>Rename your Zoom Name to your –</a:t>
            </a:r>
            <a:r>
              <a:rPr lang="en-US" sz="3001" i="1"/>
              <a:t> </a:t>
            </a:r>
            <a:endParaRPr sz="3001" i="1"/>
          </a:p>
          <a:p>
            <a:pPr marL="457200" lvl="0" indent="-404898" algn="ctr" rtl="0">
              <a:lnSpc>
                <a:spcPct val="90000"/>
              </a:lnSpc>
              <a:spcBef>
                <a:spcPts val="0"/>
              </a:spcBef>
              <a:spcAft>
                <a:spcPts val="0"/>
              </a:spcAft>
              <a:buSzPct val="100000"/>
              <a:buChar char="●"/>
            </a:pPr>
            <a:r>
              <a:rPr lang="en-US" sz="3001"/>
              <a:t>first and last name</a:t>
            </a:r>
            <a:endParaRPr sz="3001"/>
          </a:p>
          <a:p>
            <a:pPr marL="457200" lvl="0" indent="-404898" algn="ctr" rtl="0">
              <a:lnSpc>
                <a:spcPct val="90000"/>
              </a:lnSpc>
              <a:spcBef>
                <a:spcPts val="0"/>
              </a:spcBef>
              <a:spcAft>
                <a:spcPts val="0"/>
              </a:spcAft>
              <a:buSzPct val="100000"/>
              <a:buChar char="●"/>
            </a:pPr>
            <a:r>
              <a:rPr lang="en-US" sz="3001"/>
              <a:t>name of district ,ESD, or Tribe, and </a:t>
            </a:r>
            <a:endParaRPr sz="3001"/>
          </a:p>
          <a:p>
            <a:pPr marL="457200" lvl="0" indent="-404898" algn="ctr" rtl="0">
              <a:lnSpc>
                <a:spcPct val="90000"/>
              </a:lnSpc>
              <a:spcBef>
                <a:spcPts val="0"/>
              </a:spcBef>
              <a:spcAft>
                <a:spcPts val="0"/>
              </a:spcAft>
              <a:buSzPct val="100000"/>
              <a:buChar char="●"/>
            </a:pPr>
            <a:r>
              <a:rPr lang="en-US" sz="3001"/>
              <a:t>official role for Title VI - Project Coordinator, Authorized Official Representative, student liaison, etc. </a:t>
            </a:r>
            <a:endParaRPr sz="3001"/>
          </a:p>
          <a:p>
            <a:pPr marL="457200" lvl="0" indent="-404898" algn="ctr" rtl="0">
              <a:lnSpc>
                <a:spcPct val="90000"/>
              </a:lnSpc>
              <a:spcBef>
                <a:spcPts val="0"/>
              </a:spcBef>
              <a:spcAft>
                <a:spcPts val="0"/>
              </a:spcAft>
              <a:buSzPct val="100000"/>
              <a:buChar char="●"/>
            </a:pPr>
            <a:r>
              <a:rPr lang="en-US" sz="3001"/>
              <a:t>pronouns </a:t>
            </a:r>
            <a:endParaRPr sz="2901"/>
          </a:p>
        </p:txBody>
      </p:sp>
      <p:sp>
        <p:nvSpPr>
          <p:cNvPr id="909" name="Google Shape;909;p124"/>
          <p:cNvSpPr txBox="1">
            <a:spLocks noGrp="1"/>
          </p:cNvSpPr>
          <p:nvPr>
            <p:ph type="sldNum" idx="12"/>
          </p:nvPr>
        </p:nvSpPr>
        <p:spPr>
          <a:xfrm>
            <a:off x="8610600" y="6139793"/>
            <a:ext cx="2891100" cy="365100"/>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Clr>
                <a:srgbClr val="000000"/>
              </a:buClr>
              <a:buFont typeface="Arial"/>
              <a:buNone/>
            </a:pPr>
            <a:fld id="{00000000-1234-1234-1234-123412341234}" type="slidenum">
              <a:rPr lang="en-US"/>
              <a:t>1</a:t>
            </a:fld>
            <a:endParaRPr/>
          </a:p>
        </p:txBody>
      </p:sp>
      <p:pic>
        <p:nvPicPr>
          <p:cNvPr id="910" name="Google Shape;910;p124"/>
          <p:cNvPicPr preferRelativeResize="0"/>
          <p:nvPr/>
        </p:nvPicPr>
        <p:blipFill>
          <a:blip r:embed="rId3">
            <a:alphaModFix/>
          </a:blip>
          <a:stretch>
            <a:fillRect/>
          </a:stretch>
        </p:blipFill>
        <p:spPr>
          <a:xfrm>
            <a:off x="4545950" y="453125"/>
            <a:ext cx="2576339" cy="1626200"/>
          </a:xfrm>
          <a:prstGeom prst="rect">
            <a:avLst/>
          </a:prstGeom>
          <a:noFill/>
          <a:ln>
            <a:noFill/>
          </a:ln>
        </p:spPr>
      </p:pic>
      <p:pic>
        <p:nvPicPr>
          <p:cNvPr id="911" name="Google Shape;911;p124"/>
          <p:cNvPicPr preferRelativeResize="0"/>
          <p:nvPr/>
        </p:nvPicPr>
        <p:blipFill>
          <a:blip r:embed="rId4">
            <a:alphaModFix/>
          </a:blip>
          <a:stretch>
            <a:fillRect/>
          </a:stretch>
        </p:blipFill>
        <p:spPr>
          <a:xfrm>
            <a:off x="6968239" y="453125"/>
            <a:ext cx="2466106" cy="1626200"/>
          </a:xfrm>
          <a:prstGeom prst="rect">
            <a:avLst/>
          </a:prstGeom>
          <a:noFill/>
          <a:ln>
            <a:noFill/>
          </a:ln>
        </p:spPr>
      </p:pic>
      <p:pic>
        <p:nvPicPr>
          <p:cNvPr id="912" name="Google Shape;912;p124"/>
          <p:cNvPicPr preferRelativeResize="0"/>
          <p:nvPr/>
        </p:nvPicPr>
        <p:blipFill>
          <a:blip r:embed="rId5">
            <a:alphaModFix/>
          </a:blip>
          <a:stretch>
            <a:fillRect/>
          </a:stretch>
        </p:blipFill>
        <p:spPr>
          <a:xfrm>
            <a:off x="2587600" y="453125"/>
            <a:ext cx="2171061" cy="1626200"/>
          </a:xfrm>
          <a:prstGeom prst="rect">
            <a:avLst/>
          </a:prstGeom>
          <a:noFill/>
          <a:ln>
            <a:noFill/>
          </a:ln>
        </p:spPr>
      </p:pic>
      <p:pic>
        <p:nvPicPr>
          <p:cNvPr id="913" name="Google Shape;913;p124"/>
          <p:cNvPicPr preferRelativeResize="0"/>
          <p:nvPr/>
        </p:nvPicPr>
        <p:blipFill>
          <a:blip r:embed="rId6">
            <a:alphaModFix/>
          </a:blip>
          <a:stretch>
            <a:fillRect/>
          </a:stretch>
        </p:blipFill>
        <p:spPr>
          <a:xfrm>
            <a:off x="196625" y="453125"/>
            <a:ext cx="2390968" cy="1626200"/>
          </a:xfrm>
          <a:prstGeom prst="rect">
            <a:avLst/>
          </a:prstGeom>
          <a:noFill/>
          <a:ln>
            <a:noFill/>
          </a:ln>
        </p:spPr>
      </p:pic>
      <p:pic>
        <p:nvPicPr>
          <p:cNvPr id="914" name="Google Shape;914;p124"/>
          <p:cNvPicPr preferRelativeResize="0"/>
          <p:nvPr/>
        </p:nvPicPr>
        <p:blipFill>
          <a:blip r:embed="rId7">
            <a:alphaModFix/>
          </a:blip>
          <a:stretch>
            <a:fillRect/>
          </a:stretch>
        </p:blipFill>
        <p:spPr>
          <a:xfrm>
            <a:off x="9264567" y="453125"/>
            <a:ext cx="2710333" cy="1626200"/>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992"/>
        <p:cNvGrpSpPr/>
        <p:nvPr/>
      </p:nvGrpSpPr>
      <p:grpSpPr>
        <a:xfrm>
          <a:off x="0" y="0"/>
          <a:ext cx="0" cy="0"/>
          <a:chOff x="0" y="0"/>
          <a:chExt cx="0" cy="0"/>
        </a:xfrm>
      </p:grpSpPr>
      <p:sp>
        <p:nvSpPr>
          <p:cNvPr id="993" name="Google Shape;993;p133"/>
          <p:cNvSpPr txBox="1">
            <a:spLocks noGrp="1"/>
          </p:cNvSpPr>
          <p:nvPr>
            <p:ph type="title"/>
          </p:nvPr>
        </p:nvSpPr>
        <p:spPr>
          <a:xfrm>
            <a:off x="3755525" y="241400"/>
            <a:ext cx="7432200" cy="1026600"/>
          </a:xfrm>
          <a:prstGeom prst="rect">
            <a:avLst/>
          </a:prstGeom>
          <a:noFill/>
          <a:ln>
            <a:noFill/>
          </a:ln>
        </p:spPr>
        <p:txBody>
          <a:bodyPr spcFirstLastPara="1" wrap="square" lIns="91425" tIns="45700" rIns="91425" bIns="45700" anchor="b" anchorCtr="0">
            <a:normAutofit/>
          </a:bodyPr>
          <a:lstStyle/>
          <a:p>
            <a:pPr marL="0" lvl="0" indent="0" algn="l" rtl="0">
              <a:lnSpc>
                <a:spcPct val="90000"/>
              </a:lnSpc>
              <a:spcBef>
                <a:spcPts val="0"/>
              </a:spcBef>
              <a:spcAft>
                <a:spcPts val="0"/>
              </a:spcAft>
              <a:buClr>
                <a:schemeClr val="accent1"/>
              </a:buClr>
              <a:buSzPts val="4400"/>
              <a:buFont typeface="Calibri"/>
              <a:buNone/>
            </a:pPr>
            <a:r>
              <a:rPr lang="en-US" sz="4300"/>
              <a:t>General Formula Grant  Timeline</a:t>
            </a:r>
            <a:endParaRPr sz="4300"/>
          </a:p>
        </p:txBody>
      </p:sp>
      <p:sp>
        <p:nvSpPr>
          <p:cNvPr id="994" name="Google Shape;994;p133"/>
          <p:cNvSpPr txBox="1">
            <a:spLocks noGrp="1"/>
          </p:cNvSpPr>
          <p:nvPr>
            <p:ph type="sldNum" idx="12"/>
          </p:nvPr>
        </p:nvSpPr>
        <p:spPr>
          <a:xfrm>
            <a:off x="8610600" y="6139793"/>
            <a:ext cx="2891118"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10</a:t>
            </a:fld>
            <a:endParaRPr/>
          </a:p>
        </p:txBody>
      </p:sp>
      <p:sp>
        <p:nvSpPr>
          <p:cNvPr id="995" name="Google Shape;995;p133" descr="Decorative line"/>
          <p:cNvSpPr/>
          <p:nvPr/>
        </p:nvSpPr>
        <p:spPr>
          <a:xfrm>
            <a:off x="206188" y="3841379"/>
            <a:ext cx="11775141" cy="71709"/>
          </a:xfrm>
          <a:prstGeom prst="rect">
            <a:avLst/>
          </a:prstGeom>
          <a:solidFill>
            <a:srgbClr val="7F7F7F"/>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grpSp>
        <p:nvGrpSpPr>
          <p:cNvPr id="996" name="Google Shape;996;p133" descr="timeline box" title="timeline box"/>
          <p:cNvGrpSpPr/>
          <p:nvPr/>
        </p:nvGrpSpPr>
        <p:grpSpPr>
          <a:xfrm>
            <a:off x="439272" y="1657125"/>
            <a:ext cx="2752503" cy="1915830"/>
            <a:chOff x="439272" y="1657125"/>
            <a:chExt cx="2752503" cy="1915830"/>
          </a:xfrm>
        </p:grpSpPr>
        <p:sp>
          <p:nvSpPr>
            <p:cNvPr id="997" name="Google Shape;997;p133" descr="Decorative box"/>
            <p:cNvSpPr/>
            <p:nvPr/>
          </p:nvSpPr>
          <p:spPr>
            <a:xfrm>
              <a:off x="439272" y="2970664"/>
              <a:ext cx="2752482" cy="602291"/>
            </a:xfrm>
            <a:prstGeom prst="wedgeRectCallout">
              <a:avLst>
                <a:gd name="adj1" fmla="val -20344"/>
                <a:gd name="adj2" fmla="val 85571"/>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998" name="Google Shape;998;p133" descr="Decorative box"/>
            <p:cNvSpPr txBox="1"/>
            <p:nvPr/>
          </p:nvSpPr>
          <p:spPr>
            <a:xfrm>
              <a:off x="439275" y="1657125"/>
              <a:ext cx="2752500" cy="1317600"/>
            </a:xfrm>
            <a:prstGeom prst="rect">
              <a:avLst/>
            </a:prstGeom>
            <a:solidFill>
              <a:schemeClr val="lt2"/>
            </a:solidFill>
            <a:ln>
              <a:noFill/>
            </a:ln>
          </p:spPr>
          <p:txBody>
            <a:bodyPr spcFirstLastPara="1" wrap="square" lIns="91425" tIns="45700" rIns="91425" bIns="45700" anchor="b" anchorCtr="0">
              <a:normAutofit lnSpcReduction="10000"/>
            </a:bodyPr>
            <a:lstStyle/>
            <a:p>
              <a:pPr marL="0" marR="0" lvl="0" indent="0" algn="l" rtl="0">
                <a:lnSpc>
                  <a:spcPct val="80000"/>
                </a:lnSpc>
                <a:spcBef>
                  <a:spcPts val="0"/>
                </a:spcBef>
                <a:spcAft>
                  <a:spcPts val="0"/>
                </a:spcAft>
                <a:buNone/>
              </a:pPr>
              <a:r>
                <a:rPr lang="en-US" sz="1800">
                  <a:solidFill>
                    <a:schemeClr val="accent1"/>
                  </a:solidFill>
                  <a:latin typeface="Calibri"/>
                  <a:ea typeface="Calibri"/>
                  <a:cs typeface="Calibri"/>
                  <a:sym typeface="Calibri"/>
                </a:rPr>
                <a:t>-EASIE APR for FY 23-24 opened Sept. 9</a:t>
              </a:r>
              <a:endParaRPr sz="1800">
                <a:solidFill>
                  <a:schemeClr val="accent1"/>
                </a:solidFill>
                <a:latin typeface="Calibri"/>
                <a:ea typeface="Calibri"/>
                <a:cs typeface="Calibri"/>
                <a:sym typeface="Calibri"/>
              </a:endParaRPr>
            </a:p>
            <a:p>
              <a:pPr marL="0" marR="0" lvl="0" indent="0" algn="l" rtl="0">
                <a:lnSpc>
                  <a:spcPct val="80000"/>
                </a:lnSpc>
                <a:spcBef>
                  <a:spcPts val="0"/>
                </a:spcBef>
                <a:spcAft>
                  <a:spcPts val="0"/>
                </a:spcAft>
                <a:buNone/>
              </a:pPr>
              <a:r>
                <a:rPr lang="en-US" sz="1800">
                  <a:solidFill>
                    <a:schemeClr val="accent1"/>
                  </a:solidFill>
                  <a:latin typeface="Calibri"/>
                  <a:ea typeface="Calibri"/>
                  <a:cs typeface="Calibri"/>
                  <a:sym typeface="Calibri"/>
                </a:rPr>
                <a:t>-Indian Parent Committee Start of Year Outreach</a:t>
              </a:r>
              <a:endParaRPr sz="1800">
                <a:solidFill>
                  <a:schemeClr val="accent1"/>
                </a:solidFill>
                <a:latin typeface="Calibri"/>
                <a:ea typeface="Calibri"/>
                <a:cs typeface="Calibri"/>
                <a:sym typeface="Calibri"/>
              </a:endParaRPr>
            </a:p>
            <a:p>
              <a:pPr marL="0" marR="0" lvl="0" indent="0" algn="l" rtl="0">
                <a:lnSpc>
                  <a:spcPct val="80000"/>
                </a:lnSpc>
                <a:spcBef>
                  <a:spcPts val="0"/>
                </a:spcBef>
                <a:spcAft>
                  <a:spcPts val="0"/>
                </a:spcAft>
                <a:buNone/>
              </a:pPr>
              <a:r>
                <a:rPr lang="en-US" sz="1800">
                  <a:solidFill>
                    <a:schemeClr val="accent1"/>
                  </a:solidFill>
                  <a:latin typeface="Calibri"/>
                  <a:ea typeface="Calibri"/>
                  <a:cs typeface="Calibri"/>
                  <a:sym typeface="Calibri"/>
                </a:rPr>
                <a:t>-District and School-Wide Registration Norming - 506</a:t>
              </a:r>
              <a:endParaRPr sz="1800">
                <a:solidFill>
                  <a:schemeClr val="accent1"/>
                </a:solidFill>
                <a:latin typeface="Calibri"/>
                <a:ea typeface="Calibri"/>
                <a:cs typeface="Calibri"/>
                <a:sym typeface="Calibri"/>
              </a:endParaRPr>
            </a:p>
          </p:txBody>
        </p:sp>
        <p:sp>
          <p:nvSpPr>
            <p:cNvPr id="999" name="Google Shape;999;p133"/>
            <p:cNvSpPr txBox="1"/>
            <p:nvPr/>
          </p:nvSpPr>
          <p:spPr>
            <a:xfrm>
              <a:off x="439273" y="2970665"/>
              <a:ext cx="2752482" cy="586760"/>
            </a:xfrm>
            <a:prstGeom prst="rect">
              <a:avLst/>
            </a:prstGeom>
            <a:noFill/>
            <a:ln>
              <a:noFill/>
            </a:ln>
          </p:spPr>
          <p:txBody>
            <a:bodyPr spcFirstLastPara="1" wrap="square" lIns="91425" tIns="45700" rIns="91425" bIns="45700" anchor="ctr" anchorCtr="1">
              <a:normAutofit/>
            </a:bodyPr>
            <a:lstStyle/>
            <a:p>
              <a:pPr marL="0" marR="0" lvl="0" indent="0" algn="ctr" rtl="0">
                <a:lnSpc>
                  <a:spcPct val="90000"/>
                </a:lnSpc>
                <a:spcBef>
                  <a:spcPts val="0"/>
                </a:spcBef>
                <a:spcAft>
                  <a:spcPts val="0"/>
                </a:spcAft>
                <a:buClr>
                  <a:schemeClr val="lt1"/>
                </a:buClr>
                <a:buSzPts val="2400"/>
                <a:buFont typeface="Arial"/>
                <a:buNone/>
              </a:pPr>
              <a:r>
                <a:rPr lang="en-US" sz="2400">
                  <a:solidFill>
                    <a:schemeClr val="lt1"/>
                  </a:solidFill>
                  <a:latin typeface="Calibri"/>
                  <a:ea typeface="Calibri"/>
                  <a:cs typeface="Calibri"/>
                  <a:sym typeface="Calibri"/>
                </a:rPr>
                <a:t>SEPTEMBER</a:t>
              </a:r>
              <a:endParaRPr/>
            </a:p>
          </p:txBody>
        </p:sp>
      </p:grpSp>
      <p:sp>
        <p:nvSpPr>
          <p:cNvPr id="1000" name="Google Shape;1000;p133" title="&quot;&quot;"/>
          <p:cNvSpPr/>
          <p:nvPr/>
        </p:nvSpPr>
        <p:spPr>
          <a:xfrm>
            <a:off x="1192313" y="3812290"/>
            <a:ext cx="134458" cy="134458"/>
          </a:xfrm>
          <a:prstGeom prst="ellipse">
            <a:avLst/>
          </a:prstGeom>
          <a:solidFill>
            <a:schemeClr val="accent1"/>
          </a:solidFill>
          <a:ln w="28575"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grpSp>
        <p:nvGrpSpPr>
          <p:cNvPr id="1001" name="Google Shape;1001;p133" descr="timeline box" title="timeline box"/>
          <p:cNvGrpSpPr/>
          <p:nvPr/>
        </p:nvGrpSpPr>
        <p:grpSpPr>
          <a:xfrm>
            <a:off x="1770476" y="4186106"/>
            <a:ext cx="2752483" cy="1910812"/>
            <a:chOff x="1812651" y="4172856"/>
            <a:chExt cx="2752483" cy="1910812"/>
          </a:xfrm>
        </p:grpSpPr>
        <p:sp>
          <p:nvSpPr>
            <p:cNvPr id="1002" name="Google Shape;1002;p133" descr="Decorative box"/>
            <p:cNvSpPr/>
            <p:nvPr/>
          </p:nvSpPr>
          <p:spPr>
            <a:xfrm rot="10800000" flipH="1">
              <a:off x="1812651" y="4172856"/>
              <a:ext cx="2746754" cy="602291"/>
            </a:xfrm>
            <a:prstGeom prst="wedgeRectCallout">
              <a:avLst>
                <a:gd name="adj1" fmla="val -20344"/>
                <a:gd name="adj2" fmla="val 85571"/>
              </a:avLst>
            </a:prstGeom>
            <a:solidFill>
              <a:schemeClr val="accent3"/>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1003" name="Google Shape;1003;p133" descr="Decorative box"/>
            <p:cNvSpPr txBox="1"/>
            <p:nvPr/>
          </p:nvSpPr>
          <p:spPr>
            <a:xfrm>
              <a:off x="1812651" y="4767538"/>
              <a:ext cx="2746754" cy="1316130"/>
            </a:xfrm>
            <a:prstGeom prst="rect">
              <a:avLst/>
            </a:prstGeom>
            <a:solidFill>
              <a:srgbClr val="FCEDE1"/>
            </a:solidFill>
            <a:ln>
              <a:noFill/>
            </a:ln>
          </p:spPr>
          <p:txBody>
            <a:bodyPr spcFirstLastPara="1" wrap="square" lIns="91425" tIns="45700" rIns="91425" bIns="45700" anchor="t" anchorCtr="0">
              <a:normAutofit lnSpcReduction="10000"/>
            </a:bodyPr>
            <a:lstStyle/>
            <a:p>
              <a:pPr marL="0" marR="0" lvl="0" indent="0" algn="l" rtl="0">
                <a:lnSpc>
                  <a:spcPct val="90000"/>
                </a:lnSpc>
                <a:spcBef>
                  <a:spcPts val="0"/>
                </a:spcBef>
                <a:spcAft>
                  <a:spcPts val="0"/>
                </a:spcAft>
                <a:buNone/>
              </a:pPr>
              <a:r>
                <a:rPr lang="en-US" sz="2000">
                  <a:solidFill>
                    <a:schemeClr val="accent3"/>
                  </a:solidFill>
                  <a:latin typeface="Calibri"/>
                  <a:ea typeface="Calibri"/>
                  <a:cs typeface="Calibri"/>
                  <a:sym typeface="Calibri"/>
                </a:rPr>
                <a:t>-EASIE APR for FY 23-24 closed October 11</a:t>
              </a:r>
              <a:endParaRPr sz="2000">
                <a:solidFill>
                  <a:schemeClr val="accent3"/>
                </a:solidFill>
                <a:latin typeface="Calibri"/>
                <a:ea typeface="Calibri"/>
                <a:cs typeface="Calibri"/>
                <a:sym typeface="Calibri"/>
              </a:endParaRPr>
            </a:p>
            <a:p>
              <a:pPr marL="0" marR="0" lvl="0" indent="0" algn="l" rtl="0">
                <a:lnSpc>
                  <a:spcPct val="90000"/>
                </a:lnSpc>
                <a:spcBef>
                  <a:spcPts val="0"/>
                </a:spcBef>
                <a:spcAft>
                  <a:spcPts val="0"/>
                </a:spcAft>
                <a:buNone/>
              </a:pPr>
              <a:r>
                <a:rPr lang="en-US" sz="2000">
                  <a:solidFill>
                    <a:schemeClr val="accent3"/>
                  </a:solidFill>
                  <a:latin typeface="Calibri"/>
                  <a:ea typeface="Calibri"/>
                  <a:cs typeface="Calibri"/>
                  <a:sym typeface="Calibri"/>
                </a:rPr>
                <a:t>-Indigenous Peoples Day, Monday Oct 14</a:t>
              </a:r>
              <a:endParaRPr sz="2000">
                <a:solidFill>
                  <a:schemeClr val="accent3"/>
                </a:solidFill>
                <a:latin typeface="Calibri"/>
                <a:ea typeface="Calibri"/>
                <a:cs typeface="Calibri"/>
                <a:sym typeface="Calibri"/>
              </a:endParaRPr>
            </a:p>
            <a:p>
              <a:pPr marL="0" marR="0" lvl="0" indent="0" algn="l" rtl="0">
                <a:lnSpc>
                  <a:spcPct val="90000"/>
                </a:lnSpc>
                <a:spcBef>
                  <a:spcPts val="0"/>
                </a:spcBef>
                <a:spcAft>
                  <a:spcPts val="0"/>
                </a:spcAft>
                <a:buNone/>
              </a:pPr>
              <a:endParaRPr sz="2000">
                <a:solidFill>
                  <a:schemeClr val="accent3"/>
                </a:solidFill>
                <a:latin typeface="Calibri"/>
                <a:ea typeface="Calibri"/>
                <a:cs typeface="Calibri"/>
                <a:sym typeface="Calibri"/>
              </a:endParaRPr>
            </a:p>
          </p:txBody>
        </p:sp>
        <p:sp>
          <p:nvSpPr>
            <p:cNvPr id="1004" name="Google Shape;1004;p133"/>
            <p:cNvSpPr txBox="1"/>
            <p:nvPr/>
          </p:nvSpPr>
          <p:spPr>
            <a:xfrm>
              <a:off x="1812652" y="4190382"/>
              <a:ext cx="2752482" cy="586760"/>
            </a:xfrm>
            <a:prstGeom prst="rect">
              <a:avLst/>
            </a:prstGeom>
            <a:noFill/>
            <a:ln>
              <a:noFill/>
            </a:ln>
          </p:spPr>
          <p:txBody>
            <a:bodyPr spcFirstLastPara="1" wrap="square" lIns="91425" tIns="45700" rIns="91425" bIns="45700" anchor="ctr" anchorCtr="1">
              <a:normAutofit/>
            </a:bodyPr>
            <a:lstStyle/>
            <a:p>
              <a:pPr marL="0" marR="0" lvl="0" indent="0" algn="ctr" rtl="0">
                <a:lnSpc>
                  <a:spcPct val="90000"/>
                </a:lnSpc>
                <a:spcBef>
                  <a:spcPts val="0"/>
                </a:spcBef>
                <a:spcAft>
                  <a:spcPts val="0"/>
                </a:spcAft>
                <a:buClr>
                  <a:schemeClr val="lt1"/>
                </a:buClr>
                <a:buSzPts val="2400"/>
                <a:buFont typeface="Arial"/>
                <a:buNone/>
              </a:pPr>
              <a:r>
                <a:rPr lang="en-US" sz="2400">
                  <a:solidFill>
                    <a:schemeClr val="lt1"/>
                  </a:solidFill>
                  <a:latin typeface="Calibri"/>
                  <a:ea typeface="Calibri"/>
                  <a:cs typeface="Calibri"/>
                  <a:sym typeface="Calibri"/>
                </a:rPr>
                <a:t>OCTOBER</a:t>
              </a:r>
              <a:endParaRPr/>
            </a:p>
          </p:txBody>
        </p:sp>
      </p:grpSp>
      <p:sp>
        <p:nvSpPr>
          <p:cNvPr id="1005" name="Google Shape;1005;p133" title="&quot;&quot;"/>
          <p:cNvSpPr/>
          <p:nvPr/>
        </p:nvSpPr>
        <p:spPr>
          <a:xfrm>
            <a:off x="2554951" y="3805521"/>
            <a:ext cx="134458" cy="134458"/>
          </a:xfrm>
          <a:prstGeom prst="ellipse">
            <a:avLst/>
          </a:prstGeom>
          <a:solidFill>
            <a:schemeClr val="accent3"/>
          </a:solidFill>
          <a:ln w="28575"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grpSp>
        <p:nvGrpSpPr>
          <p:cNvPr id="1006" name="Google Shape;1006;p133" descr="timeline box" title="timeline box"/>
          <p:cNvGrpSpPr/>
          <p:nvPr/>
        </p:nvGrpSpPr>
        <p:grpSpPr>
          <a:xfrm>
            <a:off x="3294533" y="1658468"/>
            <a:ext cx="2752483" cy="1914490"/>
            <a:chOff x="3294533" y="1658468"/>
            <a:chExt cx="2752483" cy="1914490"/>
          </a:xfrm>
        </p:grpSpPr>
        <p:sp>
          <p:nvSpPr>
            <p:cNvPr id="1007" name="Google Shape;1007;p133" descr="Decorative box"/>
            <p:cNvSpPr/>
            <p:nvPr/>
          </p:nvSpPr>
          <p:spPr>
            <a:xfrm>
              <a:off x="3294533" y="2970667"/>
              <a:ext cx="2752482" cy="602291"/>
            </a:xfrm>
            <a:prstGeom prst="wedgeRectCallout">
              <a:avLst>
                <a:gd name="adj1" fmla="val -20344"/>
                <a:gd name="adj2" fmla="val 85571"/>
              </a:avLst>
            </a:prstGeom>
            <a:solidFill>
              <a:schemeClr val="accen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1008" name="Google Shape;1008;p133" descr="Decorative box"/>
            <p:cNvSpPr txBox="1"/>
            <p:nvPr/>
          </p:nvSpPr>
          <p:spPr>
            <a:xfrm>
              <a:off x="3294533" y="1658468"/>
              <a:ext cx="2752482" cy="1316129"/>
            </a:xfrm>
            <a:prstGeom prst="rect">
              <a:avLst/>
            </a:prstGeom>
            <a:solidFill>
              <a:srgbClr val="FCF4F8"/>
            </a:solidFill>
            <a:ln>
              <a:noFill/>
            </a:ln>
          </p:spPr>
          <p:txBody>
            <a:bodyPr spcFirstLastPara="1" wrap="square" lIns="91425" tIns="45700" rIns="91425" bIns="45700" anchor="ctr" anchorCtr="0">
              <a:normAutofit/>
            </a:bodyPr>
            <a:lstStyle/>
            <a:p>
              <a:pPr marL="0" marR="0" lvl="0" indent="0" algn="ctr" rtl="0">
                <a:lnSpc>
                  <a:spcPct val="90000"/>
                </a:lnSpc>
                <a:spcBef>
                  <a:spcPts val="0"/>
                </a:spcBef>
                <a:spcAft>
                  <a:spcPts val="0"/>
                </a:spcAft>
                <a:buNone/>
              </a:pPr>
              <a:r>
                <a:rPr lang="en-US" sz="2000">
                  <a:solidFill>
                    <a:schemeClr val="accent2"/>
                  </a:solidFill>
                  <a:latin typeface="Calibri"/>
                  <a:ea typeface="Calibri"/>
                  <a:cs typeface="Calibri"/>
                  <a:sym typeface="Calibri"/>
                </a:rPr>
                <a:t>-Native American Heritage Month</a:t>
              </a:r>
              <a:endParaRPr sz="2000">
                <a:solidFill>
                  <a:schemeClr val="accent2"/>
                </a:solidFill>
                <a:latin typeface="Calibri"/>
                <a:ea typeface="Calibri"/>
                <a:cs typeface="Calibri"/>
                <a:sym typeface="Calibri"/>
              </a:endParaRPr>
            </a:p>
            <a:p>
              <a:pPr marL="0" marR="0" lvl="0" indent="0" algn="ctr" rtl="0">
                <a:lnSpc>
                  <a:spcPct val="90000"/>
                </a:lnSpc>
                <a:spcBef>
                  <a:spcPts val="0"/>
                </a:spcBef>
                <a:spcAft>
                  <a:spcPts val="0"/>
                </a:spcAft>
                <a:buNone/>
              </a:pPr>
              <a:r>
                <a:rPr lang="en-US" sz="2000">
                  <a:solidFill>
                    <a:schemeClr val="accent2"/>
                  </a:solidFill>
                  <a:latin typeface="Calibri"/>
                  <a:ea typeface="Calibri"/>
                  <a:cs typeface="Calibri"/>
                  <a:sym typeface="Calibri"/>
                </a:rPr>
                <a:t>-Winter Solstice, Dec 21</a:t>
              </a:r>
              <a:endParaRPr sz="2000">
                <a:solidFill>
                  <a:schemeClr val="accent2"/>
                </a:solidFill>
                <a:latin typeface="Calibri"/>
                <a:ea typeface="Calibri"/>
                <a:cs typeface="Calibri"/>
                <a:sym typeface="Calibri"/>
              </a:endParaRPr>
            </a:p>
          </p:txBody>
        </p:sp>
        <p:sp>
          <p:nvSpPr>
            <p:cNvPr id="1009" name="Google Shape;1009;p133"/>
            <p:cNvSpPr txBox="1"/>
            <p:nvPr/>
          </p:nvSpPr>
          <p:spPr>
            <a:xfrm>
              <a:off x="3294534" y="2970668"/>
              <a:ext cx="2752482" cy="586760"/>
            </a:xfrm>
            <a:prstGeom prst="rect">
              <a:avLst/>
            </a:prstGeom>
            <a:noFill/>
            <a:ln>
              <a:noFill/>
            </a:ln>
          </p:spPr>
          <p:txBody>
            <a:bodyPr spcFirstLastPara="1" wrap="square" lIns="91425" tIns="45700" rIns="91425" bIns="45700" anchor="ctr" anchorCtr="1">
              <a:normAutofit/>
            </a:bodyPr>
            <a:lstStyle/>
            <a:p>
              <a:pPr marL="0" marR="0" lvl="0" indent="0" algn="ctr" rtl="0">
                <a:lnSpc>
                  <a:spcPct val="70000"/>
                </a:lnSpc>
                <a:spcBef>
                  <a:spcPts val="0"/>
                </a:spcBef>
                <a:spcAft>
                  <a:spcPts val="0"/>
                </a:spcAft>
                <a:buClr>
                  <a:schemeClr val="lt1"/>
                </a:buClr>
                <a:buSzPts val="2220"/>
                <a:buFont typeface="Arial"/>
                <a:buNone/>
              </a:pPr>
              <a:r>
                <a:rPr lang="en-US" sz="2020">
                  <a:solidFill>
                    <a:schemeClr val="lt1"/>
                  </a:solidFill>
                  <a:latin typeface="Calibri"/>
                  <a:ea typeface="Calibri"/>
                  <a:cs typeface="Calibri"/>
                  <a:sym typeface="Calibri"/>
                </a:rPr>
                <a:t>NOVEMBER/DECEMBER</a:t>
              </a:r>
              <a:endParaRPr sz="1095"/>
            </a:p>
          </p:txBody>
        </p:sp>
      </p:grpSp>
      <p:sp>
        <p:nvSpPr>
          <p:cNvPr id="1010" name="Google Shape;1010;p133" title="&quot;&quot;"/>
          <p:cNvSpPr/>
          <p:nvPr/>
        </p:nvSpPr>
        <p:spPr>
          <a:xfrm>
            <a:off x="4047574" y="3812293"/>
            <a:ext cx="134458" cy="134458"/>
          </a:xfrm>
          <a:prstGeom prst="ellipse">
            <a:avLst/>
          </a:prstGeom>
          <a:solidFill>
            <a:schemeClr val="accent2"/>
          </a:solidFill>
          <a:ln w="28575"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grpSp>
        <p:nvGrpSpPr>
          <p:cNvPr id="1011" name="Google Shape;1011;p133" descr="timeline box" title="timeline box"/>
          <p:cNvGrpSpPr/>
          <p:nvPr/>
        </p:nvGrpSpPr>
        <p:grpSpPr>
          <a:xfrm>
            <a:off x="4717517" y="4172856"/>
            <a:ext cx="2752483" cy="1910812"/>
            <a:chOff x="4717517" y="4172856"/>
            <a:chExt cx="2752483" cy="1910812"/>
          </a:xfrm>
        </p:grpSpPr>
        <p:sp>
          <p:nvSpPr>
            <p:cNvPr id="1012" name="Google Shape;1012;p133" descr="Decorative box"/>
            <p:cNvSpPr/>
            <p:nvPr/>
          </p:nvSpPr>
          <p:spPr>
            <a:xfrm rot="10800000" flipH="1">
              <a:off x="4717517" y="4172856"/>
              <a:ext cx="2746754" cy="602291"/>
            </a:xfrm>
            <a:prstGeom prst="wedgeRectCallout">
              <a:avLst>
                <a:gd name="adj1" fmla="val -20344"/>
                <a:gd name="adj2" fmla="val 85571"/>
              </a:avLst>
            </a:prstGeom>
            <a:solidFill>
              <a:schemeClr val="accent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1013" name="Google Shape;1013;p133" descr="Decorative box"/>
            <p:cNvSpPr txBox="1"/>
            <p:nvPr/>
          </p:nvSpPr>
          <p:spPr>
            <a:xfrm>
              <a:off x="4717517" y="4767538"/>
              <a:ext cx="2746754" cy="1316130"/>
            </a:xfrm>
            <a:prstGeom prst="rect">
              <a:avLst/>
            </a:prstGeom>
            <a:solidFill>
              <a:srgbClr val="FAF5E3"/>
            </a:solidFill>
            <a:ln>
              <a:noFill/>
            </a:ln>
          </p:spPr>
          <p:txBody>
            <a:bodyPr spcFirstLastPara="1" wrap="square" lIns="91425" tIns="45700" rIns="91425" bIns="45700" anchor="t" anchorCtr="0">
              <a:normAutofit/>
            </a:bodyPr>
            <a:lstStyle/>
            <a:p>
              <a:pPr marL="0" marR="0" lvl="0" indent="0" algn="l" rtl="0">
                <a:lnSpc>
                  <a:spcPct val="90000"/>
                </a:lnSpc>
                <a:spcBef>
                  <a:spcPts val="0"/>
                </a:spcBef>
                <a:spcAft>
                  <a:spcPts val="0"/>
                </a:spcAft>
                <a:buNone/>
              </a:pPr>
              <a:r>
                <a:rPr lang="en-US" sz="1900">
                  <a:solidFill>
                    <a:schemeClr val="accent4"/>
                  </a:solidFill>
                  <a:latin typeface="Calibri"/>
                  <a:ea typeface="Calibri"/>
                  <a:cs typeface="Calibri"/>
                  <a:sym typeface="Calibri"/>
                </a:rPr>
                <a:t>-EASIE Part 1 Opens February 3rd</a:t>
              </a:r>
              <a:endParaRPr sz="1900">
                <a:solidFill>
                  <a:schemeClr val="accent4"/>
                </a:solidFill>
                <a:latin typeface="Calibri"/>
                <a:ea typeface="Calibri"/>
                <a:cs typeface="Calibri"/>
                <a:sym typeface="Calibri"/>
              </a:endParaRPr>
            </a:p>
          </p:txBody>
        </p:sp>
        <p:sp>
          <p:nvSpPr>
            <p:cNvPr id="1014" name="Google Shape;1014;p133"/>
            <p:cNvSpPr txBox="1"/>
            <p:nvPr/>
          </p:nvSpPr>
          <p:spPr>
            <a:xfrm>
              <a:off x="4717518" y="4190382"/>
              <a:ext cx="2752482" cy="586760"/>
            </a:xfrm>
            <a:prstGeom prst="rect">
              <a:avLst/>
            </a:prstGeom>
            <a:noFill/>
            <a:ln>
              <a:noFill/>
            </a:ln>
          </p:spPr>
          <p:txBody>
            <a:bodyPr spcFirstLastPara="1" wrap="square" lIns="91425" tIns="45700" rIns="91425" bIns="45700" anchor="ctr" anchorCtr="1">
              <a:normAutofit/>
            </a:bodyPr>
            <a:lstStyle/>
            <a:p>
              <a:pPr marL="0" marR="0" lvl="0" indent="0" algn="ctr" rtl="0">
                <a:lnSpc>
                  <a:spcPct val="90000"/>
                </a:lnSpc>
                <a:spcBef>
                  <a:spcPts val="0"/>
                </a:spcBef>
                <a:spcAft>
                  <a:spcPts val="0"/>
                </a:spcAft>
                <a:buClr>
                  <a:schemeClr val="lt1"/>
                </a:buClr>
                <a:buSzPts val="2400"/>
                <a:buFont typeface="Arial"/>
                <a:buNone/>
              </a:pPr>
              <a:r>
                <a:rPr lang="en-US" sz="2400">
                  <a:solidFill>
                    <a:schemeClr val="lt1"/>
                  </a:solidFill>
                  <a:latin typeface="Calibri"/>
                  <a:ea typeface="Calibri"/>
                  <a:cs typeface="Calibri"/>
                  <a:sym typeface="Calibri"/>
                </a:rPr>
                <a:t>JANUARY/FEBRUARY</a:t>
              </a:r>
              <a:endParaRPr/>
            </a:p>
          </p:txBody>
        </p:sp>
      </p:grpSp>
      <p:sp>
        <p:nvSpPr>
          <p:cNvPr id="1015" name="Google Shape;1015;p133" title="&quot;&quot;"/>
          <p:cNvSpPr/>
          <p:nvPr/>
        </p:nvSpPr>
        <p:spPr>
          <a:xfrm>
            <a:off x="5465233" y="3805521"/>
            <a:ext cx="134458" cy="134458"/>
          </a:xfrm>
          <a:prstGeom prst="ellipse">
            <a:avLst/>
          </a:prstGeom>
          <a:solidFill>
            <a:schemeClr val="accent4"/>
          </a:solidFill>
          <a:ln w="28575"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grpSp>
        <p:nvGrpSpPr>
          <p:cNvPr id="1016" name="Google Shape;1016;p133" descr="timeline box" title="timeline box"/>
          <p:cNvGrpSpPr/>
          <p:nvPr/>
        </p:nvGrpSpPr>
        <p:grpSpPr>
          <a:xfrm>
            <a:off x="7614196" y="4172859"/>
            <a:ext cx="2752483" cy="1910811"/>
            <a:chOff x="7614196" y="4172859"/>
            <a:chExt cx="2752483" cy="1910811"/>
          </a:xfrm>
        </p:grpSpPr>
        <p:sp>
          <p:nvSpPr>
            <p:cNvPr id="1017" name="Google Shape;1017;p133" descr="Decorative box"/>
            <p:cNvSpPr/>
            <p:nvPr/>
          </p:nvSpPr>
          <p:spPr>
            <a:xfrm rot="10800000" flipH="1">
              <a:off x="7614196" y="4172859"/>
              <a:ext cx="2746754" cy="602291"/>
            </a:xfrm>
            <a:prstGeom prst="wedgeRectCallout">
              <a:avLst>
                <a:gd name="adj1" fmla="val -20344"/>
                <a:gd name="adj2" fmla="val 85571"/>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1018" name="Google Shape;1018;p133" descr="Decorative box"/>
            <p:cNvSpPr txBox="1"/>
            <p:nvPr/>
          </p:nvSpPr>
          <p:spPr>
            <a:xfrm>
              <a:off x="7614196" y="4767541"/>
              <a:ext cx="2746754" cy="1316129"/>
            </a:xfrm>
            <a:prstGeom prst="rect">
              <a:avLst/>
            </a:prstGeom>
            <a:solidFill>
              <a:schemeClr val="lt2"/>
            </a:solidFill>
            <a:ln>
              <a:noFill/>
            </a:ln>
          </p:spPr>
          <p:txBody>
            <a:bodyPr spcFirstLastPara="1" wrap="square" lIns="91425" tIns="45700" rIns="91425" bIns="45700" anchor="t" anchorCtr="0">
              <a:noAutofit/>
            </a:bodyPr>
            <a:lstStyle/>
            <a:p>
              <a:pPr marL="0" marR="0" lvl="0" indent="0" algn="l" rtl="0">
                <a:lnSpc>
                  <a:spcPct val="90000"/>
                </a:lnSpc>
                <a:spcBef>
                  <a:spcPts val="0"/>
                </a:spcBef>
                <a:spcAft>
                  <a:spcPts val="0"/>
                </a:spcAft>
                <a:buNone/>
              </a:pPr>
              <a:r>
                <a:rPr lang="en-US" sz="1700">
                  <a:solidFill>
                    <a:schemeClr val="accent1"/>
                  </a:solidFill>
                  <a:latin typeface="Calibri"/>
                  <a:ea typeface="Calibri"/>
                  <a:cs typeface="Calibri"/>
                  <a:sym typeface="Calibri"/>
                </a:rPr>
                <a:t>-EASIE PART II Application Available April 7</a:t>
              </a:r>
              <a:endParaRPr sz="1700">
                <a:solidFill>
                  <a:schemeClr val="accent1"/>
                </a:solidFill>
                <a:latin typeface="Calibri"/>
                <a:ea typeface="Calibri"/>
                <a:cs typeface="Calibri"/>
                <a:sym typeface="Calibri"/>
              </a:endParaRPr>
            </a:p>
            <a:p>
              <a:pPr marL="0" marR="0" lvl="0" indent="0" algn="l" rtl="0">
                <a:lnSpc>
                  <a:spcPct val="90000"/>
                </a:lnSpc>
                <a:spcBef>
                  <a:spcPts val="0"/>
                </a:spcBef>
                <a:spcAft>
                  <a:spcPts val="0"/>
                </a:spcAft>
                <a:buNone/>
              </a:pPr>
              <a:r>
                <a:rPr lang="en-US" sz="1700">
                  <a:solidFill>
                    <a:schemeClr val="accent1"/>
                  </a:solidFill>
                  <a:latin typeface="Calibri"/>
                  <a:ea typeface="Calibri"/>
                  <a:cs typeface="Calibri"/>
                  <a:sym typeface="Calibri"/>
                </a:rPr>
                <a:t>-Tribal Consultation closes April 30th for Integrated Guidance</a:t>
              </a:r>
              <a:endParaRPr sz="1700">
                <a:solidFill>
                  <a:schemeClr val="accent1"/>
                </a:solidFill>
                <a:latin typeface="Calibri"/>
                <a:ea typeface="Calibri"/>
                <a:cs typeface="Calibri"/>
                <a:sym typeface="Calibri"/>
              </a:endParaRPr>
            </a:p>
          </p:txBody>
        </p:sp>
        <p:sp>
          <p:nvSpPr>
            <p:cNvPr id="1019" name="Google Shape;1019;p133"/>
            <p:cNvSpPr txBox="1"/>
            <p:nvPr/>
          </p:nvSpPr>
          <p:spPr>
            <a:xfrm>
              <a:off x="7614197" y="4190385"/>
              <a:ext cx="2752482" cy="586760"/>
            </a:xfrm>
            <a:prstGeom prst="rect">
              <a:avLst/>
            </a:prstGeom>
            <a:noFill/>
            <a:ln>
              <a:noFill/>
            </a:ln>
          </p:spPr>
          <p:txBody>
            <a:bodyPr spcFirstLastPara="1" wrap="square" lIns="91425" tIns="45700" rIns="91425" bIns="45700" anchor="ctr" anchorCtr="1">
              <a:normAutofit/>
            </a:bodyPr>
            <a:lstStyle/>
            <a:p>
              <a:pPr marL="0" marR="0" lvl="0" indent="0" algn="ctr" rtl="0">
                <a:lnSpc>
                  <a:spcPct val="90000"/>
                </a:lnSpc>
                <a:spcBef>
                  <a:spcPts val="0"/>
                </a:spcBef>
                <a:spcAft>
                  <a:spcPts val="0"/>
                </a:spcAft>
                <a:buClr>
                  <a:schemeClr val="lt1"/>
                </a:buClr>
                <a:buSzPts val="2400"/>
                <a:buFont typeface="Arial"/>
                <a:buNone/>
              </a:pPr>
              <a:r>
                <a:rPr lang="en-US" sz="2400">
                  <a:solidFill>
                    <a:schemeClr val="lt1"/>
                  </a:solidFill>
                  <a:latin typeface="Calibri"/>
                  <a:ea typeface="Calibri"/>
                  <a:cs typeface="Calibri"/>
                  <a:sym typeface="Calibri"/>
                </a:rPr>
                <a:t>APRIL</a:t>
              </a:r>
              <a:endParaRPr/>
            </a:p>
          </p:txBody>
        </p:sp>
      </p:grpSp>
      <p:sp>
        <p:nvSpPr>
          <p:cNvPr id="1020" name="Google Shape;1020;p133" title="&quot;&quot;"/>
          <p:cNvSpPr/>
          <p:nvPr/>
        </p:nvSpPr>
        <p:spPr>
          <a:xfrm>
            <a:off x="8359598" y="3805525"/>
            <a:ext cx="134458" cy="134458"/>
          </a:xfrm>
          <a:prstGeom prst="ellipse">
            <a:avLst/>
          </a:prstGeom>
          <a:solidFill>
            <a:schemeClr val="accent1"/>
          </a:solidFill>
          <a:ln w="28575"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grpSp>
        <p:nvGrpSpPr>
          <p:cNvPr id="1021" name="Google Shape;1021;p133" descr="timeline box" title="timeline box"/>
          <p:cNvGrpSpPr/>
          <p:nvPr/>
        </p:nvGrpSpPr>
        <p:grpSpPr>
          <a:xfrm>
            <a:off x="6144063" y="1658468"/>
            <a:ext cx="2752483" cy="1914490"/>
            <a:chOff x="6144063" y="1658468"/>
            <a:chExt cx="2752483" cy="1914490"/>
          </a:xfrm>
        </p:grpSpPr>
        <p:sp>
          <p:nvSpPr>
            <p:cNvPr id="1022" name="Google Shape;1022;p133" descr="Decorative box"/>
            <p:cNvSpPr/>
            <p:nvPr/>
          </p:nvSpPr>
          <p:spPr>
            <a:xfrm>
              <a:off x="6144063" y="2970667"/>
              <a:ext cx="2752482" cy="602291"/>
            </a:xfrm>
            <a:prstGeom prst="wedgeRectCallout">
              <a:avLst>
                <a:gd name="adj1" fmla="val -20344"/>
                <a:gd name="adj2" fmla="val 85571"/>
              </a:avLst>
            </a:prstGeom>
            <a:solidFill>
              <a:schemeClr val="accent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1023" name="Google Shape;1023;p133" descr="Decorative box"/>
            <p:cNvSpPr txBox="1"/>
            <p:nvPr/>
          </p:nvSpPr>
          <p:spPr>
            <a:xfrm>
              <a:off x="6144063" y="1658468"/>
              <a:ext cx="2752482" cy="1316129"/>
            </a:xfrm>
            <a:prstGeom prst="rect">
              <a:avLst/>
            </a:prstGeom>
            <a:solidFill>
              <a:srgbClr val="F0F4E6"/>
            </a:solidFill>
            <a:ln>
              <a:noFill/>
            </a:ln>
          </p:spPr>
          <p:txBody>
            <a:bodyPr spcFirstLastPara="1" wrap="square" lIns="91425" tIns="45700" rIns="91425" bIns="45700" anchor="b" anchorCtr="0">
              <a:noAutofit/>
            </a:bodyPr>
            <a:lstStyle/>
            <a:p>
              <a:pPr marL="0" marR="0" lvl="0" indent="0" algn="l" rtl="0">
                <a:lnSpc>
                  <a:spcPct val="90000"/>
                </a:lnSpc>
                <a:spcBef>
                  <a:spcPts val="0"/>
                </a:spcBef>
                <a:spcAft>
                  <a:spcPts val="0"/>
                </a:spcAft>
                <a:buNone/>
              </a:pPr>
              <a:r>
                <a:rPr lang="en-US" sz="1700">
                  <a:solidFill>
                    <a:schemeClr val="accent5"/>
                  </a:solidFill>
                  <a:latin typeface="Calibri"/>
                  <a:ea typeface="Calibri"/>
                  <a:cs typeface="Calibri"/>
                  <a:sym typeface="Calibri"/>
                </a:rPr>
                <a:t>-EASIE PART I Closes March 8</a:t>
              </a:r>
              <a:endParaRPr sz="1700">
                <a:solidFill>
                  <a:schemeClr val="accent5"/>
                </a:solidFill>
                <a:latin typeface="Calibri"/>
                <a:ea typeface="Calibri"/>
                <a:cs typeface="Calibri"/>
                <a:sym typeface="Calibri"/>
              </a:endParaRPr>
            </a:p>
            <a:p>
              <a:pPr marL="0" marR="0" lvl="0" indent="0" algn="l" rtl="0">
                <a:lnSpc>
                  <a:spcPct val="90000"/>
                </a:lnSpc>
                <a:spcBef>
                  <a:spcPts val="0"/>
                </a:spcBef>
                <a:spcAft>
                  <a:spcPts val="0"/>
                </a:spcAft>
                <a:buNone/>
              </a:pPr>
              <a:r>
                <a:rPr lang="en-US" sz="1700">
                  <a:solidFill>
                    <a:schemeClr val="accent5"/>
                  </a:solidFill>
                  <a:latin typeface="Calibri"/>
                  <a:ea typeface="Calibri"/>
                  <a:cs typeface="Calibri"/>
                  <a:sym typeface="Calibri"/>
                </a:rPr>
                <a:t>-Tribal Consultation window for Integrated Guidance Opens</a:t>
              </a:r>
              <a:endParaRPr sz="1500">
                <a:solidFill>
                  <a:schemeClr val="accent5"/>
                </a:solidFill>
              </a:endParaRPr>
            </a:p>
          </p:txBody>
        </p:sp>
        <p:sp>
          <p:nvSpPr>
            <p:cNvPr id="1024" name="Google Shape;1024;p133"/>
            <p:cNvSpPr txBox="1"/>
            <p:nvPr/>
          </p:nvSpPr>
          <p:spPr>
            <a:xfrm>
              <a:off x="6144064" y="2970668"/>
              <a:ext cx="2752482" cy="586760"/>
            </a:xfrm>
            <a:prstGeom prst="rect">
              <a:avLst/>
            </a:prstGeom>
            <a:noFill/>
            <a:ln>
              <a:noFill/>
            </a:ln>
          </p:spPr>
          <p:txBody>
            <a:bodyPr spcFirstLastPara="1" wrap="square" lIns="91425" tIns="45700" rIns="91425" bIns="45700" anchor="ctr" anchorCtr="1">
              <a:normAutofit/>
            </a:bodyPr>
            <a:lstStyle/>
            <a:p>
              <a:pPr marL="0" marR="0" lvl="0" indent="0" algn="ctr" rtl="0">
                <a:lnSpc>
                  <a:spcPct val="90000"/>
                </a:lnSpc>
                <a:spcBef>
                  <a:spcPts val="0"/>
                </a:spcBef>
                <a:spcAft>
                  <a:spcPts val="0"/>
                </a:spcAft>
                <a:buClr>
                  <a:schemeClr val="lt1"/>
                </a:buClr>
                <a:buSzPts val="2400"/>
                <a:buFont typeface="Arial"/>
                <a:buNone/>
              </a:pPr>
              <a:r>
                <a:rPr lang="en-US" sz="2400">
                  <a:solidFill>
                    <a:schemeClr val="lt1"/>
                  </a:solidFill>
                  <a:latin typeface="Calibri"/>
                  <a:ea typeface="Calibri"/>
                  <a:cs typeface="Calibri"/>
                  <a:sym typeface="Calibri"/>
                </a:rPr>
                <a:t>MARCH</a:t>
              </a:r>
              <a:endParaRPr/>
            </a:p>
          </p:txBody>
        </p:sp>
      </p:grpSp>
      <p:sp>
        <p:nvSpPr>
          <p:cNvPr id="1025" name="Google Shape;1025;p133" title="&quot;&quot;"/>
          <p:cNvSpPr/>
          <p:nvPr/>
        </p:nvSpPr>
        <p:spPr>
          <a:xfrm>
            <a:off x="6902833" y="3812293"/>
            <a:ext cx="134458" cy="134458"/>
          </a:xfrm>
          <a:prstGeom prst="ellipse">
            <a:avLst/>
          </a:prstGeom>
          <a:solidFill>
            <a:schemeClr val="accent5"/>
          </a:solidFill>
          <a:ln w="28575"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grpSp>
        <p:nvGrpSpPr>
          <p:cNvPr id="1026" name="Google Shape;1026;p133" descr="timeline box" title="timeline box"/>
          <p:cNvGrpSpPr/>
          <p:nvPr/>
        </p:nvGrpSpPr>
        <p:grpSpPr>
          <a:xfrm>
            <a:off x="8987864" y="1657129"/>
            <a:ext cx="2752483" cy="1914490"/>
            <a:chOff x="8987864" y="1657129"/>
            <a:chExt cx="2752483" cy="1914490"/>
          </a:xfrm>
        </p:grpSpPr>
        <p:sp>
          <p:nvSpPr>
            <p:cNvPr id="1027" name="Google Shape;1027;p133" descr="Decorative box"/>
            <p:cNvSpPr/>
            <p:nvPr/>
          </p:nvSpPr>
          <p:spPr>
            <a:xfrm>
              <a:off x="8987864" y="2969328"/>
              <a:ext cx="2752482" cy="602291"/>
            </a:xfrm>
            <a:prstGeom prst="wedgeRectCallout">
              <a:avLst>
                <a:gd name="adj1" fmla="val -20344"/>
                <a:gd name="adj2" fmla="val 85571"/>
              </a:avLst>
            </a:prstGeom>
            <a:solidFill>
              <a:schemeClr val="dk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1028" name="Google Shape;1028;p133" descr="Decorative box"/>
            <p:cNvSpPr txBox="1"/>
            <p:nvPr/>
          </p:nvSpPr>
          <p:spPr>
            <a:xfrm>
              <a:off x="8987864" y="1657129"/>
              <a:ext cx="2752482" cy="1316129"/>
            </a:xfrm>
            <a:prstGeom prst="rect">
              <a:avLst/>
            </a:prstGeom>
            <a:solidFill>
              <a:srgbClr val="E7F5F3"/>
            </a:solidFill>
            <a:ln>
              <a:noFill/>
            </a:ln>
          </p:spPr>
          <p:txBody>
            <a:bodyPr spcFirstLastPara="1" wrap="square" lIns="91425" tIns="45700" rIns="91425" bIns="45700" anchor="b" anchorCtr="0">
              <a:normAutofit lnSpcReduction="10000"/>
            </a:bodyPr>
            <a:lstStyle/>
            <a:p>
              <a:pPr marL="0" marR="0" lvl="0" indent="0" algn="l" rtl="0">
                <a:lnSpc>
                  <a:spcPct val="90000"/>
                </a:lnSpc>
                <a:spcBef>
                  <a:spcPts val="0"/>
                </a:spcBef>
                <a:spcAft>
                  <a:spcPts val="0"/>
                </a:spcAft>
                <a:buNone/>
              </a:pPr>
              <a:r>
                <a:rPr lang="en-US" sz="2000">
                  <a:solidFill>
                    <a:schemeClr val="dk2"/>
                  </a:solidFill>
                  <a:latin typeface="Calibri"/>
                  <a:ea typeface="Calibri"/>
                  <a:cs typeface="Calibri"/>
                  <a:sym typeface="Calibri"/>
                </a:rPr>
                <a:t>-Public Hearing must be held before Part II closes</a:t>
              </a:r>
              <a:endParaRPr sz="2000">
                <a:solidFill>
                  <a:schemeClr val="dk2"/>
                </a:solidFill>
                <a:latin typeface="Calibri"/>
                <a:ea typeface="Calibri"/>
                <a:cs typeface="Calibri"/>
                <a:sym typeface="Calibri"/>
              </a:endParaRPr>
            </a:p>
            <a:p>
              <a:pPr marL="0" marR="0" lvl="0" indent="0" algn="l" rtl="0">
                <a:lnSpc>
                  <a:spcPct val="90000"/>
                </a:lnSpc>
                <a:spcBef>
                  <a:spcPts val="0"/>
                </a:spcBef>
                <a:spcAft>
                  <a:spcPts val="0"/>
                </a:spcAft>
                <a:buNone/>
              </a:pPr>
              <a:r>
                <a:rPr lang="en-US" sz="2000">
                  <a:solidFill>
                    <a:schemeClr val="dk2"/>
                  </a:solidFill>
                  <a:latin typeface="Calibri"/>
                  <a:ea typeface="Calibri"/>
                  <a:cs typeface="Calibri"/>
                  <a:sym typeface="Calibri"/>
                </a:rPr>
                <a:t>-EASIE PART II Submission Deadline May 9</a:t>
              </a:r>
              <a:endParaRPr>
                <a:solidFill>
                  <a:schemeClr val="dk2"/>
                </a:solidFill>
              </a:endParaRPr>
            </a:p>
          </p:txBody>
        </p:sp>
        <p:sp>
          <p:nvSpPr>
            <p:cNvPr id="1029" name="Google Shape;1029;p133"/>
            <p:cNvSpPr txBox="1"/>
            <p:nvPr/>
          </p:nvSpPr>
          <p:spPr>
            <a:xfrm>
              <a:off x="8987865" y="2969329"/>
              <a:ext cx="2752482" cy="586760"/>
            </a:xfrm>
            <a:prstGeom prst="rect">
              <a:avLst/>
            </a:prstGeom>
            <a:noFill/>
            <a:ln>
              <a:noFill/>
            </a:ln>
          </p:spPr>
          <p:txBody>
            <a:bodyPr spcFirstLastPara="1" wrap="square" lIns="91425" tIns="45700" rIns="91425" bIns="45700" anchor="ctr" anchorCtr="1">
              <a:normAutofit/>
            </a:bodyPr>
            <a:lstStyle/>
            <a:p>
              <a:pPr marL="0" marR="0" lvl="0" indent="0" algn="ctr" rtl="0">
                <a:lnSpc>
                  <a:spcPct val="90000"/>
                </a:lnSpc>
                <a:spcBef>
                  <a:spcPts val="0"/>
                </a:spcBef>
                <a:spcAft>
                  <a:spcPts val="0"/>
                </a:spcAft>
                <a:buClr>
                  <a:schemeClr val="lt1"/>
                </a:buClr>
                <a:buSzPts val="2400"/>
                <a:buFont typeface="Arial"/>
                <a:buNone/>
              </a:pPr>
              <a:r>
                <a:rPr lang="en-US" sz="2400">
                  <a:solidFill>
                    <a:schemeClr val="lt1"/>
                  </a:solidFill>
                  <a:latin typeface="Calibri"/>
                  <a:ea typeface="Calibri"/>
                  <a:cs typeface="Calibri"/>
                  <a:sym typeface="Calibri"/>
                </a:rPr>
                <a:t>MAY</a:t>
              </a:r>
              <a:endParaRPr/>
            </a:p>
          </p:txBody>
        </p:sp>
      </p:grpSp>
      <p:sp>
        <p:nvSpPr>
          <p:cNvPr id="1030" name="Google Shape;1030;p133" title="&quot;&quot;"/>
          <p:cNvSpPr/>
          <p:nvPr/>
        </p:nvSpPr>
        <p:spPr>
          <a:xfrm>
            <a:off x="9735682" y="3812294"/>
            <a:ext cx="134458" cy="134458"/>
          </a:xfrm>
          <a:prstGeom prst="ellipse">
            <a:avLst/>
          </a:prstGeom>
          <a:solidFill>
            <a:schemeClr val="dk2"/>
          </a:solidFill>
          <a:ln w="28575"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80000"/>
              </a:lnSpc>
              <a:spcBef>
                <a:spcPts val="0"/>
              </a:spcBef>
              <a:spcAft>
                <a:spcPts val="0"/>
              </a:spcAft>
              <a:buNone/>
            </a:pPr>
            <a:endParaRPr sz="450" b="0" i="0" u="none" strike="noStrike" cap="none">
              <a:solidFill>
                <a:schemeClr val="lt1"/>
              </a:solidFill>
              <a:latin typeface="Calibri"/>
              <a:ea typeface="Calibri"/>
              <a:cs typeface="Calibri"/>
              <a:sym typeface="Calibri"/>
            </a:endParaRPr>
          </a:p>
        </p:txBody>
      </p:sp>
      <p:sp>
        <p:nvSpPr>
          <p:cNvPr id="1031" name="Google Shape;1031;p133"/>
          <p:cNvSpPr txBox="1"/>
          <p:nvPr/>
        </p:nvSpPr>
        <p:spPr>
          <a:xfrm>
            <a:off x="508000" y="6227575"/>
            <a:ext cx="10329300" cy="1896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US" sz="1300">
                <a:solidFill>
                  <a:srgbClr val="FF0000"/>
                </a:solidFill>
                <a:latin typeface="Calibri"/>
                <a:ea typeface="Calibri"/>
                <a:cs typeface="Calibri"/>
                <a:sym typeface="Calibri"/>
              </a:rPr>
              <a:t>This is a general visual of the Title VI school year timeline. All LEAs and LEA-Cs should adhere to all published DOE timelines to plan their efforts.</a:t>
            </a:r>
            <a:endParaRPr sz="1300">
              <a:solidFill>
                <a:srgbClr val="FF0000"/>
              </a:solidFill>
              <a:latin typeface="Calibri"/>
              <a:ea typeface="Calibri"/>
              <a:cs typeface="Calibri"/>
              <a:sym typeface="Calibri"/>
            </a:endParaRPr>
          </a:p>
        </p:txBody>
      </p:sp>
      <p:sp>
        <p:nvSpPr>
          <p:cNvPr id="1032" name="Google Shape;1032;p133"/>
          <p:cNvSpPr txBox="1"/>
          <p:nvPr/>
        </p:nvSpPr>
        <p:spPr>
          <a:xfrm>
            <a:off x="303650" y="311850"/>
            <a:ext cx="3501300" cy="11127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US" sz="1500">
                <a:solidFill>
                  <a:schemeClr val="dk1"/>
                </a:solidFill>
                <a:latin typeface="Calibri"/>
                <a:ea typeface="Calibri"/>
                <a:cs typeface="Calibri"/>
                <a:sym typeface="Calibri"/>
              </a:rPr>
              <a:t>To Do List -</a:t>
            </a:r>
            <a:endParaRPr sz="1500">
              <a:solidFill>
                <a:schemeClr val="dk1"/>
              </a:solidFill>
              <a:latin typeface="Calibri"/>
              <a:ea typeface="Calibri"/>
              <a:cs typeface="Calibri"/>
              <a:sym typeface="Calibri"/>
            </a:endParaRPr>
          </a:p>
          <a:p>
            <a:pPr marL="0" lvl="0" indent="0" algn="l" rtl="0">
              <a:spcBef>
                <a:spcPts val="0"/>
              </a:spcBef>
              <a:spcAft>
                <a:spcPts val="0"/>
              </a:spcAft>
              <a:buNone/>
            </a:pPr>
            <a:r>
              <a:rPr lang="en-US" sz="1500">
                <a:solidFill>
                  <a:schemeClr val="dk1"/>
                </a:solidFill>
                <a:latin typeface="Calibri"/>
                <a:ea typeface="Calibri"/>
                <a:cs typeface="Calibri"/>
                <a:sym typeface="Calibri"/>
              </a:rPr>
              <a:t>✅ Save Your Spot - Integrated Guidance</a:t>
            </a:r>
            <a:endParaRPr sz="1500">
              <a:solidFill>
                <a:schemeClr val="dk1"/>
              </a:solidFill>
              <a:latin typeface="Calibri"/>
              <a:ea typeface="Calibri"/>
              <a:cs typeface="Calibri"/>
              <a:sym typeface="Calibri"/>
            </a:endParaRPr>
          </a:p>
          <a:p>
            <a:pPr marL="0" lvl="0" indent="0" algn="l" rtl="0">
              <a:spcBef>
                <a:spcPts val="0"/>
              </a:spcBef>
              <a:spcAft>
                <a:spcPts val="0"/>
              </a:spcAft>
              <a:buNone/>
            </a:pPr>
            <a:r>
              <a:rPr lang="en-US" sz="1500">
                <a:solidFill>
                  <a:schemeClr val="dk1"/>
                </a:solidFill>
                <a:latin typeface="Calibri"/>
                <a:ea typeface="Calibri"/>
                <a:cs typeface="Calibri"/>
                <a:sym typeface="Calibri"/>
              </a:rPr>
              <a:t>✅ 506 Form collection process</a:t>
            </a:r>
            <a:endParaRPr sz="1500">
              <a:solidFill>
                <a:schemeClr val="dk1"/>
              </a:solidFill>
              <a:latin typeface="Calibri"/>
              <a:ea typeface="Calibri"/>
              <a:cs typeface="Calibri"/>
              <a:sym typeface="Calibri"/>
            </a:endParaRPr>
          </a:p>
          <a:p>
            <a:pPr marL="0" lvl="0" indent="0" algn="l" rtl="0">
              <a:spcBef>
                <a:spcPts val="0"/>
              </a:spcBef>
              <a:spcAft>
                <a:spcPts val="0"/>
              </a:spcAft>
              <a:buNone/>
            </a:pPr>
            <a:r>
              <a:rPr lang="en-US" sz="1500">
                <a:solidFill>
                  <a:schemeClr val="dk1"/>
                </a:solidFill>
                <a:latin typeface="Calibri"/>
                <a:ea typeface="Calibri"/>
                <a:cs typeface="Calibri"/>
                <a:sym typeface="Calibri"/>
              </a:rPr>
              <a:t>✅ Indian Parent Committee Planning</a:t>
            </a:r>
            <a:endParaRPr sz="1500">
              <a:solidFill>
                <a:schemeClr val="dk1"/>
              </a:solidFill>
              <a:latin typeface="Calibri"/>
              <a:ea typeface="Calibri"/>
              <a:cs typeface="Calibri"/>
              <a:sym typeface="Calibri"/>
            </a:endParaRPr>
          </a:p>
          <a:p>
            <a:pPr marL="0" lvl="0" indent="0" algn="l" rtl="0">
              <a:spcBef>
                <a:spcPts val="0"/>
              </a:spcBef>
              <a:spcAft>
                <a:spcPts val="0"/>
              </a:spcAft>
              <a:buClr>
                <a:schemeClr val="dk1"/>
              </a:buClr>
              <a:buSzPts val="1100"/>
              <a:buFont typeface="Arial"/>
              <a:buNone/>
            </a:pPr>
            <a:endParaRPr sz="1500">
              <a:solidFill>
                <a:schemeClr val="dk1"/>
              </a:solidFill>
              <a:latin typeface="Calibri"/>
              <a:ea typeface="Calibri"/>
              <a:cs typeface="Calibri"/>
              <a:sym typeface="Calibri"/>
            </a:endParaRPr>
          </a:p>
        </p:txBody>
      </p:sp>
      <p:sp>
        <p:nvSpPr>
          <p:cNvPr id="1033" name="Google Shape;1033;p133"/>
          <p:cNvSpPr/>
          <p:nvPr/>
        </p:nvSpPr>
        <p:spPr>
          <a:xfrm flipH="1">
            <a:off x="2907300" y="6800"/>
            <a:ext cx="993000" cy="1495800"/>
          </a:xfrm>
          <a:prstGeom prst="uturnArrow">
            <a:avLst>
              <a:gd name="adj1" fmla="val 26125"/>
              <a:gd name="adj2" fmla="val 25000"/>
              <a:gd name="adj3" fmla="val 22750"/>
              <a:gd name="adj4" fmla="val 43750"/>
              <a:gd name="adj5" fmla="val 46511"/>
            </a:avLst>
          </a:prstGeom>
          <a:solidFill>
            <a:srgbClr val="88F055"/>
          </a:solidFill>
          <a:ln w="2857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Calibri"/>
              <a:ea typeface="Calibri"/>
              <a:cs typeface="Calibri"/>
              <a:sym typeface="Calibri"/>
            </a:endParaRPr>
          </a:p>
        </p:txBody>
      </p:sp>
      <p:sp>
        <p:nvSpPr>
          <p:cNvPr id="1034" name="Google Shape;1034;p133"/>
          <p:cNvSpPr/>
          <p:nvPr/>
        </p:nvSpPr>
        <p:spPr>
          <a:xfrm rot="-1192334">
            <a:off x="3518446" y="1016409"/>
            <a:ext cx="3562858" cy="5254616"/>
          </a:xfrm>
          <a:prstGeom prst="rect">
            <a:avLst/>
          </a:prstGeom>
          <a:noFill/>
          <a:ln w="114300" cap="flat" cmpd="sng">
            <a:solidFill>
              <a:srgbClr val="88F055"/>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Calibri"/>
              <a:ea typeface="Calibri"/>
              <a:cs typeface="Calibri"/>
              <a:sym typeface="Calibri"/>
            </a:endParaRPr>
          </a:p>
        </p:txBody>
      </p:sp>
      <p:sp>
        <p:nvSpPr>
          <p:cNvPr id="1035" name="Google Shape;1035;p133"/>
          <p:cNvSpPr/>
          <p:nvPr/>
        </p:nvSpPr>
        <p:spPr>
          <a:xfrm>
            <a:off x="4522950" y="4681925"/>
            <a:ext cx="2402100" cy="803700"/>
          </a:xfrm>
          <a:prstGeom prst="ellipse">
            <a:avLst/>
          </a:prstGeom>
          <a:noFill/>
          <a:ln w="38100" cap="flat" cmpd="sng">
            <a:solidFill>
              <a:srgbClr val="FF0000"/>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Calibri"/>
              <a:ea typeface="Calibri"/>
              <a:cs typeface="Calibri"/>
              <a:sym typeface="Calibri"/>
            </a:endParaRPr>
          </a:p>
        </p:txBody>
      </p:sp>
      <p:sp>
        <p:nvSpPr>
          <p:cNvPr id="1036" name="Google Shape;1036;p133"/>
          <p:cNvSpPr/>
          <p:nvPr/>
        </p:nvSpPr>
        <p:spPr>
          <a:xfrm>
            <a:off x="6141200" y="1703100"/>
            <a:ext cx="2752500" cy="895800"/>
          </a:xfrm>
          <a:prstGeom prst="ellipse">
            <a:avLst/>
          </a:prstGeom>
          <a:noFill/>
          <a:ln w="38100" cap="flat" cmpd="sng">
            <a:solidFill>
              <a:srgbClr val="FF0000"/>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Calibri"/>
              <a:ea typeface="Calibri"/>
              <a:cs typeface="Calibri"/>
              <a:sym typeface="Calibri"/>
            </a:endParaRPr>
          </a:p>
        </p:txBody>
      </p:sp>
      <p:sp>
        <p:nvSpPr>
          <p:cNvPr id="1037" name="Google Shape;1037;p133"/>
          <p:cNvSpPr/>
          <p:nvPr/>
        </p:nvSpPr>
        <p:spPr>
          <a:xfrm>
            <a:off x="8679913" y="2132300"/>
            <a:ext cx="2752500" cy="895800"/>
          </a:xfrm>
          <a:prstGeom prst="ellipse">
            <a:avLst/>
          </a:prstGeom>
          <a:noFill/>
          <a:ln w="38100" cap="flat" cmpd="sng">
            <a:solidFill>
              <a:srgbClr val="FF0000"/>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Calibri"/>
              <a:ea typeface="Calibri"/>
              <a:cs typeface="Calibri"/>
              <a:sym typeface="Calibri"/>
            </a:endParaRPr>
          </a:p>
        </p:txBody>
      </p:sp>
      <p:sp>
        <p:nvSpPr>
          <p:cNvPr id="1038" name="Google Shape;1038;p133"/>
          <p:cNvSpPr/>
          <p:nvPr/>
        </p:nvSpPr>
        <p:spPr>
          <a:xfrm>
            <a:off x="7389625" y="4626097"/>
            <a:ext cx="2752500" cy="709800"/>
          </a:xfrm>
          <a:prstGeom prst="ellipse">
            <a:avLst/>
          </a:prstGeom>
          <a:noFill/>
          <a:ln w="38100" cap="flat" cmpd="sng">
            <a:solidFill>
              <a:srgbClr val="FF0000"/>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Calibri"/>
              <a:ea typeface="Calibri"/>
              <a:cs typeface="Calibri"/>
              <a:sym typeface="Calibri"/>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3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nodeType="clickEffect">
                                  <p:stCondLst>
                                    <p:cond delay="0"/>
                                  </p:stCondLst>
                                  <p:childTnLst>
                                    <p:set>
                                      <p:cBhvr>
                                        <p:cTn id="10" dur="1" fill="hold">
                                          <p:stCondLst>
                                            <p:cond delay="0"/>
                                          </p:stCondLst>
                                        </p:cTn>
                                        <p:tgtEl>
                                          <p:spTgt spid="1035"/>
                                        </p:tgtEl>
                                        <p:attrNameLst>
                                          <p:attrName>style.visibility</p:attrName>
                                        </p:attrNameLst>
                                      </p:cBhvr>
                                      <p:to>
                                        <p:strVal val="hidden"/>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03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xit" presetSubtype="0" fill="hold" nodeType="clickEffect">
                                  <p:stCondLst>
                                    <p:cond delay="0"/>
                                  </p:stCondLst>
                                  <p:childTnLst>
                                    <p:set>
                                      <p:cBhvr>
                                        <p:cTn id="18" dur="1" fill="hold">
                                          <p:stCondLst>
                                            <p:cond delay="0"/>
                                          </p:stCondLst>
                                        </p:cTn>
                                        <p:tgtEl>
                                          <p:spTgt spid="1036"/>
                                        </p:tgtEl>
                                        <p:attrNameLst>
                                          <p:attrName>style.visibility</p:attrName>
                                        </p:attrNameLst>
                                      </p:cBhvr>
                                      <p:to>
                                        <p:strVal val="hidden"/>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038"/>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xit" presetSubtype="0" fill="hold" nodeType="clickEffect">
                                  <p:stCondLst>
                                    <p:cond delay="0"/>
                                  </p:stCondLst>
                                  <p:childTnLst>
                                    <p:set>
                                      <p:cBhvr>
                                        <p:cTn id="26" dur="1" fill="hold">
                                          <p:stCondLst>
                                            <p:cond delay="0"/>
                                          </p:stCondLst>
                                        </p:cTn>
                                        <p:tgtEl>
                                          <p:spTgt spid="1038"/>
                                        </p:tgtEl>
                                        <p:attrNameLst>
                                          <p:attrName>style.visibility</p:attrName>
                                        </p:attrNameLst>
                                      </p:cBhvr>
                                      <p:to>
                                        <p:strVal val="hidden"/>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1037"/>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xit" presetSubtype="0" fill="hold" nodeType="clickEffect">
                                  <p:stCondLst>
                                    <p:cond delay="0"/>
                                  </p:stCondLst>
                                  <p:childTnLst>
                                    <p:set>
                                      <p:cBhvr>
                                        <p:cTn id="34" dur="1" fill="hold">
                                          <p:stCondLst>
                                            <p:cond delay="0"/>
                                          </p:stCondLst>
                                        </p:cTn>
                                        <p:tgtEl>
                                          <p:spTgt spid="1037"/>
                                        </p:tgtEl>
                                        <p:attrNameLst>
                                          <p:attrName>style.visibility</p:attrName>
                                        </p:attrNameLst>
                                      </p:cBhvr>
                                      <p:to>
                                        <p:strVal val="hidden"/>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1033"/>
                                        </p:tgtEl>
                                        <p:attrNameLst>
                                          <p:attrName>style.visibility</p:attrName>
                                        </p:attrNameLst>
                                      </p:cBhvr>
                                      <p:to>
                                        <p:strVal val="visible"/>
                                      </p:to>
                                    </p:set>
                                  </p:childTnLst>
                                </p:cTn>
                              </p:par>
                              <p:par>
                                <p:cTn id="39" presetID="1" presetClass="entr" presetSubtype="0" fill="hold" nodeType="withEffect">
                                  <p:stCondLst>
                                    <p:cond delay="0"/>
                                  </p:stCondLst>
                                  <p:childTnLst>
                                    <p:set>
                                      <p:cBhvr>
                                        <p:cTn id="40" dur="1" fill="hold">
                                          <p:stCondLst>
                                            <p:cond delay="0"/>
                                          </p:stCondLst>
                                        </p:cTn>
                                        <p:tgtEl>
                                          <p:spTgt spid="103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043"/>
        <p:cNvGrpSpPr/>
        <p:nvPr/>
      </p:nvGrpSpPr>
      <p:grpSpPr>
        <a:xfrm>
          <a:off x="0" y="0"/>
          <a:ext cx="0" cy="0"/>
          <a:chOff x="0" y="0"/>
          <a:chExt cx="0" cy="0"/>
        </a:xfrm>
      </p:grpSpPr>
      <p:sp>
        <p:nvSpPr>
          <p:cNvPr id="1044" name="Google Shape;1044;p134"/>
          <p:cNvSpPr txBox="1">
            <a:spLocks noGrp="1"/>
          </p:cNvSpPr>
          <p:nvPr>
            <p:ph type="ctrTitle"/>
          </p:nvPr>
        </p:nvSpPr>
        <p:spPr>
          <a:xfrm>
            <a:off x="1591450" y="866100"/>
            <a:ext cx="9144000" cy="2387700"/>
          </a:xfrm>
          <a:prstGeom prst="rect">
            <a:avLst/>
          </a:prstGeom>
        </p:spPr>
        <p:txBody>
          <a:bodyPr spcFirstLastPara="1" wrap="square" lIns="91425" tIns="45700" rIns="91425" bIns="45700" anchor="b" anchorCtr="0">
            <a:noAutofit/>
          </a:bodyPr>
          <a:lstStyle/>
          <a:p>
            <a:pPr marL="0" lvl="0" indent="0" algn="ctr" rtl="0">
              <a:spcBef>
                <a:spcPts val="0"/>
              </a:spcBef>
              <a:spcAft>
                <a:spcPts val="0"/>
              </a:spcAft>
              <a:buNone/>
            </a:pPr>
            <a:r>
              <a:rPr lang="en-US" sz="8100"/>
              <a:t>Integrated Guidance</a:t>
            </a:r>
            <a:endParaRPr sz="8100"/>
          </a:p>
        </p:txBody>
      </p:sp>
      <p:sp>
        <p:nvSpPr>
          <p:cNvPr id="1045" name="Google Shape;1045;p134"/>
          <p:cNvSpPr txBox="1">
            <a:spLocks noGrp="1"/>
          </p:cNvSpPr>
          <p:nvPr>
            <p:ph type="sldNum" idx="12"/>
          </p:nvPr>
        </p:nvSpPr>
        <p:spPr>
          <a:xfrm>
            <a:off x="8610600" y="6139793"/>
            <a:ext cx="2891100" cy="365100"/>
          </a:xfrm>
          <a:prstGeom prst="rect">
            <a:avLst/>
          </a:prstGeom>
        </p:spPr>
        <p:txBody>
          <a:bodyPr spcFirstLastPara="1" wrap="square" lIns="91425" tIns="45700" rIns="91425" bIns="45700" anchor="ctr" anchorCtr="0">
            <a:noAutofit/>
          </a:bodyPr>
          <a:lstStyle/>
          <a:p>
            <a:pPr marL="0" lvl="0" indent="0" algn="r" rtl="0">
              <a:spcBef>
                <a:spcPts val="0"/>
              </a:spcBef>
              <a:spcAft>
                <a:spcPts val="0"/>
              </a:spcAft>
              <a:buClr>
                <a:srgbClr val="000000"/>
              </a:buClr>
              <a:buFont typeface="Arial"/>
              <a:buNone/>
            </a:pPr>
            <a:fld id="{00000000-1234-1234-1234-123412341234}" type="slidenum">
              <a:rPr lang="en-US"/>
              <a:t>11</a:t>
            </a:fld>
            <a:endParaRPr/>
          </a:p>
        </p:txBody>
      </p:sp>
      <p:sp>
        <p:nvSpPr>
          <p:cNvPr id="1046" name="Google Shape;1046;p134"/>
          <p:cNvSpPr txBox="1"/>
          <p:nvPr/>
        </p:nvSpPr>
        <p:spPr>
          <a:xfrm>
            <a:off x="581350" y="4067413"/>
            <a:ext cx="11164200" cy="17856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Clr>
                <a:schemeClr val="dk1"/>
              </a:buClr>
              <a:buSzPts val="1100"/>
              <a:buFont typeface="Arial"/>
              <a:buNone/>
            </a:pPr>
            <a:r>
              <a:rPr lang="en-US" sz="5700">
                <a:solidFill>
                  <a:schemeClr val="accent5"/>
                </a:solidFill>
                <a:latin typeface="Calibri"/>
                <a:ea typeface="Calibri"/>
                <a:cs typeface="Calibri"/>
                <a:sym typeface="Calibri"/>
              </a:rPr>
              <a:t>Throw your Blanket Over a Chair; Save your Spot at the Table</a:t>
            </a:r>
            <a:endParaRPr sz="5700">
              <a:solidFill>
                <a:schemeClr val="accent5"/>
              </a:solidFill>
              <a:latin typeface="Calibri"/>
              <a:ea typeface="Calibri"/>
              <a:cs typeface="Calibri"/>
              <a:sym typeface="Calibri"/>
            </a:endParaRPr>
          </a:p>
          <a:p>
            <a:pPr marL="0" lvl="0" indent="0" algn="ctr" rtl="0">
              <a:spcBef>
                <a:spcPts val="0"/>
              </a:spcBef>
              <a:spcAft>
                <a:spcPts val="0"/>
              </a:spcAft>
              <a:buNone/>
            </a:pPr>
            <a:endParaRPr sz="2400">
              <a:solidFill>
                <a:schemeClr val="dk1"/>
              </a:solidFill>
              <a:latin typeface="Calibri"/>
              <a:ea typeface="Calibri"/>
              <a:cs typeface="Calibri"/>
              <a:sym typeface="Calibri"/>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051"/>
        <p:cNvGrpSpPr/>
        <p:nvPr/>
      </p:nvGrpSpPr>
      <p:grpSpPr>
        <a:xfrm>
          <a:off x="0" y="0"/>
          <a:ext cx="0" cy="0"/>
          <a:chOff x="0" y="0"/>
          <a:chExt cx="0" cy="0"/>
        </a:xfrm>
      </p:grpSpPr>
      <p:sp>
        <p:nvSpPr>
          <p:cNvPr id="1052" name="Google Shape;1052;p135"/>
          <p:cNvSpPr txBox="1">
            <a:spLocks noGrp="1"/>
          </p:cNvSpPr>
          <p:nvPr>
            <p:ph type="title"/>
          </p:nvPr>
        </p:nvSpPr>
        <p:spPr>
          <a:xfrm>
            <a:off x="717175" y="728298"/>
            <a:ext cx="3932100" cy="1699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SzPts val="990"/>
              <a:buNone/>
            </a:pPr>
            <a:r>
              <a:rPr lang="en-US" sz="3359"/>
              <a:t>Leveraging Title VI Efforts to Impact District Improvement</a:t>
            </a:r>
            <a:endParaRPr sz="3359"/>
          </a:p>
        </p:txBody>
      </p:sp>
      <p:sp>
        <p:nvSpPr>
          <p:cNvPr id="1053" name="Google Shape;1053;p135"/>
          <p:cNvSpPr txBox="1">
            <a:spLocks noGrp="1"/>
          </p:cNvSpPr>
          <p:nvPr>
            <p:ph type="sldNum" idx="12"/>
          </p:nvPr>
        </p:nvSpPr>
        <p:spPr>
          <a:xfrm>
            <a:off x="8610600" y="6139793"/>
            <a:ext cx="2891100" cy="365100"/>
          </a:xfrm>
          <a:prstGeom prst="rect">
            <a:avLst/>
          </a:prstGeom>
        </p:spPr>
        <p:txBody>
          <a:bodyPr spcFirstLastPara="1" wrap="square" lIns="91425" tIns="45700" rIns="91425" bIns="45700" anchor="ctr" anchorCtr="0">
            <a:noAutofit/>
          </a:bodyPr>
          <a:lstStyle/>
          <a:p>
            <a:pPr marL="0" lvl="0" indent="0" algn="r" rtl="0">
              <a:spcBef>
                <a:spcPts val="0"/>
              </a:spcBef>
              <a:spcAft>
                <a:spcPts val="0"/>
              </a:spcAft>
              <a:buClr>
                <a:srgbClr val="000000"/>
              </a:buClr>
              <a:buFont typeface="Arial"/>
              <a:buNone/>
            </a:pPr>
            <a:fld id="{00000000-1234-1234-1234-123412341234}" type="slidenum">
              <a:rPr lang="en-US"/>
              <a:t>12</a:t>
            </a:fld>
            <a:endParaRPr/>
          </a:p>
        </p:txBody>
      </p:sp>
      <p:sp>
        <p:nvSpPr>
          <p:cNvPr id="1054" name="Google Shape;1054;p135"/>
          <p:cNvSpPr txBox="1">
            <a:spLocks noGrp="1"/>
          </p:cNvSpPr>
          <p:nvPr>
            <p:ph type="body" idx="1"/>
          </p:nvPr>
        </p:nvSpPr>
        <p:spPr>
          <a:xfrm>
            <a:off x="5366588" y="574247"/>
            <a:ext cx="6172500" cy="5081700"/>
          </a:xfrm>
          <a:prstGeom prst="rect">
            <a:avLst/>
          </a:prstGeom>
        </p:spPr>
        <p:txBody>
          <a:bodyPr spcFirstLastPara="1" wrap="square" lIns="91425" tIns="45700" rIns="91425" bIns="45700" anchor="t" anchorCtr="0">
            <a:noAutofit/>
          </a:bodyPr>
          <a:lstStyle/>
          <a:p>
            <a:pPr marL="0" lvl="0" indent="0" algn="l" rtl="0">
              <a:lnSpc>
                <a:spcPct val="100000"/>
              </a:lnSpc>
              <a:spcBef>
                <a:spcPts val="1200"/>
              </a:spcBef>
              <a:spcAft>
                <a:spcPts val="0"/>
              </a:spcAft>
              <a:buNone/>
            </a:pPr>
            <a:r>
              <a:rPr lang="en-US" sz="2200" u="sng">
                <a:solidFill>
                  <a:schemeClr val="hlink"/>
                </a:solidFill>
                <a:hlinkClick r:id="rId3"/>
              </a:rPr>
              <a:t>Integrated Guidance</a:t>
            </a:r>
            <a:r>
              <a:rPr lang="en-US" sz="2200"/>
              <a:t> Window Opens March 1 and Closes April 30 </a:t>
            </a:r>
            <a:endParaRPr sz="2200"/>
          </a:p>
          <a:p>
            <a:pPr marL="0" lvl="0" indent="0" algn="l" rtl="0">
              <a:lnSpc>
                <a:spcPct val="100000"/>
              </a:lnSpc>
              <a:spcBef>
                <a:spcPts val="1200"/>
              </a:spcBef>
              <a:spcAft>
                <a:spcPts val="0"/>
              </a:spcAft>
              <a:buNone/>
            </a:pPr>
            <a:r>
              <a:rPr lang="en-US" sz="2200"/>
              <a:t>“This guidance now integrates nine programs or initiatives. Bringing these programs together operationally creates significant opportunities to improve outcomes and learning conditions for students and educators. (7)</a:t>
            </a:r>
            <a:endParaRPr sz="2200"/>
          </a:p>
          <a:p>
            <a:pPr marL="0" lvl="0" indent="0" algn="l" rtl="0">
              <a:lnSpc>
                <a:spcPct val="100000"/>
              </a:lnSpc>
              <a:spcBef>
                <a:spcPts val="1200"/>
              </a:spcBef>
              <a:spcAft>
                <a:spcPts val="200"/>
              </a:spcAft>
              <a:buNone/>
            </a:pPr>
            <a:r>
              <a:rPr lang="en-US" sz="2200"/>
              <a:t>The headline is that students, communities, educators, school leaders, and postsecondary, business, and industry partners have the opportunity and responsibility to plan and integrate these programs and funding streams in a way that improves the well-being, health, climate, quality of instruction, and outcomes for each and every student in Oregon </a:t>
            </a:r>
            <a:r>
              <a:rPr lang="en-US" sz="2200" b="1">
                <a:solidFill>
                  <a:schemeClr val="accent2"/>
                </a:solidFill>
              </a:rPr>
              <a:t>with dedicated attention to focal student groups.</a:t>
            </a:r>
            <a:r>
              <a:rPr lang="en-US" sz="2200"/>
              <a:t> (8)”</a:t>
            </a:r>
            <a:endParaRPr sz="2200"/>
          </a:p>
        </p:txBody>
      </p:sp>
      <p:pic>
        <p:nvPicPr>
          <p:cNvPr id="1055" name="Google Shape;1055;p135"/>
          <p:cNvPicPr preferRelativeResize="0"/>
          <p:nvPr/>
        </p:nvPicPr>
        <p:blipFill>
          <a:blip r:embed="rId4">
            <a:alphaModFix/>
          </a:blip>
          <a:stretch>
            <a:fillRect/>
          </a:stretch>
        </p:blipFill>
        <p:spPr>
          <a:xfrm>
            <a:off x="947550" y="2552950"/>
            <a:ext cx="3123676" cy="3205476"/>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060"/>
        <p:cNvGrpSpPr/>
        <p:nvPr/>
      </p:nvGrpSpPr>
      <p:grpSpPr>
        <a:xfrm>
          <a:off x="0" y="0"/>
          <a:ext cx="0" cy="0"/>
          <a:chOff x="0" y="0"/>
          <a:chExt cx="0" cy="0"/>
        </a:xfrm>
      </p:grpSpPr>
      <p:sp>
        <p:nvSpPr>
          <p:cNvPr id="1061" name="Google Shape;1061;p136"/>
          <p:cNvSpPr txBox="1">
            <a:spLocks noGrp="1"/>
          </p:cNvSpPr>
          <p:nvPr>
            <p:ph type="title"/>
          </p:nvPr>
        </p:nvSpPr>
        <p:spPr>
          <a:xfrm>
            <a:off x="717176" y="457200"/>
            <a:ext cx="10784400" cy="1026900"/>
          </a:xfrm>
          <a:prstGeom prst="rect">
            <a:avLst/>
          </a:prstGeom>
        </p:spPr>
        <p:txBody>
          <a:bodyPr spcFirstLastPara="1" wrap="square" lIns="91425" tIns="45700" rIns="91425" bIns="45700" anchor="b" anchorCtr="0">
            <a:normAutofit/>
          </a:bodyPr>
          <a:lstStyle/>
          <a:p>
            <a:pPr marL="0" lvl="0" indent="0" algn="l" rtl="0">
              <a:spcBef>
                <a:spcPts val="0"/>
              </a:spcBef>
              <a:spcAft>
                <a:spcPts val="0"/>
              </a:spcAft>
              <a:buNone/>
            </a:pPr>
            <a:r>
              <a:rPr lang="en-US"/>
              <a:t>Funding Amounts for Integrated Guidance</a:t>
            </a:r>
            <a:endParaRPr/>
          </a:p>
        </p:txBody>
      </p:sp>
      <p:sp>
        <p:nvSpPr>
          <p:cNvPr id="1062" name="Google Shape;1062;p136"/>
          <p:cNvSpPr txBox="1">
            <a:spLocks noGrp="1"/>
          </p:cNvSpPr>
          <p:nvPr>
            <p:ph type="body" idx="1"/>
          </p:nvPr>
        </p:nvSpPr>
        <p:spPr>
          <a:xfrm>
            <a:off x="775676" y="2030700"/>
            <a:ext cx="10784400" cy="4109100"/>
          </a:xfrm>
          <a:prstGeom prst="rect">
            <a:avLst/>
          </a:prstGeom>
        </p:spPr>
        <p:txBody>
          <a:bodyPr spcFirstLastPara="1" wrap="square" lIns="91425" tIns="45700" rIns="91425" bIns="45700" anchor="t" anchorCtr="0">
            <a:normAutofit/>
          </a:bodyPr>
          <a:lstStyle/>
          <a:p>
            <a:pPr marL="457200" lvl="0" indent="-444500" algn="l" rtl="0">
              <a:lnSpc>
                <a:spcPct val="115000"/>
              </a:lnSpc>
              <a:spcBef>
                <a:spcPts val="800"/>
              </a:spcBef>
              <a:spcAft>
                <a:spcPts val="0"/>
              </a:spcAft>
              <a:buSzPts val="3400"/>
              <a:buChar char="●"/>
            </a:pPr>
            <a:r>
              <a:rPr lang="en-US" sz="3400"/>
              <a:t>High School Success - </a:t>
            </a:r>
            <a:r>
              <a:rPr lang="en-US" sz="3400" b="1"/>
              <a:t>$267M</a:t>
            </a:r>
            <a:endParaRPr sz="3400" b="1"/>
          </a:p>
          <a:p>
            <a:pPr marL="457200" lvl="0" indent="-444500" algn="l" rtl="0">
              <a:lnSpc>
                <a:spcPct val="115000"/>
              </a:lnSpc>
              <a:spcBef>
                <a:spcPts val="0"/>
              </a:spcBef>
              <a:spcAft>
                <a:spcPts val="0"/>
              </a:spcAft>
              <a:buSzPts val="3400"/>
              <a:buChar char="●"/>
            </a:pPr>
            <a:r>
              <a:rPr lang="en-US" sz="3400"/>
              <a:t>Student Investment Account - </a:t>
            </a:r>
            <a:r>
              <a:rPr lang="en-US" sz="3400" b="1"/>
              <a:t>$1.1B</a:t>
            </a:r>
            <a:endParaRPr sz="3400" b="1"/>
          </a:p>
          <a:p>
            <a:pPr marL="457200" lvl="0" indent="-444500" algn="l" rtl="0">
              <a:lnSpc>
                <a:spcPct val="115000"/>
              </a:lnSpc>
              <a:spcBef>
                <a:spcPts val="0"/>
              </a:spcBef>
              <a:spcAft>
                <a:spcPts val="0"/>
              </a:spcAft>
              <a:buSzPts val="3400"/>
              <a:buChar char="●"/>
            </a:pPr>
            <a:r>
              <a:rPr lang="en-US" sz="3400"/>
              <a:t>Early Indicator and Intervention Systems - </a:t>
            </a:r>
            <a:r>
              <a:rPr lang="en-US" sz="3400" b="1"/>
              <a:t>$3.8M</a:t>
            </a:r>
            <a:endParaRPr sz="3400" b="1"/>
          </a:p>
          <a:p>
            <a:pPr marL="457200" lvl="0" indent="-444500" algn="l" rtl="0">
              <a:lnSpc>
                <a:spcPct val="115000"/>
              </a:lnSpc>
              <a:spcBef>
                <a:spcPts val="0"/>
              </a:spcBef>
              <a:spcAft>
                <a:spcPts val="0"/>
              </a:spcAft>
              <a:buSzPts val="3400"/>
              <a:buChar char="●"/>
            </a:pPr>
            <a:r>
              <a:rPr lang="en-US" sz="3400"/>
              <a:t>Early Literacy Success Grants - </a:t>
            </a:r>
            <a:r>
              <a:rPr lang="en-US" sz="3400" b="1"/>
              <a:t>$90M</a:t>
            </a:r>
            <a:endParaRPr sz="3400" b="1"/>
          </a:p>
          <a:p>
            <a:pPr marL="457200" lvl="0" indent="-444500" algn="l" rtl="0">
              <a:lnSpc>
                <a:spcPct val="115000"/>
              </a:lnSpc>
              <a:spcBef>
                <a:spcPts val="0"/>
              </a:spcBef>
              <a:spcAft>
                <a:spcPts val="0"/>
              </a:spcAft>
              <a:buSzPts val="3400"/>
              <a:buChar char="●"/>
            </a:pPr>
            <a:r>
              <a:rPr lang="en-US" sz="3400"/>
              <a:t>Career &amp; Technical Education - </a:t>
            </a:r>
            <a:r>
              <a:rPr lang="en-US" sz="3400" b="1"/>
              <a:t>$3.5M</a:t>
            </a:r>
            <a:endParaRPr sz="3400" b="1"/>
          </a:p>
          <a:p>
            <a:pPr marL="457200" lvl="0" indent="-444500" algn="l" rtl="0">
              <a:lnSpc>
                <a:spcPct val="115000"/>
              </a:lnSpc>
              <a:spcBef>
                <a:spcPts val="0"/>
              </a:spcBef>
              <a:spcAft>
                <a:spcPts val="0"/>
              </a:spcAft>
              <a:buSzPts val="3400"/>
              <a:buChar char="●"/>
            </a:pPr>
            <a:r>
              <a:rPr lang="en-US" sz="3400"/>
              <a:t>Federal School Improvement - </a:t>
            </a:r>
            <a:r>
              <a:rPr lang="en-US" sz="3400" b="1"/>
              <a:t>$22M</a:t>
            </a:r>
            <a:endParaRPr sz="3800"/>
          </a:p>
        </p:txBody>
      </p:sp>
      <p:sp>
        <p:nvSpPr>
          <p:cNvPr id="1063" name="Google Shape;1063;p136"/>
          <p:cNvSpPr txBox="1">
            <a:spLocks noGrp="1"/>
          </p:cNvSpPr>
          <p:nvPr>
            <p:ph type="sldNum" idx="12"/>
          </p:nvPr>
        </p:nvSpPr>
        <p:spPr>
          <a:xfrm>
            <a:off x="8610600" y="6139793"/>
            <a:ext cx="2891100" cy="365100"/>
          </a:xfrm>
          <a:prstGeom prst="rect">
            <a:avLst/>
          </a:prstGeom>
        </p:spPr>
        <p:txBody>
          <a:bodyPr spcFirstLastPara="1" wrap="square" lIns="91425" tIns="45700" rIns="91425" bIns="45700" anchor="ctr" anchorCtr="0">
            <a:noAutofit/>
          </a:bodyPr>
          <a:lstStyle/>
          <a:p>
            <a:pPr marL="0" lvl="0" indent="0" algn="r" rtl="0">
              <a:spcBef>
                <a:spcPts val="0"/>
              </a:spcBef>
              <a:spcAft>
                <a:spcPts val="0"/>
              </a:spcAft>
              <a:buClr>
                <a:srgbClr val="000000"/>
              </a:buClr>
              <a:buFont typeface="Arial"/>
              <a:buNone/>
            </a:pPr>
            <a:fld id="{00000000-1234-1234-1234-123412341234}" type="slidenum">
              <a:rPr lang="en-US"/>
              <a:t>13</a:t>
            </a:fld>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068"/>
        <p:cNvGrpSpPr/>
        <p:nvPr/>
      </p:nvGrpSpPr>
      <p:grpSpPr>
        <a:xfrm>
          <a:off x="0" y="0"/>
          <a:ext cx="0" cy="0"/>
          <a:chOff x="0" y="0"/>
          <a:chExt cx="0" cy="0"/>
        </a:xfrm>
      </p:grpSpPr>
      <p:pic>
        <p:nvPicPr>
          <p:cNvPr id="1069" name="Google Shape;1069;p137"/>
          <p:cNvPicPr preferRelativeResize="0"/>
          <p:nvPr/>
        </p:nvPicPr>
        <p:blipFill>
          <a:blip r:embed="rId3">
            <a:alphaModFix/>
          </a:blip>
          <a:stretch>
            <a:fillRect/>
          </a:stretch>
        </p:blipFill>
        <p:spPr>
          <a:xfrm>
            <a:off x="309025" y="1605825"/>
            <a:ext cx="6441149" cy="4899075"/>
          </a:xfrm>
          <a:prstGeom prst="rect">
            <a:avLst/>
          </a:prstGeom>
          <a:noFill/>
          <a:ln>
            <a:noFill/>
          </a:ln>
        </p:spPr>
      </p:pic>
      <p:sp>
        <p:nvSpPr>
          <p:cNvPr id="1070" name="Google Shape;1070;p137"/>
          <p:cNvSpPr/>
          <p:nvPr/>
        </p:nvSpPr>
        <p:spPr>
          <a:xfrm rot="10800000">
            <a:off x="6655175" y="1628800"/>
            <a:ext cx="1849800" cy="4853100"/>
          </a:xfrm>
          <a:prstGeom prst="chevron">
            <a:avLst>
              <a:gd name="adj" fmla="val 50845"/>
            </a:avLst>
          </a:prstGeom>
          <a:solidFill>
            <a:srgbClr val="D3CBB9"/>
          </a:solidFill>
          <a:ln w="9525" cap="flat" cmpd="sng">
            <a:solidFill>
              <a:srgbClr val="D3CBB9"/>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Calibri"/>
              <a:ea typeface="Calibri"/>
              <a:cs typeface="Calibri"/>
              <a:sym typeface="Calibri"/>
            </a:endParaRPr>
          </a:p>
        </p:txBody>
      </p:sp>
      <p:pic>
        <p:nvPicPr>
          <p:cNvPr id="1071" name="Google Shape;1071;p137"/>
          <p:cNvPicPr preferRelativeResize="0"/>
          <p:nvPr/>
        </p:nvPicPr>
        <p:blipFill>
          <a:blip r:embed="rId4">
            <a:alphaModFix/>
          </a:blip>
          <a:stretch>
            <a:fillRect/>
          </a:stretch>
        </p:blipFill>
        <p:spPr>
          <a:xfrm>
            <a:off x="8348575" y="2032187"/>
            <a:ext cx="3476600" cy="4046350"/>
          </a:xfrm>
          <a:prstGeom prst="rect">
            <a:avLst/>
          </a:prstGeom>
          <a:noFill/>
          <a:ln>
            <a:noFill/>
          </a:ln>
        </p:spPr>
      </p:pic>
      <p:sp>
        <p:nvSpPr>
          <p:cNvPr id="1072" name="Google Shape;1072;p137"/>
          <p:cNvSpPr/>
          <p:nvPr/>
        </p:nvSpPr>
        <p:spPr>
          <a:xfrm>
            <a:off x="292350" y="261525"/>
            <a:ext cx="11607300" cy="1129800"/>
          </a:xfrm>
          <a:prstGeom prst="triangle">
            <a:avLst>
              <a:gd name="adj" fmla="val 50050"/>
            </a:avLst>
          </a:prstGeom>
          <a:solidFill>
            <a:srgbClr val="085630"/>
          </a:solidFill>
          <a:ln w="9525" cap="flat" cmpd="sng">
            <a:solidFill>
              <a:srgbClr val="085630"/>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Calibri"/>
              <a:ea typeface="Calibri"/>
              <a:cs typeface="Calibri"/>
              <a:sym typeface="Calibri"/>
            </a:endParaRPr>
          </a:p>
        </p:txBody>
      </p:sp>
      <p:sp>
        <p:nvSpPr>
          <p:cNvPr id="1073" name="Google Shape;1073;p137"/>
          <p:cNvSpPr txBox="1"/>
          <p:nvPr/>
        </p:nvSpPr>
        <p:spPr>
          <a:xfrm>
            <a:off x="2791700" y="422675"/>
            <a:ext cx="6597600" cy="10620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US" sz="1900" b="1">
                <a:solidFill>
                  <a:schemeClr val="lt1"/>
                </a:solidFill>
                <a:latin typeface="Roboto"/>
                <a:ea typeface="Roboto"/>
                <a:cs typeface="Roboto"/>
                <a:sym typeface="Roboto"/>
              </a:rPr>
              <a:t>Title VI </a:t>
            </a:r>
            <a:endParaRPr sz="1900" b="1">
              <a:solidFill>
                <a:schemeClr val="lt1"/>
              </a:solidFill>
              <a:latin typeface="Roboto"/>
              <a:ea typeface="Roboto"/>
              <a:cs typeface="Roboto"/>
              <a:sym typeface="Roboto"/>
            </a:endParaRPr>
          </a:p>
          <a:p>
            <a:pPr marL="0" lvl="0" indent="0" algn="ctr" rtl="0">
              <a:spcBef>
                <a:spcPts val="0"/>
              </a:spcBef>
              <a:spcAft>
                <a:spcPts val="0"/>
              </a:spcAft>
              <a:buNone/>
            </a:pPr>
            <a:r>
              <a:rPr lang="en-US" sz="1900" b="1">
                <a:solidFill>
                  <a:schemeClr val="lt1"/>
                </a:solidFill>
                <a:latin typeface="Roboto"/>
                <a:ea typeface="Roboto"/>
                <a:cs typeface="Roboto"/>
                <a:sym typeface="Roboto"/>
              </a:rPr>
              <a:t>Comprehensive Indian Education Program and Proposed Objectives</a:t>
            </a:r>
            <a:endParaRPr sz="1900" b="1">
              <a:solidFill>
                <a:schemeClr val="lt1"/>
              </a:solidFill>
              <a:latin typeface="Roboto"/>
              <a:ea typeface="Roboto"/>
              <a:cs typeface="Roboto"/>
              <a:sym typeface="Roboto"/>
            </a:endParaRPr>
          </a:p>
        </p:txBody>
      </p:sp>
      <p:cxnSp>
        <p:nvCxnSpPr>
          <p:cNvPr id="1074" name="Google Shape;1074;p137"/>
          <p:cNvCxnSpPr/>
          <p:nvPr/>
        </p:nvCxnSpPr>
        <p:spPr>
          <a:xfrm>
            <a:off x="309025" y="1391325"/>
            <a:ext cx="11100" cy="5172300"/>
          </a:xfrm>
          <a:prstGeom prst="straightConnector1">
            <a:avLst/>
          </a:prstGeom>
          <a:noFill/>
          <a:ln w="114300" cap="flat" cmpd="sng">
            <a:solidFill>
              <a:srgbClr val="085630"/>
            </a:solidFill>
            <a:prstDash val="solid"/>
            <a:round/>
            <a:headEnd type="none" w="med" len="med"/>
            <a:tailEnd type="none" w="med" len="med"/>
          </a:ln>
        </p:spPr>
      </p:cxnSp>
      <p:cxnSp>
        <p:nvCxnSpPr>
          <p:cNvPr id="1075" name="Google Shape;1075;p137"/>
          <p:cNvCxnSpPr/>
          <p:nvPr/>
        </p:nvCxnSpPr>
        <p:spPr>
          <a:xfrm>
            <a:off x="11860900" y="1380213"/>
            <a:ext cx="11100" cy="5194500"/>
          </a:xfrm>
          <a:prstGeom prst="straightConnector1">
            <a:avLst/>
          </a:prstGeom>
          <a:noFill/>
          <a:ln w="114300" cap="flat" cmpd="sng">
            <a:solidFill>
              <a:srgbClr val="085630"/>
            </a:solidFill>
            <a:prstDash val="solid"/>
            <a:round/>
            <a:headEnd type="none" w="med" len="med"/>
            <a:tailEnd type="none" w="med" len="med"/>
          </a:ln>
        </p:spPr>
      </p:cxnSp>
      <p:cxnSp>
        <p:nvCxnSpPr>
          <p:cNvPr id="1076" name="Google Shape;1076;p137"/>
          <p:cNvCxnSpPr/>
          <p:nvPr/>
        </p:nvCxnSpPr>
        <p:spPr>
          <a:xfrm rot="10800000" flipH="1">
            <a:off x="275850" y="6563500"/>
            <a:ext cx="11640300" cy="11100"/>
          </a:xfrm>
          <a:prstGeom prst="straightConnector1">
            <a:avLst/>
          </a:prstGeom>
          <a:noFill/>
          <a:ln w="114300" cap="flat" cmpd="sng">
            <a:solidFill>
              <a:srgbClr val="085630"/>
            </a:solidFill>
            <a:prstDash val="solid"/>
            <a:round/>
            <a:headEnd type="none" w="med" len="med"/>
            <a:tailEnd type="none" w="med" len="med"/>
          </a:ln>
        </p:spPr>
      </p:cxnSp>
      <p:sp>
        <p:nvSpPr>
          <p:cNvPr id="1077" name="Google Shape;1077;p137"/>
          <p:cNvSpPr txBox="1"/>
          <p:nvPr/>
        </p:nvSpPr>
        <p:spPr>
          <a:xfrm>
            <a:off x="8504975" y="1628800"/>
            <a:ext cx="36006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b="1">
                <a:solidFill>
                  <a:schemeClr val="dk1"/>
                </a:solidFill>
                <a:latin typeface="Calibri"/>
                <a:ea typeface="Calibri"/>
                <a:cs typeface="Calibri"/>
                <a:sym typeface="Calibri"/>
              </a:rPr>
              <a:t>SEA-Administered Federal Title Programs:</a:t>
            </a:r>
            <a:endParaRPr b="1">
              <a:solidFill>
                <a:schemeClr val="dk1"/>
              </a:solidFill>
              <a:latin typeface="Calibri"/>
              <a:ea typeface="Calibri"/>
              <a:cs typeface="Calibri"/>
              <a:sym typeface="Calibri"/>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72"/>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074"/>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076"/>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075"/>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1069"/>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1070"/>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1077"/>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107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show="0">
  <p:cSld>
    <p:spTree>
      <p:nvGrpSpPr>
        <p:cNvPr id="1" name="Shape 1082"/>
        <p:cNvGrpSpPr/>
        <p:nvPr/>
      </p:nvGrpSpPr>
      <p:grpSpPr>
        <a:xfrm>
          <a:off x="0" y="0"/>
          <a:ext cx="0" cy="0"/>
          <a:chOff x="0" y="0"/>
          <a:chExt cx="0" cy="0"/>
        </a:xfrm>
      </p:grpSpPr>
      <p:sp>
        <p:nvSpPr>
          <p:cNvPr id="1083" name="Google Shape;1083;p138"/>
          <p:cNvSpPr txBox="1">
            <a:spLocks noGrp="1"/>
          </p:cNvSpPr>
          <p:nvPr>
            <p:ph type="title"/>
          </p:nvPr>
        </p:nvSpPr>
        <p:spPr>
          <a:xfrm>
            <a:off x="703801" y="508550"/>
            <a:ext cx="10784400" cy="1026900"/>
          </a:xfrm>
          <a:prstGeom prst="rect">
            <a:avLst/>
          </a:prstGeom>
        </p:spPr>
        <p:txBody>
          <a:bodyPr spcFirstLastPara="1" wrap="square" lIns="91425" tIns="45700" rIns="91425" bIns="45700" anchor="b" anchorCtr="0">
            <a:normAutofit fontScale="90000"/>
          </a:bodyPr>
          <a:lstStyle/>
          <a:p>
            <a:pPr marL="0" lvl="0" indent="0" algn="l" rtl="0">
              <a:lnSpc>
                <a:spcPct val="136363"/>
              </a:lnSpc>
              <a:spcBef>
                <a:spcPts val="0"/>
              </a:spcBef>
              <a:spcAft>
                <a:spcPts val="0"/>
              </a:spcAft>
              <a:buNone/>
            </a:pPr>
            <a:r>
              <a:rPr lang="en-US" sz="2955"/>
              <a:t>It is all connected. We are all connected.</a:t>
            </a:r>
            <a:endParaRPr sz="2955"/>
          </a:p>
          <a:p>
            <a:pPr marL="0" lvl="0" indent="0" algn="l" rtl="0">
              <a:lnSpc>
                <a:spcPct val="136363"/>
              </a:lnSpc>
              <a:spcBef>
                <a:spcPts val="0"/>
              </a:spcBef>
              <a:spcAft>
                <a:spcPts val="0"/>
              </a:spcAft>
              <a:buNone/>
            </a:pPr>
            <a:r>
              <a:rPr lang="en-US" sz="4800"/>
              <a:t>Title VI Indian Education, SEC. 7421, PURPOSE</a:t>
            </a:r>
            <a:endParaRPr sz="4800"/>
          </a:p>
        </p:txBody>
      </p:sp>
      <p:sp>
        <p:nvSpPr>
          <p:cNvPr id="1084" name="Google Shape;1084;p138"/>
          <p:cNvSpPr txBox="1">
            <a:spLocks noGrp="1"/>
          </p:cNvSpPr>
          <p:nvPr>
            <p:ph type="body" idx="1"/>
          </p:nvPr>
        </p:nvSpPr>
        <p:spPr>
          <a:xfrm>
            <a:off x="791825" y="1938300"/>
            <a:ext cx="10784400" cy="2981400"/>
          </a:xfrm>
          <a:prstGeom prst="rect">
            <a:avLst/>
          </a:prstGeom>
          <a:solidFill>
            <a:schemeClr val="lt1"/>
          </a:solidFill>
        </p:spPr>
        <p:txBody>
          <a:bodyPr spcFirstLastPara="1" wrap="square" lIns="91425" tIns="45700" rIns="91425" bIns="45700" anchor="t" anchorCtr="0">
            <a:noAutofit/>
          </a:bodyPr>
          <a:lstStyle/>
          <a:p>
            <a:pPr marL="0" lvl="0" indent="0" algn="l" rtl="0">
              <a:lnSpc>
                <a:spcPct val="115000"/>
              </a:lnSpc>
              <a:spcBef>
                <a:spcPts val="0"/>
              </a:spcBef>
              <a:spcAft>
                <a:spcPts val="0"/>
              </a:spcAft>
              <a:buNone/>
            </a:pPr>
            <a:r>
              <a:rPr lang="en-US" sz="2200"/>
              <a:t>It is the purpose of this subpart to support the efforts of local educational agencies, Indian tribes and organizations, and other entities in developing elementary school and secondary school programs for Indian students that are designed to−</a:t>
            </a:r>
            <a:endParaRPr sz="2200"/>
          </a:p>
          <a:p>
            <a:pPr marL="914400" lvl="1" indent="-368300" algn="l" rtl="0">
              <a:lnSpc>
                <a:spcPct val="115000"/>
              </a:lnSpc>
              <a:spcBef>
                <a:spcPts val="1600"/>
              </a:spcBef>
              <a:spcAft>
                <a:spcPts val="0"/>
              </a:spcAft>
              <a:buClr>
                <a:schemeClr val="dk1"/>
              </a:buClr>
              <a:buSzPts val="2200"/>
              <a:buFont typeface="Calibri"/>
              <a:buAutoNum type="arabicPeriod"/>
            </a:pPr>
            <a:r>
              <a:rPr lang="en-US" sz="2200"/>
              <a:t>meet the unique cultural, language, and educational needs of such students; and</a:t>
            </a:r>
            <a:endParaRPr sz="2200"/>
          </a:p>
          <a:p>
            <a:pPr marL="914400" lvl="1" indent="-368300" algn="l" rtl="0">
              <a:lnSpc>
                <a:spcPct val="115000"/>
              </a:lnSpc>
              <a:spcBef>
                <a:spcPts val="0"/>
              </a:spcBef>
              <a:spcAft>
                <a:spcPts val="0"/>
              </a:spcAft>
              <a:buClr>
                <a:schemeClr val="dk1"/>
              </a:buClr>
              <a:buSzPts val="2200"/>
              <a:buFont typeface="Calibri"/>
              <a:buAutoNum type="arabicPeriod"/>
            </a:pPr>
            <a:r>
              <a:rPr lang="en-US" sz="2200"/>
              <a:t>ensure that all students meet the challenging State academic standards.</a:t>
            </a:r>
            <a:endParaRPr sz="2200"/>
          </a:p>
          <a:p>
            <a:pPr marL="0" lvl="0" indent="0" algn="l" rtl="0">
              <a:lnSpc>
                <a:spcPct val="115000"/>
              </a:lnSpc>
              <a:spcBef>
                <a:spcPts val="2800"/>
              </a:spcBef>
              <a:spcAft>
                <a:spcPts val="1200"/>
              </a:spcAft>
              <a:buNone/>
            </a:pPr>
            <a:r>
              <a:rPr lang="en-US" sz="1600" u="sng">
                <a:solidFill>
                  <a:schemeClr val="hlink"/>
                </a:solidFill>
                <a:highlight>
                  <a:schemeClr val="lt1"/>
                </a:highlight>
                <a:latin typeface="Roboto"/>
                <a:ea typeface="Roboto"/>
                <a:cs typeface="Roboto"/>
                <a:sym typeface="Roboto"/>
                <a:hlinkClick r:id="rId3"/>
              </a:rPr>
              <a:t>Title VI Part A Indian Education Legislation</a:t>
            </a:r>
            <a:endParaRPr sz="1300" b="1"/>
          </a:p>
        </p:txBody>
      </p:sp>
      <p:sp>
        <p:nvSpPr>
          <p:cNvPr id="1085" name="Google Shape;1085;p138"/>
          <p:cNvSpPr txBox="1">
            <a:spLocks noGrp="1"/>
          </p:cNvSpPr>
          <p:nvPr>
            <p:ph type="sldNum" idx="12"/>
          </p:nvPr>
        </p:nvSpPr>
        <p:spPr>
          <a:xfrm>
            <a:off x="8610600" y="6139793"/>
            <a:ext cx="2891100" cy="365100"/>
          </a:xfrm>
          <a:prstGeom prst="rect">
            <a:avLst/>
          </a:prstGeom>
        </p:spPr>
        <p:txBody>
          <a:bodyPr spcFirstLastPara="1" wrap="square" lIns="91425" tIns="45700" rIns="91425" bIns="45700" anchor="ctr" anchorCtr="0">
            <a:noAutofit/>
          </a:bodyPr>
          <a:lstStyle/>
          <a:p>
            <a:pPr marL="0" lvl="0" indent="0" algn="r" rtl="0">
              <a:spcBef>
                <a:spcPts val="0"/>
              </a:spcBef>
              <a:spcAft>
                <a:spcPts val="0"/>
              </a:spcAft>
              <a:buClr>
                <a:srgbClr val="000000"/>
              </a:buClr>
              <a:buFont typeface="Arial"/>
              <a:buNone/>
            </a:pPr>
            <a:fld id="{00000000-1234-1234-1234-123412341234}" type="slidenum">
              <a:rPr lang="en-US"/>
              <a:t>15</a:t>
            </a:fld>
            <a:endParaRPr/>
          </a:p>
        </p:txBody>
      </p:sp>
      <p:pic>
        <p:nvPicPr>
          <p:cNvPr id="1086" name="Google Shape;1086;p138"/>
          <p:cNvPicPr preferRelativeResize="0"/>
          <p:nvPr/>
        </p:nvPicPr>
        <p:blipFill>
          <a:blip r:embed="rId4">
            <a:alphaModFix/>
          </a:blip>
          <a:stretch>
            <a:fillRect/>
          </a:stretch>
        </p:blipFill>
        <p:spPr>
          <a:xfrm>
            <a:off x="6042225" y="4291275"/>
            <a:ext cx="3919325" cy="2135601"/>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091"/>
        <p:cNvGrpSpPr/>
        <p:nvPr/>
      </p:nvGrpSpPr>
      <p:grpSpPr>
        <a:xfrm>
          <a:off x="0" y="0"/>
          <a:ext cx="0" cy="0"/>
          <a:chOff x="0" y="0"/>
          <a:chExt cx="0" cy="0"/>
        </a:xfrm>
      </p:grpSpPr>
      <p:sp>
        <p:nvSpPr>
          <p:cNvPr id="1092" name="Google Shape;1092;p139"/>
          <p:cNvSpPr txBox="1">
            <a:spLocks noGrp="1"/>
          </p:cNvSpPr>
          <p:nvPr>
            <p:ph type="title"/>
          </p:nvPr>
        </p:nvSpPr>
        <p:spPr>
          <a:xfrm>
            <a:off x="703801" y="530550"/>
            <a:ext cx="10784400" cy="1026900"/>
          </a:xfrm>
          <a:prstGeom prst="rect">
            <a:avLst/>
          </a:prstGeom>
        </p:spPr>
        <p:txBody>
          <a:bodyPr spcFirstLastPara="1" wrap="square" lIns="91425" tIns="45700" rIns="91425" bIns="45700" anchor="b" anchorCtr="0">
            <a:normAutofit fontScale="90000"/>
          </a:bodyPr>
          <a:lstStyle/>
          <a:p>
            <a:pPr marL="0" lvl="0" indent="0" algn="l" rtl="0">
              <a:lnSpc>
                <a:spcPct val="100000"/>
              </a:lnSpc>
              <a:spcBef>
                <a:spcPts val="0"/>
              </a:spcBef>
              <a:spcAft>
                <a:spcPts val="0"/>
              </a:spcAft>
              <a:buClr>
                <a:schemeClr val="dk1"/>
              </a:buClr>
              <a:buSzPct val="37217"/>
              <a:buFont typeface="Arial"/>
              <a:buNone/>
            </a:pPr>
            <a:r>
              <a:rPr lang="en-US" sz="2955"/>
              <a:t>It is all connected. We are all connected.</a:t>
            </a:r>
            <a:endParaRPr sz="2955"/>
          </a:p>
          <a:p>
            <a:pPr marL="0" lvl="0" indent="0" algn="l" rtl="0">
              <a:lnSpc>
                <a:spcPct val="100000"/>
              </a:lnSpc>
              <a:spcBef>
                <a:spcPts val="1200"/>
              </a:spcBef>
              <a:spcAft>
                <a:spcPts val="200"/>
              </a:spcAft>
              <a:buNone/>
            </a:pPr>
            <a:r>
              <a:rPr lang="en-US" sz="4800"/>
              <a:t>Title VI Indian Education, SEC.</a:t>
            </a:r>
            <a:r>
              <a:rPr lang="en-US" sz="4688"/>
              <a:t>7424, Assurances</a:t>
            </a:r>
            <a:endParaRPr sz="4688"/>
          </a:p>
        </p:txBody>
      </p:sp>
      <p:sp>
        <p:nvSpPr>
          <p:cNvPr id="1093" name="Google Shape;1093;p139"/>
          <p:cNvSpPr txBox="1">
            <a:spLocks noGrp="1"/>
          </p:cNvSpPr>
          <p:nvPr>
            <p:ph type="body" idx="1"/>
          </p:nvPr>
        </p:nvSpPr>
        <p:spPr>
          <a:xfrm>
            <a:off x="717300" y="1652800"/>
            <a:ext cx="11059500" cy="5005800"/>
          </a:xfrm>
          <a:prstGeom prst="rect">
            <a:avLst/>
          </a:prstGeom>
          <a:solidFill>
            <a:schemeClr val="lt1"/>
          </a:solidFill>
        </p:spPr>
        <p:txBody>
          <a:bodyPr spcFirstLastPara="1" wrap="square" lIns="91425" tIns="45700" rIns="91425" bIns="45700" anchor="t" anchorCtr="0">
            <a:noAutofit/>
          </a:bodyPr>
          <a:lstStyle/>
          <a:p>
            <a:pPr marL="139700" lvl="0" indent="-139700" algn="l" rtl="0">
              <a:lnSpc>
                <a:spcPct val="115000"/>
              </a:lnSpc>
              <a:spcBef>
                <a:spcPts val="500"/>
              </a:spcBef>
              <a:spcAft>
                <a:spcPts val="0"/>
              </a:spcAft>
              <a:buNone/>
            </a:pPr>
            <a:r>
              <a:rPr lang="en-US" sz="1400" b="1"/>
              <a:t>(c) Assurances</a:t>
            </a:r>
            <a:endParaRPr sz="1400" b="1"/>
          </a:p>
          <a:p>
            <a:pPr marL="0" lvl="0" indent="139700" algn="l" rtl="0">
              <a:lnSpc>
                <a:spcPct val="115000"/>
              </a:lnSpc>
              <a:spcBef>
                <a:spcPts val="200"/>
              </a:spcBef>
              <a:spcAft>
                <a:spcPts val="0"/>
              </a:spcAft>
              <a:buNone/>
            </a:pPr>
            <a:r>
              <a:rPr lang="en-US" sz="1400"/>
              <a:t>Each application submitted under subsection (a) shall include assurances that—</a:t>
            </a:r>
            <a:endParaRPr sz="1400"/>
          </a:p>
          <a:p>
            <a:pPr marL="139700" lvl="0" indent="139700" algn="l" rtl="0">
              <a:lnSpc>
                <a:spcPct val="115000"/>
              </a:lnSpc>
              <a:spcBef>
                <a:spcPts val="0"/>
              </a:spcBef>
              <a:spcAft>
                <a:spcPts val="0"/>
              </a:spcAft>
              <a:buNone/>
            </a:pPr>
            <a:r>
              <a:rPr lang="en-US" sz="1400"/>
              <a:t>(1) the local educational agency </a:t>
            </a:r>
            <a:r>
              <a:rPr lang="en-US" sz="1400" b="1">
                <a:solidFill>
                  <a:schemeClr val="accent3"/>
                </a:solidFill>
              </a:rPr>
              <a:t>will use funds received under this subpart only to supplement the funds</a:t>
            </a:r>
            <a:r>
              <a:rPr lang="en-US" sz="1400"/>
              <a:t> that, in the absence of the Federal funds made available under this subpart, such agency would make available for services described in this subsection, and </a:t>
            </a:r>
            <a:r>
              <a:rPr lang="en-US" sz="1400" b="1">
                <a:solidFill>
                  <a:schemeClr val="accent3"/>
                </a:solidFill>
              </a:rPr>
              <a:t>not to supplant such fund</a:t>
            </a:r>
            <a:r>
              <a:rPr lang="en-US" sz="1400"/>
              <a:t>s;</a:t>
            </a:r>
            <a:endParaRPr sz="1400"/>
          </a:p>
          <a:p>
            <a:pPr marL="139700" lvl="0" indent="139700" algn="l" rtl="0">
              <a:lnSpc>
                <a:spcPct val="115000"/>
              </a:lnSpc>
              <a:spcBef>
                <a:spcPts val="0"/>
              </a:spcBef>
              <a:spcAft>
                <a:spcPts val="0"/>
              </a:spcAft>
              <a:buNone/>
            </a:pPr>
            <a:r>
              <a:rPr lang="en-US" sz="1400"/>
              <a:t>(2) the local educational agency will prepare and submit to the Secretary such reports, in such form and containing such information, as the Secretary may require to—</a:t>
            </a:r>
            <a:endParaRPr sz="1400"/>
          </a:p>
          <a:p>
            <a:pPr marL="279400" lvl="0" indent="139700" algn="l" rtl="0">
              <a:lnSpc>
                <a:spcPct val="115000"/>
              </a:lnSpc>
              <a:spcBef>
                <a:spcPts val="0"/>
              </a:spcBef>
              <a:spcAft>
                <a:spcPts val="0"/>
              </a:spcAft>
              <a:buNone/>
            </a:pPr>
            <a:r>
              <a:rPr lang="en-US" sz="1400"/>
              <a:t>(A) carry out the functions of the Secretary under this subpart;</a:t>
            </a:r>
            <a:endParaRPr sz="1400"/>
          </a:p>
          <a:p>
            <a:pPr marL="279400" lvl="0" indent="139700" algn="l" rtl="0">
              <a:lnSpc>
                <a:spcPct val="115000"/>
              </a:lnSpc>
              <a:spcBef>
                <a:spcPts val="0"/>
              </a:spcBef>
              <a:spcAft>
                <a:spcPts val="0"/>
              </a:spcAft>
              <a:buNone/>
            </a:pPr>
            <a:r>
              <a:rPr lang="en-US" sz="1400"/>
              <a:t>(B) determine the extent to which activities carried out with funds provided to the local educational agency under this subpart are </a:t>
            </a:r>
            <a:r>
              <a:rPr lang="en-US" sz="1400" b="1">
                <a:solidFill>
                  <a:schemeClr val="accent2"/>
                </a:solidFill>
              </a:rPr>
              <a:t>effective in improving the educational achievement of Indian students served by such agency</a:t>
            </a:r>
            <a:r>
              <a:rPr lang="en-US" sz="1400"/>
              <a:t>, and meet program objectives and outcomes for activities under this subpart; and</a:t>
            </a:r>
            <a:endParaRPr sz="1400"/>
          </a:p>
          <a:p>
            <a:pPr marL="279400" lvl="0" indent="139700" algn="l" rtl="0">
              <a:lnSpc>
                <a:spcPct val="115000"/>
              </a:lnSpc>
              <a:spcBef>
                <a:spcPts val="0"/>
              </a:spcBef>
              <a:spcAft>
                <a:spcPts val="0"/>
              </a:spcAft>
              <a:buNone/>
            </a:pPr>
            <a:r>
              <a:rPr lang="en-US" sz="1400"/>
              <a:t>(C) determine the extent to which such activities by the local educational agency address the unique cultural, language, and educational needs of Indian students;</a:t>
            </a:r>
            <a:endParaRPr sz="1400"/>
          </a:p>
          <a:p>
            <a:pPr marL="139700" lvl="0" indent="139700" algn="l" rtl="0">
              <a:lnSpc>
                <a:spcPct val="115000"/>
              </a:lnSpc>
              <a:spcBef>
                <a:spcPts val="0"/>
              </a:spcBef>
              <a:spcAft>
                <a:spcPts val="0"/>
              </a:spcAft>
              <a:buNone/>
            </a:pPr>
            <a:r>
              <a:rPr lang="en-US" sz="1400"/>
              <a:t>(3) the program for which assistance is sought—</a:t>
            </a:r>
            <a:endParaRPr sz="1400"/>
          </a:p>
          <a:p>
            <a:pPr marL="279400" lvl="0" indent="139700" algn="l" rtl="0">
              <a:lnSpc>
                <a:spcPct val="115000"/>
              </a:lnSpc>
              <a:spcBef>
                <a:spcPts val="0"/>
              </a:spcBef>
              <a:spcAft>
                <a:spcPts val="0"/>
              </a:spcAft>
              <a:buNone/>
            </a:pPr>
            <a:r>
              <a:rPr lang="en-US" sz="1400"/>
              <a:t>(A) </a:t>
            </a:r>
            <a:r>
              <a:rPr lang="en-US" sz="1400" b="1">
                <a:solidFill>
                  <a:schemeClr val="accent1"/>
                </a:solidFill>
              </a:rPr>
              <a:t>is based on a comprehensive local assessment and prioritization of the unique educational and culturally related academic needs of the Indian students for whom the local educational agency is providing an education</a:t>
            </a:r>
            <a:r>
              <a:rPr lang="en-US" sz="1400"/>
              <a:t>;</a:t>
            </a:r>
            <a:endParaRPr sz="1400"/>
          </a:p>
          <a:p>
            <a:pPr marL="279400" lvl="0" indent="139700" algn="l" rtl="0">
              <a:lnSpc>
                <a:spcPct val="115000"/>
              </a:lnSpc>
              <a:spcBef>
                <a:spcPts val="0"/>
              </a:spcBef>
              <a:spcAft>
                <a:spcPts val="0"/>
              </a:spcAft>
              <a:buNone/>
            </a:pPr>
            <a:r>
              <a:rPr lang="en-US" sz="1400"/>
              <a:t>(B) will use the best available talents and resources, including individuals from the Indian community; and</a:t>
            </a:r>
            <a:endParaRPr sz="1400"/>
          </a:p>
          <a:p>
            <a:pPr marL="279400" lvl="0" indent="139700" algn="l" rtl="0">
              <a:lnSpc>
                <a:spcPct val="115000"/>
              </a:lnSpc>
              <a:spcBef>
                <a:spcPts val="0"/>
              </a:spcBef>
              <a:spcAft>
                <a:spcPts val="0"/>
              </a:spcAft>
              <a:buNone/>
            </a:pPr>
            <a:r>
              <a:rPr lang="en-US" sz="1400"/>
              <a:t>(C) was developed by such agency in open consultation with parents of Indian children and teachers, representatives of Indian tribes on Indian lands located within 50 miles of any school that the agency will serve if such tribes have any children in such school, Indian organizations, and, if appropriate, Indian students from secondary schools, including through public hearings held by such agency to provide to the individuals described in this subparagraph a full opportunity to understand the program and to offer recommendations regarding the program;</a:t>
            </a:r>
            <a:endParaRPr sz="2700"/>
          </a:p>
        </p:txBody>
      </p:sp>
      <p:sp>
        <p:nvSpPr>
          <p:cNvPr id="1094" name="Google Shape;1094;p139"/>
          <p:cNvSpPr txBox="1">
            <a:spLocks noGrp="1"/>
          </p:cNvSpPr>
          <p:nvPr>
            <p:ph type="sldNum" idx="12"/>
          </p:nvPr>
        </p:nvSpPr>
        <p:spPr>
          <a:xfrm>
            <a:off x="8610600" y="6139793"/>
            <a:ext cx="2891100" cy="365100"/>
          </a:xfrm>
          <a:prstGeom prst="rect">
            <a:avLst/>
          </a:prstGeom>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16</a:t>
            </a:fld>
            <a:endParaRPr/>
          </a:p>
        </p:txBody>
      </p:sp>
      <p:sp>
        <p:nvSpPr>
          <p:cNvPr id="1095" name="Google Shape;1095;p139"/>
          <p:cNvSpPr/>
          <p:nvPr/>
        </p:nvSpPr>
        <p:spPr>
          <a:xfrm>
            <a:off x="3052225" y="1897538"/>
            <a:ext cx="7863000" cy="1074000"/>
          </a:xfrm>
          <a:prstGeom prst="rect">
            <a:avLst/>
          </a:prstGeom>
          <a:solidFill>
            <a:schemeClr val="lt1"/>
          </a:solidFill>
          <a:ln w="76200"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Calibri"/>
              <a:ea typeface="Calibri"/>
              <a:cs typeface="Calibri"/>
              <a:sym typeface="Calibri"/>
            </a:endParaRPr>
          </a:p>
        </p:txBody>
      </p:sp>
      <p:sp>
        <p:nvSpPr>
          <p:cNvPr id="1096" name="Google Shape;1096;p139"/>
          <p:cNvSpPr txBox="1"/>
          <p:nvPr/>
        </p:nvSpPr>
        <p:spPr>
          <a:xfrm>
            <a:off x="3337975" y="2079650"/>
            <a:ext cx="7311600" cy="662100"/>
          </a:xfrm>
          <a:prstGeom prst="rect">
            <a:avLst/>
          </a:prstGeom>
          <a:noFill/>
          <a:ln>
            <a:noFill/>
          </a:ln>
        </p:spPr>
        <p:txBody>
          <a:bodyPr spcFirstLastPara="1" wrap="square" lIns="91425" tIns="91425" rIns="91425" bIns="91425" anchor="ctr" anchorCtr="0">
            <a:noAutofit/>
          </a:bodyPr>
          <a:lstStyle/>
          <a:p>
            <a:pPr marL="0" lvl="0" indent="0" algn="l" rtl="0">
              <a:lnSpc>
                <a:spcPct val="115000"/>
              </a:lnSpc>
              <a:spcBef>
                <a:spcPts val="0"/>
              </a:spcBef>
              <a:spcAft>
                <a:spcPts val="0"/>
              </a:spcAft>
              <a:buClr>
                <a:schemeClr val="dk1"/>
              </a:buClr>
              <a:buSzPts val="1100"/>
              <a:buFont typeface="Arial"/>
              <a:buNone/>
            </a:pPr>
            <a:r>
              <a:rPr lang="en-US" sz="2000" b="1">
                <a:solidFill>
                  <a:schemeClr val="accent3"/>
                </a:solidFill>
                <a:latin typeface="Calibri"/>
                <a:ea typeface="Calibri"/>
                <a:cs typeface="Calibri"/>
                <a:sym typeface="Calibri"/>
              </a:rPr>
              <a:t>…will use funds received under this subpart only to supplement the funds…not to supplant these funds</a:t>
            </a:r>
            <a:endParaRPr sz="3000">
              <a:solidFill>
                <a:schemeClr val="dk1"/>
              </a:solidFill>
              <a:latin typeface="Calibri"/>
              <a:ea typeface="Calibri"/>
              <a:cs typeface="Calibri"/>
              <a:sym typeface="Calibri"/>
            </a:endParaRPr>
          </a:p>
        </p:txBody>
      </p:sp>
      <p:sp>
        <p:nvSpPr>
          <p:cNvPr id="1097" name="Google Shape;1097;p139"/>
          <p:cNvSpPr/>
          <p:nvPr/>
        </p:nvSpPr>
        <p:spPr>
          <a:xfrm>
            <a:off x="3268775" y="3311625"/>
            <a:ext cx="7311600" cy="1074000"/>
          </a:xfrm>
          <a:prstGeom prst="rect">
            <a:avLst/>
          </a:prstGeom>
          <a:solidFill>
            <a:schemeClr val="lt1"/>
          </a:solidFill>
          <a:ln w="76200"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Calibri"/>
              <a:ea typeface="Calibri"/>
              <a:cs typeface="Calibri"/>
              <a:sym typeface="Calibri"/>
            </a:endParaRPr>
          </a:p>
        </p:txBody>
      </p:sp>
      <p:sp>
        <p:nvSpPr>
          <p:cNvPr id="1098" name="Google Shape;1098;p139"/>
          <p:cNvSpPr txBox="1"/>
          <p:nvPr/>
        </p:nvSpPr>
        <p:spPr>
          <a:xfrm>
            <a:off x="3495775" y="3469000"/>
            <a:ext cx="6996000" cy="6621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Clr>
                <a:schemeClr val="dk1"/>
              </a:buClr>
              <a:buSzPts val="1100"/>
              <a:buFont typeface="Arial"/>
              <a:buNone/>
            </a:pPr>
            <a:r>
              <a:rPr lang="en-US" sz="2000" b="1">
                <a:solidFill>
                  <a:schemeClr val="accent2"/>
                </a:solidFill>
                <a:latin typeface="Calibri"/>
                <a:ea typeface="Calibri"/>
                <a:cs typeface="Calibri"/>
                <a:sym typeface="Calibri"/>
              </a:rPr>
              <a:t>…effective in improving the educational achievement of Indian students served by such agency…</a:t>
            </a:r>
            <a:endParaRPr sz="3000">
              <a:solidFill>
                <a:schemeClr val="dk1"/>
              </a:solidFill>
              <a:latin typeface="Calibri"/>
              <a:ea typeface="Calibri"/>
              <a:cs typeface="Calibri"/>
              <a:sym typeface="Calibri"/>
            </a:endParaRPr>
          </a:p>
        </p:txBody>
      </p:sp>
      <p:sp>
        <p:nvSpPr>
          <p:cNvPr id="1099" name="Google Shape;1099;p139"/>
          <p:cNvSpPr/>
          <p:nvPr/>
        </p:nvSpPr>
        <p:spPr>
          <a:xfrm>
            <a:off x="2061400" y="4779525"/>
            <a:ext cx="9070500" cy="1497600"/>
          </a:xfrm>
          <a:prstGeom prst="rect">
            <a:avLst/>
          </a:prstGeom>
          <a:solidFill>
            <a:schemeClr val="lt1"/>
          </a:solidFill>
          <a:ln w="76200"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279400" lvl="0" indent="0" algn="l" rtl="0">
              <a:lnSpc>
                <a:spcPct val="115000"/>
              </a:lnSpc>
              <a:spcBef>
                <a:spcPts val="0"/>
              </a:spcBef>
              <a:spcAft>
                <a:spcPts val="0"/>
              </a:spcAft>
              <a:buClr>
                <a:schemeClr val="dk1"/>
              </a:buClr>
              <a:buSzPts val="1100"/>
              <a:buFont typeface="Arial"/>
              <a:buNone/>
            </a:pPr>
            <a:r>
              <a:rPr lang="en-US" sz="2000" b="1">
                <a:solidFill>
                  <a:schemeClr val="accent1"/>
                </a:solidFill>
                <a:latin typeface="Calibri"/>
                <a:ea typeface="Calibri"/>
                <a:cs typeface="Calibri"/>
                <a:sym typeface="Calibri"/>
              </a:rPr>
              <a:t>…is based on a comprehensive local assessment and prioritization of the unique educational and culturally related academic needs of the Indian students for whom the local educational agency is providing an education…</a:t>
            </a:r>
            <a:endParaRPr sz="2000">
              <a:latin typeface="Calibri"/>
              <a:ea typeface="Calibri"/>
              <a:cs typeface="Calibri"/>
              <a:sym typeface="Calibri"/>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95"/>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096"/>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xit" presetSubtype="0" fill="hold" nodeType="clickEffect">
                                  <p:stCondLst>
                                    <p:cond delay="0"/>
                                  </p:stCondLst>
                                  <p:childTnLst>
                                    <p:set>
                                      <p:cBhvr>
                                        <p:cTn id="12" dur="1" fill="hold">
                                          <p:stCondLst>
                                            <p:cond delay="0"/>
                                          </p:stCondLst>
                                        </p:cTn>
                                        <p:tgtEl>
                                          <p:spTgt spid="1095"/>
                                        </p:tgtEl>
                                        <p:attrNameLst>
                                          <p:attrName>style.visibility</p:attrName>
                                        </p:attrNameLst>
                                      </p:cBhvr>
                                      <p:to>
                                        <p:strVal val="hidden"/>
                                      </p:to>
                                    </p:set>
                                  </p:childTnLst>
                                </p:cTn>
                              </p:par>
                              <p:par>
                                <p:cTn id="13" presetID="1" presetClass="exit" presetSubtype="0" fill="hold" nodeType="withEffect">
                                  <p:stCondLst>
                                    <p:cond delay="0"/>
                                  </p:stCondLst>
                                  <p:childTnLst>
                                    <p:set>
                                      <p:cBhvr>
                                        <p:cTn id="14" dur="1" fill="hold">
                                          <p:stCondLst>
                                            <p:cond delay="0"/>
                                          </p:stCondLst>
                                        </p:cTn>
                                        <p:tgtEl>
                                          <p:spTgt spid="1096"/>
                                        </p:tgtEl>
                                        <p:attrNameLst>
                                          <p:attrName>style.visibility</p:attrName>
                                        </p:attrNameLst>
                                      </p:cBhvr>
                                      <p:to>
                                        <p:strVal val="hidden"/>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097"/>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098"/>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xit" presetSubtype="0" fill="hold" nodeType="clickEffect">
                                  <p:stCondLst>
                                    <p:cond delay="0"/>
                                  </p:stCondLst>
                                  <p:childTnLst>
                                    <p:set>
                                      <p:cBhvr>
                                        <p:cTn id="24" dur="1" fill="hold">
                                          <p:stCondLst>
                                            <p:cond delay="0"/>
                                          </p:stCondLst>
                                        </p:cTn>
                                        <p:tgtEl>
                                          <p:spTgt spid="1097"/>
                                        </p:tgtEl>
                                        <p:attrNameLst>
                                          <p:attrName>style.visibility</p:attrName>
                                        </p:attrNameLst>
                                      </p:cBhvr>
                                      <p:to>
                                        <p:strVal val="hidden"/>
                                      </p:to>
                                    </p:set>
                                  </p:childTnLst>
                                </p:cTn>
                              </p:par>
                              <p:par>
                                <p:cTn id="25" presetID="1" presetClass="exit" presetSubtype="0" fill="hold" nodeType="withEffect">
                                  <p:stCondLst>
                                    <p:cond delay="0"/>
                                  </p:stCondLst>
                                  <p:childTnLst>
                                    <p:set>
                                      <p:cBhvr>
                                        <p:cTn id="26" dur="1" fill="hold">
                                          <p:stCondLst>
                                            <p:cond delay="0"/>
                                          </p:stCondLst>
                                        </p:cTn>
                                        <p:tgtEl>
                                          <p:spTgt spid="1098"/>
                                        </p:tgtEl>
                                        <p:attrNameLst>
                                          <p:attrName>style.visibility</p:attrName>
                                        </p:attrNameLst>
                                      </p:cBhvr>
                                      <p:to>
                                        <p:strVal val="hidden"/>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1099"/>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xit" presetSubtype="0" fill="hold" nodeType="clickEffect">
                                  <p:stCondLst>
                                    <p:cond delay="0"/>
                                  </p:stCondLst>
                                  <p:childTnLst>
                                    <p:set>
                                      <p:cBhvr>
                                        <p:cTn id="34" dur="1" fill="hold">
                                          <p:stCondLst>
                                            <p:cond delay="0"/>
                                          </p:stCondLst>
                                        </p:cTn>
                                        <p:tgtEl>
                                          <p:spTgt spid="1099"/>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104"/>
        <p:cNvGrpSpPr/>
        <p:nvPr/>
      </p:nvGrpSpPr>
      <p:grpSpPr>
        <a:xfrm>
          <a:off x="0" y="0"/>
          <a:ext cx="0" cy="0"/>
          <a:chOff x="0" y="0"/>
          <a:chExt cx="0" cy="0"/>
        </a:xfrm>
      </p:grpSpPr>
      <p:sp>
        <p:nvSpPr>
          <p:cNvPr id="1105" name="Google Shape;1105;p140"/>
          <p:cNvSpPr txBox="1">
            <a:spLocks noGrp="1"/>
          </p:cNvSpPr>
          <p:nvPr>
            <p:ph type="title"/>
          </p:nvPr>
        </p:nvSpPr>
        <p:spPr>
          <a:xfrm>
            <a:off x="703801" y="369200"/>
            <a:ext cx="10784400" cy="1026900"/>
          </a:xfrm>
          <a:prstGeom prst="rect">
            <a:avLst/>
          </a:prstGeom>
        </p:spPr>
        <p:txBody>
          <a:bodyPr spcFirstLastPara="1" wrap="square" lIns="91425" tIns="45700" rIns="91425" bIns="45700" anchor="b" anchorCtr="0">
            <a:normAutofit/>
          </a:bodyPr>
          <a:lstStyle/>
          <a:p>
            <a:pPr marL="0" lvl="0" indent="0" algn="l" rtl="0">
              <a:spcBef>
                <a:spcPts val="0"/>
              </a:spcBef>
              <a:spcAft>
                <a:spcPts val="0"/>
              </a:spcAft>
              <a:buNone/>
            </a:pPr>
            <a:r>
              <a:rPr lang="en-US"/>
              <a:t>Ensuring the Voices of Tribes, Students, and Families are Heard</a:t>
            </a:r>
            <a:endParaRPr/>
          </a:p>
        </p:txBody>
      </p:sp>
      <p:sp>
        <p:nvSpPr>
          <p:cNvPr id="1106" name="Google Shape;1106;p140"/>
          <p:cNvSpPr txBox="1">
            <a:spLocks noGrp="1"/>
          </p:cNvSpPr>
          <p:nvPr>
            <p:ph type="body" idx="1"/>
          </p:nvPr>
        </p:nvSpPr>
        <p:spPr>
          <a:xfrm>
            <a:off x="717176" y="1651813"/>
            <a:ext cx="5280300" cy="824100"/>
          </a:xfrm>
          <a:prstGeom prst="rect">
            <a:avLst/>
          </a:prstGeom>
        </p:spPr>
        <p:txBody>
          <a:bodyPr spcFirstLastPara="1" wrap="square" lIns="91425" tIns="45700" rIns="91425" bIns="45700" anchor="t" anchorCtr="0">
            <a:normAutofit/>
          </a:bodyPr>
          <a:lstStyle/>
          <a:p>
            <a:pPr marL="0" lvl="0" indent="0" algn="l" rtl="0">
              <a:spcBef>
                <a:spcPts val="1100"/>
              </a:spcBef>
              <a:spcAft>
                <a:spcPts val="0"/>
              </a:spcAft>
              <a:buNone/>
            </a:pPr>
            <a:r>
              <a:rPr lang="en-US" sz="2500" b="1">
                <a:solidFill>
                  <a:schemeClr val="accent2"/>
                </a:solidFill>
              </a:rPr>
              <a:t>Awardees $40K or More</a:t>
            </a:r>
            <a:endParaRPr sz="2500" b="1">
              <a:solidFill>
                <a:schemeClr val="accent2"/>
              </a:solidFill>
            </a:endParaRPr>
          </a:p>
        </p:txBody>
      </p:sp>
      <p:sp>
        <p:nvSpPr>
          <p:cNvPr id="1107" name="Google Shape;1107;p140"/>
          <p:cNvSpPr txBox="1">
            <a:spLocks noGrp="1"/>
          </p:cNvSpPr>
          <p:nvPr>
            <p:ph type="sldNum" idx="12"/>
          </p:nvPr>
        </p:nvSpPr>
        <p:spPr>
          <a:xfrm>
            <a:off x="8610600" y="6139793"/>
            <a:ext cx="2891100" cy="365100"/>
          </a:xfrm>
          <a:prstGeom prst="rect">
            <a:avLst/>
          </a:prstGeom>
        </p:spPr>
        <p:txBody>
          <a:bodyPr spcFirstLastPara="1" wrap="square" lIns="91425" tIns="45700" rIns="91425" bIns="45700" anchor="ctr" anchorCtr="0">
            <a:noAutofit/>
          </a:bodyPr>
          <a:lstStyle/>
          <a:p>
            <a:pPr marL="0" lvl="0" indent="0" algn="r" rtl="0">
              <a:spcBef>
                <a:spcPts val="0"/>
              </a:spcBef>
              <a:spcAft>
                <a:spcPts val="0"/>
              </a:spcAft>
              <a:buClr>
                <a:srgbClr val="000000"/>
              </a:buClr>
              <a:buFont typeface="Arial"/>
              <a:buNone/>
            </a:pPr>
            <a:fld id="{00000000-1234-1234-1234-123412341234}" type="slidenum">
              <a:rPr lang="en-US"/>
              <a:t>17</a:t>
            </a:fld>
            <a:endParaRPr/>
          </a:p>
        </p:txBody>
      </p:sp>
      <p:sp>
        <p:nvSpPr>
          <p:cNvPr id="1108" name="Google Shape;1108;p140"/>
          <p:cNvSpPr txBox="1">
            <a:spLocks noGrp="1"/>
          </p:cNvSpPr>
          <p:nvPr>
            <p:ph type="body" idx="2"/>
          </p:nvPr>
        </p:nvSpPr>
        <p:spPr>
          <a:xfrm>
            <a:off x="717176" y="2175025"/>
            <a:ext cx="5280300" cy="3434400"/>
          </a:xfrm>
          <a:prstGeom prst="rect">
            <a:avLst/>
          </a:prstGeom>
        </p:spPr>
        <p:txBody>
          <a:bodyPr spcFirstLastPara="1" wrap="square" lIns="91425" tIns="45700" rIns="91425" bIns="45700" anchor="t" anchorCtr="0">
            <a:normAutofit/>
          </a:bodyPr>
          <a:lstStyle/>
          <a:p>
            <a:pPr marL="0" lvl="0" indent="0" algn="l" rtl="0">
              <a:spcBef>
                <a:spcPts val="1100"/>
              </a:spcBef>
              <a:spcAft>
                <a:spcPts val="0"/>
              </a:spcAft>
              <a:buNone/>
            </a:pPr>
            <a:r>
              <a:rPr lang="en-US"/>
              <a:t>As a state requirement, all affected school districts (those receiving $40K or more for their award, including those districts who are part of a consortium receiving $40K or more) must engage in Tribal Consultation with all local tribes prior to submitting their Integrated Guidance Plan.</a:t>
            </a:r>
            <a:endParaRPr/>
          </a:p>
        </p:txBody>
      </p:sp>
      <p:sp>
        <p:nvSpPr>
          <p:cNvPr id="1109" name="Google Shape;1109;p140"/>
          <p:cNvSpPr txBox="1">
            <a:spLocks noGrp="1"/>
          </p:cNvSpPr>
          <p:nvPr>
            <p:ph type="body" idx="3"/>
          </p:nvPr>
        </p:nvSpPr>
        <p:spPr>
          <a:xfrm>
            <a:off x="6172200" y="1651813"/>
            <a:ext cx="5329500" cy="824100"/>
          </a:xfrm>
          <a:prstGeom prst="rect">
            <a:avLst/>
          </a:prstGeom>
        </p:spPr>
        <p:txBody>
          <a:bodyPr spcFirstLastPara="1" wrap="square" lIns="91425" tIns="45700" rIns="91425" bIns="45700" anchor="t" anchorCtr="0">
            <a:normAutofit/>
          </a:bodyPr>
          <a:lstStyle/>
          <a:p>
            <a:pPr marL="0" lvl="0" indent="0" algn="l" rtl="0">
              <a:spcBef>
                <a:spcPts val="1100"/>
              </a:spcBef>
              <a:spcAft>
                <a:spcPts val="0"/>
              </a:spcAft>
              <a:buNone/>
            </a:pPr>
            <a:r>
              <a:rPr lang="en-US" sz="2500" b="1" u="sng">
                <a:solidFill>
                  <a:schemeClr val="accent3"/>
                </a:solidFill>
              </a:rPr>
              <a:t>All</a:t>
            </a:r>
            <a:r>
              <a:rPr lang="en-US" sz="2500" b="1">
                <a:solidFill>
                  <a:schemeClr val="accent3"/>
                </a:solidFill>
              </a:rPr>
              <a:t> LEA and LEA-C Title VI Awardees </a:t>
            </a:r>
            <a:endParaRPr sz="2500" b="1">
              <a:solidFill>
                <a:schemeClr val="accent3"/>
              </a:solidFill>
            </a:endParaRPr>
          </a:p>
        </p:txBody>
      </p:sp>
      <p:sp>
        <p:nvSpPr>
          <p:cNvPr id="1110" name="Google Shape;1110;p140"/>
          <p:cNvSpPr txBox="1">
            <a:spLocks noGrp="1"/>
          </p:cNvSpPr>
          <p:nvPr>
            <p:ph type="body" idx="4"/>
          </p:nvPr>
        </p:nvSpPr>
        <p:spPr>
          <a:xfrm>
            <a:off x="6172200" y="2175025"/>
            <a:ext cx="5329500" cy="3274500"/>
          </a:xfrm>
          <a:prstGeom prst="rect">
            <a:avLst/>
          </a:prstGeom>
        </p:spPr>
        <p:txBody>
          <a:bodyPr spcFirstLastPara="1" wrap="square" lIns="91425" tIns="45700" rIns="91425" bIns="45700" anchor="t" anchorCtr="0">
            <a:noAutofit/>
          </a:bodyPr>
          <a:lstStyle/>
          <a:p>
            <a:pPr marL="0" lvl="0" indent="0" algn="l" rtl="0">
              <a:lnSpc>
                <a:spcPct val="70000"/>
              </a:lnSpc>
              <a:spcBef>
                <a:spcPts val="1100"/>
              </a:spcBef>
              <a:spcAft>
                <a:spcPts val="0"/>
              </a:spcAft>
              <a:buNone/>
            </a:pPr>
            <a:r>
              <a:rPr lang="en-US"/>
              <a:t>Any </a:t>
            </a:r>
            <a:r>
              <a:rPr lang="en-US" u="sng"/>
              <a:t>district</a:t>
            </a:r>
            <a:r>
              <a:rPr lang="en-US"/>
              <a:t> who receives a Title VI Indian Education Formula grant or any district who is a part of a consortium who receives the grant, should consider engaging in the Needs Assessment process with </a:t>
            </a:r>
            <a:endParaRPr/>
          </a:p>
          <a:p>
            <a:pPr marL="457200" lvl="0" indent="-349250" algn="l" rtl="0">
              <a:lnSpc>
                <a:spcPct val="70000"/>
              </a:lnSpc>
              <a:spcBef>
                <a:spcPts val="1100"/>
              </a:spcBef>
              <a:spcAft>
                <a:spcPts val="0"/>
              </a:spcAft>
              <a:buSzPts val="1900"/>
              <a:buChar char="•"/>
            </a:pPr>
            <a:r>
              <a:rPr lang="en-US"/>
              <a:t>the Indian Parent Committee </a:t>
            </a:r>
            <a:endParaRPr/>
          </a:p>
          <a:p>
            <a:pPr marL="457200" lvl="0" indent="-349250" algn="l" rtl="0">
              <a:lnSpc>
                <a:spcPct val="70000"/>
              </a:lnSpc>
              <a:spcBef>
                <a:spcPts val="0"/>
              </a:spcBef>
              <a:spcAft>
                <a:spcPts val="0"/>
              </a:spcAft>
              <a:buSzPts val="1900"/>
              <a:buChar char="•"/>
            </a:pPr>
            <a:r>
              <a:rPr lang="en-US"/>
              <a:t>and/or  with tribal students served by Title VI Indian Education</a:t>
            </a:r>
            <a:endParaRPr/>
          </a:p>
          <a:p>
            <a:pPr marL="0" lvl="0" indent="0" algn="l" rtl="0">
              <a:lnSpc>
                <a:spcPct val="70000"/>
              </a:lnSpc>
              <a:spcBef>
                <a:spcPts val="1100"/>
              </a:spcBef>
              <a:spcAft>
                <a:spcPts val="0"/>
              </a:spcAft>
              <a:buNone/>
            </a:pPr>
            <a:r>
              <a:rPr lang="en-US"/>
              <a:t>in order to listen intently with this high priority focal group in the district.</a:t>
            </a:r>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06"/>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108"/>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109"/>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1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1115"/>
        <p:cNvGrpSpPr/>
        <p:nvPr/>
      </p:nvGrpSpPr>
      <p:grpSpPr>
        <a:xfrm>
          <a:off x="0" y="0"/>
          <a:ext cx="0" cy="0"/>
          <a:chOff x="0" y="0"/>
          <a:chExt cx="0" cy="0"/>
        </a:xfrm>
      </p:grpSpPr>
      <p:sp>
        <p:nvSpPr>
          <p:cNvPr id="1116" name="Google Shape;1116;p141"/>
          <p:cNvSpPr txBox="1">
            <a:spLocks noGrp="1"/>
          </p:cNvSpPr>
          <p:nvPr>
            <p:ph type="title"/>
          </p:nvPr>
        </p:nvSpPr>
        <p:spPr>
          <a:xfrm>
            <a:off x="703801" y="369200"/>
            <a:ext cx="10784400" cy="1026900"/>
          </a:xfrm>
          <a:prstGeom prst="rect">
            <a:avLst/>
          </a:prstGeom>
        </p:spPr>
        <p:txBody>
          <a:bodyPr spcFirstLastPara="1" wrap="square" lIns="91425" tIns="45700" rIns="91425" bIns="45700" anchor="b" anchorCtr="0">
            <a:normAutofit/>
          </a:bodyPr>
          <a:lstStyle/>
          <a:p>
            <a:pPr marL="0" lvl="0" indent="0" algn="l" rtl="0">
              <a:spcBef>
                <a:spcPts val="0"/>
              </a:spcBef>
              <a:spcAft>
                <a:spcPts val="0"/>
              </a:spcAft>
              <a:buNone/>
            </a:pPr>
            <a:r>
              <a:rPr lang="en-US"/>
              <a:t>Ensuring the Voices of Tribes, Students, and Families are Heard</a:t>
            </a:r>
            <a:endParaRPr/>
          </a:p>
        </p:txBody>
      </p:sp>
      <p:sp>
        <p:nvSpPr>
          <p:cNvPr id="1117" name="Google Shape;1117;p141"/>
          <p:cNvSpPr txBox="1">
            <a:spLocks noGrp="1"/>
          </p:cNvSpPr>
          <p:nvPr>
            <p:ph type="sldNum" idx="12"/>
          </p:nvPr>
        </p:nvSpPr>
        <p:spPr>
          <a:xfrm>
            <a:off x="8610600" y="6139793"/>
            <a:ext cx="2891100" cy="365100"/>
          </a:xfrm>
          <a:prstGeom prst="rect">
            <a:avLst/>
          </a:prstGeom>
        </p:spPr>
        <p:txBody>
          <a:bodyPr spcFirstLastPara="1" wrap="square" lIns="91425" tIns="45700" rIns="91425" bIns="45700" anchor="ctr" anchorCtr="0">
            <a:noAutofit/>
          </a:bodyPr>
          <a:lstStyle/>
          <a:p>
            <a:pPr marL="0" lvl="0" indent="0" algn="r" rtl="0">
              <a:spcBef>
                <a:spcPts val="0"/>
              </a:spcBef>
              <a:spcAft>
                <a:spcPts val="0"/>
              </a:spcAft>
              <a:buClr>
                <a:srgbClr val="000000"/>
              </a:buClr>
              <a:buFont typeface="Arial"/>
              <a:buNone/>
            </a:pPr>
            <a:fld id="{00000000-1234-1234-1234-123412341234}" type="slidenum">
              <a:rPr lang="en-US"/>
              <a:t>18</a:t>
            </a:fld>
            <a:endParaRPr/>
          </a:p>
        </p:txBody>
      </p:sp>
      <p:sp>
        <p:nvSpPr>
          <p:cNvPr id="1118" name="Google Shape;1118;p141"/>
          <p:cNvSpPr txBox="1"/>
          <p:nvPr/>
        </p:nvSpPr>
        <p:spPr>
          <a:xfrm>
            <a:off x="979150" y="2042625"/>
            <a:ext cx="10407900" cy="3938400"/>
          </a:xfrm>
          <a:prstGeom prst="rect">
            <a:avLst/>
          </a:prstGeom>
          <a:solidFill>
            <a:srgbClr val="E7F5F3"/>
          </a:solidFill>
          <a:ln w="19050" cap="flat" cmpd="sng">
            <a:solidFill>
              <a:srgbClr val="000000"/>
            </a:solidFill>
            <a:prstDash val="solid"/>
            <a:round/>
            <a:headEnd type="none" w="sm" len="sm"/>
            <a:tailEnd type="none" w="sm" len="sm"/>
          </a:ln>
        </p:spPr>
        <p:txBody>
          <a:bodyPr spcFirstLastPara="1" wrap="square" lIns="91425" tIns="91425" rIns="91425" bIns="91425" anchor="t" anchorCtr="0">
            <a:noAutofit/>
          </a:bodyPr>
          <a:lstStyle/>
          <a:p>
            <a:pPr marL="0" lvl="0" indent="0" algn="l" rtl="0">
              <a:spcBef>
                <a:spcPts val="0"/>
              </a:spcBef>
              <a:spcAft>
                <a:spcPts val="0"/>
              </a:spcAft>
              <a:buNone/>
            </a:pPr>
            <a:r>
              <a:rPr lang="en-US" sz="2600" b="1">
                <a:solidFill>
                  <a:schemeClr val="accent5"/>
                </a:solidFill>
                <a:latin typeface="Calibri"/>
                <a:ea typeface="Calibri"/>
                <a:cs typeface="Calibri"/>
                <a:sym typeface="Calibri"/>
              </a:rPr>
              <a:t>Reflection</a:t>
            </a:r>
            <a:r>
              <a:rPr lang="en-US" sz="2600">
                <a:solidFill>
                  <a:schemeClr val="dk1"/>
                </a:solidFill>
                <a:latin typeface="Calibri"/>
                <a:ea typeface="Calibri"/>
                <a:cs typeface="Calibri"/>
                <a:sym typeface="Calibri"/>
              </a:rPr>
              <a:t> - </a:t>
            </a:r>
            <a:endParaRPr sz="2600">
              <a:solidFill>
                <a:schemeClr val="dk1"/>
              </a:solidFill>
              <a:latin typeface="Calibri"/>
              <a:ea typeface="Calibri"/>
              <a:cs typeface="Calibri"/>
              <a:sym typeface="Calibri"/>
            </a:endParaRPr>
          </a:p>
          <a:p>
            <a:pPr marL="457200" lvl="0" indent="-393700" algn="l" rtl="0">
              <a:spcBef>
                <a:spcPts val="0"/>
              </a:spcBef>
              <a:spcAft>
                <a:spcPts val="0"/>
              </a:spcAft>
              <a:buClr>
                <a:schemeClr val="dk1"/>
              </a:buClr>
              <a:buSzPts val="2600"/>
              <a:buFont typeface="Calibri"/>
              <a:buChar char="●"/>
            </a:pPr>
            <a:r>
              <a:rPr lang="en-US" sz="2600">
                <a:solidFill>
                  <a:schemeClr val="dk1"/>
                </a:solidFill>
                <a:latin typeface="Calibri"/>
                <a:ea typeface="Calibri"/>
                <a:cs typeface="Calibri"/>
                <a:sym typeface="Calibri"/>
              </a:rPr>
              <a:t>In what ways does your school district include Title VI families and students intentionally in their Integrated Guidance planning? </a:t>
            </a:r>
            <a:r>
              <a:rPr lang="en-US" sz="2600" u="sng">
                <a:solidFill>
                  <a:schemeClr val="dk1"/>
                </a:solidFill>
                <a:latin typeface="Calibri"/>
                <a:ea typeface="Calibri"/>
                <a:cs typeface="Calibri"/>
                <a:sym typeface="Calibri"/>
              </a:rPr>
              <a:t>OR</a:t>
            </a:r>
            <a:endParaRPr sz="2600" u="sng">
              <a:solidFill>
                <a:schemeClr val="dk1"/>
              </a:solidFill>
              <a:latin typeface="Calibri"/>
              <a:ea typeface="Calibri"/>
              <a:cs typeface="Calibri"/>
              <a:sym typeface="Calibri"/>
            </a:endParaRPr>
          </a:p>
          <a:p>
            <a:pPr marL="457200" lvl="0" indent="-393700" algn="l" rtl="0">
              <a:spcBef>
                <a:spcPts val="0"/>
              </a:spcBef>
              <a:spcAft>
                <a:spcPts val="0"/>
              </a:spcAft>
              <a:buClr>
                <a:schemeClr val="dk1"/>
              </a:buClr>
              <a:buSzPts val="2600"/>
              <a:buFont typeface="Calibri"/>
              <a:buChar char="●"/>
            </a:pPr>
            <a:r>
              <a:rPr lang="en-US" sz="2600">
                <a:solidFill>
                  <a:schemeClr val="dk1"/>
                </a:solidFill>
                <a:latin typeface="Calibri"/>
                <a:ea typeface="Calibri"/>
                <a:cs typeface="Calibri"/>
                <a:sym typeface="Calibri"/>
              </a:rPr>
              <a:t>What are ways you can advocate for Title VI families and students to be intentionally included in creating this plan given your District’s context and your leadership style? </a:t>
            </a:r>
            <a:endParaRPr sz="2600">
              <a:solidFill>
                <a:schemeClr val="dk1"/>
              </a:solidFill>
              <a:latin typeface="Calibri"/>
              <a:ea typeface="Calibri"/>
              <a:cs typeface="Calibri"/>
              <a:sym typeface="Calibri"/>
            </a:endParaRPr>
          </a:p>
          <a:p>
            <a:pPr marL="457200" lvl="0" indent="-393700" algn="l" rtl="0">
              <a:spcBef>
                <a:spcPts val="0"/>
              </a:spcBef>
              <a:spcAft>
                <a:spcPts val="0"/>
              </a:spcAft>
              <a:buClr>
                <a:schemeClr val="dk1"/>
              </a:buClr>
              <a:buSzPts val="2600"/>
              <a:buFont typeface="Calibri"/>
              <a:buChar char="●"/>
            </a:pPr>
            <a:r>
              <a:rPr lang="en-US" sz="2600">
                <a:solidFill>
                  <a:schemeClr val="dk1"/>
                </a:solidFill>
                <a:latin typeface="Calibri"/>
                <a:ea typeface="Calibri"/>
                <a:cs typeface="Calibri"/>
                <a:sym typeface="Calibri"/>
              </a:rPr>
              <a:t>What additional training will your families and students need to prepare for these conversations to help inform a district’s Integrated Guidance application? (</a:t>
            </a:r>
            <a:r>
              <a:rPr lang="en-US" sz="2600" u="sng">
                <a:solidFill>
                  <a:schemeClr val="hlink"/>
                </a:solidFill>
                <a:latin typeface="Calibri"/>
                <a:ea typeface="Calibri"/>
                <a:cs typeface="Calibri"/>
                <a:sym typeface="Calibri"/>
                <a:hlinkClick r:id="rId3"/>
              </a:rPr>
              <a:t>Resource: Appendix G and Appendix H, pages 122-136</a:t>
            </a:r>
            <a:r>
              <a:rPr lang="en-US" sz="2600">
                <a:solidFill>
                  <a:schemeClr val="dk1"/>
                </a:solidFill>
                <a:latin typeface="Calibri"/>
                <a:ea typeface="Calibri"/>
                <a:cs typeface="Calibri"/>
                <a:sym typeface="Calibri"/>
              </a:rPr>
              <a:t>)</a:t>
            </a:r>
            <a:endParaRPr sz="2600">
              <a:solidFill>
                <a:schemeClr val="dk1"/>
              </a:solidFill>
              <a:latin typeface="Calibri"/>
              <a:ea typeface="Calibri"/>
              <a:cs typeface="Calibri"/>
              <a:sym typeface="Calibri"/>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1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1122"/>
        <p:cNvGrpSpPr/>
        <p:nvPr/>
      </p:nvGrpSpPr>
      <p:grpSpPr>
        <a:xfrm>
          <a:off x="0" y="0"/>
          <a:ext cx="0" cy="0"/>
          <a:chOff x="0" y="0"/>
          <a:chExt cx="0" cy="0"/>
        </a:xfrm>
      </p:grpSpPr>
      <p:sp>
        <p:nvSpPr>
          <p:cNvPr id="1123" name="Google Shape;1123;p142"/>
          <p:cNvSpPr txBox="1">
            <a:spLocks noGrp="1"/>
          </p:cNvSpPr>
          <p:nvPr>
            <p:ph type="ctrTitle"/>
          </p:nvPr>
        </p:nvSpPr>
        <p:spPr>
          <a:xfrm>
            <a:off x="717175" y="1499125"/>
            <a:ext cx="10560600" cy="2387700"/>
          </a:xfrm>
          <a:prstGeom prst="rect">
            <a:avLst/>
          </a:prstGeom>
          <a:noFill/>
          <a:ln>
            <a:noFill/>
          </a:ln>
        </p:spPr>
        <p:txBody>
          <a:bodyPr spcFirstLastPara="1" wrap="square" lIns="91425" tIns="45700" rIns="91425" bIns="45700" anchor="b" anchorCtr="0">
            <a:noAutofit/>
          </a:bodyPr>
          <a:lstStyle/>
          <a:p>
            <a:pPr marL="0" lvl="0" indent="0" algn="ctr" rtl="0">
              <a:lnSpc>
                <a:spcPct val="90000"/>
              </a:lnSpc>
              <a:spcBef>
                <a:spcPts val="0"/>
              </a:spcBef>
              <a:spcAft>
                <a:spcPts val="0"/>
              </a:spcAft>
              <a:buClr>
                <a:schemeClr val="accent3"/>
              </a:buClr>
              <a:buSzPts val="12000"/>
              <a:buFont typeface="Calibri"/>
              <a:buNone/>
            </a:pPr>
            <a:r>
              <a:rPr lang="en-US" sz="7200"/>
              <a:t>The Elusive Native Student Count</a:t>
            </a:r>
            <a:endParaRPr sz="7200"/>
          </a:p>
        </p:txBody>
      </p:sp>
      <p:sp>
        <p:nvSpPr>
          <p:cNvPr id="1124" name="Google Shape;1124;p142"/>
          <p:cNvSpPr txBox="1">
            <a:spLocks noGrp="1"/>
          </p:cNvSpPr>
          <p:nvPr>
            <p:ph type="ftr" idx="11"/>
          </p:nvPr>
        </p:nvSpPr>
        <p:spPr>
          <a:xfrm>
            <a:off x="717176" y="6139793"/>
            <a:ext cx="2864100" cy="365100"/>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None/>
            </a:pPr>
            <a:r>
              <a:rPr lang="en-US"/>
              <a:t>Oregon Department of Education</a:t>
            </a:r>
            <a:endParaRPr/>
          </a:p>
        </p:txBody>
      </p:sp>
      <p:sp>
        <p:nvSpPr>
          <p:cNvPr id="1125" name="Google Shape;1125;p142"/>
          <p:cNvSpPr txBox="1">
            <a:spLocks noGrp="1"/>
          </p:cNvSpPr>
          <p:nvPr>
            <p:ph type="sldNum" idx="12"/>
          </p:nvPr>
        </p:nvSpPr>
        <p:spPr>
          <a:xfrm>
            <a:off x="8610600" y="6139793"/>
            <a:ext cx="2891100" cy="365100"/>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19</a:t>
            </a:fld>
            <a:endParaRPr/>
          </a:p>
        </p:txBody>
      </p:sp>
      <p:sp>
        <p:nvSpPr>
          <p:cNvPr id="1126" name="Google Shape;1126;p142"/>
          <p:cNvSpPr txBox="1">
            <a:spLocks noGrp="1"/>
          </p:cNvSpPr>
          <p:nvPr>
            <p:ph type="subTitle" idx="1"/>
          </p:nvPr>
        </p:nvSpPr>
        <p:spPr>
          <a:xfrm>
            <a:off x="1524000" y="4248584"/>
            <a:ext cx="9144000" cy="880500"/>
          </a:xfrm>
          <a:prstGeom prst="rect">
            <a:avLst/>
          </a:prstGeom>
          <a:noFill/>
          <a:ln>
            <a:noFill/>
          </a:ln>
        </p:spPr>
        <p:txBody>
          <a:bodyPr spcFirstLastPara="1" wrap="square" lIns="91425" tIns="45700" rIns="91425" bIns="45700" anchor="t" anchorCtr="0">
            <a:normAutofit/>
          </a:bodyPr>
          <a:lstStyle/>
          <a:p>
            <a:pPr marL="0" lvl="0" indent="0" algn="ctr" rtl="0">
              <a:lnSpc>
                <a:spcPct val="100000"/>
              </a:lnSpc>
              <a:spcBef>
                <a:spcPts val="0"/>
              </a:spcBef>
              <a:spcAft>
                <a:spcPts val="0"/>
              </a:spcAft>
              <a:buClr>
                <a:schemeClr val="dk1"/>
              </a:buClr>
              <a:buSzPts val="1100"/>
              <a:buFont typeface="Arial"/>
              <a:buNone/>
            </a:pPr>
            <a:r>
              <a:rPr lang="en-US" sz="3300"/>
              <a:t>AI/AN, AI/AN+, Tribally Affiliated, and More</a:t>
            </a:r>
            <a:endParaRPr sz="370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918"/>
        <p:cNvGrpSpPr/>
        <p:nvPr/>
      </p:nvGrpSpPr>
      <p:grpSpPr>
        <a:xfrm>
          <a:off x="0" y="0"/>
          <a:ext cx="0" cy="0"/>
          <a:chOff x="0" y="0"/>
          <a:chExt cx="0" cy="0"/>
        </a:xfrm>
      </p:grpSpPr>
      <p:sp>
        <p:nvSpPr>
          <p:cNvPr id="919" name="Google Shape;919;p125"/>
          <p:cNvSpPr txBox="1">
            <a:spLocks noGrp="1"/>
          </p:cNvSpPr>
          <p:nvPr>
            <p:ph type="body" idx="1"/>
          </p:nvPr>
        </p:nvSpPr>
        <p:spPr>
          <a:xfrm>
            <a:off x="5440100" y="847573"/>
            <a:ext cx="6172500" cy="2096400"/>
          </a:xfrm>
          <a:prstGeom prst="rect">
            <a:avLst/>
          </a:prstGeom>
        </p:spPr>
        <p:txBody>
          <a:bodyPr spcFirstLastPara="1" wrap="square" lIns="91425" tIns="45700" rIns="91425" bIns="45700" anchor="t" anchorCtr="0">
            <a:noAutofit/>
          </a:bodyPr>
          <a:lstStyle/>
          <a:p>
            <a:pPr marL="0" lvl="0" indent="0" algn="l" rtl="0">
              <a:spcBef>
                <a:spcPts val="1100"/>
              </a:spcBef>
              <a:spcAft>
                <a:spcPts val="0"/>
              </a:spcAft>
              <a:buNone/>
            </a:pPr>
            <a:r>
              <a:rPr lang="en-US" sz="2500" b="1"/>
              <a:t>Oregon Office of Indian Education Title VI Lead -</a:t>
            </a:r>
            <a:endParaRPr sz="2500" b="1"/>
          </a:p>
          <a:p>
            <a:pPr marL="0" lvl="0" indent="0" algn="l" rtl="0">
              <a:spcBef>
                <a:spcPts val="1100"/>
              </a:spcBef>
              <a:spcAft>
                <a:spcPts val="0"/>
              </a:spcAft>
              <a:buNone/>
            </a:pPr>
            <a:r>
              <a:rPr lang="en-US" sz="2300"/>
              <a:t>Stacy Parrish, Education Program Specialist II, Proud Member of the Klamath Tribes (Yahooskin Paiute)</a:t>
            </a:r>
            <a:endParaRPr sz="2300"/>
          </a:p>
        </p:txBody>
      </p:sp>
      <p:sp>
        <p:nvSpPr>
          <p:cNvPr id="920" name="Google Shape;920;p125"/>
          <p:cNvSpPr txBox="1">
            <a:spLocks noGrp="1"/>
          </p:cNvSpPr>
          <p:nvPr>
            <p:ph type="title"/>
          </p:nvPr>
        </p:nvSpPr>
        <p:spPr>
          <a:xfrm>
            <a:off x="717177" y="779645"/>
            <a:ext cx="3932100" cy="2525700"/>
          </a:xfrm>
          <a:prstGeom prst="rect">
            <a:avLst/>
          </a:prstGeom>
        </p:spPr>
        <p:txBody>
          <a:bodyPr spcFirstLastPara="1" wrap="square" lIns="91425" tIns="45700" rIns="91425" bIns="45700" anchor="t" anchorCtr="0">
            <a:normAutofit/>
          </a:bodyPr>
          <a:lstStyle/>
          <a:p>
            <a:pPr marL="0" lvl="0" indent="0" algn="l" rtl="0">
              <a:spcBef>
                <a:spcPts val="0"/>
              </a:spcBef>
              <a:spcAft>
                <a:spcPts val="0"/>
              </a:spcAft>
              <a:buNone/>
            </a:pPr>
            <a:r>
              <a:rPr lang="en-US"/>
              <a:t>Introductions and Role</a:t>
            </a:r>
            <a:endParaRPr/>
          </a:p>
        </p:txBody>
      </p:sp>
      <p:sp>
        <p:nvSpPr>
          <p:cNvPr id="921" name="Google Shape;921;p125"/>
          <p:cNvSpPr txBox="1">
            <a:spLocks noGrp="1"/>
          </p:cNvSpPr>
          <p:nvPr>
            <p:ph type="sldNum" idx="12"/>
          </p:nvPr>
        </p:nvSpPr>
        <p:spPr>
          <a:xfrm>
            <a:off x="8610600" y="6139793"/>
            <a:ext cx="2891100" cy="365100"/>
          </a:xfrm>
          <a:prstGeom prst="rect">
            <a:avLst/>
          </a:prstGeom>
        </p:spPr>
        <p:txBody>
          <a:bodyPr spcFirstLastPara="1" wrap="square" lIns="91425" tIns="45700" rIns="91425" bIns="45700" anchor="ctr" anchorCtr="0">
            <a:noAutofit/>
          </a:bodyPr>
          <a:lstStyle/>
          <a:p>
            <a:pPr marL="0" lvl="0" indent="0" algn="r" rtl="0">
              <a:spcBef>
                <a:spcPts val="0"/>
              </a:spcBef>
              <a:spcAft>
                <a:spcPts val="0"/>
              </a:spcAft>
              <a:buClr>
                <a:srgbClr val="000000"/>
              </a:buClr>
              <a:buFont typeface="Arial"/>
              <a:buNone/>
            </a:pPr>
            <a:fld id="{00000000-1234-1234-1234-123412341234}" type="slidenum">
              <a:rPr lang="en-US"/>
              <a:t>2</a:t>
            </a:fld>
            <a:endParaRPr/>
          </a:p>
        </p:txBody>
      </p:sp>
      <p:pic>
        <p:nvPicPr>
          <p:cNvPr id="922" name="Google Shape;922;p125" descr="Three people icons communicating"/>
          <p:cNvPicPr preferRelativeResize="0"/>
          <p:nvPr/>
        </p:nvPicPr>
        <p:blipFill rotWithShape="1">
          <a:blip r:embed="rId3">
            <a:alphaModFix/>
          </a:blip>
          <a:srcRect/>
          <a:stretch/>
        </p:blipFill>
        <p:spPr>
          <a:xfrm>
            <a:off x="717175" y="2200099"/>
            <a:ext cx="3331225" cy="3331200"/>
          </a:xfrm>
          <a:prstGeom prst="rect">
            <a:avLst/>
          </a:prstGeom>
          <a:noFill/>
          <a:ln>
            <a:noFill/>
          </a:ln>
        </p:spPr>
      </p:pic>
      <p:sp>
        <p:nvSpPr>
          <p:cNvPr id="923" name="Google Shape;923;p125"/>
          <p:cNvSpPr txBox="1"/>
          <p:nvPr/>
        </p:nvSpPr>
        <p:spPr>
          <a:xfrm>
            <a:off x="5707650" y="2894875"/>
            <a:ext cx="5474700" cy="3331200"/>
          </a:xfrm>
          <a:prstGeom prst="rect">
            <a:avLst/>
          </a:prstGeom>
          <a:solidFill>
            <a:srgbClr val="E7F5F3"/>
          </a:solidFill>
          <a:ln w="28575" cap="flat" cmpd="sng">
            <a:solidFill>
              <a:srgbClr val="000000"/>
            </a:solidFill>
            <a:prstDash val="solid"/>
            <a:round/>
            <a:headEnd type="none" w="sm" len="sm"/>
            <a:tailEnd type="none" w="sm" len="sm"/>
          </a:ln>
        </p:spPr>
        <p:txBody>
          <a:bodyPr spcFirstLastPara="1" wrap="square" lIns="91425" tIns="91425" rIns="91425" bIns="91425" anchor="t" anchorCtr="0">
            <a:noAutofit/>
          </a:bodyPr>
          <a:lstStyle/>
          <a:p>
            <a:pPr marL="0" lvl="0" indent="0" algn="l" rtl="0">
              <a:spcBef>
                <a:spcPts val="0"/>
              </a:spcBef>
              <a:spcAft>
                <a:spcPts val="0"/>
              </a:spcAft>
              <a:buNone/>
            </a:pPr>
            <a:r>
              <a:rPr lang="en-US" sz="2400" b="1">
                <a:solidFill>
                  <a:schemeClr val="dk1"/>
                </a:solidFill>
                <a:latin typeface="Calibri"/>
                <a:ea typeface="Calibri"/>
                <a:cs typeface="Calibri"/>
                <a:sym typeface="Calibri"/>
              </a:rPr>
              <a:t>Everyone -  Greet one another in your tribal language or in the language of the local tribe(s).</a:t>
            </a:r>
            <a:endParaRPr sz="2400" b="1">
              <a:solidFill>
                <a:schemeClr val="dk1"/>
              </a:solidFill>
              <a:latin typeface="Calibri"/>
              <a:ea typeface="Calibri"/>
              <a:cs typeface="Calibri"/>
              <a:sym typeface="Calibri"/>
            </a:endParaRPr>
          </a:p>
          <a:p>
            <a:pPr marL="0" lvl="0" indent="0" algn="l" rtl="0">
              <a:spcBef>
                <a:spcPts val="0"/>
              </a:spcBef>
              <a:spcAft>
                <a:spcPts val="0"/>
              </a:spcAft>
              <a:buNone/>
            </a:pPr>
            <a:r>
              <a:rPr lang="en-US" sz="2400" b="1">
                <a:solidFill>
                  <a:schemeClr val="dk1"/>
                </a:solidFill>
                <a:latin typeface="Calibri"/>
                <a:ea typeface="Calibri"/>
                <a:cs typeface="Calibri"/>
                <a:sym typeface="Calibri"/>
              </a:rPr>
              <a:t>Then, Drop into the chat one of your favorite Winter activities you are looking forward to doing in the next couple of weeks OR what traditions do you engage in during this time?</a:t>
            </a:r>
            <a:endParaRPr sz="2400" b="1">
              <a:solidFill>
                <a:schemeClr val="dk1"/>
              </a:solidFill>
              <a:latin typeface="Calibri"/>
              <a:ea typeface="Calibri"/>
              <a:cs typeface="Calibri"/>
              <a:sym typeface="Calibri"/>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2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1131"/>
        <p:cNvGrpSpPr/>
        <p:nvPr/>
      </p:nvGrpSpPr>
      <p:grpSpPr>
        <a:xfrm>
          <a:off x="0" y="0"/>
          <a:ext cx="0" cy="0"/>
          <a:chOff x="0" y="0"/>
          <a:chExt cx="0" cy="0"/>
        </a:xfrm>
      </p:grpSpPr>
      <p:sp>
        <p:nvSpPr>
          <p:cNvPr id="1132" name="Google Shape;1132;p143"/>
          <p:cNvSpPr txBox="1">
            <a:spLocks noGrp="1"/>
          </p:cNvSpPr>
          <p:nvPr>
            <p:ph type="sldNum" idx="12"/>
          </p:nvPr>
        </p:nvSpPr>
        <p:spPr>
          <a:xfrm>
            <a:off x="8610600" y="6139793"/>
            <a:ext cx="2891100" cy="365100"/>
          </a:xfrm>
          <a:prstGeom prst="rect">
            <a:avLst/>
          </a:prstGeom>
        </p:spPr>
        <p:txBody>
          <a:bodyPr spcFirstLastPara="1" wrap="square" lIns="91425" tIns="45700" rIns="91425" bIns="45700" anchor="ctr" anchorCtr="0">
            <a:noAutofit/>
          </a:bodyPr>
          <a:lstStyle/>
          <a:p>
            <a:pPr marL="0" lvl="0" indent="0" algn="r" rtl="0">
              <a:spcBef>
                <a:spcPts val="0"/>
              </a:spcBef>
              <a:spcAft>
                <a:spcPts val="0"/>
              </a:spcAft>
              <a:buClr>
                <a:srgbClr val="000000"/>
              </a:buClr>
              <a:buFont typeface="Arial"/>
              <a:buNone/>
            </a:pPr>
            <a:fld id="{00000000-1234-1234-1234-123412341234}" type="slidenum">
              <a:rPr lang="en-US"/>
              <a:t>20</a:t>
            </a:fld>
            <a:endParaRPr/>
          </a:p>
        </p:txBody>
      </p:sp>
      <p:pic>
        <p:nvPicPr>
          <p:cNvPr id="1133" name="Google Shape;1133;p143">
            <a:hlinkClick r:id="rId3"/>
          </p:cNvPr>
          <p:cNvPicPr preferRelativeResize="0"/>
          <p:nvPr/>
        </p:nvPicPr>
        <p:blipFill>
          <a:blip r:embed="rId4">
            <a:alphaModFix/>
          </a:blip>
          <a:stretch>
            <a:fillRect/>
          </a:stretch>
        </p:blipFill>
        <p:spPr>
          <a:xfrm>
            <a:off x="392025" y="1563750"/>
            <a:ext cx="4582650" cy="3323551"/>
          </a:xfrm>
          <a:prstGeom prst="rect">
            <a:avLst/>
          </a:prstGeom>
          <a:noFill/>
          <a:ln>
            <a:noFill/>
          </a:ln>
        </p:spPr>
      </p:pic>
      <p:sp>
        <p:nvSpPr>
          <p:cNvPr id="1134" name="Google Shape;1134;p143"/>
          <p:cNvSpPr txBox="1">
            <a:spLocks noGrp="1"/>
          </p:cNvSpPr>
          <p:nvPr>
            <p:ph type="title" idx="4294967295"/>
          </p:nvPr>
        </p:nvSpPr>
        <p:spPr>
          <a:xfrm>
            <a:off x="703801" y="152100"/>
            <a:ext cx="10784400" cy="1026600"/>
          </a:xfrm>
          <a:prstGeom prst="rect">
            <a:avLst/>
          </a:prstGeom>
          <a:noFill/>
          <a:ln>
            <a:noFill/>
          </a:ln>
        </p:spPr>
        <p:txBody>
          <a:bodyPr spcFirstLastPara="1" wrap="square" lIns="91425" tIns="45700" rIns="91425" bIns="45700" anchor="b" anchorCtr="0">
            <a:normAutofit/>
          </a:bodyPr>
          <a:lstStyle/>
          <a:p>
            <a:pPr marL="0" lvl="0" indent="0" algn="ctr" rtl="0">
              <a:lnSpc>
                <a:spcPct val="90000"/>
              </a:lnSpc>
              <a:spcBef>
                <a:spcPts val="0"/>
              </a:spcBef>
              <a:spcAft>
                <a:spcPts val="0"/>
              </a:spcAft>
              <a:buSzPts val="1800"/>
              <a:buNone/>
            </a:pPr>
            <a:r>
              <a:rPr lang="en-US"/>
              <a:t>State of Oregon Student Data</a:t>
            </a:r>
            <a:endParaRPr/>
          </a:p>
        </p:txBody>
      </p:sp>
      <p:sp>
        <p:nvSpPr>
          <p:cNvPr id="1135" name="Google Shape;1135;p143"/>
          <p:cNvSpPr txBox="1">
            <a:spLocks noGrp="1"/>
          </p:cNvSpPr>
          <p:nvPr>
            <p:ph type="dt" idx="10"/>
          </p:nvPr>
        </p:nvSpPr>
        <p:spPr>
          <a:xfrm>
            <a:off x="452394" y="5608150"/>
            <a:ext cx="1745700" cy="365100"/>
          </a:xfrm>
          <a:prstGeom prst="rect">
            <a:avLst/>
          </a:prstGeom>
          <a:noFill/>
          <a:ln>
            <a:noFill/>
          </a:ln>
        </p:spPr>
        <p:txBody>
          <a:bodyPr spcFirstLastPara="1" wrap="square" lIns="91425" tIns="45700" rIns="91425" bIns="45700" anchor="ctr" anchorCtr="0">
            <a:noAutofit/>
          </a:bodyPr>
          <a:lstStyle/>
          <a:p>
            <a:pPr marL="0" lvl="0" indent="0" algn="l" rtl="0">
              <a:lnSpc>
                <a:spcPct val="80000"/>
              </a:lnSpc>
              <a:spcBef>
                <a:spcPts val="0"/>
              </a:spcBef>
              <a:spcAft>
                <a:spcPts val="0"/>
              </a:spcAft>
              <a:buClr>
                <a:schemeClr val="dk1"/>
              </a:buClr>
              <a:buSzPts val="1400"/>
              <a:buFont typeface="Arial"/>
              <a:buNone/>
            </a:pPr>
            <a:r>
              <a:rPr lang="en-US" sz="2000" b="1">
                <a:solidFill>
                  <a:schemeClr val="accent1"/>
                </a:solidFill>
              </a:rPr>
              <a:t>2023-24 Data</a:t>
            </a:r>
            <a:endParaRPr sz="2000" b="1">
              <a:solidFill>
                <a:schemeClr val="accent1"/>
              </a:solidFill>
            </a:endParaRPr>
          </a:p>
        </p:txBody>
      </p:sp>
      <p:sp>
        <p:nvSpPr>
          <p:cNvPr id="1136" name="Google Shape;1136;p143"/>
          <p:cNvSpPr txBox="1">
            <a:spLocks noGrp="1"/>
          </p:cNvSpPr>
          <p:nvPr>
            <p:ph type="ftr" idx="11"/>
          </p:nvPr>
        </p:nvSpPr>
        <p:spPr>
          <a:xfrm>
            <a:off x="452400" y="5973250"/>
            <a:ext cx="4425000" cy="365100"/>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r>
              <a:rPr lang="en-US" sz="1200" b="0" i="0" u="none" strike="noStrike" cap="none">
                <a:solidFill>
                  <a:srgbClr val="595959"/>
                </a:solidFill>
                <a:latin typeface="Calibri"/>
                <a:ea typeface="Calibri"/>
                <a:cs typeface="Calibri"/>
                <a:sym typeface="Calibri"/>
              </a:rPr>
              <a:t>Oregon Department of Education</a:t>
            </a:r>
            <a:endParaRPr sz="1200" b="0" i="0" u="none" strike="noStrike" cap="none">
              <a:solidFill>
                <a:srgbClr val="595959"/>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400"/>
              <a:buFont typeface="Arial"/>
              <a:buNone/>
            </a:pPr>
            <a:r>
              <a:rPr lang="en-US" u="sng">
                <a:solidFill>
                  <a:schemeClr val="hlink"/>
                </a:solidFill>
                <a:hlinkClick r:id="rId5"/>
              </a:rPr>
              <a:t>Oregon Statewide Annual Report Card for 2023-2024</a:t>
            </a:r>
            <a:endParaRPr/>
          </a:p>
        </p:txBody>
      </p:sp>
      <p:sp>
        <p:nvSpPr>
          <p:cNvPr id="1137" name="Google Shape;1137;p143"/>
          <p:cNvSpPr txBox="1"/>
          <p:nvPr/>
        </p:nvSpPr>
        <p:spPr>
          <a:xfrm>
            <a:off x="309775" y="4841075"/>
            <a:ext cx="4540200" cy="3693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sz="1200">
                <a:solidFill>
                  <a:schemeClr val="dk1"/>
                </a:solidFill>
              </a:rPr>
              <a:t>https://easie.communities.ed.gov/#program/additional-resources</a:t>
            </a:r>
            <a:endParaRPr sz="1200">
              <a:solidFill>
                <a:schemeClr val="dk1"/>
              </a:solidFill>
              <a:latin typeface="Calibri"/>
              <a:ea typeface="Calibri"/>
              <a:cs typeface="Calibri"/>
              <a:sym typeface="Calibri"/>
            </a:endParaRPr>
          </a:p>
        </p:txBody>
      </p:sp>
      <p:pic>
        <p:nvPicPr>
          <p:cNvPr id="1138" name="Google Shape;1138;p143" descr="Image result for oregon outline"/>
          <p:cNvPicPr preferRelativeResize="0"/>
          <p:nvPr/>
        </p:nvPicPr>
        <p:blipFill rotWithShape="1">
          <a:blip r:embed="rId6">
            <a:alphaModFix/>
          </a:blip>
          <a:srcRect/>
          <a:stretch/>
        </p:blipFill>
        <p:spPr>
          <a:xfrm>
            <a:off x="5007418" y="1270100"/>
            <a:ext cx="6617082" cy="5106325"/>
          </a:xfrm>
          <a:prstGeom prst="rect">
            <a:avLst/>
          </a:prstGeom>
          <a:noFill/>
          <a:ln>
            <a:noFill/>
          </a:ln>
        </p:spPr>
      </p:pic>
      <p:sp>
        <p:nvSpPr>
          <p:cNvPr id="1139" name="Google Shape;1139;p143"/>
          <p:cNvSpPr txBox="1"/>
          <p:nvPr/>
        </p:nvSpPr>
        <p:spPr>
          <a:xfrm>
            <a:off x="5537363" y="4024150"/>
            <a:ext cx="5557200" cy="189360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F75BC"/>
              </a:buClr>
              <a:buSzPts val="3600"/>
              <a:buFont typeface="Arial"/>
              <a:buNone/>
            </a:pPr>
            <a:r>
              <a:rPr lang="en-US" sz="2700" b="1">
                <a:solidFill>
                  <a:srgbClr val="006CAD"/>
                </a:solidFill>
                <a:latin typeface="Calibri"/>
                <a:ea typeface="Calibri"/>
                <a:cs typeface="Calibri"/>
                <a:sym typeface="Calibri"/>
              </a:rPr>
              <a:t>5,902</a:t>
            </a:r>
            <a:r>
              <a:rPr lang="en-US" sz="2700" b="1" i="0" u="none" strike="noStrike" cap="none">
                <a:solidFill>
                  <a:srgbClr val="006CAD"/>
                </a:solidFill>
                <a:latin typeface="Calibri"/>
                <a:ea typeface="Calibri"/>
                <a:cs typeface="Calibri"/>
                <a:sym typeface="Calibri"/>
              </a:rPr>
              <a:t> </a:t>
            </a:r>
            <a:r>
              <a:rPr lang="en-US" sz="2700" b="1">
                <a:solidFill>
                  <a:srgbClr val="006CAD"/>
                </a:solidFill>
                <a:latin typeface="Calibri"/>
                <a:ea typeface="Calibri"/>
                <a:cs typeface="Calibri"/>
                <a:sym typeface="Calibri"/>
              </a:rPr>
              <a:t>Title VI Students</a:t>
            </a:r>
            <a:endParaRPr sz="2700" b="0" i="0" u="none" strike="noStrike" cap="none">
              <a:solidFill>
                <a:srgbClr val="006CAD"/>
              </a:solidFill>
              <a:latin typeface="Arial"/>
              <a:ea typeface="Arial"/>
              <a:cs typeface="Arial"/>
              <a:sym typeface="Arial"/>
            </a:endParaRPr>
          </a:p>
          <a:p>
            <a:pPr marL="0" marR="0" lvl="0" indent="0" algn="ctr" rtl="0">
              <a:lnSpc>
                <a:spcPct val="100000"/>
              </a:lnSpc>
              <a:spcBef>
                <a:spcPts val="0"/>
              </a:spcBef>
              <a:spcAft>
                <a:spcPts val="0"/>
              </a:spcAft>
              <a:buClr>
                <a:srgbClr val="0F75BC"/>
              </a:buClr>
              <a:buSzPts val="3200"/>
              <a:buFont typeface="Arial"/>
              <a:buNone/>
            </a:pPr>
            <a:r>
              <a:rPr lang="en-US" sz="1800">
                <a:solidFill>
                  <a:srgbClr val="000000"/>
                </a:solidFill>
                <a:latin typeface="Calibri"/>
                <a:ea typeface="Calibri"/>
                <a:cs typeface="Calibri"/>
                <a:sym typeface="Calibri"/>
              </a:rPr>
              <a:t>28</a:t>
            </a:r>
            <a:r>
              <a:rPr lang="en-US" sz="1800" b="0" i="0" u="none" strike="noStrike" cap="none">
                <a:solidFill>
                  <a:srgbClr val="000000"/>
                </a:solidFill>
                <a:latin typeface="Calibri"/>
                <a:ea typeface="Calibri"/>
                <a:cs typeface="Calibri"/>
                <a:sym typeface="Calibri"/>
              </a:rPr>
              <a:t> </a:t>
            </a:r>
            <a:r>
              <a:rPr lang="en-US" sz="1800">
                <a:latin typeface="Calibri"/>
                <a:ea typeface="Calibri"/>
                <a:cs typeface="Calibri"/>
                <a:sym typeface="Calibri"/>
              </a:rPr>
              <a:t>Awardees</a:t>
            </a:r>
            <a:endParaRPr sz="1800">
              <a:solidFill>
                <a:srgbClr val="000000"/>
              </a:solidFill>
              <a:latin typeface="Calibri"/>
              <a:ea typeface="Calibri"/>
              <a:cs typeface="Calibri"/>
              <a:sym typeface="Calibri"/>
            </a:endParaRPr>
          </a:p>
          <a:p>
            <a:pPr marL="0" lvl="0" indent="0" algn="ctr" rtl="0">
              <a:spcBef>
                <a:spcPts val="0"/>
              </a:spcBef>
              <a:spcAft>
                <a:spcPts val="0"/>
              </a:spcAft>
              <a:buClr>
                <a:srgbClr val="000000"/>
              </a:buClr>
              <a:buSzPts val="2200"/>
              <a:buFont typeface="Arial"/>
              <a:buNone/>
            </a:pPr>
            <a:r>
              <a:rPr lang="en-US" sz="1800">
                <a:solidFill>
                  <a:srgbClr val="000000"/>
                </a:solidFill>
                <a:latin typeface="Calibri"/>
                <a:ea typeface="Calibri"/>
                <a:cs typeface="Calibri"/>
                <a:sym typeface="Calibri"/>
              </a:rPr>
              <a:t>1 Bureau of Indian Affairs program (Chemawa) </a:t>
            </a:r>
            <a:endParaRPr sz="1800">
              <a:solidFill>
                <a:srgbClr val="000000"/>
              </a:solidFill>
              <a:latin typeface="Calibri"/>
              <a:ea typeface="Calibri"/>
              <a:cs typeface="Calibri"/>
              <a:sym typeface="Calibri"/>
            </a:endParaRPr>
          </a:p>
          <a:p>
            <a:pPr marL="0" lvl="0" indent="0" algn="ctr" rtl="0">
              <a:spcBef>
                <a:spcPts val="0"/>
              </a:spcBef>
              <a:spcAft>
                <a:spcPts val="0"/>
              </a:spcAft>
              <a:buClr>
                <a:srgbClr val="000000"/>
              </a:buClr>
              <a:buSzPts val="2200"/>
              <a:buFont typeface="Arial"/>
              <a:buNone/>
            </a:pPr>
            <a:r>
              <a:rPr lang="en-US" sz="1800">
                <a:latin typeface="Calibri"/>
                <a:ea typeface="Calibri"/>
                <a:cs typeface="Calibri"/>
                <a:sym typeface="Calibri"/>
              </a:rPr>
              <a:t>2</a:t>
            </a:r>
            <a:r>
              <a:rPr lang="en-US" sz="1800">
                <a:solidFill>
                  <a:srgbClr val="000000"/>
                </a:solidFill>
                <a:latin typeface="Calibri"/>
                <a:ea typeface="Calibri"/>
                <a:cs typeface="Calibri"/>
                <a:sym typeface="Calibri"/>
              </a:rPr>
              <a:t> Tribal Programs - CTUIR and CTWS</a:t>
            </a:r>
            <a:endParaRPr sz="1800">
              <a:solidFill>
                <a:srgbClr val="000000"/>
              </a:solidFill>
              <a:latin typeface="Calibri"/>
              <a:ea typeface="Calibri"/>
              <a:cs typeface="Calibri"/>
              <a:sym typeface="Calibri"/>
            </a:endParaRPr>
          </a:p>
          <a:p>
            <a:pPr marL="0" lvl="0" indent="0" algn="ctr" rtl="0">
              <a:spcBef>
                <a:spcPts val="0"/>
              </a:spcBef>
              <a:spcAft>
                <a:spcPts val="0"/>
              </a:spcAft>
              <a:buClr>
                <a:srgbClr val="0F75BC"/>
              </a:buClr>
              <a:buSzPts val="1400"/>
              <a:buFont typeface="Arial"/>
              <a:buNone/>
            </a:pPr>
            <a:r>
              <a:rPr lang="en-US" sz="1800">
                <a:solidFill>
                  <a:srgbClr val="000000"/>
                </a:solidFill>
                <a:latin typeface="Calibri"/>
                <a:ea typeface="Calibri"/>
                <a:cs typeface="Calibri"/>
                <a:sym typeface="Calibri"/>
              </a:rPr>
              <a:t>3 Consortium Programs (Columbia Gorge ESD, Southern Oregon ESD, and Willamette ESD)</a:t>
            </a:r>
            <a:endParaRPr sz="1800">
              <a:solidFill>
                <a:srgbClr val="000000"/>
              </a:solidFill>
              <a:latin typeface="Calibri"/>
              <a:ea typeface="Calibri"/>
              <a:cs typeface="Calibri"/>
              <a:sym typeface="Calibri"/>
            </a:endParaRPr>
          </a:p>
          <a:p>
            <a:pPr marL="0" lvl="0" indent="0" algn="ctr" rtl="0">
              <a:spcBef>
                <a:spcPts val="0"/>
              </a:spcBef>
              <a:spcAft>
                <a:spcPts val="0"/>
              </a:spcAft>
              <a:buClr>
                <a:srgbClr val="0F75BC"/>
              </a:buClr>
              <a:buSzPts val="1400"/>
              <a:buFont typeface="Arial"/>
              <a:buNone/>
            </a:pPr>
            <a:r>
              <a:rPr lang="en-US" sz="1800">
                <a:solidFill>
                  <a:srgbClr val="000000"/>
                </a:solidFill>
                <a:latin typeface="Calibri"/>
                <a:ea typeface="Calibri"/>
                <a:cs typeface="Calibri"/>
                <a:sym typeface="Calibri"/>
              </a:rPr>
              <a:t>45 School Districts served by a Program</a:t>
            </a:r>
            <a:endParaRPr sz="1800">
              <a:solidFill>
                <a:srgbClr val="000000"/>
              </a:solidFill>
              <a:latin typeface="Calibri"/>
              <a:ea typeface="Calibri"/>
              <a:cs typeface="Calibri"/>
              <a:sym typeface="Calibri"/>
            </a:endParaRPr>
          </a:p>
          <a:p>
            <a:pPr marL="0" marR="0" lvl="0" indent="0" algn="ctr" rtl="0">
              <a:lnSpc>
                <a:spcPct val="100000"/>
              </a:lnSpc>
              <a:spcBef>
                <a:spcPts val="0"/>
              </a:spcBef>
              <a:spcAft>
                <a:spcPts val="0"/>
              </a:spcAft>
              <a:buClr>
                <a:srgbClr val="0F75BC"/>
              </a:buClr>
              <a:buSzPts val="1400"/>
              <a:buFont typeface="Arial"/>
              <a:buNone/>
            </a:pPr>
            <a:endParaRPr sz="1800" b="0" i="0" u="none" strike="noStrike" cap="none">
              <a:solidFill>
                <a:srgbClr val="000000"/>
              </a:solidFill>
              <a:latin typeface="Calibri"/>
              <a:ea typeface="Calibri"/>
              <a:cs typeface="Calibri"/>
              <a:sym typeface="Calibri"/>
            </a:endParaRPr>
          </a:p>
        </p:txBody>
      </p:sp>
      <p:sp>
        <p:nvSpPr>
          <p:cNvPr id="1140" name="Google Shape;1140;p143"/>
          <p:cNvSpPr txBox="1"/>
          <p:nvPr/>
        </p:nvSpPr>
        <p:spPr>
          <a:xfrm>
            <a:off x="5133650" y="2721550"/>
            <a:ext cx="6016200" cy="130260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F75BC"/>
              </a:buClr>
              <a:buSzPts val="2800"/>
              <a:buFont typeface="Arial"/>
              <a:buNone/>
            </a:pPr>
            <a:r>
              <a:rPr lang="en-US" sz="2700" b="1">
                <a:solidFill>
                  <a:srgbClr val="9F2065"/>
                </a:solidFill>
                <a:latin typeface="Calibri"/>
                <a:ea typeface="Calibri"/>
                <a:cs typeface="Calibri"/>
                <a:sym typeface="Calibri"/>
              </a:rPr>
              <a:t>40,943</a:t>
            </a:r>
            <a:r>
              <a:rPr lang="en-US" sz="2700" b="1" i="0" u="none" strike="noStrike" cap="none">
                <a:solidFill>
                  <a:srgbClr val="9F2065"/>
                </a:solidFill>
                <a:latin typeface="Calibri"/>
                <a:ea typeface="Calibri"/>
                <a:cs typeface="Calibri"/>
                <a:sym typeface="Calibri"/>
              </a:rPr>
              <a:t> </a:t>
            </a:r>
            <a:r>
              <a:rPr lang="en-US" sz="2700" b="1">
                <a:solidFill>
                  <a:srgbClr val="9F2065"/>
                </a:solidFill>
                <a:latin typeface="Calibri"/>
                <a:ea typeface="Calibri"/>
                <a:cs typeface="Calibri"/>
                <a:sym typeface="Calibri"/>
              </a:rPr>
              <a:t>AI/AN+ Diaspora</a:t>
            </a:r>
            <a:endParaRPr sz="2700" b="0" i="0" u="none" strike="noStrike" cap="none">
              <a:solidFill>
                <a:srgbClr val="9F2065"/>
              </a:solidFill>
              <a:latin typeface="Calibri"/>
              <a:ea typeface="Calibri"/>
              <a:cs typeface="Calibri"/>
              <a:sym typeface="Calibri"/>
            </a:endParaRPr>
          </a:p>
          <a:p>
            <a:pPr marL="457200" marR="0" lvl="0" indent="0" algn="ctr" rtl="0">
              <a:lnSpc>
                <a:spcPct val="100000"/>
              </a:lnSpc>
              <a:spcBef>
                <a:spcPts val="0"/>
              </a:spcBef>
              <a:spcAft>
                <a:spcPts val="0"/>
              </a:spcAft>
              <a:buNone/>
            </a:pPr>
            <a:r>
              <a:rPr lang="en-US" sz="1800">
                <a:latin typeface="Calibri"/>
                <a:ea typeface="Calibri"/>
                <a:cs typeface="Calibri"/>
                <a:sym typeface="Calibri"/>
              </a:rPr>
              <a:t>This number reflects </a:t>
            </a:r>
            <a:r>
              <a:rPr lang="en-US" sz="1800" u="sng">
                <a:latin typeface="Calibri"/>
                <a:ea typeface="Calibri"/>
                <a:cs typeface="Calibri"/>
                <a:sym typeface="Calibri"/>
              </a:rPr>
              <a:t>all</a:t>
            </a:r>
            <a:r>
              <a:rPr lang="en-US" sz="1800">
                <a:latin typeface="Calibri"/>
                <a:ea typeface="Calibri"/>
                <a:cs typeface="Calibri"/>
                <a:sym typeface="Calibri"/>
              </a:rPr>
              <a:t> students identifying as AI/AN, plus one or more other races, and/or AI/AN and Latino/Hispanic ethnicity</a:t>
            </a:r>
            <a:endParaRPr sz="1800" b="0" i="0" u="none" strike="noStrike" cap="none">
              <a:solidFill>
                <a:srgbClr val="000000"/>
              </a:solidFill>
              <a:latin typeface="Calibri"/>
              <a:ea typeface="Calibri"/>
              <a:cs typeface="Calibri"/>
              <a:sym typeface="Calibri"/>
            </a:endParaRPr>
          </a:p>
        </p:txBody>
      </p:sp>
      <p:sp>
        <p:nvSpPr>
          <p:cNvPr id="1141" name="Google Shape;1141;p143"/>
          <p:cNvSpPr txBox="1"/>
          <p:nvPr/>
        </p:nvSpPr>
        <p:spPr>
          <a:xfrm>
            <a:off x="6058775" y="1828650"/>
            <a:ext cx="4804800" cy="77220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F75BC"/>
              </a:buClr>
              <a:buSzPts val="5400"/>
              <a:buFont typeface="Arial"/>
              <a:buNone/>
            </a:pPr>
            <a:r>
              <a:rPr lang="en-US" sz="2700" b="1">
                <a:solidFill>
                  <a:srgbClr val="DC5626"/>
                </a:solidFill>
                <a:latin typeface="Calibri"/>
                <a:ea typeface="Calibri"/>
                <a:cs typeface="Calibri"/>
                <a:sym typeface="Calibri"/>
              </a:rPr>
              <a:t>6,150 AI/AN Students</a:t>
            </a:r>
            <a:r>
              <a:rPr lang="en-US" sz="4600" b="0" i="1" u="none" strike="noStrike" cap="none">
                <a:solidFill>
                  <a:srgbClr val="0F75BC"/>
                </a:solidFill>
                <a:latin typeface="Calibri"/>
                <a:ea typeface="Calibri"/>
                <a:cs typeface="Calibri"/>
                <a:sym typeface="Calibri"/>
              </a:rPr>
              <a:t> </a:t>
            </a:r>
            <a:endParaRPr sz="4600" b="0" i="0" u="none" strike="noStrike" cap="none">
              <a:solidFill>
                <a:srgbClr val="000000"/>
              </a:solidFill>
              <a:latin typeface="Calibri"/>
              <a:ea typeface="Calibri"/>
              <a:cs typeface="Calibri"/>
              <a:sym typeface="Calibri"/>
            </a:endParaRPr>
          </a:p>
        </p:txBody>
      </p:sp>
      <p:sp>
        <p:nvSpPr>
          <p:cNvPr id="1142" name="Google Shape;1142;p143"/>
          <p:cNvSpPr txBox="1"/>
          <p:nvPr/>
        </p:nvSpPr>
        <p:spPr>
          <a:xfrm>
            <a:off x="6176525" y="2370575"/>
            <a:ext cx="4569300" cy="461700"/>
          </a:xfrm>
          <a:prstGeom prst="rect">
            <a:avLst/>
          </a:prstGeom>
          <a:noFill/>
          <a:ln>
            <a:noFill/>
          </a:ln>
        </p:spPr>
        <p:txBody>
          <a:bodyPr spcFirstLastPara="1" wrap="square" lIns="91425" tIns="91425" rIns="91425" bIns="91425" anchor="t" anchorCtr="0">
            <a:spAutoFit/>
          </a:bodyPr>
          <a:lstStyle/>
          <a:p>
            <a:pPr marL="0" marR="0" lvl="0" indent="0" algn="ctr" rtl="0">
              <a:lnSpc>
                <a:spcPct val="100000"/>
              </a:lnSpc>
              <a:spcBef>
                <a:spcPts val="0"/>
              </a:spcBef>
              <a:spcAft>
                <a:spcPts val="0"/>
              </a:spcAft>
              <a:buClr>
                <a:srgbClr val="0F75BC"/>
              </a:buClr>
              <a:buSzPts val="5400"/>
              <a:buFont typeface="Arial"/>
              <a:buNone/>
            </a:pPr>
            <a:r>
              <a:rPr lang="en-US" sz="1800">
                <a:latin typeface="Calibri"/>
                <a:ea typeface="Calibri"/>
                <a:cs typeface="Calibri"/>
                <a:sym typeface="Calibri"/>
              </a:rPr>
              <a:t>Family or Guardian </a:t>
            </a:r>
            <a:r>
              <a:rPr lang="en-US" sz="1800" u="sng">
                <a:latin typeface="Calibri"/>
                <a:ea typeface="Calibri"/>
                <a:cs typeface="Calibri"/>
                <a:sym typeface="Calibri"/>
              </a:rPr>
              <a:t>only</a:t>
            </a:r>
            <a:r>
              <a:rPr lang="en-US" sz="1800">
                <a:latin typeface="Calibri"/>
                <a:ea typeface="Calibri"/>
                <a:cs typeface="Calibri"/>
                <a:sym typeface="Calibri"/>
              </a:rPr>
              <a:t> selects AI/AN</a:t>
            </a:r>
            <a:endParaRPr sz="1800" b="0" i="0" u="none" strike="noStrike" cap="none">
              <a:solidFill>
                <a:srgbClr val="000000"/>
              </a:solidFill>
              <a:latin typeface="Calibri"/>
              <a:ea typeface="Calibri"/>
              <a:cs typeface="Calibri"/>
              <a:sym typeface="Calibri"/>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1147"/>
        <p:cNvGrpSpPr/>
        <p:nvPr/>
      </p:nvGrpSpPr>
      <p:grpSpPr>
        <a:xfrm>
          <a:off x="0" y="0"/>
          <a:ext cx="0" cy="0"/>
          <a:chOff x="0" y="0"/>
          <a:chExt cx="0" cy="0"/>
        </a:xfrm>
      </p:grpSpPr>
      <p:sp>
        <p:nvSpPr>
          <p:cNvPr id="1148" name="Google Shape;1148;p144"/>
          <p:cNvSpPr txBox="1">
            <a:spLocks noGrp="1"/>
          </p:cNvSpPr>
          <p:nvPr>
            <p:ph type="sldNum" idx="12"/>
          </p:nvPr>
        </p:nvSpPr>
        <p:spPr>
          <a:xfrm>
            <a:off x="8610600" y="6139793"/>
            <a:ext cx="2891100" cy="365100"/>
          </a:xfrm>
          <a:prstGeom prst="rect">
            <a:avLst/>
          </a:prstGeom>
        </p:spPr>
        <p:txBody>
          <a:bodyPr spcFirstLastPara="1" wrap="square" lIns="91425" tIns="45700" rIns="91425" bIns="45700" anchor="ctr" anchorCtr="0">
            <a:noAutofit/>
          </a:bodyPr>
          <a:lstStyle/>
          <a:p>
            <a:pPr marL="0" lvl="0" indent="0" algn="r" rtl="0">
              <a:spcBef>
                <a:spcPts val="0"/>
              </a:spcBef>
              <a:spcAft>
                <a:spcPts val="0"/>
              </a:spcAft>
              <a:buClr>
                <a:srgbClr val="000000"/>
              </a:buClr>
              <a:buFont typeface="Arial"/>
              <a:buNone/>
            </a:pPr>
            <a:fld id="{00000000-1234-1234-1234-123412341234}" type="slidenum">
              <a:rPr lang="en-US"/>
              <a:t>21</a:t>
            </a:fld>
            <a:endParaRPr/>
          </a:p>
        </p:txBody>
      </p:sp>
      <p:sp>
        <p:nvSpPr>
          <p:cNvPr id="1149" name="Google Shape;1149;p144"/>
          <p:cNvSpPr txBox="1">
            <a:spLocks noGrp="1"/>
          </p:cNvSpPr>
          <p:nvPr>
            <p:ph type="body" idx="1"/>
          </p:nvPr>
        </p:nvSpPr>
        <p:spPr>
          <a:xfrm>
            <a:off x="441275" y="484000"/>
            <a:ext cx="2436000" cy="5891100"/>
          </a:xfrm>
          <a:prstGeom prst="rect">
            <a:avLst/>
          </a:prstGeom>
          <a:ln w="19050" cap="flat" cmpd="sng">
            <a:solidFill>
              <a:srgbClr val="000000"/>
            </a:solidFill>
            <a:prstDash val="solid"/>
            <a:round/>
            <a:headEnd type="none" w="sm" len="sm"/>
            <a:tailEnd type="none" w="sm" len="sm"/>
          </a:ln>
        </p:spPr>
        <p:txBody>
          <a:bodyPr spcFirstLastPara="1" wrap="square" lIns="91425" tIns="45700" rIns="91425" bIns="45700" anchor="t" anchorCtr="0">
            <a:normAutofit lnSpcReduction="10000"/>
          </a:bodyPr>
          <a:lstStyle/>
          <a:p>
            <a:pPr marL="0" lvl="0" indent="0" algn="l" rtl="0">
              <a:spcBef>
                <a:spcPts val="1000"/>
              </a:spcBef>
              <a:spcAft>
                <a:spcPts val="0"/>
              </a:spcAft>
              <a:buNone/>
            </a:pPr>
            <a:r>
              <a:rPr lang="en-US" b="1"/>
              <a:t>AI/AN</a:t>
            </a:r>
            <a:endParaRPr b="1"/>
          </a:p>
          <a:p>
            <a:pPr marL="0" lvl="0" indent="0" algn="l" rtl="0">
              <a:spcBef>
                <a:spcPts val="1000"/>
              </a:spcBef>
              <a:spcAft>
                <a:spcPts val="0"/>
              </a:spcAft>
              <a:buNone/>
            </a:pPr>
            <a:r>
              <a:rPr lang="en-US" sz="1900"/>
              <a:t>Federal Definition</a:t>
            </a:r>
            <a:endParaRPr sz="1900"/>
          </a:p>
          <a:p>
            <a:pPr marL="0" lvl="0" indent="0" algn="l" rtl="0">
              <a:spcBef>
                <a:spcPts val="1000"/>
              </a:spcBef>
              <a:spcAft>
                <a:spcPts val="0"/>
              </a:spcAft>
              <a:buNone/>
            </a:pPr>
            <a:r>
              <a:rPr lang="en-US" sz="1900"/>
              <a:t>A student identifies as American Indian/Alaska Native ONLY, and are non-Hispanic</a:t>
            </a:r>
            <a:endParaRPr sz="1900" i="1"/>
          </a:p>
          <a:p>
            <a:pPr marL="0" lvl="0" indent="0" algn="l" rtl="0">
              <a:spcBef>
                <a:spcPts val="1000"/>
              </a:spcBef>
              <a:spcAft>
                <a:spcPts val="0"/>
              </a:spcAft>
              <a:buNone/>
            </a:pPr>
            <a:r>
              <a:rPr lang="en-US" sz="1900"/>
              <a:t>Exa</a:t>
            </a:r>
            <a:r>
              <a:rPr lang="en-US" sz="2000"/>
              <a:t>mple:</a:t>
            </a:r>
            <a:endParaRPr sz="2000"/>
          </a:p>
          <a:p>
            <a:pPr marL="0" lvl="0" indent="0" algn="l" rtl="0">
              <a:spcBef>
                <a:spcPts val="1000"/>
              </a:spcBef>
              <a:spcAft>
                <a:spcPts val="0"/>
              </a:spcAft>
              <a:buNone/>
            </a:pPr>
            <a:endParaRPr sz="2000"/>
          </a:p>
          <a:p>
            <a:pPr marL="0" lvl="0" indent="0" algn="l" rtl="0">
              <a:spcBef>
                <a:spcPts val="1000"/>
              </a:spcBef>
              <a:spcAft>
                <a:spcPts val="0"/>
              </a:spcAft>
              <a:buNone/>
            </a:pPr>
            <a:endParaRPr sz="2000"/>
          </a:p>
          <a:p>
            <a:pPr marL="0" lvl="0" indent="0" algn="l" rtl="0">
              <a:spcBef>
                <a:spcPts val="1000"/>
              </a:spcBef>
              <a:spcAft>
                <a:spcPts val="0"/>
              </a:spcAft>
              <a:buNone/>
            </a:pPr>
            <a:endParaRPr sz="2000"/>
          </a:p>
          <a:p>
            <a:pPr marL="0" lvl="0" indent="0" algn="l" rtl="0">
              <a:spcBef>
                <a:spcPts val="1000"/>
              </a:spcBef>
              <a:spcAft>
                <a:spcPts val="0"/>
              </a:spcAft>
              <a:buNone/>
            </a:pPr>
            <a:endParaRPr sz="2000"/>
          </a:p>
          <a:p>
            <a:pPr marL="0" lvl="0" indent="0" algn="l" rtl="0">
              <a:spcBef>
                <a:spcPts val="1000"/>
              </a:spcBef>
              <a:spcAft>
                <a:spcPts val="0"/>
              </a:spcAft>
              <a:buNone/>
            </a:pPr>
            <a:endParaRPr sz="2000"/>
          </a:p>
          <a:p>
            <a:pPr marL="0" lvl="0" indent="0" algn="l" rtl="0">
              <a:spcBef>
                <a:spcPts val="1000"/>
              </a:spcBef>
              <a:spcAft>
                <a:spcPts val="0"/>
              </a:spcAft>
              <a:buNone/>
            </a:pPr>
            <a:endParaRPr sz="1900" i="1"/>
          </a:p>
          <a:p>
            <a:pPr marL="0" lvl="0" indent="0" algn="l" rtl="0">
              <a:spcBef>
                <a:spcPts val="1000"/>
              </a:spcBef>
              <a:spcAft>
                <a:spcPts val="0"/>
              </a:spcAft>
              <a:buNone/>
            </a:pPr>
            <a:endParaRPr sz="1900" i="1"/>
          </a:p>
          <a:p>
            <a:pPr marL="0" lvl="0" indent="0" algn="l" rtl="0">
              <a:spcBef>
                <a:spcPts val="1000"/>
              </a:spcBef>
              <a:spcAft>
                <a:spcPts val="0"/>
              </a:spcAft>
              <a:buClr>
                <a:schemeClr val="dk1"/>
              </a:buClr>
              <a:buSzPts val="1100"/>
              <a:buFont typeface="Arial"/>
              <a:buNone/>
            </a:pPr>
            <a:r>
              <a:rPr lang="en-US" sz="1900" i="1"/>
              <a:t>This is the only data published in state accountability reports.</a:t>
            </a:r>
            <a:endParaRPr sz="2000"/>
          </a:p>
        </p:txBody>
      </p:sp>
      <p:sp>
        <p:nvSpPr>
          <p:cNvPr id="1150" name="Google Shape;1150;p144"/>
          <p:cNvSpPr txBox="1">
            <a:spLocks noGrp="1"/>
          </p:cNvSpPr>
          <p:nvPr>
            <p:ph type="body" idx="1"/>
          </p:nvPr>
        </p:nvSpPr>
        <p:spPr>
          <a:xfrm>
            <a:off x="3212225" y="483850"/>
            <a:ext cx="2650500" cy="5891100"/>
          </a:xfrm>
          <a:prstGeom prst="rect">
            <a:avLst/>
          </a:prstGeom>
          <a:ln w="19050" cap="flat" cmpd="sng">
            <a:solidFill>
              <a:srgbClr val="000000"/>
            </a:solidFill>
            <a:prstDash val="solid"/>
            <a:round/>
            <a:headEnd type="none" w="sm" len="sm"/>
            <a:tailEnd type="none" w="sm" len="sm"/>
          </a:ln>
        </p:spPr>
        <p:txBody>
          <a:bodyPr spcFirstLastPara="1" wrap="square" lIns="91425" tIns="45700" rIns="91425" bIns="45700" anchor="t" anchorCtr="0">
            <a:normAutofit lnSpcReduction="20000"/>
          </a:bodyPr>
          <a:lstStyle/>
          <a:p>
            <a:pPr marL="0" lvl="0" indent="0" algn="l" rtl="0">
              <a:spcBef>
                <a:spcPts val="1000"/>
              </a:spcBef>
              <a:spcAft>
                <a:spcPts val="0"/>
              </a:spcAft>
              <a:buNone/>
            </a:pPr>
            <a:r>
              <a:rPr lang="en-US" b="1"/>
              <a:t>AI/AN+</a:t>
            </a:r>
            <a:endParaRPr b="1"/>
          </a:p>
          <a:p>
            <a:pPr marL="0" lvl="0" indent="0" algn="l" rtl="0">
              <a:spcBef>
                <a:spcPts val="1000"/>
              </a:spcBef>
              <a:spcAft>
                <a:spcPts val="0"/>
              </a:spcAft>
              <a:buNone/>
            </a:pPr>
            <a:r>
              <a:rPr lang="en-US" sz="1900"/>
              <a:t>State Subgroup</a:t>
            </a:r>
            <a:endParaRPr sz="1900"/>
          </a:p>
          <a:p>
            <a:pPr marL="0" lvl="0" indent="0" algn="l" rtl="0">
              <a:spcBef>
                <a:spcPts val="1000"/>
              </a:spcBef>
              <a:spcAft>
                <a:spcPts val="0"/>
              </a:spcAft>
              <a:buNone/>
            </a:pPr>
            <a:r>
              <a:rPr lang="en-US" sz="1900"/>
              <a:t>A student identifies as American Indian/Alaska Native </a:t>
            </a:r>
            <a:r>
              <a:rPr lang="en-US" sz="1900" u="sng"/>
              <a:t>and/or</a:t>
            </a:r>
            <a:r>
              <a:rPr lang="en-US" sz="1900"/>
              <a:t> one or more other Races </a:t>
            </a:r>
            <a:r>
              <a:rPr lang="en-US" sz="1900" u="sng"/>
              <a:t>and/or</a:t>
            </a:r>
            <a:r>
              <a:rPr lang="en-US" sz="1900"/>
              <a:t> Hispanic</a:t>
            </a:r>
            <a:endParaRPr sz="1900"/>
          </a:p>
          <a:p>
            <a:pPr marL="0" lvl="0" indent="0" algn="l" rtl="0">
              <a:spcBef>
                <a:spcPts val="1000"/>
              </a:spcBef>
              <a:spcAft>
                <a:spcPts val="0"/>
              </a:spcAft>
              <a:buNone/>
            </a:pPr>
            <a:r>
              <a:rPr lang="en-US" sz="1900" b="1">
                <a:solidFill>
                  <a:schemeClr val="accent5"/>
                </a:solidFill>
              </a:rPr>
              <a:t>Examples</a:t>
            </a:r>
            <a:r>
              <a:rPr lang="en-US" sz="1900"/>
              <a:t> of How AI/AN Students are Hidden in the Data - </a:t>
            </a:r>
            <a:endParaRPr sz="1900"/>
          </a:p>
          <a:p>
            <a:pPr marL="0" lvl="0" indent="0" algn="l" rtl="0">
              <a:spcBef>
                <a:spcPts val="1000"/>
              </a:spcBef>
              <a:spcAft>
                <a:spcPts val="0"/>
              </a:spcAft>
              <a:buNone/>
            </a:pPr>
            <a:r>
              <a:rPr lang="en-US" sz="1900"/>
              <a:t>AI/AN and Black/African American = </a:t>
            </a:r>
            <a:r>
              <a:rPr lang="en-US" sz="1900" b="1"/>
              <a:t>Multiracial</a:t>
            </a:r>
            <a:r>
              <a:rPr lang="en-US" sz="1900"/>
              <a:t> by Federal reporting standards</a:t>
            </a:r>
            <a:endParaRPr sz="1900"/>
          </a:p>
          <a:p>
            <a:pPr marL="0" lvl="0" indent="0" algn="l" rtl="0">
              <a:spcBef>
                <a:spcPts val="1000"/>
              </a:spcBef>
              <a:spcAft>
                <a:spcPts val="0"/>
              </a:spcAft>
              <a:buNone/>
            </a:pPr>
            <a:r>
              <a:rPr lang="en-US" sz="1900"/>
              <a:t>AI/AN and Hispanic = </a:t>
            </a:r>
            <a:endParaRPr sz="1900"/>
          </a:p>
          <a:p>
            <a:pPr marL="0" lvl="0" indent="0" algn="l" rtl="0">
              <a:spcBef>
                <a:spcPts val="1000"/>
              </a:spcBef>
              <a:spcAft>
                <a:spcPts val="0"/>
              </a:spcAft>
              <a:buNone/>
            </a:pPr>
            <a:r>
              <a:rPr lang="en-US" sz="1900" b="1"/>
              <a:t>Hispanic</a:t>
            </a:r>
            <a:r>
              <a:rPr lang="en-US" sz="1900"/>
              <a:t> by Federal reporting standards</a:t>
            </a:r>
            <a:endParaRPr sz="1900"/>
          </a:p>
          <a:p>
            <a:pPr marL="0" lvl="0" indent="0" algn="l" rtl="0">
              <a:spcBef>
                <a:spcPts val="1000"/>
              </a:spcBef>
              <a:spcAft>
                <a:spcPts val="0"/>
              </a:spcAft>
              <a:buNone/>
            </a:pPr>
            <a:r>
              <a:rPr lang="en-US" sz="1900" i="1"/>
              <a:t>This demographic data is </a:t>
            </a:r>
            <a:r>
              <a:rPr lang="en-US" sz="1900" i="1" u="sng"/>
              <a:t>only</a:t>
            </a:r>
            <a:r>
              <a:rPr lang="en-US" sz="1900" i="1"/>
              <a:t> published in the statewide annual report card; it is not connected to any accountability data.</a:t>
            </a:r>
            <a:endParaRPr sz="1900" i="1"/>
          </a:p>
        </p:txBody>
      </p:sp>
      <p:sp>
        <p:nvSpPr>
          <p:cNvPr id="1151" name="Google Shape;1151;p144"/>
          <p:cNvSpPr txBox="1">
            <a:spLocks noGrp="1"/>
          </p:cNvSpPr>
          <p:nvPr>
            <p:ph type="body" idx="1"/>
          </p:nvPr>
        </p:nvSpPr>
        <p:spPr>
          <a:xfrm>
            <a:off x="6163975" y="483850"/>
            <a:ext cx="2493600" cy="5891100"/>
          </a:xfrm>
          <a:prstGeom prst="rect">
            <a:avLst/>
          </a:prstGeom>
          <a:ln w="19050" cap="flat" cmpd="sng">
            <a:solidFill>
              <a:srgbClr val="000000"/>
            </a:solidFill>
            <a:prstDash val="solid"/>
            <a:round/>
            <a:headEnd type="none" w="sm" len="sm"/>
            <a:tailEnd type="none" w="sm" len="sm"/>
          </a:ln>
        </p:spPr>
        <p:txBody>
          <a:bodyPr spcFirstLastPara="1" wrap="square" lIns="91425" tIns="45700" rIns="91425" bIns="45700" anchor="t" anchorCtr="0">
            <a:normAutofit lnSpcReduction="20000"/>
          </a:bodyPr>
          <a:lstStyle/>
          <a:p>
            <a:pPr marL="0" lvl="0" indent="0" algn="l" rtl="0">
              <a:spcBef>
                <a:spcPts val="1000"/>
              </a:spcBef>
              <a:spcAft>
                <a:spcPts val="0"/>
              </a:spcAft>
              <a:buNone/>
            </a:pPr>
            <a:r>
              <a:rPr lang="en-US" b="1"/>
              <a:t>Tribally Affiliated (ODE’s Guidance)</a:t>
            </a:r>
            <a:endParaRPr b="1"/>
          </a:p>
          <a:p>
            <a:pPr marL="0" lvl="0" indent="0" algn="l" rtl="0">
              <a:spcBef>
                <a:spcPts val="1000"/>
              </a:spcBef>
              <a:spcAft>
                <a:spcPts val="0"/>
              </a:spcAft>
              <a:buNone/>
            </a:pPr>
            <a:r>
              <a:rPr lang="en-US" sz="2000"/>
              <a:t>New </a:t>
            </a:r>
            <a:r>
              <a:rPr lang="en-US" sz="2000" b="1">
                <a:solidFill>
                  <a:schemeClr val="accent1"/>
                </a:solidFill>
              </a:rPr>
              <a:t>State</a:t>
            </a:r>
            <a:r>
              <a:rPr lang="en-US" sz="2000"/>
              <a:t> Data Collection Requirement in SY24-25</a:t>
            </a:r>
            <a:endParaRPr sz="2000"/>
          </a:p>
          <a:p>
            <a:pPr marL="0" lvl="0" indent="0" algn="l" rtl="0">
              <a:spcBef>
                <a:spcPts val="1000"/>
              </a:spcBef>
              <a:spcAft>
                <a:spcPts val="0"/>
              </a:spcAft>
              <a:buClr>
                <a:schemeClr val="dk1"/>
              </a:buClr>
              <a:buSzPts val="1100"/>
              <a:buFont typeface="Arial"/>
              <a:buNone/>
            </a:pPr>
            <a:r>
              <a:rPr lang="en-US" sz="2000"/>
              <a:t>A student identifies as being affiliated with a tribe through their own, their parent's or their grandparents enrollment in a federally recognized tribe.</a:t>
            </a:r>
            <a:endParaRPr sz="2000"/>
          </a:p>
          <a:p>
            <a:pPr marL="0" lvl="0" indent="0" algn="l" rtl="0">
              <a:spcBef>
                <a:spcPts val="1000"/>
              </a:spcBef>
              <a:spcAft>
                <a:spcPts val="0"/>
              </a:spcAft>
              <a:buNone/>
            </a:pPr>
            <a:r>
              <a:rPr lang="en-US" sz="2000" u="sng">
                <a:solidFill>
                  <a:schemeClr val="hlink"/>
                </a:solidFill>
                <a:hlinkClick r:id="rId3"/>
              </a:rPr>
              <a:t>May 2024 Memo</a:t>
            </a:r>
            <a:endParaRPr sz="2000"/>
          </a:p>
          <a:p>
            <a:pPr marL="0" lvl="0" indent="0" algn="l" rtl="0">
              <a:spcBef>
                <a:spcPts val="1000"/>
              </a:spcBef>
              <a:spcAft>
                <a:spcPts val="0"/>
              </a:spcAft>
              <a:buNone/>
            </a:pPr>
            <a:endParaRPr sz="2000" i="1"/>
          </a:p>
          <a:p>
            <a:pPr marL="0" lvl="0" indent="0" algn="l" rtl="0">
              <a:spcBef>
                <a:spcPts val="1000"/>
              </a:spcBef>
              <a:spcAft>
                <a:spcPts val="0"/>
              </a:spcAft>
              <a:buNone/>
            </a:pPr>
            <a:r>
              <a:rPr lang="en-US" sz="2000" i="1">
                <a:solidFill>
                  <a:srgbClr val="FF0000"/>
                </a:solidFill>
              </a:rPr>
              <a:t>A family does not provide any documentation to verify their enrollment or descendancy. It is entirely self-reported.</a:t>
            </a:r>
            <a:endParaRPr sz="2000" i="1">
              <a:solidFill>
                <a:srgbClr val="FF0000"/>
              </a:solidFill>
            </a:endParaRPr>
          </a:p>
          <a:p>
            <a:pPr marL="0" lvl="0" indent="0" algn="l" rtl="0">
              <a:spcBef>
                <a:spcPts val="1000"/>
              </a:spcBef>
              <a:spcAft>
                <a:spcPts val="0"/>
              </a:spcAft>
              <a:buNone/>
            </a:pPr>
            <a:endParaRPr sz="2000"/>
          </a:p>
        </p:txBody>
      </p:sp>
      <p:sp>
        <p:nvSpPr>
          <p:cNvPr id="1152" name="Google Shape;1152;p144"/>
          <p:cNvSpPr txBox="1">
            <a:spLocks noGrp="1"/>
          </p:cNvSpPr>
          <p:nvPr>
            <p:ph type="body" idx="1"/>
          </p:nvPr>
        </p:nvSpPr>
        <p:spPr>
          <a:xfrm>
            <a:off x="9329525" y="483850"/>
            <a:ext cx="2493600" cy="5891100"/>
          </a:xfrm>
          <a:prstGeom prst="rect">
            <a:avLst/>
          </a:prstGeom>
          <a:solidFill>
            <a:schemeClr val="lt1"/>
          </a:solidFill>
          <a:ln w="76200" cap="flat" cmpd="sng">
            <a:solidFill>
              <a:schemeClr val="accent2"/>
            </a:solidFill>
            <a:prstDash val="solid"/>
            <a:round/>
            <a:headEnd type="none" w="sm" len="sm"/>
            <a:tailEnd type="none" w="sm" len="sm"/>
          </a:ln>
        </p:spPr>
        <p:txBody>
          <a:bodyPr spcFirstLastPara="1" wrap="square" lIns="91425" tIns="45700" rIns="91425" bIns="45700" anchor="t" anchorCtr="0">
            <a:normAutofit/>
          </a:bodyPr>
          <a:lstStyle/>
          <a:p>
            <a:pPr marL="0" lvl="0" indent="0" algn="l" rtl="0">
              <a:spcBef>
                <a:spcPts val="1000"/>
              </a:spcBef>
              <a:spcAft>
                <a:spcPts val="0"/>
              </a:spcAft>
              <a:buNone/>
            </a:pPr>
            <a:r>
              <a:rPr lang="en-US" b="1"/>
              <a:t>506 Indian Student Eligibility Certification Form</a:t>
            </a:r>
            <a:endParaRPr b="1"/>
          </a:p>
          <a:p>
            <a:pPr marL="0" lvl="0" indent="0" algn="l" rtl="0">
              <a:spcBef>
                <a:spcPts val="1000"/>
              </a:spcBef>
              <a:spcAft>
                <a:spcPts val="0"/>
              </a:spcAft>
              <a:buNone/>
            </a:pPr>
            <a:r>
              <a:rPr lang="en-US" sz="2000" b="1">
                <a:solidFill>
                  <a:schemeClr val="accent2"/>
                </a:solidFill>
              </a:rPr>
              <a:t>US Department of Education Requirement</a:t>
            </a:r>
            <a:endParaRPr sz="2000" b="1">
              <a:solidFill>
                <a:schemeClr val="accent2"/>
              </a:solidFill>
            </a:endParaRPr>
          </a:p>
          <a:p>
            <a:pPr marL="0" lvl="0" indent="0" algn="l" rtl="0">
              <a:spcBef>
                <a:spcPts val="1000"/>
              </a:spcBef>
              <a:spcAft>
                <a:spcPts val="0"/>
              </a:spcAft>
              <a:buNone/>
            </a:pPr>
            <a:r>
              <a:rPr lang="en-US" sz="2000"/>
              <a:t>The official record of the eligibility determination for each individual student included in the student count for the </a:t>
            </a:r>
            <a:r>
              <a:rPr lang="en-US" sz="2000" b="1"/>
              <a:t>Title VI Indian Education Formula Grant Program</a:t>
            </a:r>
            <a:r>
              <a:rPr lang="en-US" sz="2000"/>
              <a:t>.</a:t>
            </a:r>
            <a:endParaRPr sz="2000"/>
          </a:p>
          <a:p>
            <a:pPr marL="0" lvl="0" indent="0" algn="l" rtl="0">
              <a:spcBef>
                <a:spcPts val="1000"/>
              </a:spcBef>
              <a:spcAft>
                <a:spcPts val="0"/>
              </a:spcAft>
              <a:buNone/>
            </a:pPr>
            <a:r>
              <a:rPr lang="en-US" sz="2000" u="sng">
                <a:solidFill>
                  <a:schemeClr val="hlink"/>
                </a:solidFill>
                <a:hlinkClick r:id="rId4"/>
              </a:rPr>
              <a:t>506 Form</a:t>
            </a:r>
            <a:endParaRPr sz="2000"/>
          </a:p>
        </p:txBody>
      </p:sp>
      <p:pic>
        <p:nvPicPr>
          <p:cNvPr id="1153" name="Google Shape;1153;p144"/>
          <p:cNvPicPr preferRelativeResize="0"/>
          <p:nvPr/>
        </p:nvPicPr>
        <p:blipFill>
          <a:blip r:embed="rId5">
            <a:alphaModFix/>
          </a:blip>
          <a:stretch>
            <a:fillRect/>
          </a:stretch>
        </p:blipFill>
        <p:spPr>
          <a:xfrm>
            <a:off x="704075" y="3006400"/>
            <a:ext cx="1910400" cy="2263075"/>
          </a:xfrm>
          <a:prstGeom prst="rect">
            <a:avLst/>
          </a:prstGeom>
          <a:noFill/>
          <a:ln>
            <a:noFill/>
          </a:ln>
        </p:spPr>
      </p:pic>
      <p:pic>
        <p:nvPicPr>
          <p:cNvPr id="1154" name="Google Shape;1154;p144"/>
          <p:cNvPicPr preferRelativeResize="0"/>
          <p:nvPr/>
        </p:nvPicPr>
        <p:blipFill>
          <a:blip r:embed="rId6">
            <a:alphaModFix/>
          </a:blip>
          <a:stretch>
            <a:fillRect/>
          </a:stretch>
        </p:blipFill>
        <p:spPr>
          <a:xfrm>
            <a:off x="5056150" y="484000"/>
            <a:ext cx="806575" cy="806575"/>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49"/>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153"/>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1150"/>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1151"/>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115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1159"/>
        <p:cNvGrpSpPr/>
        <p:nvPr/>
      </p:nvGrpSpPr>
      <p:grpSpPr>
        <a:xfrm>
          <a:off x="0" y="0"/>
          <a:ext cx="0" cy="0"/>
          <a:chOff x="0" y="0"/>
          <a:chExt cx="0" cy="0"/>
        </a:xfrm>
      </p:grpSpPr>
      <p:sp>
        <p:nvSpPr>
          <p:cNvPr id="1160" name="Google Shape;1160;p145"/>
          <p:cNvSpPr/>
          <p:nvPr/>
        </p:nvSpPr>
        <p:spPr>
          <a:xfrm rot="5399664">
            <a:off x="361175" y="297000"/>
            <a:ext cx="6133200" cy="6138900"/>
          </a:xfrm>
          <a:prstGeom prst="triangle">
            <a:avLst>
              <a:gd name="adj" fmla="val 49369"/>
            </a:avLst>
          </a:prstGeom>
          <a:solidFill>
            <a:srgbClr val="D774A1"/>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Calibri"/>
              <a:ea typeface="Calibri"/>
              <a:cs typeface="Calibri"/>
              <a:sym typeface="Calibri"/>
            </a:endParaRPr>
          </a:p>
        </p:txBody>
      </p:sp>
      <p:sp>
        <p:nvSpPr>
          <p:cNvPr id="1161" name="Google Shape;1161;p145"/>
          <p:cNvSpPr txBox="1">
            <a:spLocks noGrp="1"/>
          </p:cNvSpPr>
          <p:nvPr>
            <p:ph type="sldNum" idx="12"/>
          </p:nvPr>
        </p:nvSpPr>
        <p:spPr>
          <a:xfrm>
            <a:off x="8600100" y="6146943"/>
            <a:ext cx="2891100" cy="365100"/>
          </a:xfrm>
          <a:prstGeom prst="rect">
            <a:avLst/>
          </a:prstGeom>
        </p:spPr>
        <p:txBody>
          <a:bodyPr spcFirstLastPara="1" wrap="square" lIns="91425" tIns="45700" rIns="91425" bIns="45700" anchor="ctr" anchorCtr="0">
            <a:noAutofit/>
          </a:bodyPr>
          <a:lstStyle/>
          <a:p>
            <a:pPr marL="0" lvl="0" indent="0" algn="r" rtl="0">
              <a:spcBef>
                <a:spcPts val="0"/>
              </a:spcBef>
              <a:spcAft>
                <a:spcPts val="0"/>
              </a:spcAft>
              <a:buClr>
                <a:srgbClr val="000000"/>
              </a:buClr>
              <a:buFont typeface="Arial"/>
              <a:buNone/>
            </a:pPr>
            <a:fld id="{00000000-1234-1234-1234-123412341234}" type="slidenum">
              <a:rPr lang="en-US"/>
              <a:t>22</a:t>
            </a:fld>
            <a:endParaRPr/>
          </a:p>
        </p:txBody>
      </p:sp>
      <p:sp>
        <p:nvSpPr>
          <p:cNvPr id="1162" name="Google Shape;1162;p145"/>
          <p:cNvSpPr txBox="1">
            <a:spLocks noGrp="1"/>
          </p:cNvSpPr>
          <p:nvPr>
            <p:ph type="body" idx="1"/>
          </p:nvPr>
        </p:nvSpPr>
        <p:spPr>
          <a:xfrm>
            <a:off x="8334775" y="699450"/>
            <a:ext cx="2493600" cy="5398800"/>
          </a:xfrm>
          <a:prstGeom prst="rect">
            <a:avLst/>
          </a:prstGeom>
          <a:ln w="76200" cap="flat" cmpd="sng">
            <a:solidFill>
              <a:schemeClr val="accent2"/>
            </a:solidFill>
            <a:prstDash val="solid"/>
            <a:round/>
            <a:headEnd type="none" w="sm" len="sm"/>
            <a:tailEnd type="none" w="sm" len="sm"/>
          </a:ln>
        </p:spPr>
        <p:txBody>
          <a:bodyPr spcFirstLastPara="1" wrap="square" lIns="91425" tIns="45700" rIns="91425" bIns="45700" anchor="t" anchorCtr="0">
            <a:normAutofit/>
          </a:bodyPr>
          <a:lstStyle/>
          <a:p>
            <a:pPr marL="0" lvl="0" indent="0" algn="l" rtl="0">
              <a:spcBef>
                <a:spcPts val="1000"/>
              </a:spcBef>
              <a:spcAft>
                <a:spcPts val="0"/>
              </a:spcAft>
              <a:buNone/>
            </a:pPr>
            <a:r>
              <a:rPr lang="en-US" b="1"/>
              <a:t>506 Indian Student Eligibility Certification Form</a:t>
            </a:r>
            <a:endParaRPr b="1"/>
          </a:p>
          <a:p>
            <a:pPr marL="0" lvl="0" indent="0" algn="l" rtl="0">
              <a:spcBef>
                <a:spcPts val="1000"/>
              </a:spcBef>
              <a:spcAft>
                <a:spcPts val="0"/>
              </a:spcAft>
              <a:buNone/>
            </a:pPr>
            <a:r>
              <a:rPr lang="en-US" sz="2000" b="1">
                <a:solidFill>
                  <a:schemeClr val="accent2"/>
                </a:solidFill>
              </a:rPr>
              <a:t>US Department of Education Requirement</a:t>
            </a:r>
            <a:endParaRPr sz="2000" b="1">
              <a:solidFill>
                <a:schemeClr val="accent2"/>
              </a:solidFill>
            </a:endParaRPr>
          </a:p>
          <a:p>
            <a:pPr marL="0" lvl="0" indent="0" algn="l" rtl="0">
              <a:spcBef>
                <a:spcPts val="1000"/>
              </a:spcBef>
              <a:spcAft>
                <a:spcPts val="0"/>
              </a:spcAft>
              <a:buNone/>
            </a:pPr>
            <a:r>
              <a:rPr lang="en-US" sz="2000"/>
              <a:t>The official record of the eligibility determination for each individual student included in the student count for the </a:t>
            </a:r>
            <a:r>
              <a:rPr lang="en-US" sz="2000" b="1"/>
              <a:t>Title VI Indian Education Formula Grant Program</a:t>
            </a:r>
            <a:r>
              <a:rPr lang="en-US" sz="2000"/>
              <a:t>.</a:t>
            </a:r>
            <a:endParaRPr sz="2000"/>
          </a:p>
          <a:p>
            <a:pPr marL="0" lvl="0" indent="0" algn="l" rtl="0">
              <a:spcBef>
                <a:spcPts val="1000"/>
              </a:spcBef>
              <a:spcAft>
                <a:spcPts val="0"/>
              </a:spcAft>
              <a:buNone/>
            </a:pPr>
            <a:r>
              <a:rPr lang="en-US" sz="2000" u="sng">
                <a:solidFill>
                  <a:schemeClr val="hlink"/>
                </a:solidFill>
                <a:hlinkClick r:id="rId3"/>
              </a:rPr>
              <a:t>506 Form</a:t>
            </a:r>
            <a:endParaRPr sz="2000"/>
          </a:p>
        </p:txBody>
      </p:sp>
      <p:sp>
        <p:nvSpPr>
          <p:cNvPr id="1163" name="Google Shape;1163;p145"/>
          <p:cNvSpPr/>
          <p:nvPr/>
        </p:nvSpPr>
        <p:spPr>
          <a:xfrm>
            <a:off x="6075588" y="855775"/>
            <a:ext cx="2021700" cy="5365800"/>
          </a:xfrm>
          <a:prstGeom prst="chevron">
            <a:avLst>
              <a:gd name="adj" fmla="val 50000"/>
            </a:avLst>
          </a:prstGeom>
          <a:solidFill>
            <a:schemeClr val="accent2"/>
          </a:solidFill>
          <a:ln w="28575"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Calibri"/>
              <a:ea typeface="Calibri"/>
              <a:cs typeface="Calibri"/>
              <a:sym typeface="Calibri"/>
            </a:endParaRPr>
          </a:p>
        </p:txBody>
      </p:sp>
      <p:pic>
        <p:nvPicPr>
          <p:cNvPr id="1164" name="Google Shape;1164;p145"/>
          <p:cNvPicPr preferRelativeResize="0"/>
          <p:nvPr/>
        </p:nvPicPr>
        <p:blipFill>
          <a:blip r:embed="rId4">
            <a:alphaModFix/>
          </a:blip>
          <a:stretch>
            <a:fillRect/>
          </a:stretch>
        </p:blipFill>
        <p:spPr>
          <a:xfrm>
            <a:off x="4617248" y="2107100"/>
            <a:ext cx="1637950" cy="2643800"/>
          </a:xfrm>
          <a:prstGeom prst="rect">
            <a:avLst/>
          </a:prstGeom>
          <a:noFill/>
          <a:ln>
            <a:noFill/>
          </a:ln>
        </p:spPr>
      </p:pic>
      <p:cxnSp>
        <p:nvCxnSpPr>
          <p:cNvPr id="1165" name="Google Shape;1165;p145"/>
          <p:cNvCxnSpPr/>
          <p:nvPr/>
        </p:nvCxnSpPr>
        <p:spPr>
          <a:xfrm rot="10800000" flipH="1">
            <a:off x="1934575" y="4547950"/>
            <a:ext cx="2655300" cy="1599000"/>
          </a:xfrm>
          <a:prstGeom prst="straightConnector1">
            <a:avLst/>
          </a:prstGeom>
          <a:noFill/>
          <a:ln w="38100" cap="flat" cmpd="sng">
            <a:solidFill>
              <a:schemeClr val="accent2"/>
            </a:solidFill>
            <a:prstDash val="solid"/>
            <a:round/>
            <a:headEnd type="none" w="med" len="med"/>
            <a:tailEnd type="triangle" w="med" len="med"/>
          </a:ln>
        </p:spPr>
      </p:cxnSp>
      <p:cxnSp>
        <p:nvCxnSpPr>
          <p:cNvPr id="1166" name="Google Shape;1166;p145"/>
          <p:cNvCxnSpPr/>
          <p:nvPr/>
        </p:nvCxnSpPr>
        <p:spPr>
          <a:xfrm>
            <a:off x="1934575" y="763225"/>
            <a:ext cx="2501100" cy="1349700"/>
          </a:xfrm>
          <a:prstGeom prst="straightConnector1">
            <a:avLst/>
          </a:prstGeom>
          <a:noFill/>
          <a:ln w="38100" cap="flat" cmpd="sng">
            <a:solidFill>
              <a:schemeClr val="accent2"/>
            </a:solidFill>
            <a:prstDash val="solid"/>
            <a:round/>
            <a:headEnd type="none" w="med" len="med"/>
            <a:tailEnd type="triangle" w="med" len="med"/>
          </a:ln>
        </p:spPr>
      </p:cxnSp>
      <p:cxnSp>
        <p:nvCxnSpPr>
          <p:cNvPr id="1167" name="Google Shape;1167;p145"/>
          <p:cNvCxnSpPr/>
          <p:nvPr/>
        </p:nvCxnSpPr>
        <p:spPr>
          <a:xfrm>
            <a:off x="3396598" y="3366450"/>
            <a:ext cx="1054800" cy="0"/>
          </a:xfrm>
          <a:prstGeom prst="straightConnector1">
            <a:avLst/>
          </a:prstGeom>
          <a:noFill/>
          <a:ln w="38100" cap="flat" cmpd="sng">
            <a:solidFill>
              <a:schemeClr val="accent2"/>
            </a:solidFill>
            <a:prstDash val="solid"/>
            <a:round/>
            <a:headEnd type="none" w="med" len="med"/>
            <a:tailEnd type="triangle" w="med" len="med"/>
          </a:ln>
        </p:spPr>
      </p:cxnSp>
      <p:sp>
        <p:nvSpPr>
          <p:cNvPr id="1168" name="Google Shape;1168;p145"/>
          <p:cNvSpPr txBox="1"/>
          <p:nvPr/>
        </p:nvSpPr>
        <p:spPr>
          <a:xfrm>
            <a:off x="4706150" y="2482800"/>
            <a:ext cx="1448400" cy="10719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US" sz="2000" b="1">
                <a:solidFill>
                  <a:schemeClr val="dk1"/>
                </a:solidFill>
                <a:latin typeface="Calibri"/>
                <a:ea typeface="Calibri"/>
                <a:cs typeface="Calibri"/>
                <a:sym typeface="Calibri"/>
              </a:rPr>
              <a:t>Who are our eligible students?</a:t>
            </a:r>
            <a:endParaRPr sz="2000" b="1">
              <a:solidFill>
                <a:schemeClr val="dk1"/>
              </a:solidFill>
              <a:latin typeface="Calibri"/>
              <a:ea typeface="Calibri"/>
              <a:cs typeface="Calibri"/>
              <a:sym typeface="Calibri"/>
            </a:endParaRPr>
          </a:p>
          <a:p>
            <a:pPr marL="0" lvl="0" indent="0" algn="ctr" rtl="0">
              <a:spcBef>
                <a:spcPts val="0"/>
              </a:spcBef>
              <a:spcAft>
                <a:spcPts val="0"/>
              </a:spcAft>
              <a:buNone/>
            </a:pPr>
            <a:r>
              <a:rPr lang="en-US" sz="1600" b="1" u="sng">
                <a:solidFill>
                  <a:schemeClr val="hlink"/>
                </a:solidFill>
                <a:latin typeface="Calibri"/>
                <a:ea typeface="Calibri"/>
                <a:cs typeface="Calibri"/>
                <a:sym typeface="Calibri"/>
                <a:hlinkClick r:id="rId5"/>
              </a:rPr>
              <a:t>ODE Help Guid</a:t>
            </a:r>
            <a:r>
              <a:rPr lang="en-US" sz="1600" b="1" u="sng">
                <a:solidFill>
                  <a:schemeClr val="accent1"/>
                </a:solidFill>
                <a:latin typeface="Calibri"/>
                <a:ea typeface="Calibri"/>
                <a:cs typeface="Calibri"/>
                <a:sym typeface="Calibri"/>
              </a:rPr>
              <a:t>e for 506 Counts</a:t>
            </a:r>
            <a:endParaRPr sz="1600" b="1" u="sng">
              <a:solidFill>
                <a:schemeClr val="accent1"/>
              </a:solidFill>
              <a:latin typeface="Calibri"/>
              <a:ea typeface="Calibri"/>
              <a:cs typeface="Calibri"/>
              <a:sym typeface="Calibri"/>
            </a:endParaRPr>
          </a:p>
        </p:txBody>
      </p:sp>
      <p:sp>
        <p:nvSpPr>
          <p:cNvPr id="1169" name="Google Shape;1169;p145"/>
          <p:cNvSpPr txBox="1"/>
          <p:nvPr/>
        </p:nvSpPr>
        <p:spPr>
          <a:xfrm rot="4239947">
            <a:off x="5719322" y="2123795"/>
            <a:ext cx="2883309" cy="52336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sz="2200" b="1">
                <a:solidFill>
                  <a:schemeClr val="lt1"/>
                </a:solidFill>
                <a:latin typeface="Calibri"/>
                <a:ea typeface="Calibri"/>
                <a:cs typeface="Calibri"/>
                <a:sym typeface="Calibri"/>
              </a:rPr>
              <a:t>SUBMITTED DURING</a:t>
            </a:r>
            <a:endParaRPr sz="2200" b="1">
              <a:solidFill>
                <a:schemeClr val="lt1"/>
              </a:solidFill>
              <a:latin typeface="Calibri"/>
              <a:ea typeface="Calibri"/>
              <a:cs typeface="Calibri"/>
              <a:sym typeface="Calibri"/>
            </a:endParaRPr>
          </a:p>
        </p:txBody>
      </p:sp>
      <p:sp>
        <p:nvSpPr>
          <p:cNvPr id="1170" name="Google Shape;1170;p145"/>
          <p:cNvSpPr txBox="1"/>
          <p:nvPr/>
        </p:nvSpPr>
        <p:spPr>
          <a:xfrm rot="6571185">
            <a:off x="5304019" y="4439670"/>
            <a:ext cx="3061665" cy="892774"/>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sz="2200" b="1">
                <a:solidFill>
                  <a:schemeClr val="lt1"/>
                </a:solidFill>
                <a:latin typeface="Calibri"/>
                <a:ea typeface="Calibri"/>
                <a:cs typeface="Calibri"/>
                <a:sym typeface="Calibri"/>
              </a:rPr>
              <a:t>EASIE PART 1 WINDOW</a:t>
            </a:r>
            <a:r>
              <a:rPr lang="en-US" sz="2200">
                <a:solidFill>
                  <a:schemeClr val="lt1"/>
                </a:solidFill>
                <a:latin typeface="Calibri"/>
                <a:ea typeface="Calibri"/>
                <a:cs typeface="Calibri"/>
                <a:sym typeface="Calibri"/>
              </a:rPr>
              <a:t> </a:t>
            </a:r>
            <a:endParaRPr sz="2200">
              <a:solidFill>
                <a:schemeClr val="lt1"/>
              </a:solidFill>
              <a:latin typeface="Calibri"/>
              <a:ea typeface="Calibri"/>
              <a:cs typeface="Calibri"/>
              <a:sym typeface="Calibri"/>
            </a:endParaRPr>
          </a:p>
          <a:p>
            <a:pPr marL="0" lvl="0" indent="0" algn="l" rtl="0">
              <a:spcBef>
                <a:spcPts val="0"/>
              </a:spcBef>
              <a:spcAft>
                <a:spcPts val="0"/>
              </a:spcAft>
              <a:buNone/>
            </a:pPr>
            <a:endParaRPr sz="2400">
              <a:solidFill>
                <a:schemeClr val="lt1"/>
              </a:solidFill>
              <a:latin typeface="Calibri"/>
              <a:ea typeface="Calibri"/>
              <a:cs typeface="Calibri"/>
              <a:sym typeface="Calibri"/>
            </a:endParaRPr>
          </a:p>
        </p:txBody>
      </p:sp>
      <p:pic>
        <p:nvPicPr>
          <p:cNvPr id="1171" name="Google Shape;1171;p145"/>
          <p:cNvPicPr preferRelativeResize="0"/>
          <p:nvPr/>
        </p:nvPicPr>
        <p:blipFill>
          <a:blip r:embed="rId6">
            <a:alphaModFix/>
          </a:blip>
          <a:stretch>
            <a:fillRect/>
          </a:stretch>
        </p:blipFill>
        <p:spPr>
          <a:xfrm>
            <a:off x="460200" y="243446"/>
            <a:ext cx="1344975" cy="3245704"/>
          </a:xfrm>
          <a:prstGeom prst="rect">
            <a:avLst/>
          </a:prstGeom>
          <a:noFill/>
          <a:ln>
            <a:noFill/>
          </a:ln>
        </p:spPr>
      </p:pic>
      <p:pic>
        <p:nvPicPr>
          <p:cNvPr id="1172" name="Google Shape;1172;p145"/>
          <p:cNvPicPr preferRelativeResize="0"/>
          <p:nvPr/>
        </p:nvPicPr>
        <p:blipFill>
          <a:blip r:embed="rId7">
            <a:alphaModFix/>
          </a:blip>
          <a:stretch>
            <a:fillRect/>
          </a:stretch>
        </p:blipFill>
        <p:spPr>
          <a:xfrm>
            <a:off x="460200" y="3554700"/>
            <a:ext cx="1344972" cy="2961950"/>
          </a:xfrm>
          <a:prstGeom prst="rect">
            <a:avLst/>
          </a:prstGeom>
          <a:noFill/>
          <a:ln>
            <a:noFill/>
          </a:ln>
        </p:spPr>
      </p:pic>
      <p:pic>
        <p:nvPicPr>
          <p:cNvPr id="1173" name="Google Shape;1173;p145"/>
          <p:cNvPicPr preferRelativeResize="0"/>
          <p:nvPr/>
        </p:nvPicPr>
        <p:blipFill>
          <a:blip r:embed="rId8">
            <a:alphaModFix/>
          </a:blip>
          <a:stretch>
            <a:fillRect/>
          </a:stretch>
        </p:blipFill>
        <p:spPr>
          <a:xfrm>
            <a:off x="1885774" y="1793737"/>
            <a:ext cx="1344975" cy="3145429"/>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6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accent2"/>
        </a:solidFill>
        <a:effectLst/>
      </p:bgPr>
    </p:bg>
    <p:spTree>
      <p:nvGrpSpPr>
        <p:cNvPr id="1" name="Shape 1177"/>
        <p:cNvGrpSpPr/>
        <p:nvPr/>
      </p:nvGrpSpPr>
      <p:grpSpPr>
        <a:xfrm>
          <a:off x="0" y="0"/>
          <a:ext cx="0" cy="0"/>
          <a:chOff x="0" y="0"/>
          <a:chExt cx="0" cy="0"/>
        </a:xfrm>
      </p:grpSpPr>
      <p:sp>
        <p:nvSpPr>
          <p:cNvPr id="1178" name="Google Shape;1178;p146"/>
          <p:cNvSpPr txBox="1">
            <a:spLocks noGrp="1"/>
          </p:cNvSpPr>
          <p:nvPr>
            <p:ph type="ctrTitle"/>
          </p:nvPr>
        </p:nvSpPr>
        <p:spPr>
          <a:xfrm>
            <a:off x="1473375" y="1195475"/>
            <a:ext cx="9144000" cy="2387700"/>
          </a:xfrm>
          <a:prstGeom prst="rect">
            <a:avLst/>
          </a:prstGeom>
          <a:noFill/>
          <a:ln>
            <a:noFill/>
          </a:ln>
        </p:spPr>
        <p:txBody>
          <a:bodyPr spcFirstLastPara="1" wrap="square" lIns="91425" tIns="45700" rIns="91425" bIns="45700" anchor="b" anchorCtr="0">
            <a:noAutofit/>
          </a:bodyPr>
          <a:lstStyle/>
          <a:p>
            <a:pPr marL="0" lvl="0" indent="0" algn="ctr" rtl="0">
              <a:lnSpc>
                <a:spcPct val="90000"/>
              </a:lnSpc>
              <a:spcBef>
                <a:spcPts val="0"/>
              </a:spcBef>
              <a:spcAft>
                <a:spcPts val="0"/>
              </a:spcAft>
              <a:buClr>
                <a:schemeClr val="dk2"/>
              </a:buClr>
              <a:buSzPts val="12000"/>
              <a:buFont typeface="Calibri"/>
              <a:buNone/>
            </a:pPr>
            <a:r>
              <a:rPr lang="en-US" sz="8000">
                <a:solidFill>
                  <a:schemeClr val="accent2"/>
                </a:solidFill>
              </a:rPr>
              <a:t>Community of Practice Shared Drive</a:t>
            </a:r>
            <a:endParaRPr sz="8000">
              <a:solidFill>
                <a:schemeClr val="accent2"/>
              </a:solidFill>
            </a:endParaRPr>
          </a:p>
        </p:txBody>
      </p:sp>
      <p:sp>
        <p:nvSpPr>
          <p:cNvPr id="1179" name="Google Shape;1179;p146"/>
          <p:cNvSpPr txBox="1">
            <a:spLocks noGrp="1"/>
          </p:cNvSpPr>
          <p:nvPr>
            <p:ph type="ftr" idx="11"/>
          </p:nvPr>
        </p:nvSpPr>
        <p:spPr>
          <a:xfrm>
            <a:off x="717176" y="6139793"/>
            <a:ext cx="2864224" cy="365125"/>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r>
              <a:rPr lang="en-US" sz="1200" b="0" i="0" u="none" strike="noStrike" cap="none">
                <a:solidFill>
                  <a:srgbClr val="595959"/>
                </a:solidFill>
                <a:latin typeface="Calibri"/>
                <a:ea typeface="Calibri"/>
                <a:cs typeface="Calibri"/>
                <a:sym typeface="Calibri"/>
              </a:rPr>
              <a:t>Oregon Department of Education</a:t>
            </a:r>
            <a:endParaRPr sz="1200" b="0" i="0" u="none" strike="noStrike" cap="none">
              <a:solidFill>
                <a:srgbClr val="595959"/>
              </a:solidFill>
              <a:latin typeface="Calibri"/>
              <a:ea typeface="Calibri"/>
              <a:cs typeface="Calibri"/>
              <a:sym typeface="Calibri"/>
            </a:endParaRPr>
          </a:p>
        </p:txBody>
      </p:sp>
      <p:sp>
        <p:nvSpPr>
          <p:cNvPr id="1180" name="Google Shape;1180;p146"/>
          <p:cNvSpPr txBox="1">
            <a:spLocks noGrp="1"/>
          </p:cNvSpPr>
          <p:nvPr>
            <p:ph type="sldNum" idx="12"/>
          </p:nvPr>
        </p:nvSpPr>
        <p:spPr>
          <a:xfrm>
            <a:off x="8610600" y="6139793"/>
            <a:ext cx="2891118" cy="365125"/>
          </a:xfrm>
          <a:prstGeom prst="rect">
            <a:avLst/>
          </a:prstGeom>
          <a:noFill/>
          <a:ln>
            <a:noFill/>
          </a:ln>
        </p:spPr>
        <p:txBody>
          <a:bodyPr spcFirstLastPara="1" wrap="square" lIns="91425" tIns="45700" rIns="91425" bIns="45700" anchor="ctr"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rgbClr val="595959"/>
                </a:solidFill>
                <a:latin typeface="Calibri"/>
                <a:ea typeface="Calibri"/>
                <a:cs typeface="Calibri"/>
                <a:sym typeface="Calibri"/>
              </a:rPr>
              <a:t>23</a:t>
            </a:fld>
            <a:endParaRPr sz="1200" b="0" i="0" u="none" strike="noStrike" cap="none">
              <a:solidFill>
                <a:srgbClr val="595959"/>
              </a:solidFill>
              <a:latin typeface="Calibri"/>
              <a:ea typeface="Calibri"/>
              <a:cs typeface="Calibri"/>
              <a:sym typeface="Calibri"/>
            </a:endParaRPr>
          </a:p>
        </p:txBody>
      </p:sp>
      <p:sp>
        <p:nvSpPr>
          <p:cNvPr id="1181" name="Google Shape;1181;p146"/>
          <p:cNvSpPr txBox="1">
            <a:spLocks noGrp="1"/>
          </p:cNvSpPr>
          <p:nvPr>
            <p:ph type="subTitle" idx="1"/>
          </p:nvPr>
        </p:nvSpPr>
        <p:spPr>
          <a:xfrm>
            <a:off x="1691900" y="4093584"/>
            <a:ext cx="9144000" cy="880500"/>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chemeClr val="dk2"/>
              </a:buClr>
              <a:buSzPts val="2400"/>
              <a:buNone/>
            </a:pPr>
            <a:r>
              <a:rPr lang="en-US">
                <a:solidFill>
                  <a:schemeClr val="accent2"/>
                </a:solidFill>
              </a:rPr>
              <a:t>Please bookmark the link to the folder dropped in the Chat. We will not be posting it here, because these slides are shared publicly.</a:t>
            </a:r>
            <a:endParaRPr>
              <a:solidFill>
                <a:schemeClr val="accent2"/>
              </a:solidFill>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1185"/>
        <p:cNvGrpSpPr/>
        <p:nvPr/>
      </p:nvGrpSpPr>
      <p:grpSpPr>
        <a:xfrm>
          <a:off x="0" y="0"/>
          <a:ext cx="0" cy="0"/>
          <a:chOff x="0" y="0"/>
          <a:chExt cx="0" cy="0"/>
        </a:xfrm>
      </p:grpSpPr>
      <p:sp>
        <p:nvSpPr>
          <p:cNvPr id="1186" name="Google Shape;1186;p147"/>
          <p:cNvSpPr txBox="1">
            <a:spLocks noGrp="1"/>
          </p:cNvSpPr>
          <p:nvPr>
            <p:ph type="sldNum" idx="12"/>
          </p:nvPr>
        </p:nvSpPr>
        <p:spPr>
          <a:xfrm>
            <a:off x="8610600" y="6139793"/>
            <a:ext cx="2891100" cy="365100"/>
          </a:xfrm>
          <a:prstGeom prst="rect">
            <a:avLst/>
          </a:prstGeom>
        </p:spPr>
        <p:txBody>
          <a:bodyPr spcFirstLastPara="1" wrap="square" lIns="91425" tIns="45700" rIns="91425" bIns="45700" anchor="ctr" anchorCtr="0">
            <a:noAutofit/>
          </a:bodyPr>
          <a:lstStyle/>
          <a:p>
            <a:pPr marL="0" lvl="0" indent="0" algn="r" rtl="0">
              <a:spcBef>
                <a:spcPts val="0"/>
              </a:spcBef>
              <a:spcAft>
                <a:spcPts val="0"/>
              </a:spcAft>
              <a:buClr>
                <a:srgbClr val="000000"/>
              </a:buClr>
              <a:buFont typeface="Arial"/>
              <a:buNone/>
            </a:pPr>
            <a:fld id="{00000000-1234-1234-1234-123412341234}" type="slidenum">
              <a:rPr lang="en-US"/>
              <a:t>24</a:t>
            </a:fld>
            <a:endParaRPr/>
          </a:p>
        </p:txBody>
      </p:sp>
      <p:pic>
        <p:nvPicPr>
          <p:cNvPr id="1187" name="Google Shape;1187;p147"/>
          <p:cNvPicPr preferRelativeResize="0"/>
          <p:nvPr/>
        </p:nvPicPr>
        <p:blipFill>
          <a:blip r:embed="rId3">
            <a:alphaModFix/>
          </a:blip>
          <a:stretch>
            <a:fillRect/>
          </a:stretch>
        </p:blipFill>
        <p:spPr>
          <a:xfrm>
            <a:off x="418438" y="560575"/>
            <a:ext cx="11355123" cy="3959774"/>
          </a:xfrm>
          <a:prstGeom prst="rect">
            <a:avLst/>
          </a:prstGeom>
          <a:noFill/>
          <a:ln>
            <a:noFill/>
          </a:ln>
        </p:spPr>
      </p:pic>
      <p:sp>
        <p:nvSpPr>
          <p:cNvPr id="1188" name="Google Shape;1188;p147"/>
          <p:cNvSpPr txBox="1"/>
          <p:nvPr/>
        </p:nvSpPr>
        <p:spPr>
          <a:xfrm>
            <a:off x="5514800" y="2583050"/>
            <a:ext cx="5282400" cy="2401200"/>
          </a:xfrm>
          <a:prstGeom prst="rect">
            <a:avLst/>
          </a:prstGeom>
          <a:noFill/>
          <a:ln w="19050" cap="flat" cmpd="sng">
            <a:solidFill>
              <a:srgbClr val="000000"/>
            </a:solidFill>
            <a:prstDash val="solid"/>
            <a:round/>
            <a:headEnd type="none" w="sm" len="sm"/>
            <a:tailEnd type="none" w="sm" len="sm"/>
          </a:ln>
        </p:spPr>
        <p:txBody>
          <a:bodyPr spcFirstLastPara="1" wrap="square" lIns="91425" tIns="91425" rIns="91425" bIns="91425" anchor="t" anchorCtr="0">
            <a:spAutoFit/>
          </a:bodyPr>
          <a:lstStyle/>
          <a:p>
            <a:pPr marL="0" lvl="0" indent="0" algn="l" rtl="0">
              <a:spcBef>
                <a:spcPts val="0"/>
              </a:spcBef>
              <a:spcAft>
                <a:spcPts val="0"/>
              </a:spcAft>
              <a:buNone/>
            </a:pPr>
            <a:r>
              <a:rPr lang="en-US" sz="2400">
                <a:solidFill>
                  <a:schemeClr val="dk1"/>
                </a:solidFill>
                <a:latin typeface="Calibri"/>
                <a:ea typeface="Calibri"/>
                <a:cs typeface="Calibri"/>
                <a:sym typeface="Calibri"/>
              </a:rPr>
              <a:t>Step 1 - Open the circled document. Read the directions.</a:t>
            </a:r>
            <a:endParaRPr sz="2400">
              <a:solidFill>
                <a:schemeClr val="dk1"/>
              </a:solidFill>
              <a:latin typeface="Calibri"/>
              <a:ea typeface="Calibri"/>
              <a:cs typeface="Calibri"/>
              <a:sym typeface="Calibri"/>
            </a:endParaRPr>
          </a:p>
          <a:p>
            <a:pPr marL="0" lvl="0" indent="0" algn="l" rtl="0">
              <a:spcBef>
                <a:spcPts val="0"/>
              </a:spcBef>
              <a:spcAft>
                <a:spcPts val="0"/>
              </a:spcAft>
              <a:buNone/>
            </a:pPr>
            <a:r>
              <a:rPr lang="en-US" sz="2400">
                <a:solidFill>
                  <a:schemeClr val="dk1"/>
                </a:solidFill>
                <a:latin typeface="Calibri"/>
                <a:ea typeface="Calibri"/>
                <a:cs typeface="Calibri"/>
                <a:sym typeface="Calibri"/>
              </a:rPr>
              <a:t>Step 2 - Fill out the Contact List first. This list is not public, but for internal use.</a:t>
            </a:r>
            <a:endParaRPr sz="2400">
              <a:solidFill>
                <a:schemeClr val="dk1"/>
              </a:solidFill>
              <a:latin typeface="Calibri"/>
              <a:ea typeface="Calibri"/>
              <a:cs typeface="Calibri"/>
              <a:sym typeface="Calibri"/>
            </a:endParaRPr>
          </a:p>
          <a:p>
            <a:pPr marL="0" lvl="0" indent="0" algn="l" rtl="0">
              <a:spcBef>
                <a:spcPts val="0"/>
              </a:spcBef>
              <a:spcAft>
                <a:spcPts val="0"/>
              </a:spcAft>
              <a:buNone/>
            </a:pPr>
            <a:r>
              <a:rPr lang="en-US" sz="2400">
                <a:solidFill>
                  <a:schemeClr val="dk1"/>
                </a:solidFill>
                <a:latin typeface="Calibri"/>
                <a:ea typeface="Calibri"/>
                <a:cs typeface="Calibri"/>
                <a:sym typeface="Calibri"/>
              </a:rPr>
              <a:t>Step 3 - Contribute to the CoP tab as much or little as you like!</a:t>
            </a:r>
            <a:endParaRPr sz="2400">
              <a:solidFill>
                <a:schemeClr val="dk1"/>
              </a:solidFill>
              <a:latin typeface="Calibri"/>
              <a:ea typeface="Calibri"/>
              <a:cs typeface="Calibri"/>
              <a:sym typeface="Calibri"/>
            </a:endParaRPr>
          </a:p>
        </p:txBody>
      </p:sp>
      <p:cxnSp>
        <p:nvCxnSpPr>
          <p:cNvPr id="1189" name="Google Shape;1189;p147"/>
          <p:cNvCxnSpPr/>
          <p:nvPr/>
        </p:nvCxnSpPr>
        <p:spPr>
          <a:xfrm flipH="1">
            <a:off x="2763925" y="3060925"/>
            <a:ext cx="2583000" cy="12900"/>
          </a:xfrm>
          <a:prstGeom prst="straightConnector1">
            <a:avLst/>
          </a:prstGeom>
          <a:noFill/>
          <a:ln w="76200" cap="flat" cmpd="sng">
            <a:solidFill>
              <a:schemeClr val="accent5"/>
            </a:solidFill>
            <a:prstDash val="solid"/>
            <a:round/>
            <a:headEnd type="none" w="med" len="med"/>
            <a:tailEnd type="triangle" w="med" len="med"/>
          </a:ln>
        </p:spPr>
      </p:cxn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1194"/>
        <p:cNvGrpSpPr/>
        <p:nvPr/>
      </p:nvGrpSpPr>
      <p:grpSpPr>
        <a:xfrm>
          <a:off x="0" y="0"/>
          <a:ext cx="0" cy="0"/>
          <a:chOff x="0" y="0"/>
          <a:chExt cx="0" cy="0"/>
        </a:xfrm>
      </p:grpSpPr>
      <p:sp>
        <p:nvSpPr>
          <p:cNvPr id="1195" name="Google Shape;1195;p148"/>
          <p:cNvSpPr txBox="1">
            <a:spLocks noGrp="1"/>
          </p:cNvSpPr>
          <p:nvPr>
            <p:ph type="title"/>
          </p:nvPr>
        </p:nvSpPr>
        <p:spPr>
          <a:xfrm>
            <a:off x="663040" y="774096"/>
            <a:ext cx="3931800" cy="2529900"/>
          </a:xfrm>
          <a:prstGeom prst="rect">
            <a:avLst/>
          </a:prstGeom>
        </p:spPr>
        <p:txBody>
          <a:bodyPr spcFirstLastPara="1" wrap="square" lIns="91425" tIns="45700" rIns="91425" bIns="45700" anchor="t" anchorCtr="0">
            <a:normAutofit/>
          </a:bodyPr>
          <a:lstStyle/>
          <a:p>
            <a:pPr marL="0" lvl="0" indent="0" algn="l" rtl="0">
              <a:spcBef>
                <a:spcPts val="0"/>
              </a:spcBef>
              <a:spcAft>
                <a:spcPts val="0"/>
              </a:spcAft>
              <a:buNone/>
            </a:pPr>
            <a:r>
              <a:rPr lang="en-US"/>
              <a:t>Contact Stacy Anytime</a:t>
            </a:r>
            <a:endParaRPr/>
          </a:p>
        </p:txBody>
      </p:sp>
      <p:sp>
        <p:nvSpPr>
          <p:cNvPr id="1196" name="Google Shape;1196;p148"/>
          <p:cNvSpPr txBox="1">
            <a:spLocks noGrp="1"/>
          </p:cNvSpPr>
          <p:nvPr>
            <p:ph type="sldNum" idx="12"/>
          </p:nvPr>
        </p:nvSpPr>
        <p:spPr>
          <a:xfrm>
            <a:off x="8610600" y="6139793"/>
            <a:ext cx="2891100" cy="365100"/>
          </a:xfrm>
          <a:prstGeom prst="rect">
            <a:avLst/>
          </a:prstGeom>
        </p:spPr>
        <p:txBody>
          <a:bodyPr spcFirstLastPara="1" wrap="square" lIns="91425" tIns="45700" rIns="91425" bIns="45700" anchor="ctr" anchorCtr="0">
            <a:noAutofit/>
          </a:bodyPr>
          <a:lstStyle/>
          <a:p>
            <a:pPr marL="0" lvl="0" indent="0" algn="r" rtl="0">
              <a:spcBef>
                <a:spcPts val="0"/>
              </a:spcBef>
              <a:spcAft>
                <a:spcPts val="0"/>
              </a:spcAft>
              <a:buClr>
                <a:srgbClr val="000000"/>
              </a:buClr>
              <a:buFont typeface="Arial"/>
              <a:buNone/>
            </a:pPr>
            <a:fld id="{00000000-1234-1234-1234-123412341234}" type="slidenum">
              <a:rPr lang="en-US"/>
              <a:t>25</a:t>
            </a:fld>
            <a:endParaRPr/>
          </a:p>
        </p:txBody>
      </p:sp>
      <p:sp>
        <p:nvSpPr>
          <p:cNvPr id="1197" name="Google Shape;1197;p148"/>
          <p:cNvSpPr txBox="1">
            <a:spLocks noGrp="1"/>
          </p:cNvSpPr>
          <p:nvPr>
            <p:ph type="body" idx="1"/>
          </p:nvPr>
        </p:nvSpPr>
        <p:spPr>
          <a:xfrm>
            <a:off x="5164200" y="551675"/>
            <a:ext cx="6408000" cy="5081400"/>
          </a:xfrm>
          <a:prstGeom prst="rect">
            <a:avLst/>
          </a:prstGeom>
        </p:spPr>
        <p:txBody>
          <a:bodyPr spcFirstLastPara="1" wrap="square" lIns="91425" tIns="45700" rIns="91425" bIns="45700" anchor="t" anchorCtr="0">
            <a:noAutofit/>
          </a:bodyPr>
          <a:lstStyle/>
          <a:p>
            <a:pPr marL="0" lvl="0" indent="0" algn="l" rtl="0">
              <a:spcBef>
                <a:spcPts val="1000"/>
              </a:spcBef>
              <a:spcAft>
                <a:spcPts val="0"/>
              </a:spcAft>
              <a:buNone/>
            </a:pPr>
            <a:r>
              <a:rPr lang="en-US" sz="2600"/>
              <a:t>Stacy Parrish, Education Program Specialist II</a:t>
            </a:r>
            <a:endParaRPr sz="2600"/>
          </a:p>
          <a:p>
            <a:pPr marL="0" lvl="0" indent="0" algn="l" rtl="0">
              <a:spcBef>
                <a:spcPts val="1000"/>
              </a:spcBef>
              <a:spcAft>
                <a:spcPts val="0"/>
              </a:spcAft>
              <a:buNone/>
            </a:pPr>
            <a:r>
              <a:rPr lang="en-US" sz="2600"/>
              <a:t>Email - </a:t>
            </a:r>
            <a:r>
              <a:rPr lang="en-US" sz="2600" u="sng">
                <a:solidFill>
                  <a:schemeClr val="hlink"/>
                </a:solidFill>
                <a:hlinkClick r:id="rId3"/>
              </a:rPr>
              <a:t>stacy.parrish@ode.oregon.gov</a:t>
            </a:r>
            <a:endParaRPr sz="2600"/>
          </a:p>
          <a:p>
            <a:pPr marL="0" lvl="0" indent="0" algn="l" rtl="0">
              <a:spcBef>
                <a:spcPts val="1000"/>
              </a:spcBef>
              <a:spcAft>
                <a:spcPts val="0"/>
              </a:spcAft>
              <a:buNone/>
            </a:pPr>
            <a:r>
              <a:rPr lang="en-US" sz="2600"/>
              <a:t>Book an Office Hours - </a:t>
            </a:r>
            <a:endParaRPr sz="2600"/>
          </a:p>
          <a:p>
            <a:pPr marL="0" lvl="0" indent="0" algn="l" rtl="0">
              <a:spcBef>
                <a:spcPts val="1000"/>
              </a:spcBef>
              <a:spcAft>
                <a:spcPts val="0"/>
              </a:spcAft>
              <a:buNone/>
            </a:pPr>
            <a:r>
              <a:rPr lang="en-US" sz="2600" b="1" u="sng">
                <a:solidFill>
                  <a:srgbClr val="0000FF"/>
                </a:solidFill>
                <a:highlight>
                  <a:srgbClr val="FFFFFF"/>
                </a:highlight>
                <a:hlinkClick r:id="rId4">
                  <a:extLst>
                    <a:ext uri="{A12FA001-AC4F-418D-AE19-62706E023703}">
                      <ahyp:hlinkClr xmlns:ahyp="http://schemas.microsoft.com/office/drawing/2018/hyperlinkcolor" val="tx"/>
                    </a:ext>
                  </a:extLst>
                </a:hlinkClick>
              </a:rPr>
              <a:t>Book time with STACY PARRISH * ODE</a:t>
            </a:r>
            <a:r>
              <a:rPr lang="en-US" sz="2600" u="sng">
                <a:solidFill>
                  <a:srgbClr val="0000FF"/>
                </a:solidFill>
                <a:highlight>
                  <a:srgbClr val="FFFFFF"/>
                </a:highlight>
                <a:hlinkClick r:id="rId4">
                  <a:extLst>
                    <a:ext uri="{A12FA001-AC4F-418D-AE19-62706E023703}">
                      <ahyp:hlinkClr xmlns:ahyp="http://schemas.microsoft.com/office/drawing/2018/hyperlinkcolor" val="tx"/>
                    </a:ext>
                  </a:extLst>
                </a:hlinkClick>
              </a:rPr>
              <a:t> </a:t>
            </a:r>
            <a:endParaRPr sz="2600"/>
          </a:p>
          <a:p>
            <a:pPr marL="0" lvl="0" indent="0" algn="l" rtl="0">
              <a:spcBef>
                <a:spcPts val="1000"/>
              </a:spcBef>
              <a:spcAft>
                <a:spcPts val="0"/>
              </a:spcAft>
              <a:buNone/>
            </a:pPr>
            <a:r>
              <a:rPr lang="en-US" sz="2600"/>
              <a:t>Text/Call - </a:t>
            </a:r>
            <a:r>
              <a:rPr lang="en-US" sz="2600">
                <a:solidFill>
                  <a:srgbClr val="242424"/>
                </a:solidFill>
                <a:highlight>
                  <a:srgbClr val="FFFFFF"/>
                </a:highlight>
              </a:rPr>
              <a:t>971-208-0270</a:t>
            </a:r>
            <a:endParaRPr sz="2600">
              <a:solidFill>
                <a:srgbClr val="242424"/>
              </a:solidFill>
              <a:highlight>
                <a:srgbClr val="FFFFFF"/>
              </a:highlight>
            </a:endParaRPr>
          </a:p>
          <a:p>
            <a:pPr marL="0" lvl="0" indent="0" algn="l" rtl="0">
              <a:spcBef>
                <a:spcPts val="1000"/>
              </a:spcBef>
              <a:spcAft>
                <a:spcPts val="0"/>
              </a:spcAft>
              <a:buNone/>
            </a:pPr>
            <a:endParaRPr sz="2600">
              <a:solidFill>
                <a:srgbClr val="242424"/>
              </a:solidFill>
              <a:highlight>
                <a:srgbClr val="FFFFFF"/>
              </a:highlight>
            </a:endParaRPr>
          </a:p>
          <a:p>
            <a:pPr marL="0" lvl="0" indent="0" algn="l" rtl="0">
              <a:spcBef>
                <a:spcPts val="1000"/>
              </a:spcBef>
              <a:spcAft>
                <a:spcPts val="0"/>
              </a:spcAft>
              <a:buNone/>
            </a:pPr>
            <a:r>
              <a:rPr lang="en-US" sz="2600">
                <a:solidFill>
                  <a:srgbClr val="242424"/>
                </a:solidFill>
                <a:highlight>
                  <a:srgbClr val="FFFFFF"/>
                </a:highlight>
              </a:rPr>
              <a:t>I am available for things like…</a:t>
            </a:r>
            <a:endParaRPr sz="2600">
              <a:solidFill>
                <a:srgbClr val="242424"/>
              </a:solidFill>
              <a:highlight>
                <a:srgbClr val="FFFFFF"/>
              </a:highlight>
            </a:endParaRPr>
          </a:p>
          <a:p>
            <a:pPr marL="457200" lvl="0" indent="-393700" algn="l" rtl="0">
              <a:spcBef>
                <a:spcPts val="1000"/>
              </a:spcBef>
              <a:spcAft>
                <a:spcPts val="0"/>
              </a:spcAft>
              <a:buClr>
                <a:srgbClr val="242424"/>
              </a:buClr>
              <a:buSzPts val="2600"/>
              <a:buFont typeface="Calibri"/>
              <a:buChar char="•"/>
            </a:pPr>
            <a:r>
              <a:rPr lang="en-US" sz="2600">
                <a:solidFill>
                  <a:srgbClr val="242424"/>
                </a:solidFill>
                <a:highlight>
                  <a:srgbClr val="FFFFFF"/>
                </a:highlight>
              </a:rPr>
              <a:t>Indian Parent Committee Training</a:t>
            </a:r>
            <a:endParaRPr sz="2600">
              <a:solidFill>
                <a:srgbClr val="242424"/>
              </a:solidFill>
              <a:highlight>
                <a:srgbClr val="FFFFFF"/>
              </a:highlight>
            </a:endParaRPr>
          </a:p>
          <a:p>
            <a:pPr marL="457200" lvl="0" indent="-393700" algn="l" rtl="0">
              <a:spcBef>
                <a:spcPts val="0"/>
              </a:spcBef>
              <a:spcAft>
                <a:spcPts val="0"/>
              </a:spcAft>
              <a:buClr>
                <a:srgbClr val="242424"/>
              </a:buClr>
              <a:buSzPts val="2600"/>
              <a:buFont typeface="Calibri"/>
              <a:buChar char="•"/>
            </a:pPr>
            <a:r>
              <a:rPr lang="en-US" sz="2600">
                <a:solidFill>
                  <a:srgbClr val="242424"/>
                </a:solidFill>
                <a:highlight>
                  <a:srgbClr val="FFFFFF"/>
                </a:highlight>
              </a:rPr>
              <a:t>“Advocating Up” Help </a:t>
            </a:r>
            <a:endParaRPr sz="2600">
              <a:solidFill>
                <a:srgbClr val="242424"/>
              </a:solidFill>
              <a:highlight>
                <a:srgbClr val="FFFFFF"/>
              </a:highlight>
            </a:endParaRPr>
          </a:p>
          <a:p>
            <a:pPr marL="457200" lvl="0" indent="-393700" algn="l" rtl="0">
              <a:spcBef>
                <a:spcPts val="0"/>
              </a:spcBef>
              <a:spcAft>
                <a:spcPts val="0"/>
              </a:spcAft>
              <a:buClr>
                <a:srgbClr val="242424"/>
              </a:buClr>
              <a:buSzPts val="2600"/>
              <a:buFont typeface="Calibri"/>
              <a:buChar char="•"/>
            </a:pPr>
            <a:r>
              <a:rPr lang="en-US" sz="2600">
                <a:solidFill>
                  <a:srgbClr val="242424"/>
                </a:solidFill>
                <a:highlight>
                  <a:srgbClr val="FFFFFF"/>
                </a:highlight>
              </a:rPr>
              <a:t>Data Analysis Work / Data Systems</a:t>
            </a:r>
            <a:endParaRPr sz="2600">
              <a:solidFill>
                <a:srgbClr val="242424"/>
              </a:solidFill>
              <a:highlight>
                <a:srgbClr val="FFFFFF"/>
              </a:highlight>
            </a:endParaRPr>
          </a:p>
          <a:p>
            <a:pPr marL="457200" lvl="0" indent="-393700" algn="l" rtl="0">
              <a:spcBef>
                <a:spcPts val="0"/>
              </a:spcBef>
              <a:spcAft>
                <a:spcPts val="0"/>
              </a:spcAft>
              <a:buClr>
                <a:srgbClr val="242424"/>
              </a:buClr>
              <a:buSzPts val="2600"/>
              <a:buFont typeface="Calibri"/>
              <a:buChar char="•"/>
            </a:pPr>
            <a:r>
              <a:rPr lang="en-US" sz="2600">
                <a:solidFill>
                  <a:srgbClr val="242424"/>
                </a:solidFill>
                <a:highlight>
                  <a:srgbClr val="FFFFFF"/>
                </a:highlight>
              </a:rPr>
              <a:t>ESD Consortium Support</a:t>
            </a:r>
            <a:endParaRPr sz="2600">
              <a:solidFill>
                <a:srgbClr val="242424"/>
              </a:solidFill>
              <a:highlight>
                <a:srgbClr val="FFFFFF"/>
              </a:highlight>
            </a:endParaRPr>
          </a:p>
          <a:p>
            <a:pPr marL="457200" lvl="0" indent="-393700" algn="l" rtl="0">
              <a:spcBef>
                <a:spcPts val="0"/>
              </a:spcBef>
              <a:spcAft>
                <a:spcPts val="0"/>
              </a:spcAft>
              <a:buClr>
                <a:srgbClr val="242424"/>
              </a:buClr>
              <a:buSzPts val="2600"/>
              <a:buFont typeface="Calibri"/>
              <a:buChar char="•"/>
            </a:pPr>
            <a:r>
              <a:rPr lang="en-US" sz="2600">
                <a:solidFill>
                  <a:srgbClr val="242424"/>
                </a:solidFill>
                <a:highlight>
                  <a:srgbClr val="FFFFFF"/>
                </a:highlight>
              </a:rPr>
              <a:t>Tribal Consultation and Improving Tribal Relations Help/Coaching</a:t>
            </a:r>
            <a:endParaRPr sz="260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928"/>
        <p:cNvGrpSpPr/>
        <p:nvPr/>
      </p:nvGrpSpPr>
      <p:grpSpPr>
        <a:xfrm>
          <a:off x="0" y="0"/>
          <a:ext cx="0" cy="0"/>
          <a:chOff x="0" y="0"/>
          <a:chExt cx="0" cy="0"/>
        </a:xfrm>
      </p:grpSpPr>
      <p:sp>
        <p:nvSpPr>
          <p:cNvPr id="929" name="Google Shape;929;p126"/>
          <p:cNvSpPr txBox="1">
            <a:spLocks noGrp="1"/>
          </p:cNvSpPr>
          <p:nvPr>
            <p:ph type="body" idx="1"/>
          </p:nvPr>
        </p:nvSpPr>
        <p:spPr>
          <a:xfrm>
            <a:off x="753976" y="741008"/>
            <a:ext cx="10784400" cy="5398800"/>
          </a:xfrm>
          <a:prstGeom prst="rect">
            <a:avLst/>
          </a:prstGeom>
        </p:spPr>
        <p:txBody>
          <a:bodyPr spcFirstLastPara="1" wrap="square" lIns="91425" tIns="45700" rIns="91425" bIns="45700" anchor="t" anchorCtr="0">
            <a:normAutofit/>
          </a:bodyPr>
          <a:lstStyle/>
          <a:p>
            <a:pPr marL="0" lvl="0" indent="0" algn="l" rtl="0">
              <a:spcBef>
                <a:spcPts val="1100"/>
              </a:spcBef>
              <a:spcAft>
                <a:spcPts val="0"/>
              </a:spcAft>
              <a:buNone/>
            </a:pPr>
            <a:r>
              <a:rPr lang="en-US" sz="3700" b="1"/>
              <a:t>Reminder - A Challenge to You All</a:t>
            </a:r>
            <a:r>
              <a:rPr lang="en-US" sz="3700"/>
              <a:t> –</a:t>
            </a:r>
            <a:endParaRPr sz="3700"/>
          </a:p>
          <a:p>
            <a:pPr marL="0" lvl="0" indent="0" algn="l" rtl="0">
              <a:spcBef>
                <a:spcPts val="1100"/>
              </a:spcBef>
              <a:spcAft>
                <a:spcPts val="0"/>
              </a:spcAft>
              <a:buNone/>
            </a:pPr>
            <a:r>
              <a:rPr lang="en-US" sz="3700"/>
              <a:t>Find ways to use your tribal language or the language of the local tribe in everyday conversation as much as you can.</a:t>
            </a:r>
            <a:endParaRPr sz="3700"/>
          </a:p>
          <a:p>
            <a:pPr marL="0" lvl="0" indent="0" algn="l" rtl="0">
              <a:spcBef>
                <a:spcPts val="1100"/>
              </a:spcBef>
              <a:spcAft>
                <a:spcPts val="0"/>
              </a:spcAft>
              <a:buNone/>
            </a:pPr>
            <a:endParaRPr sz="3700"/>
          </a:p>
          <a:p>
            <a:pPr marL="0" lvl="0" indent="0" algn="l" rtl="0">
              <a:spcBef>
                <a:spcPts val="1100"/>
              </a:spcBef>
              <a:spcAft>
                <a:spcPts val="0"/>
              </a:spcAft>
              <a:buNone/>
            </a:pPr>
            <a:r>
              <a:rPr lang="en-US" sz="3700"/>
              <a:t>Many of our ancestors only know the old language and using it – no matter our pronunciation or fluency – keeps them strong and able to hear us when we speak.</a:t>
            </a:r>
            <a:endParaRPr sz="3700"/>
          </a:p>
        </p:txBody>
      </p:sp>
      <p:sp>
        <p:nvSpPr>
          <p:cNvPr id="930" name="Google Shape;930;p126"/>
          <p:cNvSpPr txBox="1">
            <a:spLocks noGrp="1"/>
          </p:cNvSpPr>
          <p:nvPr>
            <p:ph type="sldNum" idx="12"/>
          </p:nvPr>
        </p:nvSpPr>
        <p:spPr>
          <a:xfrm>
            <a:off x="8610600" y="6139793"/>
            <a:ext cx="2891100" cy="365100"/>
          </a:xfrm>
          <a:prstGeom prst="rect">
            <a:avLst/>
          </a:prstGeom>
        </p:spPr>
        <p:txBody>
          <a:bodyPr spcFirstLastPara="1" wrap="square" lIns="91425" tIns="45700" rIns="91425" bIns="45700" anchor="ctr" anchorCtr="0">
            <a:noAutofit/>
          </a:bodyPr>
          <a:lstStyle/>
          <a:p>
            <a:pPr marL="0" lvl="0" indent="0" algn="r" rtl="0">
              <a:spcBef>
                <a:spcPts val="0"/>
              </a:spcBef>
              <a:spcAft>
                <a:spcPts val="0"/>
              </a:spcAft>
              <a:buClr>
                <a:srgbClr val="000000"/>
              </a:buClr>
              <a:buFont typeface="Arial"/>
              <a:buNone/>
            </a:pPr>
            <a:fld id="{00000000-1234-1234-1234-123412341234}" type="slidenum">
              <a:rPr lang="en-US"/>
              <a:t>3</a:t>
            </a:fld>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935"/>
        <p:cNvGrpSpPr/>
        <p:nvPr/>
      </p:nvGrpSpPr>
      <p:grpSpPr>
        <a:xfrm>
          <a:off x="0" y="0"/>
          <a:ext cx="0" cy="0"/>
          <a:chOff x="0" y="0"/>
          <a:chExt cx="0" cy="0"/>
        </a:xfrm>
      </p:grpSpPr>
      <p:sp>
        <p:nvSpPr>
          <p:cNvPr id="936" name="Google Shape;936;p127"/>
          <p:cNvSpPr txBox="1">
            <a:spLocks noGrp="1"/>
          </p:cNvSpPr>
          <p:nvPr>
            <p:ph type="title"/>
          </p:nvPr>
        </p:nvSpPr>
        <p:spPr>
          <a:xfrm>
            <a:off x="703801" y="457200"/>
            <a:ext cx="10784400" cy="1026900"/>
          </a:xfrm>
          <a:prstGeom prst="rect">
            <a:avLst/>
          </a:prstGeom>
        </p:spPr>
        <p:txBody>
          <a:bodyPr spcFirstLastPara="1" wrap="square" lIns="91425" tIns="45700" rIns="91425" bIns="45700" anchor="b" anchorCtr="0">
            <a:normAutofit/>
          </a:bodyPr>
          <a:lstStyle/>
          <a:p>
            <a:pPr marL="0" lvl="0" indent="0" algn="l" rtl="0">
              <a:spcBef>
                <a:spcPts val="0"/>
              </a:spcBef>
              <a:spcAft>
                <a:spcPts val="0"/>
              </a:spcAft>
              <a:buNone/>
            </a:pPr>
            <a:r>
              <a:rPr lang="en-US"/>
              <a:t>Today’s Agenda -</a:t>
            </a:r>
            <a:endParaRPr/>
          </a:p>
        </p:txBody>
      </p:sp>
      <p:sp>
        <p:nvSpPr>
          <p:cNvPr id="937" name="Google Shape;937;p127"/>
          <p:cNvSpPr txBox="1">
            <a:spLocks noGrp="1"/>
          </p:cNvSpPr>
          <p:nvPr>
            <p:ph type="sldNum" idx="12"/>
          </p:nvPr>
        </p:nvSpPr>
        <p:spPr>
          <a:xfrm>
            <a:off x="8610600" y="6139793"/>
            <a:ext cx="2891100" cy="365100"/>
          </a:xfrm>
          <a:prstGeom prst="rect">
            <a:avLst/>
          </a:prstGeom>
        </p:spPr>
        <p:txBody>
          <a:bodyPr spcFirstLastPara="1" wrap="square" lIns="91425" tIns="45700" rIns="91425" bIns="45700" anchor="ctr" anchorCtr="0">
            <a:noAutofit/>
          </a:bodyPr>
          <a:lstStyle/>
          <a:p>
            <a:pPr marL="0" lvl="0" indent="0" algn="r" rtl="0">
              <a:spcBef>
                <a:spcPts val="0"/>
              </a:spcBef>
              <a:spcAft>
                <a:spcPts val="0"/>
              </a:spcAft>
              <a:buClr>
                <a:srgbClr val="000000"/>
              </a:buClr>
              <a:buFont typeface="Arial"/>
              <a:buNone/>
            </a:pPr>
            <a:fld id="{00000000-1234-1234-1234-123412341234}" type="slidenum">
              <a:rPr lang="en-US"/>
              <a:t>4</a:t>
            </a:fld>
            <a:endParaRPr/>
          </a:p>
        </p:txBody>
      </p:sp>
      <p:sp>
        <p:nvSpPr>
          <p:cNvPr id="938" name="Google Shape;938;p127"/>
          <p:cNvSpPr txBox="1"/>
          <p:nvPr/>
        </p:nvSpPr>
        <p:spPr>
          <a:xfrm>
            <a:off x="1429375" y="1769800"/>
            <a:ext cx="5940900" cy="849000"/>
          </a:xfrm>
          <a:prstGeom prst="rect">
            <a:avLst/>
          </a:prstGeom>
          <a:solidFill>
            <a:schemeClr val="accent1"/>
          </a:solid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US" sz="2400">
                <a:solidFill>
                  <a:schemeClr val="lt1"/>
                </a:solidFill>
                <a:latin typeface="Calibri"/>
                <a:ea typeface="Calibri"/>
                <a:cs typeface="Calibri"/>
                <a:sym typeface="Calibri"/>
              </a:rPr>
              <a:t>Community Building, Updates, and the Formula Grant Timeline</a:t>
            </a:r>
            <a:endParaRPr sz="2400">
              <a:solidFill>
                <a:schemeClr val="lt1"/>
              </a:solidFill>
              <a:latin typeface="Calibri"/>
              <a:ea typeface="Calibri"/>
              <a:cs typeface="Calibri"/>
              <a:sym typeface="Calibri"/>
            </a:endParaRPr>
          </a:p>
        </p:txBody>
      </p:sp>
      <p:sp>
        <p:nvSpPr>
          <p:cNvPr id="939" name="Google Shape;939;p127"/>
          <p:cNvSpPr txBox="1"/>
          <p:nvPr/>
        </p:nvSpPr>
        <p:spPr>
          <a:xfrm>
            <a:off x="2148875" y="2679750"/>
            <a:ext cx="5973300" cy="1366200"/>
          </a:xfrm>
          <a:prstGeom prst="rect">
            <a:avLst/>
          </a:prstGeom>
          <a:solidFill>
            <a:schemeClr val="accent5"/>
          </a:solid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US" sz="2400">
                <a:solidFill>
                  <a:schemeClr val="lt1"/>
                </a:solidFill>
                <a:latin typeface="Calibri"/>
                <a:ea typeface="Calibri"/>
                <a:cs typeface="Calibri"/>
                <a:sym typeface="Calibri"/>
              </a:rPr>
              <a:t>Integrated Guidance - Throwing Your Blanket Over a Chair; Save Your Spot at the Table for Integrated Guidance</a:t>
            </a:r>
            <a:endParaRPr sz="2400">
              <a:solidFill>
                <a:schemeClr val="lt1"/>
              </a:solidFill>
              <a:latin typeface="Calibri"/>
              <a:ea typeface="Calibri"/>
              <a:cs typeface="Calibri"/>
              <a:sym typeface="Calibri"/>
            </a:endParaRPr>
          </a:p>
        </p:txBody>
      </p:sp>
      <p:sp>
        <p:nvSpPr>
          <p:cNvPr id="940" name="Google Shape;940;p127"/>
          <p:cNvSpPr txBox="1"/>
          <p:nvPr/>
        </p:nvSpPr>
        <p:spPr>
          <a:xfrm>
            <a:off x="4344950" y="5147350"/>
            <a:ext cx="5504100" cy="911100"/>
          </a:xfrm>
          <a:prstGeom prst="rect">
            <a:avLst/>
          </a:prstGeom>
          <a:solidFill>
            <a:schemeClr val="accent2"/>
          </a:solid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US" sz="2400">
                <a:solidFill>
                  <a:schemeClr val="lt1"/>
                </a:solidFill>
                <a:latin typeface="Calibri"/>
                <a:ea typeface="Calibri"/>
                <a:cs typeface="Calibri"/>
                <a:sym typeface="Calibri"/>
              </a:rPr>
              <a:t>Community of Practice Shared Folder - Update it Regularly and Contact List</a:t>
            </a:r>
            <a:endParaRPr sz="2400">
              <a:solidFill>
                <a:schemeClr val="lt1"/>
              </a:solidFill>
              <a:latin typeface="Calibri"/>
              <a:ea typeface="Calibri"/>
              <a:cs typeface="Calibri"/>
              <a:sym typeface="Calibri"/>
            </a:endParaRPr>
          </a:p>
        </p:txBody>
      </p:sp>
      <p:sp>
        <p:nvSpPr>
          <p:cNvPr id="941" name="Google Shape;941;p127"/>
          <p:cNvSpPr txBox="1"/>
          <p:nvPr/>
        </p:nvSpPr>
        <p:spPr>
          <a:xfrm>
            <a:off x="3354800" y="4106901"/>
            <a:ext cx="5588100" cy="959100"/>
          </a:xfrm>
          <a:prstGeom prst="rect">
            <a:avLst/>
          </a:prstGeom>
          <a:solidFill>
            <a:srgbClr val="DC5626"/>
          </a:solid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US" sz="2400">
                <a:solidFill>
                  <a:srgbClr val="FFFFFF"/>
                </a:solidFill>
                <a:latin typeface="Calibri"/>
                <a:ea typeface="Calibri"/>
                <a:cs typeface="Calibri"/>
                <a:sym typeface="Calibri"/>
              </a:rPr>
              <a:t>The Elusive Native Student Count - AI/AN, AI/AN+, Tribally Affiliated, and More</a:t>
            </a:r>
            <a:endParaRPr sz="2400">
              <a:solidFill>
                <a:srgbClr val="FFFFFF"/>
              </a:solidFill>
              <a:latin typeface="Calibri"/>
              <a:ea typeface="Calibri"/>
              <a:cs typeface="Calibri"/>
              <a:sym typeface="Calibri"/>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946"/>
        <p:cNvGrpSpPr/>
        <p:nvPr/>
      </p:nvGrpSpPr>
      <p:grpSpPr>
        <a:xfrm>
          <a:off x="0" y="0"/>
          <a:ext cx="0" cy="0"/>
          <a:chOff x="0" y="0"/>
          <a:chExt cx="0" cy="0"/>
        </a:xfrm>
      </p:grpSpPr>
      <p:sp>
        <p:nvSpPr>
          <p:cNvPr id="947" name="Google Shape;947;p128"/>
          <p:cNvSpPr txBox="1">
            <a:spLocks noGrp="1"/>
          </p:cNvSpPr>
          <p:nvPr>
            <p:ph type="title"/>
          </p:nvPr>
        </p:nvSpPr>
        <p:spPr>
          <a:xfrm>
            <a:off x="727250" y="894423"/>
            <a:ext cx="3932100" cy="14670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SzPts val="1300"/>
              <a:buNone/>
            </a:pPr>
            <a:r>
              <a:rPr lang="en-US" sz="4200" b="1"/>
              <a:t>Title VI Intro and Check In with Three Awardees</a:t>
            </a:r>
            <a:endParaRPr sz="4200" b="1"/>
          </a:p>
        </p:txBody>
      </p:sp>
      <p:sp>
        <p:nvSpPr>
          <p:cNvPr id="948" name="Google Shape;948;p128"/>
          <p:cNvSpPr txBox="1">
            <a:spLocks noGrp="1"/>
          </p:cNvSpPr>
          <p:nvPr>
            <p:ph type="sldNum" idx="12"/>
          </p:nvPr>
        </p:nvSpPr>
        <p:spPr>
          <a:xfrm>
            <a:off x="8610600" y="6139793"/>
            <a:ext cx="2891100" cy="365100"/>
          </a:xfrm>
          <a:prstGeom prst="rect">
            <a:avLst/>
          </a:prstGeom>
        </p:spPr>
        <p:txBody>
          <a:bodyPr spcFirstLastPara="1" wrap="square" lIns="91425" tIns="45700" rIns="91425" bIns="45700" anchor="ctr" anchorCtr="0">
            <a:noAutofit/>
          </a:bodyPr>
          <a:lstStyle/>
          <a:p>
            <a:pPr marL="0" lvl="0" indent="0" algn="r" rtl="0">
              <a:spcBef>
                <a:spcPts val="0"/>
              </a:spcBef>
              <a:spcAft>
                <a:spcPts val="0"/>
              </a:spcAft>
              <a:buClr>
                <a:srgbClr val="000000"/>
              </a:buClr>
              <a:buFont typeface="Arial"/>
              <a:buNone/>
            </a:pPr>
            <a:fld id="{00000000-1234-1234-1234-123412341234}" type="slidenum">
              <a:rPr lang="en-US"/>
              <a:t>5</a:t>
            </a:fld>
            <a:endParaRPr/>
          </a:p>
        </p:txBody>
      </p:sp>
      <p:sp>
        <p:nvSpPr>
          <p:cNvPr id="949" name="Google Shape;949;p128"/>
          <p:cNvSpPr txBox="1">
            <a:spLocks noGrp="1"/>
          </p:cNvSpPr>
          <p:nvPr>
            <p:ph type="body" idx="1"/>
          </p:nvPr>
        </p:nvSpPr>
        <p:spPr>
          <a:xfrm>
            <a:off x="5190501" y="396875"/>
            <a:ext cx="6513000" cy="5081700"/>
          </a:xfrm>
          <a:prstGeom prst="rect">
            <a:avLst/>
          </a:prstGeom>
        </p:spPr>
        <p:txBody>
          <a:bodyPr spcFirstLastPara="1" wrap="square" lIns="91425" tIns="45700" rIns="91425" bIns="45700" anchor="t" anchorCtr="0">
            <a:noAutofit/>
          </a:bodyPr>
          <a:lstStyle/>
          <a:p>
            <a:pPr marL="0" lvl="0" indent="0" algn="l" rtl="0">
              <a:spcBef>
                <a:spcPts val="1100"/>
              </a:spcBef>
              <a:spcAft>
                <a:spcPts val="0"/>
              </a:spcAft>
              <a:buNone/>
            </a:pPr>
            <a:r>
              <a:rPr lang="en-US" sz="2300" i="1"/>
              <a:t>We heard from Coquille SD, Klamath County SD, David-Douglas, Willamette ESD, North Bend SD, and Lincoln County, </a:t>
            </a:r>
            <a:r>
              <a:rPr lang="en-US" sz="2300" i="1">
                <a:highlight>
                  <a:srgbClr val="88F055"/>
                </a:highlight>
              </a:rPr>
              <a:t>Reynolds SD, Beaverton, and Coquille SD so far this year</a:t>
            </a:r>
            <a:r>
              <a:rPr lang="en-US" sz="2300" i="1"/>
              <a:t>.</a:t>
            </a:r>
            <a:endParaRPr sz="2300" i="1"/>
          </a:p>
          <a:p>
            <a:pPr marL="0" lvl="0" indent="0" algn="l" rtl="0">
              <a:spcBef>
                <a:spcPts val="1100"/>
              </a:spcBef>
              <a:spcAft>
                <a:spcPts val="0"/>
              </a:spcAft>
              <a:buNone/>
            </a:pPr>
            <a:r>
              <a:rPr lang="en-US" sz="3000" b="1">
                <a:solidFill>
                  <a:srgbClr val="980000"/>
                </a:solidFill>
              </a:rPr>
              <a:t>Let’s get to know three of you better</a:t>
            </a:r>
            <a:r>
              <a:rPr lang="en-US" sz="3000"/>
              <a:t>…</a:t>
            </a:r>
            <a:endParaRPr sz="3000"/>
          </a:p>
          <a:p>
            <a:pPr marL="609600" lvl="0" indent="-495300" algn="l" rtl="0">
              <a:spcBef>
                <a:spcPts val="1100"/>
              </a:spcBef>
              <a:spcAft>
                <a:spcPts val="0"/>
              </a:spcAft>
              <a:buSzPts val="3000"/>
              <a:buChar char="-"/>
            </a:pPr>
            <a:r>
              <a:rPr lang="en-US" sz="3000"/>
              <a:t>If your district, consortium, or tribe has not already shared out, unmute and tell us your…</a:t>
            </a:r>
            <a:endParaRPr sz="3000"/>
          </a:p>
          <a:p>
            <a:pPr marL="1219200" lvl="0" indent="-495300" algn="l" rtl="0">
              <a:spcBef>
                <a:spcPts val="0"/>
              </a:spcBef>
              <a:spcAft>
                <a:spcPts val="0"/>
              </a:spcAft>
              <a:buClr>
                <a:schemeClr val="accent2"/>
              </a:buClr>
              <a:buSzPts val="3000"/>
              <a:buChar char="★"/>
            </a:pPr>
            <a:r>
              <a:rPr lang="en-US" sz="3000" b="1">
                <a:solidFill>
                  <a:schemeClr val="accent2"/>
                </a:solidFill>
              </a:rPr>
              <a:t>Name</a:t>
            </a:r>
            <a:endParaRPr sz="3000" b="1">
              <a:solidFill>
                <a:schemeClr val="accent2"/>
              </a:solidFill>
            </a:endParaRPr>
          </a:p>
          <a:p>
            <a:pPr marL="1219200" lvl="0" indent="-495300" algn="l" rtl="0">
              <a:spcBef>
                <a:spcPts val="0"/>
              </a:spcBef>
              <a:spcAft>
                <a:spcPts val="0"/>
              </a:spcAft>
              <a:buClr>
                <a:schemeClr val="accent5"/>
              </a:buClr>
              <a:buSzPts val="3000"/>
              <a:buChar char="★"/>
            </a:pPr>
            <a:r>
              <a:rPr lang="en-US" sz="3000" b="1">
                <a:solidFill>
                  <a:schemeClr val="accent5"/>
                </a:solidFill>
              </a:rPr>
              <a:t>Tribes you “Meaningfully Collaborate with” for Title VI</a:t>
            </a:r>
            <a:endParaRPr sz="3000" b="1">
              <a:solidFill>
                <a:schemeClr val="accent5"/>
              </a:solidFill>
            </a:endParaRPr>
          </a:p>
          <a:p>
            <a:pPr marL="1219200" lvl="0" indent="-495300" algn="l" rtl="0">
              <a:spcBef>
                <a:spcPts val="0"/>
              </a:spcBef>
              <a:spcAft>
                <a:spcPts val="0"/>
              </a:spcAft>
              <a:buClr>
                <a:schemeClr val="accent3"/>
              </a:buClr>
              <a:buSzPts val="3000"/>
              <a:buChar char="★"/>
            </a:pPr>
            <a:r>
              <a:rPr lang="en-US" sz="3000" b="1">
                <a:solidFill>
                  <a:schemeClr val="accent3"/>
                </a:solidFill>
              </a:rPr>
              <a:t>Your role </a:t>
            </a:r>
            <a:r>
              <a:rPr lang="en-US" sz="3000"/>
              <a:t>with Title VI</a:t>
            </a:r>
            <a:endParaRPr sz="3000"/>
          </a:p>
          <a:p>
            <a:pPr marL="1219200" lvl="0" indent="-495300" algn="l" rtl="0">
              <a:spcBef>
                <a:spcPts val="0"/>
              </a:spcBef>
              <a:spcAft>
                <a:spcPts val="0"/>
              </a:spcAft>
              <a:buClr>
                <a:schemeClr val="dk2"/>
              </a:buClr>
              <a:buSzPts val="3000"/>
              <a:buChar char="★"/>
            </a:pPr>
            <a:r>
              <a:rPr lang="en-US" sz="3000" b="1">
                <a:solidFill>
                  <a:schemeClr val="dk2"/>
                </a:solidFill>
              </a:rPr>
              <a:t>Years</a:t>
            </a:r>
            <a:r>
              <a:rPr lang="en-US" sz="3000">
                <a:solidFill>
                  <a:schemeClr val="dk2"/>
                </a:solidFill>
              </a:rPr>
              <a:t> </a:t>
            </a:r>
            <a:r>
              <a:rPr lang="en-US" sz="3000"/>
              <a:t>in the role</a:t>
            </a:r>
            <a:endParaRPr sz="3000"/>
          </a:p>
          <a:p>
            <a:pPr marL="1219200" lvl="0" indent="-495300" algn="l" rtl="0">
              <a:spcBef>
                <a:spcPts val="0"/>
              </a:spcBef>
              <a:spcAft>
                <a:spcPts val="0"/>
              </a:spcAft>
              <a:buClr>
                <a:schemeClr val="accent1"/>
              </a:buClr>
              <a:buSzPts val="3000"/>
              <a:buChar char="★"/>
            </a:pPr>
            <a:r>
              <a:rPr lang="en-US" sz="3000" b="1">
                <a:solidFill>
                  <a:schemeClr val="accent1"/>
                </a:solidFill>
              </a:rPr>
              <a:t>Come to me if you want help with…</a:t>
            </a:r>
            <a:endParaRPr sz="3000" i="1"/>
          </a:p>
        </p:txBody>
      </p:sp>
      <p:pic>
        <p:nvPicPr>
          <p:cNvPr id="950" name="Google Shape;950;p128"/>
          <p:cNvPicPr preferRelativeResize="0"/>
          <p:nvPr/>
        </p:nvPicPr>
        <p:blipFill>
          <a:blip r:embed="rId3">
            <a:alphaModFix/>
          </a:blip>
          <a:stretch>
            <a:fillRect/>
          </a:stretch>
        </p:blipFill>
        <p:spPr>
          <a:xfrm>
            <a:off x="784350" y="3144425"/>
            <a:ext cx="3742526" cy="2245525"/>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955"/>
        <p:cNvGrpSpPr/>
        <p:nvPr/>
      </p:nvGrpSpPr>
      <p:grpSpPr>
        <a:xfrm>
          <a:off x="0" y="0"/>
          <a:ext cx="0" cy="0"/>
          <a:chOff x="0" y="0"/>
          <a:chExt cx="0" cy="0"/>
        </a:xfrm>
      </p:grpSpPr>
      <p:sp>
        <p:nvSpPr>
          <p:cNvPr id="956" name="Google Shape;956;p129"/>
          <p:cNvSpPr txBox="1">
            <a:spLocks noGrp="1"/>
          </p:cNvSpPr>
          <p:nvPr>
            <p:ph type="title"/>
          </p:nvPr>
        </p:nvSpPr>
        <p:spPr>
          <a:xfrm>
            <a:off x="717176" y="457200"/>
            <a:ext cx="10784400" cy="1026900"/>
          </a:xfrm>
          <a:prstGeom prst="rect">
            <a:avLst/>
          </a:prstGeom>
        </p:spPr>
        <p:txBody>
          <a:bodyPr spcFirstLastPara="1" wrap="square" lIns="91425" tIns="45700" rIns="91425" bIns="45700" anchor="b" anchorCtr="0">
            <a:normAutofit/>
          </a:bodyPr>
          <a:lstStyle/>
          <a:p>
            <a:pPr marL="0" lvl="0" indent="0" algn="l" rtl="0">
              <a:spcBef>
                <a:spcPts val="0"/>
              </a:spcBef>
              <a:spcAft>
                <a:spcPts val="0"/>
              </a:spcAft>
              <a:buNone/>
            </a:pPr>
            <a:r>
              <a:rPr lang="en-US"/>
              <a:t>Quick Updates from the EASIE Website</a:t>
            </a:r>
            <a:endParaRPr/>
          </a:p>
        </p:txBody>
      </p:sp>
      <p:sp>
        <p:nvSpPr>
          <p:cNvPr id="957" name="Google Shape;957;p129"/>
          <p:cNvSpPr txBox="1">
            <a:spLocks noGrp="1"/>
          </p:cNvSpPr>
          <p:nvPr>
            <p:ph type="body" idx="1"/>
          </p:nvPr>
        </p:nvSpPr>
        <p:spPr>
          <a:xfrm>
            <a:off x="6680400" y="1871225"/>
            <a:ext cx="4972800" cy="4547700"/>
          </a:xfrm>
          <a:prstGeom prst="rect">
            <a:avLst/>
          </a:prstGeom>
        </p:spPr>
        <p:txBody>
          <a:bodyPr spcFirstLastPara="1" wrap="square" lIns="91425" tIns="45700" rIns="91425" bIns="45700" anchor="t" anchorCtr="0">
            <a:noAutofit/>
          </a:bodyPr>
          <a:lstStyle/>
          <a:p>
            <a:pPr marL="0" lvl="0" indent="0" algn="l" rtl="0">
              <a:spcBef>
                <a:spcPts val="1100"/>
              </a:spcBef>
              <a:spcAft>
                <a:spcPts val="0"/>
              </a:spcAft>
              <a:buNone/>
            </a:pPr>
            <a:r>
              <a:rPr lang="en-US" sz="2100" b="1">
                <a:solidFill>
                  <a:schemeClr val="accent2"/>
                </a:solidFill>
              </a:rPr>
              <a:t>First Application Window</a:t>
            </a:r>
            <a:endParaRPr sz="2100" b="1">
              <a:solidFill>
                <a:schemeClr val="accent2"/>
              </a:solidFill>
            </a:endParaRPr>
          </a:p>
          <a:p>
            <a:pPr marL="0" lvl="0" indent="0" algn="l" rtl="0">
              <a:spcBef>
                <a:spcPts val="1100"/>
              </a:spcBef>
              <a:spcAft>
                <a:spcPts val="0"/>
              </a:spcAft>
              <a:buNone/>
            </a:pPr>
            <a:r>
              <a:rPr lang="en-US" sz="2000"/>
              <a:t>EASIE PART 1 Opens February 3, 2025. It closes March 8 at 11:59ET.</a:t>
            </a:r>
            <a:endParaRPr sz="2000"/>
          </a:p>
          <a:p>
            <a:pPr marL="0" lvl="0" indent="0" algn="l" rtl="0">
              <a:spcBef>
                <a:spcPts val="1100"/>
              </a:spcBef>
              <a:spcAft>
                <a:spcPts val="0"/>
              </a:spcAft>
              <a:buNone/>
            </a:pPr>
            <a:r>
              <a:rPr lang="en-US" sz="2000"/>
              <a:t>Part I of the application consists of selecting the applicant type, entering the Indian and All student count and application cycle.</a:t>
            </a:r>
            <a:endParaRPr sz="2000"/>
          </a:p>
          <a:p>
            <a:pPr marL="0" lvl="0" indent="0" algn="l" rtl="0">
              <a:spcBef>
                <a:spcPts val="1100"/>
              </a:spcBef>
              <a:spcAft>
                <a:spcPts val="0"/>
              </a:spcAft>
              <a:buNone/>
            </a:pPr>
            <a:r>
              <a:rPr lang="en-US" sz="2000" u="sng">
                <a:solidFill>
                  <a:schemeClr val="hlink"/>
                </a:solidFill>
                <a:hlinkClick r:id="rId3"/>
              </a:rPr>
              <a:t>EASIE Part 1 Paper Document</a:t>
            </a:r>
            <a:endParaRPr sz="2000"/>
          </a:p>
          <a:p>
            <a:pPr marL="0" lvl="0" indent="0" algn="l" rtl="0">
              <a:spcBef>
                <a:spcPts val="1100"/>
              </a:spcBef>
              <a:spcAft>
                <a:spcPts val="0"/>
              </a:spcAft>
              <a:buNone/>
            </a:pPr>
            <a:r>
              <a:rPr lang="en-US" sz="2000" u="sng">
                <a:solidFill>
                  <a:schemeClr val="hlink"/>
                </a:solidFill>
                <a:hlinkClick r:id="rId4"/>
              </a:rPr>
              <a:t>EASIE Part 1 FAQs</a:t>
            </a:r>
            <a:endParaRPr sz="2000"/>
          </a:p>
          <a:p>
            <a:pPr marL="0" lvl="0" indent="0" algn="l" rtl="0">
              <a:lnSpc>
                <a:spcPct val="115000"/>
              </a:lnSpc>
              <a:spcBef>
                <a:spcPts val="0"/>
              </a:spcBef>
              <a:spcAft>
                <a:spcPts val="0"/>
              </a:spcAft>
              <a:buNone/>
            </a:pPr>
            <a:r>
              <a:rPr lang="en-US" sz="2000" b="1" u="sng">
                <a:solidFill>
                  <a:srgbClr val="0000FF"/>
                </a:solidFill>
                <a:highlight>
                  <a:srgbClr val="FFFFFF"/>
                </a:highlight>
                <a:hlinkClick r:id="rId5">
                  <a:extLst>
                    <a:ext uri="{A12FA001-AC4F-418D-AE19-62706E023703}">
                      <ahyp:hlinkClr xmlns:ahyp="http://schemas.microsoft.com/office/drawing/2018/hyperlinkcolor" val="tx"/>
                    </a:ext>
                  </a:extLst>
                </a:hlinkClick>
              </a:rPr>
              <a:t>EASIE ED 506 Form Webinar SY 2021-22</a:t>
            </a:r>
            <a:endParaRPr sz="2000" b="1">
              <a:solidFill>
                <a:srgbClr val="FF0000"/>
              </a:solidFill>
              <a:highlight>
                <a:srgbClr val="FFFFFF"/>
              </a:highlight>
            </a:endParaRPr>
          </a:p>
          <a:p>
            <a:pPr marL="0" lvl="0" indent="0" algn="l" rtl="0">
              <a:lnSpc>
                <a:spcPct val="115000"/>
              </a:lnSpc>
              <a:spcBef>
                <a:spcPts val="0"/>
              </a:spcBef>
              <a:spcAft>
                <a:spcPts val="0"/>
              </a:spcAft>
              <a:buNone/>
            </a:pPr>
            <a:r>
              <a:rPr lang="en-US" sz="2000" b="1">
                <a:solidFill>
                  <a:srgbClr val="FF0000"/>
                </a:solidFill>
                <a:highlight>
                  <a:srgbClr val="FFFFFF"/>
                </a:highlight>
              </a:rPr>
              <a:t>UPDATED:</a:t>
            </a:r>
            <a:r>
              <a:rPr lang="en-US" sz="2000">
                <a:solidFill>
                  <a:srgbClr val="000000"/>
                </a:solidFill>
                <a:highlight>
                  <a:srgbClr val="FFFFFF"/>
                </a:highlight>
              </a:rPr>
              <a:t> </a:t>
            </a:r>
            <a:r>
              <a:rPr lang="en-US" sz="2000" b="1" u="sng">
                <a:solidFill>
                  <a:srgbClr val="0000FF"/>
                </a:solidFill>
                <a:highlight>
                  <a:srgbClr val="FFFFFF"/>
                </a:highlight>
                <a:hlinkClick r:id="rId6">
                  <a:extLst>
                    <a:ext uri="{A12FA001-AC4F-418D-AE19-62706E023703}">
                      <ahyp:hlinkClr xmlns:ahyp="http://schemas.microsoft.com/office/drawing/2018/hyperlinkcolor" val="tx"/>
                    </a:ext>
                  </a:extLst>
                </a:hlinkClick>
              </a:rPr>
              <a:t>EASIE Part I Webinar FY 2024-25</a:t>
            </a:r>
            <a:endParaRPr sz="2600"/>
          </a:p>
        </p:txBody>
      </p:sp>
      <p:sp>
        <p:nvSpPr>
          <p:cNvPr id="958" name="Google Shape;958;p129"/>
          <p:cNvSpPr txBox="1">
            <a:spLocks noGrp="1"/>
          </p:cNvSpPr>
          <p:nvPr>
            <p:ph type="sldNum" idx="12"/>
          </p:nvPr>
        </p:nvSpPr>
        <p:spPr>
          <a:xfrm>
            <a:off x="8610600" y="6139793"/>
            <a:ext cx="2891100" cy="365100"/>
          </a:xfrm>
          <a:prstGeom prst="rect">
            <a:avLst/>
          </a:prstGeom>
        </p:spPr>
        <p:txBody>
          <a:bodyPr spcFirstLastPara="1" wrap="square" lIns="91425" tIns="45700" rIns="91425" bIns="45700" anchor="ctr" anchorCtr="0">
            <a:noAutofit/>
          </a:bodyPr>
          <a:lstStyle/>
          <a:p>
            <a:pPr marL="0" lvl="0" indent="0" algn="r" rtl="0">
              <a:spcBef>
                <a:spcPts val="0"/>
              </a:spcBef>
              <a:spcAft>
                <a:spcPts val="0"/>
              </a:spcAft>
              <a:buClr>
                <a:srgbClr val="000000"/>
              </a:buClr>
              <a:buFont typeface="Arial"/>
              <a:buNone/>
            </a:pPr>
            <a:fld id="{00000000-1234-1234-1234-123412341234}" type="slidenum">
              <a:rPr lang="en-US"/>
              <a:t>6</a:t>
            </a:fld>
            <a:endParaRPr/>
          </a:p>
        </p:txBody>
      </p:sp>
      <p:sp>
        <p:nvSpPr>
          <p:cNvPr id="959" name="Google Shape;959;p129"/>
          <p:cNvSpPr txBox="1"/>
          <p:nvPr/>
        </p:nvSpPr>
        <p:spPr>
          <a:xfrm>
            <a:off x="484100" y="1871225"/>
            <a:ext cx="5587200" cy="4135500"/>
          </a:xfrm>
          <a:prstGeom prst="rect">
            <a:avLst/>
          </a:prstGeom>
          <a:noFill/>
          <a:ln>
            <a:noFill/>
          </a:ln>
        </p:spPr>
        <p:txBody>
          <a:bodyPr spcFirstLastPara="1" wrap="square" lIns="91425" tIns="91425" rIns="91425" bIns="91425" anchor="t" anchorCtr="0">
            <a:spAutoFit/>
          </a:bodyPr>
          <a:lstStyle/>
          <a:p>
            <a:pPr marL="0" lvl="0" indent="0" algn="l" rtl="0">
              <a:lnSpc>
                <a:spcPct val="90000"/>
              </a:lnSpc>
              <a:spcBef>
                <a:spcPts val="1100"/>
              </a:spcBef>
              <a:spcAft>
                <a:spcPts val="0"/>
              </a:spcAft>
              <a:buNone/>
            </a:pPr>
            <a:r>
              <a:rPr lang="en-US" sz="2300" b="1">
                <a:solidFill>
                  <a:schemeClr val="accent5"/>
                </a:solidFill>
                <a:latin typeface="Calibri"/>
                <a:ea typeface="Calibri"/>
                <a:cs typeface="Calibri"/>
                <a:sym typeface="Calibri"/>
              </a:rPr>
              <a:t>Have a list of technical questions? </a:t>
            </a:r>
            <a:endParaRPr sz="2300" b="1">
              <a:solidFill>
                <a:schemeClr val="accent5"/>
              </a:solidFill>
              <a:latin typeface="Calibri"/>
              <a:ea typeface="Calibri"/>
              <a:cs typeface="Calibri"/>
              <a:sym typeface="Calibri"/>
            </a:endParaRPr>
          </a:p>
          <a:p>
            <a:pPr marL="0" lvl="0" indent="0" algn="l" rtl="0">
              <a:lnSpc>
                <a:spcPct val="90000"/>
              </a:lnSpc>
              <a:spcBef>
                <a:spcPts val="1100"/>
              </a:spcBef>
              <a:spcAft>
                <a:spcPts val="0"/>
              </a:spcAft>
              <a:buNone/>
            </a:pPr>
            <a:r>
              <a:rPr lang="en-US" sz="2300">
                <a:solidFill>
                  <a:schemeClr val="dk1"/>
                </a:solidFill>
                <a:highlight>
                  <a:srgbClr val="FFFF00"/>
                </a:highlight>
                <a:latin typeface="Calibri"/>
                <a:ea typeface="Calibri"/>
                <a:cs typeface="Calibri"/>
                <a:sym typeface="Calibri"/>
              </a:rPr>
              <a:t>EASIE Title VI Office Hours with the US Department of Education</a:t>
            </a:r>
            <a:r>
              <a:rPr lang="en-US" sz="2100">
                <a:solidFill>
                  <a:schemeClr val="dk1"/>
                </a:solidFill>
                <a:highlight>
                  <a:srgbClr val="FFFF00"/>
                </a:highlight>
                <a:latin typeface="Calibri"/>
                <a:ea typeface="Calibri"/>
                <a:cs typeface="Calibri"/>
                <a:sym typeface="Calibri"/>
              </a:rPr>
              <a:t> </a:t>
            </a:r>
            <a:r>
              <a:rPr lang="en-US" sz="2100">
                <a:solidFill>
                  <a:schemeClr val="dk1"/>
                </a:solidFill>
                <a:latin typeface="Calibri"/>
                <a:ea typeface="Calibri"/>
                <a:cs typeface="Calibri"/>
                <a:sym typeface="Calibri"/>
              </a:rPr>
              <a:t>- </a:t>
            </a:r>
            <a:endParaRPr sz="900" b="1">
              <a:solidFill>
                <a:srgbClr val="393939"/>
              </a:solidFill>
            </a:endParaRPr>
          </a:p>
          <a:p>
            <a:pPr marL="457200" lvl="0" indent="-357235" algn="l" rtl="0">
              <a:lnSpc>
                <a:spcPct val="90000"/>
              </a:lnSpc>
              <a:spcBef>
                <a:spcPts val="1100"/>
              </a:spcBef>
              <a:spcAft>
                <a:spcPts val="0"/>
              </a:spcAft>
              <a:buClr>
                <a:schemeClr val="dk1"/>
              </a:buClr>
              <a:buSzPts val="2026"/>
              <a:buChar char="•"/>
            </a:pPr>
            <a:r>
              <a:rPr lang="en-US" sz="2025">
                <a:solidFill>
                  <a:schemeClr val="dk1"/>
                </a:solidFill>
              </a:rPr>
              <a:t>These new technical assistance sessions, which are intended to allow prospective and current grantees to receive direct support from their assigned OIE Program Officer via breakout sessions during the event.</a:t>
            </a:r>
            <a:endParaRPr sz="2025">
              <a:solidFill>
                <a:schemeClr val="dk1"/>
              </a:solidFill>
            </a:endParaRPr>
          </a:p>
          <a:p>
            <a:pPr marL="457200" lvl="0" indent="-357235" algn="l" rtl="0">
              <a:lnSpc>
                <a:spcPct val="115000"/>
              </a:lnSpc>
              <a:spcBef>
                <a:spcPts val="0"/>
              </a:spcBef>
              <a:spcAft>
                <a:spcPts val="0"/>
              </a:spcAft>
              <a:buClr>
                <a:schemeClr val="dk1"/>
              </a:buClr>
              <a:buSzPts val="2026"/>
              <a:buChar char="•"/>
            </a:pPr>
            <a:r>
              <a:rPr lang="en-US" sz="2025">
                <a:solidFill>
                  <a:schemeClr val="dk1"/>
                </a:solidFill>
              </a:rPr>
              <a:t>Register for all sessions in the series or select specific sessions to attend by completing the </a:t>
            </a:r>
            <a:r>
              <a:rPr lang="en-US" sz="2025" u="sng">
                <a:solidFill>
                  <a:schemeClr val="dk1"/>
                </a:solidFill>
                <a:hlinkClick r:id="rId7">
                  <a:extLst>
                    <a:ext uri="{A12FA001-AC4F-418D-AE19-62706E023703}">
                      <ahyp:hlinkClr xmlns:ahyp="http://schemas.microsoft.com/office/drawing/2018/hyperlinkcolor" val="tx"/>
                    </a:ext>
                  </a:extLst>
                </a:hlinkClick>
              </a:rPr>
              <a:t>WebEx Registration Form</a:t>
            </a:r>
            <a:r>
              <a:rPr lang="en-US" sz="2025">
                <a:solidFill>
                  <a:schemeClr val="dk1"/>
                </a:solidFill>
              </a:rPr>
              <a:t>. </a:t>
            </a:r>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5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964"/>
        <p:cNvGrpSpPr/>
        <p:nvPr/>
      </p:nvGrpSpPr>
      <p:grpSpPr>
        <a:xfrm>
          <a:off x="0" y="0"/>
          <a:ext cx="0" cy="0"/>
          <a:chOff x="0" y="0"/>
          <a:chExt cx="0" cy="0"/>
        </a:xfrm>
      </p:grpSpPr>
      <p:sp>
        <p:nvSpPr>
          <p:cNvPr id="965" name="Google Shape;965;p130"/>
          <p:cNvSpPr txBox="1">
            <a:spLocks noGrp="1"/>
          </p:cNvSpPr>
          <p:nvPr>
            <p:ph type="title"/>
          </p:nvPr>
        </p:nvSpPr>
        <p:spPr>
          <a:xfrm>
            <a:off x="717176" y="457200"/>
            <a:ext cx="10784400" cy="1026900"/>
          </a:xfrm>
          <a:prstGeom prst="rect">
            <a:avLst/>
          </a:prstGeom>
        </p:spPr>
        <p:txBody>
          <a:bodyPr spcFirstLastPara="1" wrap="square" lIns="91425" tIns="45700" rIns="91425" bIns="45700" anchor="b" anchorCtr="0">
            <a:normAutofit/>
          </a:bodyPr>
          <a:lstStyle/>
          <a:p>
            <a:pPr marL="0" lvl="0" indent="0" algn="l" rtl="0">
              <a:spcBef>
                <a:spcPts val="0"/>
              </a:spcBef>
              <a:spcAft>
                <a:spcPts val="0"/>
              </a:spcAft>
              <a:buNone/>
            </a:pPr>
            <a:r>
              <a:rPr lang="en-US"/>
              <a:t>Quick Updates from the EASIE Website</a:t>
            </a:r>
            <a:endParaRPr/>
          </a:p>
        </p:txBody>
      </p:sp>
      <p:sp>
        <p:nvSpPr>
          <p:cNvPr id="966" name="Google Shape;966;p130"/>
          <p:cNvSpPr txBox="1">
            <a:spLocks noGrp="1"/>
          </p:cNvSpPr>
          <p:nvPr>
            <p:ph type="body" idx="1"/>
          </p:nvPr>
        </p:nvSpPr>
        <p:spPr>
          <a:xfrm>
            <a:off x="658500" y="1831125"/>
            <a:ext cx="4510800" cy="4109100"/>
          </a:xfrm>
          <a:prstGeom prst="rect">
            <a:avLst/>
          </a:prstGeom>
        </p:spPr>
        <p:txBody>
          <a:bodyPr spcFirstLastPara="1" wrap="square" lIns="91425" tIns="45700" rIns="91425" bIns="45700" anchor="t" anchorCtr="0">
            <a:normAutofit/>
          </a:bodyPr>
          <a:lstStyle/>
          <a:p>
            <a:pPr marL="0" lvl="0" indent="0" algn="l" rtl="0">
              <a:spcBef>
                <a:spcPts val="0"/>
              </a:spcBef>
              <a:spcAft>
                <a:spcPts val="0"/>
              </a:spcAft>
              <a:buNone/>
            </a:pPr>
            <a:r>
              <a:rPr lang="en-US" sz="1800" b="1">
                <a:solidFill>
                  <a:schemeClr val="accent2"/>
                </a:solidFill>
                <a:latin typeface="Arial"/>
                <a:ea typeface="Arial"/>
                <a:cs typeface="Arial"/>
                <a:sym typeface="Arial"/>
              </a:rPr>
              <a:t>PSC Phone Number Change</a:t>
            </a:r>
            <a:r>
              <a:rPr lang="en-US" sz="1800">
                <a:latin typeface="Arial"/>
                <a:ea typeface="Arial"/>
                <a:cs typeface="Arial"/>
                <a:sym typeface="Arial"/>
              </a:rPr>
              <a:t> -</a:t>
            </a:r>
            <a:endParaRPr sz="1800">
              <a:latin typeface="Arial"/>
              <a:ea typeface="Arial"/>
              <a:cs typeface="Arial"/>
              <a:sym typeface="Arial"/>
            </a:endParaRPr>
          </a:p>
          <a:p>
            <a:pPr marL="0" lvl="0" indent="0" algn="l" rtl="0">
              <a:spcBef>
                <a:spcPts val="0"/>
              </a:spcBef>
              <a:spcAft>
                <a:spcPts val="0"/>
              </a:spcAft>
              <a:buNone/>
            </a:pPr>
            <a:r>
              <a:rPr lang="en-US" sz="1800">
                <a:latin typeface="Arial"/>
                <a:ea typeface="Arial"/>
                <a:cs typeface="Arial"/>
                <a:sym typeface="Arial"/>
              </a:rPr>
              <a:t>The Partner Support Center phone number has changed. It is now - (866) 731-4711</a:t>
            </a:r>
            <a:endParaRPr sz="1800">
              <a:latin typeface="Arial"/>
              <a:ea typeface="Arial"/>
              <a:cs typeface="Arial"/>
              <a:sym typeface="Arial"/>
            </a:endParaRPr>
          </a:p>
          <a:p>
            <a:pPr marL="0" lvl="0" indent="0" algn="l" rtl="0">
              <a:spcBef>
                <a:spcPts val="0"/>
              </a:spcBef>
              <a:spcAft>
                <a:spcPts val="0"/>
              </a:spcAft>
              <a:buClr>
                <a:schemeClr val="dk1"/>
              </a:buClr>
              <a:buSzPts val="1100"/>
              <a:buFont typeface="Arial"/>
              <a:buNone/>
            </a:pPr>
            <a:endParaRPr sz="1800">
              <a:solidFill>
                <a:schemeClr val="accent1"/>
              </a:solidFill>
              <a:latin typeface="Arial"/>
              <a:ea typeface="Arial"/>
              <a:cs typeface="Arial"/>
              <a:sym typeface="Arial"/>
            </a:endParaRPr>
          </a:p>
          <a:p>
            <a:pPr marL="0" lvl="0" indent="0" algn="l" rtl="0">
              <a:spcBef>
                <a:spcPts val="1100"/>
              </a:spcBef>
              <a:spcAft>
                <a:spcPts val="0"/>
              </a:spcAft>
              <a:buNone/>
            </a:pPr>
            <a:endParaRPr/>
          </a:p>
        </p:txBody>
      </p:sp>
      <p:sp>
        <p:nvSpPr>
          <p:cNvPr id="967" name="Google Shape;967;p130"/>
          <p:cNvSpPr txBox="1">
            <a:spLocks noGrp="1"/>
          </p:cNvSpPr>
          <p:nvPr>
            <p:ph type="sldNum" idx="12"/>
          </p:nvPr>
        </p:nvSpPr>
        <p:spPr>
          <a:xfrm>
            <a:off x="8610600" y="6139793"/>
            <a:ext cx="2891100" cy="365100"/>
          </a:xfrm>
          <a:prstGeom prst="rect">
            <a:avLst/>
          </a:prstGeom>
        </p:spPr>
        <p:txBody>
          <a:bodyPr spcFirstLastPara="1" wrap="square" lIns="91425" tIns="45700" rIns="91425" bIns="45700" anchor="ctr" anchorCtr="0">
            <a:noAutofit/>
          </a:bodyPr>
          <a:lstStyle/>
          <a:p>
            <a:pPr marL="0" lvl="0" indent="0" algn="r" rtl="0">
              <a:spcBef>
                <a:spcPts val="0"/>
              </a:spcBef>
              <a:spcAft>
                <a:spcPts val="0"/>
              </a:spcAft>
              <a:buClr>
                <a:srgbClr val="000000"/>
              </a:buClr>
              <a:buFont typeface="Arial"/>
              <a:buNone/>
            </a:pPr>
            <a:fld id="{00000000-1234-1234-1234-123412341234}" type="slidenum">
              <a:rPr lang="en-US"/>
              <a:t>7</a:t>
            </a:fld>
            <a:endParaRPr/>
          </a:p>
        </p:txBody>
      </p:sp>
      <p:pic>
        <p:nvPicPr>
          <p:cNvPr id="968" name="Google Shape;968;p130"/>
          <p:cNvPicPr preferRelativeResize="0"/>
          <p:nvPr/>
        </p:nvPicPr>
        <p:blipFill>
          <a:blip r:embed="rId3">
            <a:alphaModFix/>
          </a:blip>
          <a:stretch>
            <a:fillRect/>
          </a:stretch>
        </p:blipFill>
        <p:spPr>
          <a:xfrm>
            <a:off x="5943975" y="2469050"/>
            <a:ext cx="5803424" cy="3302475"/>
          </a:xfrm>
          <a:prstGeom prst="rect">
            <a:avLst/>
          </a:prstGeom>
          <a:noFill/>
          <a:ln>
            <a:noFill/>
          </a:ln>
        </p:spPr>
      </p:pic>
      <p:sp>
        <p:nvSpPr>
          <p:cNvPr id="969" name="Google Shape;969;p130"/>
          <p:cNvSpPr txBox="1">
            <a:spLocks noGrp="1"/>
          </p:cNvSpPr>
          <p:nvPr>
            <p:ph type="body" idx="1"/>
          </p:nvPr>
        </p:nvSpPr>
        <p:spPr>
          <a:xfrm>
            <a:off x="5863600" y="1757400"/>
            <a:ext cx="4510800" cy="4109100"/>
          </a:xfrm>
          <a:prstGeom prst="rect">
            <a:avLst/>
          </a:prstGeom>
        </p:spPr>
        <p:txBody>
          <a:bodyPr spcFirstLastPara="1" wrap="square" lIns="91425" tIns="45700" rIns="91425" bIns="45700" anchor="t" anchorCtr="0">
            <a:normAutofit/>
          </a:bodyPr>
          <a:lstStyle/>
          <a:p>
            <a:pPr marL="0" lvl="0" indent="0" algn="l" rtl="0">
              <a:spcBef>
                <a:spcPts val="0"/>
              </a:spcBef>
              <a:spcAft>
                <a:spcPts val="0"/>
              </a:spcAft>
              <a:buClr>
                <a:schemeClr val="dk1"/>
              </a:buClr>
              <a:buSzPts val="1100"/>
              <a:buFont typeface="Arial"/>
              <a:buNone/>
            </a:pPr>
            <a:r>
              <a:rPr lang="en-US" sz="1800" b="1" u="sng">
                <a:solidFill>
                  <a:schemeClr val="hlink"/>
                </a:solidFill>
                <a:highlight>
                  <a:srgbClr val="FFFFFF"/>
                </a:highlight>
                <a:latin typeface="Arial"/>
                <a:ea typeface="Arial"/>
                <a:cs typeface="Arial"/>
                <a:sym typeface="Arial"/>
                <a:hlinkClick r:id="rId4"/>
              </a:rPr>
              <a:t>EASIE Title VI Open Office Hours November 2024</a:t>
            </a:r>
            <a:r>
              <a:rPr lang="en-US" sz="1800">
                <a:solidFill>
                  <a:schemeClr val="accent1"/>
                </a:solidFill>
                <a:latin typeface="Arial"/>
                <a:ea typeface="Arial"/>
                <a:cs typeface="Arial"/>
                <a:sym typeface="Arial"/>
              </a:rPr>
              <a:t> –</a:t>
            </a:r>
            <a:endParaRPr sz="1800">
              <a:solidFill>
                <a:schemeClr val="accent1"/>
              </a:solidFill>
              <a:latin typeface="Arial"/>
              <a:ea typeface="Arial"/>
              <a:cs typeface="Arial"/>
              <a:sym typeface="Arial"/>
            </a:endParaRPr>
          </a:p>
          <a:p>
            <a:pPr marL="0" lvl="0" indent="0" algn="l" rtl="0">
              <a:spcBef>
                <a:spcPts val="1100"/>
              </a:spcBef>
              <a:spcAft>
                <a:spcPts val="0"/>
              </a:spcAft>
              <a:buNone/>
            </a:pPr>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974"/>
        <p:cNvGrpSpPr/>
        <p:nvPr/>
      </p:nvGrpSpPr>
      <p:grpSpPr>
        <a:xfrm>
          <a:off x="0" y="0"/>
          <a:ext cx="0" cy="0"/>
          <a:chOff x="0" y="0"/>
          <a:chExt cx="0" cy="0"/>
        </a:xfrm>
      </p:grpSpPr>
      <p:sp>
        <p:nvSpPr>
          <p:cNvPr id="975" name="Google Shape;975;p131"/>
          <p:cNvSpPr txBox="1">
            <a:spLocks noGrp="1"/>
          </p:cNvSpPr>
          <p:nvPr>
            <p:ph type="body" idx="1"/>
          </p:nvPr>
        </p:nvSpPr>
        <p:spPr>
          <a:xfrm>
            <a:off x="717175" y="2776350"/>
            <a:ext cx="5302500" cy="3270300"/>
          </a:xfrm>
          <a:prstGeom prst="rect">
            <a:avLst/>
          </a:prstGeom>
        </p:spPr>
        <p:txBody>
          <a:bodyPr spcFirstLastPara="1" wrap="square" lIns="91425" tIns="45700" rIns="91425" bIns="45700" anchor="t" anchorCtr="0">
            <a:noAutofit/>
          </a:bodyPr>
          <a:lstStyle/>
          <a:p>
            <a:pPr marL="330200" lvl="0" indent="-330200" algn="l" rtl="0">
              <a:lnSpc>
                <a:spcPct val="115000"/>
              </a:lnSpc>
              <a:spcBef>
                <a:spcPts val="800"/>
              </a:spcBef>
              <a:spcAft>
                <a:spcPts val="0"/>
              </a:spcAft>
              <a:buClr>
                <a:schemeClr val="dk1"/>
              </a:buClr>
              <a:buSzPts val="1100"/>
              <a:buFont typeface="Arial"/>
              <a:buNone/>
            </a:pPr>
            <a:r>
              <a:rPr lang="en-US" sz="1900">
                <a:latin typeface="Arial"/>
                <a:ea typeface="Arial"/>
                <a:cs typeface="Arial"/>
                <a:sym typeface="Arial"/>
              </a:rPr>
              <a:t>§7429. State educational agency review</a:t>
            </a:r>
            <a:endParaRPr sz="1900">
              <a:latin typeface="Arial"/>
              <a:ea typeface="Arial"/>
              <a:cs typeface="Arial"/>
              <a:sym typeface="Arial"/>
            </a:endParaRPr>
          </a:p>
          <a:p>
            <a:pPr marL="0" lvl="0" indent="139700" algn="l" rtl="0">
              <a:lnSpc>
                <a:spcPct val="115000"/>
              </a:lnSpc>
              <a:spcBef>
                <a:spcPts val="200"/>
              </a:spcBef>
              <a:spcAft>
                <a:spcPts val="0"/>
              </a:spcAft>
              <a:buNone/>
            </a:pPr>
            <a:r>
              <a:rPr lang="en-US" sz="1700">
                <a:latin typeface="Arial"/>
                <a:ea typeface="Arial"/>
                <a:cs typeface="Arial"/>
                <a:sym typeface="Arial"/>
              </a:rPr>
              <a:t>Before submitting an application to the Secretary under section 7424 of this title, a local educational agency shall submit the application to the State educational agency, which may comment on such application. If the State educational agency comments on the application, the agency shall comment on all applications submitted by local educational agencies in the State and shall provide those comments to the respective local educational agencies, with an opportunity to respond.</a:t>
            </a:r>
            <a:endParaRPr sz="3000"/>
          </a:p>
        </p:txBody>
      </p:sp>
      <p:sp>
        <p:nvSpPr>
          <p:cNvPr id="976" name="Google Shape;976;p131"/>
          <p:cNvSpPr txBox="1">
            <a:spLocks noGrp="1"/>
          </p:cNvSpPr>
          <p:nvPr>
            <p:ph type="title"/>
          </p:nvPr>
        </p:nvSpPr>
        <p:spPr>
          <a:xfrm>
            <a:off x="717176" y="457200"/>
            <a:ext cx="10784400" cy="1026900"/>
          </a:xfrm>
          <a:prstGeom prst="rect">
            <a:avLst/>
          </a:prstGeom>
        </p:spPr>
        <p:txBody>
          <a:bodyPr spcFirstLastPara="1" wrap="square" lIns="91425" tIns="45700" rIns="91425" bIns="45700" anchor="b" anchorCtr="0">
            <a:normAutofit/>
          </a:bodyPr>
          <a:lstStyle/>
          <a:p>
            <a:pPr marL="0" lvl="0" indent="0" algn="l" rtl="0">
              <a:spcBef>
                <a:spcPts val="0"/>
              </a:spcBef>
              <a:spcAft>
                <a:spcPts val="0"/>
              </a:spcAft>
              <a:buNone/>
            </a:pPr>
            <a:r>
              <a:rPr lang="en-US"/>
              <a:t>Next Month – Looking Ahead</a:t>
            </a:r>
            <a:endParaRPr/>
          </a:p>
        </p:txBody>
      </p:sp>
      <p:sp>
        <p:nvSpPr>
          <p:cNvPr id="977" name="Google Shape;977;p131"/>
          <p:cNvSpPr txBox="1">
            <a:spLocks noGrp="1"/>
          </p:cNvSpPr>
          <p:nvPr>
            <p:ph type="sldNum" idx="12"/>
          </p:nvPr>
        </p:nvSpPr>
        <p:spPr>
          <a:xfrm>
            <a:off x="8610600" y="6139793"/>
            <a:ext cx="2891100" cy="365100"/>
          </a:xfrm>
          <a:prstGeom prst="rect">
            <a:avLst/>
          </a:prstGeom>
        </p:spPr>
        <p:txBody>
          <a:bodyPr spcFirstLastPara="1" wrap="square" lIns="91425" tIns="45700" rIns="91425" bIns="45700" anchor="ctr" anchorCtr="0">
            <a:noAutofit/>
          </a:bodyPr>
          <a:lstStyle/>
          <a:p>
            <a:pPr marL="0" lvl="0" indent="0" algn="r" rtl="0">
              <a:spcBef>
                <a:spcPts val="0"/>
              </a:spcBef>
              <a:spcAft>
                <a:spcPts val="0"/>
              </a:spcAft>
              <a:buClr>
                <a:srgbClr val="000000"/>
              </a:buClr>
              <a:buFont typeface="Arial"/>
              <a:buNone/>
            </a:pPr>
            <a:fld id="{00000000-1234-1234-1234-123412341234}" type="slidenum">
              <a:rPr lang="en-US"/>
              <a:t>8</a:t>
            </a:fld>
            <a:endParaRPr/>
          </a:p>
        </p:txBody>
      </p:sp>
      <p:sp>
        <p:nvSpPr>
          <p:cNvPr id="978" name="Google Shape;978;p131"/>
          <p:cNvSpPr txBox="1">
            <a:spLocks noGrp="1"/>
          </p:cNvSpPr>
          <p:nvPr>
            <p:ph type="body" idx="2"/>
          </p:nvPr>
        </p:nvSpPr>
        <p:spPr>
          <a:xfrm>
            <a:off x="6172075" y="2776350"/>
            <a:ext cx="5329500" cy="3483900"/>
          </a:xfrm>
          <a:prstGeom prst="rect">
            <a:avLst/>
          </a:prstGeom>
        </p:spPr>
        <p:txBody>
          <a:bodyPr spcFirstLastPara="1" wrap="square" lIns="91425" tIns="45700" rIns="91425" bIns="45700" anchor="t" anchorCtr="0">
            <a:normAutofit fontScale="85000" lnSpcReduction="10000"/>
          </a:bodyPr>
          <a:lstStyle/>
          <a:p>
            <a:pPr marL="0" lvl="0" indent="0" algn="l" rtl="0">
              <a:spcBef>
                <a:spcPts val="1100"/>
              </a:spcBef>
              <a:spcAft>
                <a:spcPts val="0"/>
              </a:spcAft>
              <a:buNone/>
            </a:pPr>
            <a:r>
              <a:rPr lang="en-US" b="1">
                <a:solidFill>
                  <a:schemeClr val="accent1"/>
                </a:solidFill>
              </a:rPr>
              <a:t>Spring 2024 - Phase 1</a:t>
            </a:r>
            <a:endParaRPr b="1">
              <a:solidFill>
                <a:schemeClr val="accent1"/>
              </a:solidFill>
            </a:endParaRPr>
          </a:p>
          <a:p>
            <a:pPr marL="0" lvl="0" indent="0" algn="l" rtl="0">
              <a:spcBef>
                <a:spcPts val="1100"/>
              </a:spcBef>
              <a:spcAft>
                <a:spcPts val="0"/>
              </a:spcAft>
              <a:buNone/>
            </a:pPr>
            <a:r>
              <a:rPr lang="en-US"/>
              <a:t>Every </a:t>
            </a:r>
            <a:r>
              <a:rPr lang="en-US" u="sng">
                <a:solidFill>
                  <a:schemeClr val="hlink"/>
                </a:solidFill>
                <a:hlinkClick r:id="rId3"/>
              </a:rPr>
              <a:t>LEA and LEA-C must provide a copy of their certified EASIE Part 2 application to the SEA</a:t>
            </a:r>
            <a:r>
              <a:rPr lang="en-US"/>
              <a:t>.</a:t>
            </a:r>
            <a:endParaRPr/>
          </a:p>
          <a:p>
            <a:pPr marL="0" lvl="0" indent="0" algn="l" rtl="0">
              <a:spcBef>
                <a:spcPts val="1100"/>
              </a:spcBef>
              <a:spcAft>
                <a:spcPts val="0"/>
              </a:spcAft>
              <a:buNone/>
            </a:pPr>
            <a:r>
              <a:rPr lang="en-US" b="1">
                <a:solidFill>
                  <a:schemeClr val="accent3"/>
                </a:solidFill>
              </a:rPr>
              <a:t>Spring 2025 - Phase 2</a:t>
            </a:r>
            <a:endParaRPr b="1">
              <a:solidFill>
                <a:schemeClr val="accent3"/>
              </a:solidFill>
            </a:endParaRPr>
          </a:p>
          <a:p>
            <a:pPr marL="0" lvl="0" indent="0" algn="l" rtl="0">
              <a:spcBef>
                <a:spcPts val="1100"/>
              </a:spcBef>
              <a:spcAft>
                <a:spcPts val="0"/>
              </a:spcAft>
              <a:buNone/>
            </a:pPr>
            <a:r>
              <a:rPr lang="en-US"/>
              <a:t>Option 1- Submit application and seek comments prior to submission with opportunity to respond</a:t>
            </a:r>
            <a:endParaRPr/>
          </a:p>
          <a:p>
            <a:pPr marL="0" lvl="0" indent="0" algn="l" rtl="0">
              <a:spcBef>
                <a:spcPts val="1100"/>
              </a:spcBef>
              <a:spcAft>
                <a:spcPts val="0"/>
              </a:spcAft>
              <a:buNone/>
            </a:pPr>
            <a:r>
              <a:rPr lang="en-US"/>
              <a:t>Option 2 - Submit application  without seeking comments prior to submission; comments are provided after the submission. LEAs and LEA-Cs may respond, but knowingly after-the-fact.</a:t>
            </a:r>
            <a:endParaRPr/>
          </a:p>
        </p:txBody>
      </p:sp>
      <p:sp>
        <p:nvSpPr>
          <p:cNvPr id="979" name="Google Shape;979;p131"/>
          <p:cNvSpPr txBox="1"/>
          <p:nvPr/>
        </p:nvSpPr>
        <p:spPr>
          <a:xfrm>
            <a:off x="828375" y="1715025"/>
            <a:ext cx="10626300" cy="830400"/>
          </a:xfrm>
          <a:prstGeom prst="rect">
            <a:avLst/>
          </a:prstGeom>
          <a:solidFill>
            <a:srgbClr val="E7F5F3"/>
          </a:solidFill>
          <a:ln w="2857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lnSpc>
                <a:spcPct val="90000"/>
              </a:lnSpc>
              <a:spcBef>
                <a:spcPts val="1100"/>
              </a:spcBef>
              <a:spcAft>
                <a:spcPts val="0"/>
              </a:spcAft>
              <a:buClr>
                <a:schemeClr val="dk1"/>
              </a:buClr>
              <a:buSzPts val="1100"/>
              <a:buFont typeface="Arial"/>
              <a:buNone/>
            </a:pPr>
            <a:r>
              <a:rPr lang="en-US" sz="2400">
                <a:solidFill>
                  <a:schemeClr val="dk1"/>
                </a:solidFill>
                <a:latin typeface="Calibri"/>
                <a:ea typeface="Calibri"/>
                <a:cs typeface="Calibri"/>
                <a:sym typeface="Calibri"/>
              </a:rPr>
              <a:t>At the January 15, 2025 meeting, we will be talking about Phase 2 of ODE’s compliance to Section 7429 of the Title VI Indian Education legislation. </a:t>
            </a:r>
            <a:endParaRPr sz="2400">
              <a:solidFill>
                <a:schemeClr val="dk1"/>
              </a:solidFill>
              <a:latin typeface="Calibri"/>
              <a:ea typeface="Calibri"/>
              <a:cs typeface="Calibri"/>
              <a:sym typeface="Calibri"/>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7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97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984"/>
        <p:cNvGrpSpPr/>
        <p:nvPr/>
      </p:nvGrpSpPr>
      <p:grpSpPr>
        <a:xfrm>
          <a:off x="0" y="0"/>
          <a:ext cx="0" cy="0"/>
          <a:chOff x="0" y="0"/>
          <a:chExt cx="0" cy="0"/>
        </a:xfrm>
      </p:grpSpPr>
      <p:sp>
        <p:nvSpPr>
          <p:cNvPr id="985" name="Google Shape;985;p132"/>
          <p:cNvSpPr txBox="1">
            <a:spLocks noGrp="1"/>
          </p:cNvSpPr>
          <p:nvPr>
            <p:ph type="body" idx="1"/>
          </p:nvPr>
        </p:nvSpPr>
        <p:spPr>
          <a:xfrm>
            <a:off x="5183188" y="779647"/>
            <a:ext cx="6172500" cy="5081700"/>
          </a:xfrm>
          <a:prstGeom prst="rect">
            <a:avLst/>
          </a:prstGeom>
        </p:spPr>
        <p:txBody>
          <a:bodyPr spcFirstLastPara="1" wrap="square" lIns="91425" tIns="45700" rIns="91425" bIns="45700" anchor="t" anchorCtr="0">
            <a:normAutofit/>
          </a:bodyPr>
          <a:lstStyle/>
          <a:p>
            <a:pPr marL="0" lvl="0" indent="0" algn="l" rtl="0">
              <a:spcBef>
                <a:spcPts val="1100"/>
              </a:spcBef>
              <a:spcAft>
                <a:spcPts val="0"/>
              </a:spcAft>
              <a:buNone/>
            </a:pPr>
            <a:r>
              <a:rPr lang="en-US" u="sng" dirty="0">
                <a:solidFill>
                  <a:schemeClr val="hlink"/>
                </a:solidFill>
              </a:rPr>
              <a:t>ODE Title VI Community of Practice Spreadsheet</a:t>
            </a:r>
            <a:endParaRPr dirty="0"/>
          </a:p>
          <a:p>
            <a:pPr marL="0" lvl="0" indent="0" algn="l" rtl="0">
              <a:spcBef>
                <a:spcPts val="1100"/>
              </a:spcBef>
              <a:spcAft>
                <a:spcPts val="0"/>
              </a:spcAft>
              <a:buNone/>
            </a:pPr>
            <a:endParaRPr dirty="0"/>
          </a:p>
          <a:p>
            <a:pPr marL="0" lvl="0" indent="0" algn="l" rtl="0">
              <a:spcBef>
                <a:spcPts val="1100"/>
              </a:spcBef>
              <a:spcAft>
                <a:spcPts val="0"/>
              </a:spcAft>
              <a:buNone/>
            </a:pPr>
            <a:r>
              <a:rPr lang="en-US" b="1" dirty="0">
                <a:solidFill>
                  <a:schemeClr val="accent3"/>
                </a:solidFill>
              </a:rPr>
              <a:t>Peer Request</a:t>
            </a:r>
            <a:r>
              <a:rPr lang="en-US" dirty="0"/>
              <a:t> –</a:t>
            </a:r>
            <a:endParaRPr dirty="0"/>
          </a:p>
          <a:p>
            <a:pPr marL="0" lvl="0" indent="0" algn="l" rtl="0">
              <a:spcBef>
                <a:spcPts val="1100"/>
              </a:spcBef>
              <a:spcAft>
                <a:spcPts val="0"/>
              </a:spcAft>
              <a:buNone/>
            </a:pPr>
            <a:r>
              <a:rPr lang="en-US" dirty="0"/>
              <a:t>In column B of the Contact List tab, please add in the name of your Title VI Indian Education program and drop in a screenshot of your logo if you have one.</a:t>
            </a:r>
            <a:endParaRPr dirty="0"/>
          </a:p>
          <a:p>
            <a:pPr marL="0" lvl="0" indent="0" algn="l" rtl="0">
              <a:spcBef>
                <a:spcPts val="1100"/>
              </a:spcBef>
              <a:spcAft>
                <a:spcPts val="0"/>
              </a:spcAft>
              <a:buNone/>
            </a:pPr>
            <a:endParaRPr dirty="0"/>
          </a:p>
          <a:p>
            <a:pPr marL="0" lvl="0" indent="0" algn="l" rtl="0">
              <a:spcBef>
                <a:spcPts val="1100"/>
              </a:spcBef>
              <a:spcAft>
                <a:spcPts val="0"/>
              </a:spcAft>
              <a:buNone/>
            </a:pPr>
            <a:r>
              <a:rPr lang="en-US" dirty="0"/>
              <a:t>Some programs are looking for inspiration for rebranding and revamping purposes!</a:t>
            </a:r>
            <a:endParaRPr dirty="0"/>
          </a:p>
        </p:txBody>
      </p:sp>
      <p:sp>
        <p:nvSpPr>
          <p:cNvPr id="986" name="Google Shape;986;p132"/>
          <p:cNvSpPr txBox="1">
            <a:spLocks noGrp="1"/>
          </p:cNvSpPr>
          <p:nvPr>
            <p:ph type="title"/>
          </p:nvPr>
        </p:nvSpPr>
        <p:spPr>
          <a:xfrm>
            <a:off x="717177" y="618921"/>
            <a:ext cx="3932100" cy="2529900"/>
          </a:xfrm>
          <a:prstGeom prst="rect">
            <a:avLst/>
          </a:prstGeom>
        </p:spPr>
        <p:txBody>
          <a:bodyPr spcFirstLastPara="1" wrap="square" lIns="91425" tIns="45700" rIns="91425" bIns="45700" anchor="t" anchorCtr="0">
            <a:normAutofit/>
          </a:bodyPr>
          <a:lstStyle/>
          <a:p>
            <a:pPr marL="0" lvl="0" indent="0" algn="l" rtl="0">
              <a:spcBef>
                <a:spcPts val="0"/>
              </a:spcBef>
              <a:spcAft>
                <a:spcPts val="0"/>
              </a:spcAft>
              <a:buNone/>
            </a:pPr>
            <a:r>
              <a:rPr lang="en-US"/>
              <a:t>ODE Title VI Community of Practice Spreadsheet</a:t>
            </a:r>
            <a:endParaRPr/>
          </a:p>
        </p:txBody>
      </p:sp>
      <p:sp>
        <p:nvSpPr>
          <p:cNvPr id="987" name="Google Shape;987;p132"/>
          <p:cNvSpPr txBox="1">
            <a:spLocks noGrp="1"/>
          </p:cNvSpPr>
          <p:nvPr>
            <p:ph type="sldNum" idx="12"/>
          </p:nvPr>
        </p:nvSpPr>
        <p:spPr>
          <a:xfrm>
            <a:off x="8610600" y="6139793"/>
            <a:ext cx="2891100" cy="365100"/>
          </a:xfrm>
          <a:prstGeom prst="rect">
            <a:avLst/>
          </a:prstGeom>
        </p:spPr>
        <p:txBody>
          <a:bodyPr spcFirstLastPara="1" wrap="square" lIns="91425" tIns="45700" rIns="91425" bIns="45700" anchor="ctr" anchorCtr="0">
            <a:noAutofit/>
          </a:bodyPr>
          <a:lstStyle/>
          <a:p>
            <a:pPr marL="0" lvl="0" indent="0" algn="r" rtl="0">
              <a:spcBef>
                <a:spcPts val="0"/>
              </a:spcBef>
              <a:spcAft>
                <a:spcPts val="0"/>
              </a:spcAft>
              <a:buClr>
                <a:srgbClr val="000000"/>
              </a:buClr>
              <a:buFont typeface="Arial"/>
              <a:buNone/>
            </a:pPr>
            <a:fld id="{00000000-1234-1234-1234-123412341234}" type="slidenum">
              <a:rPr lang="en-US"/>
              <a:t>9</a:t>
            </a:fld>
            <a:endParaRPr/>
          </a:p>
        </p:txBody>
      </p:sp>
      <p:pic>
        <p:nvPicPr>
          <p:cNvPr id="988" name="Google Shape;988;p132"/>
          <p:cNvPicPr preferRelativeResize="0"/>
          <p:nvPr/>
        </p:nvPicPr>
        <p:blipFill>
          <a:blip r:embed="rId3">
            <a:alphaModFix/>
          </a:blip>
          <a:stretch>
            <a:fillRect/>
          </a:stretch>
        </p:blipFill>
        <p:spPr>
          <a:xfrm>
            <a:off x="620200" y="3309546"/>
            <a:ext cx="4029075" cy="2628900"/>
          </a:xfrm>
          <a:prstGeom prst="rect">
            <a:avLst/>
          </a:prstGeom>
          <a:noFill/>
          <a:ln>
            <a:noFill/>
          </a:ln>
        </p:spPr>
      </p:pic>
    </p:spTree>
  </p:cSld>
  <p:clrMapOvr>
    <a:masterClrMapping/>
  </p:clrMapOvr>
</p:sld>
</file>

<file path=ppt/theme/theme1.xml><?xml version="1.0" encoding="utf-8"?>
<a:theme xmlns:a="http://schemas.openxmlformats.org/drawingml/2006/main" name="2021ODE">
  <a:themeElements>
    <a:clrScheme name="ODE2021">
      <a:dk1>
        <a:srgbClr val="000000"/>
      </a:dk1>
      <a:lt1>
        <a:srgbClr val="FFFFFF"/>
      </a:lt1>
      <a:dk2>
        <a:srgbClr val="00A8A5"/>
      </a:dk2>
      <a:lt2>
        <a:srgbClr val="F2FAFE"/>
      </a:lt2>
      <a:accent1>
        <a:srgbClr val="006CAD"/>
      </a:accent1>
      <a:accent2>
        <a:srgbClr val="9F2065"/>
      </a:accent2>
      <a:accent3>
        <a:srgbClr val="DC5626"/>
      </a:accent3>
      <a:accent4>
        <a:srgbClr val="BB8A0A"/>
      </a:accent4>
      <a:accent5>
        <a:srgbClr val="007F43"/>
      </a:accent5>
      <a:accent6>
        <a:srgbClr val="C45BA3"/>
      </a:accent6>
      <a:hlink>
        <a:srgbClr val="1B75BC"/>
      </a:hlink>
      <a:folHlink>
        <a:srgbClr val="21AAE8"/>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Teal_2021ODE">
  <a:themeElements>
    <a:clrScheme name="ODE2021">
      <a:dk1>
        <a:srgbClr val="000000"/>
      </a:dk1>
      <a:lt1>
        <a:srgbClr val="FFFFFF"/>
      </a:lt1>
      <a:dk2>
        <a:srgbClr val="00A8A5"/>
      </a:dk2>
      <a:lt2>
        <a:srgbClr val="F2FAFE"/>
      </a:lt2>
      <a:accent1>
        <a:srgbClr val="006CAD"/>
      </a:accent1>
      <a:accent2>
        <a:srgbClr val="9F2065"/>
      </a:accent2>
      <a:accent3>
        <a:srgbClr val="DC5626"/>
      </a:accent3>
      <a:accent4>
        <a:srgbClr val="BB8A0A"/>
      </a:accent4>
      <a:accent5>
        <a:srgbClr val="007F43"/>
      </a:accent5>
      <a:accent6>
        <a:srgbClr val="C45BA3"/>
      </a:accent6>
      <a:hlink>
        <a:srgbClr val="1B75BC"/>
      </a:hlink>
      <a:folHlink>
        <a:srgbClr val="21AAE8"/>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Teal_2021ODE">
  <a:themeElements>
    <a:clrScheme name="ODE2021">
      <a:dk1>
        <a:srgbClr val="000000"/>
      </a:dk1>
      <a:lt1>
        <a:srgbClr val="FFFFFF"/>
      </a:lt1>
      <a:dk2>
        <a:srgbClr val="00A8A5"/>
      </a:dk2>
      <a:lt2>
        <a:srgbClr val="F2FAFE"/>
      </a:lt2>
      <a:accent1>
        <a:srgbClr val="006CAD"/>
      </a:accent1>
      <a:accent2>
        <a:srgbClr val="9F2065"/>
      </a:accent2>
      <a:accent3>
        <a:srgbClr val="DC5626"/>
      </a:accent3>
      <a:accent4>
        <a:srgbClr val="BB8A0A"/>
      </a:accent4>
      <a:accent5>
        <a:srgbClr val="007F43"/>
      </a:accent5>
      <a:accent6>
        <a:srgbClr val="C45BA3"/>
      </a:accent6>
      <a:hlink>
        <a:srgbClr val="1B75BC"/>
      </a:hlink>
      <a:folHlink>
        <a:srgbClr val="21AAE8"/>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Blue_2021ODE">
  <a:themeElements>
    <a:clrScheme name="ODE2021">
      <a:dk1>
        <a:srgbClr val="000000"/>
      </a:dk1>
      <a:lt1>
        <a:srgbClr val="FFFFFF"/>
      </a:lt1>
      <a:dk2>
        <a:srgbClr val="00A8A5"/>
      </a:dk2>
      <a:lt2>
        <a:srgbClr val="F2FAFE"/>
      </a:lt2>
      <a:accent1>
        <a:srgbClr val="006CAD"/>
      </a:accent1>
      <a:accent2>
        <a:srgbClr val="9F2065"/>
      </a:accent2>
      <a:accent3>
        <a:srgbClr val="DC5626"/>
      </a:accent3>
      <a:accent4>
        <a:srgbClr val="BB8A0A"/>
      </a:accent4>
      <a:accent5>
        <a:srgbClr val="007F43"/>
      </a:accent5>
      <a:accent6>
        <a:srgbClr val="C45BA3"/>
      </a:accent6>
      <a:hlink>
        <a:srgbClr val="1B75BC"/>
      </a:hlink>
      <a:folHlink>
        <a:srgbClr val="21AAE8"/>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range_2021ODE">
  <a:themeElements>
    <a:clrScheme name="ODE2021">
      <a:dk1>
        <a:srgbClr val="000000"/>
      </a:dk1>
      <a:lt1>
        <a:srgbClr val="FFFFFF"/>
      </a:lt1>
      <a:dk2>
        <a:srgbClr val="00A8A5"/>
      </a:dk2>
      <a:lt2>
        <a:srgbClr val="F2FAFE"/>
      </a:lt2>
      <a:accent1>
        <a:srgbClr val="006CAD"/>
      </a:accent1>
      <a:accent2>
        <a:srgbClr val="9F2065"/>
      </a:accent2>
      <a:accent3>
        <a:srgbClr val="DC5626"/>
      </a:accent3>
      <a:accent4>
        <a:srgbClr val="BB8A0A"/>
      </a:accent4>
      <a:accent5>
        <a:srgbClr val="007F43"/>
      </a:accent5>
      <a:accent6>
        <a:srgbClr val="C45BA3"/>
      </a:accent6>
      <a:hlink>
        <a:srgbClr val="1B75BC"/>
      </a:hlink>
      <a:folHlink>
        <a:srgbClr val="21AAE8"/>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Custom">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5007C023760E4B43B88CA40098E6CCFF" ma:contentTypeVersion="7" ma:contentTypeDescription="Create a new document." ma:contentTypeScope="" ma:versionID="932c66335bf254f2b214dd195c90a42f">
  <xsd:schema xmlns:xsd="http://www.w3.org/2001/XMLSchema" xmlns:xs="http://www.w3.org/2001/XMLSchema" xmlns:p="http://schemas.microsoft.com/office/2006/metadata/properties" xmlns:ns1="http://schemas.microsoft.com/sharepoint/v3" xmlns:ns2="34fb217e-71e5-45f5-ac12-57a9bc5aa8c7" xmlns:ns3="54031767-dd6d-417c-ab73-583408f47564" targetNamespace="http://schemas.microsoft.com/office/2006/metadata/properties" ma:root="true" ma:fieldsID="85307702f587d59a8b580de5524f7e2a" ns1:_="" ns2:_="" ns3:_="">
    <xsd:import namespace="http://schemas.microsoft.com/sharepoint/v3"/>
    <xsd:import namespace="34fb217e-71e5-45f5-ac12-57a9bc5aa8c7"/>
    <xsd:import namespace="54031767-dd6d-417c-ab73-583408f47564"/>
    <xsd:element name="properties">
      <xsd:complexType>
        <xsd:sequence>
          <xsd:element name="documentManagement">
            <xsd:complexType>
              <xsd:all>
                <xsd:element ref="ns1:PublishingStartDate" minOccurs="0"/>
                <xsd:element ref="ns1:PublishingExpirationDate" minOccurs="0"/>
                <xsd:element ref="ns2:Estimated_x0020_Creation_x0020_Date" minOccurs="0"/>
                <xsd:element ref="ns2:Remediation_x0020_Date" minOccurs="0"/>
                <xsd:element ref="ns2:Priority" minOccurs="0"/>
                <xsd:element ref="ns3:SharedWithUser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4" nillable="true" ma:displayName="Scheduling Start Date" ma:description="Scheduling Start Date is a site column created by the Publishing feature. It is used to specify the date and time on which this page will first appear to site visitors." ma:hidden="true" ma:internalName="PublishingStartDate">
      <xsd:simpleType>
        <xsd:restriction base="dms:Unknown"/>
      </xsd:simpleType>
    </xsd:element>
    <xsd:element name="PublishingExpirationDate" ma:index="5" nillable="true" ma:displayName="Scheduling End Date" ma:description="Scheduling End Date is a site column created by the Publishing feature. It is used to specify the date and time on which this page will no longer appear to site visitors." ma:hidden="true" ma:internalName="PublishingExpirationDat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34fb217e-71e5-45f5-ac12-57a9bc5aa8c7" elementFormDefault="qualified">
    <xsd:import namespace="http://schemas.microsoft.com/office/2006/documentManagement/types"/>
    <xsd:import namespace="http://schemas.microsoft.com/office/infopath/2007/PartnerControls"/>
    <xsd:element name="Estimated_x0020_Creation_x0020_Date" ma:index="6" nillable="true" ma:displayName="Estimated Creation Date" ma:format="DateOnly" ma:internalName="Estimated_x0020_Creation_x0020_Date" ma:readOnly="false">
      <xsd:simpleType>
        <xsd:restriction base="dms:DateTime"/>
      </xsd:simpleType>
    </xsd:element>
    <xsd:element name="Remediation_x0020_Date" ma:index="7" nillable="true" ma:displayName="Remediation Date" ma:default="[today]" ma:format="DateOnly" ma:internalName="Remediation_x0020_Date" ma:readOnly="false">
      <xsd:simpleType>
        <xsd:restriction base="dms:DateTime"/>
      </xsd:simpleType>
    </xsd:element>
    <xsd:element name="Priority" ma:index="8" nillable="true" ma:displayName="Priority" ma:default="New" ma:description="What Priority Level Is This Document?" ma:format="RadioButtons" ma:internalName="Priority" ma:readOnly="false">
      <xsd:simpleType>
        <xsd:restriction base="dms:Choice">
          <xsd:enumeration value="New"/>
          <xsd:enumeration value="Legacy"/>
          <xsd:enumeration value="Tier 1"/>
          <xsd:enumeration value="Tier 2"/>
          <xsd:enumeration value="Tier 3"/>
        </xsd:restriction>
      </xsd:simpleType>
    </xsd:element>
  </xsd:schema>
  <xsd:schema xmlns:xsd="http://www.w3.org/2001/XMLSchema" xmlns:xs="http://www.w3.org/2001/XMLSchema" xmlns:dms="http://schemas.microsoft.com/office/2006/documentManagement/types" xmlns:pc="http://schemas.microsoft.com/office/infopath/2007/PartnerControls" targetNamespace="54031767-dd6d-417c-ab73-583408f47564" elementFormDefault="qualified">
    <xsd:import namespace="http://schemas.microsoft.com/office/2006/documentManagement/types"/>
    <xsd:import namespace="http://schemas.microsoft.com/office/infopath/2007/PartnerControls"/>
    <xsd:element name="SharedWithUsers" ma:index="13"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9" ma:displayName="Content Type"/>
        <xsd:element ref="dc:title" minOccurs="0" maxOccurs="1" ma:index="3"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Remediation_x0020_Date xmlns="34fb217e-71e5-45f5-ac12-57a9bc5aa8c7">2024-12-23T08:00:00+00:00</Remediation_x0020_Date>
    <Priority xmlns="34fb217e-71e5-45f5-ac12-57a9bc5aa8c7">New</Priority>
    <PublishingExpirationDate xmlns="http://schemas.microsoft.com/sharepoint/v3" xsi:nil="true"/>
    <PublishingStartDate xmlns="http://schemas.microsoft.com/sharepoint/v3" xsi:nil="true"/>
    <Estimated_x0020_Creation_x0020_Date xmlns="34fb217e-71e5-45f5-ac12-57a9bc5aa8c7" xsi:nil="true"/>
  </documentManagement>
</p:properties>
</file>

<file path=customXml/itemProps1.xml><?xml version="1.0" encoding="utf-8"?>
<ds:datastoreItem xmlns:ds="http://schemas.openxmlformats.org/officeDocument/2006/customXml" ds:itemID="{54C4BAE0-537F-47B4-8FD0-1FBDDA686EC7}"/>
</file>

<file path=customXml/itemProps2.xml><?xml version="1.0" encoding="utf-8"?>
<ds:datastoreItem xmlns:ds="http://schemas.openxmlformats.org/officeDocument/2006/customXml" ds:itemID="{30772A14-354D-4064-8DAD-CDCF57907900}"/>
</file>

<file path=customXml/itemProps3.xml><?xml version="1.0" encoding="utf-8"?>
<ds:datastoreItem xmlns:ds="http://schemas.openxmlformats.org/officeDocument/2006/customXml" ds:itemID="{E392223E-95ED-4FAA-BCC6-0606F5D89966}"/>
</file>

<file path=docProps/app.xml><?xml version="1.0" encoding="utf-8"?>
<Properties xmlns="http://schemas.openxmlformats.org/officeDocument/2006/extended-properties" xmlns:vt="http://schemas.openxmlformats.org/officeDocument/2006/docPropsVTypes">
  <TotalTime>0</TotalTime>
  <Words>3007</Words>
  <Application>Microsoft Office PowerPoint</Application>
  <PresentationFormat>Widescreen</PresentationFormat>
  <Paragraphs>281</Paragraphs>
  <Slides>25</Slides>
  <Notes>25</Notes>
  <HiddenSlides>1</HiddenSlides>
  <MMClips>0</MMClips>
  <ScaleCrop>false</ScaleCrop>
  <HeadingPairs>
    <vt:vector size="6" baseType="variant">
      <vt:variant>
        <vt:lpstr>Fonts Used</vt:lpstr>
      </vt:variant>
      <vt:variant>
        <vt:i4>3</vt:i4>
      </vt:variant>
      <vt:variant>
        <vt:lpstr>Theme</vt:lpstr>
      </vt:variant>
      <vt:variant>
        <vt:i4>6</vt:i4>
      </vt:variant>
      <vt:variant>
        <vt:lpstr>Slide Titles</vt:lpstr>
      </vt:variant>
      <vt:variant>
        <vt:i4>25</vt:i4>
      </vt:variant>
    </vt:vector>
  </HeadingPairs>
  <TitlesOfParts>
    <vt:vector size="34" baseType="lpstr">
      <vt:lpstr>Arial</vt:lpstr>
      <vt:lpstr>Roboto</vt:lpstr>
      <vt:lpstr>Calibri</vt:lpstr>
      <vt:lpstr>2021ODE</vt:lpstr>
      <vt:lpstr>1_Teal_2021ODE</vt:lpstr>
      <vt:lpstr>Teal_2021ODE</vt:lpstr>
      <vt:lpstr>Blue_2021ODE</vt:lpstr>
      <vt:lpstr>Orange_2021ODE</vt:lpstr>
      <vt:lpstr>Custom</vt:lpstr>
      <vt:lpstr>Oregon Title VI Community of Practice</vt:lpstr>
      <vt:lpstr>Introductions and Role</vt:lpstr>
      <vt:lpstr>PowerPoint Presentation</vt:lpstr>
      <vt:lpstr>Today’s Agenda -</vt:lpstr>
      <vt:lpstr>Title VI Intro and Check In with Three Awardees</vt:lpstr>
      <vt:lpstr>Quick Updates from the EASIE Website</vt:lpstr>
      <vt:lpstr>Quick Updates from the EASIE Website</vt:lpstr>
      <vt:lpstr>Next Month – Looking Ahead</vt:lpstr>
      <vt:lpstr>ODE Title VI Community of Practice Spreadsheet</vt:lpstr>
      <vt:lpstr>General Formula Grant  Timeline</vt:lpstr>
      <vt:lpstr>Integrated Guidance</vt:lpstr>
      <vt:lpstr>Leveraging Title VI Efforts to Impact District Improvement</vt:lpstr>
      <vt:lpstr>Funding Amounts for Integrated Guidance</vt:lpstr>
      <vt:lpstr>PowerPoint Presentation</vt:lpstr>
      <vt:lpstr>It is all connected. We are all connected. Title VI Indian Education, SEC. 7421, PURPOSE</vt:lpstr>
      <vt:lpstr>It is all connected. We are all connected. Title VI Indian Education, SEC.7424, Assurances</vt:lpstr>
      <vt:lpstr>Ensuring the Voices of Tribes, Students, and Families are Heard</vt:lpstr>
      <vt:lpstr>Ensuring the Voices of Tribes, Students, and Families are Heard</vt:lpstr>
      <vt:lpstr>The Elusive Native Student Count</vt:lpstr>
      <vt:lpstr>State of Oregon Student Data</vt:lpstr>
      <vt:lpstr>PowerPoint Presentation</vt:lpstr>
      <vt:lpstr>PowerPoint Presentation</vt:lpstr>
      <vt:lpstr>Community of Practice Shared Drive</vt:lpstr>
      <vt:lpstr>PowerPoint Presentation</vt:lpstr>
      <vt:lpstr>Contact Stacy Anytime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REECE Raina * ODE</dc:creator>
  <cp:lastModifiedBy>REECE Raina * ODE</cp:lastModifiedBy>
  <cp:revision>1</cp:revision>
  <dcterms:modified xsi:type="dcterms:W3CDTF">2024-12-23T22:53:29Z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7730ea53-6f5e-4160-81a5-992a9105450a_Enabled">
    <vt:lpwstr>true</vt:lpwstr>
  </property>
  <property fmtid="{D5CDD505-2E9C-101B-9397-08002B2CF9AE}" pid="3" name="MSIP_Label_7730ea53-6f5e-4160-81a5-992a9105450a_SetDate">
    <vt:lpwstr>2024-12-20T16:26:48Z</vt:lpwstr>
  </property>
  <property fmtid="{D5CDD505-2E9C-101B-9397-08002B2CF9AE}" pid="4" name="MSIP_Label_7730ea53-6f5e-4160-81a5-992a9105450a_Method">
    <vt:lpwstr>Standard</vt:lpwstr>
  </property>
  <property fmtid="{D5CDD505-2E9C-101B-9397-08002B2CF9AE}" pid="5" name="MSIP_Label_7730ea53-6f5e-4160-81a5-992a9105450a_Name">
    <vt:lpwstr>Level 2 - Limited (Items)</vt:lpwstr>
  </property>
  <property fmtid="{D5CDD505-2E9C-101B-9397-08002B2CF9AE}" pid="6" name="MSIP_Label_7730ea53-6f5e-4160-81a5-992a9105450a_SiteId">
    <vt:lpwstr>b4f51418-b269-49a2-935a-fa54bf584fc8</vt:lpwstr>
  </property>
  <property fmtid="{D5CDD505-2E9C-101B-9397-08002B2CF9AE}" pid="7" name="MSIP_Label_7730ea53-6f5e-4160-81a5-992a9105450a_ActionId">
    <vt:lpwstr>1ab63ac1-261d-4ab8-a2f6-fff67835b3f1</vt:lpwstr>
  </property>
  <property fmtid="{D5CDD505-2E9C-101B-9397-08002B2CF9AE}" pid="8" name="MSIP_Label_7730ea53-6f5e-4160-81a5-992a9105450a_ContentBits">
    <vt:lpwstr>0</vt:lpwstr>
  </property>
  <property fmtid="{D5CDD505-2E9C-101B-9397-08002B2CF9AE}" pid="9" name="ContentTypeId">
    <vt:lpwstr>0x0101005007C023760E4B43B88CA40098E6CCFF</vt:lpwstr>
  </property>
</Properties>
</file>