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odttf" ContentType="application/vnd.openxmlformats-officedocument.obfuscatedFont"/>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30" r:id="rId4"/>
    <p:sldMasterId id="214748373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presProps" Target="presProps.xml"/><Relationship Id="rId21" Type="http://schemas.openxmlformats.org/officeDocument/2006/relationships/customXml" Target="../customXml/item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viewProps" Target="viewProps.xml"/><Relationship Id="rId20" Type="http://schemas.openxmlformats.org/officeDocument/2006/relationships/slide" Target="slides/slide14.xml"/><Relationship Id="rId16" Type="http://schemas.openxmlformats.org/officeDocument/2006/relationships/slide" Target="slides/slide10.xml"/><Relationship Id="rId1" Type="http://schemas.openxmlformats.org/officeDocument/2006/relationships/theme" Target="theme/theme3.xml"/><Relationship Id="rId6" Type="http://schemas.openxmlformats.org/officeDocument/2006/relationships/notesMaster" Target="notesMasters/notesMaster1.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ustomXml" Target="../customXml/item3.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8eb09d4d37_0_5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g18eb09d4d37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b55934bd14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b55934bd14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3b55934bd14_0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3b55934bd14_0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c4018a637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3c4018a637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g3c4018a637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9" name="Google Shape;649;g3c4018a637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b55934bd14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b55934bd14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“We are going to take a another trip down memory lane and kick it old school today and revisit the concept about equity traps and tropes from the book Street Data because it is connected to this concept and the work of systemic change.</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a:solidFill>
                  <a:schemeClr val="dk1"/>
                </a:solidFill>
              </a:rPr>
              <a:t>Where are one of these living in the district or a school’s practices today? Tell us about it.</a:t>
            </a:r>
            <a:endParaRPr i="1">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i="1">
              <a:solidFill>
                <a:schemeClr val="dk1"/>
              </a:solidFill>
            </a:endParaRPr>
          </a:p>
          <a:p>
            <a:pPr indent="0" lvl="0" marL="0" rtl="0" algn="l">
              <a:spcBef>
                <a:spcPts val="120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857aed8b7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857aed8b7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2423de36c4d_0_1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2423de36c4d_0_1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8eb09d4d37_0_20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8eb09d4d37_0_206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8eb09d4d37_0_206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18eb09d4d37_0_10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18eb09d4d37_0_103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g18eb09d4d37_0_103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388b42248b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388b42248b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3b55934bd14_0_5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3b55934bd14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c4018a637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3c4018a637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7a5f90ac4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7a5f90ac4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Title Slide" showMasterSp="0" type="title">
  <p:cSld name="TITLE">
    <p:bg>
      <p:bgPr>
        <a:solidFill>
          <a:schemeClr val="accent1"/>
        </a:solidFill>
      </p:bgPr>
    </p:bg>
    <p:spTree>
      <p:nvGrpSpPr>
        <p:cNvPr id="56"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9" name="Google Shape;59;p14"/>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60" name="Google Shape;60;p14"/>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1" name="Google Shape;61;p14"/>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1"/>
              </a:buClr>
              <a:buSzPts val="1800"/>
              <a:buNone/>
              <a:defRPr sz="1800">
                <a:solidFill>
                  <a:schemeClr val="accen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62" name="Google Shape;62;p14"/>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900" u="none" cap="none" strike="noStrike">
                <a:solidFill>
                  <a:srgbClr val="595959"/>
                </a:solidFill>
                <a:latin typeface="Calibri"/>
                <a:ea typeface="Calibri"/>
                <a:cs typeface="Calibri"/>
                <a:sym typeface="Calibri"/>
              </a:rPr>
              <a:t>Oregon Department of Education</a:t>
            </a:r>
            <a:endParaRPr sz="1100"/>
          </a:p>
        </p:txBody>
      </p:sp>
      <p:sp>
        <p:nvSpPr>
          <p:cNvPr id="64" name="Google Shape;64;p1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2-Section Header" showMasterSp="0">
  <p:cSld name="Blue_2-Section Header">
    <p:bg>
      <p:bgPr>
        <a:solidFill>
          <a:schemeClr val="accent1"/>
        </a:solidFill>
      </p:bgPr>
    </p:bg>
    <p:spTree>
      <p:nvGrpSpPr>
        <p:cNvPr id="65"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68" name="Google Shape;68;p15"/>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69" name="Google Shape;69;p15"/>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3-Title Bar and Content" showMasterSp="0">
  <p:cSld name="Blue_3-Title Bar and Content">
    <p:bg>
      <p:bgPr>
        <a:solidFill>
          <a:schemeClr val="accent1"/>
        </a:solidFill>
      </p:bgPr>
    </p:bg>
    <p:spTree>
      <p:nvGrpSpPr>
        <p:cNvPr id="72"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 name="Google Shape;75;p16"/>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6" name="Google Shape;76;p1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7" name="Google Shape;77;p1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4-Content with Caption" showMasterSp="0">
  <p:cSld name="Blue_4-Content with Caption">
    <p:bg>
      <p:bgPr>
        <a:solidFill>
          <a:schemeClr val="accent1"/>
        </a:solidFill>
      </p:bgPr>
    </p:bg>
    <p:spTree>
      <p:nvGrpSpPr>
        <p:cNvPr id="79"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 name="Google Shape;82;p17"/>
          <p:cNvSpPr txBox="1"/>
          <p:nvPr>
            <p:ph type="title"/>
          </p:nvPr>
        </p:nvSpPr>
        <p:spPr>
          <a:xfrm>
            <a:off x="537883" y="584734"/>
            <a:ext cx="2949000" cy="18942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3" name="Google Shape;83;p17"/>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84" name="Google Shape;84;p17"/>
          <p:cNvSpPr/>
          <p:nvPr>
            <p:ph idx="2" type="pic"/>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5-Title and Content" type="obj">
  <p:cSld name="OBJECT">
    <p:spTree>
      <p:nvGrpSpPr>
        <p:cNvPr id="87" name="Shape 87"/>
        <p:cNvGrpSpPr/>
        <p:nvPr/>
      </p:nvGrpSpPr>
      <p:grpSpPr>
        <a:xfrm>
          <a:off x="0" y="0"/>
          <a:ext cx="0" cy="0"/>
          <a:chOff x="0" y="0"/>
          <a:chExt cx="0" cy="0"/>
        </a:xfrm>
      </p:grpSpPr>
      <p:sp>
        <p:nvSpPr>
          <p:cNvPr id="88" name="Google Shape;88;p1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9" name="Google Shape;89;p18"/>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1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6-Two Content" type="twoObj">
  <p:cSld name="TWO_OBJECTS">
    <p:spTree>
      <p:nvGrpSpPr>
        <p:cNvPr id="92" name="Shape 92"/>
        <p:cNvGrpSpPr/>
        <p:nvPr/>
      </p:nvGrpSpPr>
      <p:grpSpPr>
        <a:xfrm>
          <a:off x="0" y="0"/>
          <a:ext cx="0" cy="0"/>
          <a:chOff x="0" y="0"/>
          <a:chExt cx="0" cy="0"/>
        </a:xfrm>
      </p:grpSpPr>
      <p:sp>
        <p:nvSpPr>
          <p:cNvPr id="93" name="Google Shape;93;p1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4" name="Google Shape;94;p19"/>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19"/>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1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7-Comparison">
  <p:cSld name="Blue_7-Comparison">
    <p:spTree>
      <p:nvGrpSpPr>
        <p:cNvPr id="98" name="Shape 98"/>
        <p:cNvGrpSpPr/>
        <p:nvPr/>
      </p:nvGrpSpPr>
      <p:grpSpPr>
        <a:xfrm>
          <a:off x="0" y="0"/>
          <a:ext cx="0" cy="0"/>
          <a:chOff x="0" y="0"/>
          <a:chExt cx="0" cy="0"/>
        </a:xfrm>
      </p:grpSpPr>
      <p:sp>
        <p:nvSpPr>
          <p:cNvPr id="99" name="Google Shape;99;p20"/>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2400"/>
              <a:buNone/>
              <a:defRPr b="0" sz="2400">
                <a:solidFill>
                  <a:schemeClr val="accent1"/>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0" name="Google Shape;100;p20"/>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1" name="Google Shape;101;p20"/>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1"/>
              </a:buClr>
              <a:buSzPts val="2400"/>
              <a:buNone/>
              <a:defRPr b="0" sz="2400">
                <a:solidFill>
                  <a:schemeClr val="accent1"/>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2" name="Google Shape;102;p20"/>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3" name="Google Shape;103;p2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4" name="Google Shape;104;p2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8-Title Only" showMasterSp="0">
  <p:cSld name="Blue_8-Title Only">
    <p:spTree>
      <p:nvGrpSpPr>
        <p:cNvPr id="106"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8" name="Google Shape;108;p2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9" name="Google Shape;109;p2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9-Blank" showMasterSp="0">
  <p:cSld name="Blue_9-Blank">
    <p:spTree>
      <p:nvGrpSpPr>
        <p:cNvPr id="11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4" name="Google Shape;114;p2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0-Large Type" showMasterSp="0">
  <p:cSld name="Blue_10-Large Type">
    <p:bg>
      <p:bgPr>
        <a:solidFill>
          <a:schemeClr val="accent1"/>
        </a:solidFill>
      </p:bgPr>
    </p:bg>
    <p:spTree>
      <p:nvGrpSpPr>
        <p:cNvPr id="116"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18" name="Google Shape;118;p23"/>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19" name="Google Shape;119;p23"/>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0" name="Google Shape;120;p23"/>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1"/>
              </a:buClr>
              <a:buSzPts val="1800"/>
              <a:buNone/>
              <a:defRPr sz="1800">
                <a:solidFill>
                  <a:schemeClr val="accen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21" name="Google Shape;121;p2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11-Follow Us" showMasterSp="0">
  <p:cSld name="Blue_11-Follow Us">
    <p:bg>
      <p:bgPr>
        <a:solidFill>
          <a:schemeClr val="accent1"/>
        </a:solidFill>
      </p:bgPr>
    </p:bg>
    <p:spTree>
      <p:nvGrpSpPr>
        <p:cNvPr id="123"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25" name="Google Shape;125;p2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26" name="Google Shape;126;p2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127" name="Google Shape;127;p24"/>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128" name="Google Shape;128;p24"/>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Title Slide" showMasterSp="0">
  <p:cSld name="Green_1-Title Slide">
    <p:bg>
      <p:bgPr>
        <a:solidFill>
          <a:schemeClr val="accent5"/>
        </a:solidFill>
      </p:bgPr>
    </p:bg>
    <p:spTree>
      <p:nvGrpSpPr>
        <p:cNvPr id="132"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35" name="Google Shape;135;p25"/>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136" name="Google Shape;136;p25"/>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7" name="Google Shape;137;p2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5"/>
              </a:buClr>
              <a:buSzPts val="1800"/>
              <a:buNone/>
              <a:defRPr sz="1800">
                <a:solidFill>
                  <a:schemeClr val="accent5"/>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138" name="Google Shape;138;p25"/>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2-Section Header" showMasterSp="0">
  <p:cSld name="Green_2-Section Header">
    <p:bg>
      <p:bgPr>
        <a:solidFill>
          <a:schemeClr val="accent5"/>
        </a:solidFill>
      </p:bgPr>
    </p:bg>
    <p:spTree>
      <p:nvGrpSpPr>
        <p:cNvPr id="14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144" name="Google Shape;144;p26"/>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145" name="Google Shape;145;p26"/>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3-Title Bar and Content" showMasterSp="0">
  <p:cSld name="Green_3-Title Bar and Content">
    <p:bg>
      <p:bgPr>
        <a:solidFill>
          <a:schemeClr val="accent5"/>
        </a:solidFill>
      </p:bgPr>
    </p:bg>
    <p:spTree>
      <p:nvGrpSpPr>
        <p:cNvPr id="148"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1" name="Google Shape;151;p27"/>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52" name="Google Shape;152;p27"/>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3" name="Google Shape;153;p2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4-Content with Caption" showMasterSp="0">
  <p:cSld name="Green_4-Content with Caption">
    <p:bg>
      <p:bgPr>
        <a:solidFill>
          <a:schemeClr val="accent5"/>
        </a:solidFill>
      </p:bgPr>
    </p:bg>
    <p:spTree>
      <p:nvGrpSpPr>
        <p:cNvPr id="155"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8" name="Google Shape;158;p28"/>
          <p:cNvSpPr txBox="1"/>
          <p:nvPr>
            <p:ph type="title"/>
          </p:nvPr>
        </p:nvSpPr>
        <p:spPr>
          <a:xfrm>
            <a:off x="537883" y="584734"/>
            <a:ext cx="2949000" cy="1906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9" name="Google Shape;159;p28"/>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60" name="Google Shape;160;p28"/>
          <p:cNvSpPr/>
          <p:nvPr>
            <p:ph idx="2" type="pic"/>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5-Title and Content">
  <p:cSld name="Green_5-Title and Content">
    <p:bg>
      <p:bgPr>
        <a:solidFill>
          <a:schemeClr val="accent5"/>
        </a:solidFill>
      </p:bgPr>
    </p:bg>
    <p:spTree>
      <p:nvGrpSpPr>
        <p:cNvPr id="163" name="Shape 163"/>
        <p:cNvGrpSpPr/>
        <p:nvPr/>
      </p:nvGrpSpPr>
      <p:grpSpPr>
        <a:xfrm>
          <a:off x="0" y="0"/>
          <a:ext cx="0" cy="0"/>
          <a:chOff x="0" y="0"/>
          <a:chExt cx="0" cy="0"/>
        </a:xfrm>
      </p:grpSpPr>
      <p:sp>
        <p:nvSpPr>
          <p:cNvPr id="164" name="Google Shape;164;p2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65" name="Google Shape;165;p29"/>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66" name="Google Shape;166;p2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6-Two Content">
  <p:cSld name="Green_6-Two Content">
    <p:bg>
      <p:bgPr>
        <a:solidFill>
          <a:schemeClr val="accent5"/>
        </a:solidFill>
      </p:bgPr>
    </p:bg>
    <p:spTree>
      <p:nvGrpSpPr>
        <p:cNvPr id="168" name="Shape 168"/>
        <p:cNvGrpSpPr/>
        <p:nvPr/>
      </p:nvGrpSpPr>
      <p:grpSpPr>
        <a:xfrm>
          <a:off x="0" y="0"/>
          <a:ext cx="0" cy="0"/>
          <a:chOff x="0" y="0"/>
          <a:chExt cx="0" cy="0"/>
        </a:xfrm>
      </p:grpSpPr>
      <p:sp>
        <p:nvSpPr>
          <p:cNvPr id="169" name="Google Shape;169;p3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70" name="Google Shape;170;p30"/>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1" name="Google Shape;171;p30"/>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2" name="Google Shape;172;p3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7-Comparison">
  <p:cSld name="Green_7-Comparison">
    <p:bg>
      <p:bgPr>
        <a:solidFill>
          <a:schemeClr val="accent5"/>
        </a:solidFill>
      </p:bgPr>
    </p:bg>
    <p:spTree>
      <p:nvGrpSpPr>
        <p:cNvPr id="174" name="Shape 174"/>
        <p:cNvGrpSpPr/>
        <p:nvPr/>
      </p:nvGrpSpPr>
      <p:grpSpPr>
        <a:xfrm>
          <a:off x="0" y="0"/>
          <a:ext cx="0" cy="0"/>
          <a:chOff x="0" y="0"/>
          <a:chExt cx="0" cy="0"/>
        </a:xfrm>
      </p:grpSpPr>
      <p:sp>
        <p:nvSpPr>
          <p:cNvPr id="175" name="Google Shape;175;p31"/>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5"/>
              </a:buClr>
              <a:buSzPts val="2400"/>
              <a:buNone/>
              <a:defRPr b="0" sz="2400">
                <a:solidFill>
                  <a:schemeClr val="accent5"/>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6" name="Google Shape;176;p31"/>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7" name="Google Shape;177;p31"/>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5"/>
              </a:buClr>
              <a:buSzPts val="2400"/>
              <a:buNone/>
              <a:defRPr b="0" sz="2400">
                <a:solidFill>
                  <a:schemeClr val="accent5"/>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78" name="Google Shape;178;p31"/>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79" name="Google Shape;179;p3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0" name="Google Shape;180;p3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8-Title Only" showMasterSp="0">
  <p:cSld name="Green_8-Title Only">
    <p:bg>
      <p:bgPr>
        <a:solidFill>
          <a:schemeClr val="accent5"/>
        </a:solidFill>
      </p:bgPr>
    </p:bg>
    <p:spTree>
      <p:nvGrpSpPr>
        <p:cNvPr id="182"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4" name="Google Shape;184;p3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5" name="Google Shape;185;p3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9-Blank" showMasterSp="0">
  <p:cSld name="Green_9-Blank">
    <p:bg>
      <p:bgPr>
        <a:solidFill>
          <a:schemeClr val="accent5"/>
        </a:solidFill>
      </p:bgPr>
    </p:bg>
    <p:spTree>
      <p:nvGrpSpPr>
        <p:cNvPr id="187"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90" name="Google Shape;190;p3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0-Large Type" showMasterSp="0">
  <p:cSld name="Green_10-Large Type">
    <p:bg>
      <p:bgPr>
        <a:solidFill>
          <a:schemeClr val="accent5"/>
        </a:solidFill>
      </p:bgPr>
    </p:bg>
    <p:spTree>
      <p:nvGrpSpPr>
        <p:cNvPr id="192"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194" name="Google Shape;194;p3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195" name="Google Shape;195;p3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96" name="Google Shape;196;p34"/>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5"/>
              </a:buClr>
              <a:buSzPts val="1800"/>
              <a:buNone/>
              <a:defRPr sz="1800">
                <a:solidFill>
                  <a:schemeClr val="accent5"/>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7" name="Google Shape;197;p3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een_11-Follow Us" showMasterSp="0">
  <p:cSld name="Green_11-Follow Us">
    <p:bg>
      <p:bgPr>
        <a:solidFill>
          <a:schemeClr val="accent5"/>
        </a:solidFill>
      </p:bgPr>
    </p:bg>
    <p:spTree>
      <p:nvGrpSpPr>
        <p:cNvPr id="199"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01" name="Google Shape;201;p35"/>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02" name="Google Shape;202;p35"/>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203" name="Google Shape;203;p35"/>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204" name="Google Shape;204;p35"/>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Title Slide" showMasterSp="0">
  <p:cSld name="Gold_1-Title Slide">
    <p:bg>
      <p:bgPr>
        <a:solidFill>
          <a:schemeClr val="accent4"/>
        </a:solidFill>
      </p:bgPr>
    </p:bg>
    <p:spTree>
      <p:nvGrpSpPr>
        <p:cNvPr id="208"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11" name="Google Shape;211;p36"/>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212" name="Google Shape;212;p36"/>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13" name="Google Shape;213;p3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4"/>
              </a:buClr>
              <a:buSzPts val="1800"/>
              <a:buNone/>
              <a:defRPr sz="1800">
                <a:solidFill>
                  <a:schemeClr val="accent4"/>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214" name="Google Shape;214;p36"/>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2-Section Header" showMasterSp="0">
  <p:cSld name="Gold_2-Section Header">
    <p:bg>
      <p:bgPr>
        <a:solidFill>
          <a:schemeClr val="accent4"/>
        </a:solidFill>
      </p:bgPr>
    </p:bg>
    <p:spTree>
      <p:nvGrpSpPr>
        <p:cNvPr id="217"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20" name="Google Shape;220;p37"/>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21" name="Google Shape;221;p37"/>
          <p:cNvSpPr txBox="1"/>
          <p:nvPr>
            <p:ph idx="10" type="dt"/>
          </p:nvPr>
        </p:nvSpPr>
        <p:spPr>
          <a:xfrm>
            <a:off x="2891118" y="4604845"/>
            <a:ext cx="33819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2" name="Google Shape;222;p37"/>
          <p:cNvSpPr txBox="1"/>
          <p:nvPr>
            <p:ph idx="11" type="ftr"/>
          </p:nvPr>
        </p:nvSpPr>
        <p:spPr>
          <a:xfrm>
            <a:off x="537882" y="4604845"/>
            <a:ext cx="2148000" cy="2739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sz="1400">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223" name="Google Shape;223;p3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Oregon Department of Education Logo" id="224" name="Google Shape;224;p37"/>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3-Title Bar and Content" showMasterSp="0">
  <p:cSld name="Gold_3-Title Bar and Content">
    <p:bg>
      <p:bgPr>
        <a:solidFill>
          <a:schemeClr val="accent4"/>
        </a:solidFill>
      </p:bgPr>
    </p:bg>
    <p:spTree>
      <p:nvGrpSpPr>
        <p:cNvPr id="226"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9" name="Google Shape;229;p38"/>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30" name="Google Shape;230;p38"/>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1" name="Google Shape;231;p3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4-Content with Caption" showMasterSp="0">
  <p:cSld name="Gold_4-Content with Caption">
    <p:bg>
      <p:bgPr>
        <a:solidFill>
          <a:schemeClr val="accent4"/>
        </a:solidFill>
      </p:bgPr>
    </p:bg>
    <p:spTree>
      <p:nvGrpSpPr>
        <p:cNvPr id="233"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6" name="Google Shape;236;p39"/>
          <p:cNvSpPr txBox="1"/>
          <p:nvPr>
            <p:ph type="title"/>
          </p:nvPr>
        </p:nvSpPr>
        <p:spPr>
          <a:xfrm>
            <a:off x="537883" y="584734"/>
            <a:ext cx="2949000" cy="19038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37" name="Google Shape;237;p39"/>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238" name="Google Shape;238;p39"/>
          <p:cNvSpPr/>
          <p:nvPr>
            <p:ph idx="2" type="pic"/>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5-Title and Content">
  <p:cSld name="Gold_5-Title and Content">
    <p:bg>
      <p:bgPr>
        <a:solidFill>
          <a:schemeClr val="accent4"/>
        </a:solidFill>
      </p:bgPr>
    </p:bg>
    <p:spTree>
      <p:nvGrpSpPr>
        <p:cNvPr id="241" name="Shape 241"/>
        <p:cNvGrpSpPr/>
        <p:nvPr/>
      </p:nvGrpSpPr>
      <p:grpSpPr>
        <a:xfrm>
          <a:off x="0" y="0"/>
          <a:ext cx="0" cy="0"/>
          <a:chOff x="0" y="0"/>
          <a:chExt cx="0" cy="0"/>
        </a:xfrm>
      </p:grpSpPr>
      <p:sp>
        <p:nvSpPr>
          <p:cNvPr id="242" name="Google Shape;242;p4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3" name="Google Shape;243;p40"/>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4" name="Google Shape;244;p4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6-Two Content">
  <p:cSld name="Gold_6-Two Content">
    <p:bg>
      <p:bgPr>
        <a:solidFill>
          <a:schemeClr val="accent4"/>
        </a:solidFill>
      </p:bgPr>
    </p:bg>
    <p:spTree>
      <p:nvGrpSpPr>
        <p:cNvPr id="246" name="Shape 246"/>
        <p:cNvGrpSpPr/>
        <p:nvPr/>
      </p:nvGrpSpPr>
      <p:grpSpPr>
        <a:xfrm>
          <a:off x="0" y="0"/>
          <a:ext cx="0" cy="0"/>
          <a:chOff x="0" y="0"/>
          <a:chExt cx="0" cy="0"/>
        </a:xfrm>
      </p:grpSpPr>
      <p:sp>
        <p:nvSpPr>
          <p:cNvPr id="247" name="Google Shape;247;p4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48" name="Google Shape;248;p41"/>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49" name="Google Shape;249;p41"/>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0" name="Google Shape;250;p4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7-Comparison">
  <p:cSld name="Gold_7-Comparison">
    <p:bg>
      <p:bgPr>
        <a:solidFill>
          <a:schemeClr val="accent4"/>
        </a:solidFill>
      </p:bgPr>
    </p:bg>
    <p:spTree>
      <p:nvGrpSpPr>
        <p:cNvPr id="252" name="Shape 252"/>
        <p:cNvGrpSpPr/>
        <p:nvPr/>
      </p:nvGrpSpPr>
      <p:grpSpPr>
        <a:xfrm>
          <a:off x="0" y="0"/>
          <a:ext cx="0" cy="0"/>
          <a:chOff x="0" y="0"/>
          <a:chExt cx="0" cy="0"/>
        </a:xfrm>
      </p:grpSpPr>
      <p:sp>
        <p:nvSpPr>
          <p:cNvPr id="253" name="Google Shape;253;p42"/>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4"/>
              </a:buClr>
              <a:buSzPts val="2400"/>
              <a:buNone/>
              <a:defRPr b="0" sz="2400">
                <a:solidFill>
                  <a:schemeClr val="accent4"/>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4" name="Google Shape;254;p42"/>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5" name="Google Shape;255;p42"/>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4"/>
              </a:buClr>
              <a:buSzPts val="2400"/>
              <a:buNone/>
              <a:defRPr b="0" sz="2400">
                <a:solidFill>
                  <a:schemeClr val="accent4"/>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256" name="Google Shape;256;p42"/>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57" name="Google Shape;257;p4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58" name="Google Shape;258;p4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8-Title Only" showMasterSp="0">
  <p:cSld name="Gold_8-Title Only">
    <p:bg>
      <p:bgPr>
        <a:solidFill>
          <a:schemeClr val="accent4"/>
        </a:solidFill>
      </p:bgPr>
    </p:bg>
    <p:spTree>
      <p:nvGrpSpPr>
        <p:cNvPr id="260"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2" name="Google Shape;262;p4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63" name="Google Shape;263;p4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9-Blank" showMasterSp="0">
  <p:cSld name="Gold_9-Blank">
    <p:bg>
      <p:bgPr>
        <a:solidFill>
          <a:schemeClr val="accent4"/>
        </a:solidFill>
      </p:bgPr>
    </p:bg>
    <p:spTree>
      <p:nvGrpSpPr>
        <p:cNvPr id="265"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268" name="Google Shape;268;p4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0-Large Type" showMasterSp="0">
  <p:cSld name="Gold_10-Large Type">
    <p:bg>
      <p:bgPr>
        <a:solidFill>
          <a:schemeClr val="accent4"/>
        </a:solidFill>
      </p:bgPr>
    </p:bg>
    <p:spTree>
      <p:nvGrpSpPr>
        <p:cNvPr id="270"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72" name="Google Shape;272;p45"/>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73" name="Google Shape;273;p45"/>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74" name="Google Shape;274;p45"/>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4"/>
              </a:buClr>
              <a:buSzPts val="1800"/>
              <a:buNone/>
              <a:defRPr sz="1800">
                <a:solidFill>
                  <a:schemeClr val="accent4"/>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275" name="Google Shape;275;p4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old_11-Follow Us" showMasterSp="0">
  <p:cSld name="Gold_11-Follow Us">
    <p:bg>
      <p:bgPr>
        <a:solidFill>
          <a:schemeClr val="accent4"/>
        </a:solidFill>
      </p:bgPr>
    </p:bg>
    <p:spTree>
      <p:nvGrpSpPr>
        <p:cNvPr id="277"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79" name="Google Shape;279;p46"/>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280" name="Google Shape;280;p46"/>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281" name="Google Shape;281;p46"/>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282" name="Google Shape;282;p46"/>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Title Slide" showMasterSp="0">
  <p:cSld name="Orange_1-Title Slide">
    <p:bg>
      <p:bgPr>
        <a:solidFill>
          <a:schemeClr val="accent3"/>
        </a:solidFill>
      </p:bgPr>
    </p:bg>
    <p:spTree>
      <p:nvGrpSpPr>
        <p:cNvPr id="286"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289" name="Google Shape;289;p47"/>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290" name="Google Shape;290;p47"/>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291" name="Google Shape;291;p4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3"/>
              </a:buClr>
              <a:buSzPts val="1800"/>
              <a:buNone/>
              <a:defRPr sz="1800">
                <a:solidFill>
                  <a:schemeClr val="accent3"/>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292" name="Google Shape;292;p47"/>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2-Section Header" showMasterSp="0">
  <p:cSld name="Orange_2-Section Header">
    <p:bg>
      <p:bgPr>
        <a:solidFill>
          <a:schemeClr val="accent3"/>
        </a:solidFill>
      </p:bgPr>
    </p:bg>
    <p:spTree>
      <p:nvGrpSpPr>
        <p:cNvPr id="295"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98" name="Google Shape;298;p48"/>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299" name="Google Shape;299;p48"/>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3-Title Bar and Content" showMasterSp="0">
  <p:cSld name="Orange_3-Title Bar and Content">
    <p:bg>
      <p:bgPr>
        <a:solidFill>
          <a:schemeClr val="accent3"/>
        </a:solidFill>
      </p:bgPr>
    </p:bg>
    <p:spTree>
      <p:nvGrpSpPr>
        <p:cNvPr id="302"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5" name="Google Shape;305;p49"/>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06" name="Google Shape;306;p49"/>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07" name="Google Shape;307;p4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4-Content with Caption" showMasterSp="0">
  <p:cSld name="Orange_4-Content with Caption">
    <p:bg>
      <p:bgPr>
        <a:solidFill>
          <a:schemeClr val="accent3"/>
        </a:solidFill>
      </p:bgPr>
    </p:bg>
    <p:spTree>
      <p:nvGrpSpPr>
        <p:cNvPr id="309"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2" name="Google Shape;312;p50"/>
          <p:cNvSpPr txBox="1"/>
          <p:nvPr>
            <p:ph type="title"/>
          </p:nvPr>
        </p:nvSpPr>
        <p:spPr>
          <a:xfrm>
            <a:off x="537883" y="584734"/>
            <a:ext cx="2949000" cy="1900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3" name="Google Shape;313;p50"/>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14" name="Google Shape;314;p50"/>
          <p:cNvSpPr/>
          <p:nvPr>
            <p:ph idx="2" type="pic"/>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5-Title and Content">
  <p:cSld name="Orange_5-Title and Content">
    <p:bg>
      <p:bgPr>
        <a:solidFill>
          <a:schemeClr val="accent3"/>
        </a:solidFill>
      </p:bgPr>
    </p:bg>
    <p:spTree>
      <p:nvGrpSpPr>
        <p:cNvPr id="317" name="Shape 317"/>
        <p:cNvGrpSpPr/>
        <p:nvPr/>
      </p:nvGrpSpPr>
      <p:grpSpPr>
        <a:xfrm>
          <a:off x="0" y="0"/>
          <a:ext cx="0" cy="0"/>
          <a:chOff x="0" y="0"/>
          <a:chExt cx="0" cy="0"/>
        </a:xfrm>
      </p:grpSpPr>
      <p:sp>
        <p:nvSpPr>
          <p:cNvPr id="318" name="Google Shape;318;p5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19" name="Google Shape;319;p51"/>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0" name="Google Shape;320;p5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6-Two Content">
  <p:cSld name="Orange_6-Two Content">
    <p:bg>
      <p:bgPr>
        <a:solidFill>
          <a:schemeClr val="accent3"/>
        </a:solidFill>
      </p:bgPr>
    </p:bg>
    <p:spTree>
      <p:nvGrpSpPr>
        <p:cNvPr id="322" name="Shape 322"/>
        <p:cNvGrpSpPr/>
        <p:nvPr/>
      </p:nvGrpSpPr>
      <p:grpSpPr>
        <a:xfrm>
          <a:off x="0" y="0"/>
          <a:ext cx="0" cy="0"/>
          <a:chOff x="0" y="0"/>
          <a:chExt cx="0" cy="0"/>
        </a:xfrm>
      </p:grpSpPr>
      <p:sp>
        <p:nvSpPr>
          <p:cNvPr id="323" name="Google Shape;323;p5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24" name="Google Shape;324;p52"/>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5" name="Google Shape;325;p52"/>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26" name="Google Shape;326;p5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7-Comparison">
  <p:cSld name="Orange_7-Comparison">
    <p:bg>
      <p:bgPr>
        <a:solidFill>
          <a:schemeClr val="accent3"/>
        </a:solidFill>
      </p:bgPr>
    </p:bg>
    <p:spTree>
      <p:nvGrpSpPr>
        <p:cNvPr id="328" name="Shape 328"/>
        <p:cNvGrpSpPr/>
        <p:nvPr/>
      </p:nvGrpSpPr>
      <p:grpSpPr>
        <a:xfrm>
          <a:off x="0" y="0"/>
          <a:ext cx="0" cy="0"/>
          <a:chOff x="0" y="0"/>
          <a:chExt cx="0" cy="0"/>
        </a:xfrm>
      </p:grpSpPr>
      <p:sp>
        <p:nvSpPr>
          <p:cNvPr id="329" name="Google Shape;329;p53"/>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3"/>
              </a:buClr>
              <a:buSzPts val="2400"/>
              <a:buNone/>
              <a:defRPr b="0" sz="2400">
                <a:solidFill>
                  <a:schemeClr val="accent3"/>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0" name="Google Shape;330;p53"/>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1" name="Google Shape;331;p53"/>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3"/>
              </a:buClr>
              <a:buSzPts val="2400"/>
              <a:buNone/>
              <a:defRPr b="0" sz="2400">
                <a:solidFill>
                  <a:schemeClr val="accent3"/>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332" name="Google Shape;332;p53"/>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33" name="Google Shape;333;p5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4" name="Google Shape;334;p5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8-Title Only" showMasterSp="0">
  <p:cSld name="Orange_8-Title Only">
    <p:bg>
      <p:bgPr>
        <a:solidFill>
          <a:schemeClr val="accent3"/>
        </a:solidFill>
      </p:bgPr>
    </p:bg>
    <p:spTree>
      <p:nvGrpSpPr>
        <p:cNvPr id="336"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8" name="Google Shape;338;p5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39" name="Google Shape;339;p5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9-Blank" showMasterSp="0">
  <p:cSld name="Orange_9-Blank">
    <p:bg>
      <p:bgPr>
        <a:solidFill>
          <a:schemeClr val="accent3"/>
        </a:solidFill>
      </p:bgPr>
    </p:bg>
    <p:spTree>
      <p:nvGrpSpPr>
        <p:cNvPr id="34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44" name="Google Shape;344;p5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0-Large Type" showMasterSp="0">
  <p:cSld name="Orange_10-Large Type">
    <p:bg>
      <p:bgPr>
        <a:solidFill>
          <a:schemeClr val="accent3"/>
        </a:solidFill>
      </p:bgPr>
    </p:bg>
    <p:spTree>
      <p:nvGrpSpPr>
        <p:cNvPr id="346"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348" name="Google Shape;348;p56"/>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49" name="Google Shape;349;p56"/>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50" name="Google Shape;350;p56"/>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3"/>
              </a:buClr>
              <a:buSzPts val="1800"/>
              <a:buNone/>
              <a:defRPr sz="1800">
                <a:solidFill>
                  <a:schemeClr val="accent3"/>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51" name="Google Shape;351;p5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ange_11-Follow Us" showMasterSp="0">
  <p:cSld name="Orange_11-Follow Us">
    <p:bg>
      <p:bgPr>
        <a:solidFill>
          <a:schemeClr val="accent3"/>
        </a:solidFill>
      </p:bgPr>
    </p:bg>
    <p:spTree>
      <p:nvGrpSpPr>
        <p:cNvPr id="353"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355" name="Google Shape;355;p57"/>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356" name="Google Shape;356;p57"/>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357" name="Google Shape;357;p57"/>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358" name="Google Shape;358;p57"/>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Title Slide" showMasterSp="0">
  <p:cSld name="Red_1-Title Slide">
    <p:bg>
      <p:bgPr>
        <a:solidFill>
          <a:schemeClr val="accent2"/>
        </a:solidFill>
      </p:bgPr>
    </p:bg>
    <p:spTree>
      <p:nvGrpSpPr>
        <p:cNvPr id="362"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365" name="Google Shape;365;p58"/>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366" name="Google Shape;366;p58"/>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7" name="Google Shape;367;p58"/>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2"/>
              </a:buClr>
              <a:buSzPts val="1800"/>
              <a:buNone/>
              <a:defRPr sz="1800">
                <a:solidFill>
                  <a:schemeClr val="accent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368" name="Google Shape;368;p58"/>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2-Section Header" showMasterSp="0">
  <p:cSld name="Red_2-Section Header">
    <p:bg>
      <p:bgPr>
        <a:solidFill>
          <a:schemeClr val="accent2"/>
        </a:solidFill>
      </p:bgPr>
    </p:bg>
    <p:spTree>
      <p:nvGrpSpPr>
        <p:cNvPr id="37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374" name="Google Shape;374;p59"/>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375" name="Google Shape;375;p59"/>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3-Title Bar and Content" showMasterSp="0">
  <p:cSld name="Red_3-Title Bar and Content">
    <p:bg>
      <p:bgPr>
        <a:solidFill>
          <a:schemeClr val="accent2"/>
        </a:solidFill>
      </p:bgPr>
    </p:bg>
    <p:spTree>
      <p:nvGrpSpPr>
        <p:cNvPr id="378"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1" name="Google Shape;381;p60"/>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82" name="Google Shape;382;p60"/>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3" name="Google Shape;383;p6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4-Content with Caption" showMasterSp="0">
  <p:cSld name="Red_4-Content with Caption">
    <p:bg>
      <p:bgPr>
        <a:solidFill>
          <a:schemeClr val="accent2"/>
        </a:solidFill>
      </p:bgPr>
    </p:bg>
    <p:spTree>
      <p:nvGrpSpPr>
        <p:cNvPr id="385"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8" name="Google Shape;388;p61"/>
          <p:cNvSpPr txBox="1"/>
          <p:nvPr>
            <p:ph type="title"/>
          </p:nvPr>
        </p:nvSpPr>
        <p:spPr>
          <a:xfrm>
            <a:off x="537883" y="584734"/>
            <a:ext cx="2949000" cy="1897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89" name="Google Shape;389;p61"/>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390" name="Google Shape;390;p61"/>
          <p:cNvSpPr/>
          <p:nvPr>
            <p:ph idx="2" type="pic"/>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5-Title and Content">
  <p:cSld name="Red_5-Title and Content">
    <p:bg>
      <p:bgPr>
        <a:solidFill>
          <a:schemeClr val="accent2"/>
        </a:solidFill>
      </p:bgPr>
    </p:bg>
    <p:spTree>
      <p:nvGrpSpPr>
        <p:cNvPr id="393" name="Shape 393"/>
        <p:cNvGrpSpPr/>
        <p:nvPr/>
      </p:nvGrpSpPr>
      <p:grpSpPr>
        <a:xfrm>
          <a:off x="0" y="0"/>
          <a:ext cx="0" cy="0"/>
          <a:chOff x="0" y="0"/>
          <a:chExt cx="0" cy="0"/>
        </a:xfrm>
      </p:grpSpPr>
      <p:sp>
        <p:nvSpPr>
          <p:cNvPr id="394" name="Google Shape;394;p62"/>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95" name="Google Shape;395;p62"/>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396" name="Google Shape;396;p6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6-Two Content">
  <p:cSld name="Red_6-Two Content">
    <p:bg>
      <p:bgPr>
        <a:solidFill>
          <a:schemeClr val="accent2"/>
        </a:solidFill>
      </p:bgPr>
    </p:bg>
    <p:spTree>
      <p:nvGrpSpPr>
        <p:cNvPr id="398" name="Shape 398"/>
        <p:cNvGrpSpPr/>
        <p:nvPr/>
      </p:nvGrpSpPr>
      <p:grpSpPr>
        <a:xfrm>
          <a:off x="0" y="0"/>
          <a:ext cx="0" cy="0"/>
          <a:chOff x="0" y="0"/>
          <a:chExt cx="0" cy="0"/>
        </a:xfrm>
      </p:grpSpPr>
      <p:sp>
        <p:nvSpPr>
          <p:cNvPr id="399" name="Google Shape;399;p6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00" name="Google Shape;400;p63"/>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1" name="Google Shape;401;p63"/>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2" name="Google Shape;402;p6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7-Comparison">
  <p:cSld name="Red_7-Comparison">
    <p:bg>
      <p:bgPr>
        <a:solidFill>
          <a:schemeClr val="accent2"/>
        </a:solidFill>
      </p:bgPr>
    </p:bg>
    <p:spTree>
      <p:nvGrpSpPr>
        <p:cNvPr id="404" name="Shape 404"/>
        <p:cNvGrpSpPr/>
        <p:nvPr/>
      </p:nvGrpSpPr>
      <p:grpSpPr>
        <a:xfrm>
          <a:off x="0" y="0"/>
          <a:ext cx="0" cy="0"/>
          <a:chOff x="0" y="0"/>
          <a:chExt cx="0" cy="0"/>
        </a:xfrm>
      </p:grpSpPr>
      <p:sp>
        <p:nvSpPr>
          <p:cNvPr id="405" name="Google Shape;405;p64"/>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2"/>
              </a:buClr>
              <a:buSzPts val="2400"/>
              <a:buNone/>
              <a:defRPr b="0" sz="2400">
                <a:solidFill>
                  <a:schemeClr val="accent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6" name="Google Shape;406;p64"/>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7" name="Google Shape;407;p64"/>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accent2"/>
              </a:buClr>
              <a:buSzPts val="2400"/>
              <a:buNone/>
              <a:defRPr b="0" sz="2400">
                <a:solidFill>
                  <a:schemeClr val="accent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08" name="Google Shape;408;p64"/>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09" name="Google Shape;409;p6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0" name="Google Shape;410;p6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8-Title Only" showMasterSp="0">
  <p:cSld name="Red_8-Title Only">
    <p:bg>
      <p:bgPr>
        <a:solidFill>
          <a:schemeClr val="accent2"/>
        </a:solidFill>
      </p:bgPr>
    </p:bg>
    <p:spTree>
      <p:nvGrpSpPr>
        <p:cNvPr id="412"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4" name="Google Shape;414;p65"/>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15" name="Google Shape;415;p6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9-Blank" showMasterSp="0">
  <p:cSld name="Red_9-Blank">
    <p:bg>
      <p:bgPr>
        <a:solidFill>
          <a:schemeClr val="accent2"/>
        </a:solidFill>
      </p:bgPr>
    </p:bg>
    <p:spTree>
      <p:nvGrpSpPr>
        <p:cNvPr id="417"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20" name="Google Shape;420;p6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0-Large Type" showMasterSp="0">
  <p:cSld name="Red_10-Large Type">
    <p:bg>
      <p:bgPr>
        <a:solidFill>
          <a:schemeClr val="accent2"/>
        </a:solidFill>
      </p:bgPr>
    </p:bg>
    <p:spTree>
      <p:nvGrpSpPr>
        <p:cNvPr id="422"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424" name="Google Shape;424;p67"/>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425" name="Google Shape;425;p67"/>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26" name="Google Shape;426;p67"/>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2"/>
              </a:buClr>
              <a:buSzPts val="1800"/>
              <a:buNone/>
              <a:defRPr sz="1800">
                <a:solidFill>
                  <a:schemeClr val="accent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427" name="Google Shape;427;p6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d_11-Follow Us" showMasterSp="0">
  <p:cSld name="Red_11-Follow Us">
    <p:bg>
      <p:bgPr>
        <a:solidFill>
          <a:schemeClr val="accent2"/>
        </a:solidFill>
      </p:bgPr>
    </p:bg>
    <p:spTree>
      <p:nvGrpSpPr>
        <p:cNvPr id="429"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431" name="Google Shape;431;p68"/>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432" name="Google Shape;432;p68"/>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433" name="Google Shape;433;p68"/>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434" name="Google Shape;434;p68"/>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Title Slide" showMasterSp="0">
  <p:cSld name="Teal_1-Title Slide">
    <p:bg>
      <p:bgPr>
        <a:solidFill>
          <a:schemeClr val="dk2"/>
        </a:solidFill>
      </p:bgPr>
    </p:bg>
    <p:spTree>
      <p:nvGrpSpPr>
        <p:cNvPr id="438"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441" name="Google Shape;441;p69"/>
          <p:cNvPicPr preferRelativeResize="0"/>
          <p:nvPr/>
        </p:nvPicPr>
        <p:blipFill rotWithShape="1">
          <a:blip r:embed="rId2">
            <a:alphaModFix/>
          </a:blip>
          <a:srcRect b="0" l="0" r="0" t="0"/>
          <a:stretch/>
        </p:blipFill>
        <p:spPr>
          <a:xfrm>
            <a:off x="4089652" y="2604100"/>
            <a:ext cx="964694" cy="18288"/>
          </a:xfrm>
          <a:prstGeom prst="rect">
            <a:avLst/>
          </a:prstGeom>
          <a:noFill/>
          <a:ln>
            <a:noFill/>
          </a:ln>
        </p:spPr>
      </p:pic>
      <p:sp>
        <p:nvSpPr>
          <p:cNvPr id="442" name="Google Shape;442;p69"/>
          <p:cNvSpPr txBox="1"/>
          <p:nvPr>
            <p:ph type="ctrTitle"/>
          </p:nvPr>
        </p:nvSpPr>
        <p:spPr>
          <a:xfrm>
            <a:off x="1143000" y="1865026"/>
            <a:ext cx="6858000" cy="767400"/>
          </a:xfrm>
          <a:prstGeom prst="rect">
            <a:avLst/>
          </a:prstGeom>
          <a:noFill/>
          <a:ln>
            <a:noFill/>
          </a:ln>
        </p:spPr>
        <p:txBody>
          <a:bodyPr anchorCtr="0" anchor="b" bIns="34275" lIns="68575" spcFirstLastPara="1" rIns="68575" wrap="square" tIns="34275">
            <a:normAutofit/>
          </a:bodyPr>
          <a:lstStyle>
            <a:lvl1pPr lvl="0" rtl="0" algn="ctr">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43" name="Google Shape;443;p69"/>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descr="Oregon Department of Education Logo" id="444" name="Google Shape;444;p69"/>
          <p:cNvPicPr preferRelativeResize="0"/>
          <p:nvPr/>
        </p:nvPicPr>
        <p:blipFill rotWithShape="1">
          <a:blip r:embed="rId3">
            <a:alphaModFix/>
          </a:blip>
          <a:srcRect b="0" l="0" r="0" t="0"/>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2-Section Header" showMasterSp="0">
  <p:cSld name="Teal_2-Section Header">
    <p:bg>
      <p:bgPr>
        <a:solidFill>
          <a:schemeClr val="dk2"/>
        </a:solidFill>
      </p:bgPr>
    </p:bg>
    <p:spTree>
      <p:nvGrpSpPr>
        <p:cNvPr id="447"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450" name="Google Shape;450;p70"/>
          <p:cNvSpPr txBox="1"/>
          <p:nvPr>
            <p:ph type="ctrTitle"/>
          </p:nvPr>
        </p:nvSpPr>
        <p:spPr>
          <a:xfrm>
            <a:off x="537883" y="1866568"/>
            <a:ext cx="8088300" cy="1425300"/>
          </a:xfrm>
          <a:prstGeom prst="rect">
            <a:avLst/>
          </a:prstGeom>
          <a:noFill/>
          <a:ln>
            <a:noFill/>
          </a:ln>
        </p:spPr>
        <p:txBody>
          <a:bodyPr anchorCtr="0" anchor="ctr" bIns="34275" lIns="68575" spcFirstLastPara="1" rIns="68575" wrap="square" tIns="34275">
            <a:noAutofit/>
          </a:bodyPr>
          <a:lstStyle>
            <a:lvl1pPr lvl="0" rtl="0" algn="ctr">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Oregon Department of Education Logo" id="451" name="Google Shape;451;p70"/>
          <p:cNvPicPr preferRelativeResize="0"/>
          <p:nvPr/>
        </p:nvPicPr>
        <p:blipFill rotWithShape="1">
          <a:blip r:embed="rId2">
            <a:alphaModFix/>
          </a:blip>
          <a:srcRect b="0" l="0" r="0" t="0"/>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3-Title Bar and Content" showMasterSp="0">
  <p:cSld name="Teal_3-Title Bar and Content">
    <p:bg>
      <p:bgPr>
        <a:solidFill>
          <a:schemeClr val="dk2"/>
        </a:solidFill>
      </p:bgPr>
    </p:bg>
    <p:spTree>
      <p:nvGrpSpPr>
        <p:cNvPr id="454"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7" name="Google Shape;457;p71"/>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58" name="Google Shape;458;p71"/>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9" name="Google Shape;459;p71"/>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4-Content with Caption" showMasterSp="0">
  <p:cSld name="Teal_4-Content with Caption">
    <p:bg>
      <p:bgPr>
        <a:solidFill>
          <a:schemeClr val="dk2"/>
        </a:solidFill>
      </p:bgPr>
    </p:bg>
    <p:spTree>
      <p:nvGrpSpPr>
        <p:cNvPr id="46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4" name="Google Shape;464;p72"/>
          <p:cNvSpPr txBox="1"/>
          <p:nvPr>
            <p:ph type="title"/>
          </p:nvPr>
        </p:nvSpPr>
        <p:spPr>
          <a:xfrm>
            <a:off x="537883" y="584734"/>
            <a:ext cx="2949000" cy="1897500"/>
          </a:xfrm>
          <a:prstGeom prst="rect">
            <a:avLst/>
          </a:prstGeom>
          <a:noFill/>
          <a:ln>
            <a:noFill/>
          </a:ln>
        </p:spPr>
        <p:txBody>
          <a:bodyPr anchorCtr="0" anchor="t"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5" name="Google Shape;465;p72"/>
          <p:cNvSpPr txBox="1"/>
          <p:nvPr>
            <p:ph idx="1" type="body"/>
          </p:nvPr>
        </p:nvSpPr>
        <p:spPr>
          <a:xfrm>
            <a:off x="3887391" y="584735"/>
            <a:ext cx="4629300" cy="3811200"/>
          </a:xfrm>
          <a:prstGeom prst="rect">
            <a:avLst/>
          </a:prstGeom>
          <a:noFill/>
          <a:ln>
            <a:noFill/>
          </a:ln>
        </p:spPr>
        <p:txBody>
          <a:bodyPr anchorCtr="0" anchor="t" bIns="34275" lIns="68575" spcFirstLastPara="1" rIns="68575" wrap="square" tIns="34275">
            <a:normAutofit/>
          </a:bodyPr>
          <a:lstStyle>
            <a:lvl1pPr indent="-342900" lvl="0" marL="457200" rtl="0" algn="l">
              <a:lnSpc>
                <a:spcPct val="90000"/>
              </a:lnSpc>
              <a:spcBef>
                <a:spcPts val="800"/>
              </a:spcBef>
              <a:spcAft>
                <a:spcPts val="0"/>
              </a:spcAft>
              <a:buClr>
                <a:schemeClr val="dk1"/>
              </a:buClr>
              <a:buSzPts val="1800"/>
              <a:buChar char="•"/>
              <a:defRPr sz="1800"/>
            </a:lvl1pPr>
            <a:lvl2pPr indent="-342900" lvl="1" marL="914400" rtl="0" algn="l">
              <a:lnSpc>
                <a:spcPct val="90000"/>
              </a:lnSpc>
              <a:spcBef>
                <a:spcPts val="400"/>
              </a:spcBef>
              <a:spcAft>
                <a:spcPts val="0"/>
              </a:spcAft>
              <a:buClr>
                <a:schemeClr val="dk1"/>
              </a:buClr>
              <a:buSzPts val="1800"/>
              <a:buChar char="•"/>
              <a:defRPr sz="1800"/>
            </a:lvl2pPr>
            <a:lvl3pPr indent="-342900" lvl="2" marL="1371600" rtl="0" algn="l">
              <a:lnSpc>
                <a:spcPct val="90000"/>
              </a:lnSpc>
              <a:spcBef>
                <a:spcPts val="400"/>
              </a:spcBef>
              <a:spcAft>
                <a:spcPts val="0"/>
              </a:spcAft>
              <a:buClr>
                <a:schemeClr val="dk1"/>
              </a:buClr>
              <a:buSzPts val="1800"/>
              <a:buChar char="•"/>
              <a:defRPr sz="1800"/>
            </a:lvl3pPr>
            <a:lvl4pPr indent="-342900" lvl="3" marL="1828800" rtl="0" algn="l">
              <a:lnSpc>
                <a:spcPct val="90000"/>
              </a:lnSpc>
              <a:spcBef>
                <a:spcPts val="400"/>
              </a:spcBef>
              <a:spcAft>
                <a:spcPts val="0"/>
              </a:spcAft>
              <a:buClr>
                <a:schemeClr val="dk1"/>
              </a:buClr>
              <a:buSzPts val="1800"/>
              <a:buChar char="•"/>
              <a:defRPr sz="1800"/>
            </a:lvl4pPr>
            <a:lvl5pPr indent="-342900" lvl="4" marL="2286000" rtl="0" algn="l">
              <a:lnSpc>
                <a:spcPct val="90000"/>
              </a:lnSpc>
              <a:spcBef>
                <a:spcPts val="400"/>
              </a:spcBef>
              <a:spcAft>
                <a:spcPts val="0"/>
              </a:spcAft>
              <a:buClr>
                <a:schemeClr val="dk1"/>
              </a:buClr>
              <a:buSzPts val="1800"/>
              <a:buChar char="•"/>
              <a:defRPr sz="18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466" name="Google Shape;466;p72"/>
          <p:cNvSpPr/>
          <p:nvPr>
            <p:ph idx="2" type="pic"/>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5-Title and Content">
  <p:cSld name="Teal_5-Title and Content">
    <p:bg>
      <p:bgPr>
        <a:solidFill>
          <a:schemeClr val="dk2"/>
        </a:solidFill>
      </p:bgPr>
    </p:bg>
    <p:spTree>
      <p:nvGrpSpPr>
        <p:cNvPr id="469" name="Shape 469"/>
        <p:cNvGrpSpPr/>
        <p:nvPr/>
      </p:nvGrpSpPr>
      <p:grpSpPr>
        <a:xfrm>
          <a:off x="0" y="0"/>
          <a:ext cx="0" cy="0"/>
          <a:chOff x="0" y="0"/>
          <a:chExt cx="0" cy="0"/>
        </a:xfrm>
      </p:grpSpPr>
      <p:sp>
        <p:nvSpPr>
          <p:cNvPr id="470" name="Google Shape;470;p7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1" name="Google Shape;471;p73"/>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2" name="Google Shape;472;p73"/>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6-Two Content">
  <p:cSld name="Teal_6-Two Content">
    <p:bg>
      <p:bgPr>
        <a:solidFill>
          <a:schemeClr val="dk2"/>
        </a:solidFill>
      </p:bgPr>
    </p:bg>
    <p:spTree>
      <p:nvGrpSpPr>
        <p:cNvPr id="474" name="Shape 474"/>
        <p:cNvGrpSpPr/>
        <p:nvPr/>
      </p:nvGrpSpPr>
      <p:grpSpPr>
        <a:xfrm>
          <a:off x="0" y="0"/>
          <a:ext cx="0" cy="0"/>
          <a:chOff x="0" y="0"/>
          <a:chExt cx="0" cy="0"/>
        </a:xfrm>
      </p:grpSpPr>
      <p:sp>
        <p:nvSpPr>
          <p:cNvPr id="475" name="Google Shape;475;p74"/>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6" name="Google Shape;476;p74"/>
          <p:cNvSpPr txBox="1"/>
          <p:nvPr>
            <p:ph idx="1" type="body"/>
          </p:nvPr>
        </p:nvSpPr>
        <p:spPr>
          <a:xfrm>
            <a:off x="537882" y="1369219"/>
            <a:ext cx="39768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7" name="Google Shape;477;p74"/>
          <p:cNvSpPr txBox="1"/>
          <p:nvPr>
            <p:ph idx="2" type="body"/>
          </p:nvPr>
        </p:nvSpPr>
        <p:spPr>
          <a:xfrm>
            <a:off x="4629150" y="1369219"/>
            <a:ext cx="3997200" cy="30795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8" name="Google Shape;478;p74"/>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7-Comparison">
  <p:cSld name="Teal_7-Comparison">
    <p:bg>
      <p:bgPr>
        <a:solidFill>
          <a:schemeClr val="dk2"/>
        </a:solidFill>
      </p:bgPr>
    </p:bg>
    <p:spTree>
      <p:nvGrpSpPr>
        <p:cNvPr id="480" name="Shape 480"/>
        <p:cNvGrpSpPr/>
        <p:nvPr/>
      </p:nvGrpSpPr>
      <p:grpSpPr>
        <a:xfrm>
          <a:off x="0" y="0"/>
          <a:ext cx="0" cy="0"/>
          <a:chOff x="0" y="0"/>
          <a:chExt cx="0" cy="0"/>
        </a:xfrm>
      </p:grpSpPr>
      <p:sp>
        <p:nvSpPr>
          <p:cNvPr id="481" name="Google Shape;481;p75"/>
          <p:cNvSpPr txBox="1"/>
          <p:nvPr>
            <p:ph idx="1" type="body"/>
          </p:nvPr>
        </p:nvSpPr>
        <p:spPr>
          <a:xfrm>
            <a:off x="537882" y="1260872"/>
            <a:ext cx="39603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2"/>
              </a:buClr>
              <a:buSzPts val="2400"/>
              <a:buNone/>
              <a:defRPr b="0" sz="2400">
                <a:solidFill>
                  <a:schemeClr val="dk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82" name="Google Shape;482;p75"/>
          <p:cNvSpPr txBox="1"/>
          <p:nvPr>
            <p:ph idx="2" type="body"/>
          </p:nvPr>
        </p:nvSpPr>
        <p:spPr>
          <a:xfrm>
            <a:off x="537882" y="1878806"/>
            <a:ext cx="39603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3" name="Google Shape;483;p75"/>
          <p:cNvSpPr txBox="1"/>
          <p:nvPr>
            <p:ph idx="3" type="body"/>
          </p:nvPr>
        </p:nvSpPr>
        <p:spPr>
          <a:xfrm>
            <a:off x="4629150" y="1260872"/>
            <a:ext cx="3997200" cy="6180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2"/>
              </a:buClr>
              <a:buSzPts val="2400"/>
              <a:buNone/>
              <a:defRPr b="0" sz="2400">
                <a:solidFill>
                  <a:schemeClr val="dk2"/>
                </a:solidFill>
              </a:defRPr>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484" name="Google Shape;484;p75"/>
          <p:cNvSpPr txBox="1"/>
          <p:nvPr>
            <p:ph idx="4" type="body"/>
          </p:nvPr>
        </p:nvSpPr>
        <p:spPr>
          <a:xfrm>
            <a:off x="4629150" y="1878806"/>
            <a:ext cx="3997200" cy="2575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5" name="Google Shape;485;p75"/>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6" name="Google Shape;486;p75"/>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8-Title Only" showMasterSp="0">
  <p:cSld name="Teal_8-Title Only">
    <p:bg>
      <p:bgPr>
        <a:solidFill>
          <a:schemeClr val="dk2"/>
        </a:solidFill>
      </p:bgPr>
    </p:bg>
    <p:spTree>
      <p:nvGrpSpPr>
        <p:cNvPr id="488"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0" name="Google Shape;490;p76"/>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rtl="0" algn="l">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1" name="Google Shape;491;p76"/>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9-Blank" showMasterSp="0">
  <p:cSld name="Teal_9-Blank">
    <p:bg>
      <p:bgPr>
        <a:solidFill>
          <a:schemeClr val="dk2"/>
        </a:solidFill>
      </p:bgPr>
    </p:bg>
    <p:spTree>
      <p:nvGrpSpPr>
        <p:cNvPr id="493"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p:nvPr>
            <p:ph idx="1" type="body"/>
          </p:nvPr>
        </p:nvSpPr>
        <p:spPr>
          <a:xfrm>
            <a:off x="537882" y="494969"/>
            <a:ext cx="8088300" cy="40491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6" name="Google Shape;496;p77"/>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0-Large Type" showMasterSp="0">
  <p:cSld name="Teal_10-Large Type">
    <p:bg>
      <p:bgPr>
        <a:solidFill>
          <a:schemeClr val="dk2"/>
        </a:solidFill>
      </p:bgPr>
    </p:bg>
    <p:spTree>
      <p:nvGrpSpPr>
        <p:cNvPr id="498"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500" name="Google Shape;500;p78"/>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01" name="Google Shape;501;p78"/>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02" name="Google Shape;502;p78"/>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503" name="Google Shape;503;p78"/>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l_11-Follow Us" showMasterSp="0">
  <p:cSld name="Teal_11-Follow Us">
    <p:bg>
      <p:bgPr>
        <a:solidFill>
          <a:schemeClr val="dk2"/>
        </a:solidFill>
      </p:bgPr>
    </p:bg>
    <p:spTree>
      <p:nvGrpSpPr>
        <p:cNvPr id="505"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descr="Decorative line break" id="507" name="Google Shape;507;p79"/>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08" name="Google Shape;508;p79"/>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pic>
        <p:nvPicPr>
          <p:cNvPr descr="Twitter icon" id="509" name="Google Shape;509;p79"/>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510" name="Google Shape;510;p79"/>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showMasterSp="0">
  <p:cSld name="Large Type">
    <p:bg>
      <p:bgPr>
        <a:solidFill>
          <a:schemeClr val="accent3"/>
        </a:solidFill>
      </p:bgPr>
    </p:bg>
    <p:spTree>
      <p:nvGrpSpPr>
        <p:cNvPr id="514"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16" name="Google Shape;516;p80"/>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17" name="Google Shape;517;p80"/>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18" name="Google Shape;518;p80"/>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19" name="Google Shape;519;p80"/>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20" name="Google Shape;520;p80"/>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21" name="Google Shape;521;p80"/>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3"/>
              </a:buClr>
              <a:buSzPts val="1800"/>
              <a:buNone/>
              <a:defRPr sz="1800">
                <a:solidFill>
                  <a:schemeClr val="accent3"/>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1" showMasterSp="0">
  <p:cSld name="Large Type_1">
    <p:bg>
      <p:bgPr>
        <a:solidFill>
          <a:schemeClr val="dk2"/>
        </a:solidFill>
      </p:bgPr>
    </p:bg>
    <p:spTree>
      <p:nvGrpSpPr>
        <p:cNvPr id="522"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Clr>
                <a:schemeClr val="dk1"/>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descr="Decorative line break" id="524" name="Google Shape;524;p81"/>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25" name="Google Shape;525;p81"/>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6" name="Google Shape;526;p81"/>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Clr>
                <a:schemeClr val="dk2"/>
              </a:buClr>
              <a:buSzPts val="1100"/>
              <a:buFont typeface="Calibri"/>
              <a:buNone/>
              <a:defRPr sz="1100"/>
            </a:lvl1pPr>
            <a:lvl2pPr lvl="1" rtl="0" algn="l">
              <a:spcBef>
                <a:spcPts val="0"/>
              </a:spcBef>
              <a:spcAft>
                <a:spcPts val="0"/>
              </a:spcAft>
              <a:buClr>
                <a:schemeClr val="dk1"/>
              </a:buClr>
              <a:buSzPts val="1100"/>
              <a:buFont typeface="Calibri"/>
              <a:buNone/>
              <a:defRPr sz="1100"/>
            </a:lvl2pPr>
            <a:lvl3pPr lvl="2" rtl="0" algn="l">
              <a:spcBef>
                <a:spcPts val="0"/>
              </a:spcBef>
              <a:spcAft>
                <a:spcPts val="0"/>
              </a:spcAft>
              <a:buClr>
                <a:schemeClr val="dk1"/>
              </a:buClr>
              <a:buSzPts val="1100"/>
              <a:buFont typeface="Calibri"/>
              <a:buNone/>
              <a:defRPr sz="1100"/>
            </a:lvl3pPr>
            <a:lvl4pPr lvl="3" rtl="0" algn="l">
              <a:spcBef>
                <a:spcPts val="0"/>
              </a:spcBef>
              <a:spcAft>
                <a:spcPts val="0"/>
              </a:spcAft>
              <a:buClr>
                <a:schemeClr val="dk1"/>
              </a:buClr>
              <a:buSzPts val="1100"/>
              <a:buFont typeface="Calibri"/>
              <a:buNone/>
              <a:defRPr sz="1100"/>
            </a:lvl4pPr>
            <a:lvl5pPr lvl="4" rtl="0" algn="l">
              <a:spcBef>
                <a:spcPts val="0"/>
              </a:spcBef>
              <a:spcAft>
                <a:spcPts val="0"/>
              </a:spcAft>
              <a:buClr>
                <a:schemeClr val="dk1"/>
              </a:buClr>
              <a:buSzPts val="1100"/>
              <a:buFont typeface="Calibri"/>
              <a:buNone/>
              <a:defRPr sz="1100"/>
            </a:lvl5pPr>
            <a:lvl6pPr lvl="5" rtl="0" algn="l">
              <a:spcBef>
                <a:spcPts val="0"/>
              </a:spcBef>
              <a:spcAft>
                <a:spcPts val="0"/>
              </a:spcAft>
              <a:buClr>
                <a:schemeClr val="dk1"/>
              </a:buClr>
              <a:buSzPts val="1100"/>
              <a:buFont typeface="Calibri"/>
              <a:buNone/>
              <a:defRPr sz="1100"/>
            </a:lvl6pPr>
            <a:lvl7pPr lvl="6" rtl="0" algn="l">
              <a:spcBef>
                <a:spcPts val="0"/>
              </a:spcBef>
              <a:spcAft>
                <a:spcPts val="0"/>
              </a:spcAft>
              <a:buClr>
                <a:schemeClr val="dk1"/>
              </a:buClr>
              <a:buSzPts val="1100"/>
              <a:buFont typeface="Calibri"/>
              <a:buNone/>
              <a:defRPr sz="1100"/>
            </a:lvl7pPr>
            <a:lvl8pPr lvl="7" rtl="0" algn="l">
              <a:spcBef>
                <a:spcPts val="0"/>
              </a:spcBef>
              <a:spcAft>
                <a:spcPts val="0"/>
              </a:spcAft>
              <a:buClr>
                <a:schemeClr val="dk1"/>
              </a:buClr>
              <a:buSzPts val="1100"/>
              <a:buFont typeface="Calibri"/>
              <a:buNone/>
              <a:defRPr sz="1100"/>
            </a:lvl8pPr>
            <a:lvl9pPr lvl="8" rtl="0" algn="l">
              <a:spcBef>
                <a:spcPts val="0"/>
              </a:spcBef>
              <a:spcAft>
                <a:spcPts val="0"/>
              </a:spcAft>
              <a:buClr>
                <a:schemeClr val="dk1"/>
              </a:buClr>
              <a:buSzPts val="1100"/>
              <a:buFont typeface="Calibri"/>
              <a:buNone/>
              <a:defRPr sz="1100"/>
            </a:lvl9pPr>
          </a:lstStyle>
          <a:p/>
        </p:txBody>
      </p:sp>
      <p:sp>
        <p:nvSpPr>
          <p:cNvPr id="527" name="Google Shape;527;p81"/>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Clr>
                <a:schemeClr val="dk2"/>
              </a:buClr>
              <a:buSzPts val="1100"/>
              <a:buFont typeface="Calibri"/>
              <a:buNone/>
              <a:defRPr sz="1100"/>
            </a:lvl1pPr>
            <a:lvl2pPr lvl="1" rtl="0" algn="l">
              <a:spcBef>
                <a:spcPts val="0"/>
              </a:spcBef>
              <a:spcAft>
                <a:spcPts val="0"/>
              </a:spcAft>
              <a:buClr>
                <a:schemeClr val="dk1"/>
              </a:buClr>
              <a:buSzPts val="1100"/>
              <a:buFont typeface="Calibri"/>
              <a:buNone/>
              <a:defRPr sz="1100"/>
            </a:lvl2pPr>
            <a:lvl3pPr lvl="2" rtl="0" algn="l">
              <a:spcBef>
                <a:spcPts val="0"/>
              </a:spcBef>
              <a:spcAft>
                <a:spcPts val="0"/>
              </a:spcAft>
              <a:buClr>
                <a:schemeClr val="dk1"/>
              </a:buClr>
              <a:buSzPts val="1100"/>
              <a:buFont typeface="Calibri"/>
              <a:buNone/>
              <a:defRPr sz="1100"/>
            </a:lvl3pPr>
            <a:lvl4pPr lvl="3" rtl="0" algn="l">
              <a:spcBef>
                <a:spcPts val="0"/>
              </a:spcBef>
              <a:spcAft>
                <a:spcPts val="0"/>
              </a:spcAft>
              <a:buClr>
                <a:schemeClr val="dk1"/>
              </a:buClr>
              <a:buSzPts val="1100"/>
              <a:buFont typeface="Calibri"/>
              <a:buNone/>
              <a:defRPr sz="1100"/>
            </a:lvl4pPr>
            <a:lvl5pPr lvl="4" rtl="0" algn="l">
              <a:spcBef>
                <a:spcPts val="0"/>
              </a:spcBef>
              <a:spcAft>
                <a:spcPts val="0"/>
              </a:spcAft>
              <a:buClr>
                <a:schemeClr val="dk1"/>
              </a:buClr>
              <a:buSzPts val="1100"/>
              <a:buFont typeface="Calibri"/>
              <a:buNone/>
              <a:defRPr sz="1100"/>
            </a:lvl5pPr>
            <a:lvl6pPr lvl="5" rtl="0" algn="l">
              <a:spcBef>
                <a:spcPts val="0"/>
              </a:spcBef>
              <a:spcAft>
                <a:spcPts val="0"/>
              </a:spcAft>
              <a:buClr>
                <a:schemeClr val="dk1"/>
              </a:buClr>
              <a:buSzPts val="1100"/>
              <a:buFont typeface="Calibri"/>
              <a:buNone/>
              <a:defRPr sz="1100"/>
            </a:lvl6pPr>
            <a:lvl7pPr lvl="6" rtl="0" algn="l">
              <a:spcBef>
                <a:spcPts val="0"/>
              </a:spcBef>
              <a:spcAft>
                <a:spcPts val="0"/>
              </a:spcAft>
              <a:buClr>
                <a:schemeClr val="dk1"/>
              </a:buClr>
              <a:buSzPts val="1100"/>
              <a:buFont typeface="Calibri"/>
              <a:buNone/>
              <a:defRPr sz="1100"/>
            </a:lvl7pPr>
            <a:lvl8pPr lvl="7" rtl="0" algn="l">
              <a:spcBef>
                <a:spcPts val="0"/>
              </a:spcBef>
              <a:spcAft>
                <a:spcPts val="0"/>
              </a:spcAft>
              <a:buClr>
                <a:schemeClr val="dk1"/>
              </a:buClr>
              <a:buSzPts val="1100"/>
              <a:buFont typeface="Calibri"/>
              <a:buNone/>
              <a:defRPr sz="1100"/>
            </a:lvl8pPr>
            <a:lvl9pPr lvl="8" rtl="0" algn="l">
              <a:spcBef>
                <a:spcPts val="0"/>
              </a:spcBef>
              <a:spcAft>
                <a:spcPts val="0"/>
              </a:spcAft>
              <a:buClr>
                <a:schemeClr val="dk1"/>
              </a:buClr>
              <a:buSzPts val="1100"/>
              <a:buFont typeface="Calibri"/>
              <a:buNone/>
              <a:defRPr sz="1100"/>
            </a:lvl9pPr>
          </a:lstStyle>
          <a:p/>
        </p:txBody>
      </p:sp>
      <p:sp>
        <p:nvSpPr>
          <p:cNvPr id="528" name="Google Shape;528;p81"/>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1pPr>
            <a:lvl2pPr indent="0" lvl="1"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2pPr>
            <a:lvl3pPr indent="0" lvl="2"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3pPr>
            <a:lvl4pPr indent="0" lvl="3"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4pPr>
            <a:lvl5pPr indent="0" lvl="4"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5pPr>
            <a:lvl6pPr indent="0" lvl="5"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6pPr>
            <a:lvl7pPr indent="0" lvl="6"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7pPr>
            <a:lvl8pPr indent="0" lvl="7"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8pPr>
            <a:lvl9pPr indent="0" lvl="8" marL="0" marR="0" rtl="0" algn="r">
              <a:spcBef>
                <a:spcPts val="0"/>
              </a:spcBef>
              <a:spcAft>
                <a:spcPts val="0"/>
              </a:spcAft>
              <a:buClr>
                <a:schemeClr val="dk2"/>
              </a:buClr>
              <a:buSzPts val="900"/>
              <a:buFont typeface="Calibri"/>
              <a:buNone/>
              <a:defRPr b="0" i="0" sz="900" u="none" cap="none" strike="noStrike">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529" name="Google Shape;529;p81"/>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2" showMasterSp="0">
  <p:cSld name="Large Type_2">
    <p:bg>
      <p:bgPr>
        <a:solidFill>
          <a:schemeClr val="dk2"/>
        </a:solidFill>
      </p:bgPr>
    </p:bg>
    <p:spTree>
      <p:nvGrpSpPr>
        <p:cNvPr id="530"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32" name="Google Shape;532;p82"/>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33" name="Google Shape;533;p82"/>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34" name="Google Shape;534;p82"/>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5" name="Google Shape;535;p82"/>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36" name="Google Shape;536;p82"/>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37" name="Google Shape;537;p82"/>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dk2"/>
              </a:buClr>
              <a:buSzPts val="1800"/>
              <a:buNone/>
              <a:defRPr sz="1800">
                <a:solidFill>
                  <a:schemeClr val="dk2"/>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ype 3" showMasterSp="0">
  <p:cSld name="Large Type_3">
    <p:bg>
      <p:bgPr>
        <a:solidFill>
          <a:schemeClr val="accent5"/>
        </a:solidFill>
      </p:bgPr>
    </p:bg>
    <p:spTree>
      <p:nvGrpSpPr>
        <p:cNvPr id="538"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40" name="Google Shape;540;p83"/>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41" name="Google Shape;541;p83"/>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42" name="Google Shape;542;p83"/>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3" name="Google Shape;543;p83"/>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44" name="Google Shape;544;p8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545" name="Google Shape;545;p83"/>
          <p:cNvSpPr txBox="1"/>
          <p:nvPr>
            <p:ph idx="1" type="subTitle"/>
          </p:nvPr>
        </p:nvSpPr>
        <p:spPr>
          <a:xfrm>
            <a:off x="1143000" y="3002388"/>
            <a:ext cx="6858000" cy="6603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accent5"/>
              </a:buClr>
              <a:buSzPts val="1800"/>
              <a:buNone/>
              <a:defRPr sz="1800">
                <a:solidFill>
                  <a:schemeClr val="accent5"/>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llow Us" showMasterSp="0">
  <p:cSld name="Follow Us">
    <p:bg>
      <p:bgPr>
        <a:solidFill>
          <a:schemeClr val="accent1"/>
        </a:solidFill>
      </p:bgPr>
    </p:bg>
    <p:spTree>
      <p:nvGrpSpPr>
        <p:cNvPr id="546"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pic>
        <p:nvPicPr>
          <p:cNvPr descr="Decorative line break" id="548" name="Google Shape;548;p84"/>
          <p:cNvPicPr preferRelativeResize="0"/>
          <p:nvPr/>
        </p:nvPicPr>
        <p:blipFill rotWithShape="1">
          <a:blip r:embed="rId2">
            <a:alphaModFix/>
          </a:blip>
          <a:srcRect b="0" l="0" r="0" t="0"/>
          <a:stretch/>
        </p:blipFill>
        <p:spPr>
          <a:xfrm>
            <a:off x="4089652" y="2886671"/>
            <a:ext cx="964694" cy="18288"/>
          </a:xfrm>
          <a:prstGeom prst="rect">
            <a:avLst/>
          </a:prstGeom>
          <a:noFill/>
          <a:ln>
            <a:noFill/>
          </a:ln>
        </p:spPr>
      </p:pic>
      <p:sp>
        <p:nvSpPr>
          <p:cNvPr id="549" name="Google Shape;549;p84"/>
          <p:cNvSpPr txBox="1"/>
          <p:nvPr>
            <p:ph type="ctrTitle"/>
          </p:nvPr>
        </p:nvSpPr>
        <p:spPr>
          <a:xfrm>
            <a:off x="1143000" y="1124344"/>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550" name="Google Shape;550;p84"/>
          <p:cNvSpPr txBox="1"/>
          <p:nvPr>
            <p:ph idx="10" type="dt"/>
          </p:nvPr>
        </p:nvSpPr>
        <p:spPr>
          <a:xfrm>
            <a:off x="2891118" y="4604845"/>
            <a:ext cx="3381900" cy="273900"/>
          </a:xfrm>
          <a:prstGeom prst="rect">
            <a:avLst/>
          </a:prstGeom>
          <a:noFill/>
          <a:ln>
            <a:noFill/>
          </a:ln>
        </p:spPr>
        <p:txBody>
          <a:bodyPr anchorCtr="0" anchor="ctr" bIns="34275" lIns="68575" spcFirstLastPara="1" rIns="68575" wrap="square" tIns="34275">
            <a:noAutofit/>
          </a:bodyPr>
          <a:lstStyle>
            <a:lvl1pPr lvl="0" rtl="0" algn="ctr">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1" name="Google Shape;551;p84"/>
          <p:cNvSpPr txBox="1"/>
          <p:nvPr>
            <p:ph idx="11" type="ftr"/>
          </p:nvPr>
        </p:nvSpPr>
        <p:spPr>
          <a:xfrm>
            <a:off x="537882" y="4604845"/>
            <a:ext cx="2148000" cy="273900"/>
          </a:xfrm>
          <a:prstGeom prst="rect">
            <a:avLst/>
          </a:prstGeom>
          <a:noFill/>
          <a:ln>
            <a:noFill/>
          </a:ln>
        </p:spPr>
        <p:txBody>
          <a:bodyPr anchorCtr="0" anchor="ctr" bIns="34275" lIns="68575" spcFirstLastPara="1" rIns="68575" wrap="square" tIns="34275">
            <a:noAutofit/>
          </a:bodyPr>
          <a:lstStyle>
            <a:lvl1pPr lvl="0" rtl="0" algn="l">
              <a:spcBef>
                <a:spcPts val="0"/>
              </a:spcBef>
              <a:spcAft>
                <a:spcPts val="0"/>
              </a:spcAft>
              <a:buSzPts val="1100"/>
              <a:buNone/>
              <a:defRPr sz="1100"/>
            </a:lvl1pPr>
            <a:lvl2pPr lvl="1" rtl="0" algn="l">
              <a:spcBef>
                <a:spcPts val="0"/>
              </a:spcBef>
              <a:spcAft>
                <a:spcPts val="0"/>
              </a:spcAft>
              <a:buSzPts val="1100"/>
              <a:buNone/>
              <a:defRPr sz="1100"/>
            </a:lvl2pPr>
            <a:lvl3pPr lvl="2" rtl="0" algn="l">
              <a:spcBef>
                <a:spcPts val="0"/>
              </a:spcBef>
              <a:spcAft>
                <a:spcPts val="0"/>
              </a:spcAft>
              <a:buSzPts val="1100"/>
              <a:buNone/>
              <a:defRPr sz="1100"/>
            </a:lvl3pPr>
            <a:lvl4pPr lvl="3" rtl="0" algn="l">
              <a:spcBef>
                <a:spcPts val="0"/>
              </a:spcBef>
              <a:spcAft>
                <a:spcPts val="0"/>
              </a:spcAft>
              <a:buSzPts val="1100"/>
              <a:buNone/>
              <a:defRPr sz="1100"/>
            </a:lvl4pPr>
            <a:lvl5pPr lvl="4" rtl="0" algn="l">
              <a:spcBef>
                <a:spcPts val="0"/>
              </a:spcBef>
              <a:spcAft>
                <a:spcPts val="0"/>
              </a:spcAft>
              <a:buSzPts val="1100"/>
              <a:buNone/>
              <a:defRPr sz="1100"/>
            </a:lvl5pPr>
            <a:lvl6pPr lvl="5" rtl="0" algn="l">
              <a:spcBef>
                <a:spcPts val="0"/>
              </a:spcBef>
              <a:spcAft>
                <a:spcPts val="0"/>
              </a:spcAft>
              <a:buSzPts val="1100"/>
              <a:buNone/>
              <a:defRPr sz="1100"/>
            </a:lvl6pPr>
            <a:lvl7pPr lvl="6" rtl="0" algn="l">
              <a:spcBef>
                <a:spcPts val="0"/>
              </a:spcBef>
              <a:spcAft>
                <a:spcPts val="0"/>
              </a:spcAft>
              <a:buSzPts val="1100"/>
              <a:buNone/>
              <a:defRPr sz="1100"/>
            </a:lvl7pPr>
            <a:lvl8pPr lvl="7" rtl="0" algn="l">
              <a:spcBef>
                <a:spcPts val="0"/>
              </a:spcBef>
              <a:spcAft>
                <a:spcPts val="0"/>
              </a:spcAft>
              <a:buSzPts val="1100"/>
              <a:buNone/>
              <a:defRPr sz="1100"/>
            </a:lvl8pPr>
            <a:lvl9pPr lvl="8" rtl="0" algn="l">
              <a:spcBef>
                <a:spcPts val="0"/>
              </a:spcBef>
              <a:spcAft>
                <a:spcPts val="0"/>
              </a:spcAft>
              <a:buSzPts val="1100"/>
              <a:buNone/>
              <a:defRPr sz="1100"/>
            </a:lvl9pPr>
          </a:lstStyle>
          <a:p/>
        </p:txBody>
      </p:sp>
      <p:sp>
        <p:nvSpPr>
          <p:cNvPr id="552" name="Google Shape;552;p84"/>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descr="Twitter icon" id="553" name="Google Shape;553;p84"/>
          <p:cNvPicPr preferRelativeResize="0"/>
          <p:nvPr/>
        </p:nvPicPr>
        <p:blipFill rotWithShape="1">
          <a:blip r:embed="rId3">
            <a:alphaModFix/>
          </a:blip>
          <a:srcRect b="0" l="0" r="0" t="0"/>
          <a:stretch/>
        </p:blipFill>
        <p:spPr>
          <a:xfrm>
            <a:off x="2038718" y="3032551"/>
            <a:ext cx="375030" cy="375030"/>
          </a:xfrm>
          <a:prstGeom prst="rect">
            <a:avLst/>
          </a:prstGeom>
          <a:noFill/>
          <a:ln>
            <a:noFill/>
          </a:ln>
        </p:spPr>
      </p:pic>
      <p:pic>
        <p:nvPicPr>
          <p:cNvPr descr="Facebook icon" id="554" name="Google Shape;554;p84"/>
          <p:cNvPicPr preferRelativeResize="0"/>
          <p:nvPr/>
        </p:nvPicPr>
        <p:blipFill rotWithShape="1">
          <a:blip r:embed="rId4">
            <a:alphaModFix/>
          </a:blip>
          <a:srcRect b="0" l="0" r="0" t="0"/>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chemeClr val="accent1"/>
              </a:buClr>
              <a:buSzPts val="1800"/>
              <a:buFont typeface="Calibri"/>
              <a:buNone/>
            </a:pPr>
            <a:r>
              <a:rPr b="0" i="0" lang="en" sz="1800" u="none" cap="none" strike="noStrike">
                <a:solidFill>
                  <a:schemeClr val="accent1"/>
                </a:solidFill>
                <a:latin typeface="Calibri"/>
                <a:ea typeface="Calibri"/>
                <a:cs typeface="Calibri"/>
                <a:sym typeface="Calibri"/>
              </a:rPr>
              <a:t>twitter.com/ORDeptEd | fb.com/ORDeptEd</a:t>
            </a:r>
            <a:endParaRPr b="0" i="0" sz="1800" u="none" cap="none" strike="noStrike">
              <a:solidFill>
                <a:schemeClr val="accen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0.xml"/><Relationship Id="rId42" Type="http://schemas.openxmlformats.org/officeDocument/2006/relationships/slideLayout" Target="../slideLayouts/slideLayout52.xml"/><Relationship Id="rId41" Type="http://schemas.openxmlformats.org/officeDocument/2006/relationships/slideLayout" Target="../slideLayouts/slideLayout51.xml"/><Relationship Id="rId44" Type="http://schemas.openxmlformats.org/officeDocument/2006/relationships/slideLayout" Target="../slideLayouts/slideLayout54.xml"/><Relationship Id="rId43" Type="http://schemas.openxmlformats.org/officeDocument/2006/relationships/slideLayout" Target="../slideLayouts/slideLayout53.xml"/><Relationship Id="rId46" Type="http://schemas.openxmlformats.org/officeDocument/2006/relationships/slideLayout" Target="../slideLayouts/slideLayout56.xml"/><Relationship Id="rId45" Type="http://schemas.openxmlformats.org/officeDocument/2006/relationships/slideLayout" Target="../slideLayouts/slideLayout55.xml"/><Relationship Id="rId1" Type="http://schemas.openxmlformats.org/officeDocument/2006/relationships/image" Target="../media/image3.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48" Type="http://schemas.openxmlformats.org/officeDocument/2006/relationships/slideLayout" Target="../slideLayouts/slideLayout58.xml"/><Relationship Id="rId47" Type="http://schemas.openxmlformats.org/officeDocument/2006/relationships/slideLayout" Target="../slideLayouts/slideLayout57.xml"/><Relationship Id="rId49" Type="http://schemas.openxmlformats.org/officeDocument/2006/relationships/slideLayout" Target="../slideLayouts/slideLayout5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73" Type="http://schemas.openxmlformats.org/officeDocument/2006/relationships/theme" Target="../theme/theme1.xml"/><Relationship Id="rId72" Type="http://schemas.openxmlformats.org/officeDocument/2006/relationships/slideLayout" Target="../slideLayouts/slideLayout82.xml"/><Relationship Id="rId31" Type="http://schemas.openxmlformats.org/officeDocument/2006/relationships/slideLayout" Target="../slideLayouts/slideLayout41.xml"/><Relationship Id="rId30" Type="http://schemas.openxmlformats.org/officeDocument/2006/relationships/slideLayout" Target="../slideLayouts/slideLayout40.xml"/><Relationship Id="rId33" Type="http://schemas.openxmlformats.org/officeDocument/2006/relationships/slideLayout" Target="../slideLayouts/slideLayout43.xml"/><Relationship Id="rId32" Type="http://schemas.openxmlformats.org/officeDocument/2006/relationships/slideLayout" Target="../slideLayouts/slideLayout42.xml"/><Relationship Id="rId35" Type="http://schemas.openxmlformats.org/officeDocument/2006/relationships/slideLayout" Target="../slideLayouts/slideLayout45.xml"/><Relationship Id="rId34" Type="http://schemas.openxmlformats.org/officeDocument/2006/relationships/slideLayout" Target="../slideLayouts/slideLayout44.xml"/><Relationship Id="rId71" Type="http://schemas.openxmlformats.org/officeDocument/2006/relationships/slideLayout" Target="../slideLayouts/slideLayout81.xml"/><Relationship Id="rId70" Type="http://schemas.openxmlformats.org/officeDocument/2006/relationships/slideLayout" Target="../slideLayouts/slideLayout80.xml"/><Relationship Id="rId37" Type="http://schemas.openxmlformats.org/officeDocument/2006/relationships/slideLayout" Target="../slideLayouts/slideLayout47.xml"/><Relationship Id="rId36" Type="http://schemas.openxmlformats.org/officeDocument/2006/relationships/slideLayout" Target="../slideLayouts/slideLayout46.xml"/><Relationship Id="rId39" Type="http://schemas.openxmlformats.org/officeDocument/2006/relationships/slideLayout" Target="../slideLayouts/slideLayout49.xml"/><Relationship Id="rId38" Type="http://schemas.openxmlformats.org/officeDocument/2006/relationships/slideLayout" Target="../slideLayouts/slideLayout48.xml"/><Relationship Id="rId62" Type="http://schemas.openxmlformats.org/officeDocument/2006/relationships/slideLayout" Target="../slideLayouts/slideLayout72.xml"/><Relationship Id="rId61" Type="http://schemas.openxmlformats.org/officeDocument/2006/relationships/slideLayout" Target="../slideLayouts/slideLayout71.xml"/><Relationship Id="rId20" Type="http://schemas.openxmlformats.org/officeDocument/2006/relationships/slideLayout" Target="../slideLayouts/slideLayout30.xml"/><Relationship Id="rId64" Type="http://schemas.openxmlformats.org/officeDocument/2006/relationships/slideLayout" Target="../slideLayouts/slideLayout74.xml"/><Relationship Id="rId63" Type="http://schemas.openxmlformats.org/officeDocument/2006/relationships/slideLayout" Target="../slideLayouts/slideLayout73.xml"/><Relationship Id="rId22" Type="http://schemas.openxmlformats.org/officeDocument/2006/relationships/slideLayout" Target="../slideLayouts/slideLayout32.xml"/><Relationship Id="rId66" Type="http://schemas.openxmlformats.org/officeDocument/2006/relationships/slideLayout" Target="../slideLayouts/slideLayout76.xml"/><Relationship Id="rId21" Type="http://schemas.openxmlformats.org/officeDocument/2006/relationships/slideLayout" Target="../slideLayouts/slideLayout31.xml"/><Relationship Id="rId65" Type="http://schemas.openxmlformats.org/officeDocument/2006/relationships/slideLayout" Target="../slideLayouts/slideLayout75.xml"/><Relationship Id="rId24" Type="http://schemas.openxmlformats.org/officeDocument/2006/relationships/slideLayout" Target="../slideLayouts/slideLayout34.xml"/><Relationship Id="rId68" Type="http://schemas.openxmlformats.org/officeDocument/2006/relationships/slideLayout" Target="../slideLayouts/slideLayout78.xml"/><Relationship Id="rId23" Type="http://schemas.openxmlformats.org/officeDocument/2006/relationships/slideLayout" Target="../slideLayouts/slideLayout33.xml"/><Relationship Id="rId67" Type="http://schemas.openxmlformats.org/officeDocument/2006/relationships/slideLayout" Target="../slideLayouts/slideLayout77.xml"/><Relationship Id="rId60" Type="http://schemas.openxmlformats.org/officeDocument/2006/relationships/slideLayout" Target="../slideLayouts/slideLayout70.xml"/><Relationship Id="rId26" Type="http://schemas.openxmlformats.org/officeDocument/2006/relationships/slideLayout" Target="../slideLayouts/slideLayout36.xml"/><Relationship Id="rId25" Type="http://schemas.openxmlformats.org/officeDocument/2006/relationships/slideLayout" Target="../slideLayouts/slideLayout35.xml"/><Relationship Id="rId69" Type="http://schemas.openxmlformats.org/officeDocument/2006/relationships/slideLayout" Target="../slideLayouts/slideLayout79.xml"/><Relationship Id="rId28" Type="http://schemas.openxmlformats.org/officeDocument/2006/relationships/slideLayout" Target="../slideLayouts/slideLayout38.xml"/><Relationship Id="rId27" Type="http://schemas.openxmlformats.org/officeDocument/2006/relationships/slideLayout" Target="../slideLayouts/slideLayout37.xml"/><Relationship Id="rId29" Type="http://schemas.openxmlformats.org/officeDocument/2006/relationships/slideLayout" Target="../slideLayouts/slideLayout39.xml"/><Relationship Id="rId51" Type="http://schemas.openxmlformats.org/officeDocument/2006/relationships/slideLayout" Target="../slideLayouts/slideLayout61.xml"/><Relationship Id="rId50" Type="http://schemas.openxmlformats.org/officeDocument/2006/relationships/slideLayout" Target="../slideLayouts/slideLayout60.xml"/><Relationship Id="rId53" Type="http://schemas.openxmlformats.org/officeDocument/2006/relationships/slideLayout" Target="../slideLayouts/slideLayout63.xml"/><Relationship Id="rId52" Type="http://schemas.openxmlformats.org/officeDocument/2006/relationships/slideLayout" Target="../slideLayouts/slideLayout62.xml"/><Relationship Id="rId11" Type="http://schemas.openxmlformats.org/officeDocument/2006/relationships/slideLayout" Target="../slideLayouts/slideLayout21.xml"/><Relationship Id="rId55" Type="http://schemas.openxmlformats.org/officeDocument/2006/relationships/slideLayout" Target="../slideLayouts/slideLayout65.xml"/><Relationship Id="rId10" Type="http://schemas.openxmlformats.org/officeDocument/2006/relationships/slideLayout" Target="../slideLayouts/slideLayout20.xml"/><Relationship Id="rId54" Type="http://schemas.openxmlformats.org/officeDocument/2006/relationships/slideLayout" Target="../slideLayouts/slideLayout64.xml"/><Relationship Id="rId13" Type="http://schemas.openxmlformats.org/officeDocument/2006/relationships/slideLayout" Target="../slideLayouts/slideLayout23.xml"/><Relationship Id="rId57" Type="http://schemas.openxmlformats.org/officeDocument/2006/relationships/slideLayout" Target="../slideLayouts/slideLayout67.xml"/><Relationship Id="rId12" Type="http://schemas.openxmlformats.org/officeDocument/2006/relationships/slideLayout" Target="../slideLayouts/slideLayout22.xml"/><Relationship Id="rId56" Type="http://schemas.openxmlformats.org/officeDocument/2006/relationships/slideLayout" Target="../slideLayouts/slideLayout66.xml"/><Relationship Id="rId15" Type="http://schemas.openxmlformats.org/officeDocument/2006/relationships/slideLayout" Target="../slideLayouts/slideLayout25.xml"/><Relationship Id="rId59" Type="http://schemas.openxmlformats.org/officeDocument/2006/relationships/slideLayout" Target="../slideLayouts/slideLayout69.xml"/><Relationship Id="rId14" Type="http://schemas.openxmlformats.org/officeDocument/2006/relationships/slideLayout" Target="../slideLayouts/slideLayout24.xml"/><Relationship Id="rId58" Type="http://schemas.openxmlformats.org/officeDocument/2006/relationships/slideLayout" Target="../slideLayouts/slideLayout6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9" Type="http://schemas.openxmlformats.org/officeDocument/2006/relationships/slideLayout" Target="../slideLayouts/slideLayout29.xml"/><Relationship Id="rId1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0"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rgbClr val="595959"/>
              </a:solidFill>
              <a:latin typeface="Calibri"/>
              <a:ea typeface="Calibri"/>
              <a:cs typeface="Calibri"/>
              <a:sym typeface="Calibri"/>
            </a:endParaRPr>
          </a:p>
        </p:txBody>
      </p:sp>
      <p:sp>
        <p:nvSpPr>
          <p:cNvPr id="52" name="Google Shape;52;p13"/>
          <p:cNvSpPr txBox="1"/>
          <p:nvPr>
            <p:ph type="title"/>
          </p:nvPr>
        </p:nvSpPr>
        <p:spPr>
          <a:xfrm>
            <a:off x="537882" y="342900"/>
            <a:ext cx="8088300" cy="770100"/>
          </a:xfrm>
          <a:prstGeom prst="rect">
            <a:avLst/>
          </a:prstGeom>
          <a:noFill/>
          <a:ln>
            <a:noFill/>
          </a:ln>
        </p:spPr>
        <p:txBody>
          <a:bodyPr anchorCtr="0" anchor="b" bIns="34275" lIns="68575" spcFirstLastPara="1" rIns="68575" wrap="square" tIns="34275">
            <a:normAutofit/>
          </a:bodyPr>
          <a:lstStyle>
            <a:lvl1pPr lvl="0" marR="0" rtl="0" algn="l">
              <a:lnSpc>
                <a:spcPct val="90000"/>
              </a:lnSpc>
              <a:spcBef>
                <a:spcPts val="0"/>
              </a:spcBef>
              <a:spcAft>
                <a:spcPts val="0"/>
              </a:spcAft>
              <a:buClr>
                <a:schemeClr val="accent1"/>
              </a:buClr>
              <a:buSzPts val="3300"/>
              <a:buFont typeface="Calibri"/>
              <a:buNone/>
              <a:defRPr b="0" i="0" sz="3300" u="none" cap="none" strike="noStrik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3" name="Google Shape;53;p13"/>
          <p:cNvSpPr txBox="1"/>
          <p:nvPr>
            <p:ph idx="1" type="body"/>
          </p:nvPr>
        </p:nvSpPr>
        <p:spPr>
          <a:xfrm>
            <a:off x="537882" y="1369219"/>
            <a:ext cx="8088300" cy="3081900"/>
          </a:xfrm>
          <a:prstGeom prst="rect">
            <a:avLst/>
          </a:prstGeom>
          <a:noFill/>
          <a:ln>
            <a:noFill/>
          </a:ln>
        </p:spPr>
        <p:txBody>
          <a:bodyPr anchorCtr="0" anchor="t" bIns="34275" lIns="68575" spcFirstLastPara="1" rIns="68575" wrap="square" tIns="342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595959"/>
                </a:solidFill>
                <a:latin typeface="Calibri"/>
                <a:ea typeface="Calibri"/>
                <a:cs typeface="Calibri"/>
                <a:sym typeface="Calibri"/>
              </a:defRPr>
            </a:lvl1pPr>
            <a:lvl2pPr indent="0" lvl="1" marL="0" marR="0" rtl="0" algn="r">
              <a:spcBef>
                <a:spcPts val="0"/>
              </a:spcBef>
              <a:buNone/>
              <a:defRPr b="0" i="0" sz="900" u="none" cap="none" strike="noStrike">
                <a:solidFill>
                  <a:srgbClr val="595959"/>
                </a:solidFill>
                <a:latin typeface="Calibri"/>
                <a:ea typeface="Calibri"/>
                <a:cs typeface="Calibri"/>
                <a:sym typeface="Calibri"/>
              </a:defRPr>
            </a:lvl2pPr>
            <a:lvl3pPr indent="0" lvl="2" marL="0" marR="0" rtl="0" algn="r">
              <a:spcBef>
                <a:spcPts val="0"/>
              </a:spcBef>
              <a:buNone/>
              <a:defRPr b="0" i="0" sz="900" u="none" cap="none" strike="noStrike">
                <a:solidFill>
                  <a:srgbClr val="595959"/>
                </a:solidFill>
                <a:latin typeface="Calibri"/>
                <a:ea typeface="Calibri"/>
                <a:cs typeface="Calibri"/>
                <a:sym typeface="Calibri"/>
              </a:defRPr>
            </a:lvl3pPr>
            <a:lvl4pPr indent="0" lvl="3" marL="0" marR="0" rtl="0" algn="r">
              <a:spcBef>
                <a:spcPts val="0"/>
              </a:spcBef>
              <a:buNone/>
              <a:defRPr b="0" i="0" sz="900" u="none" cap="none" strike="noStrike">
                <a:solidFill>
                  <a:srgbClr val="595959"/>
                </a:solidFill>
                <a:latin typeface="Calibri"/>
                <a:ea typeface="Calibri"/>
                <a:cs typeface="Calibri"/>
                <a:sym typeface="Calibri"/>
              </a:defRPr>
            </a:lvl4pPr>
            <a:lvl5pPr indent="0" lvl="4" marL="0" marR="0" rtl="0" algn="r">
              <a:spcBef>
                <a:spcPts val="0"/>
              </a:spcBef>
              <a:buNone/>
              <a:defRPr b="0" i="0" sz="900" u="none" cap="none" strike="noStrike">
                <a:solidFill>
                  <a:srgbClr val="595959"/>
                </a:solidFill>
                <a:latin typeface="Calibri"/>
                <a:ea typeface="Calibri"/>
                <a:cs typeface="Calibri"/>
                <a:sym typeface="Calibri"/>
              </a:defRPr>
            </a:lvl5pPr>
            <a:lvl6pPr indent="0" lvl="5" marL="0" marR="0" rtl="0" algn="r">
              <a:spcBef>
                <a:spcPts val="0"/>
              </a:spcBef>
              <a:buNone/>
              <a:defRPr b="0" i="0" sz="900" u="none" cap="none" strike="noStrike">
                <a:solidFill>
                  <a:srgbClr val="595959"/>
                </a:solidFill>
                <a:latin typeface="Calibri"/>
                <a:ea typeface="Calibri"/>
                <a:cs typeface="Calibri"/>
                <a:sym typeface="Calibri"/>
              </a:defRPr>
            </a:lvl6pPr>
            <a:lvl7pPr indent="0" lvl="6" marL="0" marR="0" rtl="0" algn="r">
              <a:spcBef>
                <a:spcPts val="0"/>
              </a:spcBef>
              <a:buNone/>
              <a:defRPr b="0" i="0" sz="900" u="none" cap="none" strike="noStrike">
                <a:solidFill>
                  <a:srgbClr val="595959"/>
                </a:solidFill>
                <a:latin typeface="Calibri"/>
                <a:ea typeface="Calibri"/>
                <a:cs typeface="Calibri"/>
                <a:sym typeface="Calibri"/>
              </a:defRPr>
            </a:lvl7pPr>
            <a:lvl8pPr indent="0" lvl="7" marL="0" marR="0" rtl="0" algn="r">
              <a:spcBef>
                <a:spcPts val="0"/>
              </a:spcBef>
              <a:buNone/>
              <a:defRPr b="0" i="0" sz="900" u="none" cap="none" strike="noStrike">
                <a:solidFill>
                  <a:srgbClr val="595959"/>
                </a:solidFill>
                <a:latin typeface="Calibri"/>
                <a:ea typeface="Calibri"/>
                <a:cs typeface="Calibri"/>
                <a:sym typeface="Calibri"/>
              </a:defRPr>
            </a:lvl8pPr>
            <a:lvl9pPr indent="0" lvl="8" marL="0" marR="0" rtl="0" algn="r">
              <a:spcBef>
                <a:spcPts val="0"/>
              </a:spcBef>
              <a:buNone/>
              <a:defRPr b="0" i="0" sz="900" u="none" cap="none" strike="noStrike">
                <a:solidFill>
                  <a:srgbClr val="59595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descr="Decorative line break" id="55" name="Google Shape;55;p13"/>
          <p:cNvPicPr preferRelativeResize="0"/>
          <p:nvPr/>
        </p:nvPicPr>
        <p:blipFill rotWithShape="1">
          <a:blip r:embed="rId1">
            <a:alphaModFix/>
          </a:blip>
          <a:srcRect b="0" l="0" r="0" t="0"/>
          <a:stretch/>
        </p:blipFill>
        <p:spPr>
          <a:xfrm>
            <a:off x="603503" y="1168770"/>
            <a:ext cx="964694" cy="1828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 id="2147483687" r:id="rId30"/>
    <p:sldLayoutId id="2147483688" r:id="rId31"/>
    <p:sldLayoutId id="2147483689" r:id="rId32"/>
    <p:sldLayoutId id="2147483690" r:id="rId33"/>
    <p:sldLayoutId id="2147483691" r:id="rId34"/>
    <p:sldLayoutId id="2147483692" r:id="rId35"/>
    <p:sldLayoutId id="2147483693" r:id="rId36"/>
    <p:sldLayoutId id="2147483694" r:id="rId37"/>
    <p:sldLayoutId id="2147483695" r:id="rId38"/>
    <p:sldLayoutId id="2147483696" r:id="rId39"/>
    <p:sldLayoutId id="2147483697" r:id="rId40"/>
    <p:sldLayoutId id="2147483698" r:id="rId41"/>
    <p:sldLayoutId id="2147483699" r:id="rId42"/>
    <p:sldLayoutId id="2147483700" r:id="rId43"/>
    <p:sldLayoutId id="2147483701" r:id="rId44"/>
    <p:sldLayoutId id="2147483702" r:id="rId45"/>
    <p:sldLayoutId id="2147483703" r:id="rId46"/>
    <p:sldLayoutId id="2147483704" r:id="rId47"/>
    <p:sldLayoutId id="2147483705" r:id="rId48"/>
    <p:sldLayoutId id="2147483706" r:id="rId49"/>
    <p:sldLayoutId id="2147483707" r:id="rId50"/>
    <p:sldLayoutId id="2147483708" r:id="rId51"/>
    <p:sldLayoutId id="2147483709" r:id="rId52"/>
    <p:sldLayoutId id="2147483710" r:id="rId53"/>
    <p:sldLayoutId id="2147483711" r:id="rId54"/>
    <p:sldLayoutId id="2147483712" r:id="rId55"/>
    <p:sldLayoutId id="2147483713" r:id="rId56"/>
    <p:sldLayoutId id="2147483714" r:id="rId57"/>
    <p:sldLayoutId id="2147483715" r:id="rId58"/>
    <p:sldLayoutId id="2147483716" r:id="rId59"/>
    <p:sldLayoutId id="2147483717" r:id="rId60"/>
    <p:sldLayoutId id="2147483718" r:id="rId61"/>
    <p:sldLayoutId id="2147483719" r:id="rId62"/>
    <p:sldLayoutId id="2147483720" r:id="rId63"/>
    <p:sldLayoutId id="2147483721" r:id="rId64"/>
    <p:sldLayoutId id="2147483722" r:id="rId65"/>
    <p:sldLayoutId id="2147483723" r:id="rId66"/>
    <p:sldLayoutId id="2147483724" r:id="rId67"/>
    <p:sldLayoutId id="2147483725" r:id="rId68"/>
    <p:sldLayoutId id="2147483726" r:id="rId69"/>
    <p:sldLayoutId id="2147483727" r:id="rId70"/>
    <p:sldLayoutId id="2147483728" r:id="rId71"/>
    <p:sldLayoutId id="2147483729" r:id="rId7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pic>
        <p:nvPicPr>
          <p:cNvPr id="560" name="Google Shape;560;p85"/>
          <p:cNvPicPr preferRelativeResize="0"/>
          <p:nvPr/>
        </p:nvPicPr>
        <p:blipFill>
          <a:blip r:embed="rId3">
            <a:alphaModFix/>
          </a:blip>
          <a:stretch>
            <a:fillRect/>
          </a:stretch>
        </p:blipFill>
        <p:spPr>
          <a:xfrm>
            <a:off x="-1574525" y="116975"/>
            <a:ext cx="11656101" cy="4886900"/>
          </a:xfrm>
          <a:prstGeom prst="rect">
            <a:avLst/>
          </a:prstGeom>
          <a:noFill/>
          <a:ln>
            <a:noFill/>
          </a:ln>
        </p:spPr>
      </p:pic>
      <p:sp>
        <p:nvSpPr>
          <p:cNvPr id="561" name="Google Shape;561;p85"/>
          <p:cNvSpPr txBox="1"/>
          <p:nvPr>
            <p:ph type="ctrTitle"/>
          </p:nvPr>
        </p:nvSpPr>
        <p:spPr>
          <a:xfrm>
            <a:off x="591550" y="1876425"/>
            <a:ext cx="8091300" cy="647700"/>
          </a:xfrm>
          <a:prstGeom prst="rect">
            <a:avLst/>
          </a:prstGeom>
          <a:solidFill>
            <a:schemeClr val="lt1"/>
          </a:solid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1"/>
              </a:buClr>
              <a:buSzPts val="4100"/>
              <a:buFont typeface="Calibri"/>
              <a:buNone/>
            </a:pPr>
            <a:r>
              <a:rPr lang="en" sz="3800"/>
              <a:t>TAPP Family Advocate Monthly Space</a:t>
            </a:r>
            <a:endParaRPr sz="3800"/>
          </a:p>
        </p:txBody>
      </p:sp>
      <p:sp>
        <p:nvSpPr>
          <p:cNvPr id="562" name="Google Shape;562;p85"/>
          <p:cNvSpPr txBox="1"/>
          <p:nvPr>
            <p:ph idx="1" type="subTitle"/>
          </p:nvPr>
        </p:nvSpPr>
        <p:spPr>
          <a:xfrm>
            <a:off x="461050" y="2646175"/>
            <a:ext cx="8352300" cy="1161600"/>
          </a:xfrm>
          <a:prstGeom prst="rect">
            <a:avLst/>
          </a:prstGeom>
          <a:solidFill>
            <a:schemeClr val="lt1"/>
          </a:solid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accent1"/>
              </a:buClr>
              <a:buSzPts val="1800"/>
              <a:buNone/>
            </a:pPr>
            <a:r>
              <a:rPr lang="en"/>
              <a:t>February 5, 2026 - 12:30-2:00PM</a:t>
            </a:r>
            <a:endParaRPr/>
          </a:p>
          <a:p>
            <a:pPr indent="0" lvl="0" marL="0" rtl="0" algn="l">
              <a:lnSpc>
                <a:spcPct val="90000"/>
              </a:lnSpc>
              <a:spcBef>
                <a:spcPts val="0"/>
              </a:spcBef>
              <a:spcAft>
                <a:spcPts val="0"/>
              </a:spcAft>
              <a:buClr>
                <a:schemeClr val="accent1"/>
              </a:buClr>
              <a:buSzPts val="1800"/>
              <a:buNone/>
            </a:pPr>
            <a:r>
              <a:rPr b="1" lang="en" sz="2000"/>
              <a:t>✅ Pisa tabino! In Zoom, r</a:t>
            </a:r>
            <a:r>
              <a:rPr b="1" lang="en" sz="2000"/>
              <a:t>ename </a:t>
            </a:r>
            <a:r>
              <a:rPr b="1" lang="en" sz="2000"/>
              <a:t>yourself</a:t>
            </a:r>
            <a:r>
              <a:rPr b="1" lang="en" sz="2000"/>
              <a:t> to Name, school district initials, Tribal Partner(s), and pronouns. </a:t>
            </a:r>
            <a:endParaRPr b="1" sz="2000"/>
          </a:p>
          <a:p>
            <a:pPr indent="0" lvl="0" marL="0" rtl="0" algn="l">
              <a:lnSpc>
                <a:spcPct val="90000"/>
              </a:lnSpc>
              <a:spcBef>
                <a:spcPts val="0"/>
              </a:spcBef>
              <a:spcAft>
                <a:spcPts val="0"/>
              </a:spcAft>
              <a:buClr>
                <a:schemeClr val="accent1"/>
              </a:buClr>
              <a:buSzPts val="1800"/>
              <a:buNone/>
            </a:pPr>
            <a:r>
              <a:rPr b="1" lang="en" sz="2000"/>
              <a:t>✅ </a:t>
            </a:r>
            <a:r>
              <a:rPr lang="en" sz="2000">
                <a:highlight>
                  <a:srgbClr val="F0F4E6"/>
                </a:highlight>
              </a:rPr>
              <a:t>Materials Needed - Writing materials, water, snacks, etc.</a:t>
            </a:r>
            <a:endParaRPr sz="2000">
              <a:highlight>
                <a:srgbClr val="F0F4E6"/>
              </a:highlight>
            </a:endParaRPr>
          </a:p>
        </p:txBody>
      </p:sp>
      <p:sp>
        <p:nvSpPr>
          <p:cNvPr id="563" name="Google Shape;563;p85"/>
          <p:cNvSpPr txBox="1"/>
          <p:nvPr>
            <p:ph idx="12" type="sldNum"/>
          </p:nvPr>
        </p:nvSpPr>
        <p:spPr>
          <a:xfrm>
            <a:off x="6457950" y="4604845"/>
            <a:ext cx="2168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94"/>
          <p:cNvSpPr txBox="1"/>
          <p:nvPr>
            <p:ph type="title"/>
          </p:nvPr>
        </p:nvSpPr>
        <p:spPr>
          <a:xfrm>
            <a:off x="537882" y="342900"/>
            <a:ext cx="8088300" cy="770100"/>
          </a:xfrm>
          <a:prstGeom prst="rect">
            <a:avLst/>
          </a:prstGeom>
        </p:spPr>
        <p:txBody>
          <a:bodyPr anchorCtr="0" anchor="b" bIns="34275" lIns="68575" spcFirstLastPara="1" rIns="68575" wrap="square" tIns="34275">
            <a:normAutofit/>
          </a:bodyPr>
          <a:lstStyle/>
          <a:p>
            <a:pPr indent="0" lvl="0" marL="0" rtl="0" algn="l">
              <a:spcBef>
                <a:spcPts val="0"/>
              </a:spcBef>
              <a:spcAft>
                <a:spcPts val="0"/>
              </a:spcAft>
              <a:buNone/>
            </a:pPr>
            <a:r>
              <a:rPr lang="en"/>
              <a:t>“Need” Dating Norms </a:t>
            </a:r>
            <a:endParaRPr/>
          </a:p>
        </p:txBody>
      </p:sp>
      <p:sp>
        <p:nvSpPr>
          <p:cNvPr id="634" name="Google Shape;634;p94"/>
          <p:cNvSpPr txBox="1"/>
          <p:nvPr>
            <p:ph idx="1" type="body"/>
          </p:nvPr>
        </p:nvSpPr>
        <p:spPr>
          <a:xfrm>
            <a:off x="784175" y="1487475"/>
            <a:ext cx="7451400" cy="3081900"/>
          </a:xfrm>
          <a:prstGeom prst="rect">
            <a:avLst/>
          </a:prstGeom>
        </p:spPr>
        <p:txBody>
          <a:bodyPr anchorCtr="0" anchor="t" bIns="34275" lIns="68575" spcFirstLastPara="1" rIns="68575" wrap="square" tIns="34275">
            <a:normAutofit lnSpcReduction="10000"/>
          </a:bodyPr>
          <a:lstStyle/>
          <a:p>
            <a:pPr indent="-406400" lvl="0" marL="457200" rtl="0" algn="l">
              <a:spcBef>
                <a:spcPts val="800"/>
              </a:spcBef>
              <a:spcAft>
                <a:spcPts val="0"/>
              </a:spcAft>
              <a:buSzPts val="2800"/>
              <a:buChar char="●"/>
            </a:pPr>
            <a:r>
              <a:rPr lang="en" sz="2100"/>
              <a:t>Share out </a:t>
            </a:r>
            <a:r>
              <a:rPr lang="en" sz="2100" u="sng"/>
              <a:t>succinctly</a:t>
            </a:r>
            <a:r>
              <a:rPr lang="en" sz="2100"/>
              <a:t>. </a:t>
            </a:r>
            <a:endParaRPr sz="2100"/>
          </a:p>
          <a:p>
            <a:pPr indent="-406400" lvl="0" marL="457200" marR="0" rtl="0" algn="l">
              <a:lnSpc>
                <a:spcPct val="90000"/>
              </a:lnSpc>
              <a:spcBef>
                <a:spcPts val="0"/>
              </a:spcBef>
              <a:spcAft>
                <a:spcPts val="0"/>
              </a:spcAft>
              <a:buSzPts val="2800"/>
              <a:buChar char="●"/>
            </a:pPr>
            <a:r>
              <a:rPr lang="en" sz="2100"/>
              <a:t>Be explicit and concrete. We need the </a:t>
            </a:r>
            <a:r>
              <a:rPr lang="en" sz="2100" u="sng"/>
              <a:t>details</a:t>
            </a:r>
            <a:r>
              <a:rPr lang="en" sz="2100"/>
              <a:t>.</a:t>
            </a:r>
            <a:endParaRPr sz="2100"/>
          </a:p>
          <a:p>
            <a:pPr indent="-406400" lvl="0" marL="457200" marR="0" rtl="0" algn="l">
              <a:lnSpc>
                <a:spcPct val="90000"/>
              </a:lnSpc>
              <a:spcBef>
                <a:spcPts val="0"/>
              </a:spcBef>
              <a:spcAft>
                <a:spcPts val="0"/>
              </a:spcAft>
              <a:buSzPts val="2800"/>
              <a:buChar char="●"/>
            </a:pPr>
            <a:r>
              <a:rPr lang="en" sz="2100"/>
              <a:t>Context is everything. Consider -</a:t>
            </a:r>
            <a:endParaRPr sz="2100"/>
          </a:p>
          <a:p>
            <a:pPr indent="-406400" lvl="1" marL="914400" marR="0" rtl="0" algn="l">
              <a:lnSpc>
                <a:spcPct val="90000"/>
              </a:lnSpc>
              <a:spcBef>
                <a:spcPts val="0"/>
              </a:spcBef>
              <a:spcAft>
                <a:spcPts val="0"/>
              </a:spcAft>
              <a:buSzPts val="2800"/>
              <a:buChar char="○"/>
            </a:pPr>
            <a:r>
              <a:rPr lang="en" sz="2100"/>
              <a:t>Leadership style (turnover? new? Supportive? Transformative? Status quo?)</a:t>
            </a:r>
            <a:endParaRPr sz="2100"/>
          </a:p>
          <a:p>
            <a:pPr indent="-406400" lvl="1" marL="914400" marR="0" rtl="0" algn="l">
              <a:lnSpc>
                <a:spcPct val="90000"/>
              </a:lnSpc>
              <a:spcBef>
                <a:spcPts val="0"/>
              </a:spcBef>
              <a:spcAft>
                <a:spcPts val="0"/>
              </a:spcAft>
              <a:buSzPts val="2800"/>
              <a:buChar char="○"/>
            </a:pPr>
            <a:r>
              <a:rPr lang="en" sz="2100"/>
              <a:t>Resources (funding - district investments, grants, tribal support, technology</a:t>
            </a:r>
            <a:r>
              <a:rPr lang="en" sz="2100"/>
              <a:t>)</a:t>
            </a:r>
            <a:endParaRPr sz="2100"/>
          </a:p>
          <a:p>
            <a:pPr indent="-406400" lvl="1" marL="914400" marR="0" rtl="0" algn="l">
              <a:lnSpc>
                <a:spcPct val="90000"/>
              </a:lnSpc>
              <a:spcBef>
                <a:spcPts val="0"/>
              </a:spcBef>
              <a:spcAft>
                <a:spcPts val="0"/>
              </a:spcAft>
              <a:buSzPts val="2800"/>
              <a:buChar char="○"/>
            </a:pPr>
            <a:r>
              <a:rPr lang="en" sz="2100"/>
              <a:t>Capacity (</a:t>
            </a:r>
            <a:r>
              <a:rPr lang="en" sz="2100"/>
              <a:t>support staff, dedicated departments, collaborative teaming)</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95"/>
          <p:cNvSpPr txBox="1"/>
          <p:nvPr>
            <p:ph type="title"/>
          </p:nvPr>
        </p:nvSpPr>
        <p:spPr>
          <a:xfrm>
            <a:off x="903375" y="929254"/>
            <a:ext cx="2949000" cy="10299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TOPIC #1 </a:t>
            </a:r>
            <a:endParaRPr/>
          </a:p>
        </p:txBody>
      </p:sp>
      <p:sp>
        <p:nvSpPr>
          <p:cNvPr id="640" name="Google Shape;640;p95"/>
          <p:cNvSpPr txBox="1"/>
          <p:nvPr>
            <p:ph idx="1" type="body"/>
          </p:nvPr>
        </p:nvSpPr>
        <p:spPr>
          <a:xfrm>
            <a:off x="4054750" y="929244"/>
            <a:ext cx="4629300" cy="2794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2100"/>
              <a:t>Relationship Building Structures</a:t>
            </a:r>
            <a:endParaRPr b="1" sz="2100"/>
          </a:p>
          <a:p>
            <a:pPr indent="0" lvl="0" marL="0" rtl="0" algn="l">
              <a:spcBef>
                <a:spcPts val="800"/>
              </a:spcBef>
              <a:spcAft>
                <a:spcPts val="0"/>
              </a:spcAft>
              <a:buNone/>
            </a:pPr>
            <a:r>
              <a:rPr lang="en" sz="2100"/>
              <a:t>“I feel badly pulling students from class to meet with them, </a:t>
            </a:r>
            <a:r>
              <a:rPr lang="en" sz="2100"/>
              <a:t>because</a:t>
            </a:r>
            <a:r>
              <a:rPr lang="en" sz="2100"/>
              <a:t> I don’t want them to miss out on their learning. </a:t>
            </a:r>
            <a:endParaRPr sz="2100"/>
          </a:p>
          <a:p>
            <a:pPr indent="0" lvl="0" marL="0" rtl="0" algn="l">
              <a:spcBef>
                <a:spcPts val="800"/>
              </a:spcBef>
              <a:spcAft>
                <a:spcPts val="0"/>
              </a:spcAft>
              <a:buNone/>
            </a:pPr>
            <a:r>
              <a:rPr lang="en" sz="2100"/>
              <a:t>What are creative ways you have worked to build 1:1 relationships with students without pulling them from class?”</a:t>
            </a:r>
            <a:endParaRPr sz="2100"/>
          </a:p>
          <a:p>
            <a:pPr indent="0" lvl="0" marL="0" rtl="0" algn="l">
              <a:spcBef>
                <a:spcPts val="800"/>
              </a:spcBef>
              <a:spcAft>
                <a:spcPts val="0"/>
              </a:spcAft>
              <a:buNone/>
            </a:pPr>
            <a:r>
              <a:t/>
            </a:r>
            <a:endParaRPr sz="2100"/>
          </a:p>
          <a:p>
            <a:pPr indent="0" lvl="0" marL="0" rtl="0" algn="l">
              <a:spcBef>
                <a:spcPts val="8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96"/>
          <p:cNvSpPr txBox="1"/>
          <p:nvPr>
            <p:ph type="title"/>
          </p:nvPr>
        </p:nvSpPr>
        <p:spPr>
          <a:xfrm>
            <a:off x="499975" y="827254"/>
            <a:ext cx="2949000" cy="10299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a:t>TOPIC #2 </a:t>
            </a:r>
            <a:endParaRPr/>
          </a:p>
        </p:txBody>
      </p:sp>
      <p:sp>
        <p:nvSpPr>
          <p:cNvPr id="646" name="Google Shape;646;p96"/>
          <p:cNvSpPr txBox="1"/>
          <p:nvPr>
            <p:ph idx="1" type="body"/>
          </p:nvPr>
        </p:nvSpPr>
        <p:spPr>
          <a:xfrm>
            <a:off x="4037950" y="601494"/>
            <a:ext cx="4629300" cy="27945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b="1" lang="en" sz="2100"/>
              <a:t>AI/AN+ Data</a:t>
            </a:r>
            <a:endParaRPr b="1" sz="2100"/>
          </a:p>
          <a:p>
            <a:pPr indent="0" lvl="0" marL="0" rtl="0" algn="l">
              <a:spcBef>
                <a:spcPts val="800"/>
              </a:spcBef>
              <a:spcAft>
                <a:spcPts val="0"/>
              </a:spcAft>
              <a:buNone/>
            </a:pPr>
            <a:r>
              <a:rPr lang="en" sz="2100"/>
              <a:t>“This is important data for our TAPP work, but how is it pulled in your districts?”</a:t>
            </a:r>
            <a:endParaRPr sz="2100"/>
          </a:p>
          <a:p>
            <a:pPr indent="-361950" lvl="0" marL="457200" rtl="0" algn="l">
              <a:spcBef>
                <a:spcPts val="800"/>
              </a:spcBef>
              <a:spcAft>
                <a:spcPts val="0"/>
              </a:spcAft>
              <a:buSzPts val="2100"/>
              <a:buChar char="-"/>
            </a:pPr>
            <a:r>
              <a:rPr lang="en" sz="2100"/>
              <a:t>Please share first if you have built a ready-made report in your SIS.</a:t>
            </a:r>
            <a:endParaRPr sz="2100"/>
          </a:p>
          <a:p>
            <a:pPr indent="-361950" lvl="0" marL="457200" rtl="0" algn="l">
              <a:spcBef>
                <a:spcPts val="0"/>
              </a:spcBef>
              <a:spcAft>
                <a:spcPts val="0"/>
              </a:spcAft>
              <a:buSzPts val="2100"/>
              <a:buChar char="-"/>
            </a:pPr>
            <a:r>
              <a:rPr lang="en" sz="2100"/>
              <a:t>Share next if you have to pull it in other ways.</a:t>
            </a:r>
            <a:endParaRPr sz="2100"/>
          </a:p>
          <a:p>
            <a:pPr indent="0" lvl="0" marL="0" rtl="0" algn="l">
              <a:spcBef>
                <a:spcPts val="800"/>
              </a:spcBef>
              <a:spcAft>
                <a:spcPts val="0"/>
              </a:spcAft>
              <a:buNone/>
            </a:pPr>
            <a:r>
              <a:t/>
            </a:r>
            <a:endParaRPr sz="2100"/>
          </a:p>
          <a:p>
            <a:pPr indent="0" lvl="0" marL="0" rtl="0" algn="l">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97"/>
          <p:cNvSpPr txBox="1"/>
          <p:nvPr>
            <p:ph type="title"/>
          </p:nvPr>
        </p:nvSpPr>
        <p:spPr>
          <a:xfrm>
            <a:off x="537882" y="342900"/>
            <a:ext cx="8088300" cy="7701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lang="en"/>
              <a:t>What Need Dating Topics do you want to explore?</a:t>
            </a:r>
            <a:endParaRPr/>
          </a:p>
        </p:txBody>
      </p:sp>
      <p:sp>
        <p:nvSpPr>
          <p:cNvPr id="652" name="Google Shape;652;p97"/>
          <p:cNvSpPr txBox="1"/>
          <p:nvPr>
            <p:ph idx="1" type="body"/>
          </p:nvPr>
        </p:nvSpPr>
        <p:spPr>
          <a:xfrm>
            <a:off x="537882" y="1369219"/>
            <a:ext cx="8088300" cy="3081900"/>
          </a:xfrm>
          <a:prstGeom prst="rect">
            <a:avLst/>
          </a:prstGeom>
        </p:spPr>
        <p:txBody>
          <a:bodyPr anchorCtr="0" anchor="t" bIns="34275" lIns="68575" spcFirstLastPara="1" rIns="68575" wrap="square" tIns="34275">
            <a:normAutofit/>
          </a:bodyPr>
          <a:lstStyle/>
          <a:p>
            <a:pPr indent="-336550" lvl="0" marL="457200" rtl="0" algn="l">
              <a:spcBef>
                <a:spcPts val="800"/>
              </a:spcBef>
              <a:spcAft>
                <a:spcPts val="0"/>
              </a:spcAft>
              <a:buSzPts val="1700"/>
              <a:buChar char="●"/>
            </a:pPr>
            <a:r>
              <a:rPr lang="en" sz="2100"/>
              <a:t>Add as many topics as you want to the Padlet – One post per topic - until time is called.</a:t>
            </a:r>
            <a:endParaRPr sz="2100"/>
          </a:p>
          <a:p>
            <a:pPr indent="-336550" lvl="0" marL="457200" rtl="0" algn="l">
              <a:spcBef>
                <a:spcPts val="0"/>
              </a:spcBef>
              <a:spcAft>
                <a:spcPts val="0"/>
              </a:spcAft>
              <a:buSzPts val="1700"/>
              <a:buChar char="●"/>
            </a:pPr>
            <a:r>
              <a:rPr lang="en" sz="2100"/>
              <a:t>Refresh the page.</a:t>
            </a:r>
            <a:endParaRPr sz="2100"/>
          </a:p>
          <a:p>
            <a:pPr indent="-336550" lvl="0" marL="457200" rtl="0" algn="l">
              <a:spcBef>
                <a:spcPts val="0"/>
              </a:spcBef>
              <a:spcAft>
                <a:spcPts val="0"/>
              </a:spcAft>
              <a:buSzPts val="1700"/>
              <a:buChar char="●"/>
            </a:pPr>
            <a:r>
              <a:rPr lang="en" sz="2100"/>
              <a:t>Then, take 1 minute to “like” a Post. The most “likes” = our next topic</a:t>
            </a:r>
            <a:endParaRPr sz="2100"/>
          </a:p>
          <a:p>
            <a:pPr indent="0" lvl="0" marL="0" rtl="0" algn="l">
              <a:spcBef>
                <a:spcPts val="800"/>
              </a:spcBef>
              <a:spcAft>
                <a:spcPts val="0"/>
              </a:spcAft>
              <a:buNone/>
            </a:pPr>
            <a:r>
              <a:t/>
            </a:r>
            <a:endParaRPr sz="2100"/>
          </a:p>
          <a:p>
            <a:pPr indent="0" lvl="0" marL="0" rtl="0" algn="l">
              <a:spcBef>
                <a:spcPts val="800"/>
              </a:spcBef>
              <a:spcAft>
                <a:spcPts val="0"/>
              </a:spcAft>
              <a:buNone/>
            </a:pPr>
            <a:r>
              <a:rPr lang="en" sz="2100"/>
              <a:t>https://padlet.com/stacyparrish/tapp-need-dating-ff0vxjxesa5jrju7</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98"/>
          <p:cNvPicPr preferRelativeResize="0"/>
          <p:nvPr/>
        </p:nvPicPr>
        <p:blipFill>
          <a:blip r:embed="rId3">
            <a:alphaModFix/>
          </a:blip>
          <a:stretch>
            <a:fillRect/>
          </a:stretch>
        </p:blipFill>
        <p:spPr>
          <a:xfrm>
            <a:off x="250950" y="152400"/>
            <a:ext cx="6438900" cy="4838700"/>
          </a:xfrm>
          <a:prstGeom prst="rect">
            <a:avLst/>
          </a:prstGeom>
          <a:noFill/>
          <a:ln>
            <a:noFill/>
          </a:ln>
        </p:spPr>
      </p:pic>
      <p:sp>
        <p:nvSpPr>
          <p:cNvPr id="658" name="Google Shape;658;p98"/>
          <p:cNvSpPr txBox="1"/>
          <p:nvPr/>
        </p:nvSpPr>
        <p:spPr>
          <a:xfrm>
            <a:off x="6747250" y="473550"/>
            <a:ext cx="2229300" cy="392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50">
                <a:solidFill>
                  <a:schemeClr val="dk1"/>
                </a:solidFill>
                <a:highlight>
                  <a:srgbClr val="FFFFFF"/>
                </a:highlight>
              </a:rPr>
              <a:t>“A trap is a mechanism or device designed to catch and retain. It offers a quick entry but does not allow exit. A trope is a recurring theme we've seen happen before, a cliché of sorts. Over our years as educators, we have found ourselves, and have watched others, unintentionally fall victim to the very circumstances we are trying to change—stepping into unsuspected traps and replaying oppressive tropes.” (Dugan, 2021)</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6"/>
          <p:cNvSpPr txBox="1"/>
          <p:nvPr>
            <p:ph idx="1" type="body"/>
          </p:nvPr>
        </p:nvSpPr>
        <p:spPr>
          <a:xfrm>
            <a:off x="486325" y="1168375"/>
            <a:ext cx="8256900" cy="24282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2200"/>
              <a:t>This monthly meeting is a sacred space for TAPP Family Advocates to –</a:t>
            </a:r>
            <a:endParaRPr sz="2200"/>
          </a:p>
          <a:p>
            <a:pPr indent="-342900" lvl="0" marL="457200" rtl="0" algn="l">
              <a:spcBef>
                <a:spcPts val="800"/>
              </a:spcBef>
              <a:spcAft>
                <a:spcPts val="0"/>
              </a:spcAft>
              <a:buSzPts val="1800"/>
              <a:buChar char="•"/>
            </a:pPr>
            <a:r>
              <a:rPr lang="en" sz="2200"/>
              <a:t>Be in community with other educators doing the same work</a:t>
            </a:r>
            <a:endParaRPr sz="2200"/>
          </a:p>
          <a:p>
            <a:pPr indent="-342900" lvl="0" marL="457200" rtl="0" algn="l">
              <a:spcBef>
                <a:spcPts val="0"/>
              </a:spcBef>
              <a:spcAft>
                <a:spcPts val="0"/>
              </a:spcAft>
              <a:buSzPts val="1800"/>
              <a:buChar char="•"/>
            </a:pPr>
            <a:r>
              <a:rPr lang="en" sz="2200"/>
              <a:t>Prevent isolation and burnout</a:t>
            </a:r>
            <a:endParaRPr sz="2200"/>
          </a:p>
          <a:p>
            <a:pPr indent="-342900" lvl="0" marL="457200" rtl="0" algn="l">
              <a:spcBef>
                <a:spcPts val="0"/>
              </a:spcBef>
              <a:spcAft>
                <a:spcPts val="0"/>
              </a:spcAft>
              <a:buSzPts val="1800"/>
              <a:buChar char="•"/>
            </a:pPr>
            <a:r>
              <a:rPr lang="en" sz="2200"/>
              <a:t>Grow our individual and collective capacities to lead systemic change</a:t>
            </a:r>
            <a:endParaRPr sz="2200"/>
          </a:p>
          <a:p>
            <a:pPr indent="0" lvl="0" marL="0" rtl="0" algn="l">
              <a:spcBef>
                <a:spcPts val="800"/>
              </a:spcBef>
              <a:spcAft>
                <a:spcPts val="0"/>
              </a:spcAft>
              <a:buNone/>
            </a:pPr>
            <a:r>
              <a:rPr lang="en" sz="2200"/>
              <a:t>This space needs everyone to participate fully, be on camera to the greatest extent possible, and push yourself and one another to grow and lead in a good way.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87"/>
          <p:cNvPicPr preferRelativeResize="0"/>
          <p:nvPr/>
        </p:nvPicPr>
        <p:blipFill>
          <a:blip r:embed="rId3">
            <a:alphaModFix/>
          </a:blip>
          <a:stretch>
            <a:fillRect/>
          </a:stretch>
        </p:blipFill>
        <p:spPr>
          <a:xfrm>
            <a:off x="1253450" y="208550"/>
            <a:ext cx="6422475" cy="4697626"/>
          </a:xfrm>
          <a:prstGeom prst="rect">
            <a:avLst/>
          </a:prstGeom>
          <a:noFill/>
          <a:ln>
            <a:noFill/>
          </a:ln>
        </p:spPr>
      </p:pic>
      <p:sp>
        <p:nvSpPr>
          <p:cNvPr id="574" name="Google Shape;574;p87"/>
          <p:cNvSpPr txBox="1"/>
          <p:nvPr/>
        </p:nvSpPr>
        <p:spPr>
          <a:xfrm>
            <a:off x="473525" y="4506675"/>
            <a:ext cx="1272300" cy="3510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75" name="Google Shape;575;p87"/>
          <p:cNvSpPr txBox="1"/>
          <p:nvPr/>
        </p:nvSpPr>
        <p:spPr>
          <a:xfrm>
            <a:off x="2215725" y="1796550"/>
            <a:ext cx="1685100" cy="351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Rebecca Arredondo </a:t>
            </a:r>
            <a:r>
              <a:rPr b="1" lang="en" sz="800">
                <a:solidFill>
                  <a:srgbClr val="1155CC"/>
                </a:solidFill>
                <a:latin typeface="Calibri"/>
                <a:ea typeface="Calibri"/>
                <a:cs typeface="Calibri"/>
                <a:sym typeface="Calibri"/>
              </a:rPr>
              <a:t>and Expansion TBD</a:t>
            </a:r>
            <a:r>
              <a:rPr b="1" lang="en" sz="800">
                <a:solidFill>
                  <a:srgbClr val="1155CC"/>
                </a:solidFill>
                <a:latin typeface="Calibri"/>
                <a:ea typeface="Calibri"/>
                <a:cs typeface="Calibri"/>
                <a:sym typeface="Calibri"/>
              </a:rPr>
              <a:t> </a:t>
            </a:r>
            <a:endParaRPr b="1" sz="800">
              <a:solidFill>
                <a:srgbClr val="1155CC"/>
              </a:solidFill>
              <a:latin typeface="Calibri"/>
              <a:ea typeface="Calibri"/>
              <a:cs typeface="Calibri"/>
              <a:sym typeface="Calibri"/>
            </a:endParaRPr>
          </a:p>
        </p:txBody>
      </p:sp>
      <p:sp>
        <p:nvSpPr>
          <p:cNvPr id="576" name="Google Shape;576;p87"/>
          <p:cNvSpPr txBox="1"/>
          <p:nvPr/>
        </p:nvSpPr>
        <p:spPr>
          <a:xfrm>
            <a:off x="2215725" y="2782575"/>
            <a:ext cx="1378500" cy="198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RuthEllen Melton</a:t>
            </a:r>
            <a:endParaRPr b="1" sz="800">
              <a:solidFill>
                <a:srgbClr val="1155CC"/>
              </a:solidFill>
              <a:latin typeface="Calibri"/>
              <a:ea typeface="Calibri"/>
              <a:cs typeface="Calibri"/>
              <a:sym typeface="Calibri"/>
            </a:endParaRPr>
          </a:p>
        </p:txBody>
      </p:sp>
      <p:sp>
        <p:nvSpPr>
          <p:cNvPr id="577" name="Google Shape;577;p87"/>
          <p:cNvSpPr txBox="1"/>
          <p:nvPr/>
        </p:nvSpPr>
        <p:spPr>
          <a:xfrm>
            <a:off x="2215725" y="3438325"/>
            <a:ext cx="1205400" cy="198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Bre Landrum</a:t>
            </a:r>
            <a:endParaRPr b="1" sz="800">
              <a:solidFill>
                <a:srgbClr val="1155CC"/>
              </a:solidFill>
              <a:latin typeface="Calibri"/>
              <a:ea typeface="Calibri"/>
              <a:cs typeface="Calibri"/>
              <a:sym typeface="Calibri"/>
            </a:endParaRPr>
          </a:p>
        </p:txBody>
      </p:sp>
      <p:sp>
        <p:nvSpPr>
          <p:cNvPr id="578" name="Google Shape;578;p87"/>
          <p:cNvSpPr txBox="1"/>
          <p:nvPr/>
        </p:nvSpPr>
        <p:spPr>
          <a:xfrm>
            <a:off x="4845500" y="4212050"/>
            <a:ext cx="1320300" cy="351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Janelle Emard </a:t>
            </a:r>
            <a:r>
              <a:rPr b="1" lang="en" sz="800">
                <a:solidFill>
                  <a:srgbClr val="1155CC"/>
                </a:solidFill>
                <a:latin typeface="Calibri"/>
                <a:ea typeface="Calibri"/>
                <a:cs typeface="Calibri"/>
                <a:sym typeface="Calibri"/>
              </a:rPr>
              <a:t>and Marcus Paschal</a:t>
            </a:r>
            <a:endParaRPr b="1" sz="800">
              <a:solidFill>
                <a:srgbClr val="1155CC"/>
              </a:solidFill>
              <a:latin typeface="Calibri"/>
              <a:ea typeface="Calibri"/>
              <a:cs typeface="Calibri"/>
              <a:sym typeface="Calibri"/>
            </a:endParaRPr>
          </a:p>
        </p:txBody>
      </p:sp>
      <p:sp>
        <p:nvSpPr>
          <p:cNvPr id="579" name="Google Shape;579;p87"/>
          <p:cNvSpPr txBox="1"/>
          <p:nvPr/>
        </p:nvSpPr>
        <p:spPr>
          <a:xfrm>
            <a:off x="4329400" y="3483575"/>
            <a:ext cx="1515900" cy="198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Taher Christensen</a:t>
            </a:r>
            <a:endParaRPr b="1" sz="800">
              <a:solidFill>
                <a:srgbClr val="1155CC"/>
              </a:solidFill>
              <a:latin typeface="Calibri"/>
              <a:ea typeface="Calibri"/>
              <a:cs typeface="Calibri"/>
              <a:sym typeface="Calibri"/>
            </a:endParaRPr>
          </a:p>
        </p:txBody>
      </p:sp>
      <p:sp>
        <p:nvSpPr>
          <p:cNvPr id="580" name="Google Shape;580;p87"/>
          <p:cNvSpPr txBox="1"/>
          <p:nvPr/>
        </p:nvSpPr>
        <p:spPr>
          <a:xfrm>
            <a:off x="6369300" y="3636325"/>
            <a:ext cx="1205400" cy="198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Scott Smyth</a:t>
            </a:r>
            <a:endParaRPr b="1" sz="800">
              <a:solidFill>
                <a:srgbClr val="1155CC"/>
              </a:solidFill>
              <a:latin typeface="Calibri"/>
              <a:ea typeface="Calibri"/>
              <a:cs typeface="Calibri"/>
              <a:sym typeface="Calibri"/>
            </a:endParaRPr>
          </a:p>
        </p:txBody>
      </p:sp>
      <p:sp>
        <p:nvSpPr>
          <p:cNvPr id="581" name="Google Shape;581;p87"/>
          <p:cNvSpPr txBox="1"/>
          <p:nvPr/>
        </p:nvSpPr>
        <p:spPr>
          <a:xfrm>
            <a:off x="4146550" y="2755100"/>
            <a:ext cx="1515900" cy="198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Crystal Taylor Hinds</a:t>
            </a:r>
            <a:endParaRPr b="1" sz="800">
              <a:solidFill>
                <a:srgbClr val="1155CC"/>
              </a:solidFill>
              <a:latin typeface="Calibri"/>
              <a:ea typeface="Calibri"/>
              <a:cs typeface="Calibri"/>
              <a:sym typeface="Calibri"/>
            </a:endParaRPr>
          </a:p>
        </p:txBody>
      </p:sp>
      <p:sp>
        <p:nvSpPr>
          <p:cNvPr id="582" name="Google Shape;582;p87"/>
          <p:cNvSpPr txBox="1"/>
          <p:nvPr/>
        </p:nvSpPr>
        <p:spPr>
          <a:xfrm>
            <a:off x="6369300" y="1204225"/>
            <a:ext cx="1205400" cy="3945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Stacey Jacobs</a:t>
            </a:r>
            <a:endParaRPr b="1" sz="800">
              <a:solidFill>
                <a:srgbClr val="1155CC"/>
              </a:solidFill>
              <a:latin typeface="Calibri"/>
              <a:ea typeface="Calibri"/>
              <a:cs typeface="Calibri"/>
              <a:sym typeface="Calibri"/>
            </a:endParaRPr>
          </a:p>
          <a:p>
            <a:pPr indent="0" lvl="0" marL="0" rtl="0" algn="l">
              <a:spcBef>
                <a:spcPts val="0"/>
              </a:spcBef>
              <a:spcAft>
                <a:spcPts val="0"/>
              </a:spcAft>
              <a:buNone/>
            </a:pPr>
            <a:r>
              <a:rPr b="1" lang="en" sz="800">
                <a:solidFill>
                  <a:srgbClr val="1155CC"/>
                </a:solidFill>
                <a:latin typeface="Calibri"/>
                <a:ea typeface="Calibri"/>
                <a:cs typeface="Calibri"/>
                <a:sym typeface="Calibri"/>
              </a:rPr>
              <a:t>and Crystal Kirkie</a:t>
            </a:r>
            <a:endParaRPr b="1" sz="800">
              <a:solidFill>
                <a:srgbClr val="1155CC"/>
              </a:solidFill>
              <a:latin typeface="Calibri"/>
              <a:ea typeface="Calibri"/>
              <a:cs typeface="Calibri"/>
              <a:sym typeface="Calibri"/>
            </a:endParaRPr>
          </a:p>
        </p:txBody>
      </p:sp>
      <p:sp>
        <p:nvSpPr>
          <p:cNvPr id="583" name="Google Shape;583;p87"/>
          <p:cNvSpPr txBox="1"/>
          <p:nvPr/>
        </p:nvSpPr>
        <p:spPr>
          <a:xfrm>
            <a:off x="5054775" y="2026625"/>
            <a:ext cx="1551600" cy="2718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Advocates: Attcity Begay and Lana Leonard</a:t>
            </a:r>
            <a:endParaRPr b="1" sz="800">
              <a:solidFill>
                <a:srgbClr val="1155CC"/>
              </a:solidFill>
              <a:latin typeface="Calibri"/>
              <a:ea typeface="Calibri"/>
              <a:cs typeface="Calibri"/>
              <a:sym typeface="Calibri"/>
            </a:endParaRPr>
          </a:p>
        </p:txBody>
      </p:sp>
      <p:sp>
        <p:nvSpPr>
          <p:cNvPr id="584" name="Google Shape;584;p87"/>
          <p:cNvSpPr txBox="1"/>
          <p:nvPr/>
        </p:nvSpPr>
        <p:spPr>
          <a:xfrm>
            <a:off x="4052200" y="1104950"/>
            <a:ext cx="1205400" cy="198000"/>
          </a:xfrm>
          <a:prstGeom prst="rect">
            <a:avLst/>
          </a:prstGeom>
          <a:solidFill>
            <a:srgbClr val="FAF5E3"/>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800">
                <a:solidFill>
                  <a:srgbClr val="1155CC"/>
                </a:solidFill>
                <a:latin typeface="Calibri"/>
                <a:ea typeface="Calibri"/>
                <a:cs typeface="Calibri"/>
                <a:sym typeface="Calibri"/>
              </a:rPr>
              <a:t>Advocate: Mona Smith</a:t>
            </a:r>
            <a:endParaRPr b="1" sz="800">
              <a:solidFill>
                <a:srgbClr val="1155C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88"/>
          <p:cNvSpPr txBox="1"/>
          <p:nvPr>
            <p:ph type="title"/>
          </p:nvPr>
        </p:nvSpPr>
        <p:spPr>
          <a:xfrm>
            <a:off x="509575" y="630725"/>
            <a:ext cx="3088500" cy="15591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en" sz="3200"/>
              <a:t>TAPP February Monthly Meeting Arc</a:t>
            </a:r>
            <a:endParaRPr sz="3200"/>
          </a:p>
        </p:txBody>
      </p:sp>
      <p:sp>
        <p:nvSpPr>
          <p:cNvPr id="591" name="Google Shape;591;p88"/>
          <p:cNvSpPr txBox="1"/>
          <p:nvPr>
            <p:ph idx="12" type="sldNum"/>
          </p:nvPr>
        </p:nvSpPr>
        <p:spPr>
          <a:xfrm>
            <a:off x="7196963" y="4579784"/>
            <a:ext cx="1626300" cy="2055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pic>
        <p:nvPicPr>
          <p:cNvPr id="592" name="Google Shape;592;p88"/>
          <p:cNvPicPr preferRelativeResize="0"/>
          <p:nvPr/>
        </p:nvPicPr>
        <p:blipFill>
          <a:blip r:embed="rId3">
            <a:alphaModFix/>
          </a:blip>
          <a:stretch>
            <a:fillRect/>
          </a:stretch>
        </p:blipFill>
        <p:spPr>
          <a:xfrm>
            <a:off x="692025" y="2189819"/>
            <a:ext cx="2598673" cy="1894275"/>
          </a:xfrm>
          <a:prstGeom prst="rect">
            <a:avLst/>
          </a:prstGeom>
          <a:noFill/>
          <a:ln>
            <a:noFill/>
          </a:ln>
        </p:spPr>
      </p:pic>
      <p:sp>
        <p:nvSpPr>
          <p:cNvPr id="593" name="Google Shape;593;p88"/>
          <p:cNvSpPr txBox="1"/>
          <p:nvPr/>
        </p:nvSpPr>
        <p:spPr>
          <a:xfrm>
            <a:off x="4280325" y="478350"/>
            <a:ext cx="4286400" cy="418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chemeClr val="accent2"/>
                </a:solidFill>
                <a:latin typeface="Calibri"/>
                <a:ea typeface="Calibri"/>
                <a:cs typeface="Calibri"/>
                <a:sym typeface="Calibri"/>
              </a:rPr>
              <a:t>12:30-12:</a:t>
            </a:r>
            <a:r>
              <a:rPr b="1" lang="en" sz="2000">
                <a:solidFill>
                  <a:schemeClr val="accent2"/>
                </a:solidFill>
                <a:latin typeface="Calibri"/>
                <a:ea typeface="Calibri"/>
                <a:cs typeface="Calibri"/>
                <a:sym typeface="Calibri"/>
              </a:rPr>
              <a:t>50 </a:t>
            </a:r>
            <a:endParaRPr b="1" sz="2000">
              <a:solidFill>
                <a:schemeClr val="accent2"/>
              </a:solidFill>
              <a:latin typeface="Calibri"/>
              <a:ea typeface="Calibri"/>
              <a:cs typeface="Calibri"/>
              <a:sym typeface="Calibri"/>
            </a:endParaRPr>
          </a:p>
          <a:p>
            <a:pPr indent="0" lvl="0" marL="0" rtl="0" algn="l">
              <a:spcBef>
                <a:spcPts val="0"/>
              </a:spcBef>
              <a:spcAft>
                <a:spcPts val="0"/>
              </a:spcAft>
              <a:buNone/>
            </a:pPr>
            <a:r>
              <a:rPr lang="en" sz="2000">
                <a:solidFill>
                  <a:schemeClr val="dk1"/>
                </a:solidFill>
                <a:latin typeface="Calibri"/>
                <a:ea typeface="Calibri"/>
                <a:cs typeface="Calibri"/>
                <a:sym typeface="Calibri"/>
              </a:rPr>
              <a:t>TAPP</a:t>
            </a:r>
            <a:r>
              <a:rPr lang="en" sz="2000">
                <a:solidFill>
                  <a:schemeClr val="dk1"/>
                </a:solidFill>
                <a:latin typeface="Calibri"/>
                <a:ea typeface="Calibri"/>
                <a:cs typeface="Calibri"/>
                <a:sym typeface="Calibri"/>
              </a:rPr>
              <a:t> Family Advocate Check In</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b="1" lang="en" sz="2000">
                <a:solidFill>
                  <a:schemeClr val="dk2"/>
                </a:solidFill>
                <a:latin typeface="Calibri"/>
                <a:ea typeface="Calibri"/>
                <a:cs typeface="Calibri"/>
                <a:sym typeface="Calibri"/>
              </a:rPr>
              <a:t>12:50-12:55 </a:t>
            </a:r>
            <a:endParaRPr b="1" sz="2000">
              <a:solidFill>
                <a:schemeClr val="dk2"/>
              </a:solidFill>
              <a:latin typeface="Calibri"/>
              <a:ea typeface="Calibri"/>
              <a:cs typeface="Calibri"/>
              <a:sym typeface="Calibri"/>
            </a:endParaRPr>
          </a:p>
          <a:p>
            <a:pPr indent="0" lvl="0" marL="0" rtl="0" algn="l">
              <a:spcBef>
                <a:spcPts val="0"/>
              </a:spcBef>
              <a:spcAft>
                <a:spcPts val="0"/>
              </a:spcAft>
              <a:buNone/>
            </a:pPr>
            <a:r>
              <a:rPr lang="en" sz="2000">
                <a:solidFill>
                  <a:schemeClr val="dk1"/>
                </a:solidFill>
                <a:latin typeface="Calibri"/>
                <a:ea typeface="Calibri"/>
                <a:cs typeface="Calibri"/>
                <a:sym typeface="Calibri"/>
              </a:rPr>
              <a:t>Complete Contact Info in Dashboard</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b="1" lang="en" sz="2000">
                <a:solidFill>
                  <a:schemeClr val="accent3"/>
                </a:solidFill>
                <a:latin typeface="Calibri"/>
                <a:ea typeface="Calibri"/>
                <a:cs typeface="Calibri"/>
                <a:sym typeface="Calibri"/>
              </a:rPr>
              <a:t>1:00-1:30</a:t>
            </a:r>
            <a:r>
              <a:rPr lang="en"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 sz="2000">
                <a:solidFill>
                  <a:schemeClr val="dk1"/>
                </a:solidFill>
                <a:latin typeface="Calibri"/>
                <a:ea typeface="Calibri"/>
                <a:cs typeface="Calibri"/>
                <a:sym typeface="Calibri"/>
              </a:rPr>
              <a:t>Special Guest - Eulalia Gallegos Buitron from EDM for HB 3199 + SB315</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b="1" lang="en" sz="2000">
                <a:solidFill>
                  <a:schemeClr val="accent5"/>
                </a:solidFill>
                <a:latin typeface="Calibri"/>
                <a:ea typeface="Calibri"/>
                <a:cs typeface="Calibri"/>
                <a:sym typeface="Calibri"/>
              </a:rPr>
              <a:t>1:30-2:15</a:t>
            </a:r>
            <a:endParaRPr b="1" sz="2000">
              <a:solidFill>
                <a:schemeClr val="accent5"/>
              </a:solidFill>
              <a:latin typeface="Calibri"/>
              <a:ea typeface="Calibri"/>
              <a:cs typeface="Calibri"/>
              <a:sym typeface="Calibri"/>
            </a:endParaRPr>
          </a:p>
          <a:p>
            <a:pPr indent="0" lvl="0" marL="0" rtl="0" algn="l">
              <a:spcBef>
                <a:spcPts val="0"/>
              </a:spcBef>
              <a:spcAft>
                <a:spcPts val="0"/>
              </a:spcAft>
              <a:buNone/>
            </a:pPr>
            <a:r>
              <a:rPr lang="en" sz="2000">
                <a:solidFill>
                  <a:schemeClr val="dk1"/>
                </a:solidFill>
                <a:latin typeface="Calibri"/>
                <a:ea typeface="Calibri"/>
                <a:cs typeface="Calibri"/>
                <a:sym typeface="Calibri"/>
              </a:rPr>
              <a:t>💗🩷💙“Need Dating” on TAPP Topics</a:t>
            </a:r>
            <a:r>
              <a:rPr lang="en"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98" name="Shape 598"/>
        <p:cNvGrpSpPr/>
        <p:nvPr/>
      </p:nvGrpSpPr>
      <p:grpSpPr>
        <a:xfrm>
          <a:off x="0" y="0"/>
          <a:ext cx="0" cy="0"/>
          <a:chOff x="0" y="0"/>
          <a:chExt cx="0" cy="0"/>
        </a:xfrm>
      </p:grpSpPr>
      <p:sp>
        <p:nvSpPr>
          <p:cNvPr id="599" name="Google Shape;599;p89"/>
          <p:cNvSpPr txBox="1"/>
          <p:nvPr>
            <p:ph type="title"/>
          </p:nvPr>
        </p:nvSpPr>
        <p:spPr>
          <a:xfrm>
            <a:off x="487719" y="574550"/>
            <a:ext cx="3099000" cy="10398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SzPts val="990"/>
              <a:buNone/>
            </a:pPr>
            <a:r>
              <a:rPr b="1" lang="en" sz="2480"/>
              <a:t>TAPP Family Advocate Check-In</a:t>
            </a:r>
            <a:endParaRPr b="1" sz="2480"/>
          </a:p>
        </p:txBody>
      </p:sp>
      <p:sp>
        <p:nvSpPr>
          <p:cNvPr id="600" name="Google Shape;600;p89"/>
          <p:cNvSpPr txBox="1"/>
          <p:nvPr>
            <p:ph idx="1" type="body"/>
          </p:nvPr>
        </p:nvSpPr>
        <p:spPr>
          <a:xfrm>
            <a:off x="245725" y="2024113"/>
            <a:ext cx="3293400" cy="979500"/>
          </a:xfrm>
          <a:prstGeom prst="rect">
            <a:avLst/>
          </a:prstGeom>
        </p:spPr>
        <p:txBody>
          <a:bodyPr anchorCtr="0" anchor="t" bIns="34275" lIns="68575" spcFirstLastPara="1" rIns="68575" wrap="square" tIns="34275">
            <a:noAutofit/>
          </a:bodyPr>
          <a:lstStyle/>
          <a:p>
            <a:pPr indent="-330200" lvl="0" marL="457200" rtl="0" algn="l">
              <a:spcBef>
                <a:spcPts val="800"/>
              </a:spcBef>
              <a:spcAft>
                <a:spcPts val="0"/>
              </a:spcAft>
              <a:buSzPts val="1600"/>
              <a:buChar char="-"/>
            </a:pPr>
            <a:r>
              <a:rPr b="1" lang="en" sz="1600">
                <a:solidFill>
                  <a:schemeClr val="accent3"/>
                </a:solidFill>
              </a:rPr>
              <a:t>Roll Call</a:t>
            </a:r>
            <a:r>
              <a:rPr lang="en" sz="1600"/>
              <a:t>.</a:t>
            </a:r>
            <a:endParaRPr sz="1600"/>
          </a:p>
          <a:p>
            <a:pPr indent="-330200" lvl="0" marL="457200" rtl="0" algn="l">
              <a:spcBef>
                <a:spcPts val="0"/>
              </a:spcBef>
              <a:spcAft>
                <a:spcPts val="0"/>
              </a:spcAft>
              <a:buSzPts val="1600"/>
              <a:buChar char="-"/>
            </a:pPr>
            <a:r>
              <a:rPr lang="en" sz="1600"/>
              <a:t>Select a squirrel that best captures how you feel today and tell us why.</a:t>
            </a:r>
            <a:endParaRPr sz="1200"/>
          </a:p>
        </p:txBody>
      </p:sp>
      <p:pic>
        <p:nvPicPr>
          <p:cNvPr id="601" name="Google Shape;601;p89"/>
          <p:cNvPicPr preferRelativeResize="0"/>
          <p:nvPr/>
        </p:nvPicPr>
        <p:blipFill>
          <a:blip r:embed="rId3">
            <a:alphaModFix/>
          </a:blip>
          <a:stretch>
            <a:fillRect/>
          </a:stretch>
        </p:blipFill>
        <p:spPr>
          <a:xfrm>
            <a:off x="4402150" y="418625"/>
            <a:ext cx="4051125" cy="4027425"/>
          </a:xfrm>
          <a:prstGeom prst="rect">
            <a:avLst/>
          </a:prstGeom>
          <a:noFill/>
          <a:ln>
            <a:noFill/>
          </a:ln>
        </p:spPr>
      </p:pic>
      <p:sp>
        <p:nvSpPr>
          <p:cNvPr id="602" name="Google Shape;602;p89"/>
          <p:cNvSpPr txBox="1"/>
          <p:nvPr/>
        </p:nvSpPr>
        <p:spPr>
          <a:xfrm>
            <a:off x="4539475" y="4446050"/>
            <a:ext cx="391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Calibri"/>
                <a:ea typeface="Calibri"/>
                <a:cs typeface="Calibri"/>
                <a:sym typeface="Calibri"/>
              </a:rPr>
              <a:t>💙 Shout out to Alanna Russell the Substance Use Prevention and Intervention Coordinator for this check-in idea.</a:t>
            </a:r>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90"/>
          <p:cNvSpPr txBox="1"/>
          <p:nvPr>
            <p:ph type="title"/>
          </p:nvPr>
        </p:nvSpPr>
        <p:spPr>
          <a:xfrm>
            <a:off x="527857" y="342900"/>
            <a:ext cx="8088300" cy="7701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b="1" lang="en" sz="2000"/>
              <a:t>Professional Development Opportunity</a:t>
            </a:r>
            <a:endParaRPr b="1" sz="2000"/>
          </a:p>
          <a:p>
            <a:pPr indent="0" lvl="0" marL="0" rtl="0" algn="l">
              <a:spcBef>
                <a:spcPts val="0"/>
              </a:spcBef>
              <a:spcAft>
                <a:spcPts val="0"/>
              </a:spcAft>
              <a:buNone/>
            </a:pPr>
            <a:r>
              <a:rPr lang="en"/>
              <a:t>Attendance Skill Building </a:t>
            </a:r>
            <a:endParaRPr/>
          </a:p>
        </p:txBody>
      </p:sp>
      <p:sp>
        <p:nvSpPr>
          <p:cNvPr id="608" name="Google Shape;608;p90"/>
          <p:cNvSpPr txBox="1"/>
          <p:nvPr>
            <p:ph idx="1" type="body"/>
          </p:nvPr>
        </p:nvSpPr>
        <p:spPr>
          <a:xfrm>
            <a:off x="537875" y="1369225"/>
            <a:ext cx="3976800" cy="3272400"/>
          </a:xfrm>
          <a:prstGeom prst="rect">
            <a:avLst/>
          </a:prstGeom>
        </p:spPr>
        <p:txBody>
          <a:bodyPr anchorCtr="0" anchor="t" bIns="34275" lIns="68575" spcFirstLastPara="1" rIns="68575" wrap="square" tIns="34275">
            <a:normAutofit/>
          </a:bodyPr>
          <a:lstStyle/>
          <a:p>
            <a:pPr indent="0" lvl="0" marL="0" rtl="0" algn="l">
              <a:lnSpc>
                <a:spcPct val="115000"/>
              </a:lnSpc>
              <a:spcBef>
                <a:spcPts val="1200"/>
              </a:spcBef>
              <a:spcAft>
                <a:spcPts val="0"/>
              </a:spcAft>
              <a:buClr>
                <a:schemeClr val="dk1"/>
              </a:buClr>
              <a:buSzPts val="1100"/>
              <a:buFont typeface="Arial"/>
              <a:buNone/>
            </a:pPr>
            <a:r>
              <a:rPr b="1" lang="en" sz="1600"/>
              <a:t>Grab your Attendance people and get to the monthly Every Day Matters Learning Series!</a:t>
            </a:r>
            <a:endParaRPr b="1" sz="1600"/>
          </a:p>
          <a:p>
            <a:pPr indent="0" lvl="0" marL="0" rtl="0" algn="l">
              <a:lnSpc>
                <a:spcPct val="115000"/>
              </a:lnSpc>
              <a:spcBef>
                <a:spcPts val="1200"/>
              </a:spcBef>
              <a:spcAft>
                <a:spcPts val="0"/>
              </a:spcAft>
              <a:buClr>
                <a:schemeClr val="dk1"/>
              </a:buClr>
              <a:buSzPts val="1100"/>
              <a:buFont typeface="Arial"/>
              <a:buNone/>
            </a:pPr>
            <a:r>
              <a:t/>
            </a:r>
            <a:endParaRPr b="1" sz="1600"/>
          </a:p>
          <a:p>
            <a:pPr indent="0" lvl="0" marL="0" rtl="0" algn="l">
              <a:lnSpc>
                <a:spcPct val="115000"/>
              </a:lnSpc>
              <a:spcBef>
                <a:spcPts val="1200"/>
              </a:spcBef>
              <a:spcAft>
                <a:spcPts val="1200"/>
              </a:spcAft>
              <a:buClr>
                <a:schemeClr val="dk1"/>
              </a:buClr>
              <a:buSzPts val="1100"/>
              <a:buFont typeface="Arial"/>
              <a:buNone/>
            </a:pPr>
            <a:r>
              <a:rPr b="1" lang="en" sz="1600"/>
              <a:t>Website - </a:t>
            </a:r>
            <a:r>
              <a:rPr lang="en" sz="1600"/>
              <a:t>https://www.oregon.gov/ode/students-and-family/attendance/Documents/Attendance%20Learning%20Series.pdf</a:t>
            </a:r>
            <a:endParaRPr sz="1600"/>
          </a:p>
        </p:txBody>
      </p:sp>
      <p:pic>
        <p:nvPicPr>
          <p:cNvPr id="609" name="Google Shape;609;p90"/>
          <p:cNvPicPr preferRelativeResize="0"/>
          <p:nvPr/>
        </p:nvPicPr>
        <p:blipFill>
          <a:blip r:embed="rId3">
            <a:alphaModFix/>
          </a:blip>
          <a:stretch>
            <a:fillRect/>
          </a:stretch>
        </p:blipFill>
        <p:spPr>
          <a:xfrm>
            <a:off x="5312125" y="567400"/>
            <a:ext cx="3220650" cy="4175850"/>
          </a:xfrm>
          <a:prstGeom prst="rect">
            <a:avLst/>
          </a:prstGeom>
          <a:noFill/>
          <a:ln>
            <a:noFill/>
          </a:ln>
          <a:effectLst>
            <a:outerShdw blurRad="57150" rotWithShape="0" algn="bl" dir="8880000" dist="1333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91"/>
          <p:cNvSpPr txBox="1"/>
          <p:nvPr>
            <p:ph type="title"/>
          </p:nvPr>
        </p:nvSpPr>
        <p:spPr>
          <a:xfrm>
            <a:off x="537882" y="342900"/>
            <a:ext cx="8088300" cy="770100"/>
          </a:xfrm>
          <a:prstGeom prst="rect">
            <a:avLst/>
          </a:prstGeom>
        </p:spPr>
        <p:txBody>
          <a:bodyPr anchorCtr="0" anchor="b" bIns="34275" lIns="68575" spcFirstLastPara="1" rIns="68575" wrap="square" tIns="34275">
            <a:normAutofit fontScale="90000"/>
          </a:bodyPr>
          <a:lstStyle/>
          <a:p>
            <a:pPr indent="0" lvl="0" marL="0" rtl="0" algn="l">
              <a:spcBef>
                <a:spcPts val="0"/>
              </a:spcBef>
              <a:spcAft>
                <a:spcPts val="0"/>
              </a:spcAft>
              <a:buNone/>
            </a:pPr>
            <a:r>
              <a:rPr b="1" lang="en" sz="2000"/>
              <a:t>Professional Development Opportunity</a:t>
            </a:r>
            <a:endParaRPr b="1" sz="2000"/>
          </a:p>
          <a:p>
            <a:pPr indent="0" lvl="0" marL="0" rtl="0" algn="l">
              <a:spcBef>
                <a:spcPts val="0"/>
              </a:spcBef>
              <a:spcAft>
                <a:spcPts val="0"/>
              </a:spcAft>
              <a:buNone/>
            </a:pPr>
            <a:r>
              <a:rPr lang="en"/>
              <a:t>Being in Good Relations  </a:t>
            </a:r>
            <a:endParaRPr/>
          </a:p>
        </p:txBody>
      </p:sp>
      <p:sp>
        <p:nvSpPr>
          <p:cNvPr id="615" name="Google Shape;615;p91"/>
          <p:cNvSpPr txBox="1"/>
          <p:nvPr>
            <p:ph idx="1" type="body"/>
          </p:nvPr>
        </p:nvSpPr>
        <p:spPr>
          <a:xfrm>
            <a:off x="664475" y="2464300"/>
            <a:ext cx="3347700" cy="3272400"/>
          </a:xfrm>
          <a:prstGeom prst="rect">
            <a:avLst/>
          </a:prstGeom>
        </p:spPr>
        <p:txBody>
          <a:bodyPr anchorCtr="0" anchor="t" bIns="34275" lIns="68575" spcFirstLastPara="1" rIns="68575" wrap="square" tIns="34275">
            <a:normAutofit/>
          </a:bodyPr>
          <a:lstStyle/>
          <a:p>
            <a:pPr indent="0" lvl="0" marL="0" rtl="0" algn="l">
              <a:lnSpc>
                <a:spcPct val="115000"/>
              </a:lnSpc>
              <a:spcBef>
                <a:spcPts val="1200"/>
              </a:spcBef>
              <a:spcAft>
                <a:spcPts val="0"/>
              </a:spcAft>
              <a:buClr>
                <a:schemeClr val="dk1"/>
              </a:buClr>
              <a:buSzPts val="1100"/>
              <a:buFont typeface="Arial"/>
              <a:buNone/>
            </a:pPr>
            <a:r>
              <a:rPr b="1" lang="en" sz="1600"/>
              <a:t>Grab your coffee and login to the Healthy Native Youth Community of Practice</a:t>
            </a:r>
            <a:endParaRPr b="1" sz="1600"/>
          </a:p>
          <a:p>
            <a:pPr indent="0" lvl="0" marL="0" rtl="0" algn="l">
              <a:lnSpc>
                <a:spcPct val="115000"/>
              </a:lnSpc>
              <a:spcBef>
                <a:spcPts val="1200"/>
              </a:spcBef>
              <a:spcAft>
                <a:spcPts val="1200"/>
              </a:spcAft>
              <a:buClr>
                <a:schemeClr val="dk1"/>
              </a:buClr>
              <a:buSzPts val="1100"/>
              <a:buFont typeface="Arial"/>
              <a:buNone/>
            </a:pPr>
            <a:r>
              <a:rPr b="1" lang="en" sz="1600"/>
              <a:t>Website - </a:t>
            </a:r>
            <a:r>
              <a:rPr lang="en" sz="1600"/>
              <a:t>https://www.healthynativeyouth.org/community-of-practice/</a:t>
            </a:r>
            <a:endParaRPr sz="1600"/>
          </a:p>
        </p:txBody>
      </p:sp>
      <p:pic>
        <p:nvPicPr>
          <p:cNvPr id="616" name="Google Shape;616;p91"/>
          <p:cNvPicPr preferRelativeResize="0"/>
          <p:nvPr/>
        </p:nvPicPr>
        <p:blipFill>
          <a:blip r:embed="rId3">
            <a:alphaModFix/>
          </a:blip>
          <a:stretch>
            <a:fillRect/>
          </a:stretch>
        </p:blipFill>
        <p:spPr>
          <a:xfrm>
            <a:off x="568550" y="1253900"/>
            <a:ext cx="3443474" cy="117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92"/>
          <p:cNvSpPr txBox="1"/>
          <p:nvPr>
            <p:ph type="ctrTitle"/>
          </p:nvPr>
        </p:nvSpPr>
        <p:spPr>
          <a:xfrm>
            <a:off x="1143000" y="852569"/>
            <a:ext cx="6858000" cy="17907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6000"/>
              <a:t>HB3199 &amp; SB315</a:t>
            </a:r>
            <a:endParaRPr sz="6000"/>
          </a:p>
        </p:txBody>
      </p:sp>
      <p:sp>
        <p:nvSpPr>
          <p:cNvPr id="622" name="Google Shape;622;p92"/>
          <p:cNvSpPr txBox="1"/>
          <p:nvPr>
            <p:ph idx="1" type="subTitle"/>
          </p:nvPr>
        </p:nvSpPr>
        <p:spPr>
          <a:xfrm>
            <a:off x="896125" y="3002400"/>
            <a:ext cx="7263300" cy="660300"/>
          </a:xfrm>
          <a:prstGeom prst="rect">
            <a:avLst/>
          </a:prstGeom>
        </p:spPr>
        <p:txBody>
          <a:bodyPr anchorCtr="0" anchor="t" bIns="34275" lIns="68575" spcFirstLastPara="1" rIns="68575" wrap="square" tIns="34275">
            <a:noAutofit/>
          </a:bodyPr>
          <a:lstStyle/>
          <a:p>
            <a:pPr indent="0" lvl="0" marL="0" rtl="0" algn="ctr">
              <a:lnSpc>
                <a:spcPct val="80000"/>
              </a:lnSpc>
              <a:spcBef>
                <a:spcPts val="800"/>
              </a:spcBef>
              <a:spcAft>
                <a:spcPts val="0"/>
              </a:spcAft>
              <a:buNone/>
            </a:pPr>
            <a:r>
              <a:rPr lang="en" sz="2300"/>
              <a:t>Overview and Opportunity for Insight from the Advocates</a:t>
            </a:r>
            <a:endParaRPr sz="2300"/>
          </a:p>
          <a:p>
            <a:pPr indent="0" lvl="0" marL="0" rtl="0" algn="ctr">
              <a:lnSpc>
                <a:spcPct val="80000"/>
              </a:lnSpc>
              <a:spcBef>
                <a:spcPts val="800"/>
              </a:spcBef>
              <a:spcAft>
                <a:spcPts val="0"/>
              </a:spcAft>
              <a:buNone/>
            </a:pPr>
            <a:r>
              <a:rPr lang="en" sz="2300"/>
              <a:t>Hosted by Eulalia Gallegos Buitron</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93"/>
          <p:cNvSpPr txBox="1"/>
          <p:nvPr>
            <p:ph idx="1" type="subTitle"/>
          </p:nvPr>
        </p:nvSpPr>
        <p:spPr>
          <a:xfrm>
            <a:off x="1175575" y="3100088"/>
            <a:ext cx="6858000" cy="660300"/>
          </a:xfrm>
          <a:prstGeom prst="rect">
            <a:avLst/>
          </a:prstGeom>
        </p:spPr>
        <p:txBody>
          <a:bodyPr anchorCtr="0" anchor="t" bIns="34275" lIns="68575" spcFirstLastPara="1" rIns="68575" wrap="square" tIns="34275">
            <a:normAutofit/>
          </a:bodyPr>
          <a:lstStyle/>
          <a:p>
            <a:pPr indent="0" lvl="0" marL="0" rtl="0" algn="ctr">
              <a:spcBef>
                <a:spcPts val="800"/>
              </a:spcBef>
              <a:spcAft>
                <a:spcPts val="0"/>
              </a:spcAft>
              <a:buNone/>
            </a:pPr>
            <a:r>
              <a:rPr b="1" lang="en" sz="1900"/>
              <a:t>Purpose: </a:t>
            </a:r>
            <a:r>
              <a:rPr lang="en" sz="1900"/>
              <a:t>To succinctly share our best tips, insight, and knowledge with peers on common TAPP dilemmas</a:t>
            </a:r>
            <a:endParaRPr sz="2600"/>
          </a:p>
        </p:txBody>
      </p:sp>
      <p:sp>
        <p:nvSpPr>
          <p:cNvPr id="628" name="Google Shape;628;p93"/>
          <p:cNvSpPr txBox="1"/>
          <p:nvPr>
            <p:ph type="ctrTitle"/>
          </p:nvPr>
        </p:nvSpPr>
        <p:spPr>
          <a:xfrm>
            <a:off x="729475" y="700850"/>
            <a:ext cx="7825800" cy="1790700"/>
          </a:xfrm>
          <a:prstGeom prst="rect">
            <a:avLst/>
          </a:prstGeom>
        </p:spPr>
        <p:txBody>
          <a:bodyPr anchorCtr="0" anchor="b" bIns="34275" lIns="68575" spcFirstLastPara="1" rIns="68575" wrap="square" tIns="34275">
            <a:noAutofit/>
          </a:bodyPr>
          <a:lstStyle/>
          <a:p>
            <a:pPr indent="0" lvl="0" marL="0" rtl="0" algn="ctr">
              <a:spcBef>
                <a:spcPts val="0"/>
              </a:spcBef>
              <a:spcAft>
                <a:spcPts val="0"/>
              </a:spcAft>
              <a:buNone/>
            </a:pPr>
            <a:r>
              <a:rPr lang="en" sz="5200"/>
              <a:t>TAPP “Need” Dating</a:t>
            </a:r>
            <a:endParaRPr sz="5200"/>
          </a:p>
        </p:txBody>
      </p:sp>
    </p:spTree>
  </p:cSld>
  <p:clrMapOvr>
    <a:masterClrMapping/>
  </p:clrMapOvr>
</p:sld>
</file>

<file path=ppt/theme/theme1.xml><?xml version="1.0" encoding="utf-8"?>
<a:theme xmlns:a="http://schemas.openxmlformats.org/drawingml/2006/main" xmlns:r="http://schemas.openxmlformats.org/officeDocument/2006/relationships"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2026-04-03T07:00:00+00:00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44C05F82-1175-4AA6-8E54-B8CE7ADCB324}"/>
</file>

<file path=customXml/itemProps2.xml><?xml version="1.0" encoding="utf-8"?>
<ds:datastoreItem xmlns:ds="http://schemas.openxmlformats.org/officeDocument/2006/customXml" ds:itemID="{1C704A63-014F-45CF-B4B8-77323E154E00}"/>
</file>

<file path=customXml/itemProps3.xml><?xml version="1.0" encoding="utf-8"?>
<ds:datastoreItem xmlns:ds="http://schemas.openxmlformats.org/officeDocument/2006/customXml" ds:itemID="{EA022CD3-B62C-4A20-B84E-FC9263029BDC}"/>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