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9" r:id="rId3"/>
    <p:sldId id="280" r:id="rId4"/>
    <p:sldId id="291" r:id="rId5"/>
    <p:sldId id="292" r:id="rId6"/>
    <p:sldId id="293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105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587A36"/>
    <a:srgbClr val="63A49F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94"/>
  </p:normalViewPr>
  <p:slideViewPr>
    <p:cSldViewPr snapToGrid="0" snapToObjects="1" showGuides="1">
      <p:cViewPr varScale="1">
        <p:scale>
          <a:sx n="50" d="100"/>
          <a:sy n="50" d="100"/>
        </p:scale>
        <p:origin x="42" y="1206"/>
      </p:cViewPr>
      <p:guideLst>
        <p:guide pos="624"/>
        <p:guide pos="7056"/>
        <p:guide orient="horz" pos="312"/>
        <p:guide orient="horz" pos="105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1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6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1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3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1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1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ps.gov/museum/exhibits/nepe/exb/dailylife/GenderRoles/NEPE81_82_83_84_2156A_21568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163418"/>
            <a:ext cx="9814034" cy="265032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 8 Lesson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5400" dirty="0"/>
              <a:t>Games of Mental Skill </a:t>
            </a:r>
            <a:br>
              <a:rPr lang="en-US" sz="5400" dirty="0"/>
            </a:br>
            <a:r>
              <a:rPr lang="en-US" sz="5400" dirty="0"/>
              <a:t>and Endurance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Stick Game Pieces</a:t>
            </a:r>
            <a:endParaRPr lang="en-US" sz="4400" dirty="0"/>
          </a:p>
        </p:txBody>
      </p:sp>
      <p:pic>
        <p:nvPicPr>
          <p:cNvPr id="6" name="Content Placeholder 6" title="Bones used as game pieces">
            <a:extLst>
              <a:ext uri="{FF2B5EF4-FFF2-40B4-BE49-F238E27FC236}">
                <a16:creationId xmlns:a16="http://schemas.microsoft.com/office/drawing/2014/main" id="{64E52DF3-C604-E64D-BE6C-E6C4699B9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676400"/>
            <a:ext cx="6347696" cy="40202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25F28F-F6A4-6A45-B49C-13C594AA2854}"/>
              </a:ext>
            </a:extLst>
          </p:cNvPr>
          <p:cNvSpPr/>
          <p:nvPr/>
        </p:nvSpPr>
        <p:spPr>
          <a:xfrm>
            <a:off x="906518" y="57910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From: National Park Service- Nez Perce National Historic Park</a:t>
            </a:r>
          </a:p>
          <a:p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n-US" sz="9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www.nps.gov</a:t>
            </a:r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/museum/exhibits/</a:t>
            </a:r>
            <a:r>
              <a:rPr lang="en-US" sz="9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nepe</a:t>
            </a:r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9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exb</a:t>
            </a:r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9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dailylife</a:t>
            </a:r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9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GenderRoles</a:t>
            </a:r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/NEPE81_82_83_84_2156A_21568.html</a:t>
            </a:r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407D4-85DB-CC43-8654-31FDDDDD1FBE}"/>
              </a:ext>
            </a:extLst>
          </p:cNvPr>
          <p:cNvSpPr/>
          <p:nvPr/>
        </p:nvSpPr>
        <p:spPr>
          <a:xfrm>
            <a:off x="1088748" y="1760483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Bones</a:t>
            </a:r>
          </a:p>
        </p:txBody>
      </p:sp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Map of Oregon</a:t>
            </a:r>
            <a:endParaRPr lang="en-US" sz="4400" dirty="0"/>
          </a:p>
        </p:txBody>
      </p:sp>
      <p:pic>
        <p:nvPicPr>
          <p:cNvPr id="5" name="Content Placeholder 6" title="Map of Oregon">
            <a:extLst>
              <a:ext uri="{FF2B5EF4-FFF2-40B4-BE49-F238E27FC236}">
                <a16:creationId xmlns:a16="http://schemas.microsoft.com/office/drawing/2014/main" id="{7F59331A-080F-DF4B-A35E-F84A8CA1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60" y="1679562"/>
            <a:ext cx="6653699" cy="41641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E4D52C-CE1C-2E4E-8E51-84CC6BBEF38B}"/>
              </a:ext>
            </a:extLst>
          </p:cNvPr>
          <p:cNvSpPr/>
          <p:nvPr/>
        </p:nvSpPr>
        <p:spPr>
          <a:xfrm>
            <a:off x="906517" y="6012331"/>
            <a:ext cx="6671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Source: Center for Geography Education in Oregon, Portland State University. The Student Atlas of Oregon. Used with permission.</a:t>
            </a:r>
          </a:p>
          <a:p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0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Reference Map of Tribal </a:t>
            </a:r>
            <a:br>
              <a:rPr lang="en-US" dirty="0"/>
            </a:br>
            <a:r>
              <a:rPr lang="en-US" dirty="0"/>
              <a:t>Nation Locations</a:t>
            </a:r>
            <a:endParaRPr lang="en-US" sz="4400" dirty="0"/>
          </a:p>
        </p:txBody>
      </p:sp>
      <p:pic>
        <p:nvPicPr>
          <p:cNvPr id="6" name="Content Placeholder 11" title="Map of Oregon with tribal headquarter locations on it">
            <a:extLst>
              <a:ext uri="{FF2B5EF4-FFF2-40B4-BE49-F238E27FC236}">
                <a16:creationId xmlns:a16="http://schemas.microsoft.com/office/drawing/2014/main" id="{9D331588-3EA2-3D40-B499-C19DFC38A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891" y="2056273"/>
            <a:ext cx="5497661" cy="4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2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Examples from Umpqua Indians</a:t>
            </a:r>
            <a:endParaRPr lang="en-US" sz="4400" dirty="0"/>
          </a:p>
        </p:txBody>
      </p:sp>
      <p:pic>
        <p:nvPicPr>
          <p:cNvPr id="4" name="Content Placeholder 3" title="Museum entry for bones used in Umpqua Indian hand game">
            <a:extLst>
              <a:ext uri="{FF2B5EF4-FFF2-40B4-BE49-F238E27FC236}">
                <a16:creationId xmlns:a16="http://schemas.microsoft.com/office/drawing/2014/main" id="{64D69F6E-D06B-9640-A844-8BF6B25A4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98" t="23401" r="41643" b="42595"/>
          <a:stretch/>
        </p:blipFill>
        <p:spPr>
          <a:xfrm>
            <a:off x="268605" y="1370039"/>
            <a:ext cx="11284085" cy="4344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4713CA-4256-7149-B79B-C00C04CD2296}"/>
              </a:ext>
            </a:extLst>
          </p:cNvPr>
          <p:cNvSpPr/>
          <p:nvPr/>
        </p:nvSpPr>
        <p:spPr>
          <a:xfrm>
            <a:off x="906517" y="6012331"/>
            <a:ext cx="6671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Images from: Games of the North American Indians. p.260</a:t>
            </a:r>
          </a:p>
          <a:p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7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Examples from Umpqua Indians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713CA-4256-7149-B79B-C00C04CD2296}"/>
              </a:ext>
            </a:extLst>
          </p:cNvPr>
          <p:cNvSpPr/>
          <p:nvPr/>
        </p:nvSpPr>
        <p:spPr>
          <a:xfrm>
            <a:off x="5211214" y="6021858"/>
            <a:ext cx="309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Images from: Games of the North American Indians. p.270</a:t>
            </a:r>
          </a:p>
          <a:p>
            <a:pPr algn="r"/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6" name="Content Placeholder 3" title="Museum explanation of tribal game implements">
            <a:extLst>
              <a:ext uri="{FF2B5EF4-FFF2-40B4-BE49-F238E27FC236}">
                <a16:creationId xmlns:a16="http://schemas.microsoft.com/office/drawing/2014/main" id="{6D208E48-E5AF-6A4E-A72B-BB0388A4B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64" t="13138" r="42824" b="11646"/>
          <a:stretch/>
        </p:blipFill>
        <p:spPr>
          <a:xfrm>
            <a:off x="3858149" y="1539435"/>
            <a:ext cx="4475702" cy="43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Examples from Umpqua Indians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713CA-4256-7149-B79B-C00C04CD2296}"/>
              </a:ext>
            </a:extLst>
          </p:cNvPr>
          <p:cNvSpPr/>
          <p:nvPr/>
        </p:nvSpPr>
        <p:spPr>
          <a:xfrm>
            <a:off x="5360251" y="6067511"/>
            <a:ext cx="32474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Images from: Games of the North American Indians. p.268</a:t>
            </a:r>
          </a:p>
          <a:p>
            <a:pPr algn="r"/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7" name="Content Placeholder 3" title="Explanation of two Clatsop games">
            <a:extLst>
              <a:ext uri="{FF2B5EF4-FFF2-40B4-BE49-F238E27FC236}">
                <a16:creationId xmlns:a16="http://schemas.microsoft.com/office/drawing/2014/main" id="{D556C65C-42E1-0344-8853-0D938015E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87" t="22854" r="42597" b="14620"/>
          <a:stretch/>
        </p:blipFill>
        <p:spPr>
          <a:xfrm>
            <a:off x="3435977" y="1577544"/>
            <a:ext cx="532004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Examples from Klamath Tribe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713CA-4256-7149-B79B-C00C04CD2296}"/>
              </a:ext>
            </a:extLst>
          </p:cNvPr>
          <p:cNvSpPr/>
          <p:nvPr/>
        </p:nvSpPr>
        <p:spPr>
          <a:xfrm>
            <a:off x="5929201" y="5942864"/>
            <a:ext cx="536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Images from: Games of the North American Indians. Top right: p 232, bottom right and left, p.278</a:t>
            </a:r>
          </a:p>
          <a:p>
            <a:pPr algn="r"/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6" name="Content Placeholder 6" title="Solid bones used in games">
            <a:extLst>
              <a:ext uri="{FF2B5EF4-FFF2-40B4-BE49-F238E27FC236}">
                <a16:creationId xmlns:a16="http://schemas.microsoft.com/office/drawing/2014/main" id="{23C06713-3186-1A49-817C-9B96EDD513F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l="42985" t="14211" r="42717" b="18940"/>
          <a:stretch/>
        </p:blipFill>
        <p:spPr>
          <a:xfrm>
            <a:off x="990600" y="1696326"/>
            <a:ext cx="4393308" cy="3851351"/>
          </a:xfrm>
          <a:prstGeom prst="rect">
            <a:avLst/>
          </a:prstGeom>
        </p:spPr>
      </p:pic>
      <p:pic>
        <p:nvPicPr>
          <p:cNvPr id="8" name="Picture 7" title="Sticks used in tribal games">
            <a:extLst>
              <a:ext uri="{FF2B5EF4-FFF2-40B4-BE49-F238E27FC236}">
                <a16:creationId xmlns:a16="http://schemas.microsoft.com/office/drawing/2014/main" id="{377D3DC6-08A2-5A4C-895F-62E7716026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79" t="44587" r="42339" b="35596"/>
          <a:stretch/>
        </p:blipFill>
        <p:spPr>
          <a:xfrm>
            <a:off x="5606444" y="1612241"/>
            <a:ext cx="5850937" cy="1404226"/>
          </a:xfrm>
          <a:prstGeom prst="rect">
            <a:avLst/>
          </a:prstGeom>
        </p:spPr>
      </p:pic>
      <p:pic>
        <p:nvPicPr>
          <p:cNvPr id="9" name="Content Placeholder 9" title="Bones and sticks used in tribal games">
            <a:extLst>
              <a:ext uri="{FF2B5EF4-FFF2-40B4-BE49-F238E27FC236}">
                <a16:creationId xmlns:a16="http://schemas.microsoft.com/office/drawing/2014/main" id="{37B318EE-6A0A-6242-83F4-D331D0B9E7D5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5"/>
          <a:srcRect l="42928" t="31499" r="42782" b="44154"/>
          <a:stretch/>
        </p:blipFill>
        <p:spPr>
          <a:xfrm>
            <a:off x="6056025" y="3750021"/>
            <a:ext cx="5369420" cy="1715356"/>
          </a:xfrm>
          <a:prstGeom prst="rect">
            <a:avLst/>
          </a:prstGeom>
        </p:spPr>
      </p:pic>
      <p:cxnSp>
        <p:nvCxnSpPr>
          <p:cNvPr id="4" name="Straight Connector 3" title="&quot;&quot;">
            <a:extLst>
              <a:ext uri="{FF2B5EF4-FFF2-40B4-BE49-F238E27FC236}">
                <a16:creationId xmlns:a16="http://schemas.microsoft.com/office/drawing/2014/main" id="{B20002E3-B30D-6642-AD44-7D5C859FB111}"/>
              </a:ext>
            </a:extLst>
          </p:cNvPr>
          <p:cNvCxnSpPr/>
          <p:nvPr/>
        </p:nvCxnSpPr>
        <p:spPr>
          <a:xfrm>
            <a:off x="5728138" y="1676400"/>
            <a:ext cx="0" cy="4419600"/>
          </a:xfrm>
          <a:prstGeom prst="line">
            <a:avLst/>
          </a:prstGeom>
          <a:ln>
            <a:solidFill>
              <a:srgbClr val="1B7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title="&quot;&quot;">
            <a:extLst>
              <a:ext uri="{FF2B5EF4-FFF2-40B4-BE49-F238E27FC236}">
                <a16:creationId xmlns:a16="http://schemas.microsoft.com/office/drawing/2014/main" id="{133FF62F-EA38-B242-ACDD-FE2FC6525B8C}"/>
              </a:ext>
            </a:extLst>
          </p:cNvPr>
          <p:cNvCxnSpPr>
            <a:cxnSpLocks/>
          </p:cNvCxnSpPr>
          <p:nvPr/>
        </p:nvCxnSpPr>
        <p:spPr>
          <a:xfrm flipH="1">
            <a:off x="6056025" y="3439510"/>
            <a:ext cx="5145375" cy="0"/>
          </a:xfrm>
          <a:prstGeom prst="line">
            <a:avLst/>
          </a:prstGeom>
          <a:ln>
            <a:solidFill>
              <a:srgbClr val="1B7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2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299"/>
            <a:ext cx="10197355" cy="85002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Umatilla Reservation, 1900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713CA-4256-7149-B79B-C00C04CD2296}"/>
              </a:ext>
            </a:extLst>
          </p:cNvPr>
          <p:cNvSpPr/>
          <p:nvPr/>
        </p:nvSpPr>
        <p:spPr>
          <a:xfrm>
            <a:off x="2930627" y="6015182"/>
            <a:ext cx="536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Images from: Games of the North American Indians. p.292</a:t>
            </a:r>
          </a:p>
          <a:p>
            <a:pPr algn="r"/>
            <a:endParaRPr lang="en-US" sz="9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11" name="Content Placeholder 6" title="More bones and sticks used in tribal games">
            <a:extLst>
              <a:ext uri="{FF2B5EF4-FFF2-40B4-BE49-F238E27FC236}">
                <a16:creationId xmlns:a16="http://schemas.microsoft.com/office/drawing/2014/main" id="{F37125E7-4C70-7E43-8CAC-94B0745CF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53" t="22473" r="41942" b="10589"/>
          <a:stretch/>
        </p:blipFill>
        <p:spPr>
          <a:xfrm>
            <a:off x="3388330" y="1651686"/>
            <a:ext cx="5165890" cy="42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56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34fb217e-71e5-45f5-ac12-57a9bc5aa8c7">2020-01-03T18:17:33+00:00</Remediation_x0020_Date>
    <Estimated_x0020_Creation_x0020_Date xmlns="34fb217e-71e5-45f5-ac12-57a9bc5aa8c7" xsi:nil="true"/>
    <Priority xmlns="34fb217e-71e5-45f5-ac12-57a9bc5aa8c7">New</Priority>
  </documentManagement>
</p:properties>
</file>

<file path=customXml/itemProps1.xml><?xml version="1.0" encoding="utf-8"?>
<ds:datastoreItem xmlns:ds="http://schemas.openxmlformats.org/officeDocument/2006/customXml" ds:itemID="{C92B5054-DA6E-45A4-BE00-2BCCD56D2B93}"/>
</file>

<file path=customXml/itemProps2.xml><?xml version="1.0" encoding="utf-8"?>
<ds:datastoreItem xmlns:ds="http://schemas.openxmlformats.org/officeDocument/2006/customXml" ds:itemID="{2B465E59-5E97-4DDA-B790-41A3AF73638B}"/>
</file>

<file path=customXml/itemProps3.xml><?xml version="1.0" encoding="utf-8"?>
<ds:datastoreItem xmlns:ds="http://schemas.openxmlformats.org/officeDocument/2006/customXml" ds:itemID="{D568715C-83E2-430A-ADAE-C6F1F645E483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144</Words>
  <Application>Microsoft Office PowerPoint</Application>
  <PresentationFormat>Widescreen</PresentationFormat>
  <Paragraphs>26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Grade 8 Lesson Games of Mental Skill  and Endurance  </vt:lpstr>
      <vt:lpstr>Stick Game Pieces</vt:lpstr>
      <vt:lpstr>Map of Oregon</vt:lpstr>
      <vt:lpstr>Reference Map of Tribal  Nation Locations</vt:lpstr>
      <vt:lpstr>Examples from Umpqua Indians</vt:lpstr>
      <vt:lpstr>Examples from Umpqua Indians</vt:lpstr>
      <vt:lpstr>Examples from Umpqua Indians</vt:lpstr>
      <vt:lpstr>Examples from Klamath Tribe</vt:lpstr>
      <vt:lpstr>Umatilla Reservation, 1900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RUDY Peter - ODE</cp:lastModifiedBy>
  <cp:revision>113</cp:revision>
  <dcterms:created xsi:type="dcterms:W3CDTF">2019-04-26T16:05:13Z</dcterms:created>
  <dcterms:modified xsi:type="dcterms:W3CDTF">2019-12-19T20:44:30Z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