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01.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4" r:id="rId1"/>
    <p:sldMasterId id="2147483765" r:id="rId2"/>
    <p:sldMasterId id="2147483766" r:id="rId3"/>
    <p:sldMasterId id="2147483767" r:id="rId4"/>
    <p:sldMasterId id="2147483768" r:id="rId5"/>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ustomXml" Target="../customXml/item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590e82af8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
        <p:nvSpPr>
          <p:cNvPr id="903" name="Google Shape;903;g2590e82af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325271c7422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325271c7422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32057a7f1bc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32057a7f1bc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2" name="Google Shape;1032;g32057a7f1bc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325271c7422_0_5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325271c7422_0_5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1" name="Google Shape;1041;g325271c7422_0_5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325271c7422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325271c7422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9" name="Google Shape;1049;g325271c7422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325271c742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325271c7422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8" name="Google Shape;1058;g325271c7422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325cc4e8e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325cc4e8e7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32143aadd2a_0_4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500"/>
          </a:p>
        </p:txBody>
      </p:sp>
      <p:sp>
        <p:nvSpPr>
          <p:cNvPr id="1076" name="Google Shape;1076;g32143aadd2a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325271c7422_0_5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325271c7422_0_5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5" name="Google Shape;1085;g325271c7422_0_5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325271c7422_0_5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325271c7422_0_5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4" name="Google Shape;1094;g325271c7422_0_5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32143aadd2a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32143aadd2a_0_2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2" name="Google Shape;1102;g32143aadd2a_0_2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4577182c14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4577182c14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700"/>
              <a:t>ALL</a:t>
            </a:r>
            <a:endParaRPr sz="17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32143aadd2a_0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32143aadd2a_0_2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4" name="Google Shape;1114;g32143aadd2a_0_2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https://drive.google.com/drive/folders/13H1gX2FzA_edl5cKmGq0MyAiD30yhcGO?usp=drive_link</a:t>
            </a:r>
            <a:endParaRPr/>
          </a:p>
        </p:txBody>
      </p:sp>
      <p:sp>
        <p:nvSpPr>
          <p:cNvPr id="1132" name="Google Shape;1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27dae0b8889_0_10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27dae0b8889_0_10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7dae0b888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7dae0b888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9" name="Google Shape;1149;g27dae0b888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316d03c4f68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316d03c4f68_2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5" name="Google Shape;925;g316d03c4f68_2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300b87acf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300b87acf2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2" name="Google Shape;932;g300b87acf2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3022d228be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3022d228be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3" name="Google Shape;943;g3022d228be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32057a7f1b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32057a7f1bc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g32057a7f1bc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2fc45bc8f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2fc45bc8f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1" name="Google Shape;961;g2fc45bc8fb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300"/>
          </a:p>
        </p:txBody>
      </p:sp>
      <p:sp>
        <p:nvSpPr>
          <p:cNvPr id="968" name="Google Shape;9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32057a7f1bc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32057a7f1bc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7" name="Google Shape;1017;g32057a7f1bc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0"/>
        <p:cNvGrpSpPr/>
        <p:nvPr/>
      </p:nvGrpSpPr>
      <p:grpSpPr>
        <a:xfrm>
          <a:off x="0" y="0"/>
          <a:ext cx="0" cy="0"/>
          <a:chOff x="0" y="0"/>
          <a:chExt cx="0" cy="0"/>
        </a:xfrm>
      </p:grpSpPr>
      <p:sp>
        <p:nvSpPr>
          <p:cNvPr id="91" name="Google Shape;91;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92" name="Google Shape;92;p1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757"/>
        <p:cNvGrpSpPr/>
        <p:nvPr/>
      </p:nvGrpSpPr>
      <p:grpSpPr>
        <a:xfrm>
          <a:off x="0" y="0"/>
          <a:ext cx="0" cy="0"/>
          <a:chOff x="0" y="0"/>
          <a:chExt cx="0" cy="0"/>
        </a:xfrm>
      </p:grpSpPr>
      <p:sp>
        <p:nvSpPr>
          <p:cNvPr id="758" name="Google Shape;758;p10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759" name="Google Shape;759;p10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60" name="Google Shape;760;p10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61" name="Google Shape;761;p10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62" name="Google Shape;762;p10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63" name="Google Shape;763;p10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4" name="Google Shape;764;p104"/>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765"/>
        <p:cNvGrpSpPr/>
        <p:nvPr/>
      </p:nvGrpSpPr>
      <p:grpSpPr>
        <a:xfrm>
          <a:off x="0" y="0"/>
          <a:ext cx="0" cy="0"/>
          <a:chOff x="0" y="0"/>
          <a:chExt cx="0" cy="0"/>
        </a:xfrm>
      </p:grpSpPr>
      <p:sp>
        <p:nvSpPr>
          <p:cNvPr id="766" name="Google Shape;766;p10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900"/>
              <a:buFont typeface="Arial"/>
              <a:buNone/>
            </a:pPr>
            <a:endParaRPr sz="1900" b="0" i="0" u="none" strike="noStrike" cap="none">
              <a:solidFill>
                <a:schemeClr val="lt1"/>
              </a:solidFill>
              <a:latin typeface="Calibri"/>
              <a:ea typeface="Calibri"/>
              <a:cs typeface="Calibri"/>
              <a:sym typeface="Calibri"/>
            </a:endParaRPr>
          </a:p>
        </p:txBody>
      </p:sp>
      <p:pic>
        <p:nvPicPr>
          <p:cNvPr id="767" name="Google Shape;767;p10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68" name="Google Shape;768;p10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769" name="Google Shape;769;p10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500"/>
              <a:buFont typeface="Calibri"/>
              <a:buNone/>
              <a:defRPr sz="1500"/>
            </a:lvl1pPr>
            <a:lvl2pPr lvl="1" algn="l" rtl="0">
              <a:spcBef>
                <a:spcPts val="0"/>
              </a:spcBef>
              <a:spcAft>
                <a:spcPts val="0"/>
              </a:spcAft>
              <a:buClr>
                <a:schemeClr val="dk1"/>
              </a:buClr>
              <a:buSzPts val="1500"/>
              <a:buFont typeface="Calibri"/>
              <a:buNone/>
              <a:defRPr sz="1500"/>
            </a:lvl2pPr>
            <a:lvl3pPr lvl="2" algn="l" rtl="0">
              <a:spcBef>
                <a:spcPts val="0"/>
              </a:spcBef>
              <a:spcAft>
                <a:spcPts val="0"/>
              </a:spcAft>
              <a:buClr>
                <a:schemeClr val="dk1"/>
              </a:buClr>
              <a:buSzPts val="1500"/>
              <a:buFont typeface="Calibri"/>
              <a:buNone/>
              <a:defRPr sz="1500"/>
            </a:lvl3pPr>
            <a:lvl4pPr lvl="3" algn="l" rtl="0">
              <a:spcBef>
                <a:spcPts val="0"/>
              </a:spcBef>
              <a:spcAft>
                <a:spcPts val="0"/>
              </a:spcAft>
              <a:buClr>
                <a:schemeClr val="dk1"/>
              </a:buClr>
              <a:buSzPts val="1500"/>
              <a:buFont typeface="Calibri"/>
              <a:buNone/>
              <a:defRPr sz="1500"/>
            </a:lvl4pPr>
            <a:lvl5pPr lvl="4" algn="l" rtl="0">
              <a:spcBef>
                <a:spcPts val="0"/>
              </a:spcBef>
              <a:spcAft>
                <a:spcPts val="0"/>
              </a:spcAft>
              <a:buClr>
                <a:schemeClr val="dk1"/>
              </a:buClr>
              <a:buSzPts val="1500"/>
              <a:buFont typeface="Calibri"/>
              <a:buNone/>
              <a:defRPr sz="1500"/>
            </a:lvl5pPr>
            <a:lvl6pPr lvl="5" algn="l" rtl="0">
              <a:spcBef>
                <a:spcPts val="0"/>
              </a:spcBef>
              <a:spcAft>
                <a:spcPts val="0"/>
              </a:spcAft>
              <a:buClr>
                <a:schemeClr val="dk1"/>
              </a:buClr>
              <a:buSzPts val="1500"/>
              <a:buFont typeface="Calibri"/>
              <a:buNone/>
              <a:defRPr sz="1500"/>
            </a:lvl6pPr>
            <a:lvl7pPr lvl="6" algn="l" rtl="0">
              <a:spcBef>
                <a:spcPts val="0"/>
              </a:spcBef>
              <a:spcAft>
                <a:spcPts val="0"/>
              </a:spcAft>
              <a:buClr>
                <a:schemeClr val="dk1"/>
              </a:buClr>
              <a:buSzPts val="1500"/>
              <a:buFont typeface="Calibri"/>
              <a:buNone/>
              <a:defRPr sz="1500"/>
            </a:lvl7pPr>
            <a:lvl8pPr lvl="7" algn="l" rtl="0">
              <a:spcBef>
                <a:spcPts val="0"/>
              </a:spcBef>
              <a:spcAft>
                <a:spcPts val="0"/>
              </a:spcAft>
              <a:buClr>
                <a:schemeClr val="dk1"/>
              </a:buClr>
              <a:buSzPts val="1500"/>
              <a:buFont typeface="Calibri"/>
              <a:buNone/>
              <a:defRPr sz="1500"/>
            </a:lvl8pPr>
            <a:lvl9pPr lvl="8" algn="l" rtl="0">
              <a:spcBef>
                <a:spcPts val="0"/>
              </a:spcBef>
              <a:spcAft>
                <a:spcPts val="0"/>
              </a:spcAft>
              <a:buClr>
                <a:schemeClr val="dk1"/>
              </a:buClr>
              <a:buSzPts val="1500"/>
              <a:buFont typeface="Calibri"/>
              <a:buNone/>
              <a:defRPr sz="1500"/>
            </a:lvl9pPr>
          </a:lstStyle>
          <a:p>
            <a:endParaRPr/>
          </a:p>
        </p:txBody>
      </p:sp>
      <p:sp>
        <p:nvSpPr>
          <p:cNvPr id="770" name="Google Shape;770;p10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500"/>
              <a:buFont typeface="Calibri"/>
              <a:buNone/>
              <a:defRPr sz="1500"/>
            </a:lvl1pPr>
            <a:lvl2pPr lvl="1" algn="l" rtl="0">
              <a:spcBef>
                <a:spcPts val="0"/>
              </a:spcBef>
              <a:spcAft>
                <a:spcPts val="0"/>
              </a:spcAft>
              <a:buClr>
                <a:schemeClr val="dk1"/>
              </a:buClr>
              <a:buSzPts val="1500"/>
              <a:buFont typeface="Calibri"/>
              <a:buNone/>
              <a:defRPr sz="1500"/>
            </a:lvl2pPr>
            <a:lvl3pPr lvl="2" algn="l" rtl="0">
              <a:spcBef>
                <a:spcPts val="0"/>
              </a:spcBef>
              <a:spcAft>
                <a:spcPts val="0"/>
              </a:spcAft>
              <a:buClr>
                <a:schemeClr val="dk1"/>
              </a:buClr>
              <a:buSzPts val="1500"/>
              <a:buFont typeface="Calibri"/>
              <a:buNone/>
              <a:defRPr sz="1500"/>
            </a:lvl3pPr>
            <a:lvl4pPr lvl="3" algn="l" rtl="0">
              <a:spcBef>
                <a:spcPts val="0"/>
              </a:spcBef>
              <a:spcAft>
                <a:spcPts val="0"/>
              </a:spcAft>
              <a:buClr>
                <a:schemeClr val="dk1"/>
              </a:buClr>
              <a:buSzPts val="1500"/>
              <a:buFont typeface="Calibri"/>
              <a:buNone/>
              <a:defRPr sz="1500"/>
            </a:lvl4pPr>
            <a:lvl5pPr lvl="4" algn="l" rtl="0">
              <a:spcBef>
                <a:spcPts val="0"/>
              </a:spcBef>
              <a:spcAft>
                <a:spcPts val="0"/>
              </a:spcAft>
              <a:buClr>
                <a:schemeClr val="dk1"/>
              </a:buClr>
              <a:buSzPts val="1500"/>
              <a:buFont typeface="Calibri"/>
              <a:buNone/>
              <a:defRPr sz="1500"/>
            </a:lvl5pPr>
            <a:lvl6pPr lvl="5" algn="l" rtl="0">
              <a:spcBef>
                <a:spcPts val="0"/>
              </a:spcBef>
              <a:spcAft>
                <a:spcPts val="0"/>
              </a:spcAft>
              <a:buClr>
                <a:schemeClr val="dk1"/>
              </a:buClr>
              <a:buSzPts val="1500"/>
              <a:buFont typeface="Calibri"/>
              <a:buNone/>
              <a:defRPr sz="1500"/>
            </a:lvl6pPr>
            <a:lvl7pPr lvl="6" algn="l" rtl="0">
              <a:spcBef>
                <a:spcPts val="0"/>
              </a:spcBef>
              <a:spcAft>
                <a:spcPts val="0"/>
              </a:spcAft>
              <a:buClr>
                <a:schemeClr val="dk1"/>
              </a:buClr>
              <a:buSzPts val="1500"/>
              <a:buFont typeface="Calibri"/>
              <a:buNone/>
              <a:defRPr sz="1500"/>
            </a:lvl7pPr>
            <a:lvl8pPr lvl="7" algn="l" rtl="0">
              <a:spcBef>
                <a:spcPts val="0"/>
              </a:spcBef>
              <a:spcAft>
                <a:spcPts val="0"/>
              </a:spcAft>
              <a:buClr>
                <a:schemeClr val="dk1"/>
              </a:buClr>
              <a:buSzPts val="1500"/>
              <a:buFont typeface="Calibri"/>
              <a:buNone/>
              <a:defRPr sz="1500"/>
            </a:lvl8pPr>
            <a:lvl9pPr lvl="8" algn="l" rtl="0">
              <a:spcBef>
                <a:spcPts val="0"/>
              </a:spcBef>
              <a:spcAft>
                <a:spcPts val="0"/>
              </a:spcAft>
              <a:buClr>
                <a:schemeClr val="dk1"/>
              </a:buClr>
              <a:buSzPts val="1500"/>
              <a:buFont typeface="Calibri"/>
              <a:buNone/>
              <a:defRPr sz="1500"/>
            </a:lvl9pPr>
          </a:lstStyle>
          <a:p>
            <a:endParaRPr/>
          </a:p>
        </p:txBody>
      </p:sp>
      <p:sp>
        <p:nvSpPr>
          <p:cNvPr id="771" name="Google Shape;771;p1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72" name="Google Shape;772;p10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773"/>
        <p:cNvGrpSpPr/>
        <p:nvPr/>
      </p:nvGrpSpPr>
      <p:grpSpPr>
        <a:xfrm>
          <a:off x="0" y="0"/>
          <a:ext cx="0" cy="0"/>
          <a:chOff x="0" y="0"/>
          <a:chExt cx="0" cy="0"/>
        </a:xfrm>
      </p:grpSpPr>
      <p:sp>
        <p:nvSpPr>
          <p:cNvPr id="774" name="Google Shape;774;p10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775" name="Google Shape;775;p10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76" name="Google Shape;776;p10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77" name="Google Shape;777;p10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78" name="Google Shape;778;p10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79" name="Google Shape;779;p1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0" name="Google Shape;780;p106"/>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781"/>
        <p:cNvGrpSpPr/>
        <p:nvPr/>
      </p:nvGrpSpPr>
      <p:grpSpPr>
        <a:xfrm>
          <a:off x="0" y="0"/>
          <a:ext cx="0" cy="0"/>
          <a:chOff x="0" y="0"/>
          <a:chExt cx="0" cy="0"/>
        </a:xfrm>
      </p:grpSpPr>
      <p:sp>
        <p:nvSpPr>
          <p:cNvPr id="782" name="Google Shape;782;p10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783" name="Google Shape;783;p10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84" name="Google Shape;784;p10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85" name="Google Shape;785;p10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86" name="Google Shape;786;p10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87" name="Google Shape;787;p10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8" name="Google Shape;788;p10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789"/>
        <p:cNvGrpSpPr/>
        <p:nvPr/>
      </p:nvGrpSpPr>
      <p:grpSpPr>
        <a:xfrm>
          <a:off x="0" y="0"/>
          <a:ext cx="0" cy="0"/>
          <a:chOff x="0" y="0"/>
          <a:chExt cx="0" cy="0"/>
        </a:xfrm>
      </p:grpSpPr>
      <p:sp>
        <p:nvSpPr>
          <p:cNvPr id="790" name="Google Shape;790;p10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791" name="Google Shape;791;p10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92" name="Google Shape;792;p10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93" name="Google Shape;793;p10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94" name="Google Shape;794;p10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95" name="Google Shape;795;p10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96" name="Google Shape;796;p108"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97" name="Google Shape;797;p108"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98" name="Google Shape;798;p108"/>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807"/>
        <p:cNvGrpSpPr/>
        <p:nvPr/>
      </p:nvGrpSpPr>
      <p:grpSpPr>
        <a:xfrm>
          <a:off x="0" y="0"/>
          <a:ext cx="0" cy="0"/>
          <a:chOff x="0" y="0"/>
          <a:chExt cx="0" cy="0"/>
        </a:xfrm>
      </p:grpSpPr>
      <p:sp>
        <p:nvSpPr>
          <p:cNvPr id="808" name="Google Shape;808;p11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09" name="Google Shape;809;p11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10" name="Google Shape;810;p11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1" name="Google Shape;811;p11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2" name="Google Shape;812;p11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3" name="Google Shape;813;p11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4" name="Google Shape;814;p11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3"/>
        </a:solidFill>
        <a:effectLst/>
      </p:bgPr>
    </p:bg>
    <p:spTree>
      <p:nvGrpSpPr>
        <p:cNvPr id="1" name="Shape 815"/>
        <p:cNvGrpSpPr/>
        <p:nvPr/>
      </p:nvGrpSpPr>
      <p:grpSpPr>
        <a:xfrm>
          <a:off x="0" y="0"/>
          <a:ext cx="0" cy="0"/>
          <a:chOff x="0" y="0"/>
          <a:chExt cx="0" cy="0"/>
        </a:xfrm>
      </p:grpSpPr>
      <p:sp>
        <p:nvSpPr>
          <p:cNvPr id="816" name="Google Shape;816;p11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7" name="Google Shape;817;p111"/>
          <p:cNvSpPr/>
          <p:nvPr/>
        </p:nvSpPr>
        <p:spPr>
          <a:xfrm>
            <a:off x="206188" y="5948082"/>
            <a:ext cx="117750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18" name="Google Shape;818;p111"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819" name="Google Shape;819;p111"/>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0" name="Google Shape;820;p1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21" name="Google Shape;821;p11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2" name="Google Shape;822;p11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3" name="Google Shape;823;p11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24" name="Google Shape;824;p111"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3"/>
        </a:solidFill>
        <a:effectLst/>
      </p:bgPr>
    </p:bg>
    <p:spTree>
      <p:nvGrpSpPr>
        <p:cNvPr id="1" name="Shape 825"/>
        <p:cNvGrpSpPr/>
        <p:nvPr/>
      </p:nvGrpSpPr>
      <p:grpSpPr>
        <a:xfrm>
          <a:off x="0" y="0"/>
          <a:ext cx="0" cy="0"/>
          <a:chOff x="0" y="0"/>
          <a:chExt cx="0" cy="0"/>
        </a:xfrm>
      </p:grpSpPr>
      <p:sp>
        <p:nvSpPr>
          <p:cNvPr id="826" name="Google Shape;826;p11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7" name="Google Shape;827;p112"/>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828" name="Google Shape;828;p11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9" name="Google Shape;829;p11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0" name="Google Shape;830;p11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1" name="Google Shape;831;p11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32" name="Google Shape;832;p112"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3"/>
        </a:solidFill>
        <a:effectLst/>
      </p:bgPr>
    </p:bg>
    <p:spTree>
      <p:nvGrpSpPr>
        <p:cNvPr id="1" name="Shape 833"/>
        <p:cNvGrpSpPr/>
        <p:nvPr/>
      </p:nvGrpSpPr>
      <p:grpSpPr>
        <a:xfrm>
          <a:off x="0" y="0"/>
          <a:ext cx="0" cy="0"/>
          <a:chOff x="0" y="0"/>
          <a:chExt cx="0" cy="0"/>
        </a:xfrm>
      </p:grpSpPr>
      <p:sp>
        <p:nvSpPr>
          <p:cNvPr id="834" name="Google Shape;834;p1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5" name="Google Shape;835;p113"/>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6" name="Google Shape;836;p11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7" name="Google Shape;837;p11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8" name="Google Shape;838;p11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9" name="Google Shape;839;p1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0" name="Google Shape;840;p11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3"/>
        </a:solidFill>
        <a:effectLst/>
      </p:bgPr>
    </p:bg>
    <p:spTree>
      <p:nvGrpSpPr>
        <p:cNvPr id="1" name="Shape 841"/>
        <p:cNvGrpSpPr/>
        <p:nvPr/>
      </p:nvGrpSpPr>
      <p:grpSpPr>
        <a:xfrm>
          <a:off x="0" y="0"/>
          <a:ext cx="0" cy="0"/>
          <a:chOff x="0" y="0"/>
          <a:chExt cx="0" cy="0"/>
        </a:xfrm>
      </p:grpSpPr>
      <p:sp>
        <p:nvSpPr>
          <p:cNvPr id="842" name="Google Shape;842;p1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3" name="Google Shape;843;p114"/>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4" name="Google Shape;844;p114"/>
          <p:cNvSpPr txBox="1">
            <a:spLocks noGrp="1"/>
          </p:cNvSpPr>
          <p:nvPr>
            <p:ph type="title"/>
          </p:nvPr>
        </p:nvSpPr>
        <p:spPr>
          <a:xfrm>
            <a:off x="717177" y="779646"/>
            <a:ext cx="3931800" cy="2534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5" name="Google Shape;845;p114"/>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6" name="Google Shape;846;p11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7" name="Google Shape;847;p11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8" name="Google Shape;848;p1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9" name="Google Shape;849;p114"/>
          <p:cNvSpPr>
            <a:spLocks noGrp="1"/>
          </p:cNvSpPr>
          <p:nvPr>
            <p:ph type="pic" idx="2"/>
          </p:nvPr>
        </p:nvSpPr>
        <p:spPr>
          <a:xfrm>
            <a:off x="717177" y="3540125"/>
            <a:ext cx="3931800" cy="23208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96"/>
        <p:cNvGrpSpPr/>
        <p:nvPr/>
      </p:nvGrpSpPr>
      <p:grpSpPr>
        <a:xfrm>
          <a:off x="0" y="0"/>
          <a:ext cx="0" cy="0"/>
          <a:chOff x="0" y="0"/>
          <a:chExt cx="0" cy="0"/>
        </a:xfrm>
      </p:grpSpPr>
      <p:sp>
        <p:nvSpPr>
          <p:cNvPr id="97" name="Google Shape;97;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9" name="Google Shape;99;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accent3"/>
        </a:solidFill>
        <a:effectLst/>
      </p:bgPr>
    </p:bg>
    <p:spTree>
      <p:nvGrpSpPr>
        <p:cNvPr id="1" name="Shape 850"/>
        <p:cNvGrpSpPr/>
        <p:nvPr/>
      </p:nvGrpSpPr>
      <p:grpSpPr>
        <a:xfrm>
          <a:off x="0" y="0"/>
          <a:ext cx="0" cy="0"/>
          <a:chOff x="0" y="0"/>
          <a:chExt cx="0" cy="0"/>
        </a:xfrm>
      </p:grpSpPr>
      <p:sp>
        <p:nvSpPr>
          <p:cNvPr id="851" name="Google Shape;851;p11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2" name="Google Shape;852;p11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3" name="Google Shape;853;p11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4" name="Google Shape;854;p11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5" name="Google Shape;855;p1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accent3"/>
        </a:solidFill>
        <a:effectLst/>
      </p:bgPr>
    </p:bg>
    <p:spTree>
      <p:nvGrpSpPr>
        <p:cNvPr id="1" name="Shape 856"/>
        <p:cNvGrpSpPr/>
        <p:nvPr/>
      </p:nvGrpSpPr>
      <p:grpSpPr>
        <a:xfrm>
          <a:off x="0" y="0"/>
          <a:ext cx="0" cy="0"/>
          <a:chOff x="0" y="0"/>
          <a:chExt cx="0" cy="0"/>
        </a:xfrm>
      </p:grpSpPr>
      <p:sp>
        <p:nvSpPr>
          <p:cNvPr id="857" name="Google Shape;857;p11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8" name="Google Shape;858;p116"/>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9" name="Google Shape;859;p116"/>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0" name="Google Shape;860;p11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1" name="Google Shape;861;p11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2" name="Google Shape;862;p1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3"/>
        </a:solidFill>
        <a:effectLst/>
      </p:bgPr>
    </p:bg>
    <p:spTree>
      <p:nvGrpSpPr>
        <p:cNvPr id="1" name="Shape 863"/>
        <p:cNvGrpSpPr/>
        <p:nvPr/>
      </p:nvGrpSpPr>
      <p:grpSpPr>
        <a:xfrm>
          <a:off x="0" y="0"/>
          <a:ext cx="0" cy="0"/>
          <a:chOff x="0" y="0"/>
          <a:chExt cx="0" cy="0"/>
        </a:xfrm>
      </p:grpSpPr>
      <p:sp>
        <p:nvSpPr>
          <p:cNvPr id="864" name="Google Shape;864;p117"/>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5" name="Google Shape;865;p11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6" name="Google Shape;866;p117"/>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7" name="Google Shape;867;p11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8" name="Google Shape;868;p11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9" name="Google Shape;869;p11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0" name="Google Shape;870;p1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1" name="Google Shape;871;p11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accent3"/>
        </a:solidFill>
        <a:effectLst/>
      </p:bgPr>
    </p:bg>
    <p:spTree>
      <p:nvGrpSpPr>
        <p:cNvPr id="1" name="Shape 872"/>
        <p:cNvGrpSpPr/>
        <p:nvPr/>
      </p:nvGrpSpPr>
      <p:grpSpPr>
        <a:xfrm>
          <a:off x="0" y="0"/>
          <a:ext cx="0" cy="0"/>
          <a:chOff x="0" y="0"/>
          <a:chExt cx="0" cy="0"/>
        </a:xfrm>
      </p:grpSpPr>
      <p:sp>
        <p:nvSpPr>
          <p:cNvPr id="873" name="Google Shape;873;p11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4" name="Google Shape;874;p11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5" name="Google Shape;875;p11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6" name="Google Shape;876;p1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7" name="Google Shape;877;p11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3"/>
        </a:solidFill>
        <a:effectLst/>
      </p:bgPr>
    </p:bg>
    <p:spTree>
      <p:nvGrpSpPr>
        <p:cNvPr id="1" name="Shape 878"/>
        <p:cNvGrpSpPr/>
        <p:nvPr/>
      </p:nvGrpSpPr>
      <p:grpSpPr>
        <a:xfrm>
          <a:off x="0" y="0"/>
          <a:ext cx="0" cy="0"/>
          <a:chOff x="0" y="0"/>
          <a:chExt cx="0" cy="0"/>
        </a:xfrm>
      </p:grpSpPr>
      <p:sp>
        <p:nvSpPr>
          <p:cNvPr id="879" name="Google Shape;879;p11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880" name="Google Shape;880;p11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1" name="Google Shape;881;p11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2" name="Google Shape;882;p1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3" name="Google Shape;883;p119"/>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3"/>
        </a:solidFill>
        <a:effectLst/>
      </p:bgPr>
    </p:bg>
    <p:spTree>
      <p:nvGrpSpPr>
        <p:cNvPr id="1" name="Shape 884"/>
        <p:cNvGrpSpPr/>
        <p:nvPr/>
      </p:nvGrpSpPr>
      <p:grpSpPr>
        <a:xfrm>
          <a:off x="0" y="0"/>
          <a:ext cx="0" cy="0"/>
          <a:chOff x="0" y="0"/>
          <a:chExt cx="0" cy="0"/>
        </a:xfrm>
      </p:grpSpPr>
      <p:sp>
        <p:nvSpPr>
          <p:cNvPr id="885" name="Google Shape;885;p12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86" name="Google Shape;886;p12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87" name="Google Shape;887;p12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8" name="Google Shape;888;p12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9" name="Google Shape;889;p12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0" name="Google Shape;890;p1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91" name="Google Shape;891;p12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92" name="Google Shape;892;p12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93" name="Google Shape;893;p12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894"/>
        <p:cNvGrpSpPr/>
        <p:nvPr/>
      </p:nvGrpSpPr>
      <p:grpSpPr>
        <a:xfrm>
          <a:off x="0" y="0"/>
          <a:ext cx="0" cy="0"/>
          <a:chOff x="0" y="0"/>
          <a:chExt cx="0" cy="0"/>
        </a:xfrm>
      </p:grpSpPr>
      <p:sp>
        <p:nvSpPr>
          <p:cNvPr id="895" name="Google Shape;895;p12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96" name="Google Shape;896;p12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97" name="Google Shape;897;p12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8" name="Google Shape;898;p12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9" name="Google Shape;899;p12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00" name="Google Shape;900;p1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112"/>
        <p:cNvGrpSpPr/>
        <p:nvPr/>
      </p:nvGrpSpPr>
      <p:grpSpPr>
        <a:xfrm>
          <a:off x="0" y="0"/>
          <a:ext cx="0" cy="0"/>
          <a:chOff x="0" y="0"/>
          <a:chExt cx="0" cy="0"/>
        </a:xfrm>
      </p:grpSpPr>
      <p:sp>
        <p:nvSpPr>
          <p:cNvPr id="113" name="Google Shape;113;p1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1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15" name="Google Shape;115;p1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1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4"/>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120"/>
        <p:cNvGrpSpPr/>
        <p:nvPr/>
      </p:nvGrpSpPr>
      <p:grpSpPr>
        <a:xfrm>
          <a:off x="0" y="0"/>
          <a:ext cx="0" cy="0"/>
          <a:chOff x="0" y="0"/>
          <a:chExt cx="0" cy="0"/>
        </a:xfrm>
      </p:grpSpPr>
      <p:sp>
        <p:nvSpPr>
          <p:cNvPr id="121" name="Google Shape;121;p1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5"/>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1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24" name="Google Shape;124;p1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6" name="Google Shape;126;p1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1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8" name="Google Shape;128;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1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6"/>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33" name="Google Shape;133;p1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1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6" name="Google Shape;136;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1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Bar and Content" type="obj">
  <p:cSld name="OBJECT">
    <p:bg>
      <p:bgPr>
        <a:solidFill>
          <a:schemeClr val="dk2"/>
        </a:solidFill>
        <a:effectLst/>
      </p:bgPr>
    </p:bg>
    <p:spTree>
      <p:nvGrpSpPr>
        <p:cNvPr id="1" name="Shape 138"/>
        <p:cNvGrpSpPr/>
        <p:nvPr/>
      </p:nvGrpSpPr>
      <p:grpSpPr>
        <a:xfrm>
          <a:off x="0" y="0"/>
          <a:ext cx="0" cy="0"/>
          <a:chOff x="0" y="0"/>
          <a:chExt cx="0" cy="0"/>
        </a:xfrm>
      </p:grpSpPr>
      <p:sp>
        <p:nvSpPr>
          <p:cNvPr id="139" name="Google Shape;139;p1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17"/>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1">
            <a:normAutofit/>
          </a:bodyPr>
          <a:lstStyle>
            <a:lvl1pPr lvl="0" algn="ctr">
              <a:lnSpc>
                <a:spcPct val="9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1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4" name="Google Shape;144;p1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146"/>
        <p:cNvGrpSpPr/>
        <p:nvPr/>
      </p:nvGrpSpPr>
      <p:grpSpPr>
        <a:xfrm>
          <a:off x="0" y="0"/>
          <a:ext cx="0" cy="0"/>
          <a:chOff x="0" y="0"/>
          <a:chExt cx="0" cy="0"/>
        </a:xfrm>
      </p:grpSpPr>
      <p:sp>
        <p:nvSpPr>
          <p:cNvPr id="147" name="Google Shape;147;p1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18"/>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18"/>
          <p:cNvSpPr txBox="1">
            <a:spLocks noGrp="1"/>
          </p:cNvSpPr>
          <p:nvPr>
            <p:ph type="title"/>
          </p:nvPr>
        </p:nvSpPr>
        <p:spPr>
          <a:xfrm>
            <a:off x="717177" y="779645"/>
            <a:ext cx="3931826" cy="50814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1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1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3" name="Google Shape;153;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dk2"/>
        </a:solidFill>
        <a:effectLst/>
      </p:bgPr>
    </p:bg>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1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9" name="Google Shape;159;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0"/>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0"/>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5" name="Google Shape;165;p2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6" name="Google Shape;166;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167"/>
        <p:cNvGrpSpPr/>
        <p:nvPr/>
      </p:nvGrpSpPr>
      <p:grpSpPr>
        <a:xfrm>
          <a:off x="0" y="0"/>
          <a:ext cx="0" cy="0"/>
          <a:chOff x="0" y="0"/>
          <a:chExt cx="0" cy="0"/>
        </a:xfrm>
      </p:grpSpPr>
      <p:sp>
        <p:nvSpPr>
          <p:cNvPr id="168" name="Google Shape;168;p21"/>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21"/>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1"/>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21"/>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2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3" name="Google Shape;173;p2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4" name="Google Shape;174;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2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23"/>
        <p:cNvGrpSpPr/>
        <p:nvPr/>
      </p:nvGrpSpPr>
      <p:grpSpPr>
        <a:xfrm>
          <a:off x="0" y="0"/>
          <a:ext cx="0" cy="0"/>
          <a:chOff x="0" y="0"/>
          <a:chExt cx="0" cy="0"/>
        </a:xfrm>
      </p:grpSpPr>
      <p:sp>
        <p:nvSpPr>
          <p:cNvPr id="24" name="Google Shape;24;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 name="Google Shape;25;p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6" name="Google Shape;26;p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 name="Google Shape;31;p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 name="Google Shape;32;p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bg>
      <p:bgPr>
        <a:solidFill>
          <a:schemeClr val="dk2"/>
        </a:solidFill>
        <a:effectLst/>
      </p:bgPr>
    </p:bg>
    <p:spTree>
      <p:nvGrpSpPr>
        <p:cNvPr id="1" name="Shape 176"/>
        <p:cNvGrpSpPr/>
        <p:nvPr/>
      </p:nvGrpSpPr>
      <p:grpSpPr>
        <a:xfrm>
          <a:off x="0" y="0"/>
          <a:ext cx="0" cy="0"/>
          <a:chOff x="0" y="0"/>
          <a:chExt cx="0" cy="0"/>
        </a:xfrm>
      </p:grpSpPr>
      <p:sp>
        <p:nvSpPr>
          <p:cNvPr id="177" name="Google Shape;177;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2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0" name="Google Shape;180;p2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1" name="Google Shape;181;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182"/>
        <p:cNvGrpSpPr/>
        <p:nvPr/>
      </p:nvGrpSpPr>
      <p:grpSpPr>
        <a:xfrm>
          <a:off x="0" y="0"/>
          <a:ext cx="0" cy="0"/>
          <a:chOff x="0" y="0"/>
          <a:chExt cx="0" cy="0"/>
        </a:xfrm>
      </p:grpSpPr>
      <p:sp>
        <p:nvSpPr>
          <p:cNvPr id="183" name="Google Shape;183;p2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184" name="Google Shape;184;p2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5" name="Google Shape;185;p2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6" name="Google Shape;186;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23"/>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188"/>
        <p:cNvGrpSpPr/>
        <p:nvPr/>
      </p:nvGrpSpPr>
      <p:grpSpPr>
        <a:xfrm>
          <a:off x="0" y="0"/>
          <a:ext cx="0" cy="0"/>
          <a:chOff x="0" y="0"/>
          <a:chExt cx="0" cy="0"/>
        </a:xfrm>
      </p:grpSpPr>
      <p:sp>
        <p:nvSpPr>
          <p:cNvPr id="189" name="Google Shape;189;p2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p2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91" name="Google Shape;191;p2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3" name="Google Shape;193;p2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4" name="Google Shape;194;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5" name="Google Shape;195;p2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96" name="Google Shape;196;p2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97" name="Google Shape;197;p24"/>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206"/>
        <p:cNvGrpSpPr/>
        <p:nvPr/>
      </p:nvGrpSpPr>
      <p:grpSpPr>
        <a:xfrm>
          <a:off x="0" y="0"/>
          <a:ext cx="0" cy="0"/>
          <a:chOff x="0" y="0"/>
          <a:chExt cx="0" cy="0"/>
        </a:xfrm>
      </p:grpSpPr>
      <p:sp>
        <p:nvSpPr>
          <p:cNvPr id="207" name="Google Shape;207;p2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8" name="Google Shape;208;p2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09" name="Google Shape;209;p2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26"/>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214"/>
        <p:cNvGrpSpPr/>
        <p:nvPr/>
      </p:nvGrpSpPr>
      <p:grpSpPr>
        <a:xfrm>
          <a:off x="0" y="0"/>
          <a:ext cx="0" cy="0"/>
          <a:chOff x="0" y="0"/>
          <a:chExt cx="0" cy="0"/>
        </a:xfrm>
      </p:grpSpPr>
      <p:sp>
        <p:nvSpPr>
          <p:cNvPr id="215" name="Google Shape;215;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27"/>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7" name="Google Shape;217;p2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18" name="Google Shape;218;p27"/>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0" name="Google Shape;220;p2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2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3" name="Google Shape;223;p27"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224"/>
        <p:cNvGrpSpPr/>
        <p:nvPr/>
      </p:nvGrpSpPr>
      <p:grpSpPr>
        <a:xfrm>
          <a:off x="0" y="0"/>
          <a:ext cx="0" cy="0"/>
          <a:chOff x="0" y="0"/>
          <a:chExt cx="0" cy="0"/>
        </a:xfrm>
      </p:grpSpPr>
      <p:sp>
        <p:nvSpPr>
          <p:cNvPr id="225" name="Google Shape;225;p2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28"/>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227" name="Google Shape;227;p28"/>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2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2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p28"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dk2"/>
        </a:solidFill>
        <a:effectLst/>
      </p:bgPr>
    </p:bg>
    <p:spTree>
      <p:nvGrpSpPr>
        <p:cNvPr id="1" name="Shape 232"/>
        <p:cNvGrpSpPr/>
        <p:nvPr/>
      </p:nvGrpSpPr>
      <p:grpSpPr>
        <a:xfrm>
          <a:off x="0" y="0"/>
          <a:ext cx="0" cy="0"/>
          <a:chOff x="0" y="0"/>
          <a:chExt cx="0" cy="0"/>
        </a:xfrm>
      </p:grpSpPr>
      <p:sp>
        <p:nvSpPr>
          <p:cNvPr id="233" name="Google Shape;233;p2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p29"/>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2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2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2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240"/>
        <p:cNvGrpSpPr/>
        <p:nvPr/>
      </p:nvGrpSpPr>
      <p:grpSpPr>
        <a:xfrm>
          <a:off x="0" y="0"/>
          <a:ext cx="0" cy="0"/>
          <a:chOff x="0" y="0"/>
          <a:chExt cx="0" cy="0"/>
        </a:xfrm>
      </p:grpSpPr>
      <p:sp>
        <p:nvSpPr>
          <p:cNvPr id="241" name="Google Shape;241;p3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30"/>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30"/>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30"/>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5" name="Google Shape;245;p3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3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8" name="Google Shape;248;p30"/>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dk2"/>
        </a:solidFill>
        <a:effectLst/>
      </p:bgPr>
    </p:bg>
    <p:spTree>
      <p:nvGrpSpPr>
        <p:cNvPr id="1" name="Shape 249"/>
        <p:cNvGrpSpPr/>
        <p:nvPr/>
      </p:nvGrpSpPr>
      <p:grpSpPr>
        <a:xfrm>
          <a:off x="0" y="0"/>
          <a:ext cx="0" cy="0"/>
          <a:chOff x="0" y="0"/>
          <a:chExt cx="0" cy="0"/>
        </a:xfrm>
      </p:grpSpPr>
      <p:sp>
        <p:nvSpPr>
          <p:cNvPr id="250" name="Google Shape;250;p3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3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3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3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255"/>
        <p:cNvGrpSpPr/>
        <p:nvPr/>
      </p:nvGrpSpPr>
      <p:grpSpPr>
        <a:xfrm>
          <a:off x="0" y="0"/>
          <a:ext cx="0" cy="0"/>
          <a:chOff x="0" y="0"/>
          <a:chExt cx="0" cy="0"/>
        </a:xfrm>
      </p:grpSpPr>
      <p:sp>
        <p:nvSpPr>
          <p:cNvPr id="256" name="Google Shape;256;p3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32"/>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32"/>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3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3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262"/>
        <p:cNvGrpSpPr/>
        <p:nvPr/>
      </p:nvGrpSpPr>
      <p:grpSpPr>
        <a:xfrm>
          <a:off x="0" y="0"/>
          <a:ext cx="0" cy="0"/>
          <a:chOff x="0" y="0"/>
          <a:chExt cx="0" cy="0"/>
        </a:xfrm>
      </p:grpSpPr>
      <p:sp>
        <p:nvSpPr>
          <p:cNvPr id="263" name="Google Shape;263;p33"/>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4" name="Google Shape;264;p33"/>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3"/>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6" name="Google Shape;266;p33"/>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3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3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0" name="Google Shape;270;p3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dk2"/>
        </a:solidFill>
        <a:effectLst/>
      </p:bgPr>
    </p:bg>
    <p:spTree>
      <p:nvGrpSpPr>
        <p:cNvPr id="1" name="Shape 271"/>
        <p:cNvGrpSpPr/>
        <p:nvPr/>
      </p:nvGrpSpPr>
      <p:grpSpPr>
        <a:xfrm>
          <a:off x="0" y="0"/>
          <a:ext cx="0" cy="0"/>
          <a:chOff x="0" y="0"/>
          <a:chExt cx="0" cy="0"/>
        </a:xfrm>
      </p:grpSpPr>
      <p:sp>
        <p:nvSpPr>
          <p:cNvPr id="272" name="Google Shape;272;p3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Google Shape;273;p3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3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3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277"/>
        <p:cNvGrpSpPr/>
        <p:nvPr/>
      </p:nvGrpSpPr>
      <p:grpSpPr>
        <a:xfrm>
          <a:off x="0" y="0"/>
          <a:ext cx="0" cy="0"/>
          <a:chOff x="0" y="0"/>
          <a:chExt cx="0" cy="0"/>
        </a:xfrm>
      </p:grpSpPr>
      <p:sp>
        <p:nvSpPr>
          <p:cNvPr id="278" name="Google Shape;278;p3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279" name="Google Shape;279;p3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3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35"/>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283"/>
        <p:cNvGrpSpPr/>
        <p:nvPr/>
      </p:nvGrpSpPr>
      <p:grpSpPr>
        <a:xfrm>
          <a:off x="0" y="0"/>
          <a:ext cx="0" cy="0"/>
          <a:chOff x="0" y="0"/>
          <a:chExt cx="0" cy="0"/>
        </a:xfrm>
      </p:grpSpPr>
      <p:sp>
        <p:nvSpPr>
          <p:cNvPr id="284" name="Google Shape;284;p3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5" name="Google Shape;285;p3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86" name="Google Shape;286;p3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3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3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0" name="Google Shape;290;p3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91" name="Google Shape;291;p3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92" name="Google Shape;292;p36"/>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99"/>
        <p:cNvGrpSpPr/>
        <p:nvPr/>
      </p:nvGrpSpPr>
      <p:grpSpPr>
        <a:xfrm>
          <a:off x="0" y="0"/>
          <a:ext cx="0" cy="0"/>
          <a:chOff x="0" y="0"/>
          <a:chExt cx="0" cy="0"/>
        </a:xfrm>
      </p:grpSpPr>
      <p:sp>
        <p:nvSpPr>
          <p:cNvPr id="300" name="Google Shape;300;p3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301" name="Google Shape;301;p38"/>
          <p:cNvSpPr/>
          <p:nvPr/>
        </p:nvSpPr>
        <p:spPr>
          <a:xfrm>
            <a:off x="206188" y="5948082"/>
            <a:ext cx="117747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302" name="Google Shape;302;p38"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03" name="Google Shape;303;p38"/>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500"/>
              <a:buFont typeface="Calibri"/>
              <a:buNone/>
              <a:defRPr sz="55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04" name="Google Shape;304;p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305" name="Google Shape;305;p38"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306" name="Google Shape;306;p3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sz="1500"/>
          </a:p>
        </p:txBody>
      </p:sp>
      <p:sp>
        <p:nvSpPr>
          <p:cNvPr id="307" name="Google Shape;307;p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08"/>
        <p:cNvGrpSpPr/>
        <p:nvPr/>
      </p:nvGrpSpPr>
      <p:grpSpPr>
        <a:xfrm>
          <a:off x="0" y="0"/>
          <a:ext cx="0" cy="0"/>
          <a:chOff x="0" y="0"/>
          <a:chExt cx="0" cy="0"/>
        </a:xfrm>
      </p:grpSpPr>
      <p:sp>
        <p:nvSpPr>
          <p:cNvPr id="309" name="Google Shape;309;p3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10" name="Google Shape;310;p39"/>
          <p:cNvSpPr/>
          <p:nvPr/>
        </p:nvSpPr>
        <p:spPr>
          <a:xfrm>
            <a:off x="206187" y="2488757"/>
            <a:ext cx="117747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11" name="Google Shape;311;p39"/>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312" name="Google Shape;312;p39"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313" name="Google Shape;313;p3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14" name="Google Shape;314;p3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15"/>
        <p:cNvGrpSpPr/>
        <p:nvPr/>
      </p:nvGrpSpPr>
      <p:grpSpPr>
        <a:xfrm>
          <a:off x="0" y="0"/>
          <a:ext cx="0" cy="0"/>
          <a:chOff x="0" y="0"/>
          <a:chExt cx="0" cy="0"/>
        </a:xfrm>
      </p:grpSpPr>
      <p:sp>
        <p:nvSpPr>
          <p:cNvPr id="316" name="Google Shape;316;p4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17" name="Google Shape;317;p40"/>
          <p:cNvSpPr/>
          <p:nvPr/>
        </p:nvSpPr>
        <p:spPr>
          <a:xfrm>
            <a:off x="206188" y="215153"/>
            <a:ext cx="11774700" cy="1397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18" name="Google Shape;318;p4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19" name="Google Shape;319;p4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20" name="Google Shape;320;p4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21" name="Google Shape;321;p4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22"/>
        <p:cNvGrpSpPr/>
        <p:nvPr/>
      </p:nvGrpSpPr>
      <p:grpSpPr>
        <a:xfrm>
          <a:off x="0" y="0"/>
          <a:ext cx="0" cy="0"/>
          <a:chOff x="0" y="0"/>
          <a:chExt cx="0" cy="0"/>
        </a:xfrm>
      </p:grpSpPr>
      <p:sp>
        <p:nvSpPr>
          <p:cNvPr id="323" name="Google Shape;323;p4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24" name="Google Shape;324;p41"/>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25" name="Google Shape;325;p41"/>
          <p:cNvSpPr txBox="1">
            <a:spLocks noGrp="1"/>
          </p:cNvSpPr>
          <p:nvPr>
            <p:ph type="title"/>
          </p:nvPr>
        </p:nvSpPr>
        <p:spPr>
          <a:xfrm>
            <a:off x="717177" y="779645"/>
            <a:ext cx="39321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26" name="Google Shape;326;p41"/>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27" name="Google Shape;327;p41"/>
          <p:cNvSpPr>
            <a:spLocks noGrp="1"/>
          </p:cNvSpPr>
          <p:nvPr>
            <p:ph type="pic" idx="2"/>
          </p:nvPr>
        </p:nvSpPr>
        <p:spPr>
          <a:xfrm>
            <a:off x="717177" y="3540125"/>
            <a:ext cx="3932100" cy="2320800"/>
          </a:xfrm>
          <a:prstGeom prst="rect">
            <a:avLst/>
          </a:prstGeom>
          <a:noFill/>
          <a:ln>
            <a:noFill/>
          </a:ln>
        </p:spPr>
      </p:sp>
      <p:sp>
        <p:nvSpPr>
          <p:cNvPr id="328" name="Google Shape;328;p4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29" name="Google Shape;329;p4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330"/>
        <p:cNvGrpSpPr/>
        <p:nvPr/>
      </p:nvGrpSpPr>
      <p:grpSpPr>
        <a:xfrm>
          <a:off x="0" y="0"/>
          <a:ext cx="0" cy="0"/>
          <a:chOff x="0" y="0"/>
          <a:chExt cx="0" cy="0"/>
        </a:xfrm>
      </p:grpSpPr>
      <p:sp>
        <p:nvSpPr>
          <p:cNvPr id="331" name="Google Shape;331;p4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32" name="Google Shape;332;p4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33" name="Google Shape;333;p4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34" name="Google Shape;334;p4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335"/>
        <p:cNvGrpSpPr/>
        <p:nvPr/>
      </p:nvGrpSpPr>
      <p:grpSpPr>
        <a:xfrm>
          <a:off x="0" y="0"/>
          <a:ext cx="0" cy="0"/>
          <a:chOff x="0" y="0"/>
          <a:chExt cx="0" cy="0"/>
        </a:xfrm>
      </p:grpSpPr>
      <p:sp>
        <p:nvSpPr>
          <p:cNvPr id="336" name="Google Shape;336;p4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37" name="Google Shape;337;p43"/>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38" name="Google Shape;338;p43"/>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39" name="Google Shape;339;p4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40" name="Google Shape;340;p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40"/>
        <p:cNvGrpSpPr/>
        <p:nvPr/>
      </p:nvGrpSpPr>
      <p:grpSpPr>
        <a:xfrm>
          <a:off x="0" y="0"/>
          <a:ext cx="0" cy="0"/>
          <a:chOff x="0" y="0"/>
          <a:chExt cx="0" cy="0"/>
        </a:xfrm>
      </p:grpSpPr>
      <p:sp>
        <p:nvSpPr>
          <p:cNvPr id="41" name="Google Shape;41;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 name="Google Shape;43;p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4" name="Google Shape;44;p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341"/>
        <p:cNvGrpSpPr/>
        <p:nvPr/>
      </p:nvGrpSpPr>
      <p:grpSpPr>
        <a:xfrm>
          <a:off x="0" y="0"/>
          <a:ext cx="0" cy="0"/>
          <a:chOff x="0" y="0"/>
          <a:chExt cx="0" cy="0"/>
        </a:xfrm>
      </p:grpSpPr>
      <p:sp>
        <p:nvSpPr>
          <p:cNvPr id="342" name="Google Shape;342;p44"/>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3" name="Google Shape;343;p44"/>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44" name="Google Shape;344;p44"/>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5" name="Google Shape;345;p44"/>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46" name="Google Shape;346;p4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47" name="Google Shape;347;p4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48" name="Google Shape;348;p4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349"/>
        <p:cNvGrpSpPr/>
        <p:nvPr/>
      </p:nvGrpSpPr>
      <p:grpSpPr>
        <a:xfrm>
          <a:off x="0" y="0"/>
          <a:ext cx="0" cy="0"/>
          <a:chOff x="0" y="0"/>
          <a:chExt cx="0" cy="0"/>
        </a:xfrm>
      </p:grpSpPr>
      <p:sp>
        <p:nvSpPr>
          <p:cNvPr id="350" name="Google Shape;350;p4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51" name="Google Shape;351;p4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52" name="Google Shape;352;p4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53" name="Google Shape;353;p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354"/>
        <p:cNvGrpSpPr/>
        <p:nvPr/>
      </p:nvGrpSpPr>
      <p:grpSpPr>
        <a:xfrm>
          <a:off x="0" y="0"/>
          <a:ext cx="0" cy="0"/>
          <a:chOff x="0" y="0"/>
          <a:chExt cx="0" cy="0"/>
        </a:xfrm>
      </p:grpSpPr>
      <p:sp>
        <p:nvSpPr>
          <p:cNvPr id="355" name="Google Shape;355;p4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356" name="Google Shape;356;p46"/>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57" name="Google Shape;357;p4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58" name="Google Shape;358;p4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359"/>
        <p:cNvGrpSpPr/>
        <p:nvPr/>
      </p:nvGrpSpPr>
      <p:grpSpPr>
        <a:xfrm>
          <a:off x="0" y="0"/>
          <a:ext cx="0" cy="0"/>
          <a:chOff x="0" y="0"/>
          <a:chExt cx="0" cy="0"/>
        </a:xfrm>
      </p:grpSpPr>
      <p:sp>
        <p:nvSpPr>
          <p:cNvPr id="360" name="Google Shape;360;p4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361" name="Google Shape;361;p4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62" name="Google Shape;362;p4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63" name="Google Shape;363;p4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64" name="Google Shape;364;p4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65" name="Google Shape;365;p4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366"/>
        <p:cNvGrpSpPr/>
        <p:nvPr/>
      </p:nvGrpSpPr>
      <p:grpSpPr>
        <a:xfrm>
          <a:off x="0" y="0"/>
          <a:ext cx="0" cy="0"/>
          <a:chOff x="0" y="0"/>
          <a:chExt cx="0" cy="0"/>
        </a:xfrm>
      </p:grpSpPr>
      <p:sp>
        <p:nvSpPr>
          <p:cNvPr id="367" name="Google Shape;367;p4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368" name="Google Shape;368;p4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69" name="Google Shape;369;p4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370" name="Google Shape;370;p48"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71" name="Google Shape;371;p48"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72" name="Google Shape;372;p48"/>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73" name="Google Shape;373;p4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74" name="Google Shape;374;p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375"/>
        <p:cNvGrpSpPr/>
        <p:nvPr/>
      </p:nvGrpSpPr>
      <p:grpSpPr>
        <a:xfrm>
          <a:off x="0" y="0"/>
          <a:ext cx="0" cy="0"/>
          <a:chOff x="0" y="0"/>
          <a:chExt cx="0" cy="0"/>
        </a:xfrm>
      </p:grpSpPr>
      <p:sp>
        <p:nvSpPr>
          <p:cNvPr id="376" name="Google Shape;376;p4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77" name="Google Shape;377;p49"/>
          <p:cNvSpPr/>
          <p:nvPr/>
        </p:nvSpPr>
        <p:spPr>
          <a:xfrm>
            <a:off x="206188" y="5948082"/>
            <a:ext cx="117747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378" name="Google Shape;378;p4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79" name="Google Shape;379;p4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5"/>
              </a:buClr>
              <a:buSzPts val="5500"/>
              <a:buFont typeface="Calibri"/>
              <a:buNone/>
              <a:defRPr sz="55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80" name="Google Shape;380;p4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381" name="Google Shape;381;p49"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382" name="Google Shape;382;p4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83" name="Google Shape;383;p4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384"/>
        <p:cNvGrpSpPr/>
        <p:nvPr/>
      </p:nvGrpSpPr>
      <p:grpSpPr>
        <a:xfrm>
          <a:off x="0" y="0"/>
          <a:ext cx="0" cy="0"/>
          <a:chOff x="0" y="0"/>
          <a:chExt cx="0" cy="0"/>
        </a:xfrm>
      </p:grpSpPr>
      <p:sp>
        <p:nvSpPr>
          <p:cNvPr id="385" name="Google Shape;385;p5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86" name="Google Shape;386;p50"/>
          <p:cNvSpPr/>
          <p:nvPr/>
        </p:nvSpPr>
        <p:spPr>
          <a:xfrm>
            <a:off x="206187" y="2488757"/>
            <a:ext cx="117747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87" name="Google Shape;387;p50"/>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5"/>
              </a:buClr>
              <a:buSzPts val="6800"/>
              <a:buFont typeface="Calibri"/>
              <a:buNone/>
              <a:defRPr sz="68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388" name="Google Shape;388;p50"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389" name="Google Shape;389;p5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90" name="Google Shape;390;p5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391"/>
        <p:cNvGrpSpPr/>
        <p:nvPr/>
      </p:nvGrpSpPr>
      <p:grpSpPr>
        <a:xfrm>
          <a:off x="0" y="0"/>
          <a:ext cx="0" cy="0"/>
          <a:chOff x="0" y="0"/>
          <a:chExt cx="0" cy="0"/>
        </a:xfrm>
      </p:grpSpPr>
      <p:sp>
        <p:nvSpPr>
          <p:cNvPr id="392" name="Google Shape;392;p5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93" name="Google Shape;393;p51"/>
          <p:cNvSpPr/>
          <p:nvPr/>
        </p:nvSpPr>
        <p:spPr>
          <a:xfrm>
            <a:off x="206188" y="215153"/>
            <a:ext cx="11774700" cy="13977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94" name="Google Shape;394;p5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95" name="Google Shape;395;p5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96" name="Google Shape;396;p5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97" name="Google Shape;397;p5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398"/>
        <p:cNvGrpSpPr/>
        <p:nvPr/>
      </p:nvGrpSpPr>
      <p:grpSpPr>
        <a:xfrm>
          <a:off x="0" y="0"/>
          <a:ext cx="0" cy="0"/>
          <a:chOff x="0" y="0"/>
          <a:chExt cx="0" cy="0"/>
        </a:xfrm>
      </p:grpSpPr>
      <p:sp>
        <p:nvSpPr>
          <p:cNvPr id="399" name="Google Shape;399;p5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00" name="Google Shape;400;p52"/>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01" name="Google Shape;401;p52"/>
          <p:cNvSpPr txBox="1">
            <a:spLocks noGrp="1"/>
          </p:cNvSpPr>
          <p:nvPr>
            <p:ph type="title"/>
          </p:nvPr>
        </p:nvSpPr>
        <p:spPr>
          <a:xfrm>
            <a:off x="717177" y="779645"/>
            <a:ext cx="3932100" cy="2542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5"/>
              </a:buClr>
              <a:buSzPts val="4400"/>
              <a:buFont typeface="Calibri"/>
              <a:buNone/>
              <a:defRPr sz="44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02" name="Google Shape;402;p52"/>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03" name="Google Shape;403;p52"/>
          <p:cNvSpPr>
            <a:spLocks noGrp="1"/>
          </p:cNvSpPr>
          <p:nvPr>
            <p:ph type="pic" idx="2"/>
          </p:nvPr>
        </p:nvSpPr>
        <p:spPr>
          <a:xfrm>
            <a:off x="717177" y="3540125"/>
            <a:ext cx="3932100" cy="2320800"/>
          </a:xfrm>
          <a:prstGeom prst="rect">
            <a:avLst/>
          </a:prstGeom>
          <a:noFill/>
          <a:ln>
            <a:noFill/>
          </a:ln>
        </p:spPr>
      </p:sp>
      <p:sp>
        <p:nvSpPr>
          <p:cNvPr id="404" name="Google Shape;404;p5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05" name="Google Shape;405;p5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406"/>
        <p:cNvGrpSpPr/>
        <p:nvPr/>
      </p:nvGrpSpPr>
      <p:grpSpPr>
        <a:xfrm>
          <a:off x="0" y="0"/>
          <a:ext cx="0" cy="0"/>
          <a:chOff x="0" y="0"/>
          <a:chExt cx="0" cy="0"/>
        </a:xfrm>
      </p:grpSpPr>
      <p:sp>
        <p:nvSpPr>
          <p:cNvPr id="407" name="Google Shape;407;p5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08" name="Google Shape;408;p5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09" name="Google Shape;409;p5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10" name="Google Shape;410;p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0"/>
        <p:cNvGrpSpPr/>
        <p:nvPr/>
      </p:nvGrpSpPr>
      <p:grpSpPr>
        <a:xfrm>
          <a:off x="0" y="0"/>
          <a:ext cx="0" cy="0"/>
          <a:chOff x="0" y="0"/>
          <a:chExt cx="0" cy="0"/>
        </a:xfrm>
      </p:grpSpPr>
      <p:sp>
        <p:nvSpPr>
          <p:cNvPr id="51" name="Google Shape;51;p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6"/>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53" name="Google Shape;53;p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411"/>
        <p:cNvGrpSpPr/>
        <p:nvPr/>
      </p:nvGrpSpPr>
      <p:grpSpPr>
        <a:xfrm>
          <a:off x="0" y="0"/>
          <a:ext cx="0" cy="0"/>
          <a:chOff x="0" y="0"/>
          <a:chExt cx="0" cy="0"/>
        </a:xfrm>
      </p:grpSpPr>
      <p:sp>
        <p:nvSpPr>
          <p:cNvPr id="412" name="Google Shape;412;p5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13" name="Google Shape;413;p54"/>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14" name="Google Shape;414;p54"/>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15" name="Google Shape;415;p5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16" name="Google Shape;416;p5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417"/>
        <p:cNvGrpSpPr/>
        <p:nvPr/>
      </p:nvGrpSpPr>
      <p:grpSpPr>
        <a:xfrm>
          <a:off x="0" y="0"/>
          <a:ext cx="0" cy="0"/>
          <a:chOff x="0" y="0"/>
          <a:chExt cx="0" cy="0"/>
        </a:xfrm>
      </p:grpSpPr>
      <p:sp>
        <p:nvSpPr>
          <p:cNvPr id="418" name="Google Shape;418;p55"/>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9" name="Google Shape;419;p5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20" name="Google Shape;420;p55"/>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21" name="Google Shape;421;p5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22" name="Google Shape;422;p5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3200"/>
              <a:buFont typeface="Calibri"/>
              <a:buNone/>
              <a:defRPr sz="32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23" name="Google Shape;423;p5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24" name="Google Shape;424;p5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425"/>
        <p:cNvGrpSpPr/>
        <p:nvPr/>
      </p:nvGrpSpPr>
      <p:grpSpPr>
        <a:xfrm>
          <a:off x="0" y="0"/>
          <a:ext cx="0" cy="0"/>
          <a:chOff x="0" y="0"/>
          <a:chExt cx="0" cy="0"/>
        </a:xfrm>
      </p:grpSpPr>
      <p:sp>
        <p:nvSpPr>
          <p:cNvPr id="426" name="Google Shape;426;p5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27" name="Google Shape;427;p5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28" name="Google Shape;428;p5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29" name="Google Shape;429;p5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430"/>
        <p:cNvGrpSpPr/>
        <p:nvPr/>
      </p:nvGrpSpPr>
      <p:grpSpPr>
        <a:xfrm>
          <a:off x="0" y="0"/>
          <a:ext cx="0" cy="0"/>
          <a:chOff x="0" y="0"/>
          <a:chExt cx="0" cy="0"/>
        </a:xfrm>
      </p:grpSpPr>
      <p:sp>
        <p:nvSpPr>
          <p:cNvPr id="431" name="Google Shape;431;p5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432" name="Google Shape;432;p57"/>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33" name="Google Shape;433;p5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34" name="Google Shape;434;p5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435"/>
        <p:cNvGrpSpPr/>
        <p:nvPr/>
      </p:nvGrpSpPr>
      <p:grpSpPr>
        <a:xfrm>
          <a:off x="0" y="0"/>
          <a:ext cx="0" cy="0"/>
          <a:chOff x="0" y="0"/>
          <a:chExt cx="0" cy="0"/>
        </a:xfrm>
      </p:grpSpPr>
      <p:sp>
        <p:nvSpPr>
          <p:cNvPr id="436" name="Google Shape;436;p5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37" name="Google Shape;437;p5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38" name="Google Shape;438;p5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39" name="Google Shape;439;p58"/>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40" name="Google Shape;440;p5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41" name="Google Shape;441;p5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442"/>
        <p:cNvGrpSpPr/>
        <p:nvPr/>
      </p:nvGrpSpPr>
      <p:grpSpPr>
        <a:xfrm>
          <a:off x="0" y="0"/>
          <a:ext cx="0" cy="0"/>
          <a:chOff x="0" y="0"/>
          <a:chExt cx="0" cy="0"/>
        </a:xfrm>
      </p:grpSpPr>
      <p:sp>
        <p:nvSpPr>
          <p:cNvPr id="443" name="Google Shape;443;p5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44" name="Google Shape;444;p5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45" name="Google Shape;445;p5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446" name="Google Shape;446;p59"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47" name="Google Shape;447;p59"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48" name="Google Shape;448;p59"/>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49" name="Google Shape;449;p5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50" name="Google Shape;450;p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451"/>
        <p:cNvGrpSpPr/>
        <p:nvPr/>
      </p:nvGrpSpPr>
      <p:grpSpPr>
        <a:xfrm>
          <a:off x="0" y="0"/>
          <a:ext cx="0" cy="0"/>
          <a:chOff x="0" y="0"/>
          <a:chExt cx="0" cy="0"/>
        </a:xfrm>
      </p:grpSpPr>
      <p:sp>
        <p:nvSpPr>
          <p:cNvPr id="452" name="Google Shape;452;p6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53" name="Google Shape;453;p60"/>
          <p:cNvSpPr/>
          <p:nvPr/>
        </p:nvSpPr>
        <p:spPr>
          <a:xfrm>
            <a:off x="206188" y="5948082"/>
            <a:ext cx="117747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54" name="Google Shape;454;p60"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55" name="Google Shape;455;p60"/>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4"/>
              </a:buClr>
              <a:buSzPts val="5500"/>
              <a:buFont typeface="Calibri"/>
              <a:buNone/>
              <a:defRPr sz="55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56" name="Google Shape;456;p6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57" name="Google Shape;457;p60"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458" name="Google Shape;458;p6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59" name="Google Shape;459;p6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460"/>
        <p:cNvGrpSpPr/>
        <p:nvPr/>
      </p:nvGrpSpPr>
      <p:grpSpPr>
        <a:xfrm>
          <a:off x="0" y="0"/>
          <a:ext cx="0" cy="0"/>
          <a:chOff x="0" y="0"/>
          <a:chExt cx="0" cy="0"/>
        </a:xfrm>
      </p:grpSpPr>
      <p:sp>
        <p:nvSpPr>
          <p:cNvPr id="461" name="Google Shape;461;p6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62" name="Google Shape;462;p61"/>
          <p:cNvSpPr/>
          <p:nvPr/>
        </p:nvSpPr>
        <p:spPr>
          <a:xfrm>
            <a:off x="206187" y="2488757"/>
            <a:ext cx="117747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63" name="Google Shape;463;p61"/>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4"/>
              </a:buClr>
              <a:buSzPts val="6800"/>
              <a:buFont typeface="Calibri"/>
              <a:buNone/>
              <a:defRPr sz="68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64" name="Google Shape;464;p6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465" name="Google Shape;465;p6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466" name="Google Shape;466;p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7" name="Google Shape;467;p61"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468" name="Google Shape;468;p6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469"/>
        <p:cNvGrpSpPr/>
        <p:nvPr/>
      </p:nvGrpSpPr>
      <p:grpSpPr>
        <a:xfrm>
          <a:off x="0" y="0"/>
          <a:ext cx="0" cy="0"/>
          <a:chOff x="0" y="0"/>
          <a:chExt cx="0" cy="0"/>
        </a:xfrm>
      </p:grpSpPr>
      <p:sp>
        <p:nvSpPr>
          <p:cNvPr id="470" name="Google Shape;470;p6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1" name="Google Shape;471;p62"/>
          <p:cNvSpPr/>
          <p:nvPr/>
        </p:nvSpPr>
        <p:spPr>
          <a:xfrm>
            <a:off x="206188" y="215153"/>
            <a:ext cx="11774700" cy="13977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2" name="Google Shape;472;p6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73" name="Google Shape;473;p6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74" name="Google Shape;474;p6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75" name="Google Shape;475;p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476"/>
        <p:cNvGrpSpPr/>
        <p:nvPr/>
      </p:nvGrpSpPr>
      <p:grpSpPr>
        <a:xfrm>
          <a:off x="0" y="0"/>
          <a:ext cx="0" cy="0"/>
          <a:chOff x="0" y="0"/>
          <a:chExt cx="0" cy="0"/>
        </a:xfrm>
      </p:grpSpPr>
      <p:sp>
        <p:nvSpPr>
          <p:cNvPr id="477" name="Google Shape;477;p6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8" name="Google Shape;478;p63"/>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9" name="Google Shape;479;p63"/>
          <p:cNvSpPr txBox="1">
            <a:spLocks noGrp="1"/>
          </p:cNvSpPr>
          <p:nvPr>
            <p:ph type="title"/>
          </p:nvPr>
        </p:nvSpPr>
        <p:spPr>
          <a:xfrm>
            <a:off x="717177" y="779645"/>
            <a:ext cx="3932100" cy="2538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4"/>
              </a:buClr>
              <a:buSzPts val="4400"/>
              <a:buFont typeface="Calibri"/>
              <a:buNone/>
              <a:defRPr sz="44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80" name="Google Shape;480;p63"/>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81" name="Google Shape;481;p63"/>
          <p:cNvSpPr>
            <a:spLocks noGrp="1"/>
          </p:cNvSpPr>
          <p:nvPr>
            <p:ph type="pic" idx="2"/>
          </p:nvPr>
        </p:nvSpPr>
        <p:spPr>
          <a:xfrm>
            <a:off x="717177" y="3540125"/>
            <a:ext cx="3932100" cy="2320800"/>
          </a:xfrm>
          <a:prstGeom prst="rect">
            <a:avLst/>
          </a:prstGeom>
          <a:noFill/>
          <a:ln>
            <a:noFill/>
          </a:ln>
        </p:spPr>
      </p:sp>
      <p:sp>
        <p:nvSpPr>
          <p:cNvPr id="482" name="Google Shape;482;p6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83" name="Google Shape;483;p6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8"/>
        <p:cNvGrpSpPr/>
        <p:nvPr/>
      </p:nvGrpSpPr>
      <p:grpSpPr>
        <a:xfrm>
          <a:off x="0" y="0"/>
          <a:ext cx="0" cy="0"/>
          <a:chOff x="0" y="0"/>
          <a:chExt cx="0" cy="0"/>
        </a:xfrm>
      </p:grpSpPr>
      <p:sp>
        <p:nvSpPr>
          <p:cNvPr id="59" name="Google Shape;59;p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7"/>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484"/>
        <p:cNvGrpSpPr/>
        <p:nvPr/>
      </p:nvGrpSpPr>
      <p:grpSpPr>
        <a:xfrm>
          <a:off x="0" y="0"/>
          <a:ext cx="0" cy="0"/>
          <a:chOff x="0" y="0"/>
          <a:chExt cx="0" cy="0"/>
        </a:xfrm>
      </p:grpSpPr>
      <p:sp>
        <p:nvSpPr>
          <p:cNvPr id="485" name="Google Shape;485;p6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86" name="Google Shape;486;p6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87" name="Google Shape;487;p6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88" name="Google Shape;488;p6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489"/>
        <p:cNvGrpSpPr/>
        <p:nvPr/>
      </p:nvGrpSpPr>
      <p:grpSpPr>
        <a:xfrm>
          <a:off x="0" y="0"/>
          <a:ext cx="0" cy="0"/>
          <a:chOff x="0" y="0"/>
          <a:chExt cx="0" cy="0"/>
        </a:xfrm>
      </p:grpSpPr>
      <p:sp>
        <p:nvSpPr>
          <p:cNvPr id="490" name="Google Shape;490;p6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91" name="Google Shape;491;p6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92" name="Google Shape;492;p6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93" name="Google Shape;493;p6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94" name="Google Shape;494;p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495"/>
        <p:cNvGrpSpPr/>
        <p:nvPr/>
      </p:nvGrpSpPr>
      <p:grpSpPr>
        <a:xfrm>
          <a:off x="0" y="0"/>
          <a:ext cx="0" cy="0"/>
          <a:chOff x="0" y="0"/>
          <a:chExt cx="0" cy="0"/>
        </a:xfrm>
      </p:grpSpPr>
      <p:sp>
        <p:nvSpPr>
          <p:cNvPr id="496" name="Google Shape;496;p66"/>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97" name="Google Shape;497;p66"/>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98" name="Google Shape;498;p66"/>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99" name="Google Shape;499;p66"/>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00" name="Google Shape;500;p6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3200"/>
              <a:buFont typeface="Calibri"/>
              <a:buNone/>
              <a:defRPr sz="32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01" name="Google Shape;501;p6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02" name="Google Shape;502;p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503"/>
        <p:cNvGrpSpPr/>
        <p:nvPr/>
      </p:nvGrpSpPr>
      <p:grpSpPr>
        <a:xfrm>
          <a:off x="0" y="0"/>
          <a:ext cx="0" cy="0"/>
          <a:chOff x="0" y="0"/>
          <a:chExt cx="0" cy="0"/>
        </a:xfrm>
      </p:grpSpPr>
      <p:sp>
        <p:nvSpPr>
          <p:cNvPr id="504" name="Google Shape;504;p6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05" name="Google Shape;505;p6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06" name="Google Shape;506;p6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07" name="Google Shape;507;p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508"/>
        <p:cNvGrpSpPr/>
        <p:nvPr/>
      </p:nvGrpSpPr>
      <p:grpSpPr>
        <a:xfrm>
          <a:off x="0" y="0"/>
          <a:ext cx="0" cy="0"/>
          <a:chOff x="0" y="0"/>
          <a:chExt cx="0" cy="0"/>
        </a:xfrm>
      </p:grpSpPr>
      <p:sp>
        <p:nvSpPr>
          <p:cNvPr id="509" name="Google Shape;509;p6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510" name="Google Shape;510;p6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11" name="Google Shape;511;p6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12" name="Google Shape;512;p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513"/>
        <p:cNvGrpSpPr/>
        <p:nvPr/>
      </p:nvGrpSpPr>
      <p:grpSpPr>
        <a:xfrm>
          <a:off x="0" y="0"/>
          <a:ext cx="0" cy="0"/>
          <a:chOff x="0" y="0"/>
          <a:chExt cx="0" cy="0"/>
        </a:xfrm>
      </p:grpSpPr>
      <p:sp>
        <p:nvSpPr>
          <p:cNvPr id="514" name="Google Shape;514;p6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15" name="Google Shape;515;p6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16" name="Google Shape;516;p6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17" name="Google Shape;517;p6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18" name="Google Shape;518;p6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19" name="Google Shape;519;p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520"/>
        <p:cNvGrpSpPr/>
        <p:nvPr/>
      </p:nvGrpSpPr>
      <p:grpSpPr>
        <a:xfrm>
          <a:off x="0" y="0"/>
          <a:ext cx="0" cy="0"/>
          <a:chOff x="0" y="0"/>
          <a:chExt cx="0" cy="0"/>
        </a:xfrm>
      </p:grpSpPr>
      <p:sp>
        <p:nvSpPr>
          <p:cNvPr id="521" name="Google Shape;521;p7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22" name="Google Shape;522;p7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23" name="Google Shape;523;p7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524" name="Google Shape;524;p7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525" name="Google Shape;525;p7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526" name="Google Shape;526;p7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527" name="Google Shape;527;p7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28" name="Google Shape;528;p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529"/>
        <p:cNvGrpSpPr/>
        <p:nvPr/>
      </p:nvGrpSpPr>
      <p:grpSpPr>
        <a:xfrm>
          <a:off x="0" y="0"/>
          <a:ext cx="0" cy="0"/>
          <a:chOff x="0" y="0"/>
          <a:chExt cx="0" cy="0"/>
        </a:xfrm>
      </p:grpSpPr>
      <p:sp>
        <p:nvSpPr>
          <p:cNvPr id="530" name="Google Shape;530;p7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31" name="Google Shape;531;p71"/>
          <p:cNvSpPr/>
          <p:nvPr/>
        </p:nvSpPr>
        <p:spPr>
          <a:xfrm>
            <a:off x="206188" y="5948082"/>
            <a:ext cx="117747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32" name="Google Shape;532;p71"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533" name="Google Shape;533;p71"/>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3"/>
              </a:buClr>
              <a:buSzPts val="5500"/>
              <a:buFont typeface="Calibri"/>
              <a:buNone/>
              <a:defRPr sz="55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34" name="Google Shape;534;p7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535" name="Google Shape;535;p71"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536" name="Google Shape;536;p7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37" name="Google Shape;537;p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538"/>
        <p:cNvGrpSpPr/>
        <p:nvPr/>
      </p:nvGrpSpPr>
      <p:grpSpPr>
        <a:xfrm>
          <a:off x="0" y="0"/>
          <a:ext cx="0" cy="0"/>
          <a:chOff x="0" y="0"/>
          <a:chExt cx="0" cy="0"/>
        </a:xfrm>
      </p:grpSpPr>
      <p:sp>
        <p:nvSpPr>
          <p:cNvPr id="539" name="Google Shape;539;p7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40" name="Google Shape;540;p72"/>
          <p:cNvSpPr/>
          <p:nvPr/>
        </p:nvSpPr>
        <p:spPr>
          <a:xfrm>
            <a:off x="206187" y="2488757"/>
            <a:ext cx="117747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541" name="Google Shape;541;p7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3"/>
              </a:buClr>
              <a:buSzPts val="6800"/>
              <a:buFont typeface="Calibri"/>
              <a:buNone/>
              <a:defRPr sz="68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542" name="Google Shape;542;p72"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543" name="Google Shape;543;p7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44" name="Google Shape;544;p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545"/>
        <p:cNvGrpSpPr/>
        <p:nvPr/>
      </p:nvGrpSpPr>
      <p:grpSpPr>
        <a:xfrm>
          <a:off x="0" y="0"/>
          <a:ext cx="0" cy="0"/>
          <a:chOff x="0" y="0"/>
          <a:chExt cx="0" cy="0"/>
        </a:xfrm>
      </p:grpSpPr>
      <p:sp>
        <p:nvSpPr>
          <p:cNvPr id="546" name="Google Shape;546;p7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47" name="Google Shape;547;p73"/>
          <p:cNvSpPr/>
          <p:nvPr/>
        </p:nvSpPr>
        <p:spPr>
          <a:xfrm>
            <a:off x="206188" y="215153"/>
            <a:ext cx="11774700" cy="13977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48" name="Google Shape;548;p7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49" name="Google Shape;549;p7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50" name="Google Shape;550;p7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51" name="Google Shape;551;p7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66"/>
        <p:cNvGrpSpPr/>
        <p:nvPr/>
      </p:nvGrpSpPr>
      <p:grpSpPr>
        <a:xfrm>
          <a:off x="0" y="0"/>
          <a:ext cx="0" cy="0"/>
          <a:chOff x="0" y="0"/>
          <a:chExt cx="0" cy="0"/>
        </a:xfrm>
      </p:grpSpPr>
      <p:sp>
        <p:nvSpPr>
          <p:cNvPr id="67" name="Google Shape;67;p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8"/>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8"/>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552"/>
        <p:cNvGrpSpPr/>
        <p:nvPr/>
      </p:nvGrpSpPr>
      <p:grpSpPr>
        <a:xfrm>
          <a:off x="0" y="0"/>
          <a:ext cx="0" cy="0"/>
          <a:chOff x="0" y="0"/>
          <a:chExt cx="0" cy="0"/>
        </a:xfrm>
      </p:grpSpPr>
      <p:sp>
        <p:nvSpPr>
          <p:cNvPr id="553" name="Google Shape;553;p7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54" name="Google Shape;554;p74"/>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55" name="Google Shape;555;p74"/>
          <p:cNvSpPr txBox="1">
            <a:spLocks noGrp="1"/>
          </p:cNvSpPr>
          <p:nvPr>
            <p:ph type="title"/>
          </p:nvPr>
        </p:nvSpPr>
        <p:spPr>
          <a:xfrm>
            <a:off x="717177" y="779646"/>
            <a:ext cx="3932100" cy="25341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3"/>
              </a:buClr>
              <a:buSzPts val="4400"/>
              <a:buFont typeface="Calibri"/>
              <a:buNone/>
              <a:defRPr sz="44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56" name="Google Shape;556;p74"/>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57" name="Google Shape;557;p74"/>
          <p:cNvSpPr>
            <a:spLocks noGrp="1"/>
          </p:cNvSpPr>
          <p:nvPr>
            <p:ph type="pic" idx="2"/>
          </p:nvPr>
        </p:nvSpPr>
        <p:spPr>
          <a:xfrm>
            <a:off x="717177" y="3540125"/>
            <a:ext cx="3932100" cy="2320800"/>
          </a:xfrm>
          <a:prstGeom prst="rect">
            <a:avLst/>
          </a:prstGeom>
          <a:noFill/>
          <a:ln>
            <a:noFill/>
          </a:ln>
        </p:spPr>
      </p:sp>
      <p:sp>
        <p:nvSpPr>
          <p:cNvPr id="558" name="Google Shape;558;p7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59" name="Google Shape;559;p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560"/>
        <p:cNvGrpSpPr/>
        <p:nvPr/>
      </p:nvGrpSpPr>
      <p:grpSpPr>
        <a:xfrm>
          <a:off x="0" y="0"/>
          <a:ext cx="0" cy="0"/>
          <a:chOff x="0" y="0"/>
          <a:chExt cx="0" cy="0"/>
        </a:xfrm>
      </p:grpSpPr>
      <p:sp>
        <p:nvSpPr>
          <p:cNvPr id="561" name="Google Shape;561;p7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62" name="Google Shape;562;p7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63" name="Google Shape;563;p7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64" name="Google Shape;564;p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565"/>
        <p:cNvGrpSpPr/>
        <p:nvPr/>
      </p:nvGrpSpPr>
      <p:grpSpPr>
        <a:xfrm>
          <a:off x="0" y="0"/>
          <a:ext cx="0" cy="0"/>
          <a:chOff x="0" y="0"/>
          <a:chExt cx="0" cy="0"/>
        </a:xfrm>
      </p:grpSpPr>
      <p:sp>
        <p:nvSpPr>
          <p:cNvPr id="566" name="Google Shape;566;p7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67" name="Google Shape;567;p76"/>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68" name="Google Shape;568;p76"/>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69" name="Google Shape;569;p7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70" name="Google Shape;570;p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571"/>
        <p:cNvGrpSpPr/>
        <p:nvPr/>
      </p:nvGrpSpPr>
      <p:grpSpPr>
        <a:xfrm>
          <a:off x="0" y="0"/>
          <a:ext cx="0" cy="0"/>
          <a:chOff x="0" y="0"/>
          <a:chExt cx="0" cy="0"/>
        </a:xfrm>
      </p:grpSpPr>
      <p:sp>
        <p:nvSpPr>
          <p:cNvPr id="572" name="Google Shape;572;p77"/>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73" name="Google Shape;573;p7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74" name="Google Shape;574;p77"/>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75" name="Google Shape;575;p7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76" name="Google Shape;576;p7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3200"/>
              <a:buFont typeface="Calibri"/>
              <a:buNone/>
              <a:defRPr sz="32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77" name="Google Shape;577;p7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78" name="Google Shape;578;p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579"/>
        <p:cNvGrpSpPr/>
        <p:nvPr/>
      </p:nvGrpSpPr>
      <p:grpSpPr>
        <a:xfrm>
          <a:off x="0" y="0"/>
          <a:ext cx="0" cy="0"/>
          <a:chOff x="0" y="0"/>
          <a:chExt cx="0" cy="0"/>
        </a:xfrm>
      </p:grpSpPr>
      <p:sp>
        <p:nvSpPr>
          <p:cNvPr id="580" name="Google Shape;580;p7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81" name="Google Shape;581;p7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82" name="Google Shape;582;p7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83" name="Google Shape;583;p7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584"/>
        <p:cNvGrpSpPr/>
        <p:nvPr/>
      </p:nvGrpSpPr>
      <p:grpSpPr>
        <a:xfrm>
          <a:off x="0" y="0"/>
          <a:ext cx="0" cy="0"/>
          <a:chOff x="0" y="0"/>
          <a:chExt cx="0" cy="0"/>
        </a:xfrm>
      </p:grpSpPr>
      <p:sp>
        <p:nvSpPr>
          <p:cNvPr id="585" name="Google Shape;585;p7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586" name="Google Shape;586;p79"/>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87" name="Google Shape;587;p7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88" name="Google Shape;588;p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589"/>
        <p:cNvGrpSpPr/>
        <p:nvPr/>
      </p:nvGrpSpPr>
      <p:grpSpPr>
        <a:xfrm>
          <a:off x="0" y="0"/>
          <a:ext cx="0" cy="0"/>
          <a:chOff x="0" y="0"/>
          <a:chExt cx="0" cy="0"/>
        </a:xfrm>
      </p:grpSpPr>
      <p:sp>
        <p:nvSpPr>
          <p:cNvPr id="590" name="Google Shape;590;p8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91" name="Google Shape;591;p8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92" name="Google Shape;592;p8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93" name="Google Shape;593;p8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94" name="Google Shape;594;p8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5" name="Google Shape;595;p8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596"/>
        <p:cNvGrpSpPr/>
        <p:nvPr/>
      </p:nvGrpSpPr>
      <p:grpSpPr>
        <a:xfrm>
          <a:off x="0" y="0"/>
          <a:ext cx="0" cy="0"/>
          <a:chOff x="0" y="0"/>
          <a:chExt cx="0" cy="0"/>
        </a:xfrm>
      </p:grpSpPr>
      <p:sp>
        <p:nvSpPr>
          <p:cNvPr id="597" name="Google Shape;597;p8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98" name="Google Shape;598;p8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99" name="Google Shape;599;p8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00" name="Google Shape;600;p81"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601" name="Google Shape;601;p81"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602" name="Google Shape;602;p81"/>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603" name="Google Shape;603;p8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04" name="Google Shape;604;p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605"/>
        <p:cNvGrpSpPr/>
        <p:nvPr/>
      </p:nvGrpSpPr>
      <p:grpSpPr>
        <a:xfrm>
          <a:off x="0" y="0"/>
          <a:ext cx="0" cy="0"/>
          <a:chOff x="0" y="0"/>
          <a:chExt cx="0" cy="0"/>
        </a:xfrm>
      </p:grpSpPr>
      <p:sp>
        <p:nvSpPr>
          <p:cNvPr id="606" name="Google Shape;606;p8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07" name="Google Shape;607;p82"/>
          <p:cNvSpPr/>
          <p:nvPr/>
        </p:nvSpPr>
        <p:spPr>
          <a:xfrm>
            <a:off x="206188" y="5948082"/>
            <a:ext cx="117747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08" name="Google Shape;608;p8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609" name="Google Shape;609;p82"/>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2"/>
              </a:buClr>
              <a:buSzPts val="5500"/>
              <a:buFont typeface="Calibri"/>
              <a:buNone/>
              <a:defRPr sz="55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10" name="Google Shape;610;p8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611" name="Google Shape;611;p82"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612" name="Google Shape;612;p8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13" name="Google Shape;613;p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614"/>
        <p:cNvGrpSpPr/>
        <p:nvPr/>
      </p:nvGrpSpPr>
      <p:grpSpPr>
        <a:xfrm>
          <a:off x="0" y="0"/>
          <a:ext cx="0" cy="0"/>
          <a:chOff x="0" y="0"/>
          <a:chExt cx="0" cy="0"/>
        </a:xfrm>
      </p:grpSpPr>
      <p:sp>
        <p:nvSpPr>
          <p:cNvPr id="615" name="Google Shape;615;p8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16" name="Google Shape;616;p83"/>
          <p:cNvSpPr/>
          <p:nvPr/>
        </p:nvSpPr>
        <p:spPr>
          <a:xfrm>
            <a:off x="206187" y="2488757"/>
            <a:ext cx="117747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17" name="Google Shape;617;p83"/>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2"/>
              </a:buClr>
              <a:buSzPts val="6800"/>
              <a:buFont typeface="Calibri"/>
              <a:buNone/>
              <a:defRPr sz="68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18" name="Google Shape;618;p83"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619" name="Google Shape;619;p8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20" name="Google Shape;620;p8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621"/>
        <p:cNvGrpSpPr/>
        <p:nvPr/>
      </p:nvGrpSpPr>
      <p:grpSpPr>
        <a:xfrm>
          <a:off x="0" y="0"/>
          <a:ext cx="0" cy="0"/>
          <a:chOff x="0" y="0"/>
          <a:chExt cx="0" cy="0"/>
        </a:xfrm>
      </p:grpSpPr>
      <p:sp>
        <p:nvSpPr>
          <p:cNvPr id="622" name="Google Shape;622;p8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23" name="Google Shape;623;p84"/>
          <p:cNvSpPr/>
          <p:nvPr/>
        </p:nvSpPr>
        <p:spPr>
          <a:xfrm>
            <a:off x="206188" y="215153"/>
            <a:ext cx="11774700" cy="13977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24" name="Google Shape;624;p8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25" name="Google Shape;625;p8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26" name="Google Shape;626;p8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27" name="Google Shape;627;p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628"/>
        <p:cNvGrpSpPr/>
        <p:nvPr/>
      </p:nvGrpSpPr>
      <p:grpSpPr>
        <a:xfrm>
          <a:off x="0" y="0"/>
          <a:ext cx="0" cy="0"/>
          <a:chOff x="0" y="0"/>
          <a:chExt cx="0" cy="0"/>
        </a:xfrm>
      </p:grpSpPr>
      <p:sp>
        <p:nvSpPr>
          <p:cNvPr id="629" name="Google Shape;629;p8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30" name="Google Shape;630;p85"/>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31" name="Google Shape;631;p85"/>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2"/>
              </a:buClr>
              <a:buSzPts val="4400"/>
              <a:buFont typeface="Calibri"/>
              <a:buNone/>
              <a:defRPr sz="44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32" name="Google Shape;632;p85"/>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33" name="Google Shape;633;p85"/>
          <p:cNvSpPr>
            <a:spLocks noGrp="1"/>
          </p:cNvSpPr>
          <p:nvPr>
            <p:ph type="pic" idx="2"/>
          </p:nvPr>
        </p:nvSpPr>
        <p:spPr>
          <a:xfrm>
            <a:off x="717177" y="3540125"/>
            <a:ext cx="3932100" cy="2320800"/>
          </a:xfrm>
          <a:prstGeom prst="rect">
            <a:avLst/>
          </a:prstGeom>
          <a:noFill/>
          <a:ln>
            <a:noFill/>
          </a:ln>
        </p:spPr>
      </p:sp>
      <p:sp>
        <p:nvSpPr>
          <p:cNvPr id="634" name="Google Shape;634;p8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35" name="Google Shape;635;p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636"/>
        <p:cNvGrpSpPr/>
        <p:nvPr/>
      </p:nvGrpSpPr>
      <p:grpSpPr>
        <a:xfrm>
          <a:off x="0" y="0"/>
          <a:ext cx="0" cy="0"/>
          <a:chOff x="0" y="0"/>
          <a:chExt cx="0" cy="0"/>
        </a:xfrm>
      </p:grpSpPr>
      <p:sp>
        <p:nvSpPr>
          <p:cNvPr id="637" name="Google Shape;637;p8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38" name="Google Shape;638;p8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39" name="Google Shape;639;p8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40" name="Google Shape;640;p8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641"/>
        <p:cNvGrpSpPr/>
        <p:nvPr/>
      </p:nvGrpSpPr>
      <p:grpSpPr>
        <a:xfrm>
          <a:off x="0" y="0"/>
          <a:ext cx="0" cy="0"/>
          <a:chOff x="0" y="0"/>
          <a:chExt cx="0" cy="0"/>
        </a:xfrm>
      </p:grpSpPr>
      <p:sp>
        <p:nvSpPr>
          <p:cNvPr id="642" name="Google Shape;642;p8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43" name="Google Shape;643;p87"/>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44" name="Google Shape;644;p87"/>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45" name="Google Shape;645;p8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46" name="Google Shape;646;p8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647"/>
        <p:cNvGrpSpPr/>
        <p:nvPr/>
      </p:nvGrpSpPr>
      <p:grpSpPr>
        <a:xfrm>
          <a:off x="0" y="0"/>
          <a:ext cx="0" cy="0"/>
          <a:chOff x="0" y="0"/>
          <a:chExt cx="0" cy="0"/>
        </a:xfrm>
      </p:grpSpPr>
      <p:sp>
        <p:nvSpPr>
          <p:cNvPr id="648" name="Google Shape;648;p88"/>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49" name="Google Shape;649;p88"/>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50" name="Google Shape;650;p88"/>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51" name="Google Shape;651;p88"/>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52" name="Google Shape;652;p8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3200"/>
              <a:buFont typeface="Calibri"/>
              <a:buNone/>
              <a:defRPr sz="32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53" name="Google Shape;653;p8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54" name="Google Shape;654;p8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655"/>
        <p:cNvGrpSpPr/>
        <p:nvPr/>
      </p:nvGrpSpPr>
      <p:grpSpPr>
        <a:xfrm>
          <a:off x="0" y="0"/>
          <a:ext cx="0" cy="0"/>
          <a:chOff x="0" y="0"/>
          <a:chExt cx="0" cy="0"/>
        </a:xfrm>
      </p:grpSpPr>
      <p:sp>
        <p:nvSpPr>
          <p:cNvPr id="656" name="Google Shape;656;p8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57" name="Google Shape;657;p8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58" name="Google Shape;658;p8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59" name="Google Shape;659;p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660"/>
        <p:cNvGrpSpPr/>
        <p:nvPr/>
      </p:nvGrpSpPr>
      <p:grpSpPr>
        <a:xfrm>
          <a:off x="0" y="0"/>
          <a:ext cx="0" cy="0"/>
          <a:chOff x="0" y="0"/>
          <a:chExt cx="0" cy="0"/>
        </a:xfrm>
      </p:grpSpPr>
      <p:sp>
        <p:nvSpPr>
          <p:cNvPr id="661" name="Google Shape;661;p9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662" name="Google Shape;662;p9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63" name="Google Shape;663;p9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64" name="Google Shape;664;p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665"/>
        <p:cNvGrpSpPr/>
        <p:nvPr/>
      </p:nvGrpSpPr>
      <p:grpSpPr>
        <a:xfrm>
          <a:off x="0" y="0"/>
          <a:ext cx="0" cy="0"/>
          <a:chOff x="0" y="0"/>
          <a:chExt cx="0" cy="0"/>
        </a:xfrm>
      </p:grpSpPr>
      <p:sp>
        <p:nvSpPr>
          <p:cNvPr id="666" name="Google Shape;666;p9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67" name="Google Shape;667;p9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68" name="Google Shape;668;p9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69" name="Google Shape;669;p9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70" name="Google Shape;670;p9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71" name="Google Shape;671;p9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672"/>
        <p:cNvGrpSpPr/>
        <p:nvPr/>
      </p:nvGrpSpPr>
      <p:grpSpPr>
        <a:xfrm>
          <a:off x="0" y="0"/>
          <a:ext cx="0" cy="0"/>
          <a:chOff x="0" y="0"/>
          <a:chExt cx="0" cy="0"/>
        </a:xfrm>
      </p:grpSpPr>
      <p:sp>
        <p:nvSpPr>
          <p:cNvPr id="673" name="Google Shape;673;p9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74" name="Google Shape;674;p9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75" name="Google Shape;675;p9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76" name="Google Shape;676;p9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677" name="Google Shape;677;p9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678" name="Google Shape;678;p9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679" name="Google Shape;679;p9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80" name="Google Shape;680;p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681"/>
        <p:cNvGrpSpPr/>
        <p:nvPr/>
      </p:nvGrpSpPr>
      <p:grpSpPr>
        <a:xfrm>
          <a:off x="0" y="0"/>
          <a:ext cx="0" cy="0"/>
          <a:chOff x="0" y="0"/>
          <a:chExt cx="0" cy="0"/>
        </a:xfrm>
      </p:grpSpPr>
      <p:sp>
        <p:nvSpPr>
          <p:cNvPr id="682" name="Google Shape;682;p9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83" name="Google Shape;683;p93"/>
          <p:cNvSpPr/>
          <p:nvPr/>
        </p:nvSpPr>
        <p:spPr>
          <a:xfrm>
            <a:off x="206188" y="5948082"/>
            <a:ext cx="117747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84" name="Google Shape;684;p9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685" name="Google Shape;685;p9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5500"/>
              <a:buFont typeface="Calibri"/>
              <a:buNone/>
              <a:defRPr sz="55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86" name="Google Shape;686;p9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687" name="Google Shape;687;p93"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688" name="Google Shape;688;p9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89" name="Google Shape;689;p9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4"/>
        <p:cNvGrpSpPr/>
        <p:nvPr/>
      </p:nvGrpSpPr>
      <p:grpSpPr>
        <a:xfrm>
          <a:off x="0" y="0"/>
          <a:ext cx="0" cy="0"/>
          <a:chOff x="0" y="0"/>
          <a:chExt cx="0" cy="0"/>
        </a:xfrm>
      </p:grpSpPr>
      <p:sp>
        <p:nvSpPr>
          <p:cNvPr id="85" name="Google Shape;85;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690"/>
        <p:cNvGrpSpPr/>
        <p:nvPr/>
      </p:nvGrpSpPr>
      <p:grpSpPr>
        <a:xfrm>
          <a:off x="0" y="0"/>
          <a:ext cx="0" cy="0"/>
          <a:chOff x="0" y="0"/>
          <a:chExt cx="0" cy="0"/>
        </a:xfrm>
      </p:grpSpPr>
      <p:sp>
        <p:nvSpPr>
          <p:cNvPr id="691" name="Google Shape;691;p9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92" name="Google Shape;692;p94"/>
          <p:cNvSpPr/>
          <p:nvPr/>
        </p:nvSpPr>
        <p:spPr>
          <a:xfrm>
            <a:off x="206187" y="2488757"/>
            <a:ext cx="117747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93" name="Google Shape;693;p9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6800"/>
              <a:buFont typeface="Calibri"/>
              <a:buNone/>
              <a:defRPr sz="68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94" name="Google Shape;694;p94"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695" name="Google Shape;695;p9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96" name="Google Shape;696;p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697"/>
        <p:cNvGrpSpPr/>
        <p:nvPr/>
      </p:nvGrpSpPr>
      <p:grpSpPr>
        <a:xfrm>
          <a:off x="0" y="0"/>
          <a:ext cx="0" cy="0"/>
          <a:chOff x="0" y="0"/>
          <a:chExt cx="0" cy="0"/>
        </a:xfrm>
      </p:grpSpPr>
      <p:sp>
        <p:nvSpPr>
          <p:cNvPr id="698" name="Google Shape;698;p9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99" name="Google Shape;699;p95"/>
          <p:cNvSpPr/>
          <p:nvPr/>
        </p:nvSpPr>
        <p:spPr>
          <a:xfrm>
            <a:off x="206188" y="215153"/>
            <a:ext cx="11774700" cy="13977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00" name="Google Shape;700;p9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01" name="Google Shape;701;p9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02" name="Google Shape;702;p9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03" name="Google Shape;703;p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704"/>
        <p:cNvGrpSpPr/>
        <p:nvPr/>
      </p:nvGrpSpPr>
      <p:grpSpPr>
        <a:xfrm>
          <a:off x="0" y="0"/>
          <a:ext cx="0" cy="0"/>
          <a:chOff x="0" y="0"/>
          <a:chExt cx="0" cy="0"/>
        </a:xfrm>
      </p:grpSpPr>
      <p:sp>
        <p:nvSpPr>
          <p:cNvPr id="705" name="Google Shape;705;p9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06" name="Google Shape;706;p96"/>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07" name="Google Shape;707;p96"/>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400"/>
              <a:buFont typeface="Calibri"/>
              <a:buNone/>
              <a:defRPr sz="44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08" name="Google Shape;708;p96"/>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709" name="Google Shape;709;p96"/>
          <p:cNvSpPr>
            <a:spLocks noGrp="1"/>
          </p:cNvSpPr>
          <p:nvPr>
            <p:ph type="pic" idx="2"/>
          </p:nvPr>
        </p:nvSpPr>
        <p:spPr>
          <a:xfrm>
            <a:off x="717177" y="3540125"/>
            <a:ext cx="3932100" cy="2320800"/>
          </a:xfrm>
          <a:prstGeom prst="rect">
            <a:avLst/>
          </a:prstGeom>
          <a:noFill/>
          <a:ln>
            <a:noFill/>
          </a:ln>
        </p:spPr>
      </p:sp>
      <p:sp>
        <p:nvSpPr>
          <p:cNvPr id="710" name="Google Shape;710;p9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11" name="Google Shape;711;p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712"/>
        <p:cNvGrpSpPr/>
        <p:nvPr/>
      </p:nvGrpSpPr>
      <p:grpSpPr>
        <a:xfrm>
          <a:off x="0" y="0"/>
          <a:ext cx="0" cy="0"/>
          <a:chOff x="0" y="0"/>
          <a:chExt cx="0" cy="0"/>
        </a:xfrm>
      </p:grpSpPr>
      <p:sp>
        <p:nvSpPr>
          <p:cNvPr id="713" name="Google Shape;713;p9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14" name="Google Shape;714;p9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15" name="Google Shape;715;p9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16" name="Google Shape;716;p9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717"/>
        <p:cNvGrpSpPr/>
        <p:nvPr/>
      </p:nvGrpSpPr>
      <p:grpSpPr>
        <a:xfrm>
          <a:off x="0" y="0"/>
          <a:ext cx="0" cy="0"/>
          <a:chOff x="0" y="0"/>
          <a:chExt cx="0" cy="0"/>
        </a:xfrm>
      </p:grpSpPr>
      <p:sp>
        <p:nvSpPr>
          <p:cNvPr id="718" name="Google Shape;718;p9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19" name="Google Shape;719;p98"/>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0" name="Google Shape;720;p98"/>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1" name="Google Shape;721;p9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22" name="Google Shape;722;p9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723"/>
        <p:cNvGrpSpPr/>
        <p:nvPr/>
      </p:nvGrpSpPr>
      <p:grpSpPr>
        <a:xfrm>
          <a:off x="0" y="0"/>
          <a:ext cx="0" cy="0"/>
          <a:chOff x="0" y="0"/>
          <a:chExt cx="0" cy="0"/>
        </a:xfrm>
      </p:grpSpPr>
      <p:sp>
        <p:nvSpPr>
          <p:cNvPr id="724" name="Google Shape;724;p99"/>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25" name="Google Shape;725;p9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6" name="Google Shape;726;p99"/>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27" name="Google Shape;727;p9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8" name="Google Shape;728;p9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200"/>
              <a:buFont typeface="Calibri"/>
              <a:buNone/>
              <a:defRPr sz="32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29" name="Google Shape;729;p9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30" name="Google Shape;730;p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731"/>
        <p:cNvGrpSpPr/>
        <p:nvPr/>
      </p:nvGrpSpPr>
      <p:grpSpPr>
        <a:xfrm>
          <a:off x="0" y="0"/>
          <a:ext cx="0" cy="0"/>
          <a:chOff x="0" y="0"/>
          <a:chExt cx="0" cy="0"/>
        </a:xfrm>
      </p:grpSpPr>
      <p:sp>
        <p:nvSpPr>
          <p:cNvPr id="732" name="Google Shape;732;p10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33" name="Google Shape;733;p10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34" name="Google Shape;734;p10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35" name="Google Shape;735;p1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736"/>
        <p:cNvGrpSpPr/>
        <p:nvPr/>
      </p:nvGrpSpPr>
      <p:grpSpPr>
        <a:xfrm>
          <a:off x="0" y="0"/>
          <a:ext cx="0" cy="0"/>
          <a:chOff x="0" y="0"/>
          <a:chExt cx="0" cy="0"/>
        </a:xfrm>
      </p:grpSpPr>
      <p:sp>
        <p:nvSpPr>
          <p:cNvPr id="737" name="Google Shape;737;p10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738" name="Google Shape;738;p101"/>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39" name="Google Shape;739;p10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40" name="Google Shape;740;p10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741"/>
        <p:cNvGrpSpPr/>
        <p:nvPr/>
      </p:nvGrpSpPr>
      <p:grpSpPr>
        <a:xfrm>
          <a:off x="0" y="0"/>
          <a:ext cx="0" cy="0"/>
          <a:chOff x="0" y="0"/>
          <a:chExt cx="0" cy="0"/>
        </a:xfrm>
      </p:grpSpPr>
      <p:sp>
        <p:nvSpPr>
          <p:cNvPr id="742" name="Google Shape;742;p10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43" name="Google Shape;743;p10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44" name="Google Shape;744;p10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45" name="Google Shape;745;p102"/>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46" name="Google Shape;746;p10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47" name="Google Shape;747;p1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748"/>
        <p:cNvGrpSpPr/>
        <p:nvPr/>
      </p:nvGrpSpPr>
      <p:grpSpPr>
        <a:xfrm>
          <a:off x="0" y="0"/>
          <a:ext cx="0" cy="0"/>
          <a:chOff x="0" y="0"/>
          <a:chExt cx="0" cy="0"/>
        </a:xfrm>
      </p:grpSpPr>
      <p:sp>
        <p:nvSpPr>
          <p:cNvPr id="749" name="Google Shape;749;p10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50" name="Google Shape;750;p10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51" name="Google Shape;751;p10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752" name="Google Shape;752;p10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53" name="Google Shape;753;p10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54" name="Google Shape;754;p103"/>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755" name="Google Shape;755;p10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56" name="Google Shape;756;p1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55" Type="http://schemas.openxmlformats.org/officeDocument/2006/relationships/slideLayout" Target="../slideLayouts/slideLayout88.xml"/><Relationship Id="rId63" Type="http://schemas.openxmlformats.org/officeDocument/2006/relationships/slideLayout" Target="../slideLayouts/slideLayout96.xml"/><Relationship Id="rId68" Type="http://schemas.openxmlformats.org/officeDocument/2006/relationships/slideLayout" Target="../slideLayouts/slideLayout101.xml"/><Relationship Id="rId7" Type="http://schemas.openxmlformats.org/officeDocument/2006/relationships/slideLayout" Target="../slideLayouts/slideLayout40.xml"/><Relationship Id="rId71" Type="http://schemas.openxmlformats.org/officeDocument/2006/relationships/slideLayout" Target="../slideLayouts/slideLayout10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3" Type="http://schemas.openxmlformats.org/officeDocument/2006/relationships/slideLayout" Target="../slideLayouts/slideLayout86.xml"/><Relationship Id="rId58" Type="http://schemas.openxmlformats.org/officeDocument/2006/relationships/slideLayout" Target="../slideLayouts/slideLayout91.xml"/><Relationship Id="rId66" Type="http://schemas.openxmlformats.org/officeDocument/2006/relationships/slideLayout" Target="../slideLayouts/slideLayout99.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57" Type="http://schemas.openxmlformats.org/officeDocument/2006/relationships/slideLayout" Target="../slideLayouts/slideLayout90.xml"/><Relationship Id="rId61" Type="http://schemas.openxmlformats.org/officeDocument/2006/relationships/slideLayout" Target="../slideLayouts/slideLayout94.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slideLayout" Target="../slideLayouts/slideLayout85.xml"/><Relationship Id="rId60" Type="http://schemas.openxmlformats.org/officeDocument/2006/relationships/slideLayout" Target="../slideLayouts/slideLayout93.xml"/><Relationship Id="rId65" Type="http://schemas.openxmlformats.org/officeDocument/2006/relationships/slideLayout" Target="../slideLayouts/slideLayout98.xml"/><Relationship Id="rId73"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56" Type="http://schemas.openxmlformats.org/officeDocument/2006/relationships/slideLayout" Target="../slideLayouts/slideLayout89.xml"/><Relationship Id="rId64" Type="http://schemas.openxmlformats.org/officeDocument/2006/relationships/slideLayout" Target="../slideLayouts/slideLayout97.xml"/><Relationship Id="rId69" Type="http://schemas.openxmlformats.org/officeDocument/2006/relationships/slideLayout" Target="../slideLayouts/slideLayout102.xml"/><Relationship Id="rId8" Type="http://schemas.openxmlformats.org/officeDocument/2006/relationships/slideLayout" Target="../slideLayouts/slideLayout41.xml"/><Relationship Id="rId51" Type="http://schemas.openxmlformats.org/officeDocument/2006/relationships/slideLayout" Target="../slideLayouts/slideLayout84.xml"/><Relationship Id="rId72" Type="http://schemas.openxmlformats.org/officeDocument/2006/relationships/theme" Target="../theme/theme4.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59" Type="http://schemas.openxmlformats.org/officeDocument/2006/relationships/slideLayout" Target="../slideLayouts/slideLayout92.xml"/><Relationship Id="rId67" Type="http://schemas.openxmlformats.org/officeDocument/2006/relationships/slideLayout" Target="../slideLayouts/slideLayout100.xml"/><Relationship Id="rId20" Type="http://schemas.openxmlformats.org/officeDocument/2006/relationships/slideLayout" Target="../slideLayouts/slideLayout53.xml"/><Relationship Id="rId41" Type="http://schemas.openxmlformats.org/officeDocument/2006/relationships/slideLayout" Target="../slideLayouts/slideLayout74.xml"/><Relationship Id="rId54" Type="http://schemas.openxmlformats.org/officeDocument/2006/relationships/slideLayout" Target="../slideLayouts/slideLayout87.xml"/><Relationship Id="rId62" Type="http://schemas.openxmlformats.org/officeDocument/2006/relationships/slideLayout" Target="../slideLayouts/slideLayout95.xml"/><Relationship Id="rId70" Type="http://schemas.openxmlformats.org/officeDocument/2006/relationships/slideLayout" Target="../slideLayouts/slideLayout103.xml"/><Relationship Id="rId1" Type="http://schemas.openxmlformats.org/officeDocument/2006/relationships/slideLayout" Target="../slideLayouts/slideLayout34.xml"/><Relationship Id="rId6"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5.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4"/>
        <p:cNvGrpSpPr/>
        <p:nvPr/>
      </p:nvGrpSpPr>
      <p:grpSpPr>
        <a:xfrm>
          <a:off x="0" y="0"/>
          <a:ext cx="0" cy="0"/>
          <a:chOff x="0" y="0"/>
          <a:chExt cx="0" cy="0"/>
        </a:xfrm>
      </p:grpSpPr>
      <p:sp>
        <p:nvSpPr>
          <p:cNvPr id="105" name="Google Shape;105;p1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1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1400"/>
              <a:buFont typeface="Calibri"/>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1400"/>
              <a:buFont typeface="Calibri"/>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3"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8"/>
        <p:cNvGrpSpPr/>
        <p:nvPr/>
      </p:nvGrpSpPr>
      <p:grpSpPr>
        <a:xfrm>
          <a:off x="0" y="0"/>
          <a:ext cx="0" cy="0"/>
          <a:chOff x="0" y="0"/>
          <a:chExt cx="0" cy="0"/>
        </a:xfrm>
      </p:grpSpPr>
      <p:sp>
        <p:nvSpPr>
          <p:cNvPr id="199" name="Google Shape;199;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2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Google Shape;201;p2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5" name="Google Shape;205;p25"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93"/>
        <p:cNvGrpSpPr/>
        <p:nvPr/>
      </p:nvGrpSpPr>
      <p:grpSpPr>
        <a:xfrm>
          <a:off x="0" y="0"/>
          <a:ext cx="0" cy="0"/>
          <a:chOff x="0" y="0"/>
          <a:chExt cx="0" cy="0"/>
        </a:xfrm>
      </p:grpSpPr>
      <p:sp>
        <p:nvSpPr>
          <p:cNvPr id="294" name="Google Shape;294;p3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595959"/>
              </a:solidFill>
              <a:latin typeface="Calibri"/>
              <a:ea typeface="Calibri"/>
              <a:cs typeface="Calibri"/>
              <a:sym typeface="Calibri"/>
            </a:endParaRPr>
          </a:p>
        </p:txBody>
      </p:sp>
      <p:sp>
        <p:nvSpPr>
          <p:cNvPr id="295" name="Google Shape;295;p3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296" name="Google Shape;296;p3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97" name="Google Shape;297;p3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8" name="Google Shape;298;p37" descr="Decorative line break"/>
          <p:cNvPicPr preferRelativeResize="0"/>
          <p:nvPr/>
        </p:nvPicPr>
        <p:blipFill rotWithShape="1">
          <a:blip r:embed="rId7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 id="2147483725" r:id="rId45"/>
    <p:sldLayoutId id="2147483726" r:id="rId46"/>
    <p:sldLayoutId id="2147483727" r:id="rId47"/>
    <p:sldLayoutId id="2147483728" r:id="rId48"/>
    <p:sldLayoutId id="2147483729" r:id="rId49"/>
    <p:sldLayoutId id="2147483730" r:id="rId50"/>
    <p:sldLayoutId id="2147483731" r:id="rId51"/>
    <p:sldLayoutId id="2147483732" r:id="rId52"/>
    <p:sldLayoutId id="2147483733" r:id="rId53"/>
    <p:sldLayoutId id="2147483734" r:id="rId54"/>
    <p:sldLayoutId id="2147483735" r:id="rId55"/>
    <p:sldLayoutId id="2147483736" r:id="rId56"/>
    <p:sldLayoutId id="2147483737" r:id="rId57"/>
    <p:sldLayoutId id="2147483738" r:id="rId58"/>
    <p:sldLayoutId id="2147483739" r:id="rId59"/>
    <p:sldLayoutId id="2147483740" r:id="rId60"/>
    <p:sldLayoutId id="2147483741" r:id="rId61"/>
    <p:sldLayoutId id="2147483742" r:id="rId62"/>
    <p:sldLayoutId id="2147483743" r:id="rId63"/>
    <p:sldLayoutId id="2147483744" r:id="rId64"/>
    <p:sldLayoutId id="2147483745" r:id="rId65"/>
    <p:sldLayoutId id="2147483746" r:id="rId66"/>
    <p:sldLayoutId id="2147483747" r:id="rId67"/>
    <p:sldLayoutId id="2147483748" r:id="rId68"/>
    <p:sldLayoutId id="2147483749" r:id="rId69"/>
    <p:sldLayoutId id="2147483750" r:id="rId70"/>
    <p:sldLayoutId id="2147483751" r:id="rId7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99"/>
        <p:cNvGrpSpPr/>
        <p:nvPr/>
      </p:nvGrpSpPr>
      <p:grpSpPr>
        <a:xfrm>
          <a:off x="0" y="0"/>
          <a:ext cx="0" cy="0"/>
          <a:chOff x="0" y="0"/>
          <a:chExt cx="0" cy="0"/>
        </a:xfrm>
      </p:grpSpPr>
      <p:sp>
        <p:nvSpPr>
          <p:cNvPr id="800" name="Google Shape;800;p10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1" name="Google Shape;801;p10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a:lnSpc>
                <a:spcPct val="90000"/>
              </a:lnSpc>
              <a:spcBef>
                <a:spcPts val="0"/>
              </a:spcBef>
              <a:spcAft>
                <a:spcPts val="0"/>
              </a:spcAft>
              <a:buClr>
                <a:schemeClr val="accent3"/>
              </a:buClr>
              <a:buSzPts val="4400"/>
              <a:buFont typeface="Calibri"/>
              <a:buNone/>
              <a:defRPr sz="4400" b="0" i="0" u="none" strike="noStrike" cap="none">
                <a:solidFill>
                  <a:schemeClr val="accent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2" name="Google Shape;802;p10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3" name="Google Shape;803;p10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4" name="Google Shape;804;p10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5" name="Google Shape;805;p1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595959"/>
                </a:solidFill>
                <a:latin typeface="Calibri"/>
                <a:ea typeface="Calibri"/>
                <a:cs typeface="Calibri"/>
                <a:sym typeface="Calibri"/>
              </a:defRPr>
            </a:lvl1pPr>
            <a:lvl2pPr marL="0" marR="0" lvl="1" indent="0" algn="r">
              <a:spcBef>
                <a:spcPts val="0"/>
              </a:spcBef>
              <a:buNone/>
              <a:defRPr sz="1200" b="0" i="0" u="none" strike="noStrike" cap="none">
                <a:solidFill>
                  <a:srgbClr val="595959"/>
                </a:solidFill>
                <a:latin typeface="Calibri"/>
                <a:ea typeface="Calibri"/>
                <a:cs typeface="Calibri"/>
                <a:sym typeface="Calibri"/>
              </a:defRPr>
            </a:lvl2pPr>
            <a:lvl3pPr marL="0" marR="0" lvl="2" indent="0" algn="r">
              <a:spcBef>
                <a:spcPts val="0"/>
              </a:spcBef>
              <a:buNone/>
              <a:defRPr sz="1200" b="0" i="0" u="none" strike="noStrike" cap="none">
                <a:solidFill>
                  <a:srgbClr val="595959"/>
                </a:solidFill>
                <a:latin typeface="Calibri"/>
                <a:ea typeface="Calibri"/>
                <a:cs typeface="Calibri"/>
                <a:sym typeface="Calibri"/>
              </a:defRPr>
            </a:lvl3pPr>
            <a:lvl4pPr marL="0" marR="0" lvl="3" indent="0" algn="r">
              <a:spcBef>
                <a:spcPts val="0"/>
              </a:spcBef>
              <a:buNone/>
              <a:defRPr sz="1200" b="0" i="0" u="none" strike="noStrike" cap="none">
                <a:solidFill>
                  <a:srgbClr val="595959"/>
                </a:solidFill>
                <a:latin typeface="Calibri"/>
                <a:ea typeface="Calibri"/>
                <a:cs typeface="Calibri"/>
                <a:sym typeface="Calibri"/>
              </a:defRPr>
            </a:lvl4pPr>
            <a:lvl5pPr marL="0" marR="0" lvl="4" indent="0" algn="r">
              <a:spcBef>
                <a:spcPts val="0"/>
              </a:spcBef>
              <a:buNone/>
              <a:defRPr sz="1200" b="0" i="0" u="none" strike="noStrike" cap="none">
                <a:solidFill>
                  <a:srgbClr val="595959"/>
                </a:solidFill>
                <a:latin typeface="Calibri"/>
                <a:ea typeface="Calibri"/>
                <a:cs typeface="Calibri"/>
                <a:sym typeface="Calibri"/>
              </a:defRPr>
            </a:lvl5pPr>
            <a:lvl6pPr marL="0" marR="0" lvl="5" indent="0" algn="r">
              <a:spcBef>
                <a:spcPts val="0"/>
              </a:spcBef>
              <a:buNone/>
              <a:defRPr sz="1200" b="0" i="0" u="none" strike="noStrike" cap="none">
                <a:solidFill>
                  <a:srgbClr val="595959"/>
                </a:solidFill>
                <a:latin typeface="Calibri"/>
                <a:ea typeface="Calibri"/>
                <a:cs typeface="Calibri"/>
                <a:sym typeface="Calibri"/>
              </a:defRPr>
            </a:lvl6pPr>
            <a:lvl7pPr marL="0" marR="0" lvl="6" indent="0" algn="r">
              <a:spcBef>
                <a:spcPts val="0"/>
              </a:spcBef>
              <a:buNone/>
              <a:defRPr sz="1200" b="0" i="0" u="none" strike="noStrike" cap="none">
                <a:solidFill>
                  <a:srgbClr val="595959"/>
                </a:solidFill>
                <a:latin typeface="Calibri"/>
                <a:ea typeface="Calibri"/>
                <a:cs typeface="Calibri"/>
                <a:sym typeface="Calibri"/>
              </a:defRPr>
            </a:lvl7pPr>
            <a:lvl8pPr marL="0" marR="0" lvl="7" indent="0" algn="r">
              <a:spcBef>
                <a:spcPts val="0"/>
              </a:spcBef>
              <a:buNone/>
              <a:defRPr sz="1200" b="0" i="0" u="none" strike="noStrike" cap="none">
                <a:solidFill>
                  <a:srgbClr val="595959"/>
                </a:solidFill>
                <a:latin typeface="Calibri"/>
                <a:ea typeface="Calibri"/>
                <a:cs typeface="Calibri"/>
                <a:sym typeface="Calibri"/>
              </a:defRPr>
            </a:lvl8pPr>
            <a:lvl9pPr marL="0" marR="0" lvl="8" indent="0" algn="r">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06" name="Google Shape;806;p109" descr="Decorative line break"/>
          <p:cNvPicPr preferRelativeResize="0"/>
          <p:nvPr/>
        </p:nvPicPr>
        <p:blipFill rotWithShape="1">
          <a:blip r:embed="rId14">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ed.gov/sites/ed/files/documents/essa-act-of-1965.pdf"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 Id="rId4" Type="http://schemas.openxmlformats.org/officeDocument/2006/relationships/hyperlink" Target="https://easie.communities.ed.gov/services/PDCService.svc/GetPDCDocumentFile?fileId=4411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presentation/d/1nIowiws0jPvqqeRQYJPm8lLG3NblFiXIOEE4Elvadzs/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hyperlink" Target="mailto:stacy.parrish@ode.oregon.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asie.communities.ed.gov/#communities/pdc/documents/9676" TargetMode="External"/><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9.xml"/><Relationship Id="rId5" Type="http://schemas.openxmlformats.org/officeDocument/2006/relationships/hyperlink" Target="https://www.oregon.gov/ode/students-and-family/equity/NativeAmericanEducation/Documents/FINAL-%20Native%20Student%20Success%202020.docx.pdf" TargetMode="External"/><Relationship Id="rId4" Type="http://schemas.openxmlformats.org/officeDocument/2006/relationships/hyperlink" Target="https://easie.communities.ed.gov/services/PDCService.svc/GetPDCDocumentFile?fileId=41213"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3" Type="http://schemas.openxmlformats.org/officeDocument/2006/relationships/hyperlink" Target="https://easie.communities.ed.gov/services/PDCService.svc/GetPDCDocumentFile?fileId=43843" TargetMode="External"/><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09.xml"/><Relationship Id="rId6" Type="http://schemas.openxmlformats.org/officeDocument/2006/relationships/hyperlink" Target="https://easie.communities.ed.gov/#communities/pdc/documents/22448" TargetMode="External"/><Relationship Id="rId5" Type="http://schemas.openxmlformats.org/officeDocument/2006/relationships/hyperlink" Target="https://easie.communities.ed.gov/#communities/pdc/documents/20000" TargetMode="External"/><Relationship Id="rId4" Type="http://schemas.openxmlformats.org/officeDocument/2006/relationships/hyperlink" Target="https://easie.communities.ed.gov/#communities/pdc/documents/9682"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sJ0txnIJGiKqUypgjLS6mN6eCsuk0ft4/view" TargetMode="External"/><Relationship Id="rId2" Type="http://schemas.openxmlformats.org/officeDocument/2006/relationships/notesSlide" Target="../notesSlides/notesSlide19.xml"/><Relationship Id="rId1" Type="http://schemas.openxmlformats.org/officeDocument/2006/relationships/slideLayout" Target="../slideLayouts/slideLayout1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easie.communities.ed.gov/services/PDCService.svc/GetPDCDocumentFile?fileId=4563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easie.communities.ed.gov/services/PDCService.svc/GetPDCDocumentFile?fileId=45632" TargetMode="External"/><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4.xml"/><Relationship Id="rId6" Type="http://schemas.openxmlformats.org/officeDocument/2006/relationships/image" Target="../media/image19.png"/><Relationship Id="rId5" Type="http://schemas.openxmlformats.org/officeDocument/2006/relationships/hyperlink" Target="https://docs.google.com/document/d/1fdUq9Ra52hqc7xKBQOwudAmGhyVbBmETWxk5h1btQfY/edit?usp=sharing"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3" Type="http://schemas.openxmlformats.org/officeDocument/2006/relationships/hyperlink" Target="mailto:stacy.parrish@ode.oregon.gov" TargetMode="External"/><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hyperlink" Target="https://nam02.safelinks.protection.outlook.com/?url=https%3A%2F%2Foutlook.office.com%2Fbookwithme%2Fuser%2F2ede331fecae40d3b411a4f469ee2810%40ode.oregon.gov%3Fanonymous%26ep%3Dpcard&amp;data=05%7C01%7CStacy.Parrish%40ode.oregon.gov%7C987a09e4a63d495d612808dbb8804360%7Cb4f51418b26949a2935afa54bf584fc8%7C0%7C0%7C638306633272872089%7CUnknown%7CTWFpbGZsb3d8eyJWIjoiMC4wLjAwMDAiLCJQIjoiV2luMzIiLCJBTiI6Ik1haWwiLCJXVCI6Mn0%3D%7C3000%7C%7C%7C&amp;sdata=hpHt72bUs8sz7IrB0CEQPbe7vJ8oglpbF4sb6u7Q4cw%3D&amp;reserved=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hyperlink" Target="https://www.ed.gov/grants-and-programs/formula-grants/formula-grants-special-populations/indian-education-formula-grants-formula#https://aemcorp.webex.com/webappng/sites/aemcorp/webinar/webinarseries/register/b747842fc76e48f99f34f0644f50a0d8"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hyperlink" Target="https://easie.communities.ed.gov/#program/announcemen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pic>
        <p:nvPicPr>
          <p:cNvPr id="905" name="Google Shape;905;p122"/>
          <p:cNvPicPr preferRelativeResize="0"/>
          <p:nvPr/>
        </p:nvPicPr>
        <p:blipFill>
          <a:blip r:embed="rId3">
            <a:alphaModFix/>
          </a:blip>
          <a:stretch>
            <a:fillRect/>
          </a:stretch>
        </p:blipFill>
        <p:spPr>
          <a:xfrm>
            <a:off x="6522271" y="532150"/>
            <a:ext cx="2857500" cy="1600200"/>
          </a:xfrm>
          <a:prstGeom prst="rect">
            <a:avLst/>
          </a:prstGeom>
          <a:noFill/>
          <a:ln>
            <a:noFill/>
          </a:ln>
        </p:spPr>
      </p:pic>
      <p:sp>
        <p:nvSpPr>
          <p:cNvPr id="906" name="Google Shape;906;p122"/>
          <p:cNvSpPr txBox="1">
            <a:spLocks noGrp="1"/>
          </p:cNvSpPr>
          <p:nvPr>
            <p:ph type="ctrTitle"/>
          </p:nvPr>
        </p:nvSpPr>
        <p:spPr>
          <a:xfrm>
            <a:off x="670350" y="1967675"/>
            <a:ext cx="10851300" cy="1153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5400"/>
              <a:buFont typeface="Calibri"/>
              <a:buNone/>
            </a:pPr>
            <a:r>
              <a:rPr lang="en-US" sz="5100" b="1"/>
              <a:t>Oregon Title VI Community of Practice</a:t>
            </a:r>
            <a:endParaRPr sz="5100" b="1"/>
          </a:p>
        </p:txBody>
      </p:sp>
      <p:sp>
        <p:nvSpPr>
          <p:cNvPr id="907" name="Google Shape;907;p122"/>
          <p:cNvSpPr txBox="1">
            <a:spLocks noGrp="1"/>
          </p:cNvSpPr>
          <p:nvPr>
            <p:ph type="subTitle" idx="1"/>
          </p:nvPr>
        </p:nvSpPr>
        <p:spPr>
          <a:xfrm>
            <a:off x="1524000" y="3084808"/>
            <a:ext cx="9144000" cy="27675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accent1"/>
              </a:buClr>
              <a:buSzPct val="100000"/>
              <a:buNone/>
            </a:pPr>
            <a:r>
              <a:rPr lang="en-US"/>
              <a:t>Wednesday, January 15, 11AM-12PM</a:t>
            </a:r>
            <a:endParaRPr/>
          </a:p>
          <a:p>
            <a:pPr marL="0" lvl="0" indent="0" algn="l" rtl="0">
              <a:lnSpc>
                <a:spcPct val="90000"/>
              </a:lnSpc>
              <a:spcBef>
                <a:spcPts val="0"/>
              </a:spcBef>
              <a:spcAft>
                <a:spcPts val="0"/>
              </a:spcAft>
              <a:buClr>
                <a:schemeClr val="accent1"/>
              </a:buClr>
              <a:buSzPct val="100000"/>
              <a:buNone/>
            </a:pPr>
            <a:endParaRPr/>
          </a:p>
          <a:p>
            <a:pPr marL="0" lvl="0" indent="0" algn="ctr" rtl="0">
              <a:lnSpc>
                <a:spcPct val="90000"/>
              </a:lnSpc>
              <a:spcBef>
                <a:spcPts val="0"/>
              </a:spcBef>
              <a:spcAft>
                <a:spcPts val="0"/>
              </a:spcAft>
              <a:buClr>
                <a:schemeClr val="accent1"/>
              </a:buClr>
              <a:buSzPct val="67758"/>
              <a:buNone/>
            </a:pPr>
            <a:endParaRPr sz="3542" b="1" i="1">
              <a:highlight>
                <a:srgbClr val="00FFFF"/>
              </a:highlight>
            </a:endParaRPr>
          </a:p>
          <a:p>
            <a:pPr marL="0" lvl="0" indent="0" algn="ctr" rtl="0">
              <a:lnSpc>
                <a:spcPct val="90000"/>
              </a:lnSpc>
              <a:spcBef>
                <a:spcPts val="0"/>
              </a:spcBef>
              <a:spcAft>
                <a:spcPts val="0"/>
              </a:spcAft>
              <a:buClr>
                <a:schemeClr val="accent1"/>
              </a:buClr>
              <a:buSzPct val="67758"/>
              <a:buNone/>
            </a:pPr>
            <a:r>
              <a:rPr lang="en-US" sz="3542" b="1" i="1">
                <a:highlight>
                  <a:srgbClr val="00FFFF"/>
                </a:highlight>
              </a:rPr>
              <a:t>Rename your Zoom Name to your –</a:t>
            </a:r>
            <a:r>
              <a:rPr lang="en-US" sz="3001" i="1"/>
              <a:t> </a:t>
            </a:r>
            <a:endParaRPr sz="3001" i="1"/>
          </a:p>
          <a:p>
            <a:pPr marL="457200" lvl="0" indent="-404898" algn="ctr" rtl="0">
              <a:lnSpc>
                <a:spcPct val="90000"/>
              </a:lnSpc>
              <a:spcBef>
                <a:spcPts val="0"/>
              </a:spcBef>
              <a:spcAft>
                <a:spcPts val="0"/>
              </a:spcAft>
              <a:buSzPct val="100000"/>
              <a:buChar char="●"/>
            </a:pPr>
            <a:r>
              <a:rPr lang="en-US" sz="3001"/>
              <a:t>first and last name</a:t>
            </a:r>
            <a:endParaRPr sz="3001"/>
          </a:p>
          <a:p>
            <a:pPr marL="457200" lvl="0" indent="-404898" algn="ctr" rtl="0">
              <a:lnSpc>
                <a:spcPct val="90000"/>
              </a:lnSpc>
              <a:spcBef>
                <a:spcPts val="0"/>
              </a:spcBef>
              <a:spcAft>
                <a:spcPts val="0"/>
              </a:spcAft>
              <a:buSzPct val="100000"/>
              <a:buChar char="●"/>
            </a:pPr>
            <a:r>
              <a:rPr lang="en-US" sz="3001"/>
              <a:t>name of district ,ESD, or Tribe, and </a:t>
            </a:r>
            <a:endParaRPr sz="3001"/>
          </a:p>
          <a:p>
            <a:pPr marL="457200" lvl="0" indent="-404898" algn="ctr" rtl="0">
              <a:lnSpc>
                <a:spcPct val="90000"/>
              </a:lnSpc>
              <a:spcBef>
                <a:spcPts val="0"/>
              </a:spcBef>
              <a:spcAft>
                <a:spcPts val="0"/>
              </a:spcAft>
              <a:buSzPct val="100000"/>
              <a:buChar char="●"/>
            </a:pPr>
            <a:r>
              <a:rPr lang="en-US" sz="3001"/>
              <a:t>official role for Title VI - Project Coordinator, Authorized Official Representative, student liaison, etc. </a:t>
            </a:r>
            <a:endParaRPr sz="3001"/>
          </a:p>
          <a:p>
            <a:pPr marL="457200" lvl="0" indent="-404898" algn="ctr" rtl="0">
              <a:lnSpc>
                <a:spcPct val="90000"/>
              </a:lnSpc>
              <a:spcBef>
                <a:spcPts val="0"/>
              </a:spcBef>
              <a:spcAft>
                <a:spcPts val="0"/>
              </a:spcAft>
              <a:buSzPct val="100000"/>
              <a:buChar char="●"/>
            </a:pPr>
            <a:r>
              <a:rPr lang="en-US" sz="3001"/>
              <a:t>pronouns </a:t>
            </a:r>
            <a:endParaRPr sz="2901"/>
          </a:p>
        </p:txBody>
      </p:sp>
      <p:sp>
        <p:nvSpPr>
          <p:cNvPr id="908" name="Google Shape;908;p12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909" name="Google Shape;909;p122"/>
          <p:cNvPicPr preferRelativeResize="0"/>
          <p:nvPr/>
        </p:nvPicPr>
        <p:blipFill>
          <a:blip r:embed="rId4">
            <a:alphaModFix/>
          </a:blip>
          <a:stretch>
            <a:fillRect/>
          </a:stretch>
        </p:blipFill>
        <p:spPr>
          <a:xfrm>
            <a:off x="2980550" y="519150"/>
            <a:ext cx="1648077" cy="1626200"/>
          </a:xfrm>
          <a:prstGeom prst="rect">
            <a:avLst/>
          </a:prstGeom>
          <a:noFill/>
          <a:ln>
            <a:noFill/>
          </a:ln>
        </p:spPr>
      </p:pic>
      <p:pic>
        <p:nvPicPr>
          <p:cNvPr id="910" name="Google Shape;910;p122"/>
          <p:cNvPicPr preferRelativeResize="0"/>
          <p:nvPr/>
        </p:nvPicPr>
        <p:blipFill>
          <a:blip r:embed="rId5">
            <a:alphaModFix/>
          </a:blip>
          <a:stretch>
            <a:fillRect/>
          </a:stretch>
        </p:blipFill>
        <p:spPr>
          <a:xfrm>
            <a:off x="4628627" y="519150"/>
            <a:ext cx="2443744" cy="1626200"/>
          </a:xfrm>
          <a:prstGeom prst="rect">
            <a:avLst/>
          </a:prstGeom>
          <a:noFill/>
          <a:ln>
            <a:noFill/>
          </a:ln>
        </p:spPr>
      </p:pic>
      <p:pic>
        <p:nvPicPr>
          <p:cNvPr id="911" name="Google Shape;911;p122"/>
          <p:cNvPicPr preferRelativeResize="0"/>
          <p:nvPr/>
        </p:nvPicPr>
        <p:blipFill>
          <a:blip r:embed="rId6">
            <a:alphaModFix/>
          </a:blip>
          <a:stretch>
            <a:fillRect/>
          </a:stretch>
        </p:blipFill>
        <p:spPr>
          <a:xfrm>
            <a:off x="123050" y="545150"/>
            <a:ext cx="2857500" cy="1600200"/>
          </a:xfrm>
          <a:prstGeom prst="rect">
            <a:avLst/>
          </a:prstGeom>
          <a:noFill/>
          <a:ln>
            <a:noFill/>
          </a:ln>
        </p:spPr>
      </p:pic>
      <p:pic>
        <p:nvPicPr>
          <p:cNvPr id="912" name="Google Shape;912;p122"/>
          <p:cNvPicPr preferRelativeResize="0"/>
          <p:nvPr/>
        </p:nvPicPr>
        <p:blipFill>
          <a:blip r:embed="rId7">
            <a:alphaModFix/>
          </a:blip>
          <a:stretch>
            <a:fillRect/>
          </a:stretch>
        </p:blipFill>
        <p:spPr>
          <a:xfrm>
            <a:off x="9146325" y="532150"/>
            <a:ext cx="2857500" cy="160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31"/>
          <p:cNvSpPr txBox="1">
            <a:spLocks noGrp="1"/>
          </p:cNvSpPr>
          <p:nvPr>
            <p:ph type="title" idx="4294967295"/>
          </p:nvPr>
        </p:nvSpPr>
        <p:spPr>
          <a:xfrm>
            <a:off x="505576" y="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900">
                <a:solidFill>
                  <a:schemeClr val="accent5"/>
                </a:solidFill>
              </a:rPr>
              <a:t>Section 6119- Making Sense of Limited Guidance</a:t>
            </a:r>
            <a:endParaRPr sz="3900">
              <a:solidFill>
                <a:schemeClr val="accent5"/>
              </a:solidFill>
            </a:endParaRPr>
          </a:p>
        </p:txBody>
      </p:sp>
      <p:sp>
        <p:nvSpPr>
          <p:cNvPr id="1027" name="Google Shape;1027;p13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1028" name="Google Shape;1028;p131"/>
          <p:cNvSpPr txBox="1"/>
          <p:nvPr/>
        </p:nvSpPr>
        <p:spPr>
          <a:xfrm>
            <a:off x="578900" y="2913850"/>
            <a:ext cx="11097600" cy="2229000"/>
          </a:xfrm>
          <a:prstGeom prst="rect">
            <a:avLst/>
          </a:prstGeom>
          <a:noFill/>
          <a:ln>
            <a:noFill/>
          </a:ln>
        </p:spPr>
        <p:txBody>
          <a:bodyPr spcFirstLastPara="1" wrap="square" lIns="91425" tIns="91425" rIns="91425" bIns="91425" anchor="ctr" anchorCtr="0">
            <a:noAutofit/>
          </a:bodyPr>
          <a:lstStyle/>
          <a:p>
            <a:pPr marL="457200" lvl="0" indent="-336550" algn="l" rtl="0">
              <a:lnSpc>
                <a:spcPct val="115000"/>
              </a:lnSpc>
              <a:spcBef>
                <a:spcPts val="0"/>
              </a:spcBef>
              <a:spcAft>
                <a:spcPts val="0"/>
              </a:spcAft>
              <a:buSzPts val="1700"/>
              <a:buFont typeface="Calibri"/>
              <a:buChar char="●"/>
            </a:pPr>
            <a:r>
              <a:rPr lang="en-US" sz="1700">
                <a:highlight>
                  <a:srgbClr val="FFFFFF"/>
                </a:highlight>
                <a:latin typeface="Calibri"/>
                <a:ea typeface="Calibri"/>
                <a:cs typeface="Calibri"/>
                <a:sym typeface="Calibri"/>
              </a:rPr>
              <a:t>As a state educational agency, our scope of supporting Title VI Indian Education efforts is outlined in </a:t>
            </a:r>
            <a:r>
              <a:rPr lang="en-US" sz="1700" u="sng">
                <a:solidFill>
                  <a:schemeClr val="hlink"/>
                </a:solidFill>
                <a:highlight>
                  <a:srgbClr val="FFFFFF"/>
                </a:highlight>
                <a:latin typeface="Calibri"/>
                <a:ea typeface="Calibri"/>
                <a:cs typeface="Calibri"/>
                <a:sym typeface="Calibri"/>
                <a:hlinkClick r:id="rId3"/>
              </a:rPr>
              <a:t>Sec. 6119 of the Title VI Indian Education legislation</a:t>
            </a:r>
            <a:r>
              <a:rPr lang="en-US" sz="1700">
                <a:highlight>
                  <a:srgbClr val="FFFFFF"/>
                </a:highlight>
                <a:latin typeface="Calibri"/>
                <a:ea typeface="Calibri"/>
                <a:cs typeface="Calibri"/>
                <a:sym typeface="Calibri"/>
              </a:rPr>
              <a:t> (p. 320) –</a:t>
            </a:r>
            <a:endParaRPr sz="1700">
              <a:highlight>
                <a:srgbClr val="FFFFFF"/>
              </a:highlight>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US" sz="1700" b="1">
                <a:solidFill>
                  <a:schemeClr val="accent2"/>
                </a:solidFill>
                <a:latin typeface="Calibri"/>
                <a:ea typeface="Calibri"/>
                <a:cs typeface="Calibri"/>
                <a:sym typeface="Calibri"/>
              </a:rPr>
              <a:t>SEC. 6119. [20 U.S.C. 7429] STATE EDUCATIONAL AGENCY REVIEW.</a:t>
            </a:r>
            <a:endParaRPr sz="1700" b="1">
              <a:solidFill>
                <a:schemeClr val="accent2"/>
              </a:solidFill>
              <a:latin typeface="Calibri"/>
              <a:ea typeface="Calibri"/>
              <a:cs typeface="Calibri"/>
              <a:sym typeface="Calibri"/>
            </a:endParaRPr>
          </a:p>
          <a:p>
            <a:pPr marL="457200" lvl="0" indent="0" algn="l" rtl="0">
              <a:lnSpc>
                <a:spcPct val="115000"/>
              </a:lnSpc>
              <a:spcBef>
                <a:spcPts val="0"/>
              </a:spcBef>
              <a:spcAft>
                <a:spcPts val="0"/>
              </a:spcAft>
              <a:buNone/>
            </a:pPr>
            <a:r>
              <a:rPr lang="en-US" sz="1700">
                <a:solidFill>
                  <a:schemeClr val="dk1"/>
                </a:solidFill>
                <a:latin typeface="Calibri"/>
                <a:ea typeface="Calibri"/>
                <a:cs typeface="Calibri"/>
                <a:sym typeface="Calibri"/>
              </a:rPr>
              <a:t>Before submitting an application to the Secretary under section 6114, a local educational agency shall submit the application to the State educational agency, which may comment on such application. If the State educational agency comments on the application, the agency shall comment on all applications submitted by local educational agencies in the State and shall provide those comments to the respective local educational agencies, with an opportunity to respond.</a:t>
            </a:r>
            <a:endParaRPr sz="1700">
              <a:solidFill>
                <a:schemeClr val="dk1"/>
              </a:solidFill>
              <a:latin typeface="Calibri"/>
              <a:ea typeface="Calibri"/>
              <a:cs typeface="Calibri"/>
              <a:sym typeface="Calibri"/>
            </a:endParaRPr>
          </a:p>
          <a:p>
            <a:pPr marL="457200" lvl="0" indent="-336550" algn="l" rtl="0">
              <a:lnSpc>
                <a:spcPct val="115000"/>
              </a:lnSpc>
              <a:spcBef>
                <a:spcPts val="1200"/>
              </a:spcBef>
              <a:spcAft>
                <a:spcPts val="0"/>
              </a:spcAft>
              <a:buSzPts val="1700"/>
              <a:buFont typeface="Calibri"/>
              <a:buChar char="●"/>
            </a:pPr>
            <a:r>
              <a:rPr lang="en-US" sz="1700">
                <a:solidFill>
                  <a:schemeClr val="dk1"/>
                </a:solidFill>
                <a:latin typeface="Calibri"/>
                <a:ea typeface="Calibri"/>
                <a:cs typeface="Calibri"/>
                <a:sym typeface="Calibri"/>
              </a:rPr>
              <a:t>This expectation is also in the</a:t>
            </a:r>
            <a:r>
              <a:rPr lang="en-US" sz="1700" u="sng">
                <a:solidFill>
                  <a:schemeClr val="hlink"/>
                </a:solidFill>
                <a:latin typeface="Calibri"/>
                <a:ea typeface="Calibri"/>
                <a:cs typeface="Calibri"/>
                <a:sym typeface="Calibri"/>
                <a:hlinkClick r:id="rId4"/>
              </a:rPr>
              <a:t> EASIE Part II FAQ</a:t>
            </a:r>
            <a:r>
              <a:rPr lang="en-US" sz="1700">
                <a:solidFill>
                  <a:schemeClr val="dk1"/>
                </a:solidFill>
                <a:latin typeface="Calibri"/>
                <a:ea typeface="Calibri"/>
                <a:cs typeface="Calibri"/>
                <a:sym typeface="Calibri"/>
              </a:rPr>
              <a:t> document on page 29 –</a:t>
            </a:r>
            <a:endParaRPr sz="1700">
              <a:solidFill>
                <a:schemeClr val="dk1"/>
              </a:solidFill>
              <a:latin typeface="Calibri"/>
              <a:ea typeface="Calibri"/>
              <a:cs typeface="Calibri"/>
              <a:sym typeface="Calibri"/>
            </a:endParaRPr>
          </a:p>
          <a:p>
            <a:pPr marL="0" lvl="0" indent="457200" algn="l" rtl="0">
              <a:lnSpc>
                <a:spcPct val="115000"/>
              </a:lnSpc>
              <a:spcBef>
                <a:spcPts val="1200"/>
              </a:spcBef>
              <a:spcAft>
                <a:spcPts val="0"/>
              </a:spcAft>
              <a:buNone/>
            </a:pPr>
            <a:r>
              <a:rPr lang="en-US" sz="1700" b="1">
                <a:solidFill>
                  <a:schemeClr val="dk1"/>
                </a:solidFill>
                <a:latin typeface="Calibri"/>
                <a:ea typeface="Calibri"/>
                <a:cs typeface="Calibri"/>
                <a:sym typeface="Calibri"/>
              </a:rPr>
              <a:t>11.4 Is there anything I need to do after my entity has certified my application?</a:t>
            </a:r>
            <a:r>
              <a:rPr lang="en-US" sz="1700">
                <a:solidFill>
                  <a:schemeClr val="dk1"/>
                </a:solidFill>
                <a:latin typeface="Calibri"/>
                <a:ea typeface="Calibri"/>
                <a:cs typeface="Calibri"/>
                <a:sym typeface="Calibri"/>
              </a:rPr>
              <a:t> Yes, there are several remaining steps: </a:t>
            </a:r>
            <a:endParaRPr sz="170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r>
              <a:rPr lang="en-US" sz="1700">
                <a:solidFill>
                  <a:schemeClr val="dk1"/>
                </a:solidFill>
                <a:latin typeface="Calibri"/>
                <a:ea typeface="Calibri"/>
                <a:cs typeface="Calibri"/>
                <a:sym typeface="Calibri"/>
              </a:rPr>
              <a:t>Before Part II closes, download and save your application in PDF form. You should also save a signed copy of the program assurances which are available as a link from the certification screen.</a:t>
            </a:r>
            <a:endParaRPr sz="170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r>
              <a:rPr lang="en-US" sz="1700">
                <a:solidFill>
                  <a:schemeClr val="dk1"/>
                </a:solidFill>
                <a:latin typeface="Calibri"/>
                <a:ea typeface="Calibri"/>
                <a:cs typeface="Calibri"/>
                <a:sym typeface="Calibri"/>
              </a:rPr>
              <a:t>If you are an LEA, send a copy of your application to your SEA. Section 6119 of the ESEA requires that all LEA applicants send a copy of their Title VI Indian Education Formula Grant application to their SEA. If you do not have a specific contact, mail it to the SEA (or the State superintendent) at the general address.</a:t>
            </a:r>
            <a:endParaRPr sz="1700">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endParaRPr sz="1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32"/>
          <p:cNvSpPr txBox="1">
            <a:spLocks noGrp="1"/>
          </p:cNvSpPr>
          <p:nvPr>
            <p:ph type="title"/>
          </p:nvPr>
        </p:nvSpPr>
        <p:spPr>
          <a:xfrm>
            <a:off x="703801" y="244925"/>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300"/>
              <a:t>Priorities for ODE in Spring 2025</a:t>
            </a:r>
            <a:endParaRPr sz="4300"/>
          </a:p>
        </p:txBody>
      </p:sp>
      <p:sp>
        <p:nvSpPr>
          <p:cNvPr id="1035" name="Google Shape;1035;p132"/>
          <p:cNvSpPr txBox="1">
            <a:spLocks noGrp="1"/>
          </p:cNvSpPr>
          <p:nvPr>
            <p:ph type="body" idx="1"/>
          </p:nvPr>
        </p:nvSpPr>
        <p:spPr>
          <a:xfrm>
            <a:off x="797674" y="1681175"/>
            <a:ext cx="10253700" cy="824100"/>
          </a:xfrm>
          <a:prstGeom prst="rect">
            <a:avLst/>
          </a:prstGeom>
          <a:solidFill>
            <a:srgbClr val="E7F5F3"/>
          </a:solidFill>
        </p:spPr>
        <p:txBody>
          <a:bodyPr spcFirstLastPara="1" wrap="square" lIns="91425" tIns="45700" rIns="91425" bIns="45700" anchor="t" anchorCtr="0">
            <a:normAutofit fontScale="92500"/>
          </a:bodyPr>
          <a:lstStyle/>
          <a:p>
            <a:pPr marL="0" lvl="0" indent="0" algn="l" rtl="0">
              <a:lnSpc>
                <a:spcPct val="115000"/>
              </a:lnSpc>
              <a:spcBef>
                <a:spcPts val="800"/>
              </a:spcBef>
              <a:spcAft>
                <a:spcPts val="0"/>
              </a:spcAft>
              <a:buNone/>
            </a:pPr>
            <a:r>
              <a:rPr lang="en-US" sz="2400" b="1">
                <a:solidFill>
                  <a:schemeClr val="accent2"/>
                </a:solidFill>
              </a:rPr>
              <a:t>Goal - ODE hopes to achieve full compliance to Section 6119 - ODE will collect 100% of EASIE Part 2 applications from LEAs and LEA-Cs and will comment on 100% of them.</a:t>
            </a:r>
            <a:endParaRPr sz="2400" b="1">
              <a:solidFill>
                <a:schemeClr val="accent2"/>
              </a:solidFill>
            </a:endParaRPr>
          </a:p>
        </p:txBody>
      </p:sp>
      <p:sp>
        <p:nvSpPr>
          <p:cNvPr id="1036" name="Google Shape;1036;p13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1037" name="Google Shape;1037;p132"/>
          <p:cNvSpPr txBox="1">
            <a:spLocks noGrp="1"/>
          </p:cNvSpPr>
          <p:nvPr>
            <p:ph type="body" idx="2"/>
          </p:nvPr>
        </p:nvSpPr>
        <p:spPr>
          <a:xfrm>
            <a:off x="892050" y="2622425"/>
            <a:ext cx="10407900" cy="3553800"/>
          </a:xfrm>
          <a:prstGeom prst="rect">
            <a:avLst/>
          </a:prstGeom>
        </p:spPr>
        <p:txBody>
          <a:bodyPr spcFirstLastPara="1" wrap="square" lIns="91425" tIns="45700" rIns="91425" bIns="45700" anchor="t" anchorCtr="0">
            <a:normAutofit fontScale="85000" lnSpcReduction="10000"/>
          </a:bodyPr>
          <a:lstStyle/>
          <a:p>
            <a:pPr marL="0" lvl="0" indent="0" algn="l" rtl="0">
              <a:lnSpc>
                <a:spcPct val="115000"/>
              </a:lnSpc>
              <a:spcBef>
                <a:spcPts val="800"/>
              </a:spcBef>
              <a:spcAft>
                <a:spcPts val="0"/>
              </a:spcAft>
              <a:buNone/>
            </a:pPr>
            <a:r>
              <a:rPr lang="en-US" sz="2100" b="1"/>
              <a:t>High Level Summary</a:t>
            </a:r>
            <a:endParaRPr sz="2100" b="1"/>
          </a:p>
          <a:p>
            <a:pPr marL="457200" lvl="0" indent="-341947" algn="l" rtl="0">
              <a:lnSpc>
                <a:spcPct val="115000"/>
              </a:lnSpc>
              <a:spcBef>
                <a:spcPts val="800"/>
              </a:spcBef>
              <a:spcAft>
                <a:spcPts val="0"/>
              </a:spcAft>
              <a:buSzPct val="100000"/>
              <a:buChar char="●"/>
            </a:pPr>
            <a:r>
              <a:rPr lang="en-US" sz="2100" b="1">
                <a:solidFill>
                  <a:schemeClr val="accent3"/>
                </a:solidFill>
              </a:rPr>
              <a:t>Timeline</a:t>
            </a:r>
            <a:r>
              <a:rPr lang="en-US" sz="2100"/>
              <a:t> - Last year we began phase 1 of getting into compliance with 6119. To date, 66% of non-tribal awardees are in compliance. (</a:t>
            </a:r>
            <a:r>
              <a:rPr lang="en-US" sz="2100" u="sng">
                <a:solidFill>
                  <a:schemeClr val="hlink"/>
                </a:solidFill>
                <a:hlinkClick r:id="rId3"/>
              </a:rPr>
              <a:t>Here</a:t>
            </a:r>
            <a:r>
              <a:rPr lang="en-US" sz="2100"/>
              <a:t> is the previous training about it from April 2024.)</a:t>
            </a:r>
            <a:endParaRPr sz="2100"/>
          </a:p>
          <a:p>
            <a:pPr marL="457200" lvl="0" indent="-341947" algn="l" rtl="0">
              <a:lnSpc>
                <a:spcPct val="115000"/>
              </a:lnSpc>
              <a:spcBef>
                <a:spcPts val="0"/>
              </a:spcBef>
              <a:spcAft>
                <a:spcPts val="0"/>
              </a:spcAft>
              <a:buSzPct val="100000"/>
              <a:buChar char="●"/>
            </a:pPr>
            <a:r>
              <a:rPr lang="en-US" sz="2100" b="1">
                <a:solidFill>
                  <a:srgbClr val="006CAD"/>
                </a:solidFill>
              </a:rPr>
              <a:t>Who is Impacted by this?</a:t>
            </a:r>
            <a:r>
              <a:rPr lang="en-US" sz="2100"/>
              <a:t> This only applies to EASIE Part 2. This requirement does not apply to tribes (see Section 6119). </a:t>
            </a:r>
            <a:endParaRPr sz="2100"/>
          </a:p>
          <a:p>
            <a:pPr marL="457200" lvl="0" indent="-341947" algn="l" rtl="0">
              <a:lnSpc>
                <a:spcPct val="115000"/>
              </a:lnSpc>
              <a:spcBef>
                <a:spcPts val="0"/>
              </a:spcBef>
              <a:spcAft>
                <a:spcPts val="0"/>
              </a:spcAft>
              <a:buSzPct val="100000"/>
              <a:buChar char="●"/>
            </a:pPr>
            <a:r>
              <a:rPr lang="en-US" sz="2100"/>
              <a:t>While working to achieve compliance, provide LEAs and LEA-Cs the option of when they </a:t>
            </a:r>
            <a:r>
              <a:rPr lang="en-US" sz="2100" i="1"/>
              <a:t>knowingly </a:t>
            </a:r>
            <a:r>
              <a:rPr lang="en-US" sz="2100"/>
              <a:t>will receive comments on their applications and opportunity to respond to them (see next slides).</a:t>
            </a:r>
            <a:endParaRPr sz="2100"/>
          </a:p>
          <a:p>
            <a:pPr marL="457200" lvl="0" indent="-341947" algn="l" rtl="0">
              <a:lnSpc>
                <a:spcPct val="115000"/>
              </a:lnSpc>
              <a:spcBef>
                <a:spcPts val="0"/>
              </a:spcBef>
              <a:spcAft>
                <a:spcPts val="0"/>
              </a:spcAft>
              <a:buSzPct val="100000"/>
              <a:buChar char="●"/>
            </a:pPr>
            <a:r>
              <a:rPr lang="en-US" sz="2100" b="1">
                <a:solidFill>
                  <a:schemeClr val="accent5"/>
                </a:solidFill>
              </a:rPr>
              <a:t>How are applications submitted?</a:t>
            </a:r>
            <a:r>
              <a:rPr lang="en-US" sz="2100"/>
              <a:t> Via email to </a:t>
            </a:r>
            <a:r>
              <a:rPr lang="en-US" sz="2100" u="sng">
                <a:solidFill>
                  <a:schemeClr val="hlink"/>
                </a:solidFill>
                <a:hlinkClick r:id="rId4"/>
              </a:rPr>
              <a:t>stacy.parrish@ode.oregon.gov</a:t>
            </a:r>
            <a:endParaRPr sz="2100"/>
          </a:p>
          <a:p>
            <a:pPr marL="457200" lvl="0" indent="-341947" algn="l" rtl="0">
              <a:lnSpc>
                <a:spcPct val="115000"/>
              </a:lnSpc>
              <a:spcBef>
                <a:spcPts val="0"/>
              </a:spcBef>
              <a:spcAft>
                <a:spcPts val="0"/>
              </a:spcAft>
              <a:buSzPct val="100000"/>
              <a:buChar char="●"/>
            </a:pPr>
            <a:r>
              <a:rPr lang="en-US" sz="2100" b="1">
                <a:solidFill>
                  <a:schemeClr val="accent2"/>
                </a:solidFill>
              </a:rPr>
              <a:t>How will districts leaders be notified about this?</a:t>
            </a:r>
            <a:r>
              <a:rPr lang="en-US" sz="2100"/>
              <a:t> A GovDelivery (official communication to district and ESD superintendents) will be sent to Superintendents by the first week of March which will detail this information.</a:t>
            </a: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133"/>
          <p:cNvSpPr txBox="1">
            <a:spLocks noGrp="1"/>
          </p:cNvSpPr>
          <p:nvPr>
            <p:ph type="title"/>
          </p:nvPr>
        </p:nvSpPr>
        <p:spPr>
          <a:xfrm>
            <a:off x="703801" y="3916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300"/>
              <a:t>Priorities for ODE in SY24-25 - Continued</a:t>
            </a:r>
            <a:endParaRPr sz="4300"/>
          </a:p>
        </p:txBody>
      </p:sp>
      <p:sp>
        <p:nvSpPr>
          <p:cNvPr id="1044" name="Google Shape;1044;p13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045" name="Google Shape;1045;p133"/>
          <p:cNvSpPr txBox="1">
            <a:spLocks noGrp="1"/>
          </p:cNvSpPr>
          <p:nvPr>
            <p:ph type="body" idx="4"/>
          </p:nvPr>
        </p:nvSpPr>
        <p:spPr>
          <a:xfrm>
            <a:off x="832475" y="1753450"/>
            <a:ext cx="10270500" cy="42315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100" b="1"/>
              <a:t>Important Details</a:t>
            </a:r>
            <a:endParaRPr sz="2100" b="1"/>
          </a:p>
          <a:p>
            <a:pPr marL="457200" lvl="0" indent="-355600" algn="l" rtl="0">
              <a:spcBef>
                <a:spcPts val="1100"/>
              </a:spcBef>
              <a:spcAft>
                <a:spcPts val="0"/>
              </a:spcAft>
              <a:buSzPts val="2000"/>
              <a:buFont typeface="Calibri"/>
              <a:buChar char="●"/>
            </a:pPr>
            <a:r>
              <a:rPr lang="en-US" sz="2100"/>
              <a:t>An SEA’s comments on a Title VI Indian Education Formula Grant application have </a:t>
            </a:r>
            <a:r>
              <a:rPr lang="en-US" sz="2100" u="sng">
                <a:solidFill>
                  <a:schemeClr val="accent2"/>
                </a:solidFill>
              </a:rPr>
              <a:t>no impact on the Department of Education’s approval of an application</a:t>
            </a:r>
            <a:r>
              <a:rPr lang="en-US" sz="2100">
                <a:solidFill>
                  <a:schemeClr val="accent2"/>
                </a:solidFill>
              </a:rPr>
              <a:t>.</a:t>
            </a:r>
            <a:endParaRPr sz="2100">
              <a:solidFill>
                <a:schemeClr val="accent2"/>
              </a:solidFill>
            </a:endParaRPr>
          </a:p>
          <a:p>
            <a:pPr marL="457200" lvl="0" indent="-355600" algn="l" rtl="0">
              <a:spcBef>
                <a:spcPts val="0"/>
              </a:spcBef>
              <a:spcAft>
                <a:spcPts val="0"/>
              </a:spcAft>
              <a:buSzPts val="2000"/>
              <a:buFont typeface="Calibri"/>
              <a:buChar char="●"/>
            </a:pPr>
            <a:r>
              <a:rPr lang="en-US" sz="2100"/>
              <a:t>The </a:t>
            </a:r>
            <a:r>
              <a:rPr lang="en-US" sz="2100" u="sng">
                <a:solidFill>
                  <a:schemeClr val="hlink"/>
                </a:solidFill>
                <a:hlinkClick r:id="rId3"/>
              </a:rPr>
              <a:t>EASIE Part 2 application</a:t>
            </a:r>
            <a:r>
              <a:rPr lang="en-US" sz="2100"/>
              <a:t> has limited sections with written/original content. For SY24-25, while the entire application will be reviewed, we will have a heightened focus on the following -</a:t>
            </a:r>
            <a:endParaRPr sz="2100" b="1"/>
          </a:p>
          <a:p>
            <a:pPr marL="914400" lvl="1" indent="-361950" algn="l" rtl="0">
              <a:spcBef>
                <a:spcPts val="0"/>
              </a:spcBef>
              <a:spcAft>
                <a:spcPts val="0"/>
              </a:spcAft>
              <a:buSzPts val="2100"/>
              <a:buFont typeface="Calibri"/>
              <a:buChar char="○"/>
            </a:pPr>
            <a:r>
              <a:rPr lang="en-US" sz="2100"/>
              <a:t>Indian Parent Committee Approval Form</a:t>
            </a:r>
            <a:endParaRPr sz="2100"/>
          </a:p>
          <a:p>
            <a:pPr marL="914400" lvl="1" indent="-361950" algn="l" rtl="0">
              <a:spcBef>
                <a:spcPts val="0"/>
              </a:spcBef>
              <a:spcAft>
                <a:spcPts val="0"/>
              </a:spcAft>
              <a:buSzPts val="2100"/>
              <a:buFont typeface="Calibri"/>
              <a:buChar char="○"/>
            </a:pPr>
            <a:r>
              <a:rPr lang="en-US" sz="2100"/>
              <a:t>Section 2 Part 2. Description of Comprehensive Program for American Indian/Alaska Native Students</a:t>
            </a:r>
            <a:endParaRPr sz="2100"/>
          </a:p>
          <a:p>
            <a:pPr marL="914400" lvl="1" indent="-361950" algn="l" rtl="0">
              <a:spcBef>
                <a:spcPts val="0"/>
              </a:spcBef>
              <a:spcAft>
                <a:spcPts val="0"/>
              </a:spcAft>
              <a:buSzPts val="2100"/>
              <a:buFont typeface="Calibri"/>
              <a:buChar char="○"/>
            </a:pPr>
            <a:r>
              <a:rPr lang="en-US" sz="2100"/>
              <a:t>Section 2 Part 3. Coordination of Services Professional Development</a:t>
            </a:r>
            <a:endParaRPr sz="2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34"/>
          <p:cNvSpPr txBox="1">
            <a:spLocks noGrp="1"/>
          </p:cNvSpPr>
          <p:nvPr>
            <p:ph type="body" idx="1"/>
          </p:nvPr>
        </p:nvSpPr>
        <p:spPr>
          <a:xfrm>
            <a:off x="717175" y="1825625"/>
            <a:ext cx="5302500" cy="4349400"/>
          </a:xfrm>
          <a:prstGeom prst="rect">
            <a:avLst/>
          </a:prstGeom>
          <a:solidFill>
            <a:srgbClr val="E7F5F3"/>
          </a:solidFill>
        </p:spPr>
        <p:txBody>
          <a:bodyPr spcFirstLastPara="1" wrap="square" lIns="91425" tIns="45700" rIns="91425" bIns="45700" anchor="t" anchorCtr="0">
            <a:normAutofit fontScale="85000" lnSpcReduction="10000"/>
          </a:bodyPr>
          <a:lstStyle/>
          <a:p>
            <a:pPr marL="0" lvl="0" indent="0" algn="l" rtl="0">
              <a:spcBef>
                <a:spcPts val="1100"/>
              </a:spcBef>
              <a:spcAft>
                <a:spcPts val="0"/>
              </a:spcAft>
              <a:buNone/>
            </a:pPr>
            <a:r>
              <a:rPr lang="en-US" b="1"/>
              <a:t>Option 1</a:t>
            </a:r>
            <a:endParaRPr b="1"/>
          </a:p>
          <a:p>
            <a:pPr marL="0" lvl="0" indent="0" algn="l" rtl="0">
              <a:lnSpc>
                <a:spcPct val="115000"/>
              </a:lnSpc>
              <a:spcBef>
                <a:spcPts val="0"/>
              </a:spcBef>
              <a:spcAft>
                <a:spcPts val="0"/>
              </a:spcAft>
              <a:buNone/>
            </a:pPr>
            <a:r>
              <a:rPr lang="en-US" sz="1800">
                <a:solidFill>
                  <a:srgbClr val="000000"/>
                </a:solidFill>
                <a:latin typeface="Arial"/>
                <a:ea typeface="Arial"/>
                <a:cs typeface="Arial"/>
                <a:sym typeface="Arial"/>
              </a:rPr>
              <a:t>LEAs and LEA-Cs make the determination to submit copies to the agency during the submission window. ODE will provide comments on the applications, allowing an LEA or LEA-C an opportunity to respond to comments prior to the close of the EASIE Part 2 application window. </a:t>
            </a:r>
            <a:endParaRPr sz="1800" u="sng">
              <a:solidFill>
                <a:srgbClr val="000000"/>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Window for Applications to Be Submitted to ODE for Review - </a:t>
            </a:r>
            <a:r>
              <a:rPr lang="en-US" sz="1800" b="1">
                <a:solidFill>
                  <a:schemeClr val="accent2"/>
                </a:solidFill>
                <a:latin typeface="Arial"/>
                <a:ea typeface="Arial"/>
                <a:cs typeface="Arial"/>
                <a:sym typeface="Arial"/>
              </a:rPr>
              <a:t>April 7-14</a:t>
            </a:r>
            <a:endParaRPr sz="1800" b="1">
              <a:solidFill>
                <a:schemeClr val="accent2"/>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Window for Applications to Receive Comments by ODE and Returned to LEA - </a:t>
            </a:r>
            <a:r>
              <a:rPr lang="en-US" sz="1800" b="1">
                <a:solidFill>
                  <a:schemeClr val="accent1"/>
                </a:solidFill>
                <a:latin typeface="Arial"/>
                <a:ea typeface="Arial"/>
                <a:cs typeface="Arial"/>
                <a:sym typeface="Arial"/>
              </a:rPr>
              <a:t>April 15-21</a:t>
            </a:r>
            <a:endParaRPr sz="1800" b="1">
              <a:solidFill>
                <a:schemeClr val="accent1"/>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LEAs and LEA-Cs may respond to comments. </a:t>
            </a:r>
            <a:r>
              <a:rPr lang="en-US" sz="1800" i="1">
                <a:solidFill>
                  <a:srgbClr val="000000"/>
                </a:solidFill>
                <a:latin typeface="Arial"/>
                <a:ea typeface="Arial"/>
                <a:cs typeface="Arial"/>
                <a:sym typeface="Arial"/>
              </a:rPr>
              <a:t>This is not required</a:t>
            </a:r>
            <a:r>
              <a:rPr lang="en-US" sz="1800">
                <a:solidFill>
                  <a:srgbClr val="000000"/>
                </a:solidFill>
                <a:latin typeface="Arial"/>
                <a:ea typeface="Arial"/>
                <a:cs typeface="Arial"/>
                <a:sym typeface="Arial"/>
              </a:rPr>
              <a:t> - </a:t>
            </a:r>
            <a:r>
              <a:rPr lang="en-US" sz="1800" b="1">
                <a:solidFill>
                  <a:schemeClr val="accent5"/>
                </a:solidFill>
                <a:latin typeface="Arial"/>
                <a:ea typeface="Arial"/>
                <a:cs typeface="Arial"/>
                <a:sym typeface="Arial"/>
              </a:rPr>
              <a:t>April 22 - May 9 </a:t>
            </a:r>
            <a:endParaRPr sz="1800" b="1">
              <a:solidFill>
                <a:schemeClr val="accent5"/>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Deadline for Applications to be Received by US Department of Education - </a:t>
            </a:r>
            <a:r>
              <a:rPr lang="en-US" sz="1800" b="1">
                <a:solidFill>
                  <a:schemeClr val="accent3"/>
                </a:solidFill>
                <a:latin typeface="Arial"/>
                <a:ea typeface="Arial"/>
                <a:cs typeface="Arial"/>
                <a:sym typeface="Arial"/>
              </a:rPr>
              <a:t>May 9, 2025</a:t>
            </a:r>
            <a:endParaRPr sz="1800" b="1">
              <a:solidFill>
                <a:schemeClr val="accent3"/>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A copy of the </a:t>
            </a:r>
            <a:r>
              <a:rPr lang="en-US" sz="1800" u="sng">
                <a:solidFill>
                  <a:srgbClr val="000000"/>
                </a:solidFill>
                <a:latin typeface="Arial"/>
                <a:ea typeface="Arial"/>
                <a:cs typeface="Arial"/>
                <a:sym typeface="Arial"/>
              </a:rPr>
              <a:t>final</a:t>
            </a:r>
            <a:r>
              <a:rPr lang="en-US" sz="1800">
                <a:solidFill>
                  <a:srgbClr val="000000"/>
                </a:solidFill>
                <a:latin typeface="Arial"/>
                <a:ea typeface="Arial"/>
                <a:cs typeface="Arial"/>
                <a:sym typeface="Arial"/>
              </a:rPr>
              <a:t> EASIE Part 2 application will still need to be provided to ODE prior to closure of EASIE Part 2, May 9, 2025, via emailed PDF.</a:t>
            </a:r>
            <a:endParaRPr sz="1800">
              <a:solidFill>
                <a:srgbClr val="000000"/>
              </a:solidFill>
              <a:latin typeface="Arial"/>
              <a:ea typeface="Arial"/>
              <a:cs typeface="Arial"/>
              <a:sym typeface="Arial"/>
            </a:endParaRPr>
          </a:p>
        </p:txBody>
      </p:sp>
      <p:sp>
        <p:nvSpPr>
          <p:cNvPr id="1052" name="Google Shape;1052;p134"/>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 1 Overview</a:t>
            </a:r>
            <a:endParaRPr/>
          </a:p>
        </p:txBody>
      </p:sp>
      <p:sp>
        <p:nvSpPr>
          <p:cNvPr id="1053" name="Google Shape;1053;p13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054" name="Google Shape;1054;p134"/>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lnSpcReduction="10000"/>
          </a:bodyPr>
          <a:lstStyle/>
          <a:p>
            <a:pPr marL="0" lvl="0" indent="0" algn="l" rtl="0">
              <a:spcBef>
                <a:spcPts val="1100"/>
              </a:spcBef>
              <a:spcAft>
                <a:spcPts val="0"/>
              </a:spcAft>
              <a:buNone/>
            </a:pPr>
            <a:r>
              <a:rPr lang="en-US" b="1"/>
              <a:t>Why Choose this Option?</a:t>
            </a:r>
            <a:endParaRPr b="1"/>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LEA-C’s EASIE Part 2 application will be completed early in the EASIE Part 2 window, which includes obtaining full approval by the Indian Parent Committee and Meaningful Collaboration.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comments on their application.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to review comments and respond (which is NOT required) to them.</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1100"/>
              </a:spcBef>
              <a:spcAft>
                <a:spcPts val="0"/>
              </a:spcAft>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35"/>
          <p:cNvSpPr txBox="1">
            <a:spLocks noGrp="1"/>
          </p:cNvSpPr>
          <p:nvPr>
            <p:ph type="body" idx="1"/>
          </p:nvPr>
        </p:nvSpPr>
        <p:spPr>
          <a:xfrm>
            <a:off x="717175" y="1825625"/>
            <a:ext cx="5302500" cy="4349400"/>
          </a:xfrm>
          <a:prstGeom prst="rect">
            <a:avLst/>
          </a:prstGeom>
          <a:solidFill>
            <a:srgbClr val="FCEDE1"/>
          </a:solidFill>
        </p:spPr>
        <p:txBody>
          <a:bodyPr spcFirstLastPara="1" wrap="square" lIns="91425" tIns="45700" rIns="91425" bIns="45700" anchor="t" anchorCtr="0">
            <a:normAutofit lnSpcReduction="20000"/>
          </a:bodyPr>
          <a:lstStyle/>
          <a:p>
            <a:pPr marL="0" lvl="0" indent="0" algn="l" rtl="0">
              <a:spcBef>
                <a:spcPts val="1100"/>
              </a:spcBef>
              <a:spcAft>
                <a:spcPts val="0"/>
              </a:spcAft>
              <a:buNone/>
            </a:pPr>
            <a:r>
              <a:rPr lang="en-US" b="1"/>
              <a:t>Option 2</a:t>
            </a:r>
            <a:endParaRPr b="1"/>
          </a:p>
          <a:p>
            <a:pPr marL="0" lvl="0" indent="0" algn="l" rtl="0">
              <a:lnSpc>
                <a:spcPct val="115000"/>
              </a:lnSpc>
              <a:spcBef>
                <a:spcPts val="0"/>
              </a:spcBef>
              <a:spcAft>
                <a:spcPts val="0"/>
              </a:spcAft>
              <a:buNone/>
            </a:pPr>
            <a:r>
              <a:rPr lang="en-US" sz="1800">
                <a:latin typeface="Arial"/>
                <a:ea typeface="Arial"/>
                <a:cs typeface="Arial"/>
                <a:sym typeface="Arial"/>
              </a:rPr>
              <a:t>LEAs and LEA-Cs make the determination to not send copies of their application </a:t>
            </a:r>
            <a:r>
              <a:rPr lang="en-US" sz="1800" i="1">
                <a:latin typeface="Arial"/>
                <a:ea typeface="Arial"/>
                <a:cs typeface="Arial"/>
                <a:sym typeface="Arial"/>
              </a:rPr>
              <a:t>during the specified review window in April.</a:t>
            </a:r>
            <a:r>
              <a:rPr lang="en-US" sz="1800">
                <a:latin typeface="Arial"/>
                <a:ea typeface="Arial"/>
                <a:cs typeface="Arial"/>
                <a:sym typeface="Arial"/>
              </a:rPr>
              <a:t> ODE will still make comments on the application to be in compliance with Section 6119, but it will be after the EASIE Part 2 submission window closes on May 9, 2025. </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A copy of the final EASIE Part 2 application will be need to be provided to ODE prior to closure of EASIE Part 2, </a:t>
            </a:r>
            <a:r>
              <a:rPr lang="en-US" sz="1800" b="1">
                <a:solidFill>
                  <a:schemeClr val="accent3"/>
                </a:solidFill>
                <a:latin typeface="Arial"/>
                <a:ea typeface="Arial"/>
                <a:cs typeface="Arial"/>
                <a:sym typeface="Arial"/>
              </a:rPr>
              <a:t>May 9, 2025</a:t>
            </a:r>
            <a:r>
              <a:rPr lang="en-US" sz="1800">
                <a:latin typeface="Arial"/>
                <a:ea typeface="Arial"/>
                <a:cs typeface="Arial"/>
                <a:sym typeface="Arial"/>
              </a:rPr>
              <a:t> via emailed PDF.</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Window for Applications to Receive Comments by ODE and Returned to LEA if Option 2 is selected - </a:t>
            </a:r>
            <a:r>
              <a:rPr lang="en-US" sz="1800" b="1">
                <a:solidFill>
                  <a:schemeClr val="accent1"/>
                </a:solidFill>
                <a:latin typeface="Arial"/>
                <a:ea typeface="Arial"/>
                <a:cs typeface="Arial"/>
                <a:sym typeface="Arial"/>
              </a:rPr>
              <a:t>May 13-21, 2025</a:t>
            </a:r>
            <a:endParaRPr sz="1800" b="1">
              <a:solidFill>
                <a:schemeClr val="accent1"/>
              </a:solidFill>
              <a:latin typeface="Arial"/>
              <a:ea typeface="Arial"/>
              <a:cs typeface="Arial"/>
              <a:sym typeface="Arial"/>
            </a:endParaRPr>
          </a:p>
          <a:p>
            <a:pPr marL="0" lvl="0" indent="0" algn="l" rtl="0">
              <a:lnSpc>
                <a:spcPct val="115000"/>
              </a:lnSpc>
              <a:spcBef>
                <a:spcPts val="0"/>
              </a:spcBef>
              <a:spcAft>
                <a:spcPts val="0"/>
              </a:spcAft>
              <a:buNone/>
            </a:pPr>
            <a:endParaRPr b="1"/>
          </a:p>
        </p:txBody>
      </p:sp>
      <p:sp>
        <p:nvSpPr>
          <p:cNvPr id="1061" name="Google Shape;1061;p135"/>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 2 Overview</a:t>
            </a:r>
            <a:endParaRPr/>
          </a:p>
        </p:txBody>
      </p:sp>
      <p:sp>
        <p:nvSpPr>
          <p:cNvPr id="1062" name="Google Shape;1062;p13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1063" name="Google Shape;1063;p135"/>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1100"/>
              </a:spcBef>
              <a:spcAft>
                <a:spcPts val="0"/>
              </a:spcAft>
              <a:buNone/>
            </a:pPr>
            <a:endParaRPr sz="1800"/>
          </a:p>
        </p:txBody>
      </p:sp>
      <p:sp>
        <p:nvSpPr>
          <p:cNvPr id="1064" name="Google Shape;1064;p135"/>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lnSpcReduction="20000"/>
          </a:bodyPr>
          <a:lstStyle/>
          <a:p>
            <a:pPr marL="0" lvl="0" indent="0" algn="l" rtl="0">
              <a:spcBef>
                <a:spcPts val="1100"/>
              </a:spcBef>
              <a:spcAft>
                <a:spcPts val="0"/>
              </a:spcAft>
              <a:buNone/>
            </a:pPr>
            <a:r>
              <a:rPr lang="en-US" b="1"/>
              <a:t>Why Choose this Option?</a:t>
            </a:r>
            <a:endParaRPr b="1"/>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LEA-C’s EASIE Part 2 application will not be completed early in the EASIE Part 2 window and/or Meaningful Collaboration and Indian Parent Committee Approval has not taken place.</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comments on their application, but not prior to their submission of their application to the US Department of Education.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to review comments and have an opportunity to respond (which is NOT required), albeit, after the EASIE Part 2 application window has closed.</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36"/>
          <p:cNvSpPr txBox="1">
            <a:spLocks noGrp="1"/>
          </p:cNvSpPr>
          <p:nvPr>
            <p:ph type="title"/>
          </p:nvPr>
        </p:nvSpPr>
        <p:spPr>
          <a:xfrm>
            <a:off x="717176" y="457200"/>
            <a:ext cx="10784400" cy="1026900"/>
          </a:xfrm>
          <a:prstGeom prst="rect">
            <a:avLst/>
          </a:prstGeom>
          <a:solidFill>
            <a:schemeClr val="accent3"/>
          </a:solidFill>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rgbClr val="FFFFFF"/>
                </a:solidFill>
              </a:rPr>
              <a:t>The Bigger “Why” - Looking Ahead</a:t>
            </a:r>
            <a:r>
              <a:rPr lang="en-US"/>
              <a:t> </a:t>
            </a:r>
            <a:endParaRPr/>
          </a:p>
        </p:txBody>
      </p:sp>
      <p:sp>
        <p:nvSpPr>
          <p:cNvPr id="1070" name="Google Shape;1070;p13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1071" name="Google Shape;1071;p136"/>
          <p:cNvPicPr preferRelativeResize="0"/>
          <p:nvPr/>
        </p:nvPicPr>
        <p:blipFill>
          <a:blip r:embed="rId3">
            <a:alphaModFix/>
          </a:blip>
          <a:stretch>
            <a:fillRect/>
          </a:stretch>
        </p:blipFill>
        <p:spPr>
          <a:xfrm>
            <a:off x="6125475" y="1539400"/>
            <a:ext cx="5108179" cy="5066649"/>
          </a:xfrm>
          <a:prstGeom prst="rect">
            <a:avLst/>
          </a:prstGeom>
          <a:noFill/>
          <a:ln>
            <a:noFill/>
          </a:ln>
        </p:spPr>
      </p:pic>
      <p:sp>
        <p:nvSpPr>
          <p:cNvPr id="1072" name="Google Shape;1072;p136"/>
          <p:cNvSpPr txBox="1"/>
          <p:nvPr/>
        </p:nvSpPr>
        <p:spPr>
          <a:xfrm>
            <a:off x="717175" y="1772100"/>
            <a:ext cx="5165700" cy="301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As codified into law in the American Indian and Alaska Native Student Success Plan, the Office of Indian Education has an obligation to our AI/AN Advisory Community and to the Government to Government Education Cluster, to uplift Objective 3 of our AI/AN SSP. This requires us as an SEA to have comprehensive knowledge and synthesis of all </a:t>
            </a:r>
            <a:r>
              <a:rPr lang="en-US" sz="180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Title VI formula grant applications</a:t>
            </a:r>
            <a:r>
              <a:rPr lang="en-US" sz="1800">
                <a:solidFill>
                  <a:schemeClr val="dk1"/>
                </a:solidFill>
                <a:latin typeface="Calibri"/>
                <a:ea typeface="Calibri"/>
                <a:cs typeface="Calibri"/>
                <a:sym typeface="Calibri"/>
              </a:rPr>
              <a:t> submitted by LEAs and LEA-Cs in order to uplift our AI/AN SSP Plan Goals –</a:t>
            </a:r>
            <a:endParaRPr sz="2100">
              <a:latin typeface="Calibri"/>
              <a:ea typeface="Calibri"/>
              <a:cs typeface="Calibri"/>
              <a:sym typeface="Calibri"/>
            </a:endParaRPr>
          </a:p>
        </p:txBody>
      </p:sp>
      <p:sp>
        <p:nvSpPr>
          <p:cNvPr id="1073" name="Google Shape;1073;p136"/>
          <p:cNvSpPr txBox="1"/>
          <p:nvPr/>
        </p:nvSpPr>
        <p:spPr>
          <a:xfrm>
            <a:off x="789175" y="5070900"/>
            <a:ext cx="5021700" cy="646500"/>
          </a:xfrm>
          <a:prstGeom prst="rect">
            <a:avLst/>
          </a:prstGeom>
          <a:solidFill>
            <a:srgbClr val="FCF4F8"/>
          </a:solid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a:latin typeface="Calibri"/>
                <a:ea typeface="Calibri"/>
                <a:cs typeface="Calibri"/>
                <a:sym typeface="Calibri"/>
              </a:rPr>
              <a:t>The current AI/AN SSP can be found here - </a:t>
            </a:r>
            <a:r>
              <a:rPr lang="en-US" sz="1200">
                <a:solidFill>
                  <a:schemeClr val="dk1"/>
                </a:solidFill>
              </a:rPr>
              <a:t> </a:t>
            </a:r>
            <a:r>
              <a:rPr lang="en-US" sz="1500"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American Indian and Alaska Native Student Success Plan (AI/AN SSP)</a:t>
            </a:r>
            <a:endParaRPr sz="1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137"/>
          <p:cNvSpPr txBox="1">
            <a:spLocks noGrp="1"/>
          </p:cNvSpPr>
          <p:nvPr>
            <p:ph type="ctrTitle"/>
          </p:nvPr>
        </p:nvSpPr>
        <p:spPr>
          <a:xfrm>
            <a:off x="717175" y="1148050"/>
            <a:ext cx="105606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3"/>
              </a:buClr>
              <a:buSzPts val="12000"/>
              <a:buFont typeface="Calibri"/>
              <a:buNone/>
            </a:pPr>
            <a:r>
              <a:rPr lang="en-US" sz="7200"/>
              <a:t>Sharing Best Practices</a:t>
            </a:r>
            <a:endParaRPr sz="7200"/>
          </a:p>
        </p:txBody>
      </p:sp>
      <p:sp>
        <p:nvSpPr>
          <p:cNvPr id="1079" name="Google Shape;1079;p13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080" name="Google Shape;1080;p13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081" name="Google Shape;1081;p137"/>
          <p:cNvSpPr txBox="1">
            <a:spLocks noGrp="1"/>
          </p:cNvSpPr>
          <p:nvPr>
            <p:ph type="subTitle" idx="1"/>
          </p:nvPr>
        </p:nvSpPr>
        <p:spPr>
          <a:xfrm>
            <a:off x="1524000" y="4248584"/>
            <a:ext cx="9144000" cy="880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Font typeface="Arial"/>
              <a:buNone/>
            </a:pPr>
            <a:r>
              <a:rPr lang="en-US" sz="3300"/>
              <a:t>Preparing for EASIE Part 1 </a:t>
            </a:r>
            <a:endParaRPr sz="3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138"/>
          <p:cNvSpPr txBox="1">
            <a:spLocks noGrp="1"/>
          </p:cNvSpPr>
          <p:nvPr>
            <p:ph type="title"/>
          </p:nvPr>
        </p:nvSpPr>
        <p:spPr>
          <a:xfrm>
            <a:off x="717177" y="779646"/>
            <a:ext cx="3931800" cy="2534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EASIE Part 1 Application Window - Feb 3 to March 7 </a:t>
            </a:r>
            <a:endParaRPr/>
          </a:p>
        </p:txBody>
      </p:sp>
      <p:sp>
        <p:nvSpPr>
          <p:cNvPr id="1088" name="Google Shape;1088;p13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1089" name="Google Shape;1089;p138"/>
          <p:cNvSpPr txBox="1">
            <a:spLocks noGrp="1"/>
          </p:cNvSpPr>
          <p:nvPr>
            <p:ph type="body" idx="1"/>
          </p:nvPr>
        </p:nvSpPr>
        <p:spPr>
          <a:xfrm>
            <a:off x="5329488" y="742972"/>
            <a:ext cx="6172200" cy="50814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Clr>
                <a:schemeClr val="dk1"/>
              </a:buClr>
              <a:buSzPts val="1100"/>
              <a:buFont typeface="Arial"/>
              <a:buNone/>
            </a:pPr>
            <a:r>
              <a:rPr lang="en-US" sz="2000" b="1">
                <a:solidFill>
                  <a:schemeClr val="accent2"/>
                </a:solidFill>
              </a:rPr>
              <a:t>Important Links from EASIE Communities Site -</a:t>
            </a:r>
            <a:endParaRPr sz="2000" b="1">
              <a:solidFill>
                <a:schemeClr val="accent2"/>
              </a:solidFill>
            </a:endParaRPr>
          </a:p>
          <a:p>
            <a:pPr marL="0" lvl="0" indent="0" algn="l" rtl="0">
              <a:spcBef>
                <a:spcPts val="1100"/>
              </a:spcBef>
              <a:spcAft>
                <a:spcPts val="0"/>
              </a:spcAft>
              <a:buNone/>
            </a:pPr>
            <a:r>
              <a:rPr lang="en-US" sz="2000"/>
              <a:t>Part I of the application consists of selecting the applicant type, entering the Indian and All student count and application cycle.</a:t>
            </a:r>
            <a:endParaRPr sz="2000"/>
          </a:p>
          <a:p>
            <a:pPr marL="457200" lvl="0" indent="-355600" algn="l" rtl="0">
              <a:spcBef>
                <a:spcPts val="1100"/>
              </a:spcBef>
              <a:spcAft>
                <a:spcPts val="0"/>
              </a:spcAft>
              <a:buClr>
                <a:srgbClr val="0F75BC"/>
              </a:buClr>
              <a:buSzPts val="2000"/>
              <a:buChar char="•"/>
            </a:pPr>
            <a:r>
              <a:rPr lang="en-US" sz="2000" u="sng">
                <a:solidFill>
                  <a:srgbClr val="0F75BC"/>
                </a:solidFill>
                <a:hlinkClick r:id="rId3">
                  <a:extLst>
                    <a:ext uri="{A12FA001-AC4F-418D-AE19-62706E023703}">
                      <ahyp:hlinkClr xmlns:ahyp="http://schemas.microsoft.com/office/drawing/2018/hyperlinkcolor" val="tx"/>
                    </a:ext>
                  </a:extLst>
                </a:hlinkClick>
              </a:rPr>
              <a:t>EASIE Part 1 Paper Document</a:t>
            </a:r>
            <a:endParaRPr sz="2000">
              <a:solidFill>
                <a:srgbClr val="0F75BC"/>
              </a:solidFill>
            </a:endParaRPr>
          </a:p>
          <a:p>
            <a:pPr marL="457200" lvl="0" indent="-355600" algn="l" rtl="0">
              <a:spcBef>
                <a:spcPts val="0"/>
              </a:spcBef>
              <a:spcAft>
                <a:spcPts val="0"/>
              </a:spcAft>
              <a:buClr>
                <a:srgbClr val="0F75BC"/>
              </a:buClr>
              <a:buSzPts val="2000"/>
              <a:buChar char="•"/>
            </a:pPr>
            <a:r>
              <a:rPr lang="en-US" sz="2000" u="sng">
                <a:solidFill>
                  <a:srgbClr val="0F75BC"/>
                </a:solidFill>
                <a:hlinkClick r:id="rId4">
                  <a:extLst>
                    <a:ext uri="{A12FA001-AC4F-418D-AE19-62706E023703}">
                      <ahyp:hlinkClr xmlns:ahyp="http://schemas.microsoft.com/office/drawing/2018/hyperlinkcolor" val="tx"/>
                    </a:ext>
                  </a:extLst>
                </a:hlinkClick>
              </a:rPr>
              <a:t>EASIE Part 1 FAQs</a:t>
            </a:r>
            <a:endParaRPr sz="2000">
              <a:solidFill>
                <a:srgbClr val="0F75BC"/>
              </a:solidFill>
            </a:endParaRPr>
          </a:p>
          <a:p>
            <a:pPr marL="457200" lvl="0" indent="-355600" algn="l" rtl="0">
              <a:lnSpc>
                <a:spcPct val="115000"/>
              </a:lnSpc>
              <a:spcBef>
                <a:spcPts val="0"/>
              </a:spcBef>
              <a:spcAft>
                <a:spcPts val="0"/>
              </a:spcAft>
              <a:buClr>
                <a:srgbClr val="0F75BC"/>
              </a:buClr>
              <a:buSzPts val="2000"/>
              <a:buChar char="•"/>
            </a:pPr>
            <a:r>
              <a:rPr lang="en-US" sz="2000" u="sng">
                <a:solidFill>
                  <a:srgbClr val="0F75BC"/>
                </a:solidFill>
                <a:highlight>
                  <a:schemeClr val="lt1"/>
                </a:highlight>
                <a:hlinkClick r:id="rId5">
                  <a:extLst>
                    <a:ext uri="{A12FA001-AC4F-418D-AE19-62706E023703}">
                      <ahyp:hlinkClr xmlns:ahyp="http://schemas.microsoft.com/office/drawing/2018/hyperlinkcolor" val="tx"/>
                    </a:ext>
                  </a:extLst>
                </a:hlinkClick>
              </a:rPr>
              <a:t>EASIE ED 506 Form Webinar SY 2021-22</a:t>
            </a:r>
            <a:endParaRPr sz="2000">
              <a:solidFill>
                <a:srgbClr val="0F75BC"/>
              </a:solidFill>
              <a:highlight>
                <a:schemeClr val="lt1"/>
              </a:highlight>
            </a:endParaRPr>
          </a:p>
          <a:p>
            <a:pPr marL="457200" lvl="0" indent="-355600" algn="l" rtl="0">
              <a:lnSpc>
                <a:spcPct val="115000"/>
              </a:lnSpc>
              <a:spcBef>
                <a:spcPts val="0"/>
              </a:spcBef>
              <a:spcAft>
                <a:spcPts val="0"/>
              </a:spcAft>
              <a:buClr>
                <a:srgbClr val="0F75BC"/>
              </a:buClr>
              <a:buSzPts val="2000"/>
              <a:buChar char="•"/>
            </a:pPr>
            <a:r>
              <a:rPr lang="en-US" sz="2000" u="sng">
                <a:solidFill>
                  <a:srgbClr val="0F75BC"/>
                </a:solidFill>
                <a:highlight>
                  <a:schemeClr val="lt1"/>
                </a:highlight>
              </a:rPr>
              <a:t>UPDATED: </a:t>
            </a:r>
            <a:r>
              <a:rPr lang="en-US" sz="2000" u="sng">
                <a:solidFill>
                  <a:srgbClr val="0F75BC"/>
                </a:solidFill>
                <a:highlight>
                  <a:schemeClr val="lt1"/>
                </a:highlight>
                <a:hlinkClick r:id="rId6">
                  <a:extLst>
                    <a:ext uri="{A12FA001-AC4F-418D-AE19-62706E023703}">
                      <ahyp:hlinkClr xmlns:ahyp="http://schemas.microsoft.com/office/drawing/2018/hyperlinkcolor" val="tx"/>
                    </a:ext>
                  </a:extLst>
                </a:hlinkClick>
              </a:rPr>
              <a:t>EASIE Part I Webinar FY 2024-25</a:t>
            </a:r>
            <a:endParaRPr sz="2000">
              <a:solidFill>
                <a:srgbClr val="0F75BC"/>
              </a:solidFill>
            </a:endParaRPr>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r>
              <a:rPr lang="en-US" sz="2000" b="1">
                <a:solidFill>
                  <a:schemeClr val="accent5"/>
                </a:solidFill>
              </a:rPr>
              <a:t>Your go-to for Technical Assistance is either</a:t>
            </a:r>
            <a:r>
              <a:rPr lang="en-US" sz="2000"/>
              <a:t> </a:t>
            </a:r>
            <a:endParaRPr sz="2000"/>
          </a:p>
          <a:p>
            <a:pPr marL="457200" lvl="0" indent="-355600" algn="l" rtl="0">
              <a:lnSpc>
                <a:spcPct val="115000"/>
              </a:lnSpc>
              <a:spcBef>
                <a:spcPts val="0"/>
              </a:spcBef>
              <a:spcAft>
                <a:spcPts val="0"/>
              </a:spcAft>
              <a:buSzPts val="2000"/>
              <a:buChar char="●"/>
            </a:pPr>
            <a:r>
              <a:rPr lang="en-US" sz="2000"/>
              <a:t>the Partner Support Center at </a:t>
            </a:r>
            <a:r>
              <a:rPr lang="en-US" sz="2000">
                <a:highlight>
                  <a:srgbClr val="F7F8FA"/>
                </a:highlight>
                <a:latin typeface="Arial"/>
                <a:ea typeface="Arial"/>
                <a:cs typeface="Arial"/>
                <a:sym typeface="Arial"/>
              </a:rPr>
              <a:t>866-731-4711,</a:t>
            </a:r>
            <a:r>
              <a:rPr lang="en-US" sz="2000"/>
              <a:t> or</a:t>
            </a:r>
            <a:endParaRPr sz="2000"/>
          </a:p>
          <a:p>
            <a:pPr marL="457200" lvl="0" indent="-355600" algn="l" rtl="0">
              <a:lnSpc>
                <a:spcPct val="115000"/>
              </a:lnSpc>
              <a:spcBef>
                <a:spcPts val="0"/>
              </a:spcBef>
              <a:spcAft>
                <a:spcPts val="0"/>
              </a:spcAft>
              <a:buSzPts val="2000"/>
              <a:buChar char="●"/>
            </a:pPr>
            <a:r>
              <a:rPr lang="en-US" sz="2000"/>
              <a:t>Greg Hindsley, US Department of Education OIE Formula Team for Oregon at 202-453-5795 or gregory.hindsley@ed.gov</a:t>
            </a:r>
            <a:endParaRPr sz="2000"/>
          </a:p>
        </p:txBody>
      </p:sp>
      <p:pic>
        <p:nvPicPr>
          <p:cNvPr id="1090" name="Google Shape;1090;p138"/>
          <p:cNvPicPr preferRelativeResize="0"/>
          <p:nvPr/>
        </p:nvPicPr>
        <p:blipFill>
          <a:blip r:embed="rId7">
            <a:alphaModFix/>
          </a:blip>
          <a:stretch>
            <a:fillRect/>
          </a:stretch>
        </p:blipFill>
        <p:spPr>
          <a:xfrm>
            <a:off x="1325975" y="3590821"/>
            <a:ext cx="2143125" cy="2143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39"/>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Sharing Our Best Practices</a:t>
            </a:r>
            <a:endParaRPr/>
          </a:p>
        </p:txBody>
      </p:sp>
      <p:sp>
        <p:nvSpPr>
          <p:cNvPr id="1097" name="Google Shape;1097;p139"/>
          <p:cNvSpPr txBox="1">
            <a:spLocks noGrp="1"/>
          </p:cNvSpPr>
          <p:nvPr>
            <p:ph type="body" idx="1"/>
          </p:nvPr>
        </p:nvSpPr>
        <p:spPr>
          <a:xfrm>
            <a:off x="841700" y="1825625"/>
            <a:ext cx="10518000" cy="44094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700" b="1">
                <a:highlight>
                  <a:srgbClr val="FFFF00"/>
                </a:highlight>
              </a:rPr>
              <a:t>Take 3 minutes of work time. </a:t>
            </a:r>
            <a:r>
              <a:rPr lang="en-US" sz="2700"/>
              <a:t>Type into the chat some of your </a:t>
            </a:r>
            <a:r>
              <a:rPr lang="en-US" sz="2700" b="1">
                <a:solidFill>
                  <a:schemeClr val="accent3"/>
                </a:solidFill>
              </a:rPr>
              <a:t>BEST PRACTICES</a:t>
            </a:r>
            <a:r>
              <a:rPr lang="en-US" sz="2700"/>
              <a:t> for -</a:t>
            </a:r>
            <a:endParaRPr sz="2700"/>
          </a:p>
          <a:p>
            <a:pPr marL="0" lvl="0" indent="0" algn="l" rtl="0">
              <a:spcBef>
                <a:spcPts val="1000"/>
              </a:spcBef>
              <a:spcAft>
                <a:spcPts val="0"/>
              </a:spcAft>
              <a:buNone/>
            </a:pPr>
            <a:r>
              <a:rPr lang="en-US" sz="2700"/>
              <a:t>🦅 Ensuring an accurate and higher Indian Student Count. </a:t>
            </a:r>
            <a:endParaRPr sz="2700"/>
          </a:p>
          <a:p>
            <a:pPr marL="0" lvl="0" indent="0" algn="l" rtl="0">
              <a:spcBef>
                <a:spcPts val="1000"/>
              </a:spcBef>
              <a:spcAft>
                <a:spcPts val="0"/>
              </a:spcAft>
              <a:buNone/>
            </a:pPr>
            <a:r>
              <a:rPr lang="en-US" sz="2700"/>
              <a:t>🦅 Maintaining secure records in the event of an audit or staff turnover</a:t>
            </a:r>
            <a:endParaRPr sz="2700"/>
          </a:p>
          <a:p>
            <a:pPr marL="0" lvl="0" indent="0" algn="l" rtl="0">
              <a:spcBef>
                <a:spcPts val="1000"/>
              </a:spcBef>
              <a:spcAft>
                <a:spcPts val="0"/>
              </a:spcAft>
              <a:buNone/>
            </a:pPr>
            <a:r>
              <a:rPr lang="en-US" sz="2700"/>
              <a:t>🦅 Raising awareness of the 506 form – internally with staff or externally with families</a:t>
            </a:r>
            <a:endParaRPr sz="2700"/>
          </a:p>
          <a:p>
            <a:pPr marL="0" lvl="0" indent="0" algn="l" rtl="0">
              <a:spcBef>
                <a:spcPts val="1000"/>
              </a:spcBef>
              <a:spcAft>
                <a:spcPts val="0"/>
              </a:spcAft>
              <a:buNone/>
            </a:pPr>
            <a:r>
              <a:rPr lang="en-US" sz="2700"/>
              <a:t>🦅 How your districts utilizes electronic versions of the 506 form</a:t>
            </a:r>
            <a:endParaRPr sz="2700"/>
          </a:p>
          <a:p>
            <a:pPr marL="0" lvl="0" indent="0" algn="l" rtl="0">
              <a:spcBef>
                <a:spcPts val="1000"/>
              </a:spcBef>
              <a:spcAft>
                <a:spcPts val="0"/>
              </a:spcAft>
              <a:buClr>
                <a:schemeClr val="dk1"/>
              </a:buClr>
              <a:buSzPts val="1100"/>
              <a:buFont typeface="Arial"/>
              <a:buNone/>
            </a:pPr>
            <a:r>
              <a:rPr lang="en-US" sz="2700"/>
              <a:t>🦅 How your IPC has gotten involved to help recruit more families</a:t>
            </a:r>
            <a:endParaRPr sz="2700"/>
          </a:p>
          <a:p>
            <a:pPr marL="0" lvl="0" indent="0" algn="l" rtl="0">
              <a:spcBef>
                <a:spcPts val="1000"/>
              </a:spcBef>
              <a:spcAft>
                <a:spcPts val="0"/>
              </a:spcAft>
              <a:buNone/>
            </a:pPr>
            <a:r>
              <a:rPr lang="en-US" sz="2700"/>
              <a:t>We will then ask some of you to expand more upon your reflection to learn from you after the chat is full of your wisdom!</a:t>
            </a:r>
            <a:endParaRPr sz="2700"/>
          </a:p>
        </p:txBody>
      </p:sp>
      <p:sp>
        <p:nvSpPr>
          <p:cNvPr id="1098" name="Google Shape;1098;p13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4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1105" name="Google Shape;1105;p140"/>
          <p:cNvSpPr txBox="1">
            <a:spLocks noGrp="1"/>
          </p:cNvSpPr>
          <p:nvPr>
            <p:ph type="body" idx="1"/>
          </p:nvPr>
        </p:nvSpPr>
        <p:spPr>
          <a:xfrm>
            <a:off x="441275" y="484000"/>
            <a:ext cx="2436000" cy="58911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b="1"/>
              <a:t>AI/AN</a:t>
            </a:r>
            <a:endParaRPr b="1"/>
          </a:p>
          <a:p>
            <a:pPr marL="0" lvl="0" indent="0" algn="l" rtl="0">
              <a:spcBef>
                <a:spcPts val="1000"/>
              </a:spcBef>
              <a:spcAft>
                <a:spcPts val="0"/>
              </a:spcAft>
              <a:buNone/>
            </a:pPr>
            <a:r>
              <a:rPr lang="en-US" sz="1900"/>
              <a:t>Federal Definition</a:t>
            </a:r>
            <a:endParaRPr sz="1900"/>
          </a:p>
          <a:p>
            <a:pPr marL="0" lvl="0" indent="0" algn="l" rtl="0">
              <a:spcBef>
                <a:spcPts val="1000"/>
              </a:spcBef>
              <a:spcAft>
                <a:spcPts val="0"/>
              </a:spcAft>
              <a:buNone/>
            </a:pPr>
            <a:r>
              <a:rPr lang="en-US" sz="1900"/>
              <a:t>A student identifies as American Indian/Alaska Native ONLY, and are non-Hispanic</a:t>
            </a:r>
            <a:endParaRPr sz="1900" i="1"/>
          </a:p>
          <a:p>
            <a:pPr marL="0" lvl="0" indent="0" algn="l" rtl="0">
              <a:spcBef>
                <a:spcPts val="1000"/>
              </a:spcBef>
              <a:spcAft>
                <a:spcPts val="0"/>
              </a:spcAft>
              <a:buNone/>
            </a:pPr>
            <a:r>
              <a:rPr lang="en-US" sz="1900"/>
              <a:t>Exa</a:t>
            </a:r>
            <a:r>
              <a:rPr lang="en-US" sz="2000"/>
              <a:t>mple:</a:t>
            </a: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1900" i="1"/>
          </a:p>
          <a:p>
            <a:pPr marL="0" lvl="0" indent="0" algn="l" rtl="0">
              <a:spcBef>
                <a:spcPts val="1000"/>
              </a:spcBef>
              <a:spcAft>
                <a:spcPts val="0"/>
              </a:spcAft>
              <a:buNone/>
            </a:pPr>
            <a:endParaRPr sz="1900" i="1"/>
          </a:p>
          <a:p>
            <a:pPr marL="0" lvl="0" indent="0" algn="l" rtl="0">
              <a:spcBef>
                <a:spcPts val="1000"/>
              </a:spcBef>
              <a:spcAft>
                <a:spcPts val="0"/>
              </a:spcAft>
              <a:buClr>
                <a:schemeClr val="dk1"/>
              </a:buClr>
              <a:buSzPts val="1100"/>
              <a:buFont typeface="Arial"/>
              <a:buNone/>
            </a:pPr>
            <a:r>
              <a:rPr lang="en-US" sz="1900" i="1"/>
              <a:t>This is the only data published in state accountability reports.</a:t>
            </a:r>
            <a:endParaRPr sz="2000"/>
          </a:p>
        </p:txBody>
      </p:sp>
      <p:sp>
        <p:nvSpPr>
          <p:cNvPr id="1106" name="Google Shape;1106;p140"/>
          <p:cNvSpPr txBox="1">
            <a:spLocks noGrp="1"/>
          </p:cNvSpPr>
          <p:nvPr>
            <p:ph type="body" idx="1"/>
          </p:nvPr>
        </p:nvSpPr>
        <p:spPr>
          <a:xfrm>
            <a:off x="3212225" y="483850"/>
            <a:ext cx="2650500" cy="58911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rmAutofit lnSpcReduction="20000"/>
          </a:bodyPr>
          <a:lstStyle/>
          <a:p>
            <a:pPr marL="0" lvl="0" indent="0" algn="l" rtl="0">
              <a:spcBef>
                <a:spcPts val="1000"/>
              </a:spcBef>
              <a:spcAft>
                <a:spcPts val="0"/>
              </a:spcAft>
              <a:buNone/>
            </a:pPr>
            <a:r>
              <a:rPr lang="en-US" b="1"/>
              <a:t>AI/AN+</a:t>
            </a:r>
            <a:endParaRPr b="1"/>
          </a:p>
          <a:p>
            <a:pPr marL="0" lvl="0" indent="0" algn="l" rtl="0">
              <a:spcBef>
                <a:spcPts val="1000"/>
              </a:spcBef>
              <a:spcAft>
                <a:spcPts val="0"/>
              </a:spcAft>
              <a:buNone/>
            </a:pPr>
            <a:r>
              <a:rPr lang="en-US" sz="1900"/>
              <a:t>State Subgroup</a:t>
            </a:r>
            <a:endParaRPr sz="1900"/>
          </a:p>
          <a:p>
            <a:pPr marL="0" lvl="0" indent="0" algn="l" rtl="0">
              <a:spcBef>
                <a:spcPts val="1000"/>
              </a:spcBef>
              <a:spcAft>
                <a:spcPts val="0"/>
              </a:spcAft>
              <a:buNone/>
            </a:pPr>
            <a:r>
              <a:rPr lang="en-US" sz="1900"/>
              <a:t>A student identifies as American Indian/Alaska Native </a:t>
            </a:r>
            <a:r>
              <a:rPr lang="en-US" sz="1900" u="sng"/>
              <a:t>and/or</a:t>
            </a:r>
            <a:r>
              <a:rPr lang="en-US" sz="1900"/>
              <a:t> one or more other Races </a:t>
            </a:r>
            <a:r>
              <a:rPr lang="en-US" sz="1900" u="sng"/>
              <a:t>and/or</a:t>
            </a:r>
            <a:r>
              <a:rPr lang="en-US" sz="1900"/>
              <a:t> Hispanic</a:t>
            </a:r>
            <a:endParaRPr sz="1900"/>
          </a:p>
          <a:p>
            <a:pPr marL="0" lvl="0" indent="0" algn="l" rtl="0">
              <a:spcBef>
                <a:spcPts val="1000"/>
              </a:spcBef>
              <a:spcAft>
                <a:spcPts val="0"/>
              </a:spcAft>
              <a:buNone/>
            </a:pPr>
            <a:r>
              <a:rPr lang="en-US" sz="1900" b="1">
                <a:solidFill>
                  <a:schemeClr val="accent5"/>
                </a:solidFill>
              </a:rPr>
              <a:t>Examples</a:t>
            </a:r>
            <a:r>
              <a:rPr lang="en-US" sz="1900"/>
              <a:t> of How AI/AN Students are Hidden in the Data - </a:t>
            </a:r>
            <a:endParaRPr sz="1900"/>
          </a:p>
          <a:p>
            <a:pPr marL="0" lvl="0" indent="0" algn="l" rtl="0">
              <a:spcBef>
                <a:spcPts val="1000"/>
              </a:spcBef>
              <a:spcAft>
                <a:spcPts val="0"/>
              </a:spcAft>
              <a:buNone/>
            </a:pPr>
            <a:r>
              <a:rPr lang="en-US" sz="1900"/>
              <a:t>AI/AN and Black/African American = </a:t>
            </a:r>
            <a:r>
              <a:rPr lang="en-US" sz="1900" b="1"/>
              <a:t>Multiracial</a:t>
            </a:r>
            <a:r>
              <a:rPr lang="en-US" sz="1900"/>
              <a:t> by Federal reporting standards</a:t>
            </a:r>
            <a:endParaRPr sz="1900"/>
          </a:p>
          <a:p>
            <a:pPr marL="0" lvl="0" indent="0" algn="l" rtl="0">
              <a:spcBef>
                <a:spcPts val="1000"/>
              </a:spcBef>
              <a:spcAft>
                <a:spcPts val="0"/>
              </a:spcAft>
              <a:buNone/>
            </a:pPr>
            <a:r>
              <a:rPr lang="en-US" sz="1900"/>
              <a:t>AI/AN and Hispanic = </a:t>
            </a:r>
            <a:endParaRPr sz="1900"/>
          </a:p>
          <a:p>
            <a:pPr marL="0" lvl="0" indent="0" algn="l" rtl="0">
              <a:spcBef>
                <a:spcPts val="1000"/>
              </a:spcBef>
              <a:spcAft>
                <a:spcPts val="0"/>
              </a:spcAft>
              <a:buNone/>
            </a:pPr>
            <a:r>
              <a:rPr lang="en-US" sz="1900" b="1"/>
              <a:t>Hispanic</a:t>
            </a:r>
            <a:r>
              <a:rPr lang="en-US" sz="1900"/>
              <a:t> by Federal reporting standards</a:t>
            </a:r>
            <a:endParaRPr sz="1900"/>
          </a:p>
          <a:p>
            <a:pPr marL="0" lvl="0" indent="0" algn="l" rtl="0">
              <a:spcBef>
                <a:spcPts val="1000"/>
              </a:spcBef>
              <a:spcAft>
                <a:spcPts val="0"/>
              </a:spcAft>
              <a:buNone/>
            </a:pPr>
            <a:r>
              <a:rPr lang="en-US" sz="1900" i="1"/>
              <a:t>This demographic data is </a:t>
            </a:r>
            <a:r>
              <a:rPr lang="en-US" sz="1900" i="1" u="sng"/>
              <a:t>only</a:t>
            </a:r>
            <a:r>
              <a:rPr lang="en-US" sz="1900" i="1"/>
              <a:t> published in the statewide annual report card; it is not connected to any accountability data.</a:t>
            </a:r>
            <a:endParaRPr sz="1900" i="1"/>
          </a:p>
        </p:txBody>
      </p:sp>
      <p:sp>
        <p:nvSpPr>
          <p:cNvPr id="1107" name="Google Shape;1107;p140"/>
          <p:cNvSpPr txBox="1">
            <a:spLocks noGrp="1"/>
          </p:cNvSpPr>
          <p:nvPr>
            <p:ph type="body" idx="1"/>
          </p:nvPr>
        </p:nvSpPr>
        <p:spPr>
          <a:xfrm>
            <a:off x="6163975" y="483850"/>
            <a:ext cx="2493600" cy="58911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b="1"/>
              <a:t>Tribally Affiliated (ODE’s Guidance)</a:t>
            </a:r>
            <a:endParaRPr b="1"/>
          </a:p>
          <a:p>
            <a:pPr marL="0" lvl="0" indent="0" algn="l" rtl="0">
              <a:spcBef>
                <a:spcPts val="1000"/>
              </a:spcBef>
              <a:spcAft>
                <a:spcPts val="0"/>
              </a:spcAft>
              <a:buNone/>
            </a:pPr>
            <a:r>
              <a:rPr lang="en-US" sz="2000"/>
              <a:t>New </a:t>
            </a:r>
            <a:r>
              <a:rPr lang="en-US" sz="2000" b="1">
                <a:solidFill>
                  <a:schemeClr val="accent1"/>
                </a:solidFill>
              </a:rPr>
              <a:t>State</a:t>
            </a:r>
            <a:r>
              <a:rPr lang="en-US" sz="2000"/>
              <a:t> Data Collection Requirement in SY24-25</a:t>
            </a:r>
            <a:endParaRPr sz="2000"/>
          </a:p>
          <a:p>
            <a:pPr marL="0" lvl="0" indent="0" algn="l" rtl="0">
              <a:spcBef>
                <a:spcPts val="1000"/>
              </a:spcBef>
              <a:spcAft>
                <a:spcPts val="0"/>
              </a:spcAft>
              <a:buClr>
                <a:schemeClr val="dk1"/>
              </a:buClr>
              <a:buSzPct val="55000"/>
              <a:buFont typeface="Arial"/>
              <a:buNone/>
            </a:pPr>
            <a:r>
              <a:rPr lang="en-US" sz="2000"/>
              <a:t>A student identifies as being affiliated with a federally recognized tribe through their own, their parent's or their grandparents enrollment in a federally recognized tribe.</a:t>
            </a:r>
            <a:endParaRPr sz="2000"/>
          </a:p>
          <a:p>
            <a:pPr marL="0" lvl="0" indent="0" algn="l" rtl="0">
              <a:spcBef>
                <a:spcPts val="1000"/>
              </a:spcBef>
              <a:spcAft>
                <a:spcPts val="0"/>
              </a:spcAft>
              <a:buNone/>
            </a:pPr>
            <a:r>
              <a:rPr lang="en-US" sz="2000" u="sng">
                <a:solidFill>
                  <a:schemeClr val="hlink"/>
                </a:solidFill>
                <a:hlinkClick r:id="rId3"/>
              </a:rPr>
              <a:t>May 2024 Memo</a:t>
            </a:r>
            <a:endParaRPr sz="2000"/>
          </a:p>
          <a:p>
            <a:pPr marL="0" lvl="0" indent="0" algn="l" rtl="0">
              <a:spcBef>
                <a:spcPts val="1000"/>
              </a:spcBef>
              <a:spcAft>
                <a:spcPts val="0"/>
              </a:spcAft>
              <a:buNone/>
            </a:pPr>
            <a:endParaRPr sz="2000" i="1"/>
          </a:p>
          <a:p>
            <a:pPr marL="0" lvl="0" indent="0" algn="l" rtl="0">
              <a:spcBef>
                <a:spcPts val="1000"/>
              </a:spcBef>
              <a:spcAft>
                <a:spcPts val="0"/>
              </a:spcAft>
              <a:buNone/>
            </a:pPr>
            <a:r>
              <a:rPr lang="en-US" sz="2000" i="1">
                <a:solidFill>
                  <a:srgbClr val="FF0000"/>
                </a:solidFill>
                <a:highlight>
                  <a:srgbClr val="FFFF00"/>
                </a:highlight>
              </a:rPr>
              <a:t>A family does not provide any documentation to verify their enrollment or descendancy. It is entirely self-reported.</a:t>
            </a:r>
            <a:endParaRPr sz="2000" i="1">
              <a:solidFill>
                <a:srgbClr val="FF0000"/>
              </a:solidFill>
              <a:highlight>
                <a:srgbClr val="FFFF00"/>
              </a:highlight>
            </a:endParaRPr>
          </a:p>
          <a:p>
            <a:pPr marL="0" lvl="0" indent="0" algn="l" rtl="0">
              <a:spcBef>
                <a:spcPts val="1000"/>
              </a:spcBef>
              <a:spcAft>
                <a:spcPts val="0"/>
              </a:spcAft>
              <a:buNone/>
            </a:pPr>
            <a:r>
              <a:rPr lang="en-US" sz="2000"/>
              <a:t>*Only federally recognized tribes are included at this time.</a:t>
            </a:r>
            <a:endParaRPr sz="2000"/>
          </a:p>
        </p:txBody>
      </p:sp>
      <p:sp>
        <p:nvSpPr>
          <p:cNvPr id="1108" name="Google Shape;1108;p140"/>
          <p:cNvSpPr txBox="1">
            <a:spLocks noGrp="1"/>
          </p:cNvSpPr>
          <p:nvPr>
            <p:ph type="body" idx="1"/>
          </p:nvPr>
        </p:nvSpPr>
        <p:spPr>
          <a:xfrm>
            <a:off x="9329525" y="483850"/>
            <a:ext cx="2493600" cy="5891100"/>
          </a:xfrm>
          <a:prstGeom prst="rect">
            <a:avLst/>
          </a:prstGeom>
          <a:solidFill>
            <a:schemeClr val="lt1"/>
          </a:solidFill>
          <a:ln w="76200"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1000"/>
              </a:spcBef>
              <a:spcAft>
                <a:spcPts val="0"/>
              </a:spcAft>
              <a:buNone/>
            </a:pPr>
            <a:r>
              <a:rPr lang="en-US" b="1"/>
              <a:t>506 Indian Student Eligibility Certification Form</a:t>
            </a:r>
            <a:endParaRPr b="1"/>
          </a:p>
          <a:p>
            <a:pPr marL="0" lvl="0" indent="0" algn="l" rtl="0">
              <a:spcBef>
                <a:spcPts val="1000"/>
              </a:spcBef>
              <a:spcAft>
                <a:spcPts val="0"/>
              </a:spcAft>
              <a:buNone/>
            </a:pPr>
            <a:r>
              <a:rPr lang="en-US" sz="2000" b="1">
                <a:solidFill>
                  <a:schemeClr val="accent2"/>
                </a:solidFill>
              </a:rPr>
              <a:t>US Department of Education Requirement</a:t>
            </a:r>
            <a:endParaRPr sz="2000" b="1">
              <a:solidFill>
                <a:schemeClr val="accent2"/>
              </a:solidFill>
            </a:endParaRPr>
          </a:p>
          <a:p>
            <a:pPr marL="0" lvl="0" indent="0" algn="l" rtl="0">
              <a:spcBef>
                <a:spcPts val="1000"/>
              </a:spcBef>
              <a:spcAft>
                <a:spcPts val="0"/>
              </a:spcAft>
              <a:buNone/>
            </a:pPr>
            <a:r>
              <a:rPr lang="en-US" sz="2000"/>
              <a:t>The official record of the eligibility determination for each individual student included in the student count for the </a:t>
            </a:r>
            <a:r>
              <a:rPr lang="en-US" sz="2000" b="1"/>
              <a:t>Title VI Indian Education Formula Grant Program</a:t>
            </a:r>
            <a:r>
              <a:rPr lang="en-US" sz="2000"/>
              <a:t>.</a:t>
            </a:r>
            <a:endParaRPr sz="2000"/>
          </a:p>
          <a:p>
            <a:pPr marL="0" lvl="0" indent="0" algn="l" rtl="0">
              <a:spcBef>
                <a:spcPts val="1000"/>
              </a:spcBef>
              <a:spcAft>
                <a:spcPts val="0"/>
              </a:spcAft>
              <a:buNone/>
            </a:pPr>
            <a:r>
              <a:rPr lang="en-US" sz="2000" u="sng">
                <a:solidFill>
                  <a:schemeClr val="hlink"/>
                </a:solidFill>
                <a:hlinkClick r:id="rId4"/>
              </a:rPr>
              <a:t>506 Form</a:t>
            </a:r>
            <a:endParaRPr sz="2000"/>
          </a:p>
        </p:txBody>
      </p:sp>
      <p:pic>
        <p:nvPicPr>
          <p:cNvPr id="1109" name="Google Shape;1109;p140"/>
          <p:cNvPicPr preferRelativeResize="0"/>
          <p:nvPr/>
        </p:nvPicPr>
        <p:blipFill>
          <a:blip r:embed="rId5">
            <a:alphaModFix/>
          </a:blip>
          <a:stretch>
            <a:fillRect/>
          </a:stretch>
        </p:blipFill>
        <p:spPr>
          <a:xfrm>
            <a:off x="704075" y="3006400"/>
            <a:ext cx="1910400" cy="2263075"/>
          </a:xfrm>
          <a:prstGeom prst="rect">
            <a:avLst/>
          </a:prstGeom>
          <a:noFill/>
          <a:ln>
            <a:noFill/>
          </a:ln>
        </p:spPr>
      </p:pic>
      <p:pic>
        <p:nvPicPr>
          <p:cNvPr id="1110" name="Google Shape;1110;p140"/>
          <p:cNvPicPr preferRelativeResize="0"/>
          <p:nvPr/>
        </p:nvPicPr>
        <p:blipFill>
          <a:blip r:embed="rId6">
            <a:alphaModFix/>
          </a:blip>
          <a:stretch>
            <a:fillRect/>
          </a:stretch>
        </p:blipFill>
        <p:spPr>
          <a:xfrm>
            <a:off x="5056150" y="484000"/>
            <a:ext cx="806575" cy="806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23"/>
          <p:cNvSpPr txBox="1">
            <a:spLocks noGrp="1"/>
          </p:cNvSpPr>
          <p:nvPr>
            <p:ph type="body" idx="1"/>
          </p:nvPr>
        </p:nvSpPr>
        <p:spPr>
          <a:xfrm>
            <a:off x="5440100" y="847573"/>
            <a:ext cx="6172500" cy="20964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500" b="1"/>
              <a:t>Oregon Office of Indian Education Title VI Lead -</a:t>
            </a:r>
            <a:endParaRPr sz="2500" b="1"/>
          </a:p>
          <a:p>
            <a:pPr marL="0" lvl="0" indent="0" algn="l" rtl="0">
              <a:spcBef>
                <a:spcPts val="1100"/>
              </a:spcBef>
              <a:spcAft>
                <a:spcPts val="0"/>
              </a:spcAft>
              <a:buNone/>
            </a:pPr>
            <a:r>
              <a:rPr lang="en-US" sz="2300"/>
              <a:t>Stacy Parrish, Education Program Specialist II, Proud Member of the Klamath Tribes (Yahooskin Paiute)</a:t>
            </a:r>
            <a:endParaRPr sz="2300"/>
          </a:p>
        </p:txBody>
      </p:sp>
      <p:sp>
        <p:nvSpPr>
          <p:cNvPr id="918" name="Google Shape;918;p123"/>
          <p:cNvSpPr txBox="1">
            <a:spLocks noGrp="1"/>
          </p:cNvSpPr>
          <p:nvPr>
            <p:ph type="title"/>
          </p:nvPr>
        </p:nvSpPr>
        <p:spPr>
          <a:xfrm>
            <a:off x="717177" y="779645"/>
            <a:ext cx="3932100" cy="25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Introductions and Role</a:t>
            </a:r>
            <a:endParaRPr/>
          </a:p>
        </p:txBody>
      </p:sp>
      <p:sp>
        <p:nvSpPr>
          <p:cNvPr id="919" name="Google Shape;919;p12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920" name="Google Shape;920;p123" descr="Three people icons communicating"/>
          <p:cNvPicPr preferRelativeResize="0"/>
          <p:nvPr/>
        </p:nvPicPr>
        <p:blipFill rotWithShape="1">
          <a:blip r:embed="rId3">
            <a:alphaModFix/>
          </a:blip>
          <a:srcRect/>
          <a:stretch/>
        </p:blipFill>
        <p:spPr>
          <a:xfrm>
            <a:off x="717175" y="2200099"/>
            <a:ext cx="3331225" cy="3331200"/>
          </a:xfrm>
          <a:prstGeom prst="rect">
            <a:avLst/>
          </a:prstGeom>
          <a:noFill/>
          <a:ln>
            <a:noFill/>
          </a:ln>
        </p:spPr>
      </p:pic>
      <p:sp>
        <p:nvSpPr>
          <p:cNvPr id="921" name="Google Shape;921;p123"/>
          <p:cNvSpPr txBox="1"/>
          <p:nvPr/>
        </p:nvSpPr>
        <p:spPr>
          <a:xfrm>
            <a:off x="5707650" y="2894875"/>
            <a:ext cx="5474700" cy="2790000"/>
          </a:xfrm>
          <a:prstGeom prst="rect">
            <a:avLst/>
          </a:prstGeom>
          <a:solidFill>
            <a:srgbClr val="FCEDE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Everyone -  Greet one another in your tribal language or in the language of the local tribe(s).</a:t>
            </a:r>
            <a:endParaRPr sz="2400" b="1">
              <a:solidFill>
                <a:schemeClr val="dk1"/>
              </a:solidFill>
              <a:latin typeface="Calibri"/>
              <a:ea typeface="Calibri"/>
              <a:cs typeface="Calibri"/>
              <a:sym typeface="Calibri"/>
            </a:endParaRPr>
          </a:p>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0" lvl="0" indent="0" algn="l" rtl="0">
              <a:spcBef>
                <a:spcPts val="0"/>
              </a:spcBef>
              <a:spcAft>
                <a:spcPts val="0"/>
              </a:spcAft>
              <a:buNone/>
            </a:pPr>
            <a:r>
              <a:rPr lang="en-US" sz="2400" b="1">
                <a:solidFill>
                  <a:schemeClr val="dk1"/>
                </a:solidFill>
                <a:latin typeface="Calibri"/>
                <a:ea typeface="Calibri"/>
                <a:cs typeface="Calibri"/>
                <a:sym typeface="Calibri"/>
              </a:rPr>
              <a:t>Then, drop into the chat the last river you visited. Which one was it and what still stays with you from that day?</a:t>
            </a: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41"/>
          <p:cNvSpPr/>
          <p:nvPr/>
        </p:nvSpPr>
        <p:spPr>
          <a:xfrm rot="5399664">
            <a:off x="361175" y="297000"/>
            <a:ext cx="6133200" cy="6138900"/>
          </a:xfrm>
          <a:prstGeom prst="triangle">
            <a:avLst>
              <a:gd name="adj" fmla="val 49369"/>
            </a:avLst>
          </a:prstGeom>
          <a:solidFill>
            <a:srgbClr val="D77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17" name="Google Shape;1117;p141"/>
          <p:cNvSpPr txBox="1">
            <a:spLocks noGrp="1"/>
          </p:cNvSpPr>
          <p:nvPr>
            <p:ph type="sldNum" idx="12"/>
          </p:nvPr>
        </p:nvSpPr>
        <p:spPr>
          <a:xfrm>
            <a:off x="8600100" y="614694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1118" name="Google Shape;1118;p141"/>
          <p:cNvSpPr txBox="1">
            <a:spLocks noGrp="1"/>
          </p:cNvSpPr>
          <p:nvPr>
            <p:ph type="body" idx="1"/>
          </p:nvPr>
        </p:nvSpPr>
        <p:spPr>
          <a:xfrm>
            <a:off x="8334775" y="699450"/>
            <a:ext cx="2493600" cy="5398800"/>
          </a:xfrm>
          <a:prstGeom prst="rect">
            <a:avLst/>
          </a:prstGeom>
          <a:ln w="76200"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1000"/>
              </a:spcBef>
              <a:spcAft>
                <a:spcPts val="0"/>
              </a:spcAft>
              <a:buNone/>
            </a:pPr>
            <a:r>
              <a:rPr lang="en-US" b="1"/>
              <a:t>506 Indian Student Eligibility Certification Form</a:t>
            </a:r>
            <a:endParaRPr b="1"/>
          </a:p>
          <a:p>
            <a:pPr marL="0" lvl="0" indent="0" algn="l" rtl="0">
              <a:spcBef>
                <a:spcPts val="1000"/>
              </a:spcBef>
              <a:spcAft>
                <a:spcPts val="0"/>
              </a:spcAft>
              <a:buNone/>
            </a:pPr>
            <a:r>
              <a:rPr lang="en-US" sz="2000" b="1">
                <a:solidFill>
                  <a:schemeClr val="accent2"/>
                </a:solidFill>
              </a:rPr>
              <a:t>US Department of Education Requirement</a:t>
            </a:r>
            <a:endParaRPr sz="2000" b="1">
              <a:solidFill>
                <a:schemeClr val="accent2"/>
              </a:solidFill>
            </a:endParaRPr>
          </a:p>
          <a:p>
            <a:pPr marL="0" lvl="0" indent="0" algn="l" rtl="0">
              <a:spcBef>
                <a:spcPts val="1000"/>
              </a:spcBef>
              <a:spcAft>
                <a:spcPts val="0"/>
              </a:spcAft>
              <a:buNone/>
            </a:pPr>
            <a:r>
              <a:rPr lang="en-US" sz="2000"/>
              <a:t>The official record of the eligibility determination for each individual student included in the student count for the </a:t>
            </a:r>
            <a:r>
              <a:rPr lang="en-US" sz="2000" b="1"/>
              <a:t>Title VI Indian Education Formula Grant Program</a:t>
            </a:r>
            <a:r>
              <a:rPr lang="en-US" sz="2000"/>
              <a:t>.</a:t>
            </a:r>
            <a:endParaRPr sz="2000"/>
          </a:p>
          <a:p>
            <a:pPr marL="0" lvl="0" indent="0" algn="l" rtl="0">
              <a:spcBef>
                <a:spcPts val="1000"/>
              </a:spcBef>
              <a:spcAft>
                <a:spcPts val="0"/>
              </a:spcAft>
              <a:buNone/>
            </a:pPr>
            <a:r>
              <a:rPr lang="en-US" sz="2000" u="sng">
                <a:solidFill>
                  <a:schemeClr val="hlink"/>
                </a:solidFill>
                <a:hlinkClick r:id="rId3"/>
              </a:rPr>
              <a:t>506 Form</a:t>
            </a:r>
            <a:endParaRPr sz="2000"/>
          </a:p>
        </p:txBody>
      </p:sp>
      <p:sp>
        <p:nvSpPr>
          <p:cNvPr id="1119" name="Google Shape;1119;p141"/>
          <p:cNvSpPr/>
          <p:nvPr/>
        </p:nvSpPr>
        <p:spPr>
          <a:xfrm>
            <a:off x="6075588" y="855775"/>
            <a:ext cx="2021700" cy="5365800"/>
          </a:xfrm>
          <a:prstGeom prst="chevron">
            <a:avLst>
              <a:gd name="adj" fmla="val 50000"/>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120" name="Google Shape;1120;p141"/>
          <p:cNvPicPr preferRelativeResize="0"/>
          <p:nvPr/>
        </p:nvPicPr>
        <p:blipFill>
          <a:blip r:embed="rId4">
            <a:alphaModFix/>
          </a:blip>
          <a:stretch>
            <a:fillRect/>
          </a:stretch>
        </p:blipFill>
        <p:spPr>
          <a:xfrm>
            <a:off x="4617248" y="2107100"/>
            <a:ext cx="1637950" cy="2643800"/>
          </a:xfrm>
          <a:prstGeom prst="rect">
            <a:avLst/>
          </a:prstGeom>
          <a:noFill/>
          <a:ln>
            <a:noFill/>
          </a:ln>
        </p:spPr>
      </p:pic>
      <p:cxnSp>
        <p:nvCxnSpPr>
          <p:cNvPr id="1121" name="Google Shape;1121;p141"/>
          <p:cNvCxnSpPr/>
          <p:nvPr/>
        </p:nvCxnSpPr>
        <p:spPr>
          <a:xfrm rot="10800000" flipH="1">
            <a:off x="1934575" y="4547950"/>
            <a:ext cx="2655300" cy="1599000"/>
          </a:xfrm>
          <a:prstGeom prst="straightConnector1">
            <a:avLst/>
          </a:prstGeom>
          <a:noFill/>
          <a:ln w="38100" cap="flat" cmpd="sng">
            <a:solidFill>
              <a:schemeClr val="accent2"/>
            </a:solidFill>
            <a:prstDash val="solid"/>
            <a:round/>
            <a:headEnd type="none" w="med" len="med"/>
            <a:tailEnd type="triangle" w="med" len="med"/>
          </a:ln>
        </p:spPr>
      </p:cxnSp>
      <p:cxnSp>
        <p:nvCxnSpPr>
          <p:cNvPr id="1122" name="Google Shape;1122;p141"/>
          <p:cNvCxnSpPr/>
          <p:nvPr/>
        </p:nvCxnSpPr>
        <p:spPr>
          <a:xfrm>
            <a:off x="1934575" y="763225"/>
            <a:ext cx="2501100" cy="1349700"/>
          </a:xfrm>
          <a:prstGeom prst="straightConnector1">
            <a:avLst/>
          </a:prstGeom>
          <a:noFill/>
          <a:ln w="38100" cap="flat" cmpd="sng">
            <a:solidFill>
              <a:schemeClr val="accent2"/>
            </a:solidFill>
            <a:prstDash val="solid"/>
            <a:round/>
            <a:headEnd type="none" w="med" len="med"/>
            <a:tailEnd type="triangle" w="med" len="med"/>
          </a:ln>
        </p:spPr>
      </p:cxnSp>
      <p:cxnSp>
        <p:nvCxnSpPr>
          <p:cNvPr id="1123" name="Google Shape;1123;p141"/>
          <p:cNvCxnSpPr/>
          <p:nvPr/>
        </p:nvCxnSpPr>
        <p:spPr>
          <a:xfrm>
            <a:off x="3396598" y="3366450"/>
            <a:ext cx="1054800" cy="0"/>
          </a:xfrm>
          <a:prstGeom prst="straightConnector1">
            <a:avLst/>
          </a:prstGeom>
          <a:noFill/>
          <a:ln w="38100" cap="flat" cmpd="sng">
            <a:solidFill>
              <a:schemeClr val="accent2"/>
            </a:solidFill>
            <a:prstDash val="solid"/>
            <a:round/>
            <a:headEnd type="none" w="med" len="med"/>
            <a:tailEnd type="triangle" w="med" len="med"/>
          </a:ln>
        </p:spPr>
      </p:cxnSp>
      <p:sp>
        <p:nvSpPr>
          <p:cNvPr id="1124" name="Google Shape;1124;p141"/>
          <p:cNvSpPr txBox="1"/>
          <p:nvPr/>
        </p:nvSpPr>
        <p:spPr>
          <a:xfrm>
            <a:off x="4706150" y="2482800"/>
            <a:ext cx="1448400" cy="107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solidFill>
                  <a:schemeClr val="dk1"/>
                </a:solidFill>
                <a:latin typeface="Calibri"/>
                <a:ea typeface="Calibri"/>
                <a:cs typeface="Calibri"/>
                <a:sym typeface="Calibri"/>
              </a:rPr>
              <a:t>Who are our eligible students?</a:t>
            </a:r>
            <a:endParaRPr sz="2000" b="1">
              <a:solidFill>
                <a:schemeClr val="dk1"/>
              </a:solidFill>
              <a:latin typeface="Calibri"/>
              <a:ea typeface="Calibri"/>
              <a:cs typeface="Calibri"/>
              <a:sym typeface="Calibri"/>
            </a:endParaRPr>
          </a:p>
          <a:p>
            <a:pPr marL="0" lvl="0" indent="0" algn="ctr" rtl="0">
              <a:spcBef>
                <a:spcPts val="0"/>
              </a:spcBef>
              <a:spcAft>
                <a:spcPts val="0"/>
              </a:spcAft>
              <a:buNone/>
            </a:pPr>
            <a:r>
              <a:rPr lang="en-US" sz="1600" b="1" u="sng">
                <a:solidFill>
                  <a:schemeClr val="hlink"/>
                </a:solidFill>
                <a:latin typeface="Calibri"/>
                <a:ea typeface="Calibri"/>
                <a:cs typeface="Calibri"/>
                <a:sym typeface="Calibri"/>
                <a:hlinkClick r:id="rId5"/>
              </a:rPr>
              <a:t>ODE Help Guid</a:t>
            </a:r>
            <a:r>
              <a:rPr lang="en-US" sz="1600" b="1" u="sng">
                <a:solidFill>
                  <a:schemeClr val="accent1"/>
                </a:solidFill>
                <a:latin typeface="Calibri"/>
                <a:ea typeface="Calibri"/>
                <a:cs typeface="Calibri"/>
                <a:sym typeface="Calibri"/>
              </a:rPr>
              <a:t>e for 506 Counts</a:t>
            </a:r>
            <a:endParaRPr sz="1600" b="1" u="sng">
              <a:solidFill>
                <a:schemeClr val="accent1"/>
              </a:solidFill>
              <a:latin typeface="Calibri"/>
              <a:ea typeface="Calibri"/>
              <a:cs typeface="Calibri"/>
              <a:sym typeface="Calibri"/>
            </a:endParaRPr>
          </a:p>
        </p:txBody>
      </p:sp>
      <p:sp>
        <p:nvSpPr>
          <p:cNvPr id="1125" name="Google Shape;1125;p141"/>
          <p:cNvSpPr txBox="1"/>
          <p:nvPr/>
        </p:nvSpPr>
        <p:spPr>
          <a:xfrm rot="4239947">
            <a:off x="5719322" y="2123795"/>
            <a:ext cx="2883309" cy="5233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chemeClr val="lt1"/>
                </a:solidFill>
                <a:latin typeface="Calibri"/>
                <a:ea typeface="Calibri"/>
                <a:cs typeface="Calibri"/>
                <a:sym typeface="Calibri"/>
              </a:rPr>
              <a:t>SUBMITTED DURING</a:t>
            </a:r>
            <a:endParaRPr sz="2200" b="1">
              <a:solidFill>
                <a:schemeClr val="lt1"/>
              </a:solidFill>
              <a:latin typeface="Calibri"/>
              <a:ea typeface="Calibri"/>
              <a:cs typeface="Calibri"/>
              <a:sym typeface="Calibri"/>
            </a:endParaRPr>
          </a:p>
        </p:txBody>
      </p:sp>
      <p:sp>
        <p:nvSpPr>
          <p:cNvPr id="1126" name="Google Shape;1126;p141"/>
          <p:cNvSpPr txBox="1"/>
          <p:nvPr/>
        </p:nvSpPr>
        <p:spPr>
          <a:xfrm rot="6571185">
            <a:off x="5304019" y="4439670"/>
            <a:ext cx="3061665" cy="89277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chemeClr val="lt1"/>
                </a:solidFill>
                <a:latin typeface="Calibri"/>
                <a:ea typeface="Calibri"/>
                <a:cs typeface="Calibri"/>
                <a:sym typeface="Calibri"/>
              </a:rPr>
              <a:t>EASIE PART 1 WINDOW</a:t>
            </a:r>
            <a:r>
              <a:rPr lang="en-US" sz="2200">
                <a:solidFill>
                  <a:schemeClr val="lt1"/>
                </a:solidFill>
                <a:latin typeface="Calibri"/>
                <a:ea typeface="Calibri"/>
                <a:cs typeface="Calibri"/>
                <a:sym typeface="Calibri"/>
              </a:rPr>
              <a:t> </a:t>
            </a:r>
            <a:endParaRPr sz="2200">
              <a:solidFill>
                <a:schemeClr val="lt1"/>
              </a:solidFill>
              <a:latin typeface="Calibri"/>
              <a:ea typeface="Calibri"/>
              <a:cs typeface="Calibri"/>
              <a:sym typeface="Calibri"/>
            </a:endParaRPr>
          </a:p>
          <a:p>
            <a:pPr marL="0" lvl="0" indent="0" algn="l" rtl="0">
              <a:spcBef>
                <a:spcPts val="0"/>
              </a:spcBef>
              <a:spcAft>
                <a:spcPts val="0"/>
              </a:spcAft>
              <a:buNone/>
            </a:pPr>
            <a:endParaRPr sz="2400">
              <a:solidFill>
                <a:schemeClr val="lt1"/>
              </a:solidFill>
              <a:latin typeface="Calibri"/>
              <a:ea typeface="Calibri"/>
              <a:cs typeface="Calibri"/>
              <a:sym typeface="Calibri"/>
            </a:endParaRPr>
          </a:p>
        </p:txBody>
      </p:sp>
      <p:pic>
        <p:nvPicPr>
          <p:cNvPr id="1127" name="Google Shape;1127;p141"/>
          <p:cNvPicPr preferRelativeResize="0"/>
          <p:nvPr/>
        </p:nvPicPr>
        <p:blipFill>
          <a:blip r:embed="rId6">
            <a:alphaModFix/>
          </a:blip>
          <a:stretch>
            <a:fillRect/>
          </a:stretch>
        </p:blipFill>
        <p:spPr>
          <a:xfrm>
            <a:off x="460200" y="243446"/>
            <a:ext cx="1344975" cy="3245704"/>
          </a:xfrm>
          <a:prstGeom prst="rect">
            <a:avLst/>
          </a:prstGeom>
          <a:noFill/>
          <a:ln>
            <a:noFill/>
          </a:ln>
        </p:spPr>
      </p:pic>
      <p:pic>
        <p:nvPicPr>
          <p:cNvPr id="1128" name="Google Shape;1128;p141"/>
          <p:cNvPicPr preferRelativeResize="0"/>
          <p:nvPr/>
        </p:nvPicPr>
        <p:blipFill>
          <a:blip r:embed="rId7">
            <a:alphaModFix/>
          </a:blip>
          <a:stretch>
            <a:fillRect/>
          </a:stretch>
        </p:blipFill>
        <p:spPr>
          <a:xfrm>
            <a:off x="460200" y="3554700"/>
            <a:ext cx="1344972" cy="2961950"/>
          </a:xfrm>
          <a:prstGeom prst="rect">
            <a:avLst/>
          </a:prstGeom>
          <a:noFill/>
          <a:ln>
            <a:noFill/>
          </a:ln>
        </p:spPr>
      </p:pic>
      <p:pic>
        <p:nvPicPr>
          <p:cNvPr id="1129" name="Google Shape;1129;p141"/>
          <p:cNvPicPr preferRelativeResize="0"/>
          <p:nvPr/>
        </p:nvPicPr>
        <p:blipFill>
          <a:blip r:embed="rId8">
            <a:alphaModFix/>
          </a:blip>
          <a:stretch>
            <a:fillRect/>
          </a:stretch>
        </p:blipFill>
        <p:spPr>
          <a:xfrm>
            <a:off x="1885774" y="1793737"/>
            <a:ext cx="1344975" cy="31454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33"/>
        <p:cNvGrpSpPr/>
        <p:nvPr/>
      </p:nvGrpSpPr>
      <p:grpSpPr>
        <a:xfrm>
          <a:off x="0" y="0"/>
          <a:ext cx="0" cy="0"/>
          <a:chOff x="0" y="0"/>
          <a:chExt cx="0" cy="0"/>
        </a:xfrm>
      </p:grpSpPr>
      <p:sp>
        <p:nvSpPr>
          <p:cNvPr id="1134" name="Google Shape;1134;p142"/>
          <p:cNvSpPr txBox="1">
            <a:spLocks noGrp="1"/>
          </p:cNvSpPr>
          <p:nvPr>
            <p:ph type="ctrTitle"/>
          </p:nvPr>
        </p:nvSpPr>
        <p:spPr>
          <a:xfrm>
            <a:off x="1473375" y="1195475"/>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12000"/>
              <a:buFont typeface="Calibri"/>
              <a:buNone/>
            </a:pPr>
            <a:r>
              <a:rPr lang="en-US" sz="8000">
                <a:solidFill>
                  <a:schemeClr val="accent2"/>
                </a:solidFill>
              </a:rPr>
              <a:t>Community of Practice Shared Drive</a:t>
            </a:r>
            <a:endParaRPr sz="8000">
              <a:solidFill>
                <a:schemeClr val="accent2"/>
              </a:solidFill>
            </a:endParaRPr>
          </a:p>
        </p:txBody>
      </p:sp>
      <p:sp>
        <p:nvSpPr>
          <p:cNvPr id="1135" name="Google Shape;1135;p14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595959"/>
              </a:solidFill>
              <a:latin typeface="Calibri"/>
              <a:ea typeface="Calibri"/>
              <a:cs typeface="Calibri"/>
              <a:sym typeface="Calibri"/>
            </a:endParaRPr>
          </a:p>
        </p:txBody>
      </p:sp>
      <p:sp>
        <p:nvSpPr>
          <p:cNvPr id="1136" name="Google Shape;1136;p14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21</a:t>
            </a:fld>
            <a:endParaRPr sz="1200" b="0" i="0" u="none" strike="noStrike" cap="none">
              <a:solidFill>
                <a:srgbClr val="595959"/>
              </a:solidFill>
              <a:latin typeface="Calibri"/>
              <a:ea typeface="Calibri"/>
              <a:cs typeface="Calibri"/>
              <a:sym typeface="Calibri"/>
            </a:endParaRPr>
          </a:p>
        </p:txBody>
      </p:sp>
      <p:sp>
        <p:nvSpPr>
          <p:cNvPr id="1137" name="Google Shape;1137;p142"/>
          <p:cNvSpPr txBox="1">
            <a:spLocks noGrp="1"/>
          </p:cNvSpPr>
          <p:nvPr>
            <p:ph type="subTitle" idx="1"/>
          </p:nvPr>
        </p:nvSpPr>
        <p:spPr>
          <a:xfrm>
            <a:off x="1691900" y="4093584"/>
            <a:ext cx="9144000" cy="88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a:solidFill>
                  <a:schemeClr val="accent2"/>
                </a:solidFill>
              </a:rPr>
              <a:t>Please bookmark the link to the folder dropped in the Chat. We will not be posting it here, because these slides are shared publicly.</a:t>
            </a:r>
            <a:endParaRPr>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4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1143" name="Google Shape;1143;p143"/>
          <p:cNvPicPr preferRelativeResize="0"/>
          <p:nvPr/>
        </p:nvPicPr>
        <p:blipFill>
          <a:blip r:embed="rId3">
            <a:alphaModFix/>
          </a:blip>
          <a:stretch>
            <a:fillRect/>
          </a:stretch>
        </p:blipFill>
        <p:spPr>
          <a:xfrm>
            <a:off x="418438" y="560575"/>
            <a:ext cx="11355123" cy="3959774"/>
          </a:xfrm>
          <a:prstGeom prst="rect">
            <a:avLst/>
          </a:prstGeom>
          <a:noFill/>
          <a:ln>
            <a:noFill/>
          </a:ln>
        </p:spPr>
      </p:pic>
      <p:sp>
        <p:nvSpPr>
          <p:cNvPr id="1144" name="Google Shape;1144;p143"/>
          <p:cNvSpPr txBox="1"/>
          <p:nvPr/>
        </p:nvSpPr>
        <p:spPr>
          <a:xfrm>
            <a:off x="5514800" y="2583050"/>
            <a:ext cx="5282400" cy="2401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Step 1 - Open the circled document. Read the directions.</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Step 2 - Fill out the Contact List first. This list is not public, but for internal use.</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Step 3 - Contribute to the CoP tab as much or little as you like!</a:t>
            </a:r>
            <a:endParaRPr sz="2400">
              <a:solidFill>
                <a:schemeClr val="dk1"/>
              </a:solidFill>
              <a:latin typeface="Calibri"/>
              <a:ea typeface="Calibri"/>
              <a:cs typeface="Calibri"/>
              <a:sym typeface="Calibri"/>
            </a:endParaRPr>
          </a:p>
        </p:txBody>
      </p:sp>
      <p:cxnSp>
        <p:nvCxnSpPr>
          <p:cNvPr id="1145" name="Google Shape;1145;p143"/>
          <p:cNvCxnSpPr/>
          <p:nvPr/>
        </p:nvCxnSpPr>
        <p:spPr>
          <a:xfrm flipH="1">
            <a:off x="2763925" y="3060925"/>
            <a:ext cx="2583000" cy="12900"/>
          </a:xfrm>
          <a:prstGeom prst="straightConnector1">
            <a:avLst/>
          </a:prstGeom>
          <a:noFill/>
          <a:ln w="76200" cap="flat" cmpd="sng">
            <a:solidFill>
              <a:schemeClr val="accent5"/>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44"/>
          <p:cNvSpPr txBox="1">
            <a:spLocks noGrp="1"/>
          </p:cNvSpPr>
          <p:nvPr>
            <p:ph type="title"/>
          </p:nvPr>
        </p:nvSpPr>
        <p:spPr>
          <a:xfrm>
            <a:off x="663040" y="774096"/>
            <a:ext cx="3931800" cy="2529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Contact Stacy Anytime</a:t>
            </a:r>
            <a:endParaRPr/>
          </a:p>
        </p:txBody>
      </p:sp>
      <p:sp>
        <p:nvSpPr>
          <p:cNvPr id="1152" name="Google Shape;1152;p1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1153" name="Google Shape;1153;p144"/>
          <p:cNvSpPr txBox="1">
            <a:spLocks noGrp="1"/>
          </p:cNvSpPr>
          <p:nvPr>
            <p:ph type="body" idx="1"/>
          </p:nvPr>
        </p:nvSpPr>
        <p:spPr>
          <a:xfrm>
            <a:off x="5164200" y="551675"/>
            <a:ext cx="6408000" cy="508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a:t>Stacy Parrish, Education Program Specialist II</a:t>
            </a:r>
            <a:endParaRPr sz="2600"/>
          </a:p>
          <a:p>
            <a:pPr marL="0" lvl="0" indent="0" algn="l" rtl="0">
              <a:spcBef>
                <a:spcPts val="1000"/>
              </a:spcBef>
              <a:spcAft>
                <a:spcPts val="0"/>
              </a:spcAft>
              <a:buNone/>
            </a:pPr>
            <a:r>
              <a:rPr lang="en-US" sz="2600"/>
              <a:t>Email - </a:t>
            </a:r>
            <a:r>
              <a:rPr lang="en-US" sz="2600" u="sng">
                <a:solidFill>
                  <a:schemeClr val="hlink"/>
                </a:solidFill>
                <a:hlinkClick r:id="rId3"/>
              </a:rPr>
              <a:t>stacy.parrish@ode.oregon.gov</a:t>
            </a:r>
            <a:endParaRPr sz="2600"/>
          </a:p>
          <a:p>
            <a:pPr marL="0" lvl="0" indent="0" algn="l" rtl="0">
              <a:spcBef>
                <a:spcPts val="1000"/>
              </a:spcBef>
              <a:spcAft>
                <a:spcPts val="0"/>
              </a:spcAft>
              <a:buNone/>
            </a:pPr>
            <a:r>
              <a:rPr lang="en-US" sz="2600"/>
              <a:t>Book an Office Hours - </a:t>
            </a:r>
            <a:endParaRPr sz="2600"/>
          </a:p>
          <a:p>
            <a:pPr marL="0" lvl="0" indent="0" algn="l" rtl="0">
              <a:spcBef>
                <a:spcPts val="1000"/>
              </a:spcBef>
              <a:spcAft>
                <a:spcPts val="0"/>
              </a:spcAft>
              <a:buNone/>
            </a:pPr>
            <a:r>
              <a:rPr lang="en-US" sz="2600" b="1" u="sng">
                <a:solidFill>
                  <a:srgbClr val="0000FF"/>
                </a:solidFill>
                <a:highlight>
                  <a:srgbClr val="FFFFFF"/>
                </a:highlight>
                <a:hlinkClick r:id="rId4">
                  <a:extLst>
                    <a:ext uri="{A12FA001-AC4F-418D-AE19-62706E023703}">
                      <ahyp:hlinkClr xmlns:ahyp="http://schemas.microsoft.com/office/drawing/2018/hyperlinkcolor" val="tx"/>
                    </a:ext>
                  </a:extLst>
                </a:hlinkClick>
              </a:rPr>
              <a:t>Book time with STACY PARRISH * ODE</a:t>
            </a:r>
            <a:r>
              <a:rPr lang="en-US" sz="2600" u="sng">
                <a:solidFill>
                  <a:srgbClr val="0000FF"/>
                </a:solidFill>
                <a:highlight>
                  <a:srgbClr val="FFFFFF"/>
                </a:highlight>
                <a:hlinkClick r:id="rId4">
                  <a:extLst>
                    <a:ext uri="{A12FA001-AC4F-418D-AE19-62706E023703}">
                      <ahyp:hlinkClr xmlns:ahyp="http://schemas.microsoft.com/office/drawing/2018/hyperlinkcolor" val="tx"/>
                    </a:ext>
                  </a:extLst>
                </a:hlinkClick>
              </a:rPr>
              <a:t> </a:t>
            </a:r>
            <a:endParaRPr sz="2600"/>
          </a:p>
          <a:p>
            <a:pPr marL="0" lvl="0" indent="0" algn="l" rtl="0">
              <a:spcBef>
                <a:spcPts val="1000"/>
              </a:spcBef>
              <a:spcAft>
                <a:spcPts val="0"/>
              </a:spcAft>
              <a:buNone/>
            </a:pPr>
            <a:r>
              <a:rPr lang="en-US" sz="2600"/>
              <a:t>Text/Call - </a:t>
            </a:r>
            <a:r>
              <a:rPr lang="en-US" sz="2600">
                <a:solidFill>
                  <a:srgbClr val="242424"/>
                </a:solidFill>
                <a:highlight>
                  <a:srgbClr val="FFFFFF"/>
                </a:highlight>
              </a:rPr>
              <a:t>971-208-0270</a:t>
            </a:r>
            <a:endParaRPr sz="2600">
              <a:solidFill>
                <a:srgbClr val="242424"/>
              </a:solidFill>
              <a:highlight>
                <a:srgbClr val="FFFFFF"/>
              </a:highlight>
            </a:endParaRPr>
          </a:p>
          <a:p>
            <a:pPr marL="0" lvl="0" indent="0" algn="l" rtl="0">
              <a:spcBef>
                <a:spcPts val="1000"/>
              </a:spcBef>
              <a:spcAft>
                <a:spcPts val="0"/>
              </a:spcAft>
              <a:buNone/>
            </a:pPr>
            <a:endParaRPr sz="2600">
              <a:solidFill>
                <a:srgbClr val="242424"/>
              </a:solidFill>
              <a:highlight>
                <a:srgbClr val="FFFFFF"/>
              </a:highlight>
            </a:endParaRPr>
          </a:p>
          <a:p>
            <a:pPr marL="0" lvl="0" indent="0" algn="l" rtl="0">
              <a:spcBef>
                <a:spcPts val="1000"/>
              </a:spcBef>
              <a:spcAft>
                <a:spcPts val="0"/>
              </a:spcAft>
              <a:buNone/>
            </a:pPr>
            <a:r>
              <a:rPr lang="en-US" sz="2600">
                <a:solidFill>
                  <a:srgbClr val="242424"/>
                </a:solidFill>
                <a:highlight>
                  <a:srgbClr val="FFFFFF"/>
                </a:highlight>
              </a:rPr>
              <a:t>I am available for things like…</a:t>
            </a:r>
            <a:endParaRPr sz="2600">
              <a:solidFill>
                <a:srgbClr val="242424"/>
              </a:solidFill>
              <a:highlight>
                <a:srgbClr val="FFFFFF"/>
              </a:highlight>
            </a:endParaRPr>
          </a:p>
          <a:p>
            <a:pPr marL="457200" lvl="0" indent="-393700" algn="l" rtl="0">
              <a:spcBef>
                <a:spcPts val="1000"/>
              </a:spcBef>
              <a:spcAft>
                <a:spcPts val="0"/>
              </a:spcAft>
              <a:buClr>
                <a:srgbClr val="242424"/>
              </a:buClr>
              <a:buSzPts val="2600"/>
              <a:buFont typeface="Calibri"/>
              <a:buChar char="•"/>
            </a:pPr>
            <a:r>
              <a:rPr lang="en-US" sz="2600">
                <a:solidFill>
                  <a:srgbClr val="242424"/>
                </a:solidFill>
                <a:highlight>
                  <a:srgbClr val="FFFFFF"/>
                </a:highlight>
              </a:rPr>
              <a:t>Indian Parent Committee Training</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“Advocating Up” Help </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Data Analysis Work / Data Systems</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ESD Consortium Support</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Tribal Consultation and Improving Tribal Relations Help/Coaching</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24"/>
          <p:cNvSpPr txBox="1">
            <a:spLocks noGrp="1"/>
          </p:cNvSpPr>
          <p:nvPr>
            <p:ph type="body" idx="1"/>
          </p:nvPr>
        </p:nvSpPr>
        <p:spPr>
          <a:xfrm>
            <a:off x="753976" y="741008"/>
            <a:ext cx="10784400" cy="53988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r>
              <a:rPr lang="en-US" sz="3700" b="1"/>
              <a:t>Reminder - A Challenge to All of Us</a:t>
            </a:r>
            <a:r>
              <a:rPr lang="en-US" sz="3700"/>
              <a:t> –</a:t>
            </a:r>
            <a:endParaRPr sz="3700"/>
          </a:p>
          <a:p>
            <a:pPr marL="0" lvl="0" indent="0" algn="l" rtl="0">
              <a:spcBef>
                <a:spcPts val="1100"/>
              </a:spcBef>
              <a:spcAft>
                <a:spcPts val="0"/>
              </a:spcAft>
              <a:buNone/>
            </a:pPr>
            <a:r>
              <a:rPr lang="en-US" sz="3700"/>
              <a:t>Find ways to use your tribal language or the language of the local tribe in everyday conversation as much as you can.</a:t>
            </a:r>
            <a:endParaRPr sz="3700"/>
          </a:p>
          <a:p>
            <a:pPr marL="0" lvl="0" indent="0" algn="l" rtl="0">
              <a:spcBef>
                <a:spcPts val="1100"/>
              </a:spcBef>
              <a:spcAft>
                <a:spcPts val="0"/>
              </a:spcAft>
              <a:buNone/>
            </a:pPr>
            <a:endParaRPr sz="3700"/>
          </a:p>
          <a:p>
            <a:pPr marL="0" lvl="0" indent="0" algn="l" rtl="0">
              <a:spcBef>
                <a:spcPts val="1100"/>
              </a:spcBef>
              <a:spcAft>
                <a:spcPts val="0"/>
              </a:spcAft>
              <a:buNone/>
            </a:pPr>
            <a:r>
              <a:rPr lang="en-US" sz="3700"/>
              <a:t>Many of our ancestors only know the old language and using it – no matter our pronunciation or fluency – keeps them strong and able to hear us when we speak.</a:t>
            </a:r>
            <a:endParaRPr sz="3700"/>
          </a:p>
        </p:txBody>
      </p:sp>
      <p:sp>
        <p:nvSpPr>
          <p:cNvPr id="928" name="Google Shape;928;p12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25"/>
          <p:cNvSpPr txBox="1">
            <a:spLocks noGrp="1"/>
          </p:cNvSpPr>
          <p:nvPr>
            <p:ph type="title"/>
          </p:nvPr>
        </p:nvSpPr>
        <p:spPr>
          <a:xfrm>
            <a:off x="703801"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Today’s Agenda -</a:t>
            </a:r>
            <a:endParaRPr/>
          </a:p>
        </p:txBody>
      </p:sp>
      <p:sp>
        <p:nvSpPr>
          <p:cNvPr id="935" name="Google Shape;935;p12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936" name="Google Shape;936;p125"/>
          <p:cNvSpPr txBox="1"/>
          <p:nvPr/>
        </p:nvSpPr>
        <p:spPr>
          <a:xfrm>
            <a:off x="1429375" y="1769800"/>
            <a:ext cx="5940900" cy="8490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Community Building, Updates, and the Formula Grant Timeline</a:t>
            </a:r>
            <a:endParaRPr sz="2400">
              <a:solidFill>
                <a:schemeClr val="lt1"/>
              </a:solidFill>
              <a:latin typeface="Calibri"/>
              <a:ea typeface="Calibri"/>
              <a:cs typeface="Calibri"/>
              <a:sym typeface="Calibri"/>
            </a:endParaRPr>
          </a:p>
        </p:txBody>
      </p:sp>
      <p:sp>
        <p:nvSpPr>
          <p:cNvPr id="937" name="Google Shape;937;p125"/>
          <p:cNvSpPr txBox="1"/>
          <p:nvPr/>
        </p:nvSpPr>
        <p:spPr>
          <a:xfrm>
            <a:off x="2148875" y="2679750"/>
            <a:ext cx="5973300" cy="9111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Steps to Ensure Compliance to Section 6119 of the Title VI Indian Education legislation</a:t>
            </a:r>
            <a:endParaRPr sz="2400">
              <a:solidFill>
                <a:schemeClr val="lt1"/>
              </a:solidFill>
              <a:latin typeface="Calibri"/>
              <a:ea typeface="Calibri"/>
              <a:cs typeface="Calibri"/>
              <a:sym typeface="Calibri"/>
            </a:endParaRPr>
          </a:p>
        </p:txBody>
      </p:sp>
      <p:sp>
        <p:nvSpPr>
          <p:cNvPr id="938" name="Google Shape;938;p125"/>
          <p:cNvSpPr txBox="1"/>
          <p:nvPr/>
        </p:nvSpPr>
        <p:spPr>
          <a:xfrm>
            <a:off x="4454975" y="4671850"/>
            <a:ext cx="5504100" cy="9111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Community of Practice Shared Folder - Update it and the Contact List Regularly</a:t>
            </a:r>
            <a:endParaRPr sz="2400">
              <a:solidFill>
                <a:schemeClr val="lt1"/>
              </a:solidFill>
              <a:latin typeface="Calibri"/>
              <a:ea typeface="Calibri"/>
              <a:cs typeface="Calibri"/>
              <a:sym typeface="Calibri"/>
            </a:endParaRPr>
          </a:p>
        </p:txBody>
      </p:sp>
      <p:sp>
        <p:nvSpPr>
          <p:cNvPr id="939" name="Google Shape;939;p125"/>
          <p:cNvSpPr txBox="1"/>
          <p:nvPr/>
        </p:nvSpPr>
        <p:spPr>
          <a:xfrm>
            <a:off x="2916750" y="3651800"/>
            <a:ext cx="6334800" cy="959100"/>
          </a:xfrm>
          <a:prstGeom prst="rect">
            <a:avLst/>
          </a:prstGeom>
          <a:solidFill>
            <a:srgbClr val="DC562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Calibri"/>
                <a:ea typeface="Calibri"/>
                <a:cs typeface="Calibri"/>
                <a:sym typeface="Calibri"/>
              </a:rPr>
              <a:t>Sharing Best Practices with One Another - Preparing for EASIE Part 1 (Indian Student Count)</a:t>
            </a:r>
            <a:endParaRPr sz="24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26"/>
          <p:cNvSpPr txBox="1">
            <a:spLocks noGrp="1"/>
          </p:cNvSpPr>
          <p:nvPr>
            <p:ph type="title"/>
          </p:nvPr>
        </p:nvSpPr>
        <p:spPr>
          <a:xfrm>
            <a:off x="727250" y="894423"/>
            <a:ext cx="3932100" cy="1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1300"/>
              <a:buNone/>
            </a:pPr>
            <a:r>
              <a:rPr lang="en-US" sz="4200" b="1"/>
              <a:t>Title VI Intro and Check In with Three Awardees</a:t>
            </a:r>
            <a:endParaRPr sz="4200" b="1"/>
          </a:p>
        </p:txBody>
      </p:sp>
      <p:sp>
        <p:nvSpPr>
          <p:cNvPr id="946" name="Google Shape;946;p12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947" name="Google Shape;947;p126"/>
          <p:cNvSpPr txBox="1">
            <a:spLocks noGrp="1"/>
          </p:cNvSpPr>
          <p:nvPr>
            <p:ph type="body" idx="1"/>
          </p:nvPr>
        </p:nvSpPr>
        <p:spPr>
          <a:xfrm>
            <a:off x="5190500" y="396875"/>
            <a:ext cx="6513000" cy="61683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300" i="1"/>
              <a:t>We heard from Coquille SD, Klamath County SD, David-Douglas, Willamette ESD, North Bend SD, and Lincoln County, Reynolds SD, Beaverton, Coquille SD, and _______ so far this year. (I totally forgot who shared out in December) </a:t>
            </a:r>
            <a:endParaRPr sz="2300" i="1"/>
          </a:p>
          <a:p>
            <a:pPr marL="0" lvl="0" indent="0" algn="l" rtl="0">
              <a:spcBef>
                <a:spcPts val="1100"/>
              </a:spcBef>
              <a:spcAft>
                <a:spcPts val="0"/>
              </a:spcAft>
              <a:buNone/>
            </a:pPr>
            <a:r>
              <a:rPr lang="en-US" sz="2600" b="1">
                <a:solidFill>
                  <a:srgbClr val="980000"/>
                </a:solidFill>
              </a:rPr>
              <a:t>Let’s get to know one of you better</a:t>
            </a:r>
            <a:r>
              <a:rPr lang="en-US" sz="2600"/>
              <a:t>…</a:t>
            </a:r>
            <a:endParaRPr sz="2600"/>
          </a:p>
          <a:p>
            <a:pPr marL="609600" lvl="0" indent="-469900" algn="l" rtl="0">
              <a:spcBef>
                <a:spcPts val="1100"/>
              </a:spcBef>
              <a:spcAft>
                <a:spcPts val="0"/>
              </a:spcAft>
              <a:buSzPts val="2600"/>
              <a:buChar char="-"/>
            </a:pPr>
            <a:r>
              <a:rPr lang="en-US" sz="2600"/>
              <a:t>If your district, consortium, or tribe has not already shared out, unmute and tell us your…</a:t>
            </a:r>
            <a:endParaRPr sz="2600"/>
          </a:p>
          <a:p>
            <a:pPr marL="1219200" lvl="0" indent="-469900" algn="l" rtl="0">
              <a:spcBef>
                <a:spcPts val="0"/>
              </a:spcBef>
              <a:spcAft>
                <a:spcPts val="0"/>
              </a:spcAft>
              <a:buClr>
                <a:schemeClr val="accent2"/>
              </a:buClr>
              <a:buSzPts val="2600"/>
              <a:buChar char="★"/>
            </a:pPr>
            <a:r>
              <a:rPr lang="en-US" sz="2600" b="1">
                <a:solidFill>
                  <a:schemeClr val="accent2"/>
                </a:solidFill>
              </a:rPr>
              <a:t>Name</a:t>
            </a:r>
            <a:endParaRPr sz="2600" b="1">
              <a:solidFill>
                <a:schemeClr val="accent2"/>
              </a:solidFill>
            </a:endParaRPr>
          </a:p>
          <a:p>
            <a:pPr marL="1219200" lvl="0" indent="-469900" algn="l" rtl="0">
              <a:spcBef>
                <a:spcPts val="0"/>
              </a:spcBef>
              <a:spcAft>
                <a:spcPts val="0"/>
              </a:spcAft>
              <a:buClr>
                <a:schemeClr val="accent5"/>
              </a:buClr>
              <a:buSzPts val="2600"/>
              <a:buChar char="★"/>
            </a:pPr>
            <a:r>
              <a:rPr lang="en-US" sz="2600" b="1">
                <a:solidFill>
                  <a:schemeClr val="accent5"/>
                </a:solidFill>
              </a:rPr>
              <a:t>Tribes you “Meaningfully Collaborate with” for Title VI</a:t>
            </a:r>
            <a:endParaRPr sz="2600" b="1">
              <a:solidFill>
                <a:schemeClr val="accent5"/>
              </a:solidFill>
            </a:endParaRPr>
          </a:p>
          <a:p>
            <a:pPr marL="1219200" lvl="0" indent="-469900" algn="l" rtl="0">
              <a:spcBef>
                <a:spcPts val="0"/>
              </a:spcBef>
              <a:spcAft>
                <a:spcPts val="0"/>
              </a:spcAft>
              <a:buClr>
                <a:schemeClr val="accent3"/>
              </a:buClr>
              <a:buSzPts val="2600"/>
              <a:buChar char="★"/>
            </a:pPr>
            <a:r>
              <a:rPr lang="en-US" sz="2600" b="1">
                <a:solidFill>
                  <a:schemeClr val="accent3"/>
                </a:solidFill>
              </a:rPr>
              <a:t>Your role </a:t>
            </a:r>
            <a:r>
              <a:rPr lang="en-US" sz="2600"/>
              <a:t>with Title VI</a:t>
            </a:r>
            <a:endParaRPr sz="2600"/>
          </a:p>
          <a:p>
            <a:pPr marL="1219200" lvl="0" indent="-469900" algn="l" rtl="0">
              <a:spcBef>
                <a:spcPts val="0"/>
              </a:spcBef>
              <a:spcAft>
                <a:spcPts val="0"/>
              </a:spcAft>
              <a:buClr>
                <a:schemeClr val="dk2"/>
              </a:buClr>
              <a:buSzPts val="2600"/>
              <a:buChar char="★"/>
            </a:pPr>
            <a:r>
              <a:rPr lang="en-US" sz="2600" b="1">
                <a:solidFill>
                  <a:schemeClr val="dk2"/>
                </a:solidFill>
              </a:rPr>
              <a:t>Years</a:t>
            </a:r>
            <a:r>
              <a:rPr lang="en-US" sz="2600">
                <a:solidFill>
                  <a:schemeClr val="dk2"/>
                </a:solidFill>
              </a:rPr>
              <a:t> </a:t>
            </a:r>
            <a:r>
              <a:rPr lang="en-US" sz="2600"/>
              <a:t>in the role</a:t>
            </a:r>
            <a:endParaRPr sz="2600"/>
          </a:p>
          <a:p>
            <a:pPr marL="1219200" lvl="0" indent="-469900" algn="l" rtl="0">
              <a:spcBef>
                <a:spcPts val="0"/>
              </a:spcBef>
              <a:spcAft>
                <a:spcPts val="0"/>
              </a:spcAft>
              <a:buClr>
                <a:schemeClr val="accent1"/>
              </a:buClr>
              <a:buSzPts val="2600"/>
              <a:buChar char="★"/>
            </a:pPr>
            <a:r>
              <a:rPr lang="en-US" sz="2600" b="1">
                <a:solidFill>
                  <a:schemeClr val="accent1"/>
                </a:solidFill>
              </a:rPr>
              <a:t>Come to me if you want help with…</a:t>
            </a:r>
            <a:endParaRPr sz="2600" i="1"/>
          </a:p>
        </p:txBody>
      </p:sp>
      <p:pic>
        <p:nvPicPr>
          <p:cNvPr id="948" name="Google Shape;948;p126"/>
          <p:cNvPicPr preferRelativeResize="0"/>
          <p:nvPr/>
        </p:nvPicPr>
        <p:blipFill>
          <a:blip r:embed="rId3">
            <a:alphaModFix/>
          </a:blip>
          <a:stretch>
            <a:fillRect/>
          </a:stretch>
        </p:blipFill>
        <p:spPr>
          <a:xfrm>
            <a:off x="636500" y="3034601"/>
            <a:ext cx="3574850" cy="237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27"/>
          <p:cNvSpPr txBox="1">
            <a:spLocks noGrp="1"/>
          </p:cNvSpPr>
          <p:nvPr>
            <p:ph type="body" idx="4294967295"/>
          </p:nvPr>
        </p:nvSpPr>
        <p:spPr>
          <a:xfrm>
            <a:off x="1285950" y="2566625"/>
            <a:ext cx="9620100" cy="2784000"/>
          </a:xfrm>
          <a:prstGeom prst="rect">
            <a:avLst/>
          </a:prstGeom>
          <a:solidFill>
            <a:schemeClr val="lt2"/>
          </a:solid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In December we talked about Integrated Guidance and why it is so critical to elevate the voices of our students and families to inform the Integrated Guidance application.</a:t>
            </a:r>
            <a:endParaRPr/>
          </a:p>
          <a:p>
            <a:pPr marL="0" lvl="0" indent="0" algn="l" rtl="0">
              <a:spcBef>
                <a:spcPts val="1100"/>
              </a:spcBef>
              <a:spcAft>
                <a:spcPts val="0"/>
              </a:spcAft>
              <a:buClr>
                <a:schemeClr val="dk1"/>
              </a:buClr>
              <a:buSzPts val="1100"/>
              <a:buFont typeface="Arial"/>
              <a:buNone/>
            </a:pPr>
            <a:r>
              <a:rPr lang="en-US" b="1">
                <a:solidFill>
                  <a:schemeClr val="accent2"/>
                </a:solidFill>
              </a:rPr>
              <a:t>Share with the group</a:t>
            </a:r>
            <a:r>
              <a:rPr lang="en-US"/>
              <a:t> the steps you have taken since we last met to ensure your Title VI students and families help provide input and feedback to inform your district’s Integrated Guidance application.</a:t>
            </a:r>
            <a:endParaRPr/>
          </a:p>
        </p:txBody>
      </p:sp>
      <p:sp>
        <p:nvSpPr>
          <p:cNvPr id="955" name="Google Shape;955;p127"/>
          <p:cNvSpPr txBox="1">
            <a:spLocks noGrp="1"/>
          </p:cNvSpPr>
          <p:nvPr>
            <p:ph type="title"/>
          </p:nvPr>
        </p:nvSpPr>
        <p:spPr>
          <a:xfrm>
            <a:off x="2550875" y="633225"/>
            <a:ext cx="81213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600"/>
              <a:t>December Meeting Recap </a:t>
            </a:r>
            <a:endParaRPr sz="4600"/>
          </a:p>
        </p:txBody>
      </p:sp>
      <p:sp>
        <p:nvSpPr>
          <p:cNvPr id="956" name="Google Shape;956;p12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957" name="Google Shape;957;p127"/>
          <p:cNvPicPr preferRelativeResize="0"/>
          <p:nvPr/>
        </p:nvPicPr>
        <p:blipFill>
          <a:blip r:embed="rId3">
            <a:alphaModFix/>
          </a:blip>
          <a:stretch>
            <a:fillRect/>
          </a:stretch>
        </p:blipFill>
        <p:spPr>
          <a:xfrm>
            <a:off x="668825" y="332600"/>
            <a:ext cx="1720501" cy="1765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28"/>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Quick Updates from the EASIE Website</a:t>
            </a:r>
            <a:endParaRPr/>
          </a:p>
        </p:txBody>
      </p:sp>
      <p:sp>
        <p:nvSpPr>
          <p:cNvPr id="964" name="Google Shape;964;p12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965" name="Google Shape;965;p128"/>
          <p:cNvSpPr txBox="1"/>
          <p:nvPr/>
        </p:nvSpPr>
        <p:spPr>
          <a:xfrm>
            <a:off x="887875" y="1680525"/>
            <a:ext cx="10443000" cy="47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100"/>
              </a:spcBef>
              <a:spcAft>
                <a:spcPts val="0"/>
              </a:spcAft>
              <a:buNone/>
            </a:pPr>
            <a:r>
              <a:rPr lang="en-US" sz="2300" b="1">
                <a:solidFill>
                  <a:schemeClr val="accent5"/>
                </a:solidFill>
                <a:latin typeface="Calibri"/>
                <a:ea typeface="Calibri"/>
                <a:cs typeface="Calibri"/>
                <a:sym typeface="Calibri"/>
              </a:rPr>
              <a:t>Have a list of technical questions? </a:t>
            </a:r>
            <a:endParaRPr sz="2300" b="1">
              <a:solidFill>
                <a:schemeClr val="accent5"/>
              </a:solidFill>
              <a:latin typeface="Calibri"/>
              <a:ea typeface="Calibri"/>
              <a:cs typeface="Calibri"/>
              <a:sym typeface="Calibri"/>
            </a:endParaRPr>
          </a:p>
          <a:p>
            <a:pPr marL="0" lvl="0" indent="0" algn="l" rtl="0">
              <a:lnSpc>
                <a:spcPct val="90000"/>
              </a:lnSpc>
              <a:spcBef>
                <a:spcPts val="1100"/>
              </a:spcBef>
              <a:spcAft>
                <a:spcPts val="0"/>
              </a:spcAft>
              <a:buNone/>
            </a:pPr>
            <a:r>
              <a:rPr lang="en-US" sz="2300">
                <a:solidFill>
                  <a:schemeClr val="dk1"/>
                </a:solidFill>
                <a:highlight>
                  <a:srgbClr val="FFFF00"/>
                </a:highlight>
                <a:latin typeface="Calibri"/>
                <a:ea typeface="Calibri"/>
                <a:cs typeface="Calibri"/>
                <a:sym typeface="Calibri"/>
              </a:rPr>
              <a:t>EASIE Title VI Office Hours with the US Department of Education</a:t>
            </a:r>
            <a:r>
              <a:rPr lang="en-US" sz="2100">
                <a:solidFill>
                  <a:schemeClr val="dk1"/>
                </a:solidFill>
                <a:highlight>
                  <a:srgbClr val="FFFF00"/>
                </a:highlight>
                <a:latin typeface="Calibri"/>
                <a:ea typeface="Calibri"/>
                <a:cs typeface="Calibri"/>
                <a:sym typeface="Calibri"/>
              </a:rPr>
              <a:t> </a:t>
            </a:r>
            <a:r>
              <a:rPr lang="en-US" sz="2100">
                <a:solidFill>
                  <a:schemeClr val="dk1"/>
                </a:solidFill>
                <a:latin typeface="Calibri"/>
                <a:ea typeface="Calibri"/>
                <a:cs typeface="Calibri"/>
                <a:sym typeface="Calibri"/>
              </a:rPr>
              <a:t>- </a:t>
            </a:r>
            <a:endParaRPr sz="900" b="1">
              <a:solidFill>
                <a:srgbClr val="393939"/>
              </a:solidFill>
            </a:endParaRPr>
          </a:p>
          <a:p>
            <a:pPr marL="457200" lvl="0" indent="-357235" algn="l" rtl="0">
              <a:lnSpc>
                <a:spcPct val="90000"/>
              </a:lnSpc>
              <a:spcBef>
                <a:spcPts val="1100"/>
              </a:spcBef>
              <a:spcAft>
                <a:spcPts val="0"/>
              </a:spcAft>
              <a:buClr>
                <a:schemeClr val="dk1"/>
              </a:buClr>
              <a:buSzPts val="2026"/>
              <a:buChar char="•"/>
            </a:pPr>
            <a:r>
              <a:rPr lang="en-US" sz="2025">
                <a:solidFill>
                  <a:schemeClr val="dk1"/>
                </a:solidFill>
              </a:rPr>
              <a:t>These new technical assistance sessions, which are intended to allow prospective and current grantees to receive direct support from their assigned OIE Program Officer via breakout sessions during the event.</a:t>
            </a:r>
            <a:endParaRPr sz="2025">
              <a:solidFill>
                <a:schemeClr val="dk1"/>
              </a:solidFill>
            </a:endParaRPr>
          </a:p>
          <a:p>
            <a:pPr marL="457200" lvl="0" indent="-357235" algn="l" rtl="0">
              <a:lnSpc>
                <a:spcPct val="115000"/>
              </a:lnSpc>
              <a:spcBef>
                <a:spcPts val="0"/>
              </a:spcBef>
              <a:spcAft>
                <a:spcPts val="0"/>
              </a:spcAft>
              <a:buClr>
                <a:schemeClr val="dk1"/>
              </a:buClr>
              <a:buSzPts val="2026"/>
              <a:buChar char="•"/>
            </a:pPr>
            <a:r>
              <a:rPr lang="en-US" sz="2025">
                <a:solidFill>
                  <a:schemeClr val="dk1"/>
                </a:solidFill>
              </a:rPr>
              <a:t>Register for all sessions in the series or select specific sessions to attend by completing the </a:t>
            </a:r>
            <a:r>
              <a:rPr lang="en-US" sz="2025" u="sng">
                <a:solidFill>
                  <a:schemeClr val="dk1"/>
                </a:solidFill>
                <a:hlinkClick r:id="rId3">
                  <a:extLst>
                    <a:ext uri="{A12FA001-AC4F-418D-AE19-62706E023703}">
                      <ahyp:hlinkClr xmlns:ahyp="http://schemas.microsoft.com/office/drawing/2018/hyperlinkcolor" val="tx"/>
                    </a:ext>
                  </a:extLst>
                </a:hlinkClick>
              </a:rPr>
              <a:t>WebEx Registration Form</a:t>
            </a:r>
            <a:r>
              <a:rPr lang="en-US" sz="2025">
                <a:solidFill>
                  <a:schemeClr val="dk1"/>
                </a:solidFill>
              </a:rPr>
              <a:t>.</a:t>
            </a:r>
            <a:endParaRPr sz="2025">
              <a:solidFill>
                <a:schemeClr val="dk1"/>
              </a:solidFill>
            </a:endParaRPr>
          </a:p>
          <a:p>
            <a:pPr marL="0" lvl="0" indent="0" algn="l" rtl="0">
              <a:lnSpc>
                <a:spcPct val="115000"/>
              </a:lnSpc>
              <a:spcBef>
                <a:spcPts val="1200"/>
              </a:spcBef>
              <a:spcAft>
                <a:spcPts val="0"/>
              </a:spcAft>
              <a:buNone/>
            </a:pPr>
            <a:r>
              <a:rPr lang="en-US" sz="2025" b="1">
                <a:solidFill>
                  <a:schemeClr val="accent2"/>
                </a:solidFill>
              </a:rPr>
              <a:t>Important Note on Dates </a:t>
            </a:r>
            <a:endParaRPr sz="2025" b="1">
              <a:solidFill>
                <a:schemeClr val="accent2"/>
              </a:solidFill>
            </a:endParaRPr>
          </a:p>
          <a:p>
            <a:pPr marL="457200" lvl="0" indent="-357235" algn="l" rtl="0">
              <a:lnSpc>
                <a:spcPct val="115000"/>
              </a:lnSpc>
              <a:spcBef>
                <a:spcPts val="1200"/>
              </a:spcBef>
              <a:spcAft>
                <a:spcPts val="0"/>
              </a:spcAft>
              <a:buClr>
                <a:schemeClr val="dk1"/>
              </a:buClr>
              <a:buSzPts val="2026"/>
              <a:buChar char="●"/>
            </a:pPr>
            <a:r>
              <a:rPr lang="en-US" sz="2025">
                <a:solidFill>
                  <a:schemeClr val="dk1"/>
                </a:solidFill>
              </a:rPr>
              <a:t>Currently the </a:t>
            </a:r>
            <a:r>
              <a:rPr lang="en-US" sz="2025" u="sng">
                <a:solidFill>
                  <a:schemeClr val="hlink"/>
                </a:solidFill>
                <a:hlinkClick r:id="rId4"/>
              </a:rPr>
              <a:t>EASIE Announcements page</a:t>
            </a:r>
            <a:r>
              <a:rPr lang="en-US" sz="2025">
                <a:solidFill>
                  <a:schemeClr val="dk1"/>
                </a:solidFill>
              </a:rPr>
              <a:t> has dates listed for both the EASIE Part I and Part 11 windows; however, the application referenced for these dates is still for FY24-25. Please keep checking it (and your emails) for any updated application windows!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29"/>
          <p:cNvSpPr txBox="1">
            <a:spLocks noGrp="1"/>
          </p:cNvSpPr>
          <p:nvPr>
            <p:ph type="title"/>
          </p:nvPr>
        </p:nvSpPr>
        <p:spPr>
          <a:xfrm>
            <a:off x="3755525" y="241400"/>
            <a:ext cx="74322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300"/>
              <a:t>General Formula Grant  Timeline</a:t>
            </a:r>
            <a:endParaRPr sz="4300"/>
          </a:p>
        </p:txBody>
      </p:sp>
      <p:sp>
        <p:nvSpPr>
          <p:cNvPr id="971" name="Google Shape;971;p1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972" name="Google Shape;972;p129" descr="Decorative line"/>
          <p:cNvSpPr/>
          <p:nvPr/>
        </p:nvSpPr>
        <p:spPr>
          <a:xfrm>
            <a:off x="206188" y="3841379"/>
            <a:ext cx="11775141" cy="71709"/>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73" name="Google Shape;973;p129" descr="timeline box" title="timeline box"/>
          <p:cNvGrpSpPr/>
          <p:nvPr/>
        </p:nvGrpSpPr>
        <p:grpSpPr>
          <a:xfrm>
            <a:off x="439272" y="1657125"/>
            <a:ext cx="2752503" cy="1915830"/>
            <a:chOff x="439272" y="1657125"/>
            <a:chExt cx="2752503" cy="1915830"/>
          </a:xfrm>
        </p:grpSpPr>
        <p:sp>
          <p:nvSpPr>
            <p:cNvPr id="974" name="Google Shape;974;p129" descr="Decorative box"/>
            <p:cNvSpPr/>
            <p:nvPr/>
          </p:nvSpPr>
          <p:spPr>
            <a:xfrm>
              <a:off x="439272" y="2970664"/>
              <a:ext cx="2752482" cy="602291"/>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5" name="Google Shape;975;p129" descr="Decorative box"/>
            <p:cNvSpPr txBox="1"/>
            <p:nvPr/>
          </p:nvSpPr>
          <p:spPr>
            <a:xfrm>
              <a:off x="439275" y="1657125"/>
              <a:ext cx="2752500" cy="1317600"/>
            </a:xfrm>
            <a:prstGeom prst="rect">
              <a:avLst/>
            </a:prstGeom>
            <a:solidFill>
              <a:schemeClr val="lt2"/>
            </a:solidFill>
            <a:ln>
              <a:noFill/>
            </a:ln>
          </p:spPr>
          <p:txBody>
            <a:bodyPr spcFirstLastPara="1" wrap="square" lIns="91425" tIns="45700" rIns="91425" bIns="45700" anchor="b" anchorCtr="0">
              <a:normAutofit lnSpcReduction="10000"/>
            </a:bodyPr>
            <a:lstStyle/>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-EASIE APR for FY 23-24 opened Sept. 9</a:t>
              </a:r>
              <a:endParaRPr sz="1800">
                <a:solidFill>
                  <a:schemeClr val="accent1"/>
                </a:solidFill>
                <a:latin typeface="Calibri"/>
                <a:ea typeface="Calibri"/>
                <a:cs typeface="Calibri"/>
                <a:sym typeface="Calibri"/>
              </a:endParaRPr>
            </a:p>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-Indian Parent Committee Start of Year Outreach</a:t>
              </a:r>
              <a:endParaRPr sz="1800">
                <a:solidFill>
                  <a:schemeClr val="accent1"/>
                </a:solidFill>
                <a:latin typeface="Calibri"/>
                <a:ea typeface="Calibri"/>
                <a:cs typeface="Calibri"/>
                <a:sym typeface="Calibri"/>
              </a:endParaRPr>
            </a:p>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-District and School-Wide Registration Norming - 506</a:t>
              </a:r>
              <a:endParaRPr sz="1800">
                <a:solidFill>
                  <a:schemeClr val="accent1"/>
                </a:solidFill>
                <a:latin typeface="Calibri"/>
                <a:ea typeface="Calibri"/>
                <a:cs typeface="Calibri"/>
                <a:sym typeface="Calibri"/>
              </a:endParaRPr>
            </a:p>
          </p:txBody>
        </p:sp>
        <p:sp>
          <p:nvSpPr>
            <p:cNvPr id="976" name="Google Shape;976;p129"/>
            <p:cNvSpPr txBox="1"/>
            <p:nvPr/>
          </p:nvSpPr>
          <p:spPr>
            <a:xfrm>
              <a:off x="439273" y="2970665"/>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SEPTEMBER</a:t>
              </a:r>
              <a:endParaRPr/>
            </a:p>
          </p:txBody>
        </p:sp>
      </p:grpSp>
      <p:sp>
        <p:nvSpPr>
          <p:cNvPr id="977" name="Google Shape;977;p129" title="&quot;&quot;"/>
          <p:cNvSpPr/>
          <p:nvPr/>
        </p:nvSpPr>
        <p:spPr>
          <a:xfrm>
            <a:off x="1192313" y="3812290"/>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78" name="Google Shape;978;p129" descr="timeline box" title="timeline box"/>
          <p:cNvGrpSpPr/>
          <p:nvPr/>
        </p:nvGrpSpPr>
        <p:grpSpPr>
          <a:xfrm>
            <a:off x="1770476" y="4186106"/>
            <a:ext cx="2752483" cy="1910812"/>
            <a:chOff x="1812651" y="4172856"/>
            <a:chExt cx="2752483" cy="1910812"/>
          </a:xfrm>
        </p:grpSpPr>
        <p:sp>
          <p:nvSpPr>
            <p:cNvPr id="979" name="Google Shape;979;p129" descr="Decorative box"/>
            <p:cNvSpPr/>
            <p:nvPr/>
          </p:nvSpPr>
          <p:spPr>
            <a:xfrm rot="10800000" flipH="1">
              <a:off x="1812651" y="4172856"/>
              <a:ext cx="2746754" cy="602291"/>
            </a:xfrm>
            <a:prstGeom prst="wedgeRectCallout">
              <a:avLst>
                <a:gd name="adj1" fmla="val -20344"/>
                <a:gd name="adj2" fmla="val 855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0" name="Google Shape;980;p129" descr="Decorative box"/>
            <p:cNvSpPr txBox="1"/>
            <p:nvPr/>
          </p:nvSpPr>
          <p:spPr>
            <a:xfrm>
              <a:off x="1812651" y="4767538"/>
              <a:ext cx="2746754" cy="1316130"/>
            </a:xfrm>
            <a:prstGeom prst="rect">
              <a:avLst/>
            </a:prstGeom>
            <a:solidFill>
              <a:srgbClr val="FCEDE1"/>
            </a:solid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None/>
              </a:pPr>
              <a:r>
                <a:rPr lang="en-US" sz="2000">
                  <a:solidFill>
                    <a:schemeClr val="accent3"/>
                  </a:solidFill>
                  <a:latin typeface="Calibri"/>
                  <a:ea typeface="Calibri"/>
                  <a:cs typeface="Calibri"/>
                  <a:sym typeface="Calibri"/>
                </a:rPr>
                <a:t>-EASIE APR for FY 23-24 closed October 11</a:t>
              </a:r>
              <a:endParaRPr sz="2000">
                <a:solidFill>
                  <a:schemeClr val="accent3"/>
                </a:solidFill>
                <a:latin typeface="Calibri"/>
                <a:ea typeface="Calibri"/>
                <a:cs typeface="Calibri"/>
                <a:sym typeface="Calibri"/>
              </a:endParaRPr>
            </a:p>
            <a:p>
              <a:pPr marL="0" marR="0" lvl="0" indent="0" algn="l" rtl="0">
                <a:lnSpc>
                  <a:spcPct val="90000"/>
                </a:lnSpc>
                <a:spcBef>
                  <a:spcPts val="0"/>
                </a:spcBef>
                <a:spcAft>
                  <a:spcPts val="0"/>
                </a:spcAft>
                <a:buNone/>
              </a:pPr>
              <a:r>
                <a:rPr lang="en-US" sz="2000">
                  <a:solidFill>
                    <a:schemeClr val="accent3"/>
                  </a:solidFill>
                  <a:latin typeface="Calibri"/>
                  <a:ea typeface="Calibri"/>
                  <a:cs typeface="Calibri"/>
                  <a:sym typeface="Calibri"/>
                </a:rPr>
                <a:t>-Indigenous Peoples Day, Monday Oct 14</a:t>
              </a:r>
              <a:endParaRPr sz="2000">
                <a:solidFill>
                  <a:schemeClr val="accent3"/>
                </a:solidFill>
                <a:latin typeface="Calibri"/>
                <a:ea typeface="Calibri"/>
                <a:cs typeface="Calibri"/>
                <a:sym typeface="Calibri"/>
              </a:endParaRPr>
            </a:p>
            <a:p>
              <a:pPr marL="0" marR="0" lvl="0" indent="0" algn="l" rtl="0">
                <a:lnSpc>
                  <a:spcPct val="90000"/>
                </a:lnSpc>
                <a:spcBef>
                  <a:spcPts val="0"/>
                </a:spcBef>
                <a:spcAft>
                  <a:spcPts val="0"/>
                </a:spcAft>
                <a:buNone/>
              </a:pPr>
              <a:endParaRPr sz="2000">
                <a:solidFill>
                  <a:schemeClr val="accent3"/>
                </a:solidFill>
                <a:latin typeface="Calibri"/>
                <a:ea typeface="Calibri"/>
                <a:cs typeface="Calibri"/>
                <a:sym typeface="Calibri"/>
              </a:endParaRPr>
            </a:p>
          </p:txBody>
        </p:sp>
        <p:sp>
          <p:nvSpPr>
            <p:cNvPr id="981" name="Google Shape;981;p129"/>
            <p:cNvSpPr txBox="1"/>
            <p:nvPr/>
          </p:nvSpPr>
          <p:spPr>
            <a:xfrm>
              <a:off x="1812652"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OCTOBER</a:t>
              </a:r>
              <a:endParaRPr/>
            </a:p>
          </p:txBody>
        </p:sp>
      </p:grpSp>
      <p:sp>
        <p:nvSpPr>
          <p:cNvPr id="982" name="Google Shape;982;p129" title="&quot;&quot;"/>
          <p:cNvSpPr/>
          <p:nvPr/>
        </p:nvSpPr>
        <p:spPr>
          <a:xfrm>
            <a:off x="2554951" y="3805521"/>
            <a:ext cx="134458" cy="134458"/>
          </a:xfrm>
          <a:prstGeom prst="ellipse">
            <a:avLst/>
          </a:prstGeom>
          <a:solidFill>
            <a:schemeClr val="accent3"/>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83" name="Google Shape;983;p129" descr="timeline box" title="timeline box"/>
          <p:cNvGrpSpPr/>
          <p:nvPr/>
        </p:nvGrpSpPr>
        <p:grpSpPr>
          <a:xfrm>
            <a:off x="3294533" y="1658468"/>
            <a:ext cx="2752483" cy="1914490"/>
            <a:chOff x="3294533" y="1658468"/>
            <a:chExt cx="2752483" cy="1914490"/>
          </a:xfrm>
        </p:grpSpPr>
        <p:sp>
          <p:nvSpPr>
            <p:cNvPr id="984" name="Google Shape;984;p129"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5" name="Google Shape;985;p129" descr="Decorative box"/>
            <p:cNvSpPr txBox="1"/>
            <p:nvPr/>
          </p:nvSpPr>
          <p:spPr>
            <a:xfrm>
              <a:off x="3294533" y="1658468"/>
              <a:ext cx="2752482" cy="1316129"/>
            </a:xfrm>
            <a:prstGeom prst="rect">
              <a:avLst/>
            </a:prstGeom>
            <a:solidFill>
              <a:srgbClr val="FCF4F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2000">
                  <a:solidFill>
                    <a:schemeClr val="accent2"/>
                  </a:solidFill>
                  <a:latin typeface="Calibri"/>
                  <a:ea typeface="Calibri"/>
                  <a:cs typeface="Calibri"/>
                  <a:sym typeface="Calibri"/>
                </a:rPr>
                <a:t>-Native American Heritage Month</a:t>
              </a:r>
              <a:endParaRPr sz="2000">
                <a:solidFill>
                  <a:schemeClr val="accent2"/>
                </a:solidFill>
                <a:latin typeface="Calibri"/>
                <a:ea typeface="Calibri"/>
                <a:cs typeface="Calibri"/>
                <a:sym typeface="Calibri"/>
              </a:endParaRPr>
            </a:p>
            <a:p>
              <a:pPr marL="0" marR="0" lvl="0" indent="0" algn="ctr" rtl="0">
                <a:lnSpc>
                  <a:spcPct val="90000"/>
                </a:lnSpc>
                <a:spcBef>
                  <a:spcPts val="0"/>
                </a:spcBef>
                <a:spcAft>
                  <a:spcPts val="0"/>
                </a:spcAft>
                <a:buNone/>
              </a:pPr>
              <a:r>
                <a:rPr lang="en-US" sz="2000">
                  <a:solidFill>
                    <a:schemeClr val="accent2"/>
                  </a:solidFill>
                  <a:latin typeface="Calibri"/>
                  <a:ea typeface="Calibri"/>
                  <a:cs typeface="Calibri"/>
                  <a:sym typeface="Calibri"/>
                </a:rPr>
                <a:t>-Winter Solstice, Dec 21</a:t>
              </a:r>
              <a:endParaRPr sz="2000">
                <a:solidFill>
                  <a:schemeClr val="accent2"/>
                </a:solidFill>
                <a:latin typeface="Calibri"/>
                <a:ea typeface="Calibri"/>
                <a:cs typeface="Calibri"/>
                <a:sym typeface="Calibri"/>
              </a:endParaRPr>
            </a:p>
          </p:txBody>
        </p:sp>
        <p:sp>
          <p:nvSpPr>
            <p:cNvPr id="986" name="Google Shape;986;p129"/>
            <p:cNvSpPr txBox="1"/>
            <p:nvPr/>
          </p:nvSpPr>
          <p:spPr>
            <a:xfrm>
              <a:off x="3294534" y="2970668"/>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70000"/>
                </a:lnSpc>
                <a:spcBef>
                  <a:spcPts val="0"/>
                </a:spcBef>
                <a:spcAft>
                  <a:spcPts val="0"/>
                </a:spcAft>
                <a:buClr>
                  <a:schemeClr val="lt1"/>
                </a:buClr>
                <a:buSzPts val="2220"/>
                <a:buFont typeface="Arial"/>
                <a:buNone/>
              </a:pPr>
              <a:r>
                <a:rPr lang="en-US" sz="2020">
                  <a:solidFill>
                    <a:schemeClr val="lt1"/>
                  </a:solidFill>
                  <a:latin typeface="Calibri"/>
                  <a:ea typeface="Calibri"/>
                  <a:cs typeface="Calibri"/>
                  <a:sym typeface="Calibri"/>
                </a:rPr>
                <a:t>NOVEMBER/DECEMBER</a:t>
              </a:r>
              <a:endParaRPr sz="1095"/>
            </a:p>
          </p:txBody>
        </p:sp>
      </p:grpSp>
      <p:sp>
        <p:nvSpPr>
          <p:cNvPr id="987" name="Google Shape;987;p129" title="&quot;&quot;"/>
          <p:cNvSpPr/>
          <p:nvPr/>
        </p:nvSpPr>
        <p:spPr>
          <a:xfrm>
            <a:off x="4047574" y="3812293"/>
            <a:ext cx="134458" cy="134458"/>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88" name="Google Shape;988;p129" descr="timeline box" title="timeline box"/>
          <p:cNvGrpSpPr/>
          <p:nvPr/>
        </p:nvGrpSpPr>
        <p:grpSpPr>
          <a:xfrm>
            <a:off x="4717517" y="4172856"/>
            <a:ext cx="2752483" cy="1910812"/>
            <a:chOff x="4717517" y="4172856"/>
            <a:chExt cx="2752483" cy="1910812"/>
          </a:xfrm>
        </p:grpSpPr>
        <p:sp>
          <p:nvSpPr>
            <p:cNvPr id="989" name="Google Shape;989;p129" descr="Decorative box"/>
            <p:cNvSpPr/>
            <p:nvPr/>
          </p:nvSpPr>
          <p:spPr>
            <a:xfrm rot="10800000" flipH="1">
              <a:off x="4717517" y="4172856"/>
              <a:ext cx="2746754" cy="602291"/>
            </a:xfrm>
            <a:prstGeom prst="wedgeRectCallout">
              <a:avLst>
                <a:gd name="adj1" fmla="val -20344"/>
                <a:gd name="adj2" fmla="val 855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0" name="Google Shape;990;p129" descr="Decorative box"/>
            <p:cNvSpPr txBox="1"/>
            <p:nvPr/>
          </p:nvSpPr>
          <p:spPr>
            <a:xfrm>
              <a:off x="4717517" y="4767538"/>
              <a:ext cx="2746754" cy="1316130"/>
            </a:xfrm>
            <a:prstGeom prst="rect">
              <a:avLst/>
            </a:prstGeom>
            <a:solidFill>
              <a:srgbClr val="FAF5E3"/>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900">
                  <a:solidFill>
                    <a:schemeClr val="accent4"/>
                  </a:solidFill>
                  <a:latin typeface="Calibri"/>
                  <a:ea typeface="Calibri"/>
                  <a:cs typeface="Calibri"/>
                  <a:sym typeface="Calibri"/>
                </a:rPr>
                <a:t>-EASIE Part 1 Opens February 3rd</a:t>
              </a:r>
              <a:endParaRPr sz="1900">
                <a:solidFill>
                  <a:schemeClr val="accent4"/>
                </a:solidFill>
                <a:latin typeface="Calibri"/>
                <a:ea typeface="Calibri"/>
                <a:cs typeface="Calibri"/>
                <a:sym typeface="Calibri"/>
              </a:endParaRPr>
            </a:p>
          </p:txBody>
        </p:sp>
        <p:sp>
          <p:nvSpPr>
            <p:cNvPr id="991" name="Google Shape;991;p129"/>
            <p:cNvSpPr txBox="1"/>
            <p:nvPr/>
          </p:nvSpPr>
          <p:spPr>
            <a:xfrm>
              <a:off x="4717518"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JANUARY/FEBRUARY</a:t>
              </a:r>
              <a:endParaRPr/>
            </a:p>
          </p:txBody>
        </p:sp>
      </p:grpSp>
      <p:sp>
        <p:nvSpPr>
          <p:cNvPr id="992" name="Google Shape;992;p129" title="&quot;&quot;"/>
          <p:cNvSpPr/>
          <p:nvPr/>
        </p:nvSpPr>
        <p:spPr>
          <a:xfrm>
            <a:off x="5465233" y="3805521"/>
            <a:ext cx="134458" cy="134458"/>
          </a:xfrm>
          <a:prstGeom prst="ellipse">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93" name="Google Shape;993;p129" descr="timeline box" title="timeline box"/>
          <p:cNvGrpSpPr/>
          <p:nvPr/>
        </p:nvGrpSpPr>
        <p:grpSpPr>
          <a:xfrm>
            <a:off x="7614196" y="4172859"/>
            <a:ext cx="2752483" cy="1910811"/>
            <a:chOff x="7614196" y="4172859"/>
            <a:chExt cx="2752483" cy="1910811"/>
          </a:xfrm>
        </p:grpSpPr>
        <p:sp>
          <p:nvSpPr>
            <p:cNvPr id="994" name="Google Shape;994;p129" descr="Decorative box"/>
            <p:cNvSpPr/>
            <p:nvPr/>
          </p:nvSpPr>
          <p:spPr>
            <a:xfrm rot="10800000" flipH="1">
              <a:off x="7614196" y="4172859"/>
              <a:ext cx="2746754" cy="602291"/>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5" name="Google Shape;995;p129" descr="Decorative box"/>
            <p:cNvSpPr txBox="1"/>
            <p:nvPr/>
          </p:nvSpPr>
          <p:spPr>
            <a:xfrm>
              <a:off x="7614196" y="4767541"/>
              <a:ext cx="2746754" cy="131612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700">
                  <a:solidFill>
                    <a:schemeClr val="accent1"/>
                  </a:solidFill>
                  <a:latin typeface="Calibri"/>
                  <a:ea typeface="Calibri"/>
                  <a:cs typeface="Calibri"/>
                  <a:sym typeface="Calibri"/>
                </a:rPr>
                <a:t>-EASIE PART II Application Available April 7</a:t>
              </a:r>
              <a:endParaRPr sz="1700">
                <a:solidFill>
                  <a:schemeClr val="accent1"/>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accent1"/>
                  </a:solidFill>
                  <a:latin typeface="Calibri"/>
                  <a:ea typeface="Calibri"/>
                  <a:cs typeface="Calibri"/>
                  <a:sym typeface="Calibri"/>
                </a:rPr>
                <a:t>-Tribal Consultation closes April 30th for Integrated Guidance</a:t>
              </a:r>
              <a:endParaRPr sz="1700">
                <a:solidFill>
                  <a:schemeClr val="accent1"/>
                </a:solidFill>
                <a:latin typeface="Calibri"/>
                <a:ea typeface="Calibri"/>
                <a:cs typeface="Calibri"/>
                <a:sym typeface="Calibri"/>
              </a:endParaRPr>
            </a:p>
          </p:txBody>
        </p:sp>
        <p:sp>
          <p:nvSpPr>
            <p:cNvPr id="996" name="Google Shape;996;p129"/>
            <p:cNvSpPr txBox="1"/>
            <p:nvPr/>
          </p:nvSpPr>
          <p:spPr>
            <a:xfrm>
              <a:off x="7614197" y="4190385"/>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APRIL</a:t>
              </a:r>
              <a:endParaRPr/>
            </a:p>
          </p:txBody>
        </p:sp>
      </p:grpSp>
      <p:sp>
        <p:nvSpPr>
          <p:cNvPr id="997" name="Google Shape;997;p129" title="&quot;&quot;"/>
          <p:cNvSpPr/>
          <p:nvPr/>
        </p:nvSpPr>
        <p:spPr>
          <a:xfrm>
            <a:off x="8359598" y="3805525"/>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98" name="Google Shape;998;p129" descr="timeline box" title="timeline box"/>
          <p:cNvGrpSpPr/>
          <p:nvPr/>
        </p:nvGrpSpPr>
        <p:grpSpPr>
          <a:xfrm>
            <a:off x="6144063" y="1658468"/>
            <a:ext cx="2752483" cy="1914490"/>
            <a:chOff x="6144063" y="1658468"/>
            <a:chExt cx="2752483" cy="1914490"/>
          </a:xfrm>
        </p:grpSpPr>
        <p:sp>
          <p:nvSpPr>
            <p:cNvPr id="999" name="Google Shape;999;p129" descr="Decorative box"/>
            <p:cNvSpPr/>
            <p:nvPr/>
          </p:nvSpPr>
          <p:spPr>
            <a:xfrm>
              <a:off x="6144063" y="2970667"/>
              <a:ext cx="2752482" cy="602291"/>
            </a:xfrm>
            <a:prstGeom prst="wedgeRectCallout">
              <a:avLst>
                <a:gd name="adj1" fmla="val -20344"/>
                <a:gd name="adj2" fmla="val 8557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0" name="Google Shape;1000;p129" descr="Decorative box"/>
            <p:cNvSpPr txBox="1"/>
            <p:nvPr/>
          </p:nvSpPr>
          <p:spPr>
            <a:xfrm>
              <a:off x="6144063" y="1658468"/>
              <a:ext cx="2752482" cy="1316129"/>
            </a:xfrm>
            <a:prstGeom prst="rect">
              <a:avLst/>
            </a:prstGeom>
            <a:solidFill>
              <a:srgbClr val="F0F4E6"/>
            </a:solid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-EASIE PART I Closes March 7</a:t>
              </a:r>
              <a:endParaRPr sz="1700">
                <a:solidFill>
                  <a:schemeClr val="accent5"/>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-Tribal Consultation window for Integrated Guidance Opens</a:t>
              </a:r>
              <a:endParaRPr sz="1500">
                <a:solidFill>
                  <a:schemeClr val="accent5"/>
                </a:solidFill>
              </a:endParaRPr>
            </a:p>
          </p:txBody>
        </p:sp>
        <p:sp>
          <p:nvSpPr>
            <p:cNvPr id="1001" name="Google Shape;1001;p129"/>
            <p:cNvSpPr txBox="1"/>
            <p:nvPr/>
          </p:nvSpPr>
          <p:spPr>
            <a:xfrm>
              <a:off x="6144064" y="2970668"/>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MARCH</a:t>
              </a:r>
              <a:endParaRPr/>
            </a:p>
          </p:txBody>
        </p:sp>
      </p:grpSp>
      <p:sp>
        <p:nvSpPr>
          <p:cNvPr id="1002" name="Google Shape;1002;p129" title="&quot;&quot;"/>
          <p:cNvSpPr/>
          <p:nvPr/>
        </p:nvSpPr>
        <p:spPr>
          <a:xfrm>
            <a:off x="6902833" y="3812293"/>
            <a:ext cx="134458" cy="134458"/>
          </a:xfrm>
          <a:prstGeom prst="ellipse">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03" name="Google Shape;1003;p129" descr="timeline box" title="timeline box"/>
          <p:cNvGrpSpPr/>
          <p:nvPr/>
        </p:nvGrpSpPr>
        <p:grpSpPr>
          <a:xfrm>
            <a:off x="8987864" y="1657129"/>
            <a:ext cx="2752483" cy="1914490"/>
            <a:chOff x="8987864" y="1657129"/>
            <a:chExt cx="2752483" cy="1914490"/>
          </a:xfrm>
        </p:grpSpPr>
        <p:sp>
          <p:nvSpPr>
            <p:cNvPr id="1004" name="Google Shape;1004;p129" descr="Decorative box"/>
            <p:cNvSpPr/>
            <p:nvPr/>
          </p:nvSpPr>
          <p:spPr>
            <a:xfrm>
              <a:off x="8987864" y="2969328"/>
              <a:ext cx="2752482" cy="602291"/>
            </a:xfrm>
            <a:prstGeom prst="wedgeRectCallout">
              <a:avLst>
                <a:gd name="adj1" fmla="val -20344"/>
                <a:gd name="adj2" fmla="val 85571"/>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5" name="Google Shape;1005;p129" descr="Decorative box"/>
            <p:cNvSpPr txBox="1"/>
            <p:nvPr/>
          </p:nvSpPr>
          <p:spPr>
            <a:xfrm>
              <a:off x="8987864" y="1657129"/>
              <a:ext cx="2752482" cy="1316129"/>
            </a:xfrm>
            <a:prstGeom prst="rect">
              <a:avLst/>
            </a:prstGeom>
            <a:solidFill>
              <a:srgbClr val="E7F5F3"/>
            </a:solidFill>
            <a:ln>
              <a:noFill/>
            </a:ln>
          </p:spPr>
          <p:txBody>
            <a:bodyPr spcFirstLastPara="1" wrap="square" lIns="91425" tIns="45700" rIns="91425" bIns="45700" anchor="b" anchorCtr="0">
              <a:normAutofit lnSpcReduction="10000"/>
            </a:bodyPr>
            <a:lstStyle/>
            <a:p>
              <a:pPr marL="0" marR="0" lvl="0" indent="0" algn="l" rtl="0">
                <a:lnSpc>
                  <a:spcPct val="90000"/>
                </a:lnSpc>
                <a:spcBef>
                  <a:spcPts val="0"/>
                </a:spcBef>
                <a:spcAft>
                  <a:spcPts val="0"/>
                </a:spcAft>
                <a:buNone/>
              </a:pPr>
              <a:r>
                <a:rPr lang="en-US" sz="2000">
                  <a:solidFill>
                    <a:schemeClr val="dk2"/>
                  </a:solidFill>
                  <a:latin typeface="Calibri"/>
                  <a:ea typeface="Calibri"/>
                  <a:cs typeface="Calibri"/>
                  <a:sym typeface="Calibri"/>
                </a:rPr>
                <a:t>-Public Hearing must be held before Part II closes</a:t>
              </a:r>
              <a:endParaRPr sz="2000">
                <a:solidFill>
                  <a:schemeClr val="dk2"/>
                </a:solidFill>
                <a:latin typeface="Calibri"/>
                <a:ea typeface="Calibri"/>
                <a:cs typeface="Calibri"/>
                <a:sym typeface="Calibri"/>
              </a:endParaRPr>
            </a:p>
            <a:p>
              <a:pPr marL="0" marR="0" lvl="0" indent="0" algn="l" rtl="0">
                <a:lnSpc>
                  <a:spcPct val="90000"/>
                </a:lnSpc>
                <a:spcBef>
                  <a:spcPts val="0"/>
                </a:spcBef>
                <a:spcAft>
                  <a:spcPts val="0"/>
                </a:spcAft>
                <a:buNone/>
              </a:pPr>
              <a:r>
                <a:rPr lang="en-US" sz="2000">
                  <a:solidFill>
                    <a:schemeClr val="dk2"/>
                  </a:solidFill>
                  <a:latin typeface="Calibri"/>
                  <a:ea typeface="Calibri"/>
                  <a:cs typeface="Calibri"/>
                  <a:sym typeface="Calibri"/>
                </a:rPr>
                <a:t>-EASIE PART II Submission Deadline May 9</a:t>
              </a:r>
              <a:endParaRPr>
                <a:solidFill>
                  <a:schemeClr val="dk2"/>
                </a:solidFill>
              </a:endParaRPr>
            </a:p>
          </p:txBody>
        </p:sp>
        <p:sp>
          <p:nvSpPr>
            <p:cNvPr id="1006" name="Google Shape;1006;p129"/>
            <p:cNvSpPr txBox="1"/>
            <p:nvPr/>
          </p:nvSpPr>
          <p:spPr>
            <a:xfrm>
              <a:off x="8987865" y="2969329"/>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MAY</a:t>
              </a:r>
              <a:endParaRPr/>
            </a:p>
          </p:txBody>
        </p:sp>
      </p:grpSp>
      <p:sp>
        <p:nvSpPr>
          <p:cNvPr id="1007" name="Google Shape;1007;p129" title="&quot;&quot;"/>
          <p:cNvSpPr/>
          <p:nvPr/>
        </p:nvSpPr>
        <p:spPr>
          <a:xfrm>
            <a:off x="9735682" y="3812294"/>
            <a:ext cx="134458" cy="134458"/>
          </a:xfrm>
          <a:prstGeom prst="ellipse">
            <a:avLst/>
          </a:prstGeom>
          <a:solidFill>
            <a:schemeClr val="dk2"/>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1008" name="Google Shape;1008;p129"/>
          <p:cNvSpPr txBox="1"/>
          <p:nvPr/>
        </p:nvSpPr>
        <p:spPr>
          <a:xfrm>
            <a:off x="508000" y="6227575"/>
            <a:ext cx="10329300" cy="18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FF0000"/>
                </a:solidFill>
                <a:latin typeface="Calibri"/>
                <a:ea typeface="Calibri"/>
                <a:cs typeface="Calibri"/>
                <a:sym typeface="Calibri"/>
              </a:rPr>
              <a:t>This is a general visual of the Title VI school year timeline. All LEAs and LEA-Cs should adhere to all published DOE timelines to plan their efforts.</a:t>
            </a:r>
            <a:endParaRPr sz="1300">
              <a:solidFill>
                <a:srgbClr val="FF0000"/>
              </a:solidFill>
              <a:latin typeface="Calibri"/>
              <a:ea typeface="Calibri"/>
              <a:cs typeface="Calibri"/>
              <a:sym typeface="Calibri"/>
            </a:endParaRPr>
          </a:p>
        </p:txBody>
      </p:sp>
      <p:sp>
        <p:nvSpPr>
          <p:cNvPr id="1009" name="Google Shape;1009;p129"/>
          <p:cNvSpPr txBox="1"/>
          <p:nvPr/>
        </p:nvSpPr>
        <p:spPr>
          <a:xfrm>
            <a:off x="303650" y="311850"/>
            <a:ext cx="3501300" cy="11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latin typeface="Calibri"/>
                <a:ea typeface="Calibri"/>
                <a:cs typeface="Calibri"/>
                <a:sym typeface="Calibri"/>
              </a:rPr>
              <a:t>To Do List -</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Save Your Spot - Integrated Guidance</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506 Form collection process</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Indian Parent Committee Planning</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p:txBody>
      </p:sp>
      <p:sp>
        <p:nvSpPr>
          <p:cNvPr id="1010" name="Google Shape;1010;p129"/>
          <p:cNvSpPr/>
          <p:nvPr/>
        </p:nvSpPr>
        <p:spPr>
          <a:xfrm>
            <a:off x="4522950" y="4681925"/>
            <a:ext cx="2402100" cy="803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11" name="Google Shape;1011;p129"/>
          <p:cNvSpPr/>
          <p:nvPr/>
        </p:nvSpPr>
        <p:spPr>
          <a:xfrm>
            <a:off x="6149775" y="1657125"/>
            <a:ext cx="2752500" cy="8958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12" name="Google Shape;1012;p129"/>
          <p:cNvSpPr/>
          <p:nvPr/>
        </p:nvSpPr>
        <p:spPr>
          <a:xfrm>
            <a:off x="8679913" y="2132300"/>
            <a:ext cx="2752500" cy="8958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13" name="Google Shape;1013;p129"/>
          <p:cNvSpPr/>
          <p:nvPr/>
        </p:nvSpPr>
        <p:spPr>
          <a:xfrm>
            <a:off x="7389625" y="4626097"/>
            <a:ext cx="2752500" cy="7098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130"/>
          <p:cNvSpPr txBox="1">
            <a:spLocks noGrp="1"/>
          </p:cNvSpPr>
          <p:nvPr>
            <p:ph type="ctrTitle"/>
          </p:nvPr>
        </p:nvSpPr>
        <p:spPr>
          <a:xfrm>
            <a:off x="1017725" y="866100"/>
            <a:ext cx="102687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7700"/>
              <a:t>Section 6119 Compliance</a:t>
            </a:r>
            <a:endParaRPr sz="7700"/>
          </a:p>
        </p:txBody>
      </p:sp>
      <p:sp>
        <p:nvSpPr>
          <p:cNvPr id="1020" name="Google Shape;1020;p13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1021" name="Google Shape;1021;p130"/>
          <p:cNvSpPr txBox="1"/>
          <p:nvPr/>
        </p:nvSpPr>
        <p:spPr>
          <a:xfrm>
            <a:off x="581350" y="4067413"/>
            <a:ext cx="11164200" cy="178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5700">
                <a:solidFill>
                  <a:schemeClr val="accent5"/>
                </a:solidFill>
                <a:latin typeface="Calibri"/>
                <a:ea typeface="Calibri"/>
                <a:cs typeface="Calibri"/>
                <a:sym typeface="Calibri"/>
              </a:rPr>
              <a:t>Initial Training for Awardees</a:t>
            </a:r>
            <a:endParaRPr sz="5700">
              <a:solidFill>
                <a:schemeClr val="accent5"/>
              </a:solidFill>
              <a:latin typeface="Calibri"/>
              <a:ea typeface="Calibri"/>
              <a:cs typeface="Calibri"/>
              <a:sym typeface="Calibri"/>
            </a:endParaRPr>
          </a:p>
          <a:p>
            <a:pPr marL="0" lvl="0" indent="0" algn="ctr"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ang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2025-06-04T07:00:00+00:00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28B58DD8-58C0-46C9-B352-05BF0B529F50}"/>
</file>

<file path=customXml/itemProps2.xml><?xml version="1.0" encoding="utf-8"?>
<ds:datastoreItem xmlns:ds="http://schemas.openxmlformats.org/officeDocument/2006/customXml" ds:itemID="{A06F8398-71C4-46D8-91A8-F864A4B95A24}"/>
</file>

<file path=customXml/itemProps3.xml><?xml version="1.0" encoding="utf-8"?>
<ds:datastoreItem xmlns:ds="http://schemas.openxmlformats.org/officeDocument/2006/customXml" ds:itemID="{00F02614-B6A2-47D2-8946-389E25209D3A}"/>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otalTime>0</TotalTime>
  <Words>2593</Words>
  <Application>Microsoft Office PowerPoint</Application>
  <PresentationFormat>Widescreen</PresentationFormat>
  <Paragraphs>240</Paragraphs>
  <Slides>23</Slides>
  <Notes>23</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23</vt:i4>
      </vt:variant>
    </vt:vector>
  </HeadingPairs>
  <TitlesOfParts>
    <vt:vector size="30" baseType="lpstr">
      <vt:lpstr>Arial</vt:lpstr>
      <vt:lpstr>Calibri</vt:lpstr>
      <vt:lpstr>2021ODE</vt:lpstr>
      <vt:lpstr>1_Teal_2021ODE</vt:lpstr>
      <vt:lpstr>Teal_2021ODE</vt:lpstr>
      <vt:lpstr>Blue_2021ODE</vt:lpstr>
      <vt:lpstr>Orange_2021ODE</vt:lpstr>
      <vt:lpstr>Oregon Title VI Community of Practice</vt:lpstr>
      <vt:lpstr>Introductions and Role</vt:lpstr>
      <vt:lpstr>PowerPoint Presentation</vt:lpstr>
      <vt:lpstr>Today’s Agenda -</vt:lpstr>
      <vt:lpstr>Title VI Intro and Check In with Three Awardees</vt:lpstr>
      <vt:lpstr>December Meeting Recap </vt:lpstr>
      <vt:lpstr>Quick Updates from the EASIE Website</vt:lpstr>
      <vt:lpstr>General Formula Grant  Timeline</vt:lpstr>
      <vt:lpstr>Section 6119 Compliance</vt:lpstr>
      <vt:lpstr>Section 6119- Making Sense of Limited Guidance</vt:lpstr>
      <vt:lpstr>Priorities for ODE in Spring 2025</vt:lpstr>
      <vt:lpstr>Priorities for ODE in SY24-25 - Continued</vt:lpstr>
      <vt:lpstr>Option 1 Overview</vt:lpstr>
      <vt:lpstr>Option 2 Overview</vt:lpstr>
      <vt:lpstr>The Bigger “Why” - Looking Ahead </vt:lpstr>
      <vt:lpstr>Sharing Best Practices</vt:lpstr>
      <vt:lpstr>EASIE Part 1 Application Window - Feb 3 to March 7 </vt:lpstr>
      <vt:lpstr>Sharing Our Best Practices</vt:lpstr>
      <vt:lpstr>PowerPoint Presentation</vt:lpstr>
      <vt:lpstr>PowerPoint Presentation</vt:lpstr>
      <vt:lpstr>Community of Practice Shared Drive</vt:lpstr>
      <vt:lpstr>PowerPoint Presentation</vt:lpstr>
      <vt:lpstr>Contact Stacy Anytime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2025-06-04T19:37:39Z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