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62" r:id="rId3"/>
  </p:sldMasterIdLst>
  <p:notesMasterIdLst>
    <p:notesMasterId r:id="rId14"/>
  </p:notesMasterIdLst>
  <p:sldIdLst>
    <p:sldId id="256" r:id="rId4"/>
    <p:sldId id="257" r:id="rId5"/>
    <p:sldId id="258" r:id="rId6"/>
    <p:sldId id="259" r:id="rId7"/>
    <p:sldId id="266" r:id="rId8"/>
    <p:sldId id="261" r:id="rId9"/>
    <p:sldId id="262" r:id="rId10"/>
    <p:sldId id="263" r:id="rId11"/>
    <p:sldId id="264" r:id="rId12"/>
    <p:sldId id="265" r:id="rId13"/>
  </p:sldIdLst>
  <p:sldSz cx="24387175" cy="13716000"/>
  <p:notesSz cx="6858000" cy="9144000"/>
  <p:embeddedFontLst>
    <p:embeddedFont>
      <p:font typeface="Noto Sans" panose="020B0502040504020204" pitchFamily="34" charset="0"/>
      <p:regular r:id="rId15"/>
      <p:bold r:id="rId16"/>
      <p:italic r:id="rId17"/>
      <p:boldItalic r:id="rId18"/>
    </p:embeddedFont>
    <p:embeddedFont>
      <p:font typeface="Noto Sans Symbols" panose="020B0604020202020204" charset="0"/>
      <p:regular r:id="rId19"/>
      <p:bold r:id="rId20"/>
      <p:italic r:id="rId21"/>
      <p:boldItalic r:id="rId22"/>
    </p:embeddedFont>
    <p:embeddedFont>
      <p:font typeface="Times" panose="02020603050405020304" pitchFamily="18"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4wCPt+3vdlZh6ISPADOrwFen5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1D6BA3-82D0-45B1-95B5-ED866FFDCF34}">
  <a:tblStyle styleId="{A01D6BA3-82D0-45B1-95B5-ED866FFDCF3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9601" autoAdjust="0"/>
  </p:normalViewPr>
  <p:slideViewPr>
    <p:cSldViewPr snapToGrid="0">
      <p:cViewPr varScale="1">
        <p:scale>
          <a:sx n="27" d="100"/>
          <a:sy n="27" d="100"/>
        </p:scale>
        <p:origin x="1084" y="48"/>
      </p:cViewPr>
      <p:guideLst/>
    </p:cSldViewPr>
  </p:slideViewPr>
  <p:outlineViewPr>
    <p:cViewPr>
      <p:scale>
        <a:sx n="33" d="100"/>
        <a:sy n="33" d="100"/>
      </p:scale>
      <p:origin x="0" y="-20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odfw.com/wildlife-viewing/species/sharp-tailed-grouse#:~:text=Columbian%20sharp%2Dtailed%20grouse%2C%20commonly,the%20state%20by%20the%201970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vUicA4gRC2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NfReG67OOV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bPyKu0_inDw"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sz="1100" dirty="0">
                <a:latin typeface="Arial"/>
                <a:ea typeface="Arial"/>
                <a:cs typeface="Arial"/>
                <a:sym typeface="Arial"/>
              </a:rPr>
              <a:t>Note to teachers: This lesson focuses on the Essential Understandings, </a:t>
            </a:r>
            <a:r>
              <a:rPr lang="en-US" sz="1100" i="1" dirty="0">
                <a:latin typeface="Arial"/>
                <a:ea typeface="Arial"/>
                <a:cs typeface="Arial"/>
                <a:sym typeface="Arial"/>
              </a:rPr>
              <a:t>Lifeways</a:t>
            </a:r>
            <a:r>
              <a:rPr lang="en-US" sz="1100" dirty="0">
                <a:latin typeface="Arial"/>
                <a:ea typeface="Arial"/>
                <a:cs typeface="Arial"/>
                <a:sym typeface="Arial"/>
              </a:rPr>
              <a:t> and </a:t>
            </a:r>
            <a:r>
              <a:rPr lang="en-US" sz="1100" i="1" dirty="0">
                <a:latin typeface="Arial"/>
                <a:ea typeface="Arial"/>
                <a:cs typeface="Arial"/>
                <a:sym typeface="Arial"/>
              </a:rPr>
              <a:t>Since Time Immemorial,</a:t>
            </a:r>
            <a:r>
              <a:rPr lang="en-US" sz="1100" dirty="0">
                <a:latin typeface="Arial"/>
                <a:ea typeface="Arial"/>
                <a:cs typeface="Arial"/>
                <a:sym typeface="Arial"/>
              </a:rPr>
              <a:t> which refers to the deep, ancestral connection that Oregon’s tribal nations have to their lands, cultures and traditions. </a:t>
            </a:r>
            <a:endParaRPr dirty="0"/>
          </a:p>
        </p:txBody>
      </p:sp>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300"/>
              </a:spcBef>
              <a:spcAft>
                <a:spcPts val="0"/>
              </a:spcAft>
              <a:buNone/>
            </a:pPr>
            <a:r>
              <a:rPr lang="en-US" sz="1300" b="1" dirty="0">
                <a:solidFill>
                  <a:srgbClr val="002F3B"/>
                </a:solidFill>
                <a:latin typeface="Verdana"/>
                <a:ea typeface="Verdana"/>
                <a:cs typeface="Verdana"/>
                <a:sym typeface="Verdana"/>
              </a:rPr>
              <a:t>Step 1:</a:t>
            </a:r>
            <a:endParaRPr sz="1300" b="1" dirty="0">
              <a:solidFill>
                <a:srgbClr val="002F3B"/>
              </a:solidFill>
              <a:latin typeface="Verdana"/>
              <a:ea typeface="Verdana"/>
              <a:cs typeface="Verdana"/>
              <a:sym typeface="Verdana"/>
            </a:endParaRPr>
          </a:p>
          <a:p>
            <a:pPr marL="0" lvl="0" indent="0" algn="l" rtl="0">
              <a:lnSpc>
                <a:spcPct val="115000"/>
              </a:lnSpc>
              <a:spcBef>
                <a:spcPts val="0"/>
              </a:spcBef>
              <a:spcAft>
                <a:spcPts val="0"/>
              </a:spcAft>
              <a:buNone/>
            </a:pPr>
            <a:r>
              <a:rPr lang="en-US" sz="1100" dirty="0">
                <a:solidFill>
                  <a:srgbClr val="002F3B"/>
                </a:solidFill>
                <a:latin typeface="Verdana"/>
                <a:ea typeface="Verdana"/>
                <a:cs typeface="Verdana"/>
                <a:sym typeface="Verdana"/>
              </a:rPr>
              <a:t>Activate students’ prior knowledge. Ask if students have ever heard a story about animals living in nature. Explain that this is one way people record what they see so they can remember it and share it with others later. Let students know that today they will learn how some people use dance to communicate what they've learned about animals from observing them. </a:t>
            </a:r>
            <a:endParaRPr sz="1100" dirty="0">
              <a:solidFill>
                <a:srgbClr val="002F3B"/>
              </a:solidFill>
              <a:latin typeface="Verdana"/>
              <a:ea typeface="Verdana"/>
              <a:cs typeface="Verdana"/>
              <a:sym typeface="Verdana"/>
            </a:endParaRPr>
          </a:p>
          <a:p>
            <a:pPr marL="0" lvl="0" indent="0" algn="l" rtl="0">
              <a:lnSpc>
                <a:spcPct val="115000"/>
              </a:lnSpc>
              <a:spcBef>
                <a:spcPts val="0"/>
              </a:spcBef>
              <a:spcAft>
                <a:spcPts val="0"/>
              </a:spcAft>
              <a:buNone/>
            </a:pPr>
            <a:endParaRPr sz="1100" dirty="0">
              <a:solidFill>
                <a:srgbClr val="002F3B"/>
              </a:solidFill>
              <a:latin typeface="Verdana"/>
              <a:ea typeface="Verdana"/>
              <a:cs typeface="Verdana"/>
              <a:sym typeface="Verdana"/>
            </a:endParaRPr>
          </a:p>
          <a:p>
            <a:pPr marL="0" lvl="0" indent="0" algn="l" rtl="0">
              <a:lnSpc>
                <a:spcPct val="115000"/>
              </a:lnSpc>
              <a:spcBef>
                <a:spcPts val="0"/>
              </a:spcBef>
              <a:spcAft>
                <a:spcPts val="0"/>
              </a:spcAft>
              <a:buNone/>
            </a:pPr>
            <a:r>
              <a:rPr lang="en-US" sz="1300" b="1" dirty="0">
                <a:solidFill>
                  <a:srgbClr val="002F3B"/>
                </a:solidFill>
                <a:latin typeface="Verdana"/>
                <a:ea typeface="Verdana"/>
                <a:cs typeface="Verdana"/>
                <a:sym typeface="Verdana"/>
              </a:rPr>
              <a:t>Step 2:</a:t>
            </a:r>
            <a:endParaRPr sz="1300" b="1" dirty="0">
              <a:solidFill>
                <a:srgbClr val="002F3B"/>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100" dirty="0">
                <a:solidFill>
                  <a:srgbClr val="002F3B"/>
                </a:solidFill>
                <a:latin typeface="Verdana"/>
                <a:ea typeface="Verdana"/>
                <a:cs typeface="Verdana"/>
                <a:sym typeface="Verdana"/>
              </a:rPr>
              <a:t>Introduce students to the idea that animals’ behavior helps them live well in their environments and that people can observe these behaviors to learn how to also live well in those places. Share that animals move their bodies in different ways to help them live well in places like the mountains or the ocean. When people learn about the way animals adjust, they can sometimes learn useful tricks.</a:t>
            </a:r>
            <a:endParaRPr sz="1100" dirty="0">
              <a:solidFill>
                <a:srgbClr val="002F3B"/>
              </a:solidFill>
              <a:latin typeface="Verdana"/>
              <a:ea typeface="Verdana"/>
              <a:cs typeface="Verdana"/>
              <a:sym typeface="Verdana"/>
            </a:endParaRPr>
          </a:p>
          <a:p>
            <a:pPr marL="0" lvl="0" indent="0" algn="l" rtl="0">
              <a:lnSpc>
                <a:spcPct val="115000"/>
              </a:lnSpc>
              <a:spcBef>
                <a:spcPts val="0"/>
              </a:spcBef>
              <a:spcAft>
                <a:spcPts val="0"/>
              </a:spcAft>
              <a:buNone/>
            </a:pPr>
            <a:endParaRPr sz="1100" dirty="0">
              <a:solidFill>
                <a:srgbClr val="002F3B"/>
              </a:solidFill>
              <a:latin typeface="Verdana"/>
              <a:ea typeface="Verdana"/>
              <a:cs typeface="Verdana"/>
              <a:sym typeface="Verdana"/>
            </a:endParaRPr>
          </a:p>
          <a:p>
            <a:pPr marL="0" lvl="0" indent="0" algn="l" rtl="0">
              <a:spcBef>
                <a:spcPts val="0"/>
              </a:spcBef>
              <a:spcAft>
                <a:spcPts val="0"/>
              </a:spcAft>
              <a:buNone/>
            </a:pPr>
            <a:r>
              <a:rPr lang="en-US" sz="1200" dirty="0">
                <a:latin typeface="Arial"/>
                <a:ea typeface="Arial"/>
                <a:cs typeface="Arial"/>
                <a:sym typeface="Arial"/>
              </a:rPr>
              <a:t>Explain that Native American Tribes honor nature by creating dances that replicate the movements and behaviors of animals in nature.  These dances help pass down knowledge from one generation to the next, showing how people, animals, and the land are all connected. </a:t>
            </a:r>
            <a:endParaRPr sz="1200" dirty="0">
              <a:latin typeface="Arial"/>
              <a:ea typeface="Arial"/>
              <a:cs typeface="Arial"/>
              <a:sym typeface="Arial"/>
            </a:endParaRPr>
          </a:p>
          <a:p>
            <a:pPr marL="0" lvl="0" indent="0" algn="l" rtl="0">
              <a:spcBef>
                <a:spcPts val="0"/>
              </a:spcBef>
              <a:spcAft>
                <a:spcPts val="0"/>
              </a:spcAft>
              <a:buNone/>
            </a:pPr>
            <a:endParaRPr sz="1200" dirty="0">
              <a:latin typeface="Arial"/>
              <a:ea typeface="Arial"/>
              <a:cs typeface="Arial"/>
              <a:sym typeface="Arial"/>
            </a:endParaRPr>
          </a:p>
          <a:p>
            <a:pPr marL="0" lvl="0" indent="0" algn="l" rtl="0">
              <a:spcBef>
                <a:spcPts val="0"/>
              </a:spcBef>
              <a:spcAft>
                <a:spcPts val="0"/>
              </a:spcAft>
              <a:buNone/>
            </a:pPr>
            <a:r>
              <a:rPr lang="en-US" sz="1200" dirty="0">
                <a:latin typeface="Arial"/>
                <a:ea typeface="Arial"/>
                <a:cs typeface="Arial"/>
                <a:sym typeface="Arial"/>
              </a:rPr>
              <a:t>Pic 1, Photo by Mike Hansen via Oregon Department of Fish and Wildlife (</a:t>
            </a:r>
            <a:r>
              <a:rPr lang="en-US" sz="1200" u="sng" dirty="0">
                <a:solidFill>
                  <a:schemeClr val="hlink"/>
                </a:solidFill>
                <a:latin typeface="Arial"/>
                <a:ea typeface="Arial"/>
                <a:cs typeface="Arial"/>
                <a:sym typeface="Arial"/>
                <a:hlinkClick r:id="rId3"/>
              </a:rPr>
              <a:t>https://myodfw.com/wildlife-viewing/species/sharp-tailed-grouse#:~:text=Columbian%20sharp%2Dtailed%20grouse%2C%20commonly,the%20state%20by%20the%201970s</a:t>
            </a:r>
            <a:r>
              <a:rPr lang="en-US" sz="1200" dirty="0">
                <a:latin typeface="Arial"/>
                <a:ea typeface="Arial"/>
                <a:cs typeface="Arial"/>
                <a:sym typeface="Arial"/>
              </a:rPr>
              <a:t>.)</a:t>
            </a:r>
            <a:endParaRPr sz="1200" dirty="0">
              <a:latin typeface="Arial"/>
              <a:ea typeface="Arial"/>
              <a:cs typeface="Arial"/>
              <a:sym typeface="Arial"/>
            </a:endParaRPr>
          </a:p>
          <a:p>
            <a:pPr marL="0" lvl="0" indent="0" algn="l" rtl="0">
              <a:spcBef>
                <a:spcPts val="0"/>
              </a:spcBef>
              <a:spcAft>
                <a:spcPts val="0"/>
              </a:spcAft>
              <a:buNone/>
            </a:pPr>
            <a:endParaRPr sz="1200" dirty="0">
              <a:latin typeface="Arial"/>
              <a:ea typeface="Arial"/>
              <a:cs typeface="Arial"/>
              <a:sym typeface="Arial"/>
            </a:endParaRPr>
          </a:p>
          <a:p>
            <a:pPr marL="0" lvl="0" indent="0" algn="l" rtl="0">
              <a:spcBef>
                <a:spcPts val="0"/>
              </a:spcBef>
              <a:spcAft>
                <a:spcPts val="0"/>
              </a:spcAft>
              <a:buNone/>
            </a:pPr>
            <a:r>
              <a:rPr lang="en-US" sz="1200" dirty="0">
                <a:latin typeface="Arial"/>
                <a:ea typeface="Arial"/>
                <a:cs typeface="Arial"/>
                <a:sym typeface="Arial"/>
              </a:rPr>
              <a:t> Pic 2 from </a:t>
            </a:r>
            <a:r>
              <a:rPr lang="en-US" sz="1200" dirty="0" err="1">
                <a:latin typeface="Arial"/>
                <a:ea typeface="Arial"/>
                <a:cs typeface="Arial"/>
                <a:sym typeface="Arial"/>
              </a:rPr>
              <a:t>FineARt</a:t>
            </a:r>
            <a:r>
              <a:rPr lang="en-US" sz="1200" dirty="0">
                <a:latin typeface="Arial"/>
                <a:ea typeface="Arial"/>
                <a:cs typeface="Arial"/>
                <a:sym typeface="Arial"/>
              </a:rPr>
              <a:t> on freepik.com (Stanford Powwow)</a:t>
            </a:r>
            <a:endParaRPr sz="1200" dirty="0">
              <a:latin typeface="Arial"/>
              <a:ea typeface="Arial"/>
              <a:cs typeface="Arial"/>
              <a:sym typeface="Arial"/>
            </a:endParaRPr>
          </a:p>
        </p:txBody>
      </p:sp>
      <p:sp>
        <p:nvSpPr>
          <p:cNvPr id="108" name="Google Shape;1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4d11078d8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en-US" sz="1200" dirty="0">
                <a:latin typeface="Arial"/>
                <a:ea typeface="Arial"/>
                <a:cs typeface="Arial"/>
                <a:sym typeface="Arial"/>
              </a:rPr>
              <a:t>Next, help students explore this idea by watching real-life animal behavior.</a:t>
            </a:r>
            <a:endParaRPr sz="1300" b="1" dirty="0">
              <a:solidFill>
                <a:srgbClr val="002F3B"/>
              </a:solidFill>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r>
              <a:rPr lang="en-US" sz="1100" dirty="0">
                <a:solidFill>
                  <a:srgbClr val="002F3B"/>
                </a:solidFill>
                <a:latin typeface="Verdana"/>
                <a:ea typeface="Verdana"/>
                <a:cs typeface="Verdana"/>
                <a:sym typeface="Verdana"/>
              </a:rPr>
              <a:t>Provide students with the opportunity to observe and respond to real-life animal behavior. Ask students to stand up and prepare to move their bodies. Show them a video of a male sage grouse courting, puffing out his chest and fanning his feathers. These birds live in the sagebrush of Oregon. Ask students to copy the bird's movements.</a:t>
            </a:r>
            <a:endParaRPr sz="1100" dirty="0">
              <a:solidFill>
                <a:srgbClr val="002F3B"/>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100" dirty="0">
                <a:solidFill>
                  <a:srgbClr val="002F3B"/>
                </a:solidFill>
                <a:latin typeface="Verdana"/>
                <a:ea typeface="Verdana"/>
                <a:cs typeface="Verdana"/>
                <a:sym typeface="Verdana"/>
              </a:rPr>
              <a:t> </a:t>
            </a:r>
            <a:endParaRPr sz="1100" dirty="0">
              <a:solidFill>
                <a:srgbClr val="002F3B"/>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100" dirty="0">
                <a:solidFill>
                  <a:srgbClr val="002F3B"/>
                </a:solidFill>
                <a:latin typeface="Verdana"/>
                <a:ea typeface="Verdana"/>
                <a:cs typeface="Verdana"/>
                <a:sym typeface="Verdana"/>
              </a:rPr>
              <a:t>Video:</a:t>
            </a:r>
            <a:r>
              <a:rPr lang="en-US" sz="1100" dirty="0">
                <a:solidFill>
                  <a:srgbClr val="002F3B"/>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US" sz="1100" u="sng" dirty="0">
                <a:solidFill>
                  <a:srgbClr val="0000FF"/>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Sharp-tailed grouse have a dance battle in the Badlands</a:t>
            </a:r>
            <a:r>
              <a:rPr lang="en-US" sz="1100" u="sng" dirty="0">
                <a:solidFill>
                  <a:srgbClr val="0000FF"/>
                </a:solidFill>
                <a:latin typeface="Verdana"/>
                <a:ea typeface="Verdana"/>
                <a:cs typeface="Verdana"/>
                <a:sym typeface="Verdana"/>
              </a:rPr>
              <a:t>: </a:t>
            </a:r>
            <a:r>
              <a:rPr lang="en-US" sz="1000" b="0" i="0" dirty="0">
                <a:solidFill>
                  <a:srgbClr val="000000"/>
                </a:solidFill>
                <a:effectLst/>
                <a:latin typeface="Times" pitchFamily="2" charset="0"/>
              </a:rPr>
              <a:t>https://</a:t>
            </a:r>
            <a:r>
              <a:rPr lang="en-US" sz="1000" b="0" i="0" dirty="0" err="1">
                <a:solidFill>
                  <a:srgbClr val="000000"/>
                </a:solidFill>
                <a:effectLst/>
                <a:latin typeface="Times" pitchFamily="2" charset="0"/>
              </a:rPr>
              <a:t>www.youtube.com</a:t>
            </a:r>
            <a:r>
              <a:rPr lang="en-US" sz="1000" b="0" i="0" dirty="0">
                <a:solidFill>
                  <a:srgbClr val="000000"/>
                </a:solidFill>
                <a:effectLst/>
                <a:latin typeface="Times" pitchFamily="2" charset="0"/>
              </a:rPr>
              <a:t>/</a:t>
            </a:r>
            <a:r>
              <a:rPr lang="en-US" sz="1000" b="0" i="0" dirty="0" err="1">
                <a:solidFill>
                  <a:srgbClr val="000000"/>
                </a:solidFill>
                <a:effectLst/>
                <a:latin typeface="Times" pitchFamily="2" charset="0"/>
              </a:rPr>
              <a:t>watch?v</a:t>
            </a:r>
            <a:r>
              <a:rPr lang="en-US" sz="1000" b="0" i="0" dirty="0">
                <a:solidFill>
                  <a:srgbClr val="000000"/>
                </a:solidFill>
                <a:effectLst/>
                <a:latin typeface="Times" pitchFamily="2" charset="0"/>
              </a:rPr>
              <a:t>=vUicA4gRC24</a:t>
            </a:r>
            <a:endParaRPr sz="1100" u="sng" dirty="0">
              <a:solidFill>
                <a:srgbClr val="0000FF"/>
              </a:solidFill>
              <a:latin typeface="Verdana"/>
              <a:ea typeface="Verdana"/>
              <a:cs typeface="Verdana"/>
              <a:sym typeface="Verdana"/>
            </a:endParaRPr>
          </a:p>
          <a:p>
            <a:pPr marL="0" lvl="0" indent="0" algn="l" rtl="0">
              <a:lnSpc>
                <a:spcPct val="115000"/>
              </a:lnSpc>
              <a:spcBef>
                <a:spcPts val="1300"/>
              </a:spcBef>
              <a:spcAft>
                <a:spcPts val="0"/>
              </a:spcAft>
              <a:buNone/>
            </a:pPr>
            <a:r>
              <a:rPr lang="en-US" sz="1100" dirty="0">
                <a:solidFill>
                  <a:srgbClr val="002F3B"/>
                </a:solidFill>
                <a:latin typeface="Verdana"/>
                <a:ea typeface="Verdana"/>
                <a:cs typeface="Verdana"/>
                <a:sym typeface="Verdana"/>
              </a:rPr>
              <a:t>When the video ends, ask students, "What did you notice about how the birds moved their bodies? Do you think it will be easier for you to remember how the sage grouse moves now that you have moved like one?”</a:t>
            </a:r>
            <a:endParaRPr sz="1200" dirty="0">
              <a:latin typeface="Arial"/>
              <a:ea typeface="Arial"/>
              <a:cs typeface="Arial"/>
              <a:sym typeface="Arial"/>
            </a:endParaRPr>
          </a:p>
          <a:p>
            <a:pPr marL="0" lvl="0" indent="0" algn="l" rtl="0">
              <a:spcBef>
                <a:spcPts val="1200"/>
              </a:spcBef>
              <a:spcAft>
                <a:spcPts val="1200"/>
              </a:spcAft>
              <a:buClr>
                <a:schemeClr val="dk1"/>
              </a:buClr>
              <a:buSzPts val="1100"/>
              <a:buFont typeface="Arial"/>
              <a:buNone/>
            </a:pPr>
            <a:endParaRPr sz="1200" dirty="0">
              <a:latin typeface="Arial"/>
              <a:ea typeface="Arial"/>
              <a:cs typeface="Arial"/>
              <a:sym typeface="Arial"/>
            </a:endParaRPr>
          </a:p>
        </p:txBody>
      </p:sp>
      <p:sp>
        <p:nvSpPr>
          <p:cNvPr id="119" name="Google Shape;119;g354d11078d8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solidFill>
                  <a:srgbClr val="002F3B"/>
                </a:solidFill>
                <a:latin typeface="Verdana"/>
                <a:ea typeface="Verdana"/>
                <a:cs typeface="Verdana"/>
                <a:sym typeface="Verdana"/>
              </a:rPr>
              <a:t>Share the essential question with students and ask if they have any ideas about how to answer it. This is intended to spark curiosity and get students thinking about a bigger picture.</a:t>
            </a:r>
            <a:endParaRPr sz="1100" dirty="0">
              <a:solidFill>
                <a:srgbClr val="002F3B"/>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sz="1400" dirty="0"/>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3e47f35252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3e47f35252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Review the learning outcomes and success criteria with students so they understand what the intended learning is and what it looks like when they’ve achieved it.</a:t>
            </a:r>
          </a:p>
        </p:txBody>
      </p:sp>
      <p:sp>
        <p:nvSpPr>
          <p:cNvPr id="136" name="Google Shape;136;g33e47f35252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US" sz="1100" dirty="0">
                <a:latin typeface="Arial"/>
                <a:ea typeface="Arial"/>
                <a:cs typeface="Arial"/>
                <a:sym typeface="Arial"/>
              </a:rPr>
              <a:t>Discuss the meaning of "time immemorial.“ Emphasize that tribal nations were created in this place and have existed here since the beginning of time, developing deep knowledge of the land, plants, and animals throughout countless generations.</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endParaRPr sz="1100" dirty="0">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Explain that they know a lot about the plants and animals that live here because they pay attention to nature and the world around them.</a:t>
            </a:r>
            <a:endParaRPr dirty="0"/>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Say: “Some tribes use dance to tell stories and teach children how animals and nature work together.” </a:t>
            </a:r>
            <a:endParaRPr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Arial"/>
                <a:ea typeface="Arial"/>
                <a:cs typeface="Arial"/>
                <a:sym typeface="Arial"/>
              </a:rPr>
              <a:t> </a:t>
            </a:r>
            <a:endParaRPr sz="1000" b="0" dirty="0"/>
          </a:p>
          <a:p>
            <a:pPr marL="457200" marR="0" lvl="0" indent="-228600" algn="l" rtl="0">
              <a:lnSpc>
                <a:spcPct val="100000"/>
              </a:lnSpc>
              <a:spcBef>
                <a:spcPts val="0"/>
              </a:spcBef>
              <a:spcAft>
                <a:spcPts val="0"/>
              </a:spcAft>
              <a:buSzPts val="1400"/>
              <a:buNone/>
            </a:pPr>
            <a:br>
              <a:rPr lang="en-US" sz="1000" dirty="0"/>
            </a:b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r>
              <a:rPr lang="en-US" sz="1100" dirty="0">
                <a:latin typeface="Arial"/>
                <a:ea typeface="Arial"/>
                <a:cs typeface="Arial"/>
                <a:sym typeface="Arial"/>
              </a:rPr>
              <a:t>Photo by </a:t>
            </a:r>
            <a:r>
              <a:rPr lang="en-US" sz="1100" dirty="0" err="1">
                <a:latin typeface="Arial"/>
                <a:ea typeface="Arial"/>
                <a:cs typeface="Arial"/>
                <a:sym typeface="Arial"/>
              </a:rPr>
              <a:t>EyeEm</a:t>
            </a:r>
            <a:r>
              <a:rPr lang="en-US" sz="1100" dirty="0">
                <a:latin typeface="Arial"/>
                <a:ea typeface="Arial"/>
                <a:cs typeface="Arial"/>
                <a:sym typeface="Arial"/>
              </a:rPr>
              <a:t> on freepik.com</a:t>
            </a:r>
            <a:endParaRPr sz="1100" dirty="0">
              <a:latin typeface="Arial"/>
              <a:ea typeface="Arial"/>
              <a:cs typeface="Arial"/>
              <a:sym typeface="Arial"/>
            </a:endParaRPr>
          </a:p>
          <a:p>
            <a:pPr marL="0" lvl="0" indent="0" algn="l" rtl="0">
              <a:lnSpc>
                <a:spcPct val="115000"/>
              </a:lnSpc>
              <a:spcBef>
                <a:spcPts val="1200"/>
              </a:spcBef>
              <a:spcAft>
                <a:spcPts val="0"/>
              </a:spcAft>
              <a:buSzPts val="1400"/>
              <a:buNone/>
            </a:pP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144" name="Google Shape;14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4d11078d8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88900" lvl="0" indent="0" algn="l" rtl="0">
              <a:lnSpc>
                <a:spcPct val="115000"/>
              </a:lnSpc>
              <a:spcBef>
                <a:spcPts val="0"/>
              </a:spcBef>
              <a:spcAft>
                <a:spcPts val="0"/>
              </a:spcAft>
              <a:buClr>
                <a:schemeClr val="dk1"/>
              </a:buClr>
              <a:buSzPts val="1100"/>
              <a:buFont typeface="Arial"/>
              <a:buNone/>
            </a:pPr>
            <a:r>
              <a:rPr lang="en-US" sz="1100" dirty="0">
                <a:latin typeface="Verdana"/>
                <a:ea typeface="Verdana"/>
                <a:cs typeface="Verdana"/>
                <a:sym typeface="Verdana"/>
              </a:rPr>
              <a:t>Provide context for the activity. Explain that Native American Tribes create dances that imitate the movements and behaviors of animals in nature. These dances help pass down knowledge about animals that can be helpful to others.</a:t>
            </a:r>
            <a:endParaRPr sz="1100" dirty="0">
              <a:latin typeface="Verdana"/>
              <a:ea typeface="Verdana"/>
              <a:cs typeface="Verdana"/>
              <a:sym typeface="Verdana"/>
            </a:endParaRPr>
          </a:p>
          <a:p>
            <a:pPr marL="88900" lvl="0" indent="0" algn="l" rtl="0">
              <a:lnSpc>
                <a:spcPct val="115000"/>
              </a:lnSpc>
              <a:spcBef>
                <a:spcPts val="0"/>
              </a:spcBef>
              <a:spcAft>
                <a:spcPts val="0"/>
              </a:spcAft>
              <a:buNone/>
            </a:pPr>
            <a:r>
              <a:rPr lang="en-US" sz="1100" dirty="0">
                <a:latin typeface="Verdana"/>
                <a:ea typeface="Verdana"/>
                <a:cs typeface="Verdana"/>
                <a:sym typeface="Verdana"/>
              </a:rPr>
              <a:t> </a:t>
            </a:r>
            <a:endParaRPr sz="1200" dirty="0">
              <a:latin typeface="Arial"/>
              <a:ea typeface="Arial"/>
              <a:cs typeface="Arial"/>
              <a:sym typeface="Arial"/>
            </a:endParaRPr>
          </a:p>
          <a:p>
            <a:pPr marL="88900" lvl="0" indent="0" algn="l" rtl="0">
              <a:lnSpc>
                <a:spcPct val="115000"/>
              </a:lnSpc>
              <a:spcBef>
                <a:spcPts val="0"/>
              </a:spcBef>
              <a:spcAft>
                <a:spcPts val="0"/>
              </a:spcAft>
              <a:buNone/>
            </a:pPr>
            <a:r>
              <a:rPr lang="en-US" sz="1100" dirty="0">
                <a:solidFill>
                  <a:srgbClr val="002F3B"/>
                </a:solidFill>
                <a:latin typeface="Verdana"/>
                <a:ea typeface="Verdana"/>
                <a:cs typeface="Verdana"/>
                <a:sym typeface="Verdana"/>
              </a:rPr>
              <a:t>Give students an opportunity to see dance as a way to show what they have learned about animals. Explain that some Native American dances, like the Chicken Dance, are inspired by birds that live in Oregon, such as the grouse. Share that the chicken dance is a traditional men's dance often seen at powwows. A powwow is a gathering where people come together to dance, sing, and celebrate their cultures. The chicken dance was inspired by the prairie chicken's movements, such as puffing out its chest and shaking its feathers to attract attention. Dancers copy the bird's movements in the wild. This dance honors the bird and teaches us about its behavior and place in nature.</a:t>
            </a:r>
            <a:endParaRPr sz="1100" dirty="0">
              <a:solidFill>
                <a:srgbClr val="002F3B"/>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lang="en-US" sz="1100"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100" dirty="0">
                <a:latin typeface="Verdana"/>
                <a:ea typeface="Verdana"/>
                <a:cs typeface="Verdana"/>
                <a:sym typeface="Verdana"/>
              </a:rPr>
              <a:t>Watch a short video clip of the dance at a powwow.</a:t>
            </a:r>
            <a:r>
              <a:rPr lang="en-US" sz="1100" dirty="0">
                <a:uFill>
                  <a:noFill/>
                </a:uFill>
                <a:latin typeface="Verdana"/>
                <a:ea typeface="Verdana"/>
                <a:cs typeface="Verdana"/>
                <a:sym typeface="Verdana"/>
                <a:hlinkClick r:id="rId3"/>
              </a:rPr>
              <a:t> </a:t>
            </a:r>
            <a:r>
              <a:rPr lang="en-US" sz="1100" u="sng" dirty="0">
                <a:solidFill>
                  <a:srgbClr val="0000FF"/>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University of Oregon Powwow Chicken Dance </a:t>
            </a:r>
            <a:r>
              <a:rPr lang="en-US" sz="1100" b="1" u="sng" dirty="0">
                <a:solidFill>
                  <a:srgbClr val="0000FF"/>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(1:00–3:11)</a:t>
            </a:r>
            <a:endParaRPr sz="1100" b="1" u="sng" dirty="0">
              <a:solidFill>
                <a:srgbClr val="0000FF"/>
              </a:solidFill>
              <a:latin typeface="Verdana"/>
              <a:ea typeface="Verdana"/>
              <a:cs typeface="Verdana"/>
              <a:sym typeface="Verdana"/>
              <a:hlinkClick r:id="rId3">
                <a:extLst>
                  <a:ext uri="{A12FA001-AC4F-418D-AE19-62706E023703}">
                    <ahyp:hlinkClr xmlns:ahyp="http://schemas.microsoft.com/office/drawing/2018/hyperlinkcolor" val="tx"/>
                  </a:ext>
                </a:extLst>
              </a:hlinkClick>
            </a:endParaRPr>
          </a:p>
          <a:p>
            <a:pPr marL="0" lvl="0" indent="0" algn="l" rtl="0">
              <a:spcBef>
                <a:spcPts val="1200"/>
              </a:spcBef>
              <a:spcAft>
                <a:spcPts val="0"/>
              </a:spcAft>
              <a:buNone/>
            </a:pPr>
            <a:endParaRPr lang="en-US" sz="1200" dirty="0">
              <a:latin typeface="Arial"/>
              <a:ea typeface="Arial"/>
              <a:cs typeface="Arial"/>
              <a:sym typeface="Arial"/>
            </a:endParaRPr>
          </a:p>
          <a:p>
            <a:pPr marL="0" lvl="0" indent="0" algn="l" rtl="0">
              <a:spcBef>
                <a:spcPts val="1200"/>
              </a:spcBef>
              <a:spcAft>
                <a:spcPts val="0"/>
              </a:spcAft>
              <a:buNone/>
            </a:pPr>
            <a:r>
              <a:rPr lang="en-US" sz="1200" dirty="0">
                <a:latin typeface="Arial"/>
                <a:ea typeface="Arial"/>
                <a:cs typeface="Arial"/>
                <a:sym typeface="Arial"/>
              </a:rPr>
              <a:t>Additional video option:</a:t>
            </a:r>
            <a:r>
              <a:rPr lang="en-US" sz="1200" dirty="0">
                <a:uFill>
                  <a:noFill/>
                </a:uFill>
                <a:latin typeface="Arial"/>
                <a:ea typeface="Arial"/>
                <a:cs typeface="Arial"/>
                <a:sym typeface="Arial"/>
                <a:hlinkClick r:id="rId4"/>
              </a:rPr>
              <a:t> </a:t>
            </a:r>
            <a:r>
              <a:rPr lang="en-US" sz="1200"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FCNU Powwow Chicken Dance (1:30–3:44</a:t>
            </a:r>
            <a:r>
              <a:rPr lang="en-US" sz="1200" dirty="0">
                <a:latin typeface="Arial"/>
                <a:ea typeface="Arial"/>
                <a:cs typeface="Arial"/>
                <a:sym typeface="Arial"/>
              </a:rPr>
              <a:t>)</a:t>
            </a:r>
            <a:endParaRPr sz="1200" dirty="0">
              <a:latin typeface="Arial"/>
              <a:ea typeface="Arial"/>
              <a:cs typeface="Arial"/>
              <a:sym typeface="Arial"/>
            </a:endParaRPr>
          </a:p>
          <a:p>
            <a:pPr marL="0" lvl="0" indent="0" algn="l" rtl="0">
              <a:spcBef>
                <a:spcPts val="1200"/>
              </a:spcBef>
              <a:spcAft>
                <a:spcPts val="1200"/>
              </a:spcAft>
              <a:buNone/>
            </a:pPr>
            <a:br>
              <a:rPr lang="en-US" sz="12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br>
            <a:endParaRPr sz="1200" dirty="0">
              <a:latin typeface="Arial"/>
              <a:ea typeface="Arial"/>
              <a:cs typeface="Arial"/>
              <a:sym typeface="Arial"/>
            </a:endParaRPr>
          </a:p>
        </p:txBody>
      </p:sp>
      <p:sp>
        <p:nvSpPr>
          <p:cNvPr id="155" name="Google Shape;155;g354d11078d8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dirty="0">
                <a:solidFill>
                  <a:srgbClr val="002F3B"/>
                </a:solidFill>
                <a:latin typeface="Verdana"/>
                <a:ea typeface="Verdana"/>
                <a:cs typeface="Verdana"/>
                <a:sym typeface="Verdana"/>
              </a:rPr>
              <a:t>Students reflect and share. Ask students to share the types of movement they saw, such as small hops, quick steps and shoulder shakes. Record their answers in a table you create on chart paper or on the whiteboard. There is an example table at the end of this lesson plan.</a:t>
            </a:r>
            <a:endParaRPr sz="1100" dirty="0">
              <a:solidFill>
                <a:srgbClr val="002F3B"/>
              </a:solidFill>
              <a:latin typeface="Verdana"/>
              <a:ea typeface="Verdana"/>
              <a:cs typeface="Verdana"/>
              <a:sym typeface="Verdana"/>
            </a:endParaRPr>
          </a:p>
          <a:p>
            <a:pPr marL="171450" lvl="0" indent="-171450" algn="l" rtl="0">
              <a:lnSpc>
                <a:spcPct val="115000"/>
              </a:lnSpc>
              <a:spcBef>
                <a:spcPts val="1300"/>
              </a:spcBef>
              <a:spcAft>
                <a:spcPts val="0"/>
              </a:spcAft>
              <a:buClr>
                <a:schemeClr val="dk1"/>
              </a:buClr>
              <a:buSzPts val="1100"/>
              <a:buFont typeface="Arial" panose="020B0604020202020204" pitchFamily="34" charset="0"/>
              <a:buChar char="•"/>
            </a:pPr>
            <a:r>
              <a:rPr lang="en-US" sz="1100" dirty="0">
                <a:solidFill>
                  <a:srgbClr val="002F3B"/>
                </a:solidFill>
                <a:latin typeface="Verdana"/>
                <a:ea typeface="Verdana"/>
                <a:cs typeface="Verdana"/>
                <a:sym typeface="Verdana"/>
              </a:rPr>
              <a:t>Ask students to share something they noticed about each movement, e.g., was it fast, slow, big, small, sharp, soft? Add this information to the table.</a:t>
            </a:r>
            <a:endParaRPr sz="1100" dirty="0">
              <a:solidFill>
                <a:srgbClr val="002F3B"/>
              </a:solidFill>
              <a:latin typeface="Verdana"/>
              <a:ea typeface="Verdana"/>
              <a:cs typeface="Verdana"/>
              <a:sym typeface="Verdana"/>
            </a:endParaRPr>
          </a:p>
          <a:p>
            <a:pPr marL="171450" lvl="0" indent="-171450" algn="l" rtl="0">
              <a:lnSpc>
                <a:spcPct val="115000"/>
              </a:lnSpc>
              <a:spcBef>
                <a:spcPts val="1300"/>
              </a:spcBef>
              <a:spcAft>
                <a:spcPts val="0"/>
              </a:spcAft>
              <a:buClr>
                <a:schemeClr val="dk1"/>
              </a:buClr>
              <a:buSzPts val="1100"/>
              <a:buFont typeface="Arial" panose="020B0604020202020204" pitchFamily="34" charset="0"/>
              <a:buChar char="•"/>
            </a:pPr>
            <a:r>
              <a:rPr lang="en-US" sz="1100" dirty="0">
                <a:solidFill>
                  <a:srgbClr val="002F3B"/>
                </a:solidFill>
                <a:latin typeface="Verdana"/>
                <a:ea typeface="Verdana"/>
                <a:cs typeface="Verdana"/>
                <a:sym typeface="Verdana"/>
              </a:rPr>
              <a:t>Ask students to think about the effects of the different movements, e.g., were they silly, cute, fun, exciting, scary? Add this information to the table.</a:t>
            </a:r>
            <a:endParaRPr sz="1100" dirty="0">
              <a:solidFill>
                <a:srgbClr val="002F3B"/>
              </a:solidFill>
              <a:latin typeface="Verdana"/>
              <a:ea typeface="Verdana"/>
              <a:cs typeface="Verdana"/>
              <a:sym typeface="Verdana"/>
            </a:endParaRPr>
          </a:p>
          <a:p>
            <a:pPr marL="171450" lvl="0" indent="-171450" algn="l" rtl="0">
              <a:lnSpc>
                <a:spcPct val="115000"/>
              </a:lnSpc>
              <a:spcBef>
                <a:spcPts val="1300"/>
              </a:spcBef>
              <a:spcAft>
                <a:spcPts val="0"/>
              </a:spcAft>
              <a:buClr>
                <a:schemeClr val="dk1"/>
              </a:buClr>
              <a:buSzPts val="1100"/>
              <a:buFont typeface="Arial" panose="020B0604020202020204" pitchFamily="34" charset="0"/>
              <a:buChar char="•"/>
            </a:pPr>
            <a:r>
              <a:rPr lang="en-US" sz="1100" dirty="0">
                <a:solidFill>
                  <a:srgbClr val="002F3B"/>
                </a:solidFill>
                <a:latin typeface="Verdana"/>
                <a:ea typeface="Verdana"/>
                <a:cs typeface="Verdana"/>
                <a:sym typeface="Verdana"/>
              </a:rPr>
              <a:t>Ask students why they think the dancers and the sage grouse might move in those ways. Explain to students that these movements are a way that the grouse tries to get attention from other grouse. Native people in Oregon have tried to learn from the sage grouse.</a:t>
            </a:r>
            <a:endParaRPr sz="1100" dirty="0">
              <a:solidFill>
                <a:srgbClr val="002F3B"/>
              </a:solidFill>
              <a:latin typeface="Verdana"/>
              <a:ea typeface="Verdana"/>
              <a:cs typeface="Verdana"/>
              <a:sym typeface="Verdana"/>
            </a:endParaRPr>
          </a:p>
          <a:p>
            <a:pPr marL="171450" lvl="0" indent="-171450" algn="l" rtl="0">
              <a:lnSpc>
                <a:spcPct val="115000"/>
              </a:lnSpc>
              <a:spcBef>
                <a:spcPts val="1300"/>
              </a:spcBef>
              <a:spcAft>
                <a:spcPts val="0"/>
              </a:spcAft>
              <a:buSzPts val="1100"/>
              <a:buFont typeface="Arial" panose="020B0604020202020204" pitchFamily="34" charset="0"/>
              <a:buChar char="•"/>
            </a:pPr>
            <a:r>
              <a:rPr lang="en-US" sz="1100" dirty="0">
                <a:solidFill>
                  <a:srgbClr val="002F3B"/>
                </a:solidFill>
                <a:latin typeface="Verdana"/>
                <a:ea typeface="Verdana"/>
                <a:cs typeface="Verdana"/>
                <a:sym typeface="Verdana"/>
              </a:rPr>
              <a:t>Let students know that observing and thinking about these movements helps us understand animals and one another. Explain that putting this type of information into a table is another way to show and share ideas with one another. </a:t>
            </a:r>
            <a:r>
              <a:rPr lang="en-US" sz="1100" b="1" dirty="0">
                <a:solidFill>
                  <a:srgbClr val="002F3B"/>
                </a:solidFill>
                <a:latin typeface="Verdana"/>
                <a:ea typeface="Verdana"/>
                <a:cs typeface="Verdana"/>
                <a:sym typeface="Verdana"/>
              </a:rPr>
              <a:t>(See the worksheet handout)</a:t>
            </a:r>
            <a:endParaRPr sz="1100" b="1" dirty="0">
              <a:solidFill>
                <a:srgbClr val="002F3B"/>
              </a:solidFill>
              <a:latin typeface="Verdana"/>
              <a:ea typeface="Verdana"/>
              <a:cs typeface="Verdana"/>
              <a:sym typeface="Verdana"/>
            </a:endParaRPr>
          </a:p>
          <a:p>
            <a:pPr marL="0" lvl="0" indent="0" algn="l" rtl="0">
              <a:lnSpc>
                <a:spcPct val="115000"/>
              </a:lnSpc>
              <a:spcBef>
                <a:spcPts val="1300"/>
              </a:spcBef>
              <a:spcAft>
                <a:spcPts val="0"/>
              </a:spcAft>
              <a:buSzPts val="1100"/>
              <a:buNone/>
            </a:pPr>
            <a:endParaRPr sz="1100" dirty="0">
              <a:solidFill>
                <a:srgbClr val="002F3B"/>
              </a:solidFill>
              <a:latin typeface="Verdana"/>
              <a:ea typeface="Verdana"/>
              <a:cs typeface="Verdana"/>
              <a:sym typeface="Verdana"/>
            </a:endParaRPr>
          </a:p>
          <a:p>
            <a:pPr marL="0" lvl="0" indent="0" algn="l" rtl="0">
              <a:lnSpc>
                <a:spcPct val="115000"/>
              </a:lnSpc>
              <a:spcBef>
                <a:spcPts val="0"/>
              </a:spcBef>
              <a:spcAft>
                <a:spcPts val="0"/>
              </a:spcAft>
              <a:buSzPts val="1100"/>
              <a:buNone/>
            </a:pPr>
            <a:r>
              <a:rPr lang="en-US" sz="1100" dirty="0">
                <a:solidFill>
                  <a:srgbClr val="002F3B"/>
                </a:solidFill>
                <a:latin typeface="Verdana"/>
                <a:ea typeface="Verdana"/>
                <a:cs typeface="Verdana"/>
                <a:sym typeface="Verdana"/>
              </a:rPr>
              <a:t>Ask students to pick one of the movements and do a drawing of it. If they can, they can also label it, copying the words about the movement from the shared table.</a:t>
            </a:r>
            <a:endParaRPr sz="1100" dirty="0">
              <a:solidFill>
                <a:srgbClr val="002F3B"/>
              </a:solidFill>
              <a:latin typeface="Verdana"/>
              <a:ea typeface="Verdana"/>
              <a:cs typeface="Verdana"/>
              <a:sym typeface="Verdana"/>
            </a:endParaRPr>
          </a:p>
          <a:p>
            <a:pPr marL="0" lvl="0" indent="0" algn="l" rtl="0">
              <a:lnSpc>
                <a:spcPct val="115000"/>
              </a:lnSpc>
              <a:spcBef>
                <a:spcPts val="1300"/>
              </a:spcBef>
              <a:spcAft>
                <a:spcPts val="0"/>
              </a:spcAft>
              <a:buSzPts val="1100"/>
              <a:buNone/>
            </a:pPr>
            <a:r>
              <a:rPr lang="en-US" sz="1100" dirty="0">
                <a:solidFill>
                  <a:srgbClr val="002F3B"/>
                </a:solidFill>
                <a:latin typeface="Verdana"/>
                <a:ea typeface="Verdana"/>
                <a:cs typeface="Verdana"/>
                <a:sym typeface="Verdana"/>
              </a:rPr>
              <a:t>Have students turn and talk with a peer to share about the movement in their drawing.</a:t>
            </a:r>
            <a:endParaRPr sz="1100" dirty="0">
              <a:solidFill>
                <a:srgbClr val="002F3B"/>
              </a:solidFill>
              <a:latin typeface="Verdana"/>
              <a:ea typeface="Verdana"/>
              <a:cs typeface="Verdana"/>
              <a:sym typeface="Verdana"/>
            </a:endParaRPr>
          </a:p>
        </p:txBody>
      </p:sp>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t>Ask students to self-assess based on the success criteria. </a:t>
            </a:r>
            <a:r>
              <a:rPr lang="en-US" sz="1200"/>
              <a:t>They can pick their level of learning (</a:t>
            </a:r>
            <a:r>
              <a:rPr lang="en-US" sz="1200" i="1"/>
              <a:t>not yet, sort of, or yes</a:t>
            </a:r>
            <a:r>
              <a:rPr lang="en-US" sz="1200"/>
              <a:t>) and share with a peer, or you can print out the self-assessment and ask students to fill it out and turn it in.</a:t>
            </a:r>
            <a:endParaRPr sz="1200"/>
          </a:p>
          <a:p>
            <a:pPr marL="0" lvl="0" indent="0" algn="l" rtl="0">
              <a:lnSpc>
                <a:spcPct val="100000"/>
              </a:lnSpc>
              <a:spcBef>
                <a:spcPts val="0"/>
              </a:spcBef>
              <a:spcAft>
                <a:spcPts val="0"/>
              </a:spcAft>
              <a:buSzPts val="1400"/>
              <a:buNone/>
            </a:pPr>
            <a:endParaRPr sz="1200" dirty="0"/>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FFFFFF"/>
        </a:solidFill>
        <a:effectLst/>
      </p:bgPr>
    </p:bg>
    <p:spTree>
      <p:nvGrpSpPr>
        <p:cNvPr id="1" name="Shape 10"/>
        <p:cNvGrpSpPr/>
        <p:nvPr/>
      </p:nvGrpSpPr>
      <p:grpSpPr>
        <a:xfrm>
          <a:off x="0" y="0"/>
          <a:ext cx="0" cy="0"/>
          <a:chOff x="0" y="0"/>
          <a:chExt cx="0" cy="0"/>
        </a:xfrm>
      </p:grpSpPr>
      <p:pic>
        <p:nvPicPr>
          <p:cNvPr id="11" name="Google Shape;11;p12"/>
          <p:cNvPicPr preferRelativeResize="0"/>
          <p:nvPr/>
        </p:nvPicPr>
        <p:blipFill rotWithShape="1">
          <a:blip r:embed="rId2">
            <a:alphaModFix amt="85000"/>
          </a:blip>
          <a:srcRect l="33563" r="40777"/>
          <a:stretch/>
        </p:blipFill>
        <p:spPr>
          <a:xfrm flipH="1">
            <a:off x="0" y="-2"/>
            <a:ext cx="7047571" cy="13732510"/>
          </a:xfrm>
          <a:prstGeom prst="rect">
            <a:avLst/>
          </a:prstGeom>
          <a:noFill/>
          <a:ln>
            <a:noFill/>
          </a:ln>
        </p:spPr>
      </p:pic>
      <p:sp>
        <p:nvSpPr>
          <p:cNvPr id="12" name="Google Shape;12;p12"/>
          <p:cNvSpPr/>
          <p:nvPr/>
        </p:nvSpPr>
        <p:spPr>
          <a:xfrm rot="5400000" flipH="1">
            <a:off x="14918679" y="87556"/>
            <a:ext cx="1159728" cy="1690855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2"/>
          <p:cNvSpPr txBox="1">
            <a:spLocks noGrp="1"/>
          </p:cNvSpPr>
          <p:nvPr>
            <p:ph type="ctrTitle"/>
          </p:nvPr>
        </p:nvSpPr>
        <p:spPr>
          <a:xfrm>
            <a:off x="8303882" y="3771484"/>
            <a:ext cx="14355396" cy="295771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2000"/>
              <a:buFont typeface="Calibri"/>
              <a:buNone/>
              <a:defRPr sz="12000" b="1" i="0" u="none" strike="noStrike" cap="none">
                <a:solidFill>
                  <a:schemeClr val="dk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2"/>
          <p:cNvSpPr txBox="1">
            <a:spLocks noGrp="1"/>
          </p:cNvSpPr>
          <p:nvPr>
            <p:ph type="subTitle" idx="1"/>
          </p:nvPr>
        </p:nvSpPr>
        <p:spPr>
          <a:xfrm>
            <a:off x="8286579" y="7978750"/>
            <a:ext cx="14261187" cy="112064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2000"/>
              </a:spcBef>
              <a:spcAft>
                <a:spcPts val="0"/>
              </a:spcAft>
              <a:buClr>
                <a:srgbClr val="FFFFFF"/>
              </a:buClr>
              <a:buSzPts val="4000"/>
              <a:buFont typeface="Arial"/>
              <a:buNone/>
              <a:defRPr sz="4000" b="1" i="0" u="none" strike="noStrike" cap="none">
                <a:solidFill>
                  <a:srgbClr val="FFFFFF"/>
                </a:solidFill>
                <a:latin typeface="+mn-lt"/>
                <a:ea typeface="Calibri"/>
                <a:cs typeface="Calibri"/>
                <a:sym typeface="Calibri"/>
              </a:defRPr>
            </a:lvl1pPr>
            <a:lvl2pPr marR="0" lvl="1" algn="ctr"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R="0" lvl="4"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R="0" lvl="5"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R="0" lvl="6"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R="0" lvl="7"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R="0" lvl="8"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15" name="Google Shape;15;p12"/>
          <p:cNvSpPr txBox="1">
            <a:spLocks noGrp="1"/>
          </p:cNvSpPr>
          <p:nvPr>
            <p:ph type="body" idx="2"/>
          </p:nvPr>
        </p:nvSpPr>
        <p:spPr>
          <a:xfrm>
            <a:off x="20106271" y="1090718"/>
            <a:ext cx="3788229" cy="7899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2000"/>
              </a:spcBef>
              <a:spcAft>
                <a:spcPts val="0"/>
              </a:spcAft>
              <a:buClr>
                <a:schemeClr val="lt1"/>
              </a:buClr>
              <a:buSzPts val="3200"/>
              <a:buFont typeface="Arial"/>
              <a:buNone/>
              <a:defRPr sz="3200" b="1" i="0" u="none" strike="noStrike" cap="none">
                <a:solidFill>
                  <a:schemeClr val="lt1"/>
                </a:solidFill>
                <a:latin typeface="+mn-lt"/>
                <a:ea typeface="Calibri"/>
                <a:cs typeface="Calibri"/>
                <a:sym typeface="Calibri"/>
              </a:defRPr>
            </a:lvl1pPr>
            <a:lvl2pPr marL="914400" marR="0" lvl="1"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2pPr>
            <a:lvl3pPr marL="1371600" marR="0" lvl="2"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3pPr>
            <a:lvl4pPr marL="1828800" marR="0" lvl="3"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4pPr>
            <a:lvl5pPr marL="2286000" marR="0" lvl="4"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dirty="0"/>
          </a:p>
        </p:txBody>
      </p:sp>
      <p:sp>
        <p:nvSpPr>
          <p:cNvPr id="16" name="Google Shape;16;p12"/>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12" descr="A logo with text on it&#10;&#10;Description automatically generated"/>
          <p:cNvPicPr preferRelativeResize="0"/>
          <p:nvPr/>
        </p:nvPicPr>
        <p:blipFill rotWithShape="1">
          <a:blip r:embed="rId3">
            <a:alphaModFix/>
          </a:blip>
          <a:srcRect/>
          <a:stretch/>
        </p:blipFill>
        <p:spPr>
          <a:xfrm>
            <a:off x="18709578" y="9631135"/>
            <a:ext cx="3596838" cy="2909207"/>
          </a:xfrm>
          <a:prstGeom prst="rect">
            <a:avLst/>
          </a:prstGeom>
          <a:noFill/>
          <a:ln>
            <a:noFill/>
          </a:ln>
        </p:spPr>
      </p:pic>
      <p:sp>
        <p:nvSpPr>
          <p:cNvPr id="18" name="Google Shape;18;p12"/>
          <p:cNvSpPr/>
          <p:nvPr/>
        </p:nvSpPr>
        <p:spPr>
          <a:xfrm rot="5400000" flipH="1">
            <a:off x="5883758" y="7961188"/>
            <a:ext cx="1159728" cy="1161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2"/>
          <p:cNvSpPr/>
          <p:nvPr/>
        </p:nvSpPr>
        <p:spPr>
          <a:xfrm rot="5400000" flipH="1">
            <a:off x="4974269" y="8214455"/>
            <a:ext cx="1159728" cy="666044"/>
          </a:xfrm>
          <a:prstGeom prst="rect">
            <a:avLst/>
          </a:prstGeom>
          <a:solidFill>
            <a:srgbClr val="4936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old Quote">
  <p:cSld name="1_Bold Quote">
    <p:spTree>
      <p:nvGrpSpPr>
        <p:cNvPr id="1" name="Shape 85"/>
        <p:cNvGrpSpPr/>
        <p:nvPr/>
      </p:nvGrpSpPr>
      <p:grpSpPr>
        <a:xfrm>
          <a:off x="0" y="0"/>
          <a:ext cx="0" cy="0"/>
          <a:chOff x="0" y="0"/>
          <a:chExt cx="0" cy="0"/>
        </a:xfrm>
      </p:grpSpPr>
      <p:sp>
        <p:nvSpPr>
          <p:cNvPr id="86" name="Google Shape;86;p22"/>
          <p:cNvSpPr/>
          <p:nvPr/>
        </p:nvSpPr>
        <p:spPr>
          <a:xfrm>
            <a:off x="17039095" y="469047"/>
            <a:ext cx="1683408" cy="12791747"/>
          </a:xfrm>
          <a:prstGeom prst="rect">
            <a:avLst/>
          </a:prstGeom>
          <a:solidFill>
            <a:schemeClr val="accent6">
              <a:alpha val="2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22"/>
          <p:cNvSpPr txBox="1">
            <a:spLocks noGrp="1"/>
          </p:cNvSpPr>
          <p:nvPr>
            <p:ph type="body" idx="1"/>
          </p:nvPr>
        </p:nvSpPr>
        <p:spPr>
          <a:xfrm>
            <a:off x="6081639" y="4769542"/>
            <a:ext cx="8806017" cy="577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1500"/>
              </a:spcBef>
              <a:spcAft>
                <a:spcPts val="0"/>
              </a:spcAft>
              <a:buClr>
                <a:schemeClr val="accent1"/>
              </a:buClr>
              <a:buSzPts val="4800"/>
              <a:buFont typeface="Noto Sans Symbols"/>
              <a:buNone/>
              <a:defRPr sz="4800" b="0" i="0" u="none" strike="noStrike" cap="none">
                <a:solidFill>
                  <a:srgbClr val="493637"/>
                </a:solidFill>
                <a:latin typeface="Calibri"/>
                <a:ea typeface="Calibri"/>
                <a:cs typeface="Calibri"/>
                <a:sym typeface="Calibri"/>
              </a:defRPr>
            </a:lvl1pPr>
            <a:lvl2pPr marL="914400" marR="0" lvl="1" indent="-228600" algn="l" rtl="0">
              <a:lnSpc>
                <a:spcPct val="120000"/>
              </a:lnSpc>
              <a:spcBef>
                <a:spcPts val="1500"/>
              </a:spcBef>
              <a:spcAft>
                <a:spcPts val="0"/>
              </a:spcAft>
              <a:buClr>
                <a:schemeClr val="accent1"/>
              </a:buClr>
              <a:buSzPts val="4400"/>
              <a:buFont typeface="Noto Sans Symbols"/>
              <a:buNone/>
              <a:defRPr sz="44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1500"/>
              </a:spcBef>
              <a:spcAft>
                <a:spcPts val="0"/>
              </a:spcAft>
              <a:buClr>
                <a:schemeClr val="accent1"/>
              </a:buClr>
              <a:buSzPts val="3600"/>
              <a:buFont typeface="Noto Sans Symbols"/>
              <a:buNone/>
              <a:defRPr sz="36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1500"/>
              </a:spcBef>
              <a:spcAft>
                <a:spcPts val="0"/>
              </a:spcAft>
              <a:buClr>
                <a:schemeClr val="accent1"/>
              </a:buClr>
              <a:buSzPts val="2800"/>
              <a:buFont typeface="Noto Sans Symbols"/>
              <a:buNone/>
              <a:defRPr sz="28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1500"/>
              </a:spcBef>
              <a:spcAft>
                <a:spcPts val="0"/>
              </a:spcAft>
              <a:buClr>
                <a:schemeClr val="accent1"/>
              </a:buClr>
              <a:buSzPts val="2800"/>
              <a:buFont typeface="Noto Sans Symbols"/>
              <a:buNone/>
              <a:defRPr sz="28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88" name="Google Shape;88;p22"/>
          <p:cNvSpPr txBox="1"/>
          <p:nvPr/>
        </p:nvSpPr>
        <p:spPr>
          <a:xfrm>
            <a:off x="1547296" y="2651901"/>
            <a:ext cx="4779818" cy="624786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0000"/>
              <a:buFont typeface="Arial"/>
              <a:buNone/>
            </a:pPr>
            <a:r>
              <a:rPr lang="en-US" sz="40000" b="1" i="0" u="none" strike="noStrike" cap="none">
                <a:solidFill>
                  <a:schemeClr val="lt1"/>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body" idx="2"/>
          </p:nvPr>
        </p:nvSpPr>
        <p:spPr>
          <a:xfrm>
            <a:off x="6072347" y="10788799"/>
            <a:ext cx="8856661" cy="82053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93637"/>
              </a:buClr>
              <a:buSzPts val="3600"/>
              <a:buFont typeface="Arial"/>
              <a:buNone/>
              <a:defRPr sz="3600" b="0" i="0" u="none" strike="noStrike" cap="none">
                <a:solidFill>
                  <a:srgbClr val="49363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2"/>
          <p:cNvSpPr txBox="1">
            <a:spLocks noGrp="1"/>
          </p:cNvSpPr>
          <p:nvPr>
            <p:ph type="title"/>
          </p:nvPr>
        </p:nvSpPr>
        <p:spPr>
          <a:xfrm>
            <a:off x="2439990" y="1756610"/>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22"/>
          <p:cNvSpPr/>
          <p:nvPr/>
        </p:nvSpPr>
        <p:spPr>
          <a:xfrm>
            <a:off x="16198646" y="466929"/>
            <a:ext cx="840971" cy="12780150"/>
          </a:xfrm>
          <a:prstGeom prst="rect">
            <a:avLst/>
          </a:prstGeom>
          <a:solidFill>
            <a:schemeClr val="lt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22"/>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2"/>
          <p:cNvSpPr>
            <a:spLocks noGrp="1"/>
          </p:cNvSpPr>
          <p:nvPr>
            <p:ph type="pic" idx="3"/>
          </p:nvPr>
        </p:nvSpPr>
        <p:spPr>
          <a:xfrm>
            <a:off x="16650586" y="4721225"/>
            <a:ext cx="6230052" cy="5783263"/>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oter Only">
  <p:cSld name="Title and Footer Only">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2439990" y="1744191"/>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23"/>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oter Only"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66"/>
        <p:cNvGrpSpPr/>
        <p:nvPr/>
      </p:nvGrpSpPr>
      <p:grpSpPr>
        <a:xfrm>
          <a:off x="0" y="0"/>
          <a:ext cx="0" cy="0"/>
          <a:chOff x="0" y="0"/>
          <a:chExt cx="0" cy="0"/>
        </a:xfrm>
      </p:grpSpPr>
      <p:sp>
        <p:nvSpPr>
          <p:cNvPr id="67" name="Google Shape;67;p8"/>
          <p:cNvSpPr txBox="1">
            <a:spLocks noGrp="1"/>
          </p:cNvSpPr>
          <p:nvPr>
            <p:ph type="body" idx="1"/>
          </p:nvPr>
        </p:nvSpPr>
        <p:spPr>
          <a:xfrm>
            <a:off x="2439989" y="4523874"/>
            <a:ext cx="19553737" cy="695278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84B46"/>
              </a:buClr>
              <a:buSzPts val="3600"/>
              <a:buFont typeface="Arial"/>
              <a:buChar char="•"/>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84B46"/>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84B46"/>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84B46"/>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84B46"/>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8"/>
          <p:cNvSpPr txBox="1">
            <a:spLocks noGrp="1"/>
          </p:cNvSpPr>
          <p:nvPr>
            <p:ph type="title"/>
          </p:nvPr>
        </p:nvSpPr>
        <p:spPr>
          <a:xfrm>
            <a:off x="2445488" y="1637414"/>
            <a:ext cx="16820707" cy="23391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8"/>
          <p:cNvSpPr txBox="1">
            <a:spLocks noGrp="1"/>
          </p:cNvSpPr>
          <p:nvPr>
            <p:ph type="sldNum" idx="12"/>
          </p:nvPr>
        </p:nvSpPr>
        <p:spPr>
          <a:xfrm>
            <a:off x="21899106" y="12294246"/>
            <a:ext cx="1602083"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rgbClr val="FFFFFF"/>
                </a:solidFill>
                <a:latin typeface="Calibri"/>
                <a:ea typeface="Calibri"/>
                <a:cs typeface="Calibri"/>
                <a:sym typeface="Calibri"/>
              </a:defRPr>
            </a:lvl1pPr>
            <a:lvl2pPr marL="0" marR="0" lvl="1" indent="0" algn="r" rtl="0">
              <a:spcBef>
                <a:spcPts val="0"/>
              </a:spcBef>
              <a:buNone/>
              <a:defRPr sz="1800">
                <a:solidFill>
                  <a:srgbClr val="FFFFFF"/>
                </a:solidFill>
                <a:latin typeface="Calibri"/>
                <a:ea typeface="Calibri"/>
                <a:cs typeface="Calibri"/>
                <a:sym typeface="Calibri"/>
              </a:defRPr>
            </a:lvl2pPr>
            <a:lvl3pPr marL="0" marR="0" lvl="2" indent="0" algn="r" rtl="0">
              <a:spcBef>
                <a:spcPts val="0"/>
              </a:spcBef>
              <a:buNone/>
              <a:defRPr sz="1800">
                <a:solidFill>
                  <a:srgbClr val="FFFFFF"/>
                </a:solidFill>
                <a:latin typeface="Calibri"/>
                <a:ea typeface="Calibri"/>
                <a:cs typeface="Calibri"/>
                <a:sym typeface="Calibri"/>
              </a:defRPr>
            </a:lvl3pPr>
            <a:lvl4pPr marL="0" marR="0" lvl="3" indent="0" algn="r" rtl="0">
              <a:spcBef>
                <a:spcPts val="0"/>
              </a:spcBef>
              <a:buNone/>
              <a:defRPr sz="1800">
                <a:solidFill>
                  <a:srgbClr val="FFFFFF"/>
                </a:solidFill>
                <a:latin typeface="Calibri"/>
                <a:ea typeface="Calibri"/>
                <a:cs typeface="Calibri"/>
                <a:sym typeface="Calibri"/>
              </a:defRPr>
            </a:lvl4pPr>
            <a:lvl5pPr marL="0" marR="0" lvl="4" indent="0" algn="r" rtl="0">
              <a:spcBef>
                <a:spcPts val="0"/>
              </a:spcBef>
              <a:buNone/>
              <a:defRPr sz="1800">
                <a:solidFill>
                  <a:srgbClr val="FFFFFF"/>
                </a:solidFill>
                <a:latin typeface="Calibri"/>
                <a:ea typeface="Calibri"/>
                <a:cs typeface="Calibri"/>
                <a:sym typeface="Calibri"/>
              </a:defRPr>
            </a:lvl5pPr>
            <a:lvl6pPr marL="0" marR="0" lvl="5" indent="0" algn="r" rtl="0">
              <a:spcBef>
                <a:spcPts val="0"/>
              </a:spcBef>
              <a:buNone/>
              <a:defRPr sz="1800">
                <a:solidFill>
                  <a:srgbClr val="FFFFFF"/>
                </a:solidFill>
                <a:latin typeface="Calibri"/>
                <a:ea typeface="Calibri"/>
                <a:cs typeface="Calibri"/>
                <a:sym typeface="Calibri"/>
              </a:defRPr>
            </a:lvl6pPr>
            <a:lvl7pPr marL="0" marR="0" lvl="6" indent="0" algn="r" rtl="0">
              <a:spcBef>
                <a:spcPts val="0"/>
              </a:spcBef>
              <a:buNone/>
              <a:defRPr sz="1800">
                <a:solidFill>
                  <a:srgbClr val="FFFFFF"/>
                </a:solidFill>
                <a:latin typeface="Calibri"/>
                <a:ea typeface="Calibri"/>
                <a:cs typeface="Calibri"/>
                <a:sym typeface="Calibri"/>
              </a:defRPr>
            </a:lvl7pPr>
            <a:lvl8pPr marL="0" marR="0" lvl="7" indent="0" algn="r" rtl="0">
              <a:spcBef>
                <a:spcPts val="0"/>
              </a:spcBef>
              <a:buNone/>
              <a:defRPr sz="1800">
                <a:solidFill>
                  <a:srgbClr val="FFFFFF"/>
                </a:solidFill>
                <a:latin typeface="Calibri"/>
                <a:ea typeface="Calibri"/>
                <a:cs typeface="Calibri"/>
                <a:sym typeface="Calibri"/>
              </a:defRPr>
            </a:lvl8pPr>
            <a:lvl9pPr marL="0" marR="0" lvl="8" indent="0" algn="r" rtl="0">
              <a:spcBef>
                <a:spcPts val="0"/>
              </a:spcBef>
              <a:buNone/>
              <a:defRPr sz="18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60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Subtitle">
  <p:cSld name="Content with Subtitle">
    <p:spTree>
      <p:nvGrpSpPr>
        <p:cNvPr id="1" name="Shape 70"/>
        <p:cNvGrpSpPr/>
        <p:nvPr/>
      </p:nvGrpSpPr>
      <p:grpSpPr>
        <a:xfrm>
          <a:off x="0" y="0"/>
          <a:ext cx="0" cy="0"/>
          <a:chOff x="0" y="0"/>
          <a:chExt cx="0" cy="0"/>
        </a:xfrm>
      </p:grpSpPr>
      <p:sp>
        <p:nvSpPr>
          <p:cNvPr id="71" name="Google Shape;71;p9"/>
          <p:cNvSpPr txBox="1">
            <a:spLocks noGrp="1"/>
          </p:cNvSpPr>
          <p:nvPr>
            <p:ph type="body" idx="1"/>
          </p:nvPr>
        </p:nvSpPr>
        <p:spPr>
          <a:xfrm>
            <a:off x="2416717" y="4981074"/>
            <a:ext cx="19553739" cy="6472989"/>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84B46"/>
              </a:buClr>
              <a:buSzPts val="3600"/>
              <a:buFont typeface="Arial"/>
              <a:buChar char="•"/>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84B46"/>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84B46"/>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84B46"/>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84B46"/>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9"/>
          <p:cNvSpPr txBox="1">
            <a:spLocks noGrp="1"/>
          </p:cNvSpPr>
          <p:nvPr>
            <p:ph type="title"/>
          </p:nvPr>
        </p:nvSpPr>
        <p:spPr>
          <a:xfrm>
            <a:off x="2416720" y="1732548"/>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3" name="Google Shape;73;p9"/>
          <p:cNvSpPr txBox="1">
            <a:spLocks noGrp="1"/>
          </p:cNvSpPr>
          <p:nvPr>
            <p:ph type="body" idx="2"/>
          </p:nvPr>
        </p:nvSpPr>
        <p:spPr>
          <a:xfrm>
            <a:off x="2431005" y="3989839"/>
            <a:ext cx="9306535" cy="7641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mn-lt"/>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4" name="Google Shape;74;p9"/>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9173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Column Content">
  <p:cSld name="2-Column Content">
    <p:spTree>
      <p:nvGrpSpPr>
        <p:cNvPr id="1" name="Shape 75"/>
        <p:cNvGrpSpPr/>
        <p:nvPr/>
      </p:nvGrpSpPr>
      <p:grpSpPr>
        <a:xfrm>
          <a:off x="0" y="0"/>
          <a:ext cx="0" cy="0"/>
          <a:chOff x="0" y="0"/>
          <a:chExt cx="0" cy="0"/>
        </a:xfrm>
      </p:grpSpPr>
      <p:sp>
        <p:nvSpPr>
          <p:cNvPr id="76" name="Google Shape;76;p10"/>
          <p:cNvSpPr txBox="1">
            <a:spLocks noGrp="1"/>
          </p:cNvSpPr>
          <p:nvPr>
            <p:ph type="body" idx="1"/>
          </p:nvPr>
        </p:nvSpPr>
        <p:spPr>
          <a:xfrm>
            <a:off x="2439988" y="4523874"/>
            <a:ext cx="19553738" cy="693019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93637"/>
              </a:buClr>
              <a:buSzPts val="3600"/>
              <a:buFont typeface="Arial"/>
              <a:buChar char="•"/>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0"/>
          <p:cNvSpPr txBox="1">
            <a:spLocks noGrp="1"/>
          </p:cNvSpPr>
          <p:nvPr>
            <p:ph type="title"/>
          </p:nvPr>
        </p:nvSpPr>
        <p:spPr>
          <a:xfrm>
            <a:off x="2439990" y="1732547"/>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8" name="Google Shape;78;p10"/>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0270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Content">
  <p:cSld name="Comparison Content">
    <p:spTree>
      <p:nvGrpSpPr>
        <p:cNvPr id="1" name="Shape 79"/>
        <p:cNvGrpSpPr/>
        <p:nvPr/>
      </p:nvGrpSpPr>
      <p:grpSpPr>
        <a:xfrm>
          <a:off x="0" y="0"/>
          <a:ext cx="0" cy="0"/>
          <a:chOff x="0" y="0"/>
          <a:chExt cx="0" cy="0"/>
        </a:xfrm>
      </p:grpSpPr>
      <p:sp>
        <p:nvSpPr>
          <p:cNvPr id="80" name="Google Shape;80;p11"/>
          <p:cNvSpPr txBox="1">
            <a:spLocks noGrp="1"/>
          </p:cNvSpPr>
          <p:nvPr>
            <p:ph type="body" idx="1"/>
          </p:nvPr>
        </p:nvSpPr>
        <p:spPr>
          <a:xfrm>
            <a:off x="2439988" y="4523873"/>
            <a:ext cx="9283089" cy="69547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2000"/>
              </a:spcBef>
              <a:spcAft>
                <a:spcPts val="0"/>
              </a:spcAft>
              <a:buClr>
                <a:srgbClr val="493637"/>
              </a:buClr>
              <a:buSzPts val="3600"/>
              <a:buFont typeface="Arial"/>
              <a:buNone/>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body" idx="2"/>
          </p:nvPr>
        </p:nvSpPr>
        <p:spPr>
          <a:xfrm>
            <a:off x="12664099" y="4523873"/>
            <a:ext cx="9283089" cy="69547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2000"/>
              </a:spcBef>
              <a:spcAft>
                <a:spcPts val="0"/>
              </a:spcAft>
              <a:buClr>
                <a:srgbClr val="493637"/>
              </a:buClr>
              <a:buSzPts val="3600"/>
              <a:buFont typeface="Arial"/>
              <a:buNone/>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1"/>
          <p:cNvSpPr txBox="1">
            <a:spLocks noGrp="1"/>
          </p:cNvSpPr>
          <p:nvPr>
            <p:ph type="title"/>
          </p:nvPr>
        </p:nvSpPr>
        <p:spPr>
          <a:xfrm>
            <a:off x="2439990" y="1756610"/>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3" name="Google Shape;83;p11"/>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9901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Content with Subtitles">
  <p:cSld name="Comparison Content with Subtitles">
    <p:spTree>
      <p:nvGrpSpPr>
        <p:cNvPr id="1" name="Shape 84"/>
        <p:cNvGrpSpPr/>
        <p:nvPr/>
      </p:nvGrpSpPr>
      <p:grpSpPr>
        <a:xfrm>
          <a:off x="0" y="0"/>
          <a:ext cx="0" cy="0"/>
          <a:chOff x="0" y="0"/>
          <a:chExt cx="0" cy="0"/>
        </a:xfrm>
      </p:grpSpPr>
      <p:sp>
        <p:nvSpPr>
          <p:cNvPr id="85" name="Google Shape;85;p12"/>
          <p:cNvSpPr txBox="1">
            <a:spLocks noGrp="1"/>
          </p:cNvSpPr>
          <p:nvPr>
            <p:ph type="body" idx="1"/>
          </p:nvPr>
        </p:nvSpPr>
        <p:spPr>
          <a:xfrm>
            <a:off x="2439988" y="4009389"/>
            <a:ext cx="9306535" cy="7641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mn-lt"/>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body" idx="2"/>
          </p:nvPr>
        </p:nvSpPr>
        <p:spPr>
          <a:xfrm>
            <a:off x="2439988" y="5005137"/>
            <a:ext cx="9283089" cy="647350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93637"/>
              </a:buClr>
              <a:buSzPts val="3600"/>
              <a:buFont typeface="Arial"/>
              <a:buChar char="•"/>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body" idx="3"/>
          </p:nvPr>
        </p:nvSpPr>
        <p:spPr>
          <a:xfrm>
            <a:off x="12637477" y="4009389"/>
            <a:ext cx="9309711" cy="7641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mn-lt"/>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2"/>
          <p:cNvSpPr txBox="1">
            <a:spLocks noGrp="1"/>
          </p:cNvSpPr>
          <p:nvPr>
            <p:ph type="body" idx="4"/>
          </p:nvPr>
        </p:nvSpPr>
        <p:spPr>
          <a:xfrm>
            <a:off x="12660923" y="5005137"/>
            <a:ext cx="9286265" cy="647350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93637"/>
              </a:buClr>
              <a:buSzPts val="3600"/>
              <a:buFont typeface="Arial"/>
              <a:buChar char="•"/>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2"/>
          <p:cNvSpPr txBox="1">
            <a:spLocks noGrp="1"/>
          </p:cNvSpPr>
          <p:nvPr>
            <p:ph type="title"/>
          </p:nvPr>
        </p:nvSpPr>
        <p:spPr>
          <a:xfrm>
            <a:off x="2439990" y="1756611"/>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12"/>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8029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ight Photo">
  <p:cSld name="Right Photo">
    <p:spTree>
      <p:nvGrpSpPr>
        <p:cNvPr id="1" name="Shape 91"/>
        <p:cNvGrpSpPr/>
        <p:nvPr/>
      </p:nvGrpSpPr>
      <p:grpSpPr>
        <a:xfrm>
          <a:off x="0" y="0"/>
          <a:ext cx="0" cy="0"/>
          <a:chOff x="0" y="0"/>
          <a:chExt cx="0" cy="0"/>
        </a:xfrm>
      </p:grpSpPr>
      <p:sp>
        <p:nvSpPr>
          <p:cNvPr id="92" name="Google Shape;92;p13"/>
          <p:cNvSpPr txBox="1">
            <a:spLocks noGrp="1"/>
          </p:cNvSpPr>
          <p:nvPr>
            <p:ph type="body" idx="1"/>
          </p:nvPr>
        </p:nvSpPr>
        <p:spPr>
          <a:xfrm>
            <a:off x="13154880" y="3444949"/>
            <a:ext cx="9598794" cy="752785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10000"/>
              </a:lnSpc>
              <a:spcBef>
                <a:spcPts val="2000"/>
              </a:spcBef>
              <a:spcAft>
                <a:spcPts val="0"/>
              </a:spcAft>
              <a:buClr>
                <a:schemeClr val="accent2"/>
              </a:buClr>
              <a:buSzPts val="3600"/>
              <a:buFont typeface="Noto Sans Symbols"/>
              <a:buNone/>
              <a:defRPr sz="3600" b="0" i="0" u="none" strike="noStrike" cap="none">
                <a:solidFill>
                  <a:srgbClr val="493637"/>
                </a:solidFill>
                <a:latin typeface="+mn-lt"/>
                <a:ea typeface="Calibri"/>
                <a:cs typeface="Calibri"/>
                <a:sym typeface="Calibri"/>
              </a:defRPr>
            </a:lvl1pPr>
            <a:lvl2pPr marL="914400" marR="0" lvl="1" indent="-228600" algn="l" rtl="0">
              <a:lnSpc>
                <a:spcPct val="120000"/>
              </a:lnSpc>
              <a:spcBef>
                <a:spcPts val="1500"/>
              </a:spcBef>
              <a:spcAft>
                <a:spcPts val="0"/>
              </a:spcAft>
              <a:buClr>
                <a:schemeClr val="accent2"/>
              </a:buClr>
              <a:buSzPts val="4400"/>
              <a:buFont typeface="Noto Sans Symbols"/>
              <a:buNone/>
              <a:defRPr sz="44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1500"/>
              </a:spcBef>
              <a:spcAft>
                <a:spcPts val="0"/>
              </a:spcAft>
              <a:buClr>
                <a:schemeClr val="accent2"/>
              </a:buClr>
              <a:buSzPts val="3600"/>
              <a:buFont typeface="Noto Sans Symbols"/>
              <a:buNone/>
              <a:defRPr sz="36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1500"/>
              </a:spcBef>
              <a:spcAft>
                <a:spcPts val="0"/>
              </a:spcAft>
              <a:buClr>
                <a:schemeClr val="accent2"/>
              </a:buClr>
              <a:buSzPts val="320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1500"/>
              </a:spcBef>
              <a:spcAft>
                <a:spcPts val="0"/>
              </a:spcAft>
              <a:buClr>
                <a:schemeClr val="accent2"/>
              </a:buClr>
              <a:buSzPts val="3200"/>
              <a:buFont typeface="Noto Sans Symbols"/>
              <a:buNone/>
              <a:defRPr sz="3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
          <p:cNvSpPr txBox="1">
            <a:spLocks noGrp="1"/>
          </p:cNvSpPr>
          <p:nvPr>
            <p:ph type="body" idx="2"/>
          </p:nvPr>
        </p:nvSpPr>
        <p:spPr>
          <a:xfrm>
            <a:off x="2439988" y="4523875"/>
            <a:ext cx="9259643" cy="64489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93637"/>
              </a:buClr>
              <a:buSzPts val="3600"/>
              <a:buFont typeface="Arial"/>
              <a:buChar char="•"/>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
          <p:cNvSpPr txBox="1">
            <a:spLocks noGrp="1"/>
          </p:cNvSpPr>
          <p:nvPr>
            <p:ph type="title"/>
          </p:nvPr>
        </p:nvSpPr>
        <p:spPr>
          <a:xfrm>
            <a:off x="2439990" y="1708484"/>
            <a:ext cx="9617331"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5" name="Google Shape;95;p13"/>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6648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old Quote">
  <p:cSld name="1_Bold Quote">
    <p:spTree>
      <p:nvGrpSpPr>
        <p:cNvPr id="1" name="Shape 96"/>
        <p:cNvGrpSpPr/>
        <p:nvPr/>
      </p:nvGrpSpPr>
      <p:grpSpPr>
        <a:xfrm>
          <a:off x="0" y="0"/>
          <a:ext cx="0" cy="0"/>
          <a:chOff x="0" y="0"/>
          <a:chExt cx="0" cy="0"/>
        </a:xfrm>
      </p:grpSpPr>
      <p:sp>
        <p:nvSpPr>
          <p:cNvPr id="97" name="Google Shape;97;p14"/>
          <p:cNvSpPr/>
          <p:nvPr/>
        </p:nvSpPr>
        <p:spPr>
          <a:xfrm>
            <a:off x="17039095" y="469047"/>
            <a:ext cx="1683408" cy="12791747"/>
          </a:xfrm>
          <a:prstGeom prst="rect">
            <a:avLst/>
          </a:prstGeom>
          <a:solidFill>
            <a:schemeClr val="accent6">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4"/>
          <p:cNvSpPr txBox="1">
            <a:spLocks noGrp="1"/>
          </p:cNvSpPr>
          <p:nvPr>
            <p:ph type="body" idx="1"/>
          </p:nvPr>
        </p:nvSpPr>
        <p:spPr>
          <a:xfrm>
            <a:off x="6081639" y="4769542"/>
            <a:ext cx="8806017" cy="577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1500"/>
              </a:spcBef>
              <a:spcAft>
                <a:spcPts val="0"/>
              </a:spcAft>
              <a:buClr>
                <a:schemeClr val="accent1"/>
              </a:buClr>
              <a:buSzPts val="4800"/>
              <a:buFont typeface="Noto Sans Symbols"/>
              <a:buNone/>
              <a:defRPr sz="4800" b="0" i="0" u="none" strike="noStrike" cap="none">
                <a:solidFill>
                  <a:srgbClr val="493637"/>
                </a:solidFill>
                <a:latin typeface="Calibri"/>
                <a:ea typeface="Calibri"/>
                <a:cs typeface="Calibri"/>
                <a:sym typeface="Calibri"/>
              </a:defRPr>
            </a:lvl1pPr>
            <a:lvl2pPr marL="914400" marR="0" lvl="1" indent="-228600" algn="l" rtl="0">
              <a:lnSpc>
                <a:spcPct val="120000"/>
              </a:lnSpc>
              <a:spcBef>
                <a:spcPts val="1500"/>
              </a:spcBef>
              <a:spcAft>
                <a:spcPts val="0"/>
              </a:spcAft>
              <a:buClr>
                <a:schemeClr val="accent1"/>
              </a:buClr>
              <a:buSzPts val="4400"/>
              <a:buFont typeface="Noto Sans Symbols"/>
              <a:buNone/>
              <a:defRPr sz="44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1500"/>
              </a:spcBef>
              <a:spcAft>
                <a:spcPts val="0"/>
              </a:spcAft>
              <a:buClr>
                <a:schemeClr val="accent1"/>
              </a:buClr>
              <a:buSzPts val="3600"/>
              <a:buFont typeface="Noto Sans Symbols"/>
              <a:buNone/>
              <a:defRPr sz="36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1500"/>
              </a:spcBef>
              <a:spcAft>
                <a:spcPts val="0"/>
              </a:spcAft>
              <a:buClr>
                <a:schemeClr val="accent1"/>
              </a:buClr>
              <a:buSzPts val="2800"/>
              <a:buFont typeface="Noto Sans Symbols"/>
              <a:buNone/>
              <a:defRPr sz="28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1500"/>
              </a:spcBef>
              <a:spcAft>
                <a:spcPts val="0"/>
              </a:spcAft>
              <a:buClr>
                <a:schemeClr val="accent1"/>
              </a:buClr>
              <a:buSzPts val="2800"/>
              <a:buFont typeface="Noto Sans Symbols"/>
              <a:buNone/>
              <a:defRPr sz="28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p:nvPr/>
        </p:nvSpPr>
        <p:spPr>
          <a:xfrm>
            <a:off x="1547296" y="2651901"/>
            <a:ext cx="4779818" cy="624786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0" b="1" i="0">
                <a:solidFill>
                  <a:schemeClr val="lt1"/>
                </a:solidFill>
                <a:latin typeface="Times New Roman"/>
                <a:ea typeface="Times New Roman"/>
                <a:cs typeface="Times New Roman"/>
                <a:sym typeface="Times New Roman"/>
              </a:rPr>
              <a:t>“</a:t>
            </a:r>
            <a:endParaRPr/>
          </a:p>
        </p:txBody>
      </p:sp>
      <p:sp>
        <p:nvSpPr>
          <p:cNvPr id="100" name="Google Shape;100;p14"/>
          <p:cNvSpPr txBox="1">
            <a:spLocks noGrp="1"/>
          </p:cNvSpPr>
          <p:nvPr>
            <p:ph type="body" idx="2"/>
          </p:nvPr>
        </p:nvSpPr>
        <p:spPr>
          <a:xfrm>
            <a:off x="6072347" y="10788799"/>
            <a:ext cx="8856661" cy="82053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93637"/>
              </a:buClr>
              <a:buSzPts val="3600"/>
              <a:buFont typeface="Arial"/>
              <a:buNone/>
              <a:defRPr sz="3600" b="0" i="0" u="none" strike="noStrike" cap="none">
                <a:solidFill>
                  <a:srgbClr val="49363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14"/>
          <p:cNvSpPr txBox="1">
            <a:spLocks noGrp="1"/>
          </p:cNvSpPr>
          <p:nvPr>
            <p:ph type="title"/>
          </p:nvPr>
        </p:nvSpPr>
        <p:spPr>
          <a:xfrm>
            <a:off x="2439990" y="1756610"/>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4"/>
          <p:cNvSpPr/>
          <p:nvPr/>
        </p:nvSpPr>
        <p:spPr>
          <a:xfrm>
            <a:off x="16198646" y="466929"/>
            <a:ext cx="840971" cy="12780150"/>
          </a:xfrm>
          <a:prstGeom prst="rect">
            <a:avLst/>
          </a:pr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4"/>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4"/>
          <p:cNvSpPr>
            <a:spLocks noGrp="1"/>
          </p:cNvSpPr>
          <p:nvPr>
            <p:ph type="pic" idx="3"/>
          </p:nvPr>
        </p:nvSpPr>
        <p:spPr>
          <a:xfrm>
            <a:off x="16650586" y="4721225"/>
            <a:ext cx="6230052" cy="5783263"/>
          </a:xfrm>
          <a:prstGeom prst="rect">
            <a:avLst/>
          </a:prstGeom>
          <a:noFill/>
          <a:ln>
            <a:noFill/>
          </a:ln>
        </p:spPr>
      </p:sp>
    </p:spTree>
    <p:extLst>
      <p:ext uri="{BB962C8B-B14F-4D97-AF65-F5344CB8AC3E}">
        <p14:creationId xmlns:p14="http://schemas.microsoft.com/office/powerpoint/2010/main" val="146419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Alt">
  <p:cSld name="Title Slide Alt">
    <p:spTree>
      <p:nvGrpSpPr>
        <p:cNvPr id="1" name="Shape 20"/>
        <p:cNvGrpSpPr/>
        <p:nvPr/>
      </p:nvGrpSpPr>
      <p:grpSpPr>
        <a:xfrm>
          <a:off x="0" y="0"/>
          <a:ext cx="0" cy="0"/>
          <a:chOff x="0" y="0"/>
          <a:chExt cx="0" cy="0"/>
        </a:xfrm>
      </p:grpSpPr>
      <p:pic>
        <p:nvPicPr>
          <p:cNvPr id="21" name="Google Shape;21;p13"/>
          <p:cNvPicPr preferRelativeResize="0"/>
          <p:nvPr/>
        </p:nvPicPr>
        <p:blipFill rotWithShape="1">
          <a:blip r:embed="rId2">
            <a:alphaModFix amt="85000"/>
          </a:blip>
          <a:srcRect t="24065" b="24065"/>
          <a:stretch/>
        </p:blipFill>
        <p:spPr>
          <a:xfrm flipH="1">
            <a:off x="1" y="4587622"/>
            <a:ext cx="24387175" cy="6324600"/>
          </a:xfrm>
          <a:prstGeom prst="rect">
            <a:avLst/>
          </a:prstGeom>
          <a:noFill/>
          <a:ln>
            <a:noFill/>
          </a:ln>
        </p:spPr>
      </p:pic>
      <p:sp>
        <p:nvSpPr>
          <p:cNvPr id="22" name="Google Shape;22;p13"/>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13"/>
          <p:cNvSpPr/>
          <p:nvPr/>
        </p:nvSpPr>
        <p:spPr>
          <a:xfrm>
            <a:off x="11093206" y="3540369"/>
            <a:ext cx="13293969" cy="779929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13"/>
          <p:cNvSpPr txBox="1">
            <a:spLocks noGrp="1"/>
          </p:cNvSpPr>
          <p:nvPr>
            <p:ph type="body" idx="1"/>
          </p:nvPr>
        </p:nvSpPr>
        <p:spPr>
          <a:xfrm>
            <a:off x="11295760" y="11960931"/>
            <a:ext cx="11058913" cy="615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lt1"/>
              </a:buClr>
              <a:buSzPts val="3200"/>
              <a:buFont typeface="Arial"/>
              <a:buNone/>
              <a:defRPr sz="3200" b="0" i="0" u="none" strike="noStrike" cap="none">
                <a:solidFill>
                  <a:schemeClr val="lt1"/>
                </a:solidFill>
                <a:latin typeface="+mn-lt"/>
                <a:ea typeface="Calibri"/>
                <a:cs typeface="Calibri"/>
                <a:sym typeface="Calibri"/>
              </a:defRPr>
            </a:lvl1pPr>
            <a:lvl2pPr marL="914400" marR="0" lvl="1"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2pPr>
            <a:lvl3pPr marL="1371600" marR="0" lvl="2"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3pPr>
            <a:lvl4pPr marL="1828800" marR="0" lvl="3"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4pPr>
            <a:lvl5pPr marL="2286000" marR="0" lvl="4"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25" name="Google Shape;25;p13"/>
          <p:cNvSpPr/>
          <p:nvPr/>
        </p:nvSpPr>
        <p:spPr>
          <a:xfrm rot="-5400000">
            <a:off x="13276432" y="511760"/>
            <a:ext cx="6112041" cy="161094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13"/>
          <p:cNvSpPr txBox="1">
            <a:spLocks noGrp="1"/>
          </p:cNvSpPr>
          <p:nvPr>
            <p:ph type="ctrTitle"/>
          </p:nvPr>
        </p:nvSpPr>
        <p:spPr>
          <a:xfrm>
            <a:off x="11285620" y="6472989"/>
            <a:ext cx="10996863" cy="295771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2000"/>
              <a:buFont typeface="Calibri"/>
              <a:buNone/>
              <a:defRPr sz="12000" b="1" i="0" u="none" strike="noStrike" cap="none">
                <a:solidFill>
                  <a:schemeClr val="dk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13"/>
          <p:cNvSpPr txBox="1">
            <a:spLocks noGrp="1"/>
          </p:cNvSpPr>
          <p:nvPr>
            <p:ph type="subTitle" idx="2"/>
          </p:nvPr>
        </p:nvSpPr>
        <p:spPr>
          <a:xfrm>
            <a:off x="11268317" y="9713008"/>
            <a:ext cx="11038229" cy="14192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dk2"/>
              </a:buClr>
              <a:buSzPts val="4000"/>
              <a:buFont typeface="Arial"/>
              <a:buNone/>
              <a:defRPr sz="4000" b="1" i="0" u="none" strike="noStrike" cap="none">
                <a:solidFill>
                  <a:schemeClr val="dk2"/>
                </a:solidFill>
                <a:latin typeface="+mn-lt"/>
                <a:ea typeface="Calibri"/>
                <a:cs typeface="Calibri"/>
                <a:sym typeface="Calibri"/>
              </a:defRPr>
            </a:lvl1pPr>
            <a:lvl2pPr marR="0" lvl="1" algn="ctr"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R="0" lvl="4"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R="0" lvl="5"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R="0" lvl="6"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R="0" lvl="7"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R="0" lvl="8"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pic>
        <p:nvPicPr>
          <p:cNvPr id="28" name="Google Shape;28;p13" descr="A logo with text on it&#10;&#10;Description automatically generated"/>
          <p:cNvPicPr preferRelativeResize="0"/>
          <p:nvPr/>
        </p:nvPicPr>
        <p:blipFill rotWithShape="1">
          <a:blip r:embed="rId3">
            <a:alphaModFix/>
          </a:blip>
          <a:srcRect/>
          <a:stretch/>
        </p:blipFill>
        <p:spPr>
          <a:xfrm>
            <a:off x="3208320" y="1009649"/>
            <a:ext cx="3596838" cy="2909207"/>
          </a:xfrm>
          <a:prstGeom prst="rect">
            <a:avLst/>
          </a:prstGeom>
          <a:noFill/>
          <a:ln>
            <a:noFill/>
          </a:ln>
        </p:spPr>
      </p:pic>
      <p:sp>
        <p:nvSpPr>
          <p:cNvPr id="29" name="Google Shape;29;p13"/>
          <p:cNvSpPr/>
          <p:nvPr/>
        </p:nvSpPr>
        <p:spPr>
          <a:xfrm rot="5400000" flipH="1">
            <a:off x="8275835" y="9748574"/>
            <a:ext cx="1159728" cy="1161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13"/>
          <p:cNvSpPr/>
          <p:nvPr/>
        </p:nvSpPr>
        <p:spPr>
          <a:xfrm rot="5400000" flipH="1">
            <a:off x="7361266" y="9996196"/>
            <a:ext cx="1159728" cy="666044"/>
          </a:xfrm>
          <a:prstGeom prst="rect">
            <a:avLst/>
          </a:prstGeom>
          <a:solidFill>
            <a:srgbClr val="4936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13"/>
          <p:cNvSpPr/>
          <p:nvPr/>
        </p:nvSpPr>
        <p:spPr>
          <a:xfrm rot="5400000" flipH="1">
            <a:off x="23226667" y="5512750"/>
            <a:ext cx="1159728" cy="11612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13"/>
          <p:cNvSpPr/>
          <p:nvPr/>
        </p:nvSpPr>
        <p:spPr>
          <a:xfrm rot="5400000" flipH="1">
            <a:off x="6700866" y="9996196"/>
            <a:ext cx="1159728" cy="66604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oter Only" type="blank">
  <p:cSld name="Footer Only">
    <p:spTree>
      <p:nvGrpSpPr>
        <p:cNvPr id="1" name="Shape 108"/>
        <p:cNvGrpSpPr/>
        <p:nvPr/>
      </p:nvGrpSpPr>
      <p:grpSpPr>
        <a:xfrm>
          <a:off x="0" y="0"/>
          <a:ext cx="0" cy="0"/>
          <a:chOff x="0" y="0"/>
          <a:chExt cx="0" cy="0"/>
        </a:xfrm>
      </p:grpSpPr>
      <p:sp>
        <p:nvSpPr>
          <p:cNvPr id="109" name="Google Shape;109;p16"/>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6521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 You Closing">
  <p:cSld name="Thank You Closing">
    <p:spTree>
      <p:nvGrpSpPr>
        <p:cNvPr id="1" name="Shape 43"/>
        <p:cNvGrpSpPr/>
        <p:nvPr/>
      </p:nvGrpSpPr>
      <p:grpSpPr>
        <a:xfrm>
          <a:off x="0" y="0"/>
          <a:ext cx="0" cy="0"/>
          <a:chOff x="0" y="0"/>
          <a:chExt cx="0" cy="0"/>
        </a:xfrm>
      </p:grpSpPr>
      <p:pic>
        <p:nvPicPr>
          <p:cNvPr id="44" name="Google Shape;44;p5"/>
          <p:cNvPicPr preferRelativeResize="0"/>
          <p:nvPr/>
        </p:nvPicPr>
        <p:blipFill rotWithShape="1">
          <a:blip r:embed="rId2">
            <a:alphaModFix amt="85000"/>
          </a:blip>
          <a:srcRect l="36908" r="36907"/>
          <a:stretch/>
        </p:blipFill>
        <p:spPr>
          <a:xfrm>
            <a:off x="0" y="-1"/>
            <a:ext cx="7182861" cy="13716000"/>
          </a:xfrm>
          <a:prstGeom prst="rect">
            <a:avLst/>
          </a:prstGeom>
          <a:noFill/>
          <a:ln>
            <a:noFill/>
          </a:ln>
        </p:spPr>
      </p:pic>
      <p:sp>
        <p:nvSpPr>
          <p:cNvPr id="45" name="Google Shape;45;p5"/>
          <p:cNvSpPr/>
          <p:nvPr/>
        </p:nvSpPr>
        <p:spPr>
          <a:xfrm rot="-5400000">
            <a:off x="3250354" y="819543"/>
            <a:ext cx="1159728" cy="6727370"/>
          </a:xfrm>
          <a:prstGeom prst="rect">
            <a:avLst/>
          </a:prstGeom>
          <a:solidFill>
            <a:schemeClr val="accent1">
              <a:alpha val="5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5"/>
          <p:cNvSpPr txBox="1">
            <a:spLocks noGrp="1"/>
          </p:cNvSpPr>
          <p:nvPr>
            <p:ph type="body" idx="1"/>
          </p:nvPr>
        </p:nvSpPr>
        <p:spPr>
          <a:xfrm>
            <a:off x="8718472" y="7896491"/>
            <a:ext cx="9505535" cy="16468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rgbClr val="493637"/>
              </a:buClr>
              <a:buSzPts val="3200"/>
              <a:buFont typeface="Arial"/>
              <a:buNone/>
              <a:defRPr sz="3200" b="0" i="0" u="none" strike="noStrike" cap="none">
                <a:solidFill>
                  <a:srgbClr val="493637"/>
                </a:solidFill>
                <a:latin typeface="+mn-lt"/>
                <a:ea typeface="Calibri"/>
                <a:cs typeface="Calibri"/>
                <a:sym typeface="Calibri"/>
              </a:defRPr>
            </a:lvl1pPr>
            <a:lvl2pPr marL="914400" marR="0" lvl="1" indent="-228600" algn="l" rtl="0">
              <a:lnSpc>
                <a:spcPct val="90000"/>
              </a:lnSpc>
              <a:spcBef>
                <a:spcPts val="1000"/>
              </a:spcBef>
              <a:spcAft>
                <a:spcPts val="0"/>
              </a:spcAft>
              <a:buClr>
                <a:srgbClr val="978888"/>
              </a:buClr>
              <a:buSzPts val="4000"/>
              <a:buFont typeface="Arial"/>
              <a:buNone/>
              <a:defRPr sz="4000" b="0" i="0" u="none" strike="noStrike" cap="none">
                <a:solidFill>
                  <a:srgbClr val="97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978888"/>
              </a:buClr>
              <a:buSzPts val="3600"/>
              <a:buFont typeface="Arial"/>
              <a:buNone/>
              <a:defRPr sz="3600" b="0" i="0" u="none" strike="noStrike" cap="none">
                <a:solidFill>
                  <a:srgbClr val="97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9pPr>
          </a:lstStyle>
          <a:p>
            <a:endParaRPr/>
          </a:p>
        </p:txBody>
      </p:sp>
      <p:sp>
        <p:nvSpPr>
          <p:cNvPr id="47" name="Google Shape;47;p5"/>
          <p:cNvSpPr txBox="1">
            <a:spLocks noGrp="1"/>
          </p:cNvSpPr>
          <p:nvPr>
            <p:ph type="body" idx="2"/>
          </p:nvPr>
        </p:nvSpPr>
        <p:spPr>
          <a:xfrm>
            <a:off x="8718473" y="7013443"/>
            <a:ext cx="9480317" cy="7620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lt1"/>
              </a:buClr>
              <a:buSzPts val="3600"/>
              <a:buFont typeface="Arial"/>
              <a:buNone/>
              <a:defRPr sz="3600" b="1" i="0" u="none" strike="noStrike" cap="none">
                <a:solidFill>
                  <a:schemeClr val="lt1"/>
                </a:solidFill>
                <a:latin typeface="+mn-lt"/>
                <a:ea typeface="Calibri"/>
                <a:cs typeface="Calibri"/>
                <a:sym typeface="Calibri"/>
              </a:defRPr>
            </a:lvl1pPr>
            <a:lvl2pPr marL="914400" marR="0" lvl="1" indent="-228600" algn="l" rtl="0">
              <a:lnSpc>
                <a:spcPct val="90000"/>
              </a:lnSpc>
              <a:spcBef>
                <a:spcPts val="1000"/>
              </a:spcBef>
              <a:spcAft>
                <a:spcPts val="0"/>
              </a:spcAft>
              <a:buClr>
                <a:srgbClr val="978888"/>
              </a:buClr>
              <a:buSzPts val="4000"/>
              <a:buFont typeface="Arial"/>
              <a:buNone/>
              <a:defRPr sz="4000" b="0" i="0" u="none" strike="noStrike" cap="none">
                <a:solidFill>
                  <a:srgbClr val="97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978888"/>
              </a:buClr>
              <a:buSzPts val="3600"/>
              <a:buFont typeface="Arial"/>
              <a:buNone/>
              <a:defRPr sz="3600" b="0" i="0" u="none" strike="noStrike" cap="none">
                <a:solidFill>
                  <a:srgbClr val="97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9pPr>
          </a:lstStyle>
          <a:p>
            <a:endParaRPr/>
          </a:p>
        </p:txBody>
      </p:sp>
      <p:sp>
        <p:nvSpPr>
          <p:cNvPr id="48" name="Google Shape;48;p5"/>
          <p:cNvSpPr txBox="1">
            <a:spLocks noGrp="1"/>
          </p:cNvSpPr>
          <p:nvPr>
            <p:ph type="title"/>
          </p:nvPr>
        </p:nvSpPr>
        <p:spPr>
          <a:xfrm>
            <a:off x="8608743" y="2735811"/>
            <a:ext cx="14741910" cy="381622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2000"/>
              <a:buFont typeface="Calibri"/>
              <a:buNone/>
              <a:defRPr sz="22000" b="0" i="0" u="none" strike="noStrike" cap="none">
                <a:solidFill>
                  <a:schemeClr val="dk1"/>
                </a:solidFill>
                <a:latin typeface="+mn-lt"/>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9" name="Google Shape;49;p5"/>
          <p:cNvSpPr/>
          <p:nvPr/>
        </p:nvSpPr>
        <p:spPr>
          <a:xfrm rot="-5400000">
            <a:off x="6023086" y="3602584"/>
            <a:ext cx="1159728" cy="11612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5"/>
          <p:cNvSpPr/>
          <p:nvPr/>
        </p:nvSpPr>
        <p:spPr>
          <a:xfrm rot="-5400000">
            <a:off x="6929391" y="3855862"/>
            <a:ext cx="1159728" cy="6547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 name="Google Shape;51;p5" descr="A logo with text on it&#10;&#10;Description automatically generated"/>
          <p:cNvPicPr preferRelativeResize="0"/>
          <p:nvPr/>
        </p:nvPicPr>
        <p:blipFill rotWithShape="1">
          <a:blip r:embed="rId3">
            <a:alphaModFix/>
          </a:blip>
          <a:srcRect/>
          <a:stretch/>
        </p:blipFill>
        <p:spPr>
          <a:xfrm>
            <a:off x="18709578" y="9631135"/>
            <a:ext cx="3596838" cy="2909207"/>
          </a:xfrm>
          <a:prstGeom prst="rect">
            <a:avLst/>
          </a:prstGeom>
          <a:noFill/>
          <a:ln>
            <a:noFill/>
          </a:ln>
        </p:spPr>
      </p:pic>
      <p:sp>
        <p:nvSpPr>
          <p:cNvPr id="52" name="Google Shape;52;p5"/>
          <p:cNvSpPr/>
          <p:nvPr/>
        </p:nvSpPr>
        <p:spPr>
          <a:xfrm rot="-5400000">
            <a:off x="4861944" y="3605695"/>
            <a:ext cx="1159728" cy="1161288"/>
          </a:xfrm>
          <a:prstGeom prst="rect">
            <a:avLst/>
          </a:prstGeom>
          <a:solidFill>
            <a:schemeClr val="accent1">
              <a:alpha val="6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5"/>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0124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 You Closing">
  <p:cSld name="Thank You Closing">
    <p:spTree>
      <p:nvGrpSpPr>
        <p:cNvPr id="1" name="Shape 33"/>
        <p:cNvGrpSpPr/>
        <p:nvPr/>
      </p:nvGrpSpPr>
      <p:grpSpPr>
        <a:xfrm>
          <a:off x="0" y="0"/>
          <a:ext cx="0" cy="0"/>
          <a:chOff x="0" y="0"/>
          <a:chExt cx="0" cy="0"/>
        </a:xfrm>
      </p:grpSpPr>
      <p:pic>
        <p:nvPicPr>
          <p:cNvPr id="34" name="Google Shape;34;p18"/>
          <p:cNvPicPr preferRelativeResize="0"/>
          <p:nvPr/>
        </p:nvPicPr>
        <p:blipFill rotWithShape="1">
          <a:blip r:embed="rId2">
            <a:alphaModFix amt="85000"/>
          </a:blip>
          <a:srcRect l="36908" r="36907"/>
          <a:stretch/>
        </p:blipFill>
        <p:spPr>
          <a:xfrm>
            <a:off x="0" y="-1"/>
            <a:ext cx="7182861" cy="13716000"/>
          </a:xfrm>
          <a:prstGeom prst="rect">
            <a:avLst/>
          </a:prstGeom>
          <a:noFill/>
          <a:ln>
            <a:noFill/>
          </a:ln>
        </p:spPr>
      </p:pic>
      <p:sp>
        <p:nvSpPr>
          <p:cNvPr id="35" name="Google Shape;35;p18"/>
          <p:cNvSpPr/>
          <p:nvPr/>
        </p:nvSpPr>
        <p:spPr>
          <a:xfrm rot="-5400000">
            <a:off x="3250354" y="819543"/>
            <a:ext cx="1159728" cy="6727370"/>
          </a:xfrm>
          <a:prstGeom prst="rect">
            <a:avLst/>
          </a:prstGeom>
          <a:solidFill>
            <a:schemeClr val="accent1">
              <a:alpha val="5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8"/>
          <p:cNvSpPr txBox="1">
            <a:spLocks noGrp="1"/>
          </p:cNvSpPr>
          <p:nvPr>
            <p:ph type="body" idx="1"/>
          </p:nvPr>
        </p:nvSpPr>
        <p:spPr>
          <a:xfrm>
            <a:off x="8718472" y="7896491"/>
            <a:ext cx="9505535" cy="16468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rgbClr val="493637"/>
              </a:buClr>
              <a:buSzPts val="3200"/>
              <a:buFont typeface="Arial"/>
              <a:buNone/>
              <a:defRPr sz="3200" b="0" i="0" u="none" strike="noStrike" cap="none">
                <a:solidFill>
                  <a:srgbClr val="493637"/>
                </a:solidFill>
                <a:latin typeface="+mn-lt"/>
                <a:ea typeface="Calibri"/>
                <a:cs typeface="Calibri"/>
                <a:sym typeface="Calibri"/>
              </a:defRPr>
            </a:lvl1pPr>
            <a:lvl2pPr marL="914400" marR="0" lvl="1" indent="-228600" algn="l" rtl="0">
              <a:lnSpc>
                <a:spcPct val="90000"/>
              </a:lnSpc>
              <a:spcBef>
                <a:spcPts val="1000"/>
              </a:spcBef>
              <a:spcAft>
                <a:spcPts val="0"/>
              </a:spcAft>
              <a:buClr>
                <a:srgbClr val="978888"/>
              </a:buClr>
              <a:buSzPts val="4000"/>
              <a:buFont typeface="Arial"/>
              <a:buNone/>
              <a:defRPr sz="4000" b="0" i="0" u="none" strike="noStrike" cap="none">
                <a:solidFill>
                  <a:srgbClr val="97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978888"/>
              </a:buClr>
              <a:buSzPts val="3600"/>
              <a:buFont typeface="Arial"/>
              <a:buNone/>
              <a:defRPr sz="3600" b="0" i="0" u="none" strike="noStrike" cap="none">
                <a:solidFill>
                  <a:srgbClr val="97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9pPr>
          </a:lstStyle>
          <a:p>
            <a:endParaRPr/>
          </a:p>
        </p:txBody>
      </p:sp>
      <p:sp>
        <p:nvSpPr>
          <p:cNvPr id="37" name="Google Shape;37;p18"/>
          <p:cNvSpPr txBox="1">
            <a:spLocks noGrp="1"/>
          </p:cNvSpPr>
          <p:nvPr>
            <p:ph type="body" idx="2"/>
          </p:nvPr>
        </p:nvSpPr>
        <p:spPr>
          <a:xfrm>
            <a:off x="8718473" y="7013443"/>
            <a:ext cx="9480317" cy="7620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lt1"/>
              </a:buClr>
              <a:buSzPts val="3600"/>
              <a:buFont typeface="Arial"/>
              <a:buNone/>
              <a:defRPr sz="3600" b="1" i="0" u="none" strike="noStrike" cap="none">
                <a:solidFill>
                  <a:schemeClr val="lt1"/>
                </a:solidFill>
                <a:latin typeface="+mn-lt"/>
                <a:ea typeface="Calibri"/>
                <a:cs typeface="Calibri"/>
                <a:sym typeface="Calibri"/>
              </a:defRPr>
            </a:lvl1pPr>
            <a:lvl2pPr marL="914400" marR="0" lvl="1" indent="-228600" algn="l" rtl="0">
              <a:lnSpc>
                <a:spcPct val="90000"/>
              </a:lnSpc>
              <a:spcBef>
                <a:spcPts val="1000"/>
              </a:spcBef>
              <a:spcAft>
                <a:spcPts val="0"/>
              </a:spcAft>
              <a:buClr>
                <a:srgbClr val="978888"/>
              </a:buClr>
              <a:buSzPts val="4000"/>
              <a:buFont typeface="Arial"/>
              <a:buNone/>
              <a:defRPr sz="4000" b="0" i="0" u="none" strike="noStrike" cap="none">
                <a:solidFill>
                  <a:srgbClr val="97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978888"/>
              </a:buClr>
              <a:buSzPts val="3600"/>
              <a:buFont typeface="Arial"/>
              <a:buNone/>
              <a:defRPr sz="3600" b="0" i="0" u="none" strike="noStrike" cap="none">
                <a:solidFill>
                  <a:srgbClr val="97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9pPr>
          </a:lstStyle>
          <a:p>
            <a:endParaRPr/>
          </a:p>
        </p:txBody>
      </p:sp>
      <p:sp>
        <p:nvSpPr>
          <p:cNvPr id="38" name="Google Shape;38;p18"/>
          <p:cNvSpPr txBox="1">
            <a:spLocks noGrp="1"/>
          </p:cNvSpPr>
          <p:nvPr>
            <p:ph type="title"/>
          </p:nvPr>
        </p:nvSpPr>
        <p:spPr>
          <a:xfrm>
            <a:off x="8608743" y="2735811"/>
            <a:ext cx="14741910" cy="381622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2000"/>
              <a:buFont typeface="Calibri"/>
              <a:buNone/>
              <a:defRPr sz="22000" b="0" i="0" u="none" strike="noStrike" cap="none">
                <a:solidFill>
                  <a:schemeClr val="dk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18"/>
          <p:cNvSpPr/>
          <p:nvPr/>
        </p:nvSpPr>
        <p:spPr>
          <a:xfrm rot="-5400000">
            <a:off x="6023086" y="3602584"/>
            <a:ext cx="1159728" cy="11612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18"/>
          <p:cNvSpPr/>
          <p:nvPr/>
        </p:nvSpPr>
        <p:spPr>
          <a:xfrm rot="-5400000">
            <a:off x="6929391" y="3855862"/>
            <a:ext cx="1159728" cy="6547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 name="Google Shape;41;p18" descr="A logo with text on it&#10;&#10;Description automatically generated"/>
          <p:cNvPicPr preferRelativeResize="0"/>
          <p:nvPr/>
        </p:nvPicPr>
        <p:blipFill rotWithShape="1">
          <a:blip r:embed="rId3">
            <a:alphaModFix/>
          </a:blip>
          <a:srcRect/>
          <a:stretch/>
        </p:blipFill>
        <p:spPr>
          <a:xfrm>
            <a:off x="18709578" y="9631135"/>
            <a:ext cx="3596838" cy="2909207"/>
          </a:xfrm>
          <a:prstGeom prst="rect">
            <a:avLst/>
          </a:prstGeom>
          <a:noFill/>
          <a:ln>
            <a:noFill/>
          </a:ln>
        </p:spPr>
      </p:pic>
      <p:sp>
        <p:nvSpPr>
          <p:cNvPr id="42" name="Google Shape;42;p18"/>
          <p:cNvSpPr/>
          <p:nvPr/>
        </p:nvSpPr>
        <p:spPr>
          <a:xfrm rot="-5400000">
            <a:off x="4861944" y="3605695"/>
            <a:ext cx="1159728" cy="1161288"/>
          </a:xfrm>
          <a:prstGeom prst="rect">
            <a:avLst/>
          </a:prstGeom>
          <a:solidFill>
            <a:schemeClr val="accent1">
              <a:alpha val="6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18"/>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44"/>
        <p:cNvGrpSpPr/>
        <p:nvPr/>
      </p:nvGrpSpPr>
      <p:grpSpPr>
        <a:xfrm>
          <a:off x="0" y="0"/>
          <a:ext cx="0" cy="0"/>
          <a:chOff x="0" y="0"/>
          <a:chExt cx="0" cy="0"/>
        </a:xfrm>
      </p:grpSpPr>
      <p:pic>
        <p:nvPicPr>
          <p:cNvPr id="45" name="Google Shape;45;p19"/>
          <p:cNvPicPr preferRelativeResize="0"/>
          <p:nvPr/>
        </p:nvPicPr>
        <p:blipFill rotWithShape="1">
          <a:blip r:embed="rId2">
            <a:alphaModFix amt="85000"/>
          </a:blip>
          <a:srcRect t="28178" b="14559"/>
          <a:stretch/>
        </p:blipFill>
        <p:spPr>
          <a:xfrm rot="10800000">
            <a:off x="-1" y="6733890"/>
            <a:ext cx="24387175" cy="6982109"/>
          </a:xfrm>
          <a:prstGeom prst="rect">
            <a:avLst/>
          </a:prstGeom>
          <a:noFill/>
          <a:ln>
            <a:noFill/>
          </a:ln>
        </p:spPr>
      </p:pic>
      <p:sp>
        <p:nvSpPr>
          <p:cNvPr id="46" name="Google Shape;46;p19"/>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19"/>
          <p:cNvSpPr/>
          <p:nvPr/>
        </p:nvSpPr>
        <p:spPr>
          <a:xfrm rot="5400000">
            <a:off x="11453937" y="-3869447"/>
            <a:ext cx="3960260" cy="21906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19"/>
          <p:cNvSpPr txBox="1">
            <a:spLocks noGrp="1"/>
          </p:cNvSpPr>
          <p:nvPr>
            <p:ph type="body" idx="1"/>
          </p:nvPr>
        </p:nvSpPr>
        <p:spPr>
          <a:xfrm>
            <a:off x="11787809" y="9414971"/>
            <a:ext cx="10475843" cy="1654081"/>
          </a:xfrm>
          <a:prstGeom prst="rect">
            <a:avLst/>
          </a:prstGeom>
          <a:noFill/>
          <a:ln>
            <a:noFill/>
          </a:ln>
        </p:spPr>
        <p:txBody>
          <a:bodyPr spcFirstLastPara="1" wrap="square" lIns="0" tIns="45700" rIns="91425" bIns="45700" anchor="t" anchorCtr="0">
            <a:noAutofit/>
          </a:bodyPr>
          <a:lstStyle>
            <a:lvl1pPr marL="457200" marR="0" lvl="0" indent="-228600" algn="r" rtl="0">
              <a:lnSpc>
                <a:spcPct val="100000"/>
              </a:lnSpc>
              <a:spcBef>
                <a:spcPts val="20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rgbClr val="978888"/>
              </a:buClr>
              <a:buSzPts val="4000"/>
              <a:buFont typeface="Arial"/>
              <a:buNone/>
              <a:defRPr sz="4000" b="0" i="0" u="none" strike="noStrike" cap="none">
                <a:solidFill>
                  <a:srgbClr val="97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978888"/>
              </a:buClr>
              <a:buSzPts val="3600"/>
              <a:buFont typeface="Arial"/>
              <a:buNone/>
              <a:defRPr sz="3600" b="0" i="0" u="none" strike="noStrike" cap="none">
                <a:solidFill>
                  <a:srgbClr val="97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9pPr>
          </a:lstStyle>
          <a:p>
            <a:endParaRPr/>
          </a:p>
        </p:txBody>
      </p:sp>
      <p:sp>
        <p:nvSpPr>
          <p:cNvPr id="49" name="Google Shape;49;p19"/>
          <p:cNvSpPr txBox="1">
            <a:spLocks noGrp="1"/>
          </p:cNvSpPr>
          <p:nvPr>
            <p:ph type="title"/>
          </p:nvPr>
        </p:nvSpPr>
        <p:spPr>
          <a:xfrm>
            <a:off x="4580021" y="5173577"/>
            <a:ext cx="17679988" cy="379095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9600"/>
              <a:buFont typeface="Calibri"/>
              <a:buNone/>
              <a:defRPr sz="9600" b="1"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19"/>
          <p:cNvSpPr/>
          <p:nvPr/>
        </p:nvSpPr>
        <p:spPr>
          <a:xfrm rot="5400000" flipH="1">
            <a:off x="2210406" y="7013971"/>
            <a:ext cx="1703105"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19"/>
          <p:cNvSpPr/>
          <p:nvPr/>
        </p:nvSpPr>
        <p:spPr>
          <a:xfrm rot="5400000" flipH="1">
            <a:off x="2653195" y="8081783"/>
            <a:ext cx="817528" cy="116128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19"/>
          <p:cNvSpPr/>
          <p:nvPr/>
        </p:nvSpPr>
        <p:spPr>
          <a:xfrm rot="5400000" flipH="1">
            <a:off x="23226667" y="5105988"/>
            <a:ext cx="1159728" cy="1161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 name="Google Shape;53;p19" descr="A logo with text on it&#10;&#10;Description automatically generated"/>
          <p:cNvPicPr preferRelativeResize="0"/>
          <p:nvPr/>
        </p:nvPicPr>
        <p:blipFill rotWithShape="1">
          <a:blip r:embed="rId3">
            <a:alphaModFix/>
          </a:blip>
          <a:srcRect/>
          <a:stretch/>
        </p:blipFill>
        <p:spPr>
          <a:xfrm>
            <a:off x="3208320" y="1009649"/>
            <a:ext cx="3596838" cy="290920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Texture">
  <p:cSld name="Blank with Texture">
    <p:spTree>
      <p:nvGrpSpPr>
        <p:cNvPr id="1" name="Shape 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Subtitle">
  <p:cSld name="Content with Subtitle">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2439987" y="4981074"/>
            <a:ext cx="19553739" cy="6472989"/>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84B46"/>
              </a:buClr>
              <a:buSzPts val="3600"/>
              <a:buFont typeface="Arial"/>
              <a:buChar char="•"/>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84B46"/>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84B46"/>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84B46"/>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84B46"/>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title"/>
          </p:nvPr>
        </p:nvSpPr>
        <p:spPr>
          <a:xfrm>
            <a:off x="2439990" y="1732548"/>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15"/>
          <p:cNvSpPr txBox="1">
            <a:spLocks noGrp="1"/>
          </p:cNvSpPr>
          <p:nvPr>
            <p:ph type="body" idx="2"/>
          </p:nvPr>
        </p:nvSpPr>
        <p:spPr>
          <a:xfrm>
            <a:off x="2454275" y="3989839"/>
            <a:ext cx="9306535" cy="7641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mn-lt"/>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Column Content">
  <p:cSld name="2-Column Content">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2439988" y="4523874"/>
            <a:ext cx="19553738" cy="693019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93637"/>
              </a:buClr>
              <a:buSzPts val="3600"/>
              <a:buFont typeface="Arial"/>
              <a:buChar char="•"/>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title"/>
          </p:nvPr>
        </p:nvSpPr>
        <p:spPr>
          <a:xfrm>
            <a:off x="2439990" y="1732547"/>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4" name="Google Shape;74;p16"/>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Content">
  <p:cSld name="Comparison Content">
    <p:spTree>
      <p:nvGrpSpPr>
        <p:cNvPr id="1" name="Shape 75"/>
        <p:cNvGrpSpPr/>
        <p:nvPr/>
      </p:nvGrpSpPr>
      <p:grpSpPr>
        <a:xfrm>
          <a:off x="0" y="0"/>
          <a:ext cx="0" cy="0"/>
          <a:chOff x="0" y="0"/>
          <a:chExt cx="0" cy="0"/>
        </a:xfrm>
      </p:grpSpPr>
      <p:sp>
        <p:nvSpPr>
          <p:cNvPr id="76" name="Google Shape;76;p17"/>
          <p:cNvSpPr txBox="1">
            <a:spLocks noGrp="1"/>
          </p:cNvSpPr>
          <p:nvPr>
            <p:ph type="body" idx="1"/>
          </p:nvPr>
        </p:nvSpPr>
        <p:spPr>
          <a:xfrm>
            <a:off x="2439988" y="4460078"/>
            <a:ext cx="9283089" cy="69547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2000"/>
              </a:spcBef>
              <a:spcAft>
                <a:spcPts val="0"/>
              </a:spcAft>
              <a:buClr>
                <a:srgbClr val="493637"/>
              </a:buClr>
              <a:buSzPts val="3600"/>
              <a:buFont typeface="Arial"/>
              <a:buNone/>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body" idx="2"/>
          </p:nvPr>
        </p:nvSpPr>
        <p:spPr>
          <a:xfrm>
            <a:off x="12664099" y="4460078"/>
            <a:ext cx="9283089" cy="69547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2000"/>
              </a:spcBef>
              <a:spcAft>
                <a:spcPts val="0"/>
              </a:spcAft>
              <a:buClr>
                <a:srgbClr val="493637"/>
              </a:buClr>
              <a:buSzPts val="3600"/>
              <a:buFont typeface="Arial"/>
              <a:buNone/>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title"/>
          </p:nvPr>
        </p:nvSpPr>
        <p:spPr>
          <a:xfrm>
            <a:off x="2439990" y="1692815"/>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9" name="Google Shape;79;p17"/>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ight Photo">
  <p:cSld name="Right Photo">
    <p:spTree>
      <p:nvGrpSpPr>
        <p:cNvPr id="1" name="Shape 80"/>
        <p:cNvGrpSpPr/>
        <p:nvPr/>
      </p:nvGrpSpPr>
      <p:grpSpPr>
        <a:xfrm>
          <a:off x="0" y="0"/>
          <a:ext cx="0" cy="0"/>
          <a:chOff x="0" y="0"/>
          <a:chExt cx="0" cy="0"/>
        </a:xfrm>
      </p:grpSpPr>
      <p:sp>
        <p:nvSpPr>
          <p:cNvPr id="81" name="Google Shape;81;p21"/>
          <p:cNvSpPr txBox="1">
            <a:spLocks noGrp="1"/>
          </p:cNvSpPr>
          <p:nvPr>
            <p:ph type="body" idx="1"/>
          </p:nvPr>
        </p:nvSpPr>
        <p:spPr>
          <a:xfrm>
            <a:off x="13154880" y="3444949"/>
            <a:ext cx="9598794" cy="752785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10000"/>
              </a:lnSpc>
              <a:spcBef>
                <a:spcPts val="2000"/>
              </a:spcBef>
              <a:spcAft>
                <a:spcPts val="0"/>
              </a:spcAft>
              <a:buClr>
                <a:schemeClr val="accent2"/>
              </a:buClr>
              <a:buSzPts val="3600"/>
              <a:buFont typeface="Noto Sans Symbols"/>
              <a:buNone/>
              <a:defRPr sz="3600" b="0" i="0" u="none" strike="noStrike" cap="none">
                <a:solidFill>
                  <a:srgbClr val="493637"/>
                </a:solidFill>
                <a:latin typeface="+mn-lt"/>
                <a:ea typeface="Calibri"/>
                <a:cs typeface="Calibri"/>
                <a:sym typeface="Calibri"/>
              </a:defRPr>
            </a:lvl1pPr>
            <a:lvl2pPr marL="914400" marR="0" lvl="1" indent="-228600" algn="l" rtl="0">
              <a:lnSpc>
                <a:spcPct val="120000"/>
              </a:lnSpc>
              <a:spcBef>
                <a:spcPts val="1500"/>
              </a:spcBef>
              <a:spcAft>
                <a:spcPts val="0"/>
              </a:spcAft>
              <a:buClr>
                <a:schemeClr val="accent2"/>
              </a:buClr>
              <a:buSzPts val="4400"/>
              <a:buFont typeface="Noto Sans Symbols"/>
              <a:buNone/>
              <a:defRPr sz="44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1500"/>
              </a:spcBef>
              <a:spcAft>
                <a:spcPts val="0"/>
              </a:spcAft>
              <a:buClr>
                <a:schemeClr val="accent2"/>
              </a:buClr>
              <a:buSzPts val="3600"/>
              <a:buFont typeface="Noto Sans Symbols"/>
              <a:buNone/>
              <a:defRPr sz="36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1500"/>
              </a:spcBef>
              <a:spcAft>
                <a:spcPts val="0"/>
              </a:spcAft>
              <a:buClr>
                <a:schemeClr val="accent2"/>
              </a:buClr>
              <a:buSzPts val="320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1500"/>
              </a:spcBef>
              <a:spcAft>
                <a:spcPts val="0"/>
              </a:spcAft>
              <a:buClr>
                <a:schemeClr val="accent2"/>
              </a:buClr>
              <a:buSzPts val="3200"/>
              <a:buFont typeface="Noto Sans Symbols"/>
              <a:buNone/>
              <a:defRPr sz="3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21"/>
          <p:cNvSpPr txBox="1">
            <a:spLocks noGrp="1"/>
          </p:cNvSpPr>
          <p:nvPr>
            <p:ph type="body" idx="2"/>
          </p:nvPr>
        </p:nvSpPr>
        <p:spPr>
          <a:xfrm>
            <a:off x="2439988" y="4523875"/>
            <a:ext cx="9259643" cy="64489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93637"/>
              </a:buClr>
              <a:buSzPts val="3600"/>
              <a:buFont typeface="Arial"/>
              <a:buChar char="•"/>
              <a:defRPr sz="3600" b="0" i="0" u="none" strike="noStrike" cap="none">
                <a:solidFill>
                  <a:srgbClr val="493637"/>
                </a:solidFill>
                <a:latin typeface="+mn-lt"/>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1"/>
          <p:cNvSpPr txBox="1">
            <a:spLocks noGrp="1"/>
          </p:cNvSpPr>
          <p:nvPr>
            <p:ph type="title"/>
          </p:nvPr>
        </p:nvSpPr>
        <p:spPr>
          <a:xfrm>
            <a:off x="2439990" y="1708484"/>
            <a:ext cx="9617331"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mn-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84" name="Google Shape;84;p21"/>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grpSp>
        <p:nvGrpSpPr>
          <p:cNvPr id="56" name="Google Shape;56;p14"/>
          <p:cNvGrpSpPr/>
          <p:nvPr/>
        </p:nvGrpSpPr>
        <p:grpSpPr>
          <a:xfrm>
            <a:off x="-1" y="12007516"/>
            <a:ext cx="24387176" cy="1708484"/>
            <a:chOff x="-1" y="0"/>
            <a:chExt cx="24387176" cy="1880721"/>
          </a:xfrm>
        </p:grpSpPr>
        <p:pic>
          <p:nvPicPr>
            <p:cNvPr id="57" name="Google Shape;57;p14"/>
            <p:cNvPicPr preferRelativeResize="0"/>
            <p:nvPr/>
          </p:nvPicPr>
          <p:blipFill rotWithShape="1">
            <a:blip r:embed="rId9">
              <a:alphaModFix/>
            </a:blip>
            <a:srcRect t="70015" b="14560"/>
            <a:stretch/>
          </p:blipFill>
          <p:spPr>
            <a:xfrm rot="10800000" flipH="1">
              <a:off x="0" y="0"/>
              <a:ext cx="24387175" cy="1880721"/>
            </a:xfrm>
            <a:prstGeom prst="rect">
              <a:avLst/>
            </a:prstGeom>
            <a:noFill/>
            <a:ln>
              <a:noFill/>
            </a:ln>
          </p:spPr>
        </p:pic>
        <p:grpSp>
          <p:nvGrpSpPr>
            <p:cNvPr id="58" name="Google Shape;58;p14"/>
            <p:cNvGrpSpPr/>
            <p:nvPr/>
          </p:nvGrpSpPr>
          <p:grpSpPr>
            <a:xfrm flipH="1">
              <a:off x="-1" y="0"/>
              <a:ext cx="24387175" cy="1876926"/>
              <a:chOff x="-2036372" y="0"/>
              <a:chExt cx="9798138" cy="457200"/>
            </a:xfrm>
          </p:grpSpPr>
          <p:sp>
            <p:nvSpPr>
              <p:cNvPr id="59" name="Google Shape;59;p14"/>
              <p:cNvSpPr/>
              <p:nvPr/>
            </p:nvSpPr>
            <p:spPr>
              <a:xfrm>
                <a:off x="-1" y="0"/>
                <a:ext cx="7761767" cy="457200"/>
              </a:xfrm>
              <a:prstGeom prst="rect">
                <a:avLst/>
              </a:prstGeom>
              <a:solidFill>
                <a:schemeClr val="accent1">
                  <a:alpha val="2117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14"/>
              <p:cNvSpPr/>
              <p:nvPr/>
            </p:nvSpPr>
            <p:spPr>
              <a:xfrm>
                <a:off x="-2036372" y="0"/>
                <a:ext cx="2493725"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14"/>
              <p:cNvSpPr/>
              <p:nvPr/>
            </p:nvSpPr>
            <p:spPr>
              <a:xfrm>
                <a:off x="240096" y="0"/>
                <a:ext cx="674304" cy="457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4"/>
              <p:cNvSpPr/>
              <p:nvPr/>
            </p:nvSpPr>
            <p:spPr>
              <a:xfrm>
                <a:off x="914400" y="0"/>
                <a:ext cx="340831" cy="457200"/>
              </a:xfrm>
              <a:prstGeom prst="rect">
                <a:avLst/>
              </a:prstGeom>
              <a:solidFill>
                <a:schemeClr val="dk2">
                  <a:alpha val="6980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pic>
        <p:nvPicPr>
          <p:cNvPr id="64" name="Google Shape;64;p14" descr="A logo with text on it&#10;&#10;Description automatically generated"/>
          <p:cNvPicPr preferRelativeResize="0"/>
          <p:nvPr/>
        </p:nvPicPr>
        <p:blipFill rotWithShape="1">
          <a:blip r:embed="rId10">
            <a:alphaModFix/>
          </a:blip>
          <a:srcRect/>
          <a:stretch/>
        </p:blipFill>
        <p:spPr>
          <a:xfrm>
            <a:off x="21941220" y="693224"/>
            <a:ext cx="1640543" cy="1326910"/>
          </a:xfrm>
          <a:prstGeom prst="rect">
            <a:avLst/>
          </a:prstGeom>
          <a:noFill/>
          <a:ln>
            <a:noFill/>
          </a:ln>
        </p:spPr>
      </p:pic>
      <p:sp>
        <p:nvSpPr>
          <p:cNvPr id="65" name="Google Shape;65;p14"/>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grpSp>
        <p:nvGrpSpPr>
          <p:cNvPr id="56" name="Google Shape;56;p7"/>
          <p:cNvGrpSpPr/>
          <p:nvPr/>
        </p:nvGrpSpPr>
        <p:grpSpPr>
          <a:xfrm>
            <a:off x="-1" y="12007516"/>
            <a:ext cx="24387176" cy="1708484"/>
            <a:chOff x="-1" y="0"/>
            <a:chExt cx="24387176" cy="1880721"/>
          </a:xfrm>
        </p:grpSpPr>
        <p:pic>
          <p:nvPicPr>
            <p:cNvPr id="57" name="Google Shape;57;p7"/>
            <p:cNvPicPr preferRelativeResize="0"/>
            <p:nvPr/>
          </p:nvPicPr>
          <p:blipFill rotWithShape="1">
            <a:blip r:embed="rId11">
              <a:alphaModFix/>
            </a:blip>
            <a:srcRect t="70015" b="14560"/>
            <a:stretch/>
          </p:blipFill>
          <p:spPr>
            <a:xfrm rot="10800000" flipH="1">
              <a:off x="0" y="0"/>
              <a:ext cx="24387175" cy="1880721"/>
            </a:xfrm>
            <a:prstGeom prst="rect">
              <a:avLst/>
            </a:prstGeom>
            <a:noFill/>
            <a:ln>
              <a:noFill/>
            </a:ln>
          </p:spPr>
        </p:pic>
        <p:grpSp>
          <p:nvGrpSpPr>
            <p:cNvPr id="58" name="Google Shape;58;p7"/>
            <p:cNvGrpSpPr/>
            <p:nvPr/>
          </p:nvGrpSpPr>
          <p:grpSpPr>
            <a:xfrm flipH="1">
              <a:off x="-1" y="0"/>
              <a:ext cx="24387175" cy="1876926"/>
              <a:chOff x="-2036372" y="0"/>
              <a:chExt cx="9798138" cy="457200"/>
            </a:xfrm>
          </p:grpSpPr>
          <p:sp>
            <p:nvSpPr>
              <p:cNvPr id="59" name="Google Shape;59;p7"/>
              <p:cNvSpPr/>
              <p:nvPr/>
            </p:nvSpPr>
            <p:spPr>
              <a:xfrm>
                <a:off x="-1" y="0"/>
                <a:ext cx="7761767" cy="457200"/>
              </a:xfrm>
              <a:prstGeom prst="rect">
                <a:avLst/>
              </a:prstGeom>
              <a:solidFill>
                <a:schemeClr val="accent1">
                  <a:alpha val="21568"/>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7"/>
              <p:cNvSpPr/>
              <p:nvPr/>
            </p:nvSpPr>
            <p:spPr>
              <a:xfrm>
                <a:off x="-2036372" y="0"/>
                <a:ext cx="2493725"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7"/>
              <p:cNvSpPr/>
              <p:nvPr/>
            </p:nvSpPr>
            <p:spPr>
              <a:xfrm>
                <a:off x="240096" y="0"/>
                <a:ext cx="674304" cy="457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7"/>
              <p:cNvSpPr/>
              <p:nvPr/>
            </p:nvSpPr>
            <p:spPr>
              <a:xfrm>
                <a:off x="914400" y="0"/>
                <a:ext cx="340831" cy="457200"/>
              </a:xfrm>
              <a:prstGeom prst="rect">
                <a:avLst/>
              </a:prstGeom>
              <a:solidFill>
                <a:schemeClr val="dk2">
                  <a:alpha val="7019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pic>
        <p:nvPicPr>
          <p:cNvPr id="64" name="Google Shape;64;p7" descr="A logo with text on it&#10;&#10;Description automatically generated"/>
          <p:cNvPicPr preferRelativeResize="0"/>
          <p:nvPr/>
        </p:nvPicPr>
        <p:blipFill rotWithShape="1">
          <a:blip r:embed="rId12">
            <a:alphaModFix/>
          </a:blip>
          <a:srcRect/>
          <a:stretch/>
        </p:blipFill>
        <p:spPr>
          <a:xfrm>
            <a:off x="21941220" y="693224"/>
            <a:ext cx="1640543" cy="1326910"/>
          </a:xfrm>
          <a:prstGeom prst="rect">
            <a:avLst/>
          </a:prstGeom>
          <a:noFill/>
          <a:ln>
            <a:noFill/>
          </a:ln>
        </p:spPr>
      </p:pic>
      <p:sp>
        <p:nvSpPr>
          <p:cNvPr id="65" name="Google Shape;65;p7"/>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2842602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vUicA4gRC24?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video" Target="https://www.youtube.com/embed/NfReG67OOV4?feature=oembed"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8184082" y="2932959"/>
            <a:ext cx="14355300" cy="2957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SzPts val="12000"/>
              <a:buNone/>
            </a:pPr>
            <a:r>
              <a:rPr lang="en-US" sz="6400" dirty="0">
                <a:solidFill>
                  <a:srgbClr val="000000"/>
                </a:solidFill>
                <a:latin typeface="Arial"/>
                <a:ea typeface="Arial"/>
                <a:cs typeface="Arial"/>
                <a:sym typeface="Arial"/>
              </a:rPr>
              <a:t>Exploring Movement in Nature</a:t>
            </a:r>
            <a:endParaRPr sz="6700" dirty="0"/>
          </a:p>
        </p:txBody>
      </p:sp>
      <p:sp>
        <p:nvSpPr>
          <p:cNvPr id="104" name="Google Shape;104;p1"/>
          <p:cNvSpPr txBox="1">
            <a:spLocks noGrp="1"/>
          </p:cNvSpPr>
          <p:nvPr>
            <p:ph type="subTitle" idx="1"/>
          </p:nvPr>
        </p:nvSpPr>
        <p:spPr>
          <a:xfrm>
            <a:off x="8047004" y="8038625"/>
            <a:ext cx="14261100" cy="1120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000"/>
              <a:buNone/>
            </a:pPr>
            <a:r>
              <a:rPr lang="en-US"/>
              <a:t>Time Immemorial </a:t>
            </a:r>
            <a:r>
              <a:rPr lang="en-US" sz="3100" b="0"/>
              <a:t>is a very long time ago, before anyone remembers.</a:t>
            </a:r>
            <a:endParaRPr sz="5900">
              <a:highlight>
                <a:srgbClr val="FFFFFF"/>
              </a:highlight>
            </a:endParaRPr>
          </a:p>
        </p:txBody>
      </p:sp>
      <p:sp>
        <p:nvSpPr>
          <p:cNvPr id="105" name="Google Shape;105;p1"/>
          <p:cNvSpPr txBox="1">
            <a:spLocks noGrp="1"/>
          </p:cNvSpPr>
          <p:nvPr>
            <p:ph type="body" idx="2"/>
          </p:nvPr>
        </p:nvSpPr>
        <p:spPr>
          <a:xfrm>
            <a:off x="20106271" y="1090718"/>
            <a:ext cx="3788229" cy="7899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None/>
            </a:pPr>
            <a:r>
              <a:rPr lang="en-US" dirty="0"/>
              <a:t>3rd Grade </a:t>
            </a:r>
            <a:endParaRPr dirty="0"/>
          </a:p>
          <a:p>
            <a:pPr marL="0" lvl="0" indent="0" algn="l" rtl="0">
              <a:lnSpc>
                <a:spcPct val="90000"/>
              </a:lnSpc>
              <a:spcBef>
                <a:spcPts val="0"/>
              </a:spcBef>
              <a:spcAft>
                <a:spcPts val="0"/>
              </a:spcAft>
              <a:buClr>
                <a:schemeClr val="lt1"/>
              </a:buClr>
              <a:buSzPts val="3200"/>
              <a:buNone/>
            </a:pPr>
            <a:r>
              <a:rPr lang="en-US" dirty="0"/>
              <a:t>Science Lesson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8608743" y="2735811"/>
            <a:ext cx="14741910" cy="38162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2000"/>
              <a:buFont typeface="Calibri"/>
              <a:buNone/>
            </a:pPr>
            <a:r>
              <a:rPr lang="en-US" dirty="0"/>
              <a:t>Thank you!</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2439990" y="1732548"/>
            <a:ext cx="16618032" cy="2189748"/>
          </a:xfrm>
          <a:noFill/>
          <a:ln>
            <a:noFill/>
          </a:ln>
        </p:spPr>
        <p:txBody>
          <a:bodyPr spcFirstLastPara="1" wrap="square" lIns="91425" tIns="45700" rIns="91425" bIns="45700" anchor="ctr" anchorCtr="0">
            <a:noAutofit/>
          </a:bodyPr>
          <a:lstStyle/>
          <a:p>
            <a:pPr lvl="0"/>
            <a:r>
              <a:rPr lang="en-US" dirty="0"/>
              <a:t>Learning From Animals </a:t>
            </a:r>
          </a:p>
        </p:txBody>
      </p:sp>
      <p:sp>
        <p:nvSpPr>
          <p:cNvPr id="112" name="Google Shape;112;p6"/>
          <p:cNvSpPr txBox="1">
            <a:spLocks noGrp="1"/>
          </p:cNvSpPr>
          <p:nvPr>
            <p:ph type="body" idx="1"/>
          </p:nvPr>
        </p:nvSpPr>
        <p:spPr>
          <a:xfrm>
            <a:off x="2439988" y="3621881"/>
            <a:ext cx="19553237" cy="6472238"/>
          </a:xfrm>
          <a:noFill/>
          <a:ln>
            <a:noFill/>
          </a:ln>
        </p:spPr>
        <p:txBody>
          <a:bodyPr spcFirstLastPara="1" wrap="square" lIns="91425" tIns="45700" rIns="91425" bIns="45700" anchor="t" anchorCtr="0">
            <a:noAutofit/>
          </a:bodyPr>
          <a:lstStyle/>
          <a:p>
            <a:pPr lvl="0"/>
            <a:r>
              <a:rPr lang="en-US" dirty="0"/>
              <a:t>Traditional Native American dances help pass down knowledge from one generation to the next, showing how people, animals and the land are all connected. </a:t>
            </a:r>
          </a:p>
        </p:txBody>
      </p:sp>
      <p:pic>
        <p:nvPicPr>
          <p:cNvPr id="113" name="Google Shape;113;p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772948" y="5052717"/>
            <a:ext cx="4220277" cy="6711433"/>
          </a:xfrm>
          <a:prstGeom prst="rect">
            <a:avLst/>
          </a:prstGeom>
          <a:noFill/>
          <a:ln>
            <a:noFill/>
          </a:ln>
        </p:spPr>
      </p:pic>
      <p:pic>
        <p:nvPicPr>
          <p:cNvPr id="114" name="Google Shape;114;p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396500" y="6350693"/>
            <a:ext cx="6004950" cy="5413457"/>
          </a:xfrm>
          <a:prstGeom prst="rect">
            <a:avLst/>
          </a:prstGeom>
          <a:noFill/>
          <a:ln>
            <a:noFill/>
          </a:ln>
        </p:spPr>
      </p:pic>
      <p:sp>
        <p:nvSpPr>
          <p:cNvPr id="115" name="Google Shape;115;p6"/>
          <p:cNvSpPr txBox="1"/>
          <p:nvPr/>
        </p:nvSpPr>
        <p:spPr>
          <a:xfrm>
            <a:off x="1038149" y="8157189"/>
            <a:ext cx="3863588" cy="180046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dirty="0"/>
              <a:t>Sharp-Tailed Grouse aka Prairie Chickens</a:t>
            </a:r>
            <a:endParaRPr sz="2100" b="1" dirty="0"/>
          </a:p>
          <a:p>
            <a:pPr marL="0" lvl="0" indent="0" algn="ctr" rtl="0">
              <a:spcBef>
                <a:spcPts val="0"/>
              </a:spcBef>
              <a:spcAft>
                <a:spcPts val="0"/>
              </a:spcAft>
              <a:buNone/>
            </a:pPr>
            <a:r>
              <a:rPr lang="en-US" sz="2100" dirty="0"/>
              <a:t>Used to live in the grasslands and foothills of Cascade Mountains in Oregon</a:t>
            </a:r>
            <a:endParaRPr sz="2100" dirty="0"/>
          </a:p>
        </p:txBody>
      </p:sp>
      <p:sp>
        <p:nvSpPr>
          <p:cNvPr id="116" name="Google Shape;116;p6"/>
          <p:cNvSpPr txBox="1"/>
          <p:nvPr/>
        </p:nvSpPr>
        <p:spPr>
          <a:xfrm>
            <a:off x="13966305" y="8157189"/>
            <a:ext cx="4220400" cy="10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dirty="0"/>
              <a:t>Chicken Dancer at </a:t>
            </a:r>
            <a:endParaRPr sz="2100" dirty="0"/>
          </a:p>
          <a:p>
            <a:pPr marL="0" lvl="0" indent="0" algn="ctr" rtl="0">
              <a:spcBef>
                <a:spcPts val="0"/>
              </a:spcBef>
              <a:spcAft>
                <a:spcPts val="0"/>
              </a:spcAft>
              <a:buNone/>
            </a:pPr>
            <a:r>
              <a:rPr lang="en-US" sz="2100" dirty="0"/>
              <a:t>Stanford Powwow</a:t>
            </a:r>
            <a:endParaRPr sz="2100" dirty="0"/>
          </a:p>
        </p:txBody>
      </p:sp>
      <p:sp>
        <p:nvSpPr>
          <p:cNvPr id="111" name="Google Shape;111;p6"/>
          <p:cNvSpPr txBox="1">
            <a:spLocks noGrp="1"/>
          </p:cNvSpPr>
          <p:nvPr>
            <p:ph type="sldNum" idx="12"/>
          </p:nvPr>
        </p:nvSpPr>
        <p:spPr>
          <a:xfrm>
            <a:off x="22540994" y="12299746"/>
            <a:ext cx="1094709" cy="730250"/>
          </a:xfrm>
          <a:noFill/>
          <a:ln>
            <a:noFill/>
          </a:ln>
        </p:spPr>
        <p:txBody>
          <a:bodyPr spcFirstLastPara="1" wrap="square" lIns="91425" tIns="45700" rIns="91425" bIns="45700" anchor="ctr" anchorCtr="0">
            <a:noAutofit/>
          </a:bodyPr>
          <a:lstStyle/>
          <a:p>
            <a:pPr lvl="0"/>
            <a:fld id="{00000000-1234-1234-1234-123412341234}" type="slidenum">
              <a:rPr lang="en-US"/>
              <a:pPr lvl="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54d11078d8_0_11"/>
          <p:cNvSpPr txBox="1">
            <a:spLocks noGrp="1"/>
          </p:cNvSpPr>
          <p:nvPr>
            <p:ph type="title"/>
          </p:nvPr>
        </p:nvSpPr>
        <p:spPr>
          <a:xfrm>
            <a:off x="2439990" y="1732548"/>
            <a:ext cx="16618032" cy="2189748"/>
          </a:xfrm>
          <a:noFill/>
          <a:ln>
            <a:noFill/>
          </a:ln>
        </p:spPr>
        <p:txBody>
          <a:bodyPr spcFirstLastPara="1" wrap="square" lIns="91425" tIns="45700" rIns="91425" bIns="45700" anchor="ctr" anchorCtr="0">
            <a:noAutofit/>
          </a:bodyPr>
          <a:lstStyle/>
          <a:p>
            <a:pPr lvl="0"/>
            <a:r>
              <a:rPr lang="en-US" dirty="0">
                <a:sym typeface="Arial"/>
              </a:rPr>
              <a:t>Sharp-tailed Grouse aka Prairie Chickens</a:t>
            </a:r>
          </a:p>
        </p:txBody>
      </p:sp>
      <p:pic>
        <p:nvPicPr>
          <p:cNvPr id="2" name="Online Media 1" descr="Sharp-tailed grouse have a dance battle in the Badlands | America's National Parks">
            <a:hlinkClick r:id="" action="ppaction://media"/>
            <a:extLst>
              <a:ext uri="{FF2B5EF4-FFF2-40B4-BE49-F238E27FC236}">
                <a16:creationId xmlns:a16="http://schemas.microsoft.com/office/drawing/2014/main" id="{12A49A30-1BFC-C298-D90C-23D857157B97}"/>
              </a:ext>
            </a:extLst>
          </p:cNvPr>
          <p:cNvPicPr>
            <a:picLocks noRot="1" noChangeAspect="1"/>
          </p:cNvPicPr>
          <p:nvPr>
            <a:videoFile r:link="rId1"/>
          </p:nvPr>
        </p:nvPicPr>
        <p:blipFill>
          <a:blip r:embed="rId4"/>
          <a:stretch>
            <a:fillRect/>
          </a:stretch>
        </p:blipFill>
        <p:spPr>
          <a:xfrm>
            <a:off x="5520266" y="3895825"/>
            <a:ext cx="13346642" cy="7540853"/>
          </a:xfrm>
          <a:prstGeom prst="rect">
            <a:avLst/>
          </a:prstGeom>
        </p:spPr>
      </p:pic>
      <p:sp>
        <p:nvSpPr>
          <p:cNvPr id="122" name="Google Shape;122;g354d11078d8_0_11"/>
          <p:cNvSpPr txBox="1">
            <a:spLocks noGrp="1"/>
          </p:cNvSpPr>
          <p:nvPr>
            <p:ph type="sldNum" idx="12"/>
          </p:nvPr>
        </p:nvSpPr>
        <p:spPr>
          <a:xfrm>
            <a:off x="22540994" y="12299746"/>
            <a:ext cx="1094709" cy="730250"/>
          </a:xfrm>
          <a:noFill/>
          <a:ln>
            <a:noFill/>
          </a:ln>
        </p:spPr>
        <p:txBody>
          <a:bodyPr spcFirstLastPara="1" wrap="square" lIns="91425" tIns="45700" rIns="91425" bIns="45700" anchor="ctr" anchorCtr="0">
            <a:noAutofit/>
          </a:bodyPr>
          <a:lstStyle/>
          <a:p>
            <a:pPr lvl="0"/>
            <a:fld id="{00000000-1234-1234-1234-123412341234}" type="slidenum">
              <a:rPr lang="en-US"/>
              <a:pPr lvl="0"/>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2"/>
          <p:cNvSpPr txBox="1">
            <a:spLocks noGrp="1"/>
          </p:cNvSpPr>
          <p:nvPr>
            <p:ph type="ctrTitle"/>
          </p:nvPr>
        </p:nvSpPr>
        <p:spPr>
          <a:xfrm>
            <a:off x="8201002" y="1080900"/>
            <a:ext cx="15487500" cy="295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2000"/>
              <a:buFont typeface="Calibri"/>
              <a:buNone/>
            </a:pPr>
            <a:r>
              <a:rPr lang="en-US" dirty="0"/>
              <a:t>Essential Question</a:t>
            </a:r>
            <a:endParaRPr dirty="0"/>
          </a:p>
        </p:txBody>
      </p:sp>
      <p:sp>
        <p:nvSpPr>
          <p:cNvPr id="130" name="Google Shape;130;p2"/>
          <p:cNvSpPr txBox="1">
            <a:spLocks noGrp="1"/>
          </p:cNvSpPr>
          <p:nvPr>
            <p:ph type="subTitle" idx="2"/>
          </p:nvPr>
        </p:nvSpPr>
        <p:spPr>
          <a:xfrm>
            <a:off x="8697350" y="6522000"/>
            <a:ext cx="14494800" cy="36261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1200"/>
              </a:spcBef>
              <a:spcAft>
                <a:spcPts val="0"/>
              </a:spcAft>
              <a:buSzPts val="4000"/>
              <a:buNone/>
            </a:pPr>
            <a:r>
              <a:rPr lang="en-US" sz="4300" b="0" dirty="0">
                <a:solidFill>
                  <a:srgbClr val="000000"/>
                </a:solidFill>
                <a:latin typeface="Arial"/>
                <a:ea typeface="Arial"/>
                <a:cs typeface="Arial"/>
                <a:sym typeface="Arial"/>
              </a:rPr>
              <a:t>How do Oregon Tribes share what they know about animals?</a:t>
            </a:r>
            <a:endParaRPr sz="1800" b="0" i="0" u="none" strike="noStrike" dirty="0">
              <a:solidFill>
                <a:srgbClr val="000000"/>
              </a:solidFill>
              <a:latin typeface="Noto Sans Symbols"/>
              <a:ea typeface="Noto Sans Symbols"/>
              <a:cs typeface="Noto Sans Symbols"/>
              <a:sym typeface="Noto Sans Symbols"/>
            </a:endParaRPr>
          </a:p>
        </p:txBody>
      </p:sp>
      <p:sp>
        <p:nvSpPr>
          <p:cNvPr id="128" name="Google Shape;128;p2"/>
          <p:cNvSpPr txBox="1">
            <a:spLocks noGrp="1"/>
          </p:cNvSpPr>
          <p:nvPr>
            <p:ph type="body" idx="1"/>
          </p:nvPr>
        </p:nvSpPr>
        <p:spPr>
          <a:xfrm>
            <a:off x="11295760" y="11960931"/>
            <a:ext cx="11058913" cy="6154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20"/>
          <p:cNvSpPr txBox="1">
            <a:spLocks noGrp="1"/>
          </p:cNvSpPr>
          <p:nvPr>
            <p:ph type="title"/>
          </p:nvPr>
        </p:nvSpPr>
        <p:spPr>
          <a:xfrm>
            <a:off x="2439994" y="1756600"/>
            <a:ext cx="8715686" cy="218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Learning Outcomes</a:t>
            </a:r>
            <a:endParaRPr dirty="0"/>
          </a:p>
        </p:txBody>
      </p:sp>
      <p:sp>
        <p:nvSpPr>
          <p:cNvPr id="138" name="Google Shape;138;p20"/>
          <p:cNvSpPr txBox="1">
            <a:spLocks noGrp="1"/>
          </p:cNvSpPr>
          <p:nvPr>
            <p:ph type="body" idx="1"/>
          </p:nvPr>
        </p:nvSpPr>
        <p:spPr>
          <a:xfrm>
            <a:off x="2439926" y="3745673"/>
            <a:ext cx="9283200" cy="6954900"/>
          </a:xfrm>
          <a:prstGeom prst="rect">
            <a:avLst/>
          </a:prstGeom>
        </p:spPr>
        <p:txBody>
          <a:bodyPr spcFirstLastPara="1" wrap="square" lIns="91425" tIns="45700" rIns="91425" bIns="45700" anchor="t" anchorCtr="0">
            <a:noAutofit/>
          </a:bodyPr>
          <a:lstStyle/>
          <a:p>
            <a:pPr marL="571500" indent="-571500">
              <a:lnSpc>
                <a:spcPct val="114999"/>
              </a:lnSpc>
              <a:buFont typeface="Arial" panose="020B0604020202020204" pitchFamily="34" charset="0"/>
              <a:buChar char="•"/>
            </a:pPr>
            <a:r>
              <a:rPr lang="en-US" sz="4200" dirty="0">
                <a:solidFill>
                  <a:srgbClr val="000000"/>
                </a:solidFill>
              </a:rPr>
              <a:t>I understand that animals change based on their environments.</a:t>
            </a:r>
          </a:p>
          <a:p>
            <a:pPr marL="571500" indent="-571500">
              <a:lnSpc>
                <a:spcPct val="114999"/>
              </a:lnSpc>
              <a:buFont typeface="Arial" panose="020B0604020202020204" pitchFamily="34" charset="0"/>
              <a:buChar char="•"/>
            </a:pPr>
            <a:r>
              <a:rPr lang="en-US" sz="4200" dirty="0">
                <a:solidFill>
                  <a:srgbClr val="000000"/>
                </a:solidFill>
              </a:rPr>
              <a:t>I understand that Native American Tribes have lived in Oregon since time immemorial, and they learn from animals to live better.</a:t>
            </a:r>
          </a:p>
          <a:p>
            <a:pPr marL="571500" indent="-571500">
              <a:lnSpc>
                <a:spcPct val="114999"/>
              </a:lnSpc>
              <a:buFont typeface="Arial" panose="020B0604020202020204" pitchFamily="34" charset="0"/>
              <a:buChar char="•"/>
            </a:pPr>
            <a:r>
              <a:rPr lang="en-US" sz="4200" dirty="0">
                <a:solidFill>
                  <a:srgbClr val="000000"/>
                </a:solidFill>
              </a:rPr>
              <a:t>I understand that people can learn from animals by observing them.</a:t>
            </a:r>
          </a:p>
        </p:txBody>
      </p:sp>
      <p:sp>
        <p:nvSpPr>
          <p:cNvPr id="142" name="Google Shape;142;p20"/>
          <p:cNvSpPr txBox="1">
            <a:spLocks noGrp="1"/>
          </p:cNvSpPr>
          <p:nvPr>
            <p:ph type="title"/>
          </p:nvPr>
        </p:nvSpPr>
        <p:spPr>
          <a:xfrm>
            <a:off x="12664094" y="1848900"/>
            <a:ext cx="6352200" cy="218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Success Criteria</a:t>
            </a:r>
            <a:endParaRPr dirty="0"/>
          </a:p>
        </p:txBody>
      </p:sp>
      <p:sp>
        <p:nvSpPr>
          <p:cNvPr id="140" name="Google Shape;140;p20"/>
          <p:cNvSpPr txBox="1">
            <a:spLocks noGrp="1"/>
          </p:cNvSpPr>
          <p:nvPr>
            <p:ph type="body" idx="2"/>
          </p:nvPr>
        </p:nvSpPr>
        <p:spPr>
          <a:xfrm>
            <a:off x="12664049" y="3745673"/>
            <a:ext cx="9627540" cy="6954900"/>
          </a:xfrm>
          <a:prstGeom prst="rect">
            <a:avLst/>
          </a:prstGeom>
        </p:spPr>
        <p:txBody>
          <a:bodyPr spcFirstLastPara="1" wrap="square" lIns="91425" tIns="45700" rIns="91425" bIns="45700" anchor="t" anchorCtr="0">
            <a:noAutofit/>
          </a:bodyPr>
          <a:lstStyle/>
          <a:p>
            <a:pPr marL="571500" lvl="0" indent="-571500" algn="l">
              <a:lnSpc>
                <a:spcPct val="114999"/>
              </a:lnSpc>
              <a:spcBef>
                <a:spcPts val="0"/>
              </a:spcBef>
              <a:spcAft>
                <a:spcPts val="0"/>
              </a:spcAft>
              <a:buFont typeface="Arial" panose="020B0604020202020204" pitchFamily="34" charset="0"/>
              <a:buChar char="•"/>
            </a:pPr>
            <a:r>
              <a:rPr lang="en-US" sz="4200" dirty="0">
                <a:solidFill>
                  <a:srgbClr val="000000"/>
                </a:solidFill>
              </a:rPr>
              <a:t>I can explain why Oregon Tribes show animal movements in their dances.</a:t>
            </a:r>
          </a:p>
          <a:p>
            <a:pPr marL="571500" lvl="0" indent="-571500" algn="l">
              <a:lnSpc>
                <a:spcPct val="114999"/>
              </a:lnSpc>
              <a:spcBef>
                <a:spcPts val="0"/>
              </a:spcBef>
              <a:spcAft>
                <a:spcPts val="0"/>
              </a:spcAft>
              <a:buFont typeface="Arial" panose="020B0604020202020204" pitchFamily="34" charset="0"/>
              <a:buChar char="•"/>
            </a:pPr>
            <a:r>
              <a:rPr lang="en-US" sz="4200" dirty="0">
                <a:solidFill>
                  <a:srgbClr val="000000"/>
                </a:solidFill>
              </a:rPr>
              <a:t>I can copy animal movements that I observe.</a:t>
            </a:r>
          </a:p>
          <a:p>
            <a:pPr marL="571500" lvl="0" indent="-571500" algn="l">
              <a:lnSpc>
                <a:spcPct val="114999"/>
              </a:lnSpc>
              <a:spcBef>
                <a:spcPts val="0"/>
              </a:spcBef>
              <a:spcAft>
                <a:spcPts val="0"/>
              </a:spcAft>
              <a:buFont typeface="Arial" panose="020B0604020202020204" pitchFamily="34" charset="0"/>
              <a:buChar char="•"/>
            </a:pPr>
            <a:r>
              <a:rPr lang="en-US" sz="4200" dirty="0">
                <a:solidFill>
                  <a:srgbClr val="000000"/>
                </a:solidFill>
              </a:rPr>
              <a:t>I can describe one animal movement I observe.</a:t>
            </a:r>
          </a:p>
        </p:txBody>
      </p:sp>
      <p:sp>
        <p:nvSpPr>
          <p:cNvPr id="141" name="Google Shape;141;p20"/>
          <p:cNvSpPr txBox="1">
            <a:spLocks noGrp="1"/>
          </p:cNvSpPr>
          <p:nvPr>
            <p:ph type="sldNum" idx="12"/>
          </p:nvPr>
        </p:nvSpPr>
        <p:spPr>
          <a:xfrm>
            <a:off x="22540994" y="12299746"/>
            <a:ext cx="1094700" cy="7302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800" b="1"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52" name="Google Shape;152;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69043" y="6375614"/>
            <a:ext cx="8316560" cy="4461721"/>
          </a:xfrm>
          <a:prstGeom prst="rect">
            <a:avLst/>
          </a:prstGeom>
          <a:noFill/>
          <a:ln>
            <a:noFill/>
          </a:ln>
        </p:spPr>
      </p:pic>
      <p:sp>
        <p:nvSpPr>
          <p:cNvPr id="146" name="Google Shape;146;p4"/>
          <p:cNvSpPr txBox="1">
            <a:spLocks noGrp="1"/>
          </p:cNvSpPr>
          <p:nvPr>
            <p:ph type="title"/>
          </p:nvPr>
        </p:nvSpPr>
        <p:spPr>
          <a:xfrm>
            <a:off x="2439988" y="1731963"/>
            <a:ext cx="19110196" cy="2190750"/>
          </a:xfrm>
          <a:noFill/>
          <a:ln>
            <a:noFill/>
          </a:ln>
        </p:spPr>
        <p:txBody>
          <a:bodyPr spcFirstLastPara="1" wrap="square" lIns="91425" tIns="45700" rIns="91425" bIns="45700" anchor="ctr" anchorCtr="0">
            <a:noAutofit/>
          </a:bodyPr>
          <a:lstStyle/>
          <a:p>
            <a:pPr lvl="0"/>
            <a:r>
              <a:rPr lang="en-US" dirty="0"/>
              <a:t>Time Immemorial Means Since the Beginning</a:t>
            </a:r>
          </a:p>
        </p:txBody>
      </p:sp>
      <p:sp>
        <p:nvSpPr>
          <p:cNvPr id="148" name="Google Shape;148;p4"/>
          <p:cNvSpPr txBox="1">
            <a:spLocks noGrp="1"/>
          </p:cNvSpPr>
          <p:nvPr>
            <p:ph type="body" idx="1"/>
          </p:nvPr>
        </p:nvSpPr>
        <p:spPr>
          <a:xfrm>
            <a:off x="1782301" y="4499661"/>
            <a:ext cx="8038542" cy="6929438"/>
          </a:xfrm>
          <a:noFill/>
          <a:ln>
            <a:noFill/>
          </a:ln>
        </p:spPr>
        <p:txBody>
          <a:bodyPr spcFirstLastPara="1" wrap="square" lIns="91425" tIns="45700" rIns="91425" bIns="45700" anchor="t" anchorCtr="0">
            <a:noAutofit/>
          </a:bodyPr>
          <a:lstStyle/>
          <a:p>
            <a:pPr marL="0" lvl="0" indent="0">
              <a:buNone/>
            </a:pPr>
            <a:r>
              <a:rPr lang="en-US" dirty="0"/>
              <a:t>“From the coast to the interior valleys to the plateau and to the great basin, tribal peoples maintain continuous and balanced relationships including land and water.”</a:t>
            </a:r>
          </a:p>
          <a:p>
            <a:pPr marL="0" lvl="0" indent="0" algn="r">
              <a:buNone/>
            </a:pPr>
            <a:r>
              <a:rPr lang="en-US" sz="3200" dirty="0"/>
              <a:t>The Essential Understandings, </a:t>
            </a:r>
            <a:br>
              <a:rPr lang="en-US" sz="3200" dirty="0"/>
            </a:br>
            <a:r>
              <a:rPr lang="en-US" sz="3200" dirty="0"/>
              <a:t>page 4</a:t>
            </a:r>
          </a:p>
        </p:txBody>
      </p:sp>
      <p:sp>
        <p:nvSpPr>
          <p:cNvPr id="147" name="Google Shape;147;p4"/>
          <p:cNvSpPr txBox="1">
            <a:spLocks noGrp="1"/>
          </p:cNvSpPr>
          <p:nvPr>
            <p:ph type="sldNum" idx="12"/>
          </p:nvPr>
        </p:nvSpPr>
        <p:spPr>
          <a:xfrm>
            <a:off x="22540994" y="12299746"/>
            <a:ext cx="1094709" cy="730250"/>
          </a:xfrm>
          <a:noFill/>
          <a:ln>
            <a:noFill/>
          </a:ln>
        </p:spPr>
        <p:txBody>
          <a:bodyPr spcFirstLastPara="1" wrap="square" lIns="91425" tIns="45700" rIns="91425" bIns="45700" anchor="ctr" anchorCtr="0">
            <a:noAutofit/>
          </a:bodyPr>
          <a:lstStyle/>
          <a:p>
            <a:pPr lvl="0"/>
            <a:fld id="{00000000-1234-1234-1234-123412341234}" type="slidenum">
              <a:rPr lang="en-US"/>
              <a:pPr lvl="0"/>
              <a:t>6</a:t>
            </a:fld>
            <a:endParaRPr lang="en-US"/>
          </a:p>
        </p:txBody>
      </p:sp>
      <p:grpSp>
        <p:nvGrpSpPr>
          <p:cNvPr id="149" name="Google Shape;149;p4">
            <a:extLst>
              <a:ext uri="{C183D7F6-B498-43B3-948B-1728B52AA6E4}">
                <adec:decorative xmlns:adec="http://schemas.microsoft.com/office/drawing/2017/decorative" val="1"/>
              </a:ext>
            </a:extLst>
          </p:cNvPr>
          <p:cNvGrpSpPr/>
          <p:nvPr/>
        </p:nvGrpSpPr>
        <p:grpSpPr>
          <a:xfrm>
            <a:off x="16898256" y="3515758"/>
            <a:ext cx="6738032" cy="6277530"/>
            <a:chOff x="15916025" y="4532099"/>
            <a:chExt cx="7172575" cy="6456826"/>
          </a:xfrm>
        </p:grpSpPr>
        <p:pic>
          <p:nvPicPr>
            <p:cNvPr id="150" name="Google Shape;150;p4"/>
            <p:cNvPicPr preferRelativeResize="0"/>
            <p:nvPr/>
          </p:nvPicPr>
          <p:blipFill rotWithShape="1">
            <a:blip r:embed="rId4">
              <a:alphaModFix/>
            </a:blip>
            <a:srcRect/>
            <a:stretch/>
          </p:blipFill>
          <p:spPr>
            <a:xfrm>
              <a:off x="15916025" y="4532099"/>
              <a:ext cx="7124700" cy="5695950"/>
            </a:xfrm>
            <a:prstGeom prst="rect">
              <a:avLst/>
            </a:prstGeom>
            <a:noFill/>
            <a:ln>
              <a:noFill/>
            </a:ln>
          </p:spPr>
        </p:pic>
        <p:sp>
          <p:nvSpPr>
            <p:cNvPr id="151" name="Google Shape;151;p4"/>
            <p:cNvSpPr txBox="1"/>
            <p:nvPr/>
          </p:nvSpPr>
          <p:spPr>
            <a:xfrm>
              <a:off x="15963900" y="10258725"/>
              <a:ext cx="7124700" cy="73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Photo courtesy of The Burns Paiute Tribe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54d11078d8_0_22"/>
          <p:cNvSpPr txBox="1">
            <a:spLocks noGrp="1"/>
          </p:cNvSpPr>
          <p:nvPr>
            <p:ph type="title"/>
          </p:nvPr>
        </p:nvSpPr>
        <p:spPr>
          <a:xfrm>
            <a:off x="1682715" y="731520"/>
            <a:ext cx="21033938" cy="2651760"/>
          </a:xfrm>
        </p:spPr>
        <p:txBody>
          <a:bodyPr spcFirstLastPara="1" wrap="square" lIns="91425" tIns="45700" rIns="91425" bIns="45700" anchor="ctr" anchorCtr="0">
            <a:normAutofit/>
          </a:bodyPr>
          <a:lstStyle/>
          <a:p>
            <a:pPr marL="0" lvl="0" indent="0" rtl="0">
              <a:spcBef>
                <a:spcPts val="0"/>
              </a:spcBef>
              <a:spcAft>
                <a:spcPts val="0"/>
              </a:spcAft>
              <a:buNone/>
            </a:pPr>
            <a:r>
              <a:rPr lang="en-US" dirty="0"/>
              <a:t>Traditional Chicken Dance </a:t>
            </a:r>
          </a:p>
        </p:txBody>
      </p:sp>
      <p:pic>
        <p:nvPicPr>
          <p:cNvPr id="2" name="Online Media 1" descr="chicken dance U of Oregon pow wow 2017">
            <a:hlinkClick r:id="" action="ppaction://media"/>
            <a:extLst>
              <a:ext uri="{FF2B5EF4-FFF2-40B4-BE49-F238E27FC236}">
                <a16:creationId xmlns:a16="http://schemas.microsoft.com/office/drawing/2014/main" id="{8C54B23F-5F3A-452E-284F-632A53C91A88}"/>
              </a:ext>
            </a:extLst>
          </p:cNvPr>
          <p:cNvPicPr>
            <a:picLocks noRot="1" noChangeAspect="1"/>
          </p:cNvPicPr>
          <p:nvPr>
            <a:videoFile r:link="rId1"/>
          </p:nvPr>
        </p:nvPicPr>
        <p:blipFill>
          <a:blip r:embed="rId4"/>
          <a:srcRect/>
          <a:stretch/>
        </p:blipFill>
        <p:spPr>
          <a:xfrm>
            <a:off x="5501083" y="3076736"/>
            <a:ext cx="13385007" cy="7562528"/>
          </a:xfrm>
          <a:prstGeom prst="rect">
            <a:avLst/>
          </a:prstGeom>
          <a:noFill/>
          <a:ln>
            <a:noFill/>
          </a:ln>
        </p:spPr>
      </p:pic>
      <p:sp>
        <p:nvSpPr>
          <p:cNvPr id="159" name="Google Shape;159;g354d11078d8_0_22"/>
          <p:cNvSpPr txBox="1"/>
          <p:nvPr/>
        </p:nvSpPr>
        <p:spPr>
          <a:xfrm>
            <a:off x="7030351" y="11052661"/>
            <a:ext cx="10326469" cy="730250"/>
          </a:xfrm>
          <a:prstGeom prst="rect">
            <a:avLst/>
          </a:prstGeom>
          <a:noFill/>
          <a:ln>
            <a:noFill/>
          </a:ln>
        </p:spPr>
        <p:txBody>
          <a:bodyPr spcFirstLastPara="1" lIns="91425" tIns="91425" rIns="91425" bIns="91425" anchor="t" anchorCtr="0">
            <a:normAutofit/>
          </a:bodyPr>
          <a:lstStyle/>
          <a:p>
            <a:pPr marL="0" lvl="0" indent="0" algn="ctr">
              <a:spcAft>
                <a:spcPts val="600"/>
              </a:spcAft>
              <a:buFont typeface="Arial"/>
              <a:buNone/>
            </a:pPr>
            <a:r>
              <a:rPr lang="en-US" sz="2400" dirty="0"/>
              <a:t>University of Oregon Powwow Chicken Dance</a:t>
            </a:r>
          </a:p>
        </p:txBody>
      </p:sp>
      <p:sp>
        <p:nvSpPr>
          <p:cNvPr id="158" name="Google Shape;158;g354d11078d8_0_22"/>
          <p:cNvSpPr txBox="1">
            <a:spLocks noGrp="1"/>
          </p:cNvSpPr>
          <p:nvPr>
            <p:ph type="sldNum" idx="12"/>
          </p:nvPr>
        </p:nvSpPr>
        <p:spPr>
          <a:xfrm>
            <a:off x="22540994" y="12299746"/>
            <a:ext cx="1094709" cy="730250"/>
          </a:xfrm>
        </p:spPr>
        <p:txBody>
          <a:bodyPr spcFirstLastPara="1" wrap="square" lIns="91425" tIns="45700" rIns="91425" bIns="45700" anchor="ctr" anchorCtr="0">
            <a:normAutofit/>
          </a:bodyPr>
          <a:lstStyle/>
          <a:p>
            <a:pPr>
              <a:spcAft>
                <a:spcPts val="600"/>
              </a:spcAft>
            </a:pPr>
            <a:fld id="{00000000-1234-1234-1234-123412341234}" type="slidenum">
              <a:rPr lang="en-US"/>
              <a:pPr>
                <a:spcAft>
                  <a:spcPts val="600"/>
                </a:spcAft>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2439990" y="1732548"/>
            <a:ext cx="16618032" cy="2189748"/>
          </a:xfrm>
          <a:noFill/>
          <a:ln>
            <a:noFill/>
          </a:ln>
        </p:spPr>
        <p:txBody>
          <a:bodyPr spcFirstLastPara="1" wrap="square" lIns="91425" tIns="45700" rIns="91425" bIns="45700" anchor="ctr" anchorCtr="0">
            <a:noAutofit/>
          </a:bodyPr>
          <a:lstStyle/>
          <a:p>
            <a:pPr lvl="0"/>
            <a:r>
              <a:rPr lang="en-US" dirty="0"/>
              <a:t>What movements did you see? </a:t>
            </a:r>
          </a:p>
        </p:txBody>
      </p:sp>
      <p:sp>
        <p:nvSpPr>
          <p:cNvPr id="168" name="Google Shape;168;p7"/>
          <p:cNvSpPr txBox="1">
            <a:spLocks noGrp="1"/>
          </p:cNvSpPr>
          <p:nvPr>
            <p:ph type="body" idx="2"/>
          </p:nvPr>
        </p:nvSpPr>
        <p:spPr>
          <a:xfrm>
            <a:off x="2454275" y="3989839"/>
            <a:ext cx="9306535" cy="764197"/>
          </a:xfrm>
        </p:spPr>
        <p:txBody>
          <a:bodyPr spcFirstLastPara="1" wrap="square" lIns="91425" tIns="45700" rIns="91425" bIns="45700" anchor="t" anchorCtr="0">
            <a:noAutofit/>
          </a:bodyPr>
          <a:lstStyle/>
          <a:p>
            <a:pPr lvl="0"/>
            <a:r>
              <a:rPr lang="en-US"/>
              <a:t>Now draw what you saw!</a:t>
            </a:r>
          </a:p>
        </p:txBody>
      </p:sp>
      <p:sp>
        <p:nvSpPr>
          <p:cNvPr id="167" name="Google Shape;167;p7"/>
          <p:cNvSpPr txBox="1">
            <a:spLocks noGrp="1"/>
          </p:cNvSpPr>
          <p:nvPr>
            <p:ph type="body" idx="1"/>
          </p:nvPr>
        </p:nvSpPr>
        <p:spPr>
          <a:xfrm>
            <a:off x="2439987" y="4981074"/>
            <a:ext cx="19553739" cy="6472989"/>
          </a:xfrm>
        </p:spPr>
        <p:txBody>
          <a:bodyPr spcFirstLastPara="1" wrap="square" lIns="91425" tIns="45700" rIns="91425" bIns="45700" anchor="t" anchorCtr="0">
            <a:noAutofit/>
          </a:bodyPr>
          <a:lstStyle/>
          <a:p>
            <a:pPr lvl="0"/>
            <a:r>
              <a:rPr lang="en-US" dirty="0"/>
              <a:t>Were they steps, hops or shakes?</a:t>
            </a:r>
          </a:p>
          <a:p>
            <a:pPr lvl="0"/>
            <a:r>
              <a:rPr lang="en-US" dirty="0"/>
              <a:t>Were they fast, slow or sharp?</a:t>
            </a:r>
          </a:p>
          <a:p>
            <a:pPr lvl="0"/>
            <a:r>
              <a:rPr lang="en-US" dirty="0"/>
              <a:t>Were they funny, cute or exciting?</a:t>
            </a:r>
          </a:p>
        </p:txBody>
      </p:sp>
      <p:sp>
        <p:nvSpPr>
          <p:cNvPr id="166" name="Google Shape;166;p7"/>
          <p:cNvSpPr txBox="1">
            <a:spLocks noGrp="1"/>
          </p:cNvSpPr>
          <p:nvPr>
            <p:ph type="sldNum" idx="12"/>
          </p:nvPr>
        </p:nvSpPr>
        <p:spPr>
          <a:xfrm>
            <a:off x="22540994" y="12299746"/>
            <a:ext cx="1094709" cy="730250"/>
          </a:xfrm>
          <a:noFill/>
          <a:ln>
            <a:noFill/>
          </a:ln>
        </p:spPr>
        <p:txBody>
          <a:bodyPr spcFirstLastPara="1" wrap="square" lIns="91425" tIns="45700" rIns="91425" bIns="45700" anchor="ctr" anchorCtr="0">
            <a:noAutofit/>
          </a:bodyPr>
          <a:lstStyle/>
          <a:p>
            <a:pPr lvl="0"/>
            <a:fld id="{00000000-1234-1234-1234-123412341234}" type="slidenum">
              <a:rPr lang="en-US"/>
              <a:pPr lvl="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2439990" y="1692815"/>
            <a:ext cx="16618032" cy="2189748"/>
          </a:xfrm>
          <a:noFill/>
          <a:ln>
            <a:noFill/>
          </a:ln>
        </p:spPr>
        <p:txBody>
          <a:bodyPr spcFirstLastPara="1" wrap="square" lIns="91425" tIns="45700" rIns="91425" bIns="45700" anchor="ctr" anchorCtr="0">
            <a:noAutofit/>
          </a:bodyPr>
          <a:lstStyle/>
          <a:p>
            <a:pPr lvl="0"/>
            <a:r>
              <a:rPr lang="en-US" dirty="0"/>
              <a:t>Self-assessment</a:t>
            </a:r>
          </a:p>
        </p:txBody>
      </p:sp>
      <p:graphicFrame>
        <p:nvGraphicFramePr>
          <p:cNvPr id="175" name="Google Shape;175;p9"/>
          <p:cNvGraphicFramePr/>
          <p:nvPr>
            <p:extLst>
              <p:ext uri="{D42A27DB-BD31-4B8C-83A1-F6EECF244321}">
                <p14:modId xmlns:p14="http://schemas.microsoft.com/office/powerpoint/2010/main" val="154353851"/>
              </p:ext>
            </p:extLst>
          </p:nvPr>
        </p:nvGraphicFramePr>
        <p:xfrm>
          <a:off x="2711070" y="3883025"/>
          <a:ext cx="13173551" cy="7707613"/>
        </p:xfrm>
        <a:graphic>
          <a:graphicData uri="http://schemas.openxmlformats.org/drawingml/2006/table">
            <a:tbl>
              <a:tblPr firstRow="1">
                <a:noFill/>
                <a:tableStyleId>{A01D6BA3-82D0-45B1-95B5-ED866FFDCF34}</a:tableStyleId>
              </a:tblPr>
              <a:tblGrid>
                <a:gridCol w="5051647">
                  <a:extLst>
                    <a:ext uri="{9D8B030D-6E8A-4147-A177-3AD203B41FA5}">
                      <a16:colId xmlns:a16="http://schemas.microsoft.com/office/drawing/2014/main" val="20000"/>
                    </a:ext>
                  </a:extLst>
                </a:gridCol>
                <a:gridCol w="4060952">
                  <a:extLst>
                    <a:ext uri="{9D8B030D-6E8A-4147-A177-3AD203B41FA5}">
                      <a16:colId xmlns:a16="http://schemas.microsoft.com/office/drawing/2014/main" val="20001"/>
                    </a:ext>
                  </a:extLst>
                </a:gridCol>
                <a:gridCol w="4060952">
                  <a:extLst>
                    <a:ext uri="{9D8B030D-6E8A-4147-A177-3AD203B41FA5}">
                      <a16:colId xmlns:a16="http://schemas.microsoft.com/office/drawing/2014/main" val="20002"/>
                    </a:ext>
                  </a:extLst>
                </a:gridCol>
              </a:tblGrid>
              <a:tr h="2513025">
                <a:tc>
                  <a:txBody>
                    <a:bodyPr/>
                    <a:lstStyle/>
                    <a:p>
                      <a:pPr marL="0" lvl="0" indent="0" algn="l" rtl="0">
                        <a:lnSpc>
                          <a:spcPct val="115000"/>
                        </a:lnSpc>
                        <a:spcBef>
                          <a:spcPts val="1300"/>
                        </a:spcBef>
                        <a:spcAft>
                          <a:spcPts val="0"/>
                        </a:spcAft>
                        <a:buNone/>
                      </a:pPr>
                      <a:r>
                        <a:rPr lang="en-US" sz="2600" b="1" dirty="0">
                          <a:solidFill>
                            <a:srgbClr val="002F3B"/>
                          </a:solidFill>
                          <a:latin typeface="Verdana"/>
                          <a:ea typeface="Verdana"/>
                          <a:cs typeface="Verdana"/>
                          <a:sym typeface="Verdana"/>
                        </a:rPr>
                        <a:t>Success Criteria </a:t>
                      </a:r>
                      <a:endParaRPr sz="2600" b="1" dirty="0">
                        <a:solidFill>
                          <a:srgbClr val="002F3B"/>
                        </a:solidFill>
                        <a:latin typeface="Verdana"/>
                        <a:ea typeface="Verdana"/>
                        <a:cs typeface="Verdana"/>
                        <a:sym typeface="Verdana"/>
                      </a:endParaRPr>
                    </a:p>
                    <a:p>
                      <a:pPr marL="0" lvl="0" indent="0" algn="l" rtl="0">
                        <a:lnSpc>
                          <a:spcPct val="115000"/>
                        </a:lnSpc>
                        <a:spcBef>
                          <a:spcPts val="1300"/>
                        </a:spcBef>
                        <a:spcAft>
                          <a:spcPts val="0"/>
                        </a:spcAft>
                        <a:buNone/>
                      </a:pPr>
                      <a:r>
                        <a:rPr lang="en-US" sz="2600" b="1" dirty="0">
                          <a:solidFill>
                            <a:srgbClr val="002F3B"/>
                          </a:solidFill>
                          <a:latin typeface="Verdana"/>
                          <a:ea typeface="Verdana"/>
                          <a:cs typeface="Verdana"/>
                          <a:sym typeface="Verdana"/>
                        </a:rPr>
                        <a:t> </a:t>
                      </a:r>
                      <a:endParaRPr sz="2600" b="1" dirty="0">
                        <a:solidFill>
                          <a:srgbClr val="002F3B"/>
                        </a:solidFill>
                        <a:latin typeface="Verdana"/>
                        <a:ea typeface="Verdana"/>
                        <a:cs typeface="Verdana"/>
                        <a:sym typeface="Verdana"/>
                      </a:endParaRPr>
                    </a:p>
                    <a:p>
                      <a:pPr marL="0" lvl="0" indent="0" algn="l" rtl="0">
                        <a:lnSpc>
                          <a:spcPct val="115000"/>
                        </a:lnSpc>
                        <a:spcBef>
                          <a:spcPts val="1300"/>
                        </a:spcBef>
                        <a:spcAft>
                          <a:spcPts val="0"/>
                        </a:spcAft>
                        <a:buNone/>
                      </a:pPr>
                      <a:r>
                        <a:rPr lang="en-US" sz="2600" b="1" dirty="0">
                          <a:solidFill>
                            <a:srgbClr val="002F3B"/>
                          </a:solidFill>
                          <a:latin typeface="Verdana"/>
                          <a:ea typeface="Verdana"/>
                          <a:cs typeface="Verdana"/>
                          <a:sym typeface="Verdana"/>
                        </a:rPr>
                        <a:t>                    </a:t>
                      </a:r>
                      <a:endParaRPr sz="2600" b="1" dirty="0">
                        <a:solidFill>
                          <a:srgbClr val="002F3B"/>
                        </a:solidFill>
                        <a:latin typeface="Verdana"/>
                        <a:ea typeface="Verdana"/>
                        <a:cs typeface="Verdana"/>
                        <a:sym typeface="Verdana"/>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1300"/>
                        </a:spcBef>
                        <a:spcAft>
                          <a:spcPts val="0"/>
                        </a:spcAft>
                        <a:buNone/>
                      </a:pPr>
                      <a:r>
                        <a:rPr lang="en-US" sz="2600" b="1" dirty="0">
                          <a:solidFill>
                            <a:srgbClr val="002F3B"/>
                          </a:solidFill>
                          <a:latin typeface="Verdana"/>
                          <a:ea typeface="Verdana"/>
                          <a:cs typeface="Verdana"/>
                          <a:sym typeface="Verdana"/>
                        </a:rPr>
                        <a:t>Not Yet</a:t>
                      </a:r>
                      <a:endParaRPr sz="2600" b="1" dirty="0">
                        <a:solidFill>
                          <a:srgbClr val="002F3B"/>
                        </a:solidFill>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1300"/>
                        </a:spcBef>
                        <a:spcAft>
                          <a:spcPts val="0"/>
                        </a:spcAft>
                        <a:buNone/>
                      </a:pPr>
                      <a:r>
                        <a:rPr lang="en-US" sz="2600" b="1" dirty="0">
                          <a:solidFill>
                            <a:srgbClr val="002F3B"/>
                          </a:solidFill>
                          <a:latin typeface="Verdana"/>
                          <a:ea typeface="Verdana"/>
                          <a:cs typeface="Verdana"/>
                          <a:sym typeface="Verdana"/>
                        </a:rPr>
                        <a:t>Yes</a:t>
                      </a:r>
                      <a:endParaRPr sz="2600" b="1" dirty="0">
                        <a:solidFill>
                          <a:srgbClr val="002F3B"/>
                        </a:solidFill>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62888">
                <a:tc>
                  <a:txBody>
                    <a:bodyPr/>
                    <a:lstStyle/>
                    <a:p>
                      <a:pPr marL="114300" lvl="0" indent="0" algn="l" rtl="0">
                        <a:lnSpc>
                          <a:spcPct val="115000"/>
                        </a:lnSpc>
                        <a:spcBef>
                          <a:spcPts val="1300"/>
                        </a:spcBef>
                        <a:spcAft>
                          <a:spcPts val="1200"/>
                        </a:spcAft>
                        <a:buNone/>
                      </a:pPr>
                      <a:r>
                        <a:rPr lang="en-US" sz="2500" dirty="0">
                          <a:solidFill>
                            <a:srgbClr val="002F3B"/>
                          </a:solidFill>
                          <a:latin typeface="Verdana"/>
                          <a:ea typeface="Verdana"/>
                          <a:cs typeface="Verdana"/>
                          <a:sym typeface="Verdana"/>
                        </a:rPr>
                        <a:t>I can explain why Oregon Tribes show animal movements in their dances?</a:t>
                      </a:r>
                      <a:endParaRPr sz="2500" dirty="0">
                        <a:solidFill>
                          <a:srgbClr val="002F3B"/>
                        </a:solidFill>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8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8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606378">
                <a:tc>
                  <a:txBody>
                    <a:bodyPr/>
                    <a:lstStyle/>
                    <a:p>
                      <a:pPr marL="114300" lvl="0" indent="0" algn="l" rtl="0">
                        <a:lnSpc>
                          <a:spcPct val="115000"/>
                        </a:lnSpc>
                        <a:spcBef>
                          <a:spcPts val="1300"/>
                        </a:spcBef>
                        <a:spcAft>
                          <a:spcPts val="1200"/>
                        </a:spcAft>
                        <a:buNone/>
                      </a:pPr>
                      <a:r>
                        <a:rPr lang="en-US" sz="2500" dirty="0">
                          <a:solidFill>
                            <a:srgbClr val="002F3B"/>
                          </a:solidFill>
                          <a:latin typeface="Verdana"/>
                          <a:ea typeface="Verdana"/>
                          <a:cs typeface="Verdana"/>
                          <a:sym typeface="Verdana"/>
                        </a:rPr>
                        <a:t>I can copy animal movements that I observe?</a:t>
                      </a:r>
                      <a:endParaRPr sz="2500" dirty="0">
                        <a:solidFill>
                          <a:srgbClr val="002F3B"/>
                        </a:solidFill>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lvl="0" indent="0" algn="l" rtl="0">
                        <a:lnSpc>
                          <a:spcPct val="115000"/>
                        </a:lnSpc>
                        <a:spcBef>
                          <a:spcPts val="1200"/>
                        </a:spcBef>
                        <a:spcAft>
                          <a:spcPts val="0"/>
                        </a:spcAft>
                        <a:buNone/>
                      </a:pPr>
                      <a:r>
                        <a:rPr lang="en-US" sz="2500" dirty="0">
                          <a:latin typeface="Verdana"/>
                          <a:ea typeface="Verdana"/>
                          <a:cs typeface="Verdana"/>
                          <a:sym typeface="Verdana"/>
                        </a:rPr>
                        <a:t> </a:t>
                      </a:r>
                      <a:endParaRPr sz="2500" dirty="0">
                        <a:latin typeface="Verdana"/>
                        <a:ea typeface="Verdana"/>
                        <a:cs typeface="Verdana"/>
                        <a:sym typeface="Verdana"/>
                      </a:endParaRPr>
                    </a:p>
                    <a:p>
                      <a:pPr marL="88900" lvl="0" indent="0" algn="l" rtl="0">
                        <a:lnSpc>
                          <a:spcPct val="115000"/>
                        </a:lnSpc>
                        <a:spcBef>
                          <a:spcPts val="1200"/>
                        </a:spcBef>
                        <a:spcAft>
                          <a:spcPts val="0"/>
                        </a:spcAft>
                        <a:buNone/>
                      </a:pPr>
                      <a:r>
                        <a:rPr lang="en-US" sz="2500" dirty="0">
                          <a:latin typeface="Verdana"/>
                          <a:ea typeface="Verdana"/>
                          <a:cs typeface="Verdana"/>
                          <a:sym typeface="Verdana"/>
                        </a:rPr>
                        <a:t> </a:t>
                      </a:r>
                      <a:endParaRPr sz="2500" dirty="0">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8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25322">
                <a:tc>
                  <a:txBody>
                    <a:bodyPr/>
                    <a:lstStyle/>
                    <a:p>
                      <a:pPr marL="88900" lvl="0" indent="0" algn="l" rtl="0">
                        <a:lnSpc>
                          <a:spcPct val="115000"/>
                        </a:lnSpc>
                        <a:spcBef>
                          <a:spcPts val="1200"/>
                        </a:spcBef>
                        <a:spcAft>
                          <a:spcPts val="0"/>
                        </a:spcAft>
                        <a:buNone/>
                      </a:pPr>
                      <a:r>
                        <a:rPr lang="en-US" sz="2500" dirty="0">
                          <a:latin typeface="Verdana"/>
                          <a:ea typeface="Verdana"/>
                          <a:cs typeface="Verdana"/>
                          <a:sym typeface="Verdana"/>
                        </a:rPr>
                        <a:t>I can describe one animal movement I observe?</a:t>
                      </a:r>
                      <a:endParaRPr sz="2500" dirty="0">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8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8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76" name="Google Shape;176;p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155128" y="4528675"/>
            <a:ext cx="1295400" cy="1257300"/>
          </a:xfrm>
          <a:prstGeom prst="rect">
            <a:avLst/>
          </a:prstGeom>
          <a:noFill/>
          <a:ln>
            <a:noFill/>
          </a:ln>
        </p:spPr>
      </p:pic>
      <p:pic>
        <p:nvPicPr>
          <p:cNvPr id="177" name="Google Shape;177;p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3269898" y="4583689"/>
            <a:ext cx="1333500" cy="1219200"/>
          </a:xfrm>
          <a:prstGeom prst="rect">
            <a:avLst/>
          </a:prstGeom>
          <a:noFill/>
          <a:ln>
            <a:noFill/>
          </a:ln>
        </p:spPr>
      </p:pic>
      <p:sp>
        <p:nvSpPr>
          <p:cNvPr id="174" name="Google Shape;174;p9"/>
          <p:cNvSpPr txBox="1">
            <a:spLocks noGrp="1"/>
          </p:cNvSpPr>
          <p:nvPr>
            <p:ph type="sldNum" idx="12"/>
          </p:nvPr>
        </p:nvSpPr>
        <p:spPr>
          <a:xfrm>
            <a:off x="22540994" y="12299746"/>
            <a:ext cx="1094709" cy="730250"/>
          </a:xfrm>
          <a:noFill/>
          <a:ln>
            <a:noFill/>
          </a:ln>
        </p:spPr>
        <p:txBody>
          <a:bodyPr spcFirstLastPara="1" wrap="square" lIns="91425" tIns="45700" rIns="91425" bIns="45700" anchor="ctr" anchorCtr="0">
            <a:noAutofit/>
          </a:bodyPr>
          <a:lstStyle/>
          <a:p>
            <a:pPr lvl="0"/>
            <a:fld id="{00000000-1234-1234-1234-123412341234}" type="slidenum">
              <a:rPr lang="en-US"/>
              <a:pPr lvl="0"/>
              <a:t>9</a:t>
            </a:fld>
            <a:endParaRPr lang="en-US"/>
          </a:p>
        </p:txBody>
      </p:sp>
    </p:spTree>
  </p:cSld>
  <p:clrMapOvr>
    <a:masterClrMapping/>
  </p:clrMapOvr>
</p:sld>
</file>

<file path=ppt/theme/theme1.xml><?xml version="1.0" encoding="utf-8"?>
<a:theme xmlns:a="http://schemas.openxmlformats.org/drawingml/2006/main"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62664DE6-24B8-4D6E-82BA-8A280981F33C}"/>
</file>

<file path=customXml/itemProps2.xml><?xml version="1.0" encoding="utf-8"?>
<ds:datastoreItem xmlns:ds="http://schemas.openxmlformats.org/officeDocument/2006/customXml" ds:itemID="{F3A985DB-1CBF-4732-9381-55DDF20FD0C5}"/>
</file>

<file path=customXml/itemProps3.xml><?xml version="1.0" encoding="utf-8"?>
<ds:datastoreItem xmlns:ds="http://schemas.openxmlformats.org/officeDocument/2006/customXml" ds:itemID="{D6EBCAC5-11AA-4D12-8818-07CD4AEB7D7C}"/>
</file>

<file path=docProps/app.xml><?xml version="1.0" encoding="utf-8"?>
<Properties xmlns="http://schemas.openxmlformats.org/officeDocument/2006/extended-properties" xmlns:vt="http://schemas.openxmlformats.org/officeDocument/2006/docPropsVTypes">
  <TotalTime>1199</TotalTime>
  <Words>1450</Words>
  <Application>Microsoft Office PowerPoint</Application>
  <PresentationFormat>Custom</PresentationFormat>
  <Paragraphs>98</Paragraphs>
  <Slides>10</Slides>
  <Notes>10</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Verdana</vt:lpstr>
      <vt:lpstr>Noto Sans</vt:lpstr>
      <vt:lpstr>Times</vt:lpstr>
      <vt:lpstr>Arial</vt:lpstr>
      <vt:lpstr>Noto Sans Symbols</vt:lpstr>
      <vt:lpstr>Calibri</vt:lpstr>
      <vt:lpstr>Times New Roman</vt:lpstr>
      <vt:lpstr>JPRC Title and Closing Slides</vt:lpstr>
      <vt:lpstr>JPRC Interior Slides</vt:lpstr>
      <vt:lpstr>1_JPRC Interior Slides</vt:lpstr>
      <vt:lpstr>Exploring Movement in Nature</vt:lpstr>
      <vt:lpstr>Learning From Animals </vt:lpstr>
      <vt:lpstr>Sharp-tailed Grouse aka Prairie Chickens</vt:lpstr>
      <vt:lpstr>Essential Question</vt:lpstr>
      <vt:lpstr>Learning Outcomes</vt:lpstr>
      <vt:lpstr>Time Immemorial Means Since the Beginning</vt:lpstr>
      <vt:lpstr>Traditional Chicken Dance </vt:lpstr>
      <vt:lpstr>What movements did you see? </vt:lpstr>
      <vt:lpstr>Self-assessment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History/Shared History: Exploring Movement in Nature: Kindergarten</dc:title>
  <cp:lastModifiedBy>Christina Johnson</cp:lastModifiedBy>
  <cp:revision>7</cp:revision>
  <dcterms:modified xsi:type="dcterms:W3CDTF">2025-06-28T17:12:59Z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