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fntdata" ContentType="application/x-fontdata"/>
  <Default Extension="xml" ContentType="application/xml"/>
  <Default Extension="jpg" ContentType="image/jpeg"/>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slideLayouts/slideLayout15.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Masters/notesMaster1.xml" ContentType="application/vnd.openxmlformats-officedocument.presentationml.notesMaster+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tableStyles.xml" ContentType="application/vnd.openxmlformats-officedocument.presentationml.tableStyles+xml"/>
  <Override PartName="/ppt/viewProps.xml" ContentType="application/vnd.openxmlformats-officedocument.presentationml.viewProps+xml"/>
  <Override PartName="/ppt/presProps.xml" ContentType="application/vnd.openxmlformats-officedocument.presentationml.presProps+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63" r:id="rId1"/>
    <p:sldMasterId id="2147483664" r:id="rId2"/>
  </p:sldMasterIdLst>
  <p:notesMasterIdLst>
    <p:notesMasterId r:id="rId17"/>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Lst>
  <p:sldSz cx="24387175" cy="13716000"/>
  <p:notesSz cx="6858000" cy="9144000"/>
  <p:embeddedFontLst>
    <p:embeddedFont>
      <p:font typeface="Open Sans" panose="020B0606030504020204" pitchFamily="34" charset="0"/>
      <p:regular r:id="rId18"/>
      <p:bold r:id="rId19"/>
      <p:italic r:id="rId20"/>
      <p:boldItalic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A6D2836-B397-47C3-A9EF-54F7CA73C689}" v="144" dt="2025-06-16T01:07:48.740"/>
  </p1510:revLst>
</p1510:revInfo>
</file>

<file path=ppt/tableStyles.xml><?xml version="1.0" encoding="utf-8"?>
<a:tblStyleLst xmlns:a="http://schemas.openxmlformats.org/drawingml/2006/main" def="{BFFD6231-E3FF-4FF2-ACBF-3BFAE0C3C35A}">
  <a:tblStyle styleId="{BFFD6231-E3FF-4FF2-ACBF-3BFAE0C3C35A}" styleName="Table_0">
    <a:wholeTbl>
      <a:tcTxStyle>
        <a:font>
          <a:latin typeface="Arial"/>
          <a:ea typeface="Arial"/>
          <a:cs typeface="Arial"/>
        </a:font>
        <a:srgbClr val="000000"/>
      </a:tcTxStyle>
      <a:tcStyle>
        <a:tcBdr>
          <a:left>
            <a:ln w="12700" cap="flat" cmpd="sng">
              <a:solidFill>
                <a:srgbClr val="000000"/>
              </a:solidFill>
              <a:prstDash val="solid"/>
              <a:round/>
              <a:headEnd type="none" w="sm" len="sm"/>
              <a:tailEnd type="none" w="sm" len="sm"/>
            </a:ln>
          </a:left>
          <a:right>
            <a:ln w="12700" cap="flat" cmpd="sng">
              <a:solidFill>
                <a:srgbClr val="000000"/>
              </a:solidFill>
              <a:prstDash val="solid"/>
              <a:round/>
              <a:headEnd type="none" w="sm" len="sm"/>
              <a:tailEnd type="none" w="sm" len="sm"/>
            </a:ln>
          </a:right>
          <a:top>
            <a:ln w="12700" cap="flat" cmpd="sng">
              <a:solidFill>
                <a:srgbClr val="000000"/>
              </a:solidFill>
              <a:prstDash val="solid"/>
              <a:round/>
              <a:headEnd type="none" w="sm" len="sm"/>
              <a:tailEnd type="none" w="sm" len="sm"/>
            </a:ln>
          </a:top>
          <a:bottom>
            <a:ln w="12700" cap="flat" cmpd="sng">
              <a:solidFill>
                <a:srgbClr val="000000"/>
              </a:solidFill>
              <a:prstDash val="solid"/>
              <a:round/>
              <a:headEnd type="none" w="sm" len="sm"/>
              <a:tailEnd type="none" w="sm" len="sm"/>
            </a:ln>
          </a:bottom>
          <a:insideH>
            <a:ln w="12700" cap="flat" cmpd="sng">
              <a:solidFill>
                <a:srgbClr val="000000"/>
              </a:solidFill>
              <a:prstDash val="solid"/>
              <a:round/>
              <a:headEnd type="none" w="sm" len="sm"/>
              <a:tailEnd type="none" w="sm" len="sm"/>
            </a:ln>
          </a:insideH>
          <a:insideV>
            <a:ln w="12700" cap="flat" cmpd="sng">
              <a:solidFill>
                <a:srgbClr val="000000"/>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autoAdjust="0"/>
    <p:restoredTop sz="93447" autoAdjust="0"/>
  </p:normalViewPr>
  <p:slideViewPr>
    <p:cSldViewPr snapToGrid="0">
      <p:cViewPr varScale="1">
        <p:scale>
          <a:sx n="28" d="100"/>
          <a:sy n="28" d="100"/>
        </p:scale>
        <p:origin x="164" y="44"/>
      </p:cViewPr>
      <p:guideLst/>
    </p:cSldViewPr>
  </p:slideViewPr>
  <p:outlineViewPr>
    <p:cViewPr>
      <p:scale>
        <a:sx n="33" d="100"/>
        <a:sy n="33" d="100"/>
      </p:scale>
      <p:origin x="0" y="0"/>
    </p:cViewPr>
  </p:outlineViewPr>
  <p:notesTextViewPr>
    <p:cViewPr>
      <p:scale>
        <a:sx n="1" d="1"/>
        <a:sy n="1" d="1"/>
      </p:scale>
      <p:origin x="0" y="-84"/>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font" Target="fonts/font1.fntdata"/><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font" Target="fonts/font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notesMaster" Target="notesMasters/notesMaster1.xml"/><Relationship Id="rId25" Type="http://schemas.openxmlformats.org/officeDocument/2006/relationships/font" Target="fonts/font8.fntdata"/><Relationship Id="rId33" Type="http://schemas.openxmlformats.org/officeDocument/2006/relationships/customXml" Target="../customXml/item3.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font" Target="fonts/font3.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7.fntdata"/><Relationship Id="rId32" Type="http://schemas.openxmlformats.org/officeDocument/2006/relationships/customXml" Target="../customXml/item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6.fntdata"/><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font" Target="fonts/font2.fntdata"/><Relationship Id="rId31" Type="http://schemas.openxmlformats.org/officeDocument/2006/relationships/customXml" Target="../customXml/item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5.fntdata"/><Relationship Id="rId27" Type="http://schemas.openxmlformats.org/officeDocument/2006/relationships/viewProps" Target="viewProps.xml"/><Relationship Id="rId30" Type="http://schemas.microsoft.com/office/2015/10/relationships/revisionInfo" Target="revisionInfo.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24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ctuir.org/about/first-foods/"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creativecommons.org/licenses/by/2.0/"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creativecommons.org/publicdomain/mark/1.0/"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a:p>
            <a:pPr marL="914400" lvl="1" indent="-298450" algn="l" rtl="0">
              <a:lnSpc>
                <a:spcPct val="115000"/>
              </a:lnSpc>
              <a:spcBef>
                <a:spcPts val="1200"/>
              </a:spcBef>
              <a:spcAft>
                <a:spcPts val="0"/>
              </a:spcAft>
              <a:buClr>
                <a:schemeClr val="dk1"/>
              </a:buClr>
              <a:buSzPts val="1100"/>
              <a:buChar char="○"/>
            </a:pPr>
            <a:endParaRPr/>
          </a:p>
        </p:txBody>
      </p:sp>
      <p:sp>
        <p:nvSpPr>
          <p:cNvPr id="116" name="Google Shape;11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40237dc9de_0_8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40237dc9de_0_8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11" name="Google Shape;211;g340237dc9de_0_88: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1"/>
        <p:cNvGrpSpPr/>
        <p:nvPr/>
      </p:nvGrpSpPr>
      <p:grpSpPr>
        <a:xfrm>
          <a:off x="0" y="0"/>
          <a:ext cx="0" cy="0"/>
          <a:chOff x="0" y="0"/>
          <a:chExt cx="0" cy="0"/>
        </a:xfrm>
      </p:grpSpPr>
      <p:sp>
        <p:nvSpPr>
          <p:cNvPr id="222" name="Google Shape;222;g340237dc9de_0_9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3" name="Google Shape;223;g340237dc9de_0_9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indent="0">
              <a:buClr>
                <a:schemeClr val="dk1"/>
              </a:buClr>
              <a:buSzPts val="1100"/>
            </a:pPr>
            <a:r>
              <a:rPr lang="en-US" dirty="0"/>
              <a:t>When students finish with the first foods circle activity, ask them to draw one of the foods and the place where it grows.</a:t>
            </a:r>
          </a:p>
          <a:p>
            <a:pPr marL="0" indent="0">
              <a:buSzPts val="1100"/>
            </a:pPr>
            <a:endParaRPr lang="en-US" dirty="0"/>
          </a:p>
          <a:p>
            <a:pPr marL="0" indent="0"/>
            <a:endParaRPr lang="en-US" dirty="0"/>
          </a:p>
          <a:p>
            <a:pPr marL="0" indent="0"/>
            <a:endParaRPr lang="en-US" dirty="0"/>
          </a:p>
          <a:p>
            <a:pPr marL="0" indent="0"/>
            <a:r>
              <a:rPr lang="en-US" dirty="0"/>
              <a:t>Image information: Mule deer buck at Malheur National Wildlife Refuge in Oregon, Barbara Wheeler, Public Domain, https://www.fws.gov/media/mule-deer-buck-malheur-national-wildlife-refuge-oregon</a:t>
            </a:r>
          </a:p>
        </p:txBody>
      </p:sp>
      <p:sp>
        <p:nvSpPr>
          <p:cNvPr id="224" name="Google Shape;224;g340237dc9de_0_99: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1"/>
        <p:cNvGrpSpPr/>
        <p:nvPr/>
      </p:nvGrpSpPr>
      <p:grpSpPr>
        <a:xfrm>
          <a:off x="0" y="0"/>
          <a:ext cx="0" cy="0"/>
          <a:chOff x="0" y="0"/>
          <a:chExt cx="0" cy="0"/>
        </a:xfrm>
      </p:grpSpPr>
      <p:sp>
        <p:nvSpPr>
          <p:cNvPr id="232" name="Google Shape;232;g33e46f0fe23_0_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3" name="Google Shape;233;g33e46f0fe23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1: Reflection and Discussion</a:t>
            </a:r>
            <a:endParaRPr sz="1100" b="1">
              <a:latin typeface="Arial"/>
              <a:ea typeface="Arial"/>
              <a:cs typeface="Arial"/>
              <a:sym typeface="Arial"/>
            </a:endParaRPr>
          </a:p>
          <a:p>
            <a:pPr marL="0" indent="0">
              <a:lnSpc>
                <a:spcPct val="115000"/>
              </a:lnSpc>
              <a:spcBef>
                <a:spcPts val="1200"/>
              </a:spcBef>
              <a:buClr>
                <a:schemeClr val="dk1"/>
              </a:buClr>
              <a:buSzPts val="1100"/>
            </a:pPr>
            <a:r>
              <a:rPr lang="en-US" sz="1100" dirty="0">
                <a:latin typeface="Arial"/>
                <a:ea typeface="Arial"/>
                <a:cs typeface="Arial"/>
                <a:sym typeface="Arial"/>
              </a:rPr>
              <a:t>Review key points: "Today we learned about the Oregon Tribes' special foods called first foods."</a:t>
            </a:r>
            <a:endParaRPr sz="110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Directions to students:</a:t>
            </a:r>
            <a:endParaRPr sz="1100">
              <a:latin typeface="Arial"/>
              <a:ea typeface="Arial"/>
              <a:cs typeface="Arial"/>
              <a:sym typeface="Arial"/>
            </a:endParaRPr>
          </a:p>
          <a:p>
            <a:pPr marL="1270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Tell your neighbor two things:</a:t>
            </a:r>
            <a:endParaRPr sz="1100">
              <a:latin typeface="Arial"/>
              <a:ea typeface="Arial"/>
              <a:cs typeface="Arial"/>
              <a:sym typeface="Arial"/>
            </a:endParaRPr>
          </a:p>
          <a:p>
            <a:pPr marL="12700" indent="0">
              <a:lnSpc>
                <a:spcPct val="115000"/>
              </a:lnSpc>
              <a:spcBef>
                <a:spcPts val="1200"/>
              </a:spcBef>
              <a:buClr>
                <a:schemeClr val="dk1"/>
              </a:buClr>
              <a:buSzPts val="1100"/>
            </a:pPr>
            <a:r>
              <a:rPr lang="en-US" sz="1100" dirty="0">
                <a:latin typeface="Courier New"/>
                <a:ea typeface="Courier New"/>
                <a:cs typeface="Courier New"/>
                <a:sym typeface="Courier New"/>
              </a:rPr>
              <a:t>o</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Why first foods are important to Tribes like the Confederated Tribes of the Umatilla Indian Reservation.</a:t>
            </a:r>
            <a:endParaRPr sz="1100">
              <a:latin typeface="Arial"/>
              <a:ea typeface="Arial"/>
              <a:cs typeface="Arial"/>
              <a:sym typeface="Arial"/>
            </a:endParaRPr>
          </a:p>
          <a:p>
            <a:pPr marL="12700" indent="0">
              <a:lnSpc>
                <a:spcPct val="115000"/>
              </a:lnSpc>
              <a:spcBef>
                <a:spcPts val="1200"/>
              </a:spcBef>
              <a:buClr>
                <a:schemeClr val="dk1"/>
              </a:buClr>
              <a:buSzPts val="1100"/>
            </a:pPr>
            <a:r>
              <a:rPr lang="en-US" sz="1100" dirty="0">
                <a:latin typeface="Courier New"/>
                <a:ea typeface="Courier New"/>
                <a:cs typeface="Courier New"/>
                <a:sym typeface="Courier New"/>
              </a:rPr>
              <a:t>o</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How the food helps one's body</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Afterwards, ask a few students to share with the whole group.</a:t>
            </a:r>
            <a:endParaRPr sz="1100">
              <a:latin typeface="Arial"/>
              <a:ea typeface="Arial"/>
              <a:cs typeface="Arial"/>
              <a:sym typeface="Arial"/>
            </a:endParaRPr>
          </a:p>
          <a:p>
            <a:pPr marL="0" lvl="0" indent="0" algn="l">
              <a:lnSpc>
                <a:spcPct val="114999"/>
              </a:lnSpc>
              <a:spcBef>
                <a:spcPts val="1200"/>
              </a:spcBef>
              <a:buSzPts val="1100"/>
              <a:buNone/>
            </a:pPr>
            <a:endParaRPr lang="en-US" sz="1100" dirty="0">
              <a:latin typeface="Arial"/>
              <a:ea typeface="Arial"/>
              <a:cs typeface="Arial"/>
            </a:endParaRPr>
          </a:p>
          <a:p>
            <a:pPr marL="0" indent="0">
              <a:lnSpc>
                <a:spcPct val="114999"/>
              </a:lnSpc>
              <a:spcBef>
                <a:spcPts val="1200"/>
              </a:spcBef>
              <a:buSzPts val="1100"/>
            </a:pPr>
            <a:endParaRPr lang="en-US" sz="1100" dirty="0">
              <a:latin typeface="Arial"/>
              <a:ea typeface="Arial"/>
              <a:cs typeface="Arial"/>
            </a:endParaRPr>
          </a:p>
          <a:p>
            <a:pPr marL="0" indent="0">
              <a:lnSpc>
                <a:spcPct val="114999"/>
              </a:lnSpc>
              <a:spcBef>
                <a:spcPts val="1200"/>
              </a:spcBef>
            </a:pPr>
            <a:r>
              <a:rPr lang="en-US" dirty="0">
                <a:solidFill>
                  <a:schemeClr val="tx1"/>
                </a:solidFill>
              </a:rPr>
              <a:t>Image source: images.all4ed.org/</a:t>
            </a:r>
          </a:p>
          <a:p>
            <a:pPr marL="0" indent="0">
              <a:lnSpc>
                <a:spcPct val="114999"/>
              </a:lnSpc>
              <a:spcBef>
                <a:spcPts val="1200"/>
              </a:spcBef>
            </a:pPr>
            <a:r>
              <a:rPr lang="en-US" b="1" dirty="0">
                <a:solidFill>
                  <a:schemeClr val="tx1"/>
                </a:solidFill>
              </a:rPr>
              <a:t>PHOTO CREDIT: Photo by Allison Shelley/The Verbatim Agency for </a:t>
            </a:r>
            <a:r>
              <a:rPr lang="en-US" b="1" dirty="0" err="1">
                <a:solidFill>
                  <a:schemeClr val="tx1"/>
                </a:solidFill>
              </a:rPr>
              <a:t>EDUimages</a:t>
            </a:r>
            <a:endParaRPr lang="en-US" dirty="0">
              <a:solidFill>
                <a:schemeClr val="tx1"/>
              </a:solidFill>
            </a:endParaRPr>
          </a:p>
          <a:p>
            <a:pPr marL="0" indent="0">
              <a:lnSpc>
                <a:spcPct val="115000"/>
              </a:lnSpc>
              <a:spcBef>
                <a:spcPts val="1200"/>
              </a:spcBef>
              <a:spcAft>
                <a:spcPts val="1200"/>
              </a:spcAft>
            </a:pPr>
            <a:endParaRPr lang="en-US" sz="1400" dirty="0">
              <a:solidFill>
                <a:schemeClr val="tx1"/>
              </a:solidFill>
              <a:latin typeface="Arial"/>
              <a:ea typeface="Arial"/>
              <a:cs typeface="Arial"/>
            </a:endParaRPr>
          </a:p>
        </p:txBody>
      </p:sp>
      <p:sp>
        <p:nvSpPr>
          <p:cNvPr id="234" name="Google Shape;234;g33e46f0fe23_0_43: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3e5ad2500b_6_6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a:latin typeface="Arial"/>
                <a:ea typeface="Arial"/>
                <a:cs typeface="Arial"/>
                <a:sym typeface="Arial"/>
              </a:rPr>
              <a:t>Step 2: Self-Assessment</a:t>
            </a:r>
            <a:endParaRPr sz="1100" b="1">
              <a:latin typeface="Arial"/>
              <a:ea typeface="Arial"/>
              <a:cs typeface="Arial"/>
              <a:sym typeface="Arial"/>
            </a:endParaRPr>
          </a:p>
          <a:p>
            <a:pPr marL="0" lvl="0" indent="0" algn="l" rtl="0">
              <a:spcBef>
                <a:spcPts val="200"/>
              </a:spcBef>
              <a:spcAft>
                <a:spcPts val="0"/>
              </a:spcAft>
              <a:buNone/>
            </a:pPr>
            <a:r>
              <a:rPr lang="en-US" sz="1100">
                <a:latin typeface="Verdana"/>
                <a:ea typeface="Verdana"/>
                <a:cs typeface="Verdana"/>
                <a:sym typeface="Verdana"/>
              </a:rPr>
              <a:t>Ask students to self-assess based on the success criteria. They can pick their level of learning (not yet, sort of, or yes) and share with a peer.</a:t>
            </a:r>
            <a:endParaRPr sz="1200"/>
          </a:p>
        </p:txBody>
      </p:sp>
      <p:sp>
        <p:nvSpPr>
          <p:cNvPr id="241" name="Google Shape;241;g33e5ad2500b_6_6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1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0" name="Google Shape;250;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3464bb19cad_0_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3464bb19cad_0_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1:</a:t>
            </a:r>
            <a:endParaRPr sz="1100" b="1">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Gather students in a circle.</a:t>
            </a:r>
            <a:endParaRPr sz="1100">
              <a:latin typeface="Arial"/>
              <a:ea typeface="Arial"/>
              <a:cs typeface="Arial"/>
              <a:sym typeface="Arial"/>
            </a:endParaRPr>
          </a:p>
          <a:p>
            <a:pPr marL="0" indent="0">
              <a:lnSpc>
                <a:spcPct val="115000"/>
              </a:lnSpc>
              <a:spcBef>
                <a:spcPts val="1200"/>
              </a:spcBef>
              <a:buClr>
                <a:schemeClr val="dk1"/>
              </a:buClr>
              <a:buSzPts val="1100"/>
            </a:pPr>
            <a:r>
              <a:rPr lang="en-US" sz="1100" dirty="0">
                <a:latin typeface="Arial"/>
                <a:ea typeface="Arial"/>
                <a:cs typeface="Arial"/>
                <a:sym typeface="Arial"/>
              </a:rPr>
              <a:t>Show students a simple map of Oregon Tell students that all the Tribes have important foods and we are going to learn about them. Point out the Tribe closest to students on the map. Explain that they all have important foods and they may be familiar with some of them. Let students know that they are going to learn about them. </a:t>
            </a:r>
            <a:endParaRPr dirty="0">
              <a:latin typeface="Arial"/>
              <a:cs typeface="Arial"/>
            </a:endParaRPr>
          </a:p>
        </p:txBody>
      </p:sp>
      <p:sp>
        <p:nvSpPr>
          <p:cNvPr id="124" name="Google Shape;124;g3464bb19cad_0_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2: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2:</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Review the Essential Questions with students. Give them an opportunity to answer, question and wonder.</a:t>
            </a:r>
            <a:endParaRPr sz="1100" dirty="0">
              <a:latin typeface="Arial"/>
              <a:ea typeface="Arial"/>
              <a:cs typeface="Arial"/>
              <a:sym typeface="Arial"/>
            </a:endParaRPr>
          </a:p>
          <a:p>
            <a:pPr marL="12700" indent="0">
              <a:lnSpc>
                <a:spcPct val="115000"/>
              </a:lnSpc>
              <a:spcBef>
                <a:spcPts val="1200"/>
              </a:spcBef>
              <a:buClr>
                <a:schemeClr val="dk1"/>
              </a:buClr>
              <a:buSzPts val="1100"/>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How do first foods help Oregon Tribes stay strong?</a:t>
            </a:r>
            <a:endParaRPr dirty="0"/>
          </a:p>
        </p:txBody>
      </p:sp>
      <p:sp>
        <p:nvSpPr>
          <p:cNvPr id="132" name="Google Shape;132;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g33e5ad2500b_6_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8" name="Google Shape;138;g33e5ad2500b_6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3:</a:t>
            </a:r>
            <a:endParaRPr sz="1100" b="1">
              <a:latin typeface="Arial"/>
              <a:ea typeface="Arial"/>
              <a:cs typeface="Arial"/>
              <a:sym typeface="Arial"/>
            </a:endParaRPr>
          </a:p>
          <a:p>
            <a:pPr marL="0" indent="0">
              <a:lnSpc>
                <a:spcPct val="115000"/>
              </a:lnSpc>
              <a:spcBef>
                <a:spcPts val="1200"/>
              </a:spcBef>
              <a:spcAft>
                <a:spcPts val="200"/>
              </a:spcAft>
            </a:pPr>
            <a:r>
              <a:rPr lang="en-US" sz="1100" dirty="0">
                <a:latin typeface="Arial"/>
                <a:ea typeface="Arial"/>
                <a:cs typeface="Arial"/>
                <a:sym typeface="Arial"/>
              </a:rPr>
              <a:t>Review the learning outcomes and success criteria with students so they understand what the intended learning is and what it looks like when they have achieved it.</a:t>
            </a:r>
            <a:endParaRPr dirty="0"/>
          </a:p>
        </p:txBody>
      </p:sp>
      <p:sp>
        <p:nvSpPr>
          <p:cNvPr id="139" name="Google Shape;139;g33e5ad2500b_6_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8" name="Google Shape;148;p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4:</a:t>
            </a:r>
            <a:endParaRPr sz="1100" b="1" dirty="0">
              <a:latin typeface="Arial"/>
              <a:ea typeface="Arial"/>
              <a:cs typeface="Arial"/>
              <a:sym typeface="Arial"/>
            </a:endParaRPr>
          </a:p>
          <a:p>
            <a:pPr marL="0" indent="0">
              <a:lnSpc>
                <a:spcPct val="115000"/>
              </a:lnSpc>
              <a:spcBef>
                <a:spcPts val="1200"/>
              </a:spcBef>
              <a:buClr>
                <a:schemeClr val="dk1"/>
              </a:buClr>
              <a:buSzPts val="1100"/>
            </a:pPr>
            <a:r>
              <a:rPr lang="en-US" sz="1100" dirty="0">
                <a:latin typeface="Arial"/>
                <a:ea typeface="Arial"/>
                <a:cs typeface="Arial"/>
                <a:sym typeface="Arial"/>
              </a:rPr>
              <a:t>Review the key words and ideas with students. </a:t>
            </a:r>
            <a:endParaRPr sz="1100" dirty="0">
              <a:latin typeface="Arial"/>
              <a:ea typeface="Arial"/>
              <a:cs typeface="Arial"/>
              <a:sym typeface="Arial"/>
            </a:endParaRPr>
          </a:p>
          <a:p>
            <a:pPr marL="0" lvl="0" indent="0" algn="l" rtl="0">
              <a:spcBef>
                <a:spcPts val="1200"/>
              </a:spcBef>
              <a:spcAft>
                <a:spcPts val="0"/>
              </a:spcAft>
              <a:buNone/>
            </a:pPr>
            <a:endParaRPr/>
          </a:p>
        </p:txBody>
      </p:sp>
      <p:sp>
        <p:nvSpPr>
          <p:cNvPr id="149" name="Google Shape;149;p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340237dc9de_0_3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6" name="Google Shape;156;g340237dc9de_0_3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None/>
            </a:pPr>
            <a:r>
              <a:rPr lang="en-US" sz="1100" dirty="0">
                <a:latin typeface="Arial"/>
                <a:ea typeface="Arial"/>
                <a:cs typeface="Arial"/>
                <a:sym typeface="Arial"/>
              </a:rPr>
              <a:t>Explain to students that for the Confederated Tribes of the Umatilla Indian Reservation and other tribes in Oregon first food are the heartbeat of the community.</a:t>
            </a:r>
            <a:endParaRPr lang="en-US" sz="1100" dirty="0">
              <a:latin typeface="Arial"/>
              <a:ea typeface="Arial"/>
              <a:cs typeface="Arial"/>
            </a:endParaRPr>
          </a:p>
          <a:p>
            <a:pPr marL="0" lvl="0" indent="0" algn="l" rtl="0">
              <a:lnSpc>
                <a:spcPct val="115000"/>
              </a:lnSpc>
              <a:spcBef>
                <a:spcPts val="1200"/>
              </a:spcBef>
              <a:spcAft>
                <a:spcPts val="0"/>
              </a:spcAft>
              <a:buNone/>
            </a:pPr>
            <a:r>
              <a:rPr lang="en-US" sz="1100" dirty="0">
                <a:latin typeface="Arial"/>
                <a:ea typeface="Arial"/>
                <a:cs typeface="Arial"/>
                <a:sym typeface="Arial"/>
              </a:rPr>
              <a:t>Teachers read:</a:t>
            </a:r>
            <a:endParaRPr sz="1100" dirty="0">
              <a:latin typeface="Arial"/>
              <a:ea typeface="Arial"/>
              <a:cs typeface="Arial"/>
              <a:sym typeface="Arial"/>
            </a:endParaRPr>
          </a:p>
          <a:p>
            <a:pPr indent="-355600">
              <a:lnSpc>
                <a:spcPct val="115000"/>
              </a:lnSpc>
              <a:spcBef>
                <a:spcPts val="1200"/>
              </a:spcBef>
              <a:buClr>
                <a:schemeClr val="dk1"/>
              </a:buClr>
              <a:buSzPts val="2000"/>
              <a:buChar cha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Times New Roman"/>
                <a:cs typeface="Arial"/>
                <a:sym typeface="Arial"/>
              </a:rPr>
              <a:t>Tribes </a:t>
            </a:r>
            <a:r>
              <a:rPr lang="en-US" sz="1100" dirty="0" err="1">
                <a:latin typeface="Arial"/>
                <a:ea typeface="Times New Roman"/>
                <a:cs typeface="Arial"/>
                <a:sym typeface="Arial"/>
              </a:rPr>
              <a:t>lik</a:t>
            </a:r>
            <a:r>
              <a:rPr lang="en-US" sz="1100" dirty="0">
                <a:latin typeface="Arial"/>
                <a:ea typeface="Times New Roman"/>
                <a:cs typeface="Arial"/>
                <a:sym typeface="Arial"/>
              </a:rPr>
              <a:t> the</a:t>
            </a:r>
            <a:r>
              <a:rPr lang="en-US" sz="1100" dirty="0">
                <a:latin typeface="Arial"/>
                <a:ea typeface="Arial"/>
                <a:cs typeface="Arial"/>
                <a:sym typeface="Arial"/>
              </a:rPr>
              <a:t> Cayuse, Umatilla, and Walla Walla tribes have lived in the same area for a very, very long time - longer than anyone can remember!</a:t>
            </a:r>
            <a:endParaRPr sz="1100" dirty="0">
              <a:latin typeface="Arial"/>
              <a:ea typeface="Arial"/>
              <a:cs typeface="Arial"/>
              <a:sym typeface="Arial"/>
            </a:endParaRPr>
          </a:p>
          <a:p>
            <a:pPr indent="-355600">
              <a:lnSpc>
                <a:spcPct val="115000"/>
              </a:lnSpc>
              <a:buClr>
                <a:schemeClr val="dk1"/>
              </a:buClr>
              <a:buSzPts val="2000"/>
              <a:buChar cha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The tribes believe the earth gives them all the food they need. Before they eat any new foods each season, they say "thank you" with special celebrations. The Cayuse, Umatilla, and Walla Walla Tribes still have a Root Feast today!</a:t>
            </a:r>
            <a:endParaRPr sz="1100" dirty="0">
              <a:latin typeface="Arial"/>
              <a:ea typeface="Arial"/>
              <a:cs typeface="Arial"/>
              <a:sym typeface="Arial"/>
            </a:endParaRPr>
          </a:p>
          <a:p>
            <a:pPr marL="457200" lvl="0" indent="-355600" algn="l" rtl="0">
              <a:lnSpc>
                <a:spcPct val="115000"/>
              </a:lnSpc>
              <a:spcBef>
                <a:spcPts val="0"/>
              </a:spcBef>
              <a:spcAft>
                <a:spcPts val="0"/>
              </a:spcAft>
              <a:buClr>
                <a:schemeClr val="dk1"/>
              </a:buClr>
              <a:buSzPts val="2000"/>
              <a:buChar cha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The tribal governments works hard to protect these special foods.</a:t>
            </a:r>
            <a:endParaRPr sz="1100" dirty="0">
              <a:latin typeface="Arial"/>
              <a:ea typeface="Arial"/>
              <a:cs typeface="Arial"/>
              <a:sym typeface="Arial"/>
            </a:endParaRPr>
          </a:p>
          <a:p>
            <a:pPr marL="457200" lvl="0" indent="-355600" algn="l" rtl="0">
              <a:lnSpc>
                <a:spcPct val="115000"/>
              </a:lnSpc>
              <a:spcBef>
                <a:spcPts val="0"/>
              </a:spcBef>
              <a:spcAft>
                <a:spcPts val="0"/>
              </a:spcAft>
              <a:buClr>
                <a:schemeClr val="dk1"/>
              </a:buClr>
              <a:buSzPts val="2000"/>
              <a:buChar cha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They want to make sure there will always be clean water, healthy salmon, plenty of deer, growing roots, and sweet berries for their people.</a:t>
            </a:r>
            <a:endParaRPr sz="1100" dirty="0">
              <a:latin typeface="Arial"/>
              <a:ea typeface="Arial"/>
              <a:cs typeface="Arial"/>
              <a:sym typeface="Arial"/>
            </a:endParaRPr>
          </a:p>
          <a:p>
            <a:pPr indent="-355600">
              <a:lnSpc>
                <a:spcPct val="115000"/>
              </a:lnSpc>
              <a:buClr>
                <a:schemeClr val="dk1"/>
              </a:buClr>
              <a:buSzPts val="2000"/>
              <a:buChar char="•"/>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These first foods help keep the people strong and healthy</a:t>
            </a:r>
            <a:endParaRPr lang="en-US" dirty="0"/>
          </a:p>
          <a:p>
            <a:pPr indent="-355600">
              <a:lnSpc>
                <a:spcPct val="114999"/>
              </a:lnSpc>
              <a:buClr>
                <a:schemeClr val="dk1"/>
              </a:buClr>
              <a:buSzPts val="2000"/>
              <a:buChar char="•"/>
            </a:pPr>
            <a:endParaRPr lang="en-US"/>
          </a:p>
          <a:p>
            <a:pPr indent="-355600">
              <a:lnSpc>
                <a:spcPct val="114999"/>
              </a:lnSpc>
              <a:buClr>
                <a:schemeClr val="dk1"/>
              </a:buClr>
              <a:buSzPts val="2000"/>
              <a:buChar char="•"/>
            </a:pPr>
            <a:r>
              <a:rPr lang="en-US" dirty="0"/>
              <a:t>Text adapted from the Cayuse-Umatilla-Walla Walla Confederated Tribes of the Umatilla Indian Reservation website on First Foods and Life Cycles- </a:t>
            </a:r>
            <a:r>
              <a:rPr lang="en-US" i="1" dirty="0"/>
              <a:t>The heartbeat of our community</a:t>
            </a:r>
            <a:r>
              <a:rPr lang="en-US" dirty="0"/>
              <a:t> </a:t>
            </a:r>
            <a:r>
              <a:rPr lang="en-US" dirty="0">
                <a:hlinkClick r:id="rId3"/>
              </a:rPr>
              <a:t>https://ctuir.org/about/first-foods/</a:t>
            </a:r>
            <a:endParaRPr lang="en-US" dirty="0"/>
          </a:p>
          <a:p>
            <a:pPr indent="-355600">
              <a:lnSpc>
                <a:spcPct val="114999"/>
              </a:lnSpc>
              <a:buClr>
                <a:schemeClr val="dk1"/>
              </a:buClr>
              <a:buSzPts val="2000"/>
              <a:buChar char="•"/>
            </a:pPr>
            <a:endParaRPr lang="en-US" sz="1100" dirty="0">
              <a:latin typeface="Arial"/>
              <a:cs typeface="Arial"/>
            </a:endParaRPr>
          </a:p>
        </p:txBody>
      </p:sp>
      <p:sp>
        <p:nvSpPr>
          <p:cNvPr id="157" name="Google Shape;157;g340237dc9de_0_3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4"/>
        <p:cNvGrpSpPr/>
        <p:nvPr/>
      </p:nvGrpSpPr>
      <p:grpSpPr>
        <a:xfrm>
          <a:off x="0" y="0"/>
          <a:ext cx="0" cy="0"/>
          <a:chOff x="0" y="0"/>
          <a:chExt cx="0" cy="0"/>
        </a:xfrm>
      </p:grpSpPr>
      <p:sp>
        <p:nvSpPr>
          <p:cNvPr id="165" name="Google Shape;165;p5:notes"/>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1:</a:t>
            </a:r>
            <a:endParaRPr sz="1100" b="1" dirty="0">
              <a:latin typeface="Arial"/>
              <a:ea typeface="Arial"/>
              <a:cs typeface="Arial"/>
              <a:sym typeface="Arial"/>
            </a:endParaRPr>
          </a:p>
          <a:p>
            <a:pPr marL="0" indent="0">
              <a:lnSpc>
                <a:spcPct val="115000"/>
              </a:lnSpc>
              <a:spcBef>
                <a:spcPts val="1200"/>
              </a:spcBef>
              <a:buClr>
                <a:schemeClr val="dk1"/>
              </a:buClr>
              <a:buSzPts val="1100"/>
            </a:pPr>
            <a:r>
              <a:rPr lang="en-US" sz="1100" dirty="0">
                <a:latin typeface="Arial"/>
                <a:ea typeface="Arial"/>
                <a:cs typeface="Arial"/>
                <a:sym typeface="Arial"/>
              </a:rPr>
              <a:t>Share with the students that Oregon Tribes like the Cayuse, Umatilla, and Walla Walla tribes have lived in the same area for a very, very long time - longer than anyone can remember! These Tribes follow a special food circle. The most important foods are:</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Water (which is in the center of the circle)</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Salmon (fish from the rivers)</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Deer and elk (animals from the forest)</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Roots like cous (plants that grow in the ground)</a:t>
            </a:r>
            <a:endParaRPr sz="1100" dirty="0">
              <a:latin typeface="Arial"/>
              <a:ea typeface="Arial"/>
              <a:cs typeface="Arial"/>
              <a:sym typeface="Arial"/>
            </a:endParaRPr>
          </a:p>
          <a:p>
            <a:pPr marL="12700" indent="0">
              <a:lnSpc>
                <a:spcPct val="115000"/>
              </a:lnSpc>
              <a:spcBef>
                <a:spcPts val="1300"/>
              </a:spcBef>
              <a:buClr>
                <a:schemeClr val="dk1"/>
              </a:buClr>
              <a:buSzPts val="1100"/>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Berries like huckleberries (sweet fruits that grow on bushes)</a:t>
            </a:r>
            <a:endParaRPr sz="1100" dirty="0">
              <a:latin typeface="Arial"/>
              <a:ea typeface="Arial"/>
              <a:cs typeface="Arial"/>
            </a:endParaRPr>
          </a:p>
          <a:p>
            <a:pPr marL="0" indent="0">
              <a:lnSpc>
                <a:spcPct val="115000"/>
              </a:lnSpc>
              <a:spcBef>
                <a:spcPts val="1200"/>
              </a:spcBef>
              <a:buClr>
                <a:schemeClr val="dk1"/>
              </a:buClr>
              <a:buSzPts val="1100"/>
            </a:pPr>
            <a:r>
              <a:rPr lang="en-US" sz="1100" b="1" dirty="0">
                <a:latin typeface="Arial"/>
                <a:ea typeface="Arial"/>
                <a:cs typeface="Arial"/>
              </a:rPr>
              <a:t>When explaining this </a:t>
            </a:r>
            <a:endParaRPr lang="en-US" sz="1100" b="1" dirty="0">
              <a:latin typeface="Arial"/>
              <a:ea typeface="Arial"/>
              <a:cs typeface="Arial"/>
              <a:sym typeface="Arial"/>
            </a:endParaRPr>
          </a:p>
          <a:p>
            <a:pPr marL="0" indent="0">
              <a:lnSpc>
                <a:spcPct val="114999"/>
              </a:lnSpc>
              <a:spcBef>
                <a:spcPts val="1200"/>
              </a:spcBef>
              <a:buSzPts val="1100"/>
            </a:pPr>
            <a:endParaRPr lang="en-US" sz="1100" b="1" dirty="0">
              <a:latin typeface="Arial"/>
              <a:ea typeface="Arial"/>
              <a:cs typeface="Arial"/>
              <a:sym typeface="Arial"/>
            </a:endParaRPr>
          </a:p>
          <a:p>
            <a:pPr marL="0" lvl="0" indent="0" algn="l">
              <a:lnSpc>
                <a:spcPct val="114999"/>
              </a:lnSpc>
              <a:spcBef>
                <a:spcPts val="1200"/>
              </a:spcBef>
              <a:spcAft>
                <a:spcPts val="0"/>
              </a:spcAft>
              <a:buSzPts val="1100"/>
              <a:buFont typeface="Arial"/>
              <a:buNone/>
            </a:pPr>
            <a:r>
              <a:rPr lang="en-US" sz="1100" b="1" dirty="0">
                <a:latin typeface="Arial"/>
                <a:ea typeface="Arial"/>
                <a:cs typeface="Arial"/>
                <a:sym typeface="Arial"/>
              </a:rPr>
              <a:t>Step 2:</a:t>
            </a:r>
            <a:endParaRPr sz="1100" b="1" dirty="0">
              <a:latin typeface="Arial"/>
              <a:ea typeface="Arial"/>
              <a:cs typeface="Arial"/>
            </a:endParaRPr>
          </a:p>
          <a:p>
            <a:pPr marL="0" indent="0">
              <a:lnSpc>
                <a:spcPct val="115000"/>
              </a:lnSpc>
              <a:spcBef>
                <a:spcPts val="1200"/>
              </a:spcBef>
              <a:buClr>
                <a:schemeClr val="dk1"/>
              </a:buClr>
              <a:buSzPts val="1100"/>
            </a:pPr>
            <a:r>
              <a:rPr lang="en-US" sz="1100" dirty="0">
                <a:latin typeface="Arial"/>
                <a:ea typeface="Arial"/>
                <a:cs typeface="Arial"/>
                <a:sym typeface="Arial"/>
              </a:rPr>
              <a:t>Explain to students that long ago, the Native American families would move from place to place to find these foods:</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In spring, they went to big rivers to catch salmon</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Then they went to the hills to dig for roots</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In summer, they went to the mountains to pick berries and hunt deer</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In fall, they went back to the rivers for more salmon</a:t>
            </a:r>
            <a:endParaRPr sz="1100" dirty="0">
              <a:latin typeface="Arial"/>
              <a:ea typeface="Arial"/>
              <a:cs typeface="Arial"/>
              <a:sym typeface="Arial"/>
            </a:endParaRPr>
          </a:p>
          <a:p>
            <a:pPr marL="12700" lvl="0" indent="0" algn="l" rtl="0">
              <a:lnSpc>
                <a:spcPct val="115000"/>
              </a:lnSpc>
              <a:spcBef>
                <a:spcPts val="1300"/>
              </a:spcBef>
              <a:spcAft>
                <a:spcPts val="0"/>
              </a:spcAft>
              <a:buClr>
                <a:schemeClr val="dk1"/>
              </a:buClr>
              <a:buSzPts val="1100"/>
              <a:buFont typeface="Arial"/>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In winter, they stayed in warm camps and ate the foods they saved</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endParaRPr lang="en-US" sz="1100" dirty="0">
              <a:latin typeface="Arial"/>
              <a:ea typeface="Arial"/>
              <a:cs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 tribal government works hard to protect these special foods. They want to make sure there will always be clean water, healthy salmon, plenty of deer, growing roots, and sweet berries for their people.</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These first foods help keep the people strong and healthy.</a:t>
            </a:r>
            <a:endParaRPr sz="1100"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b="1" dirty="0">
                <a:latin typeface="Arial"/>
                <a:ea typeface="Arial"/>
                <a:cs typeface="Arial"/>
                <a:sym typeface="Arial"/>
              </a:rPr>
              <a:t>Step 3:</a:t>
            </a:r>
            <a:endParaRPr sz="1100" b="1" dirty="0">
              <a:latin typeface="Arial"/>
              <a:ea typeface="Arial"/>
              <a:cs typeface="Arial"/>
              <a:sym typeface="Arial"/>
            </a:endParaRPr>
          </a:p>
          <a:p>
            <a:pPr marL="0" lvl="0" indent="0" algn="l" rtl="0">
              <a:lnSpc>
                <a:spcPct val="115000"/>
              </a:lnSpc>
              <a:spcBef>
                <a:spcPts val="1200"/>
              </a:spcBef>
              <a:spcAft>
                <a:spcPts val="0"/>
              </a:spcAft>
              <a:buClr>
                <a:schemeClr val="dk1"/>
              </a:buClr>
              <a:buSzPts val="1100"/>
              <a:buFont typeface="Arial"/>
              <a:buNone/>
            </a:pPr>
            <a:r>
              <a:rPr lang="en-US" sz="1100" dirty="0">
                <a:latin typeface="Arial"/>
                <a:ea typeface="Arial"/>
                <a:cs typeface="Arial"/>
                <a:sym typeface="Arial"/>
              </a:rPr>
              <a:t>Group Talk: Ask students if they can identify different foods in the pictures.</a:t>
            </a:r>
            <a:endParaRPr sz="1100" dirty="0">
              <a:latin typeface="Arial"/>
              <a:ea typeface="Arial"/>
              <a:cs typeface="Arial"/>
              <a:sym typeface="Arial"/>
            </a:endParaRPr>
          </a:p>
          <a:p>
            <a:pPr marL="12700" indent="0">
              <a:lnSpc>
                <a:spcPct val="115000"/>
              </a:lnSpc>
              <a:spcBef>
                <a:spcPts val="1300"/>
              </a:spcBef>
              <a:buClr>
                <a:schemeClr val="dk1"/>
              </a:buClr>
              <a:buSzPts val="1100"/>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What plants and animals do you see that might be first foods?</a:t>
            </a:r>
            <a:endParaRPr sz="1100" dirty="0">
              <a:latin typeface="Arial"/>
              <a:ea typeface="Arial"/>
              <a:cs typeface="Arial"/>
              <a:sym typeface="Arial"/>
            </a:endParaRPr>
          </a:p>
          <a:p>
            <a:pPr marL="12700" indent="0">
              <a:lnSpc>
                <a:spcPct val="115000"/>
              </a:lnSpc>
              <a:spcBef>
                <a:spcPts val="1300"/>
              </a:spcBef>
              <a:buClr>
                <a:schemeClr val="dk1"/>
              </a:buClr>
              <a:buSzPts val="1100"/>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Have you ever tried any of these foods made from these plants and animals?</a:t>
            </a:r>
            <a:endParaRPr sz="1100" dirty="0">
              <a:latin typeface="Arial"/>
              <a:ea typeface="Arial"/>
              <a:cs typeface="Arial"/>
              <a:sym typeface="Arial"/>
            </a:endParaRPr>
          </a:p>
          <a:p>
            <a:pPr marL="12700" lvl="0" indent="0" algn="l" rtl="0">
              <a:lnSpc>
                <a:spcPct val="115000"/>
              </a:lnSpc>
              <a:spcBef>
                <a:spcPts val="1300"/>
              </a:spcBef>
              <a:spcAft>
                <a:spcPts val="0"/>
              </a:spcAft>
              <a:buNone/>
            </a:pPr>
            <a:r>
              <a:rPr lang="en-US" sz="1100" dirty="0">
                <a:latin typeface="Arial"/>
                <a:ea typeface="Arial"/>
                <a:cs typeface="Arial"/>
                <a:sym typeface="Arial"/>
              </a:rPr>
              <a:t>·</a:t>
            </a:r>
            <a:r>
              <a:rPr lang="en-US" sz="700" dirty="0">
                <a:latin typeface="Times New Roman"/>
                <a:ea typeface="Times New Roman"/>
                <a:cs typeface="Times New Roman"/>
                <a:sym typeface="Times New Roman"/>
              </a:rPr>
              <a:t>       </a:t>
            </a:r>
            <a:r>
              <a:rPr lang="en-US" sz="1100" dirty="0">
                <a:latin typeface="Arial"/>
                <a:ea typeface="Arial"/>
                <a:cs typeface="Arial"/>
                <a:sym typeface="Arial"/>
              </a:rPr>
              <a:t>Share with your neighbor one thing that you have learned about First Foods.</a:t>
            </a:r>
            <a:endParaRPr sz="2000" dirty="0">
              <a:solidFill>
                <a:srgbClr val="53050D"/>
              </a:solidFill>
            </a:endParaRPr>
          </a:p>
          <a:p>
            <a:pPr marL="0" lvl="0" indent="0" algn="l" rtl="0">
              <a:spcBef>
                <a:spcPts val="1200"/>
              </a:spcBef>
              <a:spcAft>
                <a:spcPts val="0"/>
              </a:spcAft>
              <a:buNone/>
            </a:pPr>
            <a:r>
              <a:rPr lang="en-US" sz="1500" dirty="0">
                <a:latin typeface="Arial"/>
                <a:ea typeface="Arial"/>
                <a:cs typeface="Arial"/>
                <a:sym typeface="Arial"/>
              </a:rPr>
              <a:t>Image attributes </a:t>
            </a:r>
            <a:endParaRPr sz="1500" dirty="0">
              <a:latin typeface="Arial"/>
              <a:ea typeface="Arial"/>
              <a:cs typeface="Arial"/>
              <a:sym typeface="Arial"/>
            </a:endParaRPr>
          </a:p>
          <a:p>
            <a:pPr marL="457200" lvl="0" indent="-323850" algn="l" rtl="0">
              <a:spcBef>
                <a:spcPts val="0"/>
              </a:spcBef>
              <a:spcAft>
                <a:spcPts val="0"/>
              </a:spcAft>
              <a:buClr>
                <a:schemeClr val="dk1"/>
              </a:buClr>
              <a:buSzPts val="1500"/>
              <a:buChar char="●"/>
            </a:pPr>
            <a:endParaRPr lang="en-US" sz="1500" u="sng" dirty="0">
              <a:solidFill>
                <a:srgbClr val="BD4902"/>
              </a:solidFill>
              <a:latin typeface="Arial"/>
              <a:cs typeface="Arial"/>
            </a:endParaRPr>
          </a:p>
          <a:p>
            <a:pPr indent="-323850">
              <a:buSzPts val="1500"/>
              <a:buChar char="●"/>
            </a:pPr>
            <a:r>
              <a:rPr lang="en-US" sz="1500" dirty="0">
                <a:latin typeface="Arial"/>
                <a:cs typeface="Arial"/>
              </a:rPr>
              <a:t>Klamath river: </a:t>
            </a:r>
            <a:r>
              <a:rPr lang="en-US" dirty="0"/>
              <a:t> </a:t>
            </a:r>
            <a:r>
              <a:rPr lang="en-US" dirty="0">
                <a:hlinkClick r:id="rId3"/>
              </a:rPr>
              <a:t>https://creativecommons.org/licenses/by/2.0/</a:t>
            </a:r>
            <a:endParaRPr lang="en-US" sz="1500" dirty="0">
              <a:latin typeface="Arial"/>
              <a:cs typeface="Arial"/>
            </a:endParaRPr>
          </a:p>
          <a:p>
            <a:pPr indent="-323850">
              <a:buSzPts val="1500"/>
              <a:buChar char="●"/>
            </a:pPr>
            <a:r>
              <a:rPr lang="en-US" dirty="0"/>
              <a:t>Salmon:  </a:t>
            </a:r>
            <a:r>
              <a:rPr lang="en-US" dirty="0">
                <a:hlinkClick r:id="rId4"/>
              </a:rPr>
              <a:t>https://creativecommons.org/publicdomain/mark/1.0/</a:t>
            </a:r>
            <a:endParaRPr lang="en-US" dirty="0"/>
          </a:p>
          <a:p>
            <a:pPr indent="-323850">
              <a:buClr>
                <a:schemeClr val="dk1"/>
              </a:buClr>
              <a:buSzPts val="1500"/>
              <a:buChar char="•"/>
            </a:pPr>
            <a:r>
              <a:rPr lang="en-US" dirty="0"/>
              <a:t>Deer:   </a:t>
            </a:r>
            <a:r>
              <a:rPr lang="en-US" dirty="0">
                <a:hlinkClick r:id="rId3"/>
              </a:rPr>
              <a:t>https://creativecommons.org/licenses/by/2.0/</a:t>
            </a:r>
            <a:endParaRPr lang="en-US" dirty="0"/>
          </a:p>
          <a:p>
            <a:pPr indent="-323850">
              <a:buClr>
                <a:schemeClr val="dk1"/>
              </a:buClr>
              <a:buSzPts val="1500"/>
              <a:buChar char="•"/>
            </a:pPr>
            <a:r>
              <a:rPr lang="en-US" dirty="0"/>
              <a:t>Cous: https://commons.wikimedia.org/wiki/File:Lomatium_donnellii.jpg</a:t>
            </a:r>
          </a:p>
          <a:p>
            <a:pPr indent="-323850">
              <a:buClr>
                <a:schemeClr val="dk1"/>
              </a:buClr>
              <a:buSzPts val="1500"/>
              <a:buChar char="●"/>
            </a:pPr>
            <a:endParaRPr lang="en-US" dirty="0"/>
          </a:p>
          <a:p>
            <a:pPr marL="0" indent="0">
              <a:buClr>
                <a:schemeClr val="dk1"/>
              </a:buClr>
            </a:pPr>
            <a:endParaRPr lang="en-US" sz="1600"/>
          </a:p>
          <a:p>
            <a:pPr marL="0" indent="0">
              <a:buClr>
                <a:schemeClr val="dk1"/>
              </a:buClr>
            </a:pPr>
            <a:endParaRPr lang="en-US" sz="1600" dirty="0"/>
          </a:p>
          <a:p>
            <a:pPr marL="0" indent="0">
              <a:buClr>
                <a:schemeClr val="dk1"/>
              </a:buClr>
              <a:buSzPts val="1100"/>
            </a:pPr>
            <a:endParaRPr lang="en-US" sz="2000"/>
          </a:p>
        </p:txBody>
      </p:sp>
      <p:sp>
        <p:nvSpPr>
          <p:cNvPr id="166" name="Google Shape;166;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7"/>
        <p:cNvGrpSpPr/>
        <p:nvPr/>
      </p:nvGrpSpPr>
      <p:grpSpPr>
        <a:xfrm>
          <a:off x="0" y="0"/>
          <a:ext cx="0" cy="0"/>
          <a:chOff x="0" y="0"/>
          <a:chExt cx="0" cy="0"/>
        </a:xfrm>
      </p:grpSpPr>
      <p:sp>
        <p:nvSpPr>
          <p:cNvPr id="188" name="Google Shape;188;g340237dc9de_0_6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9" name="Google Shape;189;g340237dc9de_0_6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457200" lvl="0" indent="0" algn="l" rtl="0">
              <a:lnSpc>
                <a:spcPct val="115000"/>
              </a:lnSpc>
              <a:spcBef>
                <a:spcPts val="1200"/>
              </a:spcBef>
              <a:spcAft>
                <a:spcPts val="0"/>
              </a:spcAft>
              <a:buNone/>
            </a:pPr>
            <a:r>
              <a:rPr lang="en-US" sz="1100" b="1">
                <a:latin typeface="Arial"/>
                <a:ea typeface="Arial"/>
                <a:cs typeface="Arial"/>
                <a:sym typeface="Arial"/>
              </a:rPr>
              <a:t>First Foods Circle Activity</a:t>
            </a:r>
            <a:endParaRPr sz="1100" b="1">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At the end of the lesson packet, you will find the First Foods Handout for students and First foods cycle- both color and grayscale options. You will need to cut out each item to create a simple "First Foods Circle" in the classroom making posters from the attached cards- or print out the cards and distribute one to each student.</a:t>
            </a:r>
            <a:endParaRPr sz="1100">
              <a:latin typeface="Arial"/>
              <a:ea typeface="Arial"/>
              <a:cs typeface="Arial"/>
              <a:sym typeface="Arial"/>
            </a:endParaRPr>
          </a:p>
          <a:p>
            <a:pPr marL="0" lvl="0" indent="0" algn="l" rtl="0">
              <a:lnSpc>
                <a:spcPct val="115000"/>
              </a:lnSpc>
              <a:spcBef>
                <a:spcPts val="1200"/>
              </a:spcBef>
              <a:spcAft>
                <a:spcPts val="0"/>
              </a:spcAft>
              <a:buNone/>
            </a:pPr>
            <a:r>
              <a:rPr lang="en-US" sz="1100">
                <a:latin typeface="Arial"/>
                <a:ea typeface="Arial"/>
                <a:cs typeface="Arial"/>
                <a:sym typeface="Arial"/>
              </a:rPr>
              <a:t>Spend time on each of the four foods, either looking at the poster or at their individual cards.</a:t>
            </a:r>
            <a:endParaRPr sz="1100">
              <a:latin typeface="Arial"/>
              <a:ea typeface="Arial"/>
              <a:cs typeface="Arial"/>
              <a:sym typeface="Arial"/>
            </a:endParaRPr>
          </a:p>
          <a:p>
            <a:pPr marL="0" lvl="0" indent="0" algn="l" rtl="0">
              <a:lnSpc>
                <a:spcPct val="115000"/>
              </a:lnSpc>
              <a:spcBef>
                <a:spcPts val="1200"/>
              </a:spcBef>
              <a:spcAft>
                <a:spcPts val="0"/>
              </a:spcAft>
              <a:buNone/>
            </a:pPr>
            <a:r>
              <a:rPr lang="en-US" sz="700">
                <a:latin typeface="Times New Roman"/>
                <a:ea typeface="Times New Roman"/>
                <a:cs typeface="Times New Roman"/>
                <a:sym typeface="Times New Roman"/>
              </a:rPr>
              <a:t> </a:t>
            </a:r>
            <a:r>
              <a:rPr lang="en-US" sz="1100">
                <a:latin typeface="Arial"/>
                <a:ea typeface="Arial"/>
                <a:cs typeface="Arial"/>
                <a:sym typeface="Arial"/>
              </a:rPr>
              <a:t>At each poster/for each food, students can talk about:</a:t>
            </a:r>
            <a:endParaRPr sz="1100">
              <a:latin typeface="Arial"/>
              <a:ea typeface="Arial"/>
              <a:cs typeface="Arial"/>
              <a:sym typeface="Arial"/>
            </a:endParaRPr>
          </a:p>
          <a:p>
            <a:pPr marL="457200" lvl="0" indent="0" algn="l" rtl="0">
              <a:lnSpc>
                <a:spcPct val="115000"/>
              </a:lnSpc>
              <a:spcBef>
                <a:spcPts val="120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What the food is (Salmon)</a:t>
            </a:r>
            <a:endParaRPr sz="1100">
              <a:latin typeface="Arial"/>
              <a:ea typeface="Arial"/>
              <a:cs typeface="Arial"/>
              <a:sym typeface="Arial"/>
            </a:endParaRPr>
          </a:p>
          <a:p>
            <a:pPr marL="457200" lvl="0" indent="0" algn="l" rtl="0">
              <a:lnSpc>
                <a:spcPct val="115000"/>
              </a:lnSpc>
              <a:spcBef>
                <a:spcPts val="120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Where it grows and when it was eaten (Rivers, spring and fall)</a:t>
            </a:r>
            <a:endParaRPr sz="1100">
              <a:latin typeface="Arial"/>
              <a:ea typeface="Arial"/>
              <a:cs typeface="Arial"/>
              <a:sym typeface="Arial"/>
            </a:endParaRPr>
          </a:p>
          <a:p>
            <a:pPr marL="457200" lvl="0" indent="0" algn="l" rtl="0">
              <a:lnSpc>
                <a:spcPct val="115000"/>
              </a:lnSpc>
              <a:spcBef>
                <a:spcPts val="120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How it helps bodies grow (e.g., helps people have strong muscles)</a:t>
            </a:r>
            <a:endParaRPr sz="1100">
              <a:latin typeface="Arial"/>
              <a:ea typeface="Arial"/>
              <a:cs typeface="Arial"/>
              <a:sym typeface="Arial"/>
            </a:endParaRPr>
          </a:p>
          <a:p>
            <a:pPr marL="0" lvl="0" indent="0" algn="l" rtl="0">
              <a:lnSpc>
                <a:spcPct val="115000"/>
              </a:lnSpc>
              <a:spcBef>
                <a:spcPts val="1200"/>
              </a:spcBef>
              <a:spcAft>
                <a:spcPts val="0"/>
              </a:spcAft>
              <a:buNone/>
            </a:pPr>
            <a:r>
              <a:rPr lang="en-US" sz="700">
                <a:latin typeface="Times New Roman"/>
                <a:ea typeface="Times New Roman"/>
                <a:cs typeface="Times New Roman"/>
                <a:sym typeface="Times New Roman"/>
              </a:rPr>
              <a:t> </a:t>
            </a:r>
            <a:r>
              <a:rPr lang="en-US" sz="1100">
                <a:latin typeface="Arial"/>
                <a:ea typeface="Arial"/>
                <a:cs typeface="Arial"/>
                <a:sym typeface="Arial"/>
              </a:rPr>
              <a:t>After visiting each station ask:</a:t>
            </a:r>
            <a:endParaRPr sz="1100">
              <a:latin typeface="Arial"/>
              <a:ea typeface="Arial"/>
              <a:cs typeface="Arial"/>
              <a:sym typeface="Arial"/>
            </a:endParaRPr>
          </a:p>
          <a:p>
            <a:pPr marL="457200" lvl="0" indent="0" algn="l" rtl="0">
              <a:lnSpc>
                <a:spcPct val="115000"/>
              </a:lnSpc>
              <a:spcBef>
                <a:spcPts val="120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Which food would you like to eat?</a:t>
            </a:r>
            <a:endParaRPr sz="1100">
              <a:latin typeface="Arial"/>
              <a:ea typeface="Arial"/>
              <a:cs typeface="Arial"/>
              <a:sym typeface="Arial"/>
            </a:endParaRPr>
          </a:p>
          <a:p>
            <a:pPr marL="457200" lvl="0" indent="0" algn="l" rtl="0">
              <a:lnSpc>
                <a:spcPct val="115000"/>
              </a:lnSpc>
              <a:spcBef>
                <a:spcPts val="1200"/>
              </a:spcBef>
              <a:spcAft>
                <a:spcPts val="0"/>
              </a:spcAft>
              <a:buNone/>
            </a:pPr>
            <a:r>
              <a:rPr lang="en-US" sz="1100">
                <a:latin typeface="Courier New"/>
                <a:ea typeface="Courier New"/>
                <a:cs typeface="Courier New"/>
                <a:sym typeface="Courier New"/>
              </a:rPr>
              <a:t>o</a:t>
            </a:r>
            <a:r>
              <a:rPr lang="en-US" sz="700">
                <a:latin typeface="Times New Roman"/>
                <a:ea typeface="Times New Roman"/>
                <a:cs typeface="Times New Roman"/>
                <a:sym typeface="Times New Roman"/>
              </a:rPr>
              <a:t>   </a:t>
            </a:r>
            <a:r>
              <a:rPr lang="en-US" sz="1100">
                <a:latin typeface="Arial"/>
                <a:ea typeface="Arial"/>
                <a:cs typeface="Arial"/>
                <a:sym typeface="Arial"/>
              </a:rPr>
              <a:t>Tell the students to draw a picture of the food, show where it grows, and what it does for the body.</a:t>
            </a:r>
            <a:endParaRPr/>
          </a:p>
          <a:p>
            <a:pPr marL="0" lvl="0" indent="0" algn="l" rtl="0">
              <a:spcBef>
                <a:spcPts val="1200"/>
              </a:spcBef>
              <a:spcAft>
                <a:spcPts val="0"/>
              </a:spcAft>
              <a:buNone/>
            </a:pPr>
            <a:endParaRPr/>
          </a:p>
        </p:txBody>
      </p:sp>
      <p:sp>
        <p:nvSpPr>
          <p:cNvPr id="190" name="Google Shape;190;g340237dc9de_0_60: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g340237dc9de_0_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1" name="Google Shape;201;g340237dc9de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Clr>
                <a:schemeClr val="dk1"/>
              </a:buClr>
              <a:buSzPts val="1100"/>
              <a:buFont typeface="Arial"/>
              <a:buNone/>
            </a:pPr>
            <a:endParaRPr/>
          </a:p>
        </p:txBody>
      </p:sp>
      <p:sp>
        <p:nvSpPr>
          <p:cNvPr id="202" name="Google Shape;202;g340237dc9de_0_77:notes"/>
          <p:cNvSpPr txBox="1">
            <a:spLocks noGrp="1"/>
          </p:cNvSpPr>
          <p:nvPr>
            <p:ph type="sldNum" idx="12"/>
          </p:nvPr>
        </p:nvSpPr>
        <p:spPr>
          <a:xfrm>
            <a:off x="3884613" y="8685213"/>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p:cSld name="Title Slide">
    <p:bg>
      <p:bgPr>
        <a:solidFill>
          <a:srgbClr val="FFFFFF"/>
        </a:solidFill>
        <a:effectLst/>
      </p:bgPr>
    </p:bg>
    <p:spTree>
      <p:nvGrpSpPr>
        <p:cNvPr id="1" name="Shape 10"/>
        <p:cNvGrpSpPr/>
        <p:nvPr/>
      </p:nvGrpSpPr>
      <p:grpSpPr>
        <a:xfrm>
          <a:off x="0" y="0"/>
          <a:ext cx="0" cy="0"/>
          <a:chOff x="0" y="0"/>
          <a:chExt cx="0" cy="0"/>
        </a:xfrm>
      </p:grpSpPr>
      <p:pic>
        <p:nvPicPr>
          <p:cNvPr id="11" name="Google Shape;11;p2"/>
          <p:cNvPicPr preferRelativeResize="0"/>
          <p:nvPr/>
        </p:nvPicPr>
        <p:blipFill rotWithShape="1">
          <a:blip r:embed="rId2">
            <a:alphaModFix amt="85000"/>
          </a:blip>
          <a:srcRect l="33563" r="40777"/>
          <a:stretch/>
        </p:blipFill>
        <p:spPr>
          <a:xfrm flipH="1">
            <a:off x="0" y="-2"/>
            <a:ext cx="7047571" cy="13732510"/>
          </a:xfrm>
          <a:prstGeom prst="rect">
            <a:avLst/>
          </a:prstGeom>
          <a:noFill/>
          <a:ln>
            <a:noFill/>
          </a:ln>
        </p:spPr>
      </p:pic>
      <p:sp>
        <p:nvSpPr>
          <p:cNvPr id="12" name="Google Shape;12;p2"/>
          <p:cNvSpPr/>
          <p:nvPr/>
        </p:nvSpPr>
        <p:spPr>
          <a:xfrm rot="5400000" flipH="1">
            <a:off x="14918679" y="87556"/>
            <a:ext cx="1159728" cy="16908553"/>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3" name="Google Shape;13;p2"/>
          <p:cNvSpPr txBox="1">
            <a:spLocks noGrp="1"/>
          </p:cNvSpPr>
          <p:nvPr>
            <p:ph type="ctrTitle"/>
          </p:nvPr>
        </p:nvSpPr>
        <p:spPr>
          <a:xfrm>
            <a:off x="8303882" y="3771484"/>
            <a:ext cx="14355396" cy="295771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2000"/>
              <a:buFont typeface="Calibri"/>
              <a:buNone/>
              <a:defRPr sz="1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4" name="Google Shape;14;p2"/>
          <p:cNvSpPr txBox="1">
            <a:spLocks noGrp="1"/>
          </p:cNvSpPr>
          <p:nvPr>
            <p:ph type="subTitle" idx="1"/>
          </p:nvPr>
        </p:nvSpPr>
        <p:spPr>
          <a:xfrm>
            <a:off x="8286579" y="7978750"/>
            <a:ext cx="14261187" cy="112064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2000"/>
              </a:spcBef>
              <a:spcAft>
                <a:spcPts val="0"/>
              </a:spcAft>
              <a:buClr>
                <a:srgbClr val="FFFFFF"/>
              </a:buClr>
              <a:buSzPts val="4000"/>
              <a:buFont typeface="Arial"/>
              <a:buNone/>
              <a:defRPr sz="4000" b="1" i="0" u="none" strike="noStrike" cap="none">
                <a:solidFill>
                  <a:srgbClr val="FFFFFF"/>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sp>
        <p:nvSpPr>
          <p:cNvPr id="15" name="Google Shape;15;p2"/>
          <p:cNvSpPr txBox="1">
            <a:spLocks noGrp="1"/>
          </p:cNvSpPr>
          <p:nvPr>
            <p:ph type="body" idx="2"/>
          </p:nvPr>
        </p:nvSpPr>
        <p:spPr>
          <a:xfrm>
            <a:off x="20106271" y="1090718"/>
            <a:ext cx="3788229" cy="789992"/>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90000"/>
              </a:lnSpc>
              <a:spcBef>
                <a:spcPts val="2000"/>
              </a:spcBef>
              <a:spcAft>
                <a:spcPts val="0"/>
              </a:spcAft>
              <a:buClr>
                <a:schemeClr val="lt1"/>
              </a:buClr>
              <a:buSzPts val="3200"/>
              <a:buFont typeface="Arial"/>
              <a:buNone/>
              <a:defRPr sz="3200" b="1" i="0" u="none" strike="noStrike" cap="none">
                <a:solidFill>
                  <a:schemeClr val="l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2pPr>
            <a:lvl3pPr marL="1371600" marR="0" lvl="2"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3pPr>
            <a:lvl4pPr marL="1828800" marR="0" lvl="3"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4pPr>
            <a:lvl5pPr marL="2286000" marR="0" lvl="4"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16" name="Google Shape;16;p2"/>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17" name="Google Shape;17;p2" descr="A logo with text on it&#10;&#10;Description automatically generated"/>
          <p:cNvPicPr preferRelativeResize="0"/>
          <p:nvPr/>
        </p:nvPicPr>
        <p:blipFill rotWithShape="1">
          <a:blip r:embed="rId3">
            <a:alphaModFix/>
          </a:blip>
          <a:srcRect/>
          <a:stretch/>
        </p:blipFill>
        <p:spPr>
          <a:xfrm>
            <a:off x="18709578" y="9631135"/>
            <a:ext cx="3596838" cy="2909207"/>
          </a:xfrm>
          <a:prstGeom prst="rect">
            <a:avLst/>
          </a:prstGeom>
          <a:noFill/>
          <a:ln>
            <a:noFill/>
          </a:ln>
        </p:spPr>
      </p:pic>
      <p:sp>
        <p:nvSpPr>
          <p:cNvPr id="18" name="Google Shape;18;p2"/>
          <p:cNvSpPr/>
          <p:nvPr/>
        </p:nvSpPr>
        <p:spPr>
          <a:xfrm rot="5400000" flipH="1">
            <a:off x="5883758" y="7961188"/>
            <a:ext cx="1159728" cy="1161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19" name="Google Shape;19;p2"/>
          <p:cNvSpPr/>
          <p:nvPr/>
        </p:nvSpPr>
        <p:spPr>
          <a:xfrm rot="5400000" flipH="1">
            <a:off x="4974269" y="8214455"/>
            <a:ext cx="1159728" cy="666044"/>
          </a:xfrm>
          <a:prstGeom prst="rect">
            <a:avLst/>
          </a:prstGeom>
          <a:solidFill>
            <a:srgbClr val="4936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extLst>
    <p:ext uri="{DCECCB84-F9BA-43D5-87BE-67443E8EF086}">
      <p15:sldGuideLst xmlns:p15="http://schemas.microsoft.com/office/powerpoint/2012/main">
        <p15:guide id="1" orient="horz" pos="2544">
          <p15:clr>
            <a:srgbClr val="A4A3A4"/>
          </p15:clr>
        </p15:guide>
      </p15:sldGuideLst>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omparison Content">
  <p:cSld name="Comparison Content">
    <p:spTree>
      <p:nvGrpSpPr>
        <p:cNvPr id="1" name="Shape 83"/>
        <p:cNvGrpSpPr/>
        <p:nvPr/>
      </p:nvGrpSpPr>
      <p:grpSpPr>
        <a:xfrm>
          <a:off x="0" y="0"/>
          <a:ext cx="0" cy="0"/>
          <a:chOff x="0" y="0"/>
          <a:chExt cx="0" cy="0"/>
        </a:xfrm>
      </p:grpSpPr>
      <p:sp>
        <p:nvSpPr>
          <p:cNvPr id="84" name="Google Shape;84;p12"/>
          <p:cNvSpPr txBox="1">
            <a:spLocks noGrp="1"/>
          </p:cNvSpPr>
          <p:nvPr>
            <p:ph type="body" idx="1"/>
          </p:nvPr>
        </p:nvSpPr>
        <p:spPr>
          <a:xfrm>
            <a:off x="2439988" y="4523873"/>
            <a:ext cx="9283089" cy="69547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5" name="Google Shape;85;p12"/>
          <p:cNvSpPr txBox="1">
            <a:spLocks noGrp="1"/>
          </p:cNvSpPr>
          <p:nvPr>
            <p:ph type="body" idx="2"/>
          </p:nvPr>
        </p:nvSpPr>
        <p:spPr>
          <a:xfrm>
            <a:off x="12664099" y="4523873"/>
            <a:ext cx="9283089" cy="6954765"/>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6" name="Google Shape;86;p12"/>
          <p:cNvSpPr txBox="1">
            <a:spLocks noGrp="1"/>
          </p:cNvSpPr>
          <p:nvPr>
            <p:ph type="title"/>
          </p:nvPr>
        </p:nvSpPr>
        <p:spPr>
          <a:xfrm>
            <a:off x="2439990" y="1756610"/>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7" name="Google Shape;87;p12"/>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Comparison Content with Subtitles">
  <p:cSld name="Comparison Content with Subtitles">
    <p:spTree>
      <p:nvGrpSpPr>
        <p:cNvPr id="1" name="Shape 88"/>
        <p:cNvGrpSpPr/>
        <p:nvPr/>
      </p:nvGrpSpPr>
      <p:grpSpPr>
        <a:xfrm>
          <a:off x="0" y="0"/>
          <a:ext cx="0" cy="0"/>
          <a:chOff x="0" y="0"/>
          <a:chExt cx="0" cy="0"/>
        </a:xfrm>
      </p:grpSpPr>
      <p:sp>
        <p:nvSpPr>
          <p:cNvPr id="89" name="Google Shape;89;p13"/>
          <p:cNvSpPr txBox="1">
            <a:spLocks noGrp="1"/>
          </p:cNvSpPr>
          <p:nvPr>
            <p:ph type="body" idx="1"/>
          </p:nvPr>
        </p:nvSpPr>
        <p:spPr>
          <a:xfrm>
            <a:off x="2439988" y="4009389"/>
            <a:ext cx="9306535"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0" name="Google Shape;90;p13"/>
          <p:cNvSpPr txBox="1">
            <a:spLocks noGrp="1"/>
          </p:cNvSpPr>
          <p:nvPr>
            <p:ph type="body" idx="2"/>
          </p:nvPr>
        </p:nvSpPr>
        <p:spPr>
          <a:xfrm>
            <a:off x="2439988" y="5005137"/>
            <a:ext cx="9283089" cy="647350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1" name="Google Shape;91;p13"/>
          <p:cNvSpPr txBox="1">
            <a:spLocks noGrp="1"/>
          </p:cNvSpPr>
          <p:nvPr>
            <p:ph type="body" idx="3"/>
          </p:nvPr>
        </p:nvSpPr>
        <p:spPr>
          <a:xfrm>
            <a:off x="12637477" y="4009389"/>
            <a:ext cx="9309711"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92" name="Google Shape;92;p13"/>
          <p:cNvSpPr txBox="1">
            <a:spLocks noGrp="1"/>
          </p:cNvSpPr>
          <p:nvPr>
            <p:ph type="body" idx="4"/>
          </p:nvPr>
        </p:nvSpPr>
        <p:spPr>
          <a:xfrm>
            <a:off x="12660923" y="5005137"/>
            <a:ext cx="9286265" cy="6473502"/>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3" name="Google Shape;93;p13"/>
          <p:cNvSpPr txBox="1">
            <a:spLocks noGrp="1"/>
          </p:cNvSpPr>
          <p:nvPr>
            <p:ph type="title"/>
          </p:nvPr>
        </p:nvSpPr>
        <p:spPr>
          <a:xfrm>
            <a:off x="2439990" y="1756611"/>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4" name="Google Shape;94;p13"/>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Right Photo">
  <p:cSld name="Right Photo">
    <p:spTree>
      <p:nvGrpSpPr>
        <p:cNvPr id="1" name="Shape 95"/>
        <p:cNvGrpSpPr/>
        <p:nvPr/>
      </p:nvGrpSpPr>
      <p:grpSpPr>
        <a:xfrm>
          <a:off x="0" y="0"/>
          <a:ext cx="0" cy="0"/>
          <a:chOff x="0" y="0"/>
          <a:chExt cx="0" cy="0"/>
        </a:xfrm>
      </p:grpSpPr>
      <p:sp>
        <p:nvSpPr>
          <p:cNvPr id="96" name="Google Shape;96;p14"/>
          <p:cNvSpPr txBox="1">
            <a:spLocks noGrp="1"/>
          </p:cNvSpPr>
          <p:nvPr>
            <p:ph type="body" idx="1"/>
          </p:nvPr>
        </p:nvSpPr>
        <p:spPr>
          <a:xfrm>
            <a:off x="13154880" y="3444949"/>
            <a:ext cx="9598794" cy="7527851"/>
          </a:xfrm>
          <a:prstGeom prst="rect">
            <a:avLst/>
          </a:prstGeom>
          <a:noFill/>
          <a:ln>
            <a:noFill/>
          </a:ln>
        </p:spPr>
        <p:txBody>
          <a:bodyPr spcFirstLastPara="1" wrap="square" lIns="91425" tIns="45700" rIns="91425" bIns="45700" anchor="ctr" anchorCtr="0">
            <a:noAutofit/>
          </a:bodyPr>
          <a:lstStyle>
            <a:lvl1pPr marL="457200" marR="0" lvl="0" indent="-228600" algn="l" rtl="0">
              <a:lnSpc>
                <a:spcPct val="110000"/>
              </a:lnSpc>
              <a:spcBef>
                <a:spcPts val="2000"/>
              </a:spcBef>
              <a:spcAft>
                <a:spcPts val="0"/>
              </a:spcAft>
              <a:buClr>
                <a:schemeClr val="accent2"/>
              </a:buClr>
              <a:buSzPts val="3600"/>
              <a:buFont typeface="Noto Sans Symbols"/>
              <a:buNone/>
              <a:defRPr sz="3600" b="0" i="0" u="none" strike="noStrike" cap="none">
                <a:solidFill>
                  <a:srgbClr val="493637"/>
                </a:solidFill>
                <a:latin typeface="Calibri"/>
                <a:ea typeface="Calibri"/>
                <a:cs typeface="Calibri"/>
                <a:sym typeface="Calibri"/>
              </a:defRPr>
            </a:lvl1pPr>
            <a:lvl2pPr marL="914400" marR="0" lvl="1" indent="-228600" algn="l" rtl="0">
              <a:lnSpc>
                <a:spcPct val="120000"/>
              </a:lnSpc>
              <a:spcBef>
                <a:spcPts val="1500"/>
              </a:spcBef>
              <a:spcAft>
                <a:spcPts val="0"/>
              </a:spcAft>
              <a:buClr>
                <a:schemeClr val="accent2"/>
              </a:buClr>
              <a:buSzPts val="4400"/>
              <a:buFont typeface="Noto Sans Symbols"/>
              <a:buNone/>
              <a:defRPr sz="44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1500"/>
              </a:spcBef>
              <a:spcAft>
                <a:spcPts val="0"/>
              </a:spcAft>
              <a:buClr>
                <a:schemeClr val="accent2"/>
              </a:buClr>
              <a:buSzPts val="3600"/>
              <a:buFont typeface="Noto Sans Symbols"/>
              <a:buNone/>
              <a:defRPr sz="36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1500"/>
              </a:spcBef>
              <a:spcAft>
                <a:spcPts val="0"/>
              </a:spcAft>
              <a:buClr>
                <a:schemeClr val="accent2"/>
              </a:buClr>
              <a:buSzPts val="3200"/>
              <a:buFont typeface="Noto Sans Symbols"/>
              <a:buNone/>
              <a:defRPr sz="32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1500"/>
              </a:spcBef>
              <a:spcAft>
                <a:spcPts val="0"/>
              </a:spcAft>
              <a:buClr>
                <a:schemeClr val="accent2"/>
              </a:buClr>
              <a:buSzPts val="3200"/>
              <a:buFont typeface="Noto Sans Symbols"/>
              <a:buNone/>
              <a:defRPr sz="32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7" name="Google Shape;97;p14"/>
          <p:cNvSpPr txBox="1">
            <a:spLocks noGrp="1"/>
          </p:cNvSpPr>
          <p:nvPr>
            <p:ph type="body" idx="2"/>
          </p:nvPr>
        </p:nvSpPr>
        <p:spPr>
          <a:xfrm>
            <a:off x="2439988" y="4523875"/>
            <a:ext cx="9259643" cy="6448925"/>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98" name="Google Shape;98;p14"/>
          <p:cNvSpPr txBox="1">
            <a:spLocks noGrp="1"/>
          </p:cNvSpPr>
          <p:nvPr>
            <p:ph type="title"/>
          </p:nvPr>
        </p:nvSpPr>
        <p:spPr>
          <a:xfrm>
            <a:off x="2439990" y="1708484"/>
            <a:ext cx="9617331"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99" name="Google Shape;99;p14"/>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1_Bold Quote">
  <p:cSld name="1_Bold Quote">
    <p:spTree>
      <p:nvGrpSpPr>
        <p:cNvPr id="1" name="Shape 100"/>
        <p:cNvGrpSpPr/>
        <p:nvPr/>
      </p:nvGrpSpPr>
      <p:grpSpPr>
        <a:xfrm>
          <a:off x="0" y="0"/>
          <a:ext cx="0" cy="0"/>
          <a:chOff x="0" y="0"/>
          <a:chExt cx="0" cy="0"/>
        </a:xfrm>
      </p:grpSpPr>
      <p:sp>
        <p:nvSpPr>
          <p:cNvPr id="101" name="Google Shape;101;p15"/>
          <p:cNvSpPr/>
          <p:nvPr/>
        </p:nvSpPr>
        <p:spPr>
          <a:xfrm>
            <a:off x="17039095" y="469047"/>
            <a:ext cx="1683408" cy="12791747"/>
          </a:xfrm>
          <a:prstGeom prst="rect">
            <a:avLst/>
          </a:prstGeom>
          <a:solidFill>
            <a:schemeClr val="accent6">
              <a:alpha val="24705"/>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02" name="Google Shape;102;p15"/>
          <p:cNvSpPr txBox="1">
            <a:spLocks noGrp="1"/>
          </p:cNvSpPr>
          <p:nvPr>
            <p:ph type="body" idx="1"/>
          </p:nvPr>
        </p:nvSpPr>
        <p:spPr>
          <a:xfrm>
            <a:off x="6081639" y="4769542"/>
            <a:ext cx="8806017" cy="577524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50000"/>
              </a:lnSpc>
              <a:spcBef>
                <a:spcPts val="1500"/>
              </a:spcBef>
              <a:spcAft>
                <a:spcPts val="0"/>
              </a:spcAft>
              <a:buClr>
                <a:schemeClr val="accent1"/>
              </a:buClr>
              <a:buSzPts val="4800"/>
              <a:buFont typeface="Noto Sans Symbols"/>
              <a:buNone/>
              <a:defRPr sz="4800" b="0" i="0" u="none" strike="noStrike" cap="none">
                <a:solidFill>
                  <a:srgbClr val="493637"/>
                </a:solidFill>
                <a:latin typeface="Calibri"/>
                <a:ea typeface="Calibri"/>
                <a:cs typeface="Calibri"/>
                <a:sym typeface="Calibri"/>
              </a:defRPr>
            </a:lvl1pPr>
            <a:lvl2pPr marL="914400" marR="0" lvl="1" indent="-228600" algn="l" rtl="0">
              <a:lnSpc>
                <a:spcPct val="120000"/>
              </a:lnSpc>
              <a:spcBef>
                <a:spcPts val="1500"/>
              </a:spcBef>
              <a:spcAft>
                <a:spcPts val="0"/>
              </a:spcAft>
              <a:buClr>
                <a:schemeClr val="accent1"/>
              </a:buClr>
              <a:buSzPts val="4400"/>
              <a:buFont typeface="Noto Sans Symbols"/>
              <a:buNone/>
              <a:defRPr sz="4400" b="0" i="0" u="none" strike="noStrike" cap="none">
                <a:solidFill>
                  <a:schemeClr val="dk1"/>
                </a:solidFill>
                <a:latin typeface="Calibri"/>
                <a:ea typeface="Calibri"/>
                <a:cs typeface="Calibri"/>
                <a:sym typeface="Calibri"/>
              </a:defRPr>
            </a:lvl2pPr>
            <a:lvl3pPr marL="1371600" marR="0" lvl="2" indent="-228600" algn="l" rtl="0">
              <a:lnSpc>
                <a:spcPct val="120000"/>
              </a:lnSpc>
              <a:spcBef>
                <a:spcPts val="1500"/>
              </a:spcBef>
              <a:spcAft>
                <a:spcPts val="0"/>
              </a:spcAft>
              <a:buClr>
                <a:schemeClr val="accent1"/>
              </a:buClr>
              <a:buSzPts val="3600"/>
              <a:buFont typeface="Noto Sans Symbols"/>
              <a:buNone/>
              <a:defRPr sz="3600" b="0" i="0" u="none" strike="noStrike" cap="none">
                <a:solidFill>
                  <a:schemeClr val="dk1"/>
                </a:solidFill>
                <a:latin typeface="Calibri"/>
                <a:ea typeface="Calibri"/>
                <a:cs typeface="Calibri"/>
                <a:sym typeface="Calibri"/>
              </a:defRPr>
            </a:lvl3pPr>
            <a:lvl4pPr marL="1828800" marR="0" lvl="3" indent="-228600" algn="l" rtl="0">
              <a:lnSpc>
                <a:spcPct val="120000"/>
              </a:lnSpc>
              <a:spcBef>
                <a:spcPts val="1500"/>
              </a:spcBef>
              <a:spcAft>
                <a:spcPts val="0"/>
              </a:spcAft>
              <a:buClr>
                <a:schemeClr val="accent1"/>
              </a:buClr>
              <a:buSzPts val="2800"/>
              <a:buFont typeface="Noto Sans Symbols"/>
              <a:buNone/>
              <a:defRPr sz="2800" b="0" i="0" u="none" strike="noStrike" cap="none">
                <a:solidFill>
                  <a:schemeClr val="dk1"/>
                </a:solidFill>
                <a:latin typeface="Calibri"/>
                <a:ea typeface="Calibri"/>
                <a:cs typeface="Calibri"/>
                <a:sym typeface="Calibri"/>
              </a:defRPr>
            </a:lvl4pPr>
            <a:lvl5pPr marL="2286000" marR="0" lvl="4" indent="-228600" algn="l" rtl="0">
              <a:lnSpc>
                <a:spcPct val="120000"/>
              </a:lnSpc>
              <a:spcBef>
                <a:spcPts val="1500"/>
              </a:spcBef>
              <a:spcAft>
                <a:spcPts val="0"/>
              </a:spcAft>
              <a:buClr>
                <a:schemeClr val="accent1"/>
              </a:buClr>
              <a:buSzPts val="2800"/>
              <a:buFont typeface="Noto Sans Symbols"/>
              <a:buNone/>
              <a:defRPr sz="2800" b="0" i="0" u="none" strike="noStrike" cap="none">
                <a:solidFill>
                  <a:schemeClr val="dk1"/>
                </a:solidFill>
                <a:latin typeface="Calibri"/>
                <a:ea typeface="Calibri"/>
                <a:cs typeface="Calibri"/>
                <a:sym typeface="Calibri"/>
              </a:defRPr>
            </a:lvl5pPr>
            <a:lvl6pPr marL="2743200" marR="0" lvl="5"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6pPr>
            <a:lvl7pPr marL="3200400" marR="0" lvl="6"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7pPr>
            <a:lvl8pPr marL="3657600" marR="0" lvl="7"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8pPr>
            <a:lvl9pPr marL="4114800" marR="0" lvl="8" indent="-482600" algn="l" rtl="0">
              <a:lnSpc>
                <a:spcPct val="90000"/>
              </a:lnSpc>
              <a:spcBef>
                <a:spcPts val="500"/>
              </a:spcBef>
              <a:spcAft>
                <a:spcPts val="0"/>
              </a:spcAft>
              <a:buClr>
                <a:schemeClr val="dk1"/>
              </a:buClr>
              <a:buSzPts val="4000"/>
              <a:buFont typeface="Arial"/>
              <a:buChar char="•"/>
              <a:defRPr sz="4000" b="0" i="0" u="none" strike="noStrike" cap="none">
                <a:solidFill>
                  <a:schemeClr val="dk1"/>
                </a:solidFill>
                <a:latin typeface="Calibri"/>
                <a:ea typeface="Calibri"/>
                <a:cs typeface="Calibri"/>
                <a:sym typeface="Calibri"/>
              </a:defRPr>
            </a:lvl9pPr>
          </a:lstStyle>
          <a:p>
            <a:endParaRPr/>
          </a:p>
        </p:txBody>
      </p:sp>
      <p:sp>
        <p:nvSpPr>
          <p:cNvPr id="103" name="Google Shape;103;p15"/>
          <p:cNvSpPr txBox="1"/>
          <p:nvPr/>
        </p:nvSpPr>
        <p:spPr>
          <a:xfrm>
            <a:off x="1547296" y="2651901"/>
            <a:ext cx="4779818" cy="6247864"/>
          </a:xfrm>
          <a:prstGeom prst="rect">
            <a:avLst/>
          </a:prstGeom>
          <a:noFill/>
          <a:ln>
            <a:noFill/>
          </a:ln>
        </p:spPr>
        <p:txBody>
          <a:bodyPr spcFirstLastPara="1" wrap="square" lIns="91425" tIns="45700" rIns="91425" bIns="45700" anchor="ctr" anchorCtr="0">
            <a:spAutoFit/>
          </a:bodyPr>
          <a:lstStyle/>
          <a:p>
            <a:pPr marL="0" marR="0" lvl="0" indent="0" algn="ctr" rtl="0">
              <a:spcBef>
                <a:spcPts val="0"/>
              </a:spcBef>
              <a:spcAft>
                <a:spcPts val="0"/>
              </a:spcAft>
              <a:buNone/>
            </a:pPr>
            <a:r>
              <a:rPr lang="en-US" sz="40000" b="1" i="0">
                <a:solidFill>
                  <a:schemeClr val="lt1"/>
                </a:solidFill>
                <a:latin typeface="Times New Roman"/>
                <a:ea typeface="Times New Roman"/>
                <a:cs typeface="Times New Roman"/>
                <a:sym typeface="Times New Roman"/>
              </a:rPr>
              <a:t>“</a:t>
            </a:r>
            <a:endParaRPr/>
          </a:p>
        </p:txBody>
      </p:sp>
      <p:sp>
        <p:nvSpPr>
          <p:cNvPr id="104" name="Google Shape;104;p15"/>
          <p:cNvSpPr txBox="1">
            <a:spLocks noGrp="1"/>
          </p:cNvSpPr>
          <p:nvPr>
            <p:ph type="body" idx="2"/>
          </p:nvPr>
        </p:nvSpPr>
        <p:spPr>
          <a:xfrm>
            <a:off x="6072347" y="10788799"/>
            <a:ext cx="8856661" cy="820535"/>
          </a:xfrm>
          <a:prstGeom prst="rect">
            <a:avLst/>
          </a:prstGeom>
          <a:noFill/>
          <a:ln>
            <a:noFill/>
          </a:ln>
        </p:spPr>
        <p:txBody>
          <a:bodyPr spcFirstLastPara="1" wrap="square" lIns="91425" tIns="45700" rIns="91425" bIns="45700" anchor="t" anchorCtr="0">
            <a:noAutofit/>
          </a:bodyPr>
          <a:lstStyle>
            <a:lvl1pPr marL="457200" marR="0" lvl="0" indent="-228600" algn="r" rtl="0">
              <a:lnSpc>
                <a:spcPct val="90000"/>
              </a:lnSpc>
              <a:spcBef>
                <a:spcPts val="1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05" name="Google Shape;105;p15"/>
          <p:cNvSpPr txBox="1">
            <a:spLocks noGrp="1"/>
          </p:cNvSpPr>
          <p:nvPr>
            <p:ph type="title"/>
          </p:nvPr>
        </p:nvSpPr>
        <p:spPr>
          <a:xfrm>
            <a:off x="2439990" y="1756610"/>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06" name="Google Shape;106;p15"/>
          <p:cNvSpPr/>
          <p:nvPr/>
        </p:nvSpPr>
        <p:spPr>
          <a:xfrm>
            <a:off x="16198646" y="466929"/>
            <a:ext cx="840971" cy="12780150"/>
          </a:xfrm>
          <a:prstGeom prst="rect">
            <a:avLst/>
          </a:prstGeom>
          <a:solidFill>
            <a:schemeClr val="lt1">
              <a:alpha val="14901"/>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dk1"/>
              </a:solidFill>
              <a:latin typeface="Calibri"/>
              <a:ea typeface="Calibri"/>
              <a:cs typeface="Calibri"/>
              <a:sym typeface="Calibri"/>
            </a:endParaRPr>
          </a:p>
        </p:txBody>
      </p:sp>
      <p:sp>
        <p:nvSpPr>
          <p:cNvPr id="107" name="Google Shape;107;p15"/>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
        <p:nvSpPr>
          <p:cNvPr id="108" name="Google Shape;108;p15"/>
          <p:cNvSpPr>
            <a:spLocks noGrp="1"/>
          </p:cNvSpPr>
          <p:nvPr>
            <p:ph type="pic" idx="3"/>
          </p:nvPr>
        </p:nvSpPr>
        <p:spPr>
          <a:xfrm>
            <a:off x="16650586" y="4721225"/>
            <a:ext cx="6230052" cy="5783263"/>
          </a:xfrm>
          <a:prstGeom prst="rect">
            <a:avLst/>
          </a:prstGeom>
          <a:noFill/>
          <a:ln>
            <a:noFill/>
          </a:ln>
        </p:spPr>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itle and Footer Only">
  <p:cSld name="Title and Footer Only">
    <p:spTree>
      <p:nvGrpSpPr>
        <p:cNvPr id="1" name="Shape 109"/>
        <p:cNvGrpSpPr/>
        <p:nvPr/>
      </p:nvGrpSpPr>
      <p:grpSpPr>
        <a:xfrm>
          <a:off x="0" y="0"/>
          <a:ext cx="0" cy="0"/>
          <a:chOff x="0" y="0"/>
          <a:chExt cx="0" cy="0"/>
        </a:xfrm>
      </p:grpSpPr>
      <p:sp>
        <p:nvSpPr>
          <p:cNvPr id="110" name="Google Shape;110;p16"/>
          <p:cNvSpPr txBox="1">
            <a:spLocks noGrp="1"/>
          </p:cNvSpPr>
          <p:nvPr>
            <p:ph type="title"/>
          </p:nvPr>
        </p:nvSpPr>
        <p:spPr>
          <a:xfrm>
            <a:off x="2439990" y="1744191"/>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1" name="Google Shape;111;p16"/>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rgbClr val="FFFFFF"/>
                </a:solidFill>
                <a:latin typeface="Calibri"/>
                <a:ea typeface="Calibri"/>
                <a:cs typeface="Calibri"/>
                <a:sym typeface="Calibri"/>
              </a:defRPr>
            </a:lvl1pPr>
            <a:lvl2pPr marL="0" marR="0" lvl="1" indent="0" algn="r" rtl="0">
              <a:spcBef>
                <a:spcPts val="0"/>
              </a:spcBef>
              <a:buNone/>
              <a:defRPr sz="1800">
                <a:solidFill>
                  <a:srgbClr val="FFFFFF"/>
                </a:solidFill>
                <a:latin typeface="Calibri"/>
                <a:ea typeface="Calibri"/>
                <a:cs typeface="Calibri"/>
                <a:sym typeface="Calibri"/>
              </a:defRPr>
            </a:lvl2pPr>
            <a:lvl3pPr marL="0" marR="0" lvl="2" indent="0" algn="r" rtl="0">
              <a:spcBef>
                <a:spcPts val="0"/>
              </a:spcBef>
              <a:buNone/>
              <a:defRPr sz="1800">
                <a:solidFill>
                  <a:srgbClr val="FFFFFF"/>
                </a:solidFill>
                <a:latin typeface="Calibri"/>
                <a:ea typeface="Calibri"/>
                <a:cs typeface="Calibri"/>
                <a:sym typeface="Calibri"/>
              </a:defRPr>
            </a:lvl3pPr>
            <a:lvl4pPr marL="0" marR="0" lvl="3" indent="0" algn="r" rtl="0">
              <a:spcBef>
                <a:spcPts val="0"/>
              </a:spcBef>
              <a:buNone/>
              <a:defRPr sz="1800">
                <a:solidFill>
                  <a:srgbClr val="FFFFFF"/>
                </a:solidFill>
                <a:latin typeface="Calibri"/>
                <a:ea typeface="Calibri"/>
                <a:cs typeface="Calibri"/>
                <a:sym typeface="Calibri"/>
              </a:defRPr>
            </a:lvl4pPr>
            <a:lvl5pPr marL="0" marR="0" lvl="4" indent="0" algn="r" rtl="0">
              <a:spcBef>
                <a:spcPts val="0"/>
              </a:spcBef>
              <a:buNone/>
              <a:defRPr sz="1800">
                <a:solidFill>
                  <a:srgbClr val="FFFFFF"/>
                </a:solidFill>
                <a:latin typeface="Calibri"/>
                <a:ea typeface="Calibri"/>
                <a:cs typeface="Calibri"/>
                <a:sym typeface="Calibri"/>
              </a:defRPr>
            </a:lvl5pPr>
            <a:lvl6pPr marL="0" marR="0" lvl="5" indent="0" algn="r" rtl="0">
              <a:spcBef>
                <a:spcPts val="0"/>
              </a:spcBef>
              <a:buNone/>
              <a:defRPr sz="1800">
                <a:solidFill>
                  <a:srgbClr val="FFFFFF"/>
                </a:solidFill>
                <a:latin typeface="Calibri"/>
                <a:ea typeface="Calibri"/>
                <a:cs typeface="Calibri"/>
                <a:sym typeface="Calibri"/>
              </a:defRPr>
            </a:lvl6pPr>
            <a:lvl7pPr marL="0" marR="0" lvl="6" indent="0" algn="r" rtl="0">
              <a:spcBef>
                <a:spcPts val="0"/>
              </a:spcBef>
              <a:buNone/>
              <a:defRPr sz="1800">
                <a:solidFill>
                  <a:srgbClr val="FFFFFF"/>
                </a:solidFill>
                <a:latin typeface="Calibri"/>
                <a:ea typeface="Calibri"/>
                <a:cs typeface="Calibri"/>
                <a:sym typeface="Calibri"/>
              </a:defRPr>
            </a:lvl7pPr>
            <a:lvl8pPr marL="0" marR="0" lvl="7" indent="0" algn="r" rtl="0">
              <a:spcBef>
                <a:spcPts val="0"/>
              </a:spcBef>
              <a:buNone/>
              <a:defRPr sz="1800">
                <a:solidFill>
                  <a:srgbClr val="FFFFFF"/>
                </a:solidFill>
                <a:latin typeface="Calibri"/>
                <a:ea typeface="Calibri"/>
                <a:cs typeface="Calibri"/>
                <a:sym typeface="Calibri"/>
              </a:defRPr>
            </a:lvl8pPr>
            <a:lvl9pPr marL="0" marR="0" lvl="8" indent="0" algn="r" rtl="0">
              <a:spcBef>
                <a:spcPts val="0"/>
              </a:spcBef>
              <a:buNone/>
              <a:defRPr sz="18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Footer Only" type="blank">
  <p:cSld name="BLANK">
    <p:spTree>
      <p:nvGrpSpPr>
        <p:cNvPr id="1" name="Shape 112"/>
        <p:cNvGrpSpPr/>
        <p:nvPr/>
      </p:nvGrpSpPr>
      <p:grpSpPr>
        <a:xfrm>
          <a:off x="0" y="0"/>
          <a:ext cx="0" cy="0"/>
          <a:chOff x="0" y="0"/>
          <a:chExt cx="0" cy="0"/>
        </a:xfrm>
      </p:grpSpPr>
      <p:sp>
        <p:nvSpPr>
          <p:cNvPr id="113" name="Google Shape;113;p17"/>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Alt">
  <p:cSld name="Title Slide Alt">
    <p:spTree>
      <p:nvGrpSpPr>
        <p:cNvPr id="1" name="Shape 20"/>
        <p:cNvGrpSpPr/>
        <p:nvPr/>
      </p:nvGrpSpPr>
      <p:grpSpPr>
        <a:xfrm>
          <a:off x="0" y="0"/>
          <a:ext cx="0" cy="0"/>
          <a:chOff x="0" y="0"/>
          <a:chExt cx="0" cy="0"/>
        </a:xfrm>
      </p:grpSpPr>
      <p:pic>
        <p:nvPicPr>
          <p:cNvPr id="21" name="Google Shape;21;p3"/>
          <p:cNvPicPr preferRelativeResize="0"/>
          <p:nvPr/>
        </p:nvPicPr>
        <p:blipFill rotWithShape="1">
          <a:blip r:embed="rId2">
            <a:alphaModFix amt="85000"/>
          </a:blip>
          <a:srcRect t="24065" b="24066"/>
          <a:stretch/>
        </p:blipFill>
        <p:spPr>
          <a:xfrm flipH="1">
            <a:off x="1" y="4587622"/>
            <a:ext cx="24387175" cy="6324600"/>
          </a:xfrm>
          <a:prstGeom prst="rect">
            <a:avLst/>
          </a:prstGeom>
          <a:noFill/>
          <a:ln>
            <a:noFill/>
          </a:ln>
        </p:spPr>
      </p:pic>
      <p:sp>
        <p:nvSpPr>
          <p:cNvPr id="22" name="Google Shape;22;p3"/>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3" name="Google Shape;23;p3"/>
          <p:cNvSpPr/>
          <p:nvPr/>
        </p:nvSpPr>
        <p:spPr>
          <a:xfrm>
            <a:off x="11093206" y="3540369"/>
            <a:ext cx="13293969" cy="7799294"/>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4" name="Google Shape;24;p3"/>
          <p:cNvSpPr txBox="1">
            <a:spLocks noGrp="1"/>
          </p:cNvSpPr>
          <p:nvPr>
            <p:ph type="body" idx="1"/>
          </p:nvPr>
        </p:nvSpPr>
        <p:spPr>
          <a:xfrm>
            <a:off x="11295760" y="11960931"/>
            <a:ext cx="11058913" cy="615462"/>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2000"/>
              </a:spcBef>
              <a:spcAft>
                <a:spcPts val="0"/>
              </a:spcAft>
              <a:buClr>
                <a:schemeClr val="lt1"/>
              </a:buClr>
              <a:buSzPts val="3200"/>
              <a:buFont typeface="Arial"/>
              <a:buNone/>
              <a:defRPr sz="3200" b="0" i="0" u="none" strike="noStrike" cap="none">
                <a:solidFill>
                  <a:schemeClr val="lt1"/>
                </a:solidFill>
                <a:latin typeface="Calibri"/>
                <a:ea typeface="Calibri"/>
                <a:cs typeface="Calibri"/>
                <a:sym typeface="Calibri"/>
              </a:defRPr>
            </a:lvl1pPr>
            <a:lvl2pPr marL="914400" marR="0" lvl="1"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2pPr>
            <a:lvl3pPr marL="1371600" marR="0" lvl="2"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3pPr>
            <a:lvl4pPr marL="1828800" marR="0" lvl="3"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4pPr>
            <a:lvl5pPr marL="2286000" marR="0" lvl="4" indent="-406400" algn="l" rtl="0">
              <a:lnSpc>
                <a:spcPct val="90000"/>
              </a:lnSpc>
              <a:spcBef>
                <a:spcPts val="1000"/>
              </a:spcBef>
              <a:spcAft>
                <a:spcPts val="0"/>
              </a:spcAft>
              <a:buClr>
                <a:schemeClr val="dk1"/>
              </a:buClr>
              <a:buSzPts val="2800"/>
              <a:buFont typeface="Arial"/>
              <a:buChar char="•"/>
              <a:defRPr sz="2800" b="0" i="0" u="none" strike="noStrike" cap="none">
                <a:solidFill>
                  <a:schemeClr val="dk1"/>
                </a:solidFill>
                <a:latin typeface="Noto Sans"/>
                <a:ea typeface="Noto Sans"/>
                <a:cs typeface="Noto Sans"/>
                <a:sym typeface="Noto Sans"/>
              </a:defRPr>
            </a:lvl5pPr>
            <a:lvl6pPr marL="2743200" marR="0" lvl="5"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6pPr>
            <a:lvl7pPr marL="3200400" marR="0" lvl="6"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7pPr>
            <a:lvl8pPr marL="3657600" marR="0" lvl="7"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8pPr>
            <a:lvl9pPr marL="4114800" marR="0" lvl="8" indent="-457200" algn="l" rtl="0">
              <a:lnSpc>
                <a:spcPct val="90000"/>
              </a:lnSpc>
              <a:spcBef>
                <a:spcPts val="1000"/>
              </a:spcBef>
              <a:spcAft>
                <a:spcPts val="0"/>
              </a:spcAft>
              <a:buClr>
                <a:schemeClr val="dk1"/>
              </a:buClr>
              <a:buSzPts val="3600"/>
              <a:buFont typeface="Arial"/>
              <a:buChar char="•"/>
              <a:defRPr sz="3600" b="0" i="0" u="none" strike="noStrike" cap="none">
                <a:solidFill>
                  <a:schemeClr val="dk1"/>
                </a:solidFill>
                <a:latin typeface="Calibri"/>
                <a:ea typeface="Calibri"/>
                <a:cs typeface="Calibri"/>
                <a:sym typeface="Calibri"/>
              </a:defRPr>
            </a:lvl9pPr>
          </a:lstStyle>
          <a:p>
            <a:endParaRPr/>
          </a:p>
        </p:txBody>
      </p:sp>
      <p:sp>
        <p:nvSpPr>
          <p:cNvPr id="25" name="Google Shape;25;p3"/>
          <p:cNvSpPr/>
          <p:nvPr/>
        </p:nvSpPr>
        <p:spPr>
          <a:xfrm rot="-5400000">
            <a:off x="13276432" y="511760"/>
            <a:ext cx="6112041" cy="1610944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26" name="Google Shape;26;p3"/>
          <p:cNvSpPr txBox="1">
            <a:spLocks noGrp="1"/>
          </p:cNvSpPr>
          <p:nvPr>
            <p:ph type="ctrTitle"/>
          </p:nvPr>
        </p:nvSpPr>
        <p:spPr>
          <a:xfrm>
            <a:off x="11285620" y="6472989"/>
            <a:ext cx="10996863" cy="2957710"/>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12000"/>
              <a:buFont typeface="Calibri"/>
              <a:buNone/>
              <a:defRPr sz="12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7" name="Google Shape;27;p3"/>
          <p:cNvSpPr txBox="1">
            <a:spLocks noGrp="1"/>
          </p:cNvSpPr>
          <p:nvPr>
            <p:ph type="subTitle" idx="2"/>
          </p:nvPr>
        </p:nvSpPr>
        <p:spPr>
          <a:xfrm>
            <a:off x="11268317" y="9713008"/>
            <a:ext cx="11038229" cy="1419212"/>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2000"/>
              </a:spcBef>
              <a:spcAft>
                <a:spcPts val="0"/>
              </a:spcAft>
              <a:buClr>
                <a:schemeClr val="dk2"/>
              </a:buClr>
              <a:buSzPts val="4000"/>
              <a:buFont typeface="Arial"/>
              <a:buNone/>
              <a:defRPr sz="4000" b="1" i="0" u="none" strike="noStrike" cap="none">
                <a:solidFill>
                  <a:schemeClr val="dk2"/>
                </a:solidFill>
                <a:latin typeface="Calibri"/>
                <a:ea typeface="Calibri"/>
                <a:cs typeface="Calibri"/>
                <a:sym typeface="Calibri"/>
              </a:defRPr>
            </a:lvl1pPr>
            <a:lvl2pPr marR="0" lvl="1" algn="ctr" rtl="0">
              <a:lnSpc>
                <a:spcPct val="90000"/>
              </a:lnSpc>
              <a:spcBef>
                <a:spcPts val="1000"/>
              </a:spcBef>
              <a:spcAft>
                <a:spcPts val="0"/>
              </a:spcAft>
              <a:buClr>
                <a:schemeClr val="dk1"/>
              </a:buClr>
              <a:buSzPts val="4000"/>
              <a:buFont typeface="Arial"/>
              <a:buNone/>
              <a:defRPr sz="4000" b="0" i="0" u="none" strike="noStrike" cap="none">
                <a:solidFill>
                  <a:schemeClr val="dk1"/>
                </a:solidFill>
                <a:latin typeface="Calibri"/>
                <a:ea typeface="Calibri"/>
                <a:cs typeface="Calibri"/>
                <a:sym typeface="Calibri"/>
              </a:defRPr>
            </a:lvl2pPr>
            <a:lvl3pPr marR="0" lvl="2" algn="ctr" rtl="0">
              <a:lnSpc>
                <a:spcPct val="90000"/>
              </a:lnSpc>
              <a:spcBef>
                <a:spcPts val="1000"/>
              </a:spcBef>
              <a:spcAft>
                <a:spcPts val="0"/>
              </a:spcAft>
              <a:buClr>
                <a:schemeClr val="dk1"/>
              </a:buClr>
              <a:buSzPts val="3600"/>
              <a:buFont typeface="Arial"/>
              <a:buNone/>
              <a:defRPr sz="3600" b="0" i="0" u="none" strike="noStrike" cap="none">
                <a:solidFill>
                  <a:schemeClr val="dk1"/>
                </a:solidFill>
                <a:latin typeface="Calibri"/>
                <a:ea typeface="Calibri"/>
                <a:cs typeface="Calibri"/>
                <a:sym typeface="Calibri"/>
              </a:defRPr>
            </a:lvl3pPr>
            <a:lvl4pPr marR="0" lvl="3"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4pPr>
            <a:lvl5pPr marR="0" lvl="4"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5pPr>
            <a:lvl6pPr marR="0" lvl="5"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6pPr>
            <a:lvl7pPr marR="0" lvl="6"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7pPr>
            <a:lvl8pPr marR="0" lvl="7"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8pPr>
            <a:lvl9pPr marR="0" lvl="8" algn="ctr" rtl="0">
              <a:lnSpc>
                <a:spcPct val="90000"/>
              </a:lnSpc>
              <a:spcBef>
                <a:spcPts val="1000"/>
              </a:spcBef>
              <a:spcAft>
                <a:spcPts val="0"/>
              </a:spcAft>
              <a:buClr>
                <a:schemeClr val="dk1"/>
              </a:buClr>
              <a:buSzPts val="3200"/>
              <a:buFont typeface="Arial"/>
              <a:buNone/>
              <a:defRPr sz="3200" b="0" i="0" u="none" strike="noStrike" cap="none">
                <a:solidFill>
                  <a:schemeClr val="dk1"/>
                </a:solidFill>
                <a:latin typeface="Calibri"/>
                <a:ea typeface="Calibri"/>
                <a:cs typeface="Calibri"/>
                <a:sym typeface="Calibri"/>
              </a:defRPr>
            </a:lvl9pPr>
          </a:lstStyle>
          <a:p>
            <a:endParaRPr/>
          </a:p>
        </p:txBody>
      </p:sp>
      <p:pic>
        <p:nvPicPr>
          <p:cNvPr id="28" name="Google Shape;28;p3" descr="A logo with text on it&#10;&#10;Description automatically generated"/>
          <p:cNvPicPr preferRelativeResize="0"/>
          <p:nvPr/>
        </p:nvPicPr>
        <p:blipFill rotWithShape="1">
          <a:blip r:embed="rId3">
            <a:alphaModFix/>
          </a:blip>
          <a:srcRect/>
          <a:stretch/>
        </p:blipFill>
        <p:spPr>
          <a:xfrm>
            <a:off x="3208320" y="1009649"/>
            <a:ext cx="3596838" cy="2909207"/>
          </a:xfrm>
          <a:prstGeom prst="rect">
            <a:avLst/>
          </a:prstGeom>
          <a:noFill/>
          <a:ln>
            <a:noFill/>
          </a:ln>
        </p:spPr>
      </p:pic>
      <p:sp>
        <p:nvSpPr>
          <p:cNvPr id="29" name="Google Shape;29;p3"/>
          <p:cNvSpPr/>
          <p:nvPr/>
        </p:nvSpPr>
        <p:spPr>
          <a:xfrm rot="5400000" flipH="1">
            <a:off x="8275835" y="9748574"/>
            <a:ext cx="1159728" cy="1161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0" name="Google Shape;30;p3"/>
          <p:cNvSpPr/>
          <p:nvPr/>
        </p:nvSpPr>
        <p:spPr>
          <a:xfrm rot="5400000" flipH="1">
            <a:off x="7361266" y="9996196"/>
            <a:ext cx="1159728" cy="666044"/>
          </a:xfrm>
          <a:prstGeom prst="rect">
            <a:avLst/>
          </a:prstGeom>
          <a:solidFill>
            <a:srgbClr val="493637"/>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1" name="Google Shape;31;p3"/>
          <p:cNvSpPr/>
          <p:nvPr/>
        </p:nvSpPr>
        <p:spPr>
          <a:xfrm rot="5400000" flipH="1">
            <a:off x="23226667" y="5512750"/>
            <a:ext cx="1159728" cy="1161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2" name="Google Shape;32;p3"/>
          <p:cNvSpPr/>
          <p:nvPr/>
        </p:nvSpPr>
        <p:spPr>
          <a:xfrm rot="5400000" flipH="1">
            <a:off x="6700866" y="9996196"/>
            <a:ext cx="1159728" cy="666044"/>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Divider" type="secHead">
  <p:cSld name="SECTION_HEADER">
    <p:spTree>
      <p:nvGrpSpPr>
        <p:cNvPr id="1" name="Shape 33"/>
        <p:cNvGrpSpPr/>
        <p:nvPr/>
      </p:nvGrpSpPr>
      <p:grpSpPr>
        <a:xfrm>
          <a:off x="0" y="0"/>
          <a:ext cx="0" cy="0"/>
          <a:chOff x="0" y="0"/>
          <a:chExt cx="0" cy="0"/>
        </a:xfrm>
      </p:grpSpPr>
      <p:pic>
        <p:nvPicPr>
          <p:cNvPr id="34" name="Google Shape;34;p4"/>
          <p:cNvPicPr preferRelativeResize="0"/>
          <p:nvPr/>
        </p:nvPicPr>
        <p:blipFill rotWithShape="1">
          <a:blip r:embed="rId2">
            <a:alphaModFix amt="85000"/>
          </a:blip>
          <a:srcRect t="28178" b="14560"/>
          <a:stretch/>
        </p:blipFill>
        <p:spPr>
          <a:xfrm rot="10800000">
            <a:off x="-1" y="6733890"/>
            <a:ext cx="24387175" cy="6982109"/>
          </a:xfrm>
          <a:prstGeom prst="rect">
            <a:avLst/>
          </a:prstGeom>
          <a:noFill/>
          <a:ln>
            <a:noFill/>
          </a:ln>
        </p:spPr>
      </p:pic>
      <p:sp>
        <p:nvSpPr>
          <p:cNvPr id="35" name="Google Shape;35;p4"/>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6" name="Google Shape;36;p4"/>
          <p:cNvSpPr/>
          <p:nvPr/>
        </p:nvSpPr>
        <p:spPr>
          <a:xfrm rot="5400000">
            <a:off x="11453937" y="-3869447"/>
            <a:ext cx="3960260" cy="21906218"/>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37" name="Google Shape;37;p4"/>
          <p:cNvSpPr txBox="1">
            <a:spLocks noGrp="1"/>
          </p:cNvSpPr>
          <p:nvPr>
            <p:ph type="body" idx="1"/>
          </p:nvPr>
        </p:nvSpPr>
        <p:spPr>
          <a:xfrm>
            <a:off x="11787809" y="9414971"/>
            <a:ext cx="10475843" cy="1654081"/>
          </a:xfrm>
          <a:prstGeom prst="rect">
            <a:avLst/>
          </a:prstGeom>
          <a:noFill/>
          <a:ln>
            <a:noFill/>
          </a:ln>
        </p:spPr>
        <p:txBody>
          <a:bodyPr spcFirstLastPara="1" wrap="square" lIns="0" tIns="45700" rIns="91425" bIns="45700" anchor="t" anchorCtr="0">
            <a:noAutofit/>
          </a:bodyPr>
          <a:lstStyle>
            <a:lvl1pPr marL="457200" marR="0" lvl="0" indent="-228600" algn="r" rtl="0">
              <a:lnSpc>
                <a:spcPct val="100000"/>
              </a:lnSpc>
              <a:spcBef>
                <a:spcPts val="2000"/>
              </a:spcBef>
              <a:spcAft>
                <a:spcPts val="0"/>
              </a:spcAft>
              <a:buClr>
                <a:schemeClr val="dk1"/>
              </a:buClr>
              <a:buSzPts val="4800"/>
              <a:buFont typeface="Arial"/>
              <a:buNone/>
              <a:defRPr sz="480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38" name="Google Shape;38;p4"/>
          <p:cNvSpPr txBox="1">
            <a:spLocks noGrp="1"/>
          </p:cNvSpPr>
          <p:nvPr>
            <p:ph type="title"/>
          </p:nvPr>
        </p:nvSpPr>
        <p:spPr>
          <a:xfrm>
            <a:off x="4580021" y="5173577"/>
            <a:ext cx="17679988" cy="3790951"/>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lt2"/>
              </a:buClr>
              <a:buSzPts val="9600"/>
              <a:buFont typeface="Calibri"/>
              <a:buNone/>
              <a:defRPr sz="9600" b="1" i="0" u="none" strike="noStrike" cap="none">
                <a:solidFill>
                  <a:schemeClr val="lt2"/>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9" name="Google Shape;39;p4"/>
          <p:cNvSpPr/>
          <p:nvPr/>
        </p:nvSpPr>
        <p:spPr>
          <a:xfrm rot="5400000" flipH="1">
            <a:off x="2210406" y="7013971"/>
            <a:ext cx="1703105" cy="1161288"/>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0" name="Google Shape;40;p4"/>
          <p:cNvSpPr/>
          <p:nvPr/>
        </p:nvSpPr>
        <p:spPr>
          <a:xfrm rot="5400000" flipH="1">
            <a:off x="2653195" y="8081783"/>
            <a:ext cx="817528" cy="1161288"/>
          </a:xfrm>
          <a:prstGeom prst="rect">
            <a:avLst/>
          </a:prstGeom>
          <a:solidFill>
            <a:schemeClr val="lt2"/>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sp>
        <p:nvSpPr>
          <p:cNvPr id="41" name="Google Shape;41;p4"/>
          <p:cNvSpPr/>
          <p:nvPr/>
        </p:nvSpPr>
        <p:spPr>
          <a:xfrm rot="5400000" flipH="1">
            <a:off x="23226667" y="5105988"/>
            <a:ext cx="1159728" cy="1161288"/>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libri"/>
              <a:ea typeface="Calibri"/>
              <a:cs typeface="Calibri"/>
              <a:sym typeface="Calibri"/>
            </a:endParaRPr>
          </a:p>
        </p:txBody>
      </p:sp>
      <p:pic>
        <p:nvPicPr>
          <p:cNvPr id="42" name="Google Shape;42;p4" descr="A logo with text on it&#10;&#10;Description automatically generated"/>
          <p:cNvPicPr preferRelativeResize="0"/>
          <p:nvPr/>
        </p:nvPicPr>
        <p:blipFill rotWithShape="1">
          <a:blip r:embed="rId3">
            <a:alphaModFix/>
          </a:blip>
          <a:srcRect/>
          <a:stretch/>
        </p:blipFill>
        <p:spPr>
          <a:xfrm>
            <a:off x="3208320" y="1009649"/>
            <a:ext cx="3596838" cy="2909207"/>
          </a:xfrm>
          <a:prstGeom prst="rect">
            <a:avLst/>
          </a:prstGeom>
          <a:noFill/>
          <a:ln>
            <a:noFill/>
          </a:ln>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hank You Closing">
  <p:cSld name="Thank You Closing">
    <p:spTree>
      <p:nvGrpSpPr>
        <p:cNvPr id="1" name="Shape 43"/>
        <p:cNvGrpSpPr/>
        <p:nvPr/>
      </p:nvGrpSpPr>
      <p:grpSpPr>
        <a:xfrm>
          <a:off x="0" y="0"/>
          <a:ext cx="0" cy="0"/>
          <a:chOff x="0" y="0"/>
          <a:chExt cx="0" cy="0"/>
        </a:xfrm>
      </p:grpSpPr>
      <p:pic>
        <p:nvPicPr>
          <p:cNvPr id="44" name="Google Shape;44;p5"/>
          <p:cNvPicPr preferRelativeResize="0"/>
          <p:nvPr/>
        </p:nvPicPr>
        <p:blipFill rotWithShape="1">
          <a:blip r:embed="rId2">
            <a:alphaModFix amt="85000"/>
          </a:blip>
          <a:srcRect l="36908" r="36907"/>
          <a:stretch/>
        </p:blipFill>
        <p:spPr>
          <a:xfrm>
            <a:off x="0" y="-1"/>
            <a:ext cx="7182861" cy="13716000"/>
          </a:xfrm>
          <a:prstGeom prst="rect">
            <a:avLst/>
          </a:prstGeom>
          <a:noFill/>
          <a:ln>
            <a:noFill/>
          </a:ln>
        </p:spPr>
      </p:pic>
      <p:sp>
        <p:nvSpPr>
          <p:cNvPr id="45" name="Google Shape;45;p5"/>
          <p:cNvSpPr/>
          <p:nvPr/>
        </p:nvSpPr>
        <p:spPr>
          <a:xfrm rot="-5400000">
            <a:off x="3250354" y="819543"/>
            <a:ext cx="1159728" cy="6727370"/>
          </a:xfrm>
          <a:prstGeom prst="rect">
            <a:avLst/>
          </a:prstGeom>
          <a:solidFill>
            <a:schemeClr val="accent1">
              <a:alpha val="5176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46" name="Google Shape;46;p5"/>
          <p:cNvSpPr txBox="1">
            <a:spLocks noGrp="1"/>
          </p:cNvSpPr>
          <p:nvPr>
            <p:ph type="body" idx="1"/>
          </p:nvPr>
        </p:nvSpPr>
        <p:spPr>
          <a:xfrm>
            <a:off x="8718472" y="7896491"/>
            <a:ext cx="9505535" cy="1646899"/>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rgbClr val="493637"/>
              </a:buClr>
              <a:buSzPts val="3200"/>
              <a:buFont typeface="Arial"/>
              <a:buNone/>
              <a:defRPr sz="3200" b="0" i="0" u="none" strike="noStrike" cap="none">
                <a:solidFill>
                  <a:srgbClr val="493637"/>
                </a:solidFill>
                <a:latin typeface="Calibri"/>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47" name="Google Shape;47;p5"/>
          <p:cNvSpPr txBox="1">
            <a:spLocks noGrp="1"/>
          </p:cNvSpPr>
          <p:nvPr>
            <p:ph type="body" idx="2"/>
          </p:nvPr>
        </p:nvSpPr>
        <p:spPr>
          <a:xfrm>
            <a:off x="8718473" y="7013443"/>
            <a:ext cx="9480317" cy="762001"/>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2000"/>
              </a:spcBef>
              <a:spcAft>
                <a:spcPts val="0"/>
              </a:spcAft>
              <a:buClr>
                <a:schemeClr val="lt1"/>
              </a:buClr>
              <a:buSzPts val="3600"/>
              <a:buFont typeface="Arial"/>
              <a:buNone/>
              <a:defRPr sz="36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1000"/>
              </a:spcBef>
              <a:spcAft>
                <a:spcPts val="0"/>
              </a:spcAft>
              <a:buClr>
                <a:srgbClr val="978888"/>
              </a:buClr>
              <a:buSzPts val="4000"/>
              <a:buFont typeface="Arial"/>
              <a:buNone/>
              <a:defRPr sz="4000" b="0" i="0" u="none" strike="noStrike" cap="none">
                <a:solidFill>
                  <a:srgbClr val="978888"/>
                </a:solidFill>
                <a:latin typeface="Calibri"/>
                <a:ea typeface="Calibri"/>
                <a:cs typeface="Calibri"/>
                <a:sym typeface="Calibri"/>
              </a:defRPr>
            </a:lvl2pPr>
            <a:lvl3pPr marL="1371600" marR="0" lvl="2" indent="-228600" algn="l" rtl="0">
              <a:lnSpc>
                <a:spcPct val="90000"/>
              </a:lnSpc>
              <a:spcBef>
                <a:spcPts val="1000"/>
              </a:spcBef>
              <a:spcAft>
                <a:spcPts val="0"/>
              </a:spcAft>
              <a:buClr>
                <a:srgbClr val="978888"/>
              </a:buClr>
              <a:buSzPts val="3600"/>
              <a:buFont typeface="Arial"/>
              <a:buNone/>
              <a:defRPr sz="3600" b="0" i="0" u="none" strike="noStrike" cap="none">
                <a:solidFill>
                  <a:srgbClr val="978888"/>
                </a:solidFill>
                <a:latin typeface="Calibri"/>
                <a:ea typeface="Calibri"/>
                <a:cs typeface="Calibri"/>
                <a:sym typeface="Calibri"/>
              </a:defRPr>
            </a:lvl3pPr>
            <a:lvl4pPr marL="1828800" marR="0" lvl="3"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4pPr>
            <a:lvl5pPr marL="2286000" marR="0" lvl="4"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5pPr>
            <a:lvl6pPr marL="2743200" marR="0" lvl="5"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6pPr>
            <a:lvl7pPr marL="3200400" marR="0" lvl="6"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7pPr>
            <a:lvl8pPr marL="3657600" marR="0" lvl="7"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8pPr>
            <a:lvl9pPr marL="4114800" marR="0" lvl="8" indent="-228600" algn="l" rtl="0">
              <a:lnSpc>
                <a:spcPct val="90000"/>
              </a:lnSpc>
              <a:spcBef>
                <a:spcPts val="1000"/>
              </a:spcBef>
              <a:spcAft>
                <a:spcPts val="0"/>
              </a:spcAft>
              <a:buClr>
                <a:srgbClr val="978888"/>
              </a:buClr>
              <a:buSzPts val="3200"/>
              <a:buFont typeface="Arial"/>
              <a:buNone/>
              <a:defRPr sz="3200" b="0" i="0" u="none" strike="noStrike" cap="none">
                <a:solidFill>
                  <a:srgbClr val="978888"/>
                </a:solidFill>
                <a:latin typeface="Calibri"/>
                <a:ea typeface="Calibri"/>
                <a:cs typeface="Calibri"/>
                <a:sym typeface="Calibri"/>
              </a:defRPr>
            </a:lvl9pPr>
          </a:lstStyle>
          <a:p>
            <a:endParaRPr/>
          </a:p>
        </p:txBody>
      </p:sp>
      <p:sp>
        <p:nvSpPr>
          <p:cNvPr id="48" name="Google Shape;48;p5"/>
          <p:cNvSpPr txBox="1">
            <a:spLocks noGrp="1"/>
          </p:cNvSpPr>
          <p:nvPr>
            <p:ph type="title"/>
          </p:nvPr>
        </p:nvSpPr>
        <p:spPr>
          <a:xfrm>
            <a:off x="8608743" y="2735811"/>
            <a:ext cx="14741910" cy="3816229"/>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22000"/>
              <a:buFont typeface="Calibri"/>
              <a:buNone/>
              <a:defRPr sz="220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9" name="Google Shape;49;p5"/>
          <p:cNvSpPr/>
          <p:nvPr/>
        </p:nvSpPr>
        <p:spPr>
          <a:xfrm rot="-5400000">
            <a:off x="6023086" y="3602584"/>
            <a:ext cx="1159728" cy="1161288"/>
          </a:xfrm>
          <a:prstGeom prst="rect">
            <a:avLst/>
          </a:prstGeom>
          <a:solidFill>
            <a:schemeClr val="accent6"/>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0" name="Google Shape;50;p5"/>
          <p:cNvSpPr/>
          <p:nvPr/>
        </p:nvSpPr>
        <p:spPr>
          <a:xfrm rot="-5400000">
            <a:off x="6929391" y="3855862"/>
            <a:ext cx="1159728" cy="654735"/>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pic>
        <p:nvPicPr>
          <p:cNvPr id="51" name="Google Shape;51;p5" descr="A logo with text on it&#10;&#10;Description automatically generated"/>
          <p:cNvPicPr preferRelativeResize="0"/>
          <p:nvPr/>
        </p:nvPicPr>
        <p:blipFill rotWithShape="1">
          <a:blip r:embed="rId3">
            <a:alphaModFix/>
          </a:blip>
          <a:srcRect/>
          <a:stretch/>
        </p:blipFill>
        <p:spPr>
          <a:xfrm>
            <a:off x="18709578" y="9631135"/>
            <a:ext cx="3596838" cy="2909207"/>
          </a:xfrm>
          <a:prstGeom prst="rect">
            <a:avLst/>
          </a:prstGeom>
          <a:noFill/>
          <a:ln>
            <a:noFill/>
          </a:ln>
        </p:spPr>
      </p:pic>
      <p:sp>
        <p:nvSpPr>
          <p:cNvPr id="52" name="Google Shape;52;p5"/>
          <p:cNvSpPr/>
          <p:nvPr/>
        </p:nvSpPr>
        <p:spPr>
          <a:xfrm rot="-5400000">
            <a:off x="4861944" y="3605695"/>
            <a:ext cx="1159728" cy="1161288"/>
          </a:xfrm>
          <a:prstGeom prst="rect">
            <a:avLst/>
          </a:prstGeom>
          <a:solidFill>
            <a:schemeClr val="accent1">
              <a:alpha val="60784"/>
            </a:schemeClr>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53" name="Google Shape;53;p5"/>
          <p:cNvSpPr/>
          <p:nvPr/>
        </p:nvSpPr>
        <p:spPr>
          <a:xfrm>
            <a:off x="457200" y="457200"/>
            <a:ext cx="23472648"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Blank with Texture">
  <p:cSld name="Blank with Texture">
    <p:spTree>
      <p:nvGrpSpPr>
        <p:cNvPr id="1" name="Shape 54"/>
        <p:cNvGrpSpPr/>
        <p:nvPr/>
      </p:nvGrpSpPr>
      <p:grpSpPr>
        <a:xfrm>
          <a:off x="0" y="0"/>
          <a:ext cx="0" cy="0"/>
          <a:chOff x="0" y="0"/>
          <a:chExt cx="0" cy="0"/>
        </a:xfrm>
      </p:grpSpPr>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Content">
  <p:cSld name="Comparison Content">
    <p:spTree>
      <p:nvGrpSpPr>
        <p:cNvPr id="1" name="Shape 55"/>
        <p:cNvGrpSpPr/>
        <p:nvPr/>
      </p:nvGrpSpPr>
      <p:grpSpPr>
        <a:xfrm>
          <a:off x="0" y="0"/>
          <a:ext cx="0" cy="0"/>
          <a:chOff x="0" y="0"/>
          <a:chExt cx="0" cy="0"/>
        </a:xfrm>
      </p:grpSpPr>
      <p:sp>
        <p:nvSpPr>
          <p:cNvPr id="56" name="Google Shape;56;p7"/>
          <p:cNvSpPr txBox="1">
            <a:spLocks noGrp="1"/>
          </p:cNvSpPr>
          <p:nvPr>
            <p:ph type="body" idx="1"/>
          </p:nvPr>
        </p:nvSpPr>
        <p:spPr>
          <a:xfrm>
            <a:off x="2439988" y="4523873"/>
            <a:ext cx="9283200" cy="6954900"/>
          </a:xfrm>
          <a:prstGeom prst="rect">
            <a:avLst/>
          </a:prstGeom>
          <a:noFill/>
          <a:ln>
            <a:noFill/>
          </a:ln>
        </p:spPr>
        <p:txBody>
          <a:bodyPr spcFirstLastPara="1" wrap="square" lIns="91425" tIns="45700" rIns="91425" bIns="45700" anchor="t" anchorCtr="0">
            <a:noAutofit/>
          </a:bodyPr>
          <a:lstStyle>
            <a:lvl1pPr marL="457200" marR="0" lvl="0" indent="-228600" algn="l">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431800" algn="l">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7" name="Google Shape;57;p7"/>
          <p:cNvSpPr txBox="1">
            <a:spLocks noGrp="1"/>
          </p:cNvSpPr>
          <p:nvPr>
            <p:ph type="body" idx="2"/>
          </p:nvPr>
        </p:nvSpPr>
        <p:spPr>
          <a:xfrm>
            <a:off x="12664099" y="4523873"/>
            <a:ext cx="9283200" cy="6954900"/>
          </a:xfrm>
          <a:prstGeom prst="rect">
            <a:avLst/>
          </a:prstGeom>
          <a:noFill/>
          <a:ln>
            <a:noFill/>
          </a:ln>
        </p:spPr>
        <p:txBody>
          <a:bodyPr spcFirstLastPara="1" wrap="square" lIns="91425" tIns="45700" rIns="91425" bIns="45700" anchor="t" anchorCtr="0">
            <a:noAutofit/>
          </a:bodyPr>
          <a:lstStyle>
            <a:lvl1pPr marL="457200" marR="0" lvl="0" indent="-228600" algn="l">
              <a:lnSpc>
                <a:spcPct val="110000"/>
              </a:lnSpc>
              <a:spcBef>
                <a:spcPts val="2000"/>
              </a:spcBef>
              <a:spcAft>
                <a:spcPts val="0"/>
              </a:spcAft>
              <a:buClr>
                <a:srgbClr val="493637"/>
              </a:buClr>
              <a:buSzPts val="3600"/>
              <a:buFont typeface="Arial"/>
              <a:buNone/>
              <a:defRPr sz="3600" b="0" i="0" u="none" strike="noStrike" cap="none">
                <a:solidFill>
                  <a:srgbClr val="493637"/>
                </a:solidFill>
                <a:latin typeface="Calibri"/>
                <a:ea typeface="Calibri"/>
                <a:cs typeface="Calibri"/>
                <a:sym typeface="Calibri"/>
              </a:defRPr>
            </a:lvl1pPr>
            <a:lvl2pPr marL="914400" marR="0" lvl="1" indent="-431800" algn="l">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58" name="Google Shape;58;p7"/>
          <p:cNvSpPr txBox="1">
            <a:spLocks noGrp="1"/>
          </p:cNvSpPr>
          <p:nvPr>
            <p:ph type="title"/>
          </p:nvPr>
        </p:nvSpPr>
        <p:spPr>
          <a:xfrm>
            <a:off x="2439990" y="1756610"/>
            <a:ext cx="16617900" cy="2189700"/>
          </a:xfrm>
          <a:prstGeom prst="rect">
            <a:avLst/>
          </a:prstGeom>
          <a:noFill/>
          <a:ln>
            <a:noFill/>
          </a:ln>
        </p:spPr>
        <p:txBody>
          <a:bodyPr spcFirstLastPara="1" wrap="square" lIns="91425" tIns="45700" rIns="91425" bIns="45700" anchor="ctr" anchorCtr="0">
            <a:noAutofit/>
          </a:bodyPr>
          <a:lstStyle>
            <a:lvl1pPr marR="0" lvl="0" algn="l">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9" name="Google Shape;59;p7"/>
          <p:cNvSpPr txBox="1">
            <a:spLocks noGrp="1"/>
          </p:cNvSpPr>
          <p:nvPr>
            <p:ph type="sldNum" idx="12"/>
          </p:nvPr>
        </p:nvSpPr>
        <p:spPr>
          <a:xfrm>
            <a:off x="22540994" y="12299746"/>
            <a:ext cx="1094700" cy="730200"/>
          </a:xfrm>
          <a:prstGeom prst="rect">
            <a:avLst/>
          </a:prstGeom>
          <a:noFill/>
          <a:ln>
            <a:noFill/>
          </a:ln>
        </p:spPr>
        <p:txBody>
          <a:bodyPr spcFirstLastPara="1" wrap="square" lIns="91425" tIns="45700" rIns="91425" bIns="45700" anchor="ctr" anchorCtr="0">
            <a:noAutofit/>
          </a:bodyPr>
          <a:lstStyle>
            <a:lvl1pPr marL="0" marR="0" lvl="0" indent="0" algn="r">
              <a:spcBef>
                <a:spcPts val="0"/>
              </a:spcBef>
              <a:buNone/>
              <a:defRPr sz="1800" b="1">
                <a:solidFill>
                  <a:srgbClr val="FFFFFF"/>
                </a:solidFill>
                <a:latin typeface="Calibri"/>
                <a:ea typeface="Calibri"/>
                <a:cs typeface="Calibri"/>
                <a:sym typeface="Calibri"/>
              </a:defRPr>
            </a:lvl1pPr>
            <a:lvl2pPr marL="0" marR="0" lvl="1" indent="0" algn="r">
              <a:spcBef>
                <a:spcPts val="0"/>
              </a:spcBef>
              <a:buNone/>
              <a:defRPr sz="1800" b="1">
                <a:solidFill>
                  <a:srgbClr val="FFFFFF"/>
                </a:solidFill>
                <a:latin typeface="Calibri"/>
                <a:ea typeface="Calibri"/>
                <a:cs typeface="Calibri"/>
                <a:sym typeface="Calibri"/>
              </a:defRPr>
            </a:lvl2pPr>
            <a:lvl3pPr marL="0" marR="0" lvl="2" indent="0" algn="r">
              <a:spcBef>
                <a:spcPts val="0"/>
              </a:spcBef>
              <a:buNone/>
              <a:defRPr sz="1800" b="1">
                <a:solidFill>
                  <a:srgbClr val="FFFFFF"/>
                </a:solidFill>
                <a:latin typeface="Calibri"/>
                <a:ea typeface="Calibri"/>
                <a:cs typeface="Calibri"/>
                <a:sym typeface="Calibri"/>
              </a:defRPr>
            </a:lvl3pPr>
            <a:lvl4pPr marL="0" marR="0" lvl="3" indent="0" algn="r">
              <a:spcBef>
                <a:spcPts val="0"/>
              </a:spcBef>
              <a:buNone/>
              <a:defRPr sz="1800" b="1">
                <a:solidFill>
                  <a:srgbClr val="FFFFFF"/>
                </a:solidFill>
                <a:latin typeface="Calibri"/>
                <a:ea typeface="Calibri"/>
                <a:cs typeface="Calibri"/>
                <a:sym typeface="Calibri"/>
              </a:defRPr>
            </a:lvl4pPr>
            <a:lvl5pPr marL="0" marR="0" lvl="4" indent="0" algn="r">
              <a:spcBef>
                <a:spcPts val="0"/>
              </a:spcBef>
              <a:buNone/>
              <a:defRPr sz="1800" b="1">
                <a:solidFill>
                  <a:srgbClr val="FFFFFF"/>
                </a:solidFill>
                <a:latin typeface="Calibri"/>
                <a:ea typeface="Calibri"/>
                <a:cs typeface="Calibri"/>
                <a:sym typeface="Calibri"/>
              </a:defRPr>
            </a:lvl5pPr>
            <a:lvl6pPr marL="0" marR="0" lvl="5" indent="0" algn="r">
              <a:spcBef>
                <a:spcPts val="0"/>
              </a:spcBef>
              <a:buNone/>
              <a:defRPr sz="1800" b="1">
                <a:solidFill>
                  <a:srgbClr val="FFFFFF"/>
                </a:solidFill>
                <a:latin typeface="Calibri"/>
                <a:ea typeface="Calibri"/>
                <a:cs typeface="Calibri"/>
                <a:sym typeface="Calibri"/>
              </a:defRPr>
            </a:lvl6pPr>
            <a:lvl7pPr marL="0" marR="0" lvl="6" indent="0" algn="r">
              <a:spcBef>
                <a:spcPts val="0"/>
              </a:spcBef>
              <a:buNone/>
              <a:defRPr sz="1800" b="1">
                <a:solidFill>
                  <a:srgbClr val="FFFFFF"/>
                </a:solidFill>
                <a:latin typeface="Calibri"/>
                <a:ea typeface="Calibri"/>
                <a:cs typeface="Calibri"/>
                <a:sym typeface="Calibri"/>
              </a:defRPr>
            </a:lvl7pPr>
            <a:lvl8pPr marL="0" marR="0" lvl="7" indent="0" algn="r">
              <a:spcBef>
                <a:spcPts val="0"/>
              </a:spcBef>
              <a:buNone/>
              <a:defRPr sz="1800" b="1">
                <a:solidFill>
                  <a:srgbClr val="FFFFFF"/>
                </a:solidFill>
                <a:latin typeface="Calibri"/>
                <a:ea typeface="Calibri"/>
                <a:cs typeface="Calibri"/>
                <a:sym typeface="Calibri"/>
              </a:defRPr>
            </a:lvl8pPr>
            <a:lvl9pPr marL="0" marR="0" lvl="8" indent="0" algn="r">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p:cSld name="Content">
    <p:spTree>
      <p:nvGrpSpPr>
        <p:cNvPr id="1" name="Shape 70"/>
        <p:cNvGrpSpPr/>
        <p:nvPr/>
      </p:nvGrpSpPr>
      <p:grpSpPr>
        <a:xfrm>
          <a:off x="0" y="0"/>
          <a:ext cx="0" cy="0"/>
          <a:chOff x="0" y="0"/>
          <a:chExt cx="0" cy="0"/>
        </a:xfrm>
      </p:grpSpPr>
      <p:sp>
        <p:nvSpPr>
          <p:cNvPr id="71" name="Google Shape;71;p9"/>
          <p:cNvSpPr txBox="1">
            <a:spLocks noGrp="1"/>
          </p:cNvSpPr>
          <p:nvPr>
            <p:ph type="body" idx="1"/>
          </p:nvPr>
        </p:nvSpPr>
        <p:spPr>
          <a:xfrm>
            <a:off x="2439989" y="4523874"/>
            <a:ext cx="19553737" cy="695278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84B46"/>
              </a:buClr>
              <a:buSzPts val="3600"/>
              <a:buFont typeface="Arial"/>
              <a:buChar char="•"/>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84B46"/>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84B46"/>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2" name="Google Shape;72;p9"/>
          <p:cNvSpPr txBox="1">
            <a:spLocks noGrp="1"/>
          </p:cNvSpPr>
          <p:nvPr>
            <p:ph type="title"/>
          </p:nvPr>
        </p:nvSpPr>
        <p:spPr>
          <a:xfrm>
            <a:off x="2445488" y="1637414"/>
            <a:ext cx="16820707" cy="2339163"/>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3" name="Google Shape;73;p9"/>
          <p:cNvSpPr txBox="1">
            <a:spLocks noGrp="1"/>
          </p:cNvSpPr>
          <p:nvPr>
            <p:ph type="sldNum" idx="12"/>
          </p:nvPr>
        </p:nvSpPr>
        <p:spPr>
          <a:xfrm>
            <a:off x="21899106" y="12294246"/>
            <a:ext cx="1602083"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a:solidFill>
                  <a:srgbClr val="FFFFFF"/>
                </a:solidFill>
                <a:latin typeface="Calibri"/>
                <a:ea typeface="Calibri"/>
                <a:cs typeface="Calibri"/>
                <a:sym typeface="Calibri"/>
              </a:defRPr>
            </a:lvl1pPr>
            <a:lvl2pPr marL="0" marR="0" lvl="1" indent="0" algn="r" rtl="0">
              <a:spcBef>
                <a:spcPts val="0"/>
              </a:spcBef>
              <a:buNone/>
              <a:defRPr sz="1800">
                <a:solidFill>
                  <a:srgbClr val="FFFFFF"/>
                </a:solidFill>
                <a:latin typeface="Calibri"/>
                <a:ea typeface="Calibri"/>
                <a:cs typeface="Calibri"/>
                <a:sym typeface="Calibri"/>
              </a:defRPr>
            </a:lvl2pPr>
            <a:lvl3pPr marL="0" marR="0" lvl="2" indent="0" algn="r" rtl="0">
              <a:spcBef>
                <a:spcPts val="0"/>
              </a:spcBef>
              <a:buNone/>
              <a:defRPr sz="1800">
                <a:solidFill>
                  <a:srgbClr val="FFFFFF"/>
                </a:solidFill>
                <a:latin typeface="Calibri"/>
                <a:ea typeface="Calibri"/>
                <a:cs typeface="Calibri"/>
                <a:sym typeface="Calibri"/>
              </a:defRPr>
            </a:lvl3pPr>
            <a:lvl4pPr marL="0" marR="0" lvl="3" indent="0" algn="r" rtl="0">
              <a:spcBef>
                <a:spcPts val="0"/>
              </a:spcBef>
              <a:buNone/>
              <a:defRPr sz="1800">
                <a:solidFill>
                  <a:srgbClr val="FFFFFF"/>
                </a:solidFill>
                <a:latin typeface="Calibri"/>
                <a:ea typeface="Calibri"/>
                <a:cs typeface="Calibri"/>
                <a:sym typeface="Calibri"/>
              </a:defRPr>
            </a:lvl4pPr>
            <a:lvl5pPr marL="0" marR="0" lvl="4" indent="0" algn="r" rtl="0">
              <a:spcBef>
                <a:spcPts val="0"/>
              </a:spcBef>
              <a:buNone/>
              <a:defRPr sz="1800">
                <a:solidFill>
                  <a:srgbClr val="FFFFFF"/>
                </a:solidFill>
                <a:latin typeface="Calibri"/>
                <a:ea typeface="Calibri"/>
                <a:cs typeface="Calibri"/>
                <a:sym typeface="Calibri"/>
              </a:defRPr>
            </a:lvl5pPr>
            <a:lvl6pPr marL="0" marR="0" lvl="5" indent="0" algn="r" rtl="0">
              <a:spcBef>
                <a:spcPts val="0"/>
              </a:spcBef>
              <a:buNone/>
              <a:defRPr sz="1800">
                <a:solidFill>
                  <a:srgbClr val="FFFFFF"/>
                </a:solidFill>
                <a:latin typeface="Calibri"/>
                <a:ea typeface="Calibri"/>
                <a:cs typeface="Calibri"/>
                <a:sym typeface="Calibri"/>
              </a:defRPr>
            </a:lvl6pPr>
            <a:lvl7pPr marL="0" marR="0" lvl="6" indent="0" algn="r" rtl="0">
              <a:spcBef>
                <a:spcPts val="0"/>
              </a:spcBef>
              <a:buNone/>
              <a:defRPr sz="1800">
                <a:solidFill>
                  <a:srgbClr val="FFFFFF"/>
                </a:solidFill>
                <a:latin typeface="Calibri"/>
                <a:ea typeface="Calibri"/>
                <a:cs typeface="Calibri"/>
                <a:sym typeface="Calibri"/>
              </a:defRPr>
            </a:lvl7pPr>
            <a:lvl8pPr marL="0" marR="0" lvl="7" indent="0" algn="r" rtl="0">
              <a:spcBef>
                <a:spcPts val="0"/>
              </a:spcBef>
              <a:buNone/>
              <a:defRPr sz="1800">
                <a:solidFill>
                  <a:srgbClr val="FFFFFF"/>
                </a:solidFill>
                <a:latin typeface="Calibri"/>
                <a:ea typeface="Calibri"/>
                <a:cs typeface="Calibri"/>
                <a:sym typeface="Calibri"/>
              </a:defRPr>
            </a:lvl8pPr>
            <a:lvl9pPr marL="0" marR="0" lvl="8" indent="0" algn="r" rtl="0">
              <a:spcBef>
                <a:spcPts val="0"/>
              </a:spcBef>
              <a:buNone/>
              <a:defRPr sz="1800">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Subtitle">
  <p:cSld name="Content with Subtitle">
    <p:spTree>
      <p:nvGrpSpPr>
        <p:cNvPr id="1" name="Shape 74"/>
        <p:cNvGrpSpPr/>
        <p:nvPr/>
      </p:nvGrpSpPr>
      <p:grpSpPr>
        <a:xfrm>
          <a:off x="0" y="0"/>
          <a:ext cx="0" cy="0"/>
          <a:chOff x="0" y="0"/>
          <a:chExt cx="0" cy="0"/>
        </a:xfrm>
      </p:grpSpPr>
      <p:sp>
        <p:nvSpPr>
          <p:cNvPr id="75" name="Google Shape;75;p10"/>
          <p:cNvSpPr txBox="1">
            <a:spLocks noGrp="1"/>
          </p:cNvSpPr>
          <p:nvPr>
            <p:ph type="body" idx="1"/>
          </p:nvPr>
        </p:nvSpPr>
        <p:spPr>
          <a:xfrm>
            <a:off x="2439987" y="4981074"/>
            <a:ext cx="19553739" cy="6472989"/>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84B46"/>
              </a:buClr>
              <a:buSzPts val="3600"/>
              <a:buFont typeface="Arial"/>
              <a:buChar char="•"/>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84B46"/>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84B46"/>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84B46"/>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76" name="Google Shape;76;p10"/>
          <p:cNvSpPr txBox="1">
            <a:spLocks noGrp="1"/>
          </p:cNvSpPr>
          <p:nvPr>
            <p:ph type="title"/>
          </p:nvPr>
        </p:nvSpPr>
        <p:spPr>
          <a:xfrm>
            <a:off x="2439990" y="1732548"/>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7" name="Google Shape;77;p10"/>
          <p:cNvSpPr txBox="1">
            <a:spLocks noGrp="1"/>
          </p:cNvSpPr>
          <p:nvPr>
            <p:ph type="body" idx="2"/>
          </p:nvPr>
        </p:nvSpPr>
        <p:spPr>
          <a:xfrm>
            <a:off x="2454275" y="3989839"/>
            <a:ext cx="9306535" cy="764197"/>
          </a:xfrm>
          <a:prstGeom prst="rect">
            <a:avLst/>
          </a:prstGeom>
          <a:noFill/>
          <a:ln>
            <a:noFill/>
          </a:ln>
        </p:spPr>
        <p:txBody>
          <a:bodyPr spcFirstLastPara="1" wrap="square" lIns="91425" tIns="45700" rIns="91425" bIns="45700" anchor="t" anchorCtr="0">
            <a:noAutofit/>
          </a:bodyPr>
          <a:lstStyle>
            <a:lvl1pPr marL="457200" marR="0" lvl="0" indent="-228600" algn="l" rtl="0">
              <a:lnSpc>
                <a:spcPct val="90000"/>
              </a:lnSpc>
              <a:spcBef>
                <a:spcPts val="1000"/>
              </a:spcBef>
              <a:spcAft>
                <a:spcPts val="0"/>
              </a:spcAft>
              <a:buClr>
                <a:schemeClr val="lt1"/>
              </a:buClr>
              <a:buSzPts val="4400"/>
              <a:buFont typeface="Arial"/>
              <a:buNone/>
              <a:defRPr sz="4400" b="1" i="0" u="none" strike="noStrike" cap="none">
                <a:solidFill>
                  <a:schemeClr val="lt1"/>
                </a:solidFill>
                <a:latin typeface="Calibri"/>
                <a:ea typeface="Calibri"/>
                <a:cs typeface="Calibri"/>
                <a:sym typeface="Calibri"/>
              </a:defRPr>
            </a:lvl1pPr>
            <a:lvl2pPr marL="914400" marR="0" lvl="1" indent="-228600" algn="l" rtl="0">
              <a:lnSpc>
                <a:spcPct val="90000"/>
              </a:lnSpc>
              <a:spcBef>
                <a:spcPts val="500"/>
              </a:spcBef>
              <a:spcAft>
                <a:spcPts val="0"/>
              </a:spcAft>
              <a:buClr>
                <a:schemeClr val="dk1"/>
              </a:buClr>
              <a:buSzPts val="2000"/>
              <a:buFont typeface="Arial"/>
              <a:buNone/>
              <a:defRPr sz="20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500"/>
              </a:spcBef>
              <a:spcAft>
                <a:spcPts val="0"/>
              </a:spcAft>
              <a:buClr>
                <a:schemeClr val="dk1"/>
              </a:buClr>
              <a:buSzPts val="1800"/>
              <a:buFont typeface="Arial"/>
              <a:buNone/>
              <a:defRPr sz="180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500"/>
              </a:spcBef>
              <a:spcAft>
                <a:spcPts val="0"/>
              </a:spcAft>
              <a:buClr>
                <a:schemeClr val="dk1"/>
              </a:buClr>
              <a:buSzPts val="1600"/>
              <a:buFont typeface="Arial"/>
              <a:buNone/>
              <a:defRPr sz="1600" b="1" i="0" u="none" strike="noStrike" cap="none">
                <a:solidFill>
                  <a:schemeClr val="dk1"/>
                </a:solidFill>
                <a:latin typeface="Calibri"/>
                <a:ea typeface="Calibri"/>
                <a:cs typeface="Calibri"/>
                <a:sym typeface="Calibri"/>
              </a:defRPr>
            </a:lvl9pPr>
          </a:lstStyle>
          <a:p>
            <a:endParaRPr/>
          </a:p>
        </p:txBody>
      </p:sp>
      <p:sp>
        <p:nvSpPr>
          <p:cNvPr id="78" name="Google Shape;78;p10"/>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2-Column Content">
  <p:cSld name="2-Column Content">
    <p:spTree>
      <p:nvGrpSpPr>
        <p:cNvPr id="1" name="Shape 79"/>
        <p:cNvGrpSpPr/>
        <p:nvPr/>
      </p:nvGrpSpPr>
      <p:grpSpPr>
        <a:xfrm>
          <a:off x="0" y="0"/>
          <a:ext cx="0" cy="0"/>
          <a:chOff x="0" y="0"/>
          <a:chExt cx="0" cy="0"/>
        </a:xfrm>
      </p:grpSpPr>
      <p:sp>
        <p:nvSpPr>
          <p:cNvPr id="80" name="Google Shape;80;p11"/>
          <p:cNvSpPr txBox="1">
            <a:spLocks noGrp="1"/>
          </p:cNvSpPr>
          <p:nvPr>
            <p:ph type="body" idx="1"/>
          </p:nvPr>
        </p:nvSpPr>
        <p:spPr>
          <a:xfrm>
            <a:off x="2439988" y="4523874"/>
            <a:ext cx="19553738" cy="6930190"/>
          </a:xfrm>
          <a:prstGeom prst="rect">
            <a:avLst/>
          </a:prstGeom>
          <a:noFill/>
          <a:ln>
            <a:noFill/>
          </a:ln>
        </p:spPr>
        <p:txBody>
          <a:bodyPr spcFirstLastPara="1" wrap="square" lIns="91425" tIns="45700" rIns="91425" bIns="45700" anchor="t" anchorCtr="0">
            <a:noAutofit/>
          </a:bodyPr>
          <a:lstStyle>
            <a:lvl1pPr marL="457200" marR="0" lvl="0" indent="-457200" algn="l" rtl="0">
              <a:lnSpc>
                <a:spcPct val="110000"/>
              </a:lnSpc>
              <a:spcBef>
                <a:spcPts val="2000"/>
              </a:spcBef>
              <a:spcAft>
                <a:spcPts val="0"/>
              </a:spcAft>
              <a:buClr>
                <a:srgbClr val="493637"/>
              </a:buClr>
              <a:buSzPts val="3600"/>
              <a:buFont typeface="Arial"/>
              <a:buChar char="•"/>
              <a:defRPr sz="3600" b="0" i="0" u="none" strike="noStrike" cap="none">
                <a:solidFill>
                  <a:srgbClr val="493637"/>
                </a:solidFill>
                <a:latin typeface="Calibri"/>
                <a:ea typeface="Calibri"/>
                <a:cs typeface="Calibri"/>
                <a:sym typeface="Calibri"/>
              </a:defRPr>
            </a:lvl1pPr>
            <a:lvl2pPr marL="914400" marR="0" lvl="1" indent="-431800" algn="l" rtl="0">
              <a:lnSpc>
                <a:spcPct val="110000"/>
              </a:lnSpc>
              <a:spcBef>
                <a:spcPts val="2000"/>
              </a:spcBef>
              <a:spcAft>
                <a:spcPts val="0"/>
              </a:spcAft>
              <a:buClr>
                <a:srgbClr val="493637"/>
              </a:buClr>
              <a:buSzPts val="3200"/>
              <a:buFont typeface="Arial"/>
              <a:buChar char="•"/>
              <a:defRPr sz="3200" b="0" i="0" u="none" strike="noStrike" cap="none">
                <a:solidFill>
                  <a:srgbClr val="493637"/>
                </a:solidFill>
                <a:latin typeface="Calibri"/>
                <a:ea typeface="Calibri"/>
                <a:cs typeface="Calibri"/>
                <a:sym typeface="Calibri"/>
              </a:defRPr>
            </a:lvl2pPr>
            <a:lvl3pPr marL="1371600" marR="0" lvl="2" indent="-406400" algn="l" rtl="0">
              <a:lnSpc>
                <a:spcPct val="110000"/>
              </a:lnSpc>
              <a:spcBef>
                <a:spcPts val="2000"/>
              </a:spcBef>
              <a:spcAft>
                <a:spcPts val="0"/>
              </a:spcAft>
              <a:buClr>
                <a:srgbClr val="493637"/>
              </a:buClr>
              <a:buSzPts val="2800"/>
              <a:buFont typeface="Arial"/>
              <a:buChar char="•"/>
              <a:defRPr sz="2800" b="0" i="0" u="none" strike="noStrike" cap="none">
                <a:solidFill>
                  <a:srgbClr val="493637"/>
                </a:solidFill>
                <a:latin typeface="Calibri"/>
                <a:ea typeface="Calibri"/>
                <a:cs typeface="Calibri"/>
                <a:sym typeface="Calibri"/>
              </a:defRPr>
            </a:lvl3pPr>
            <a:lvl4pPr marL="1828800" marR="0" lvl="3"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4pPr>
            <a:lvl5pPr marL="2286000" marR="0" lvl="4" indent="-381000" algn="l" rtl="0">
              <a:lnSpc>
                <a:spcPct val="110000"/>
              </a:lnSpc>
              <a:spcBef>
                <a:spcPts val="2000"/>
              </a:spcBef>
              <a:spcAft>
                <a:spcPts val="0"/>
              </a:spcAft>
              <a:buClr>
                <a:srgbClr val="493637"/>
              </a:buClr>
              <a:buSzPts val="2400"/>
              <a:buFont typeface="Arial"/>
              <a:buChar char="•"/>
              <a:defRPr sz="2400" b="0" i="0" u="none" strike="noStrike" cap="none">
                <a:solidFill>
                  <a:srgbClr val="493637"/>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81" name="Google Shape;81;p11"/>
          <p:cNvSpPr txBox="1">
            <a:spLocks noGrp="1"/>
          </p:cNvSpPr>
          <p:nvPr>
            <p:ph type="title"/>
          </p:nvPr>
        </p:nvSpPr>
        <p:spPr>
          <a:xfrm>
            <a:off x="2439990" y="1732547"/>
            <a:ext cx="16618032" cy="2189748"/>
          </a:xfrm>
          <a:prstGeom prst="rect">
            <a:avLst/>
          </a:prstGeom>
          <a:noFill/>
          <a:ln>
            <a:noFill/>
          </a:ln>
        </p:spPr>
        <p:txBody>
          <a:bodyPr spcFirstLastPara="1" wrap="square" lIns="91425" tIns="45700" rIns="91425" bIns="45700" anchor="ctr" anchorCtr="0">
            <a:noAutofit/>
          </a:bodyPr>
          <a:lstStyle>
            <a:lvl1pPr marR="0" lvl="0" algn="l" rtl="0">
              <a:lnSpc>
                <a:spcPct val="90000"/>
              </a:lnSpc>
              <a:spcBef>
                <a:spcPts val="0"/>
              </a:spcBef>
              <a:spcAft>
                <a:spcPts val="0"/>
              </a:spcAft>
              <a:buClr>
                <a:schemeClr val="dk1"/>
              </a:buClr>
              <a:buSzPts val="6000"/>
              <a:buFont typeface="Calibri"/>
              <a:buNone/>
              <a:defRPr sz="6000" b="1"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2" name="Google Shape;82;p11"/>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800" b="1">
                <a:solidFill>
                  <a:srgbClr val="FFFFFF"/>
                </a:solidFill>
                <a:latin typeface="Calibri"/>
                <a:ea typeface="Calibri"/>
                <a:cs typeface="Calibri"/>
                <a:sym typeface="Calibri"/>
              </a:defRPr>
            </a:lvl1pPr>
            <a:lvl2pPr marL="0" marR="0" lvl="1" indent="0" algn="r" rtl="0">
              <a:spcBef>
                <a:spcPts val="0"/>
              </a:spcBef>
              <a:buNone/>
              <a:defRPr sz="1800" b="1">
                <a:solidFill>
                  <a:srgbClr val="FFFFFF"/>
                </a:solidFill>
                <a:latin typeface="Calibri"/>
                <a:ea typeface="Calibri"/>
                <a:cs typeface="Calibri"/>
                <a:sym typeface="Calibri"/>
              </a:defRPr>
            </a:lvl2pPr>
            <a:lvl3pPr marL="0" marR="0" lvl="2" indent="0" algn="r" rtl="0">
              <a:spcBef>
                <a:spcPts val="0"/>
              </a:spcBef>
              <a:buNone/>
              <a:defRPr sz="1800" b="1">
                <a:solidFill>
                  <a:srgbClr val="FFFFFF"/>
                </a:solidFill>
                <a:latin typeface="Calibri"/>
                <a:ea typeface="Calibri"/>
                <a:cs typeface="Calibri"/>
                <a:sym typeface="Calibri"/>
              </a:defRPr>
            </a:lvl3pPr>
            <a:lvl4pPr marL="0" marR="0" lvl="3" indent="0" algn="r" rtl="0">
              <a:spcBef>
                <a:spcPts val="0"/>
              </a:spcBef>
              <a:buNone/>
              <a:defRPr sz="1800" b="1">
                <a:solidFill>
                  <a:srgbClr val="FFFFFF"/>
                </a:solidFill>
                <a:latin typeface="Calibri"/>
                <a:ea typeface="Calibri"/>
                <a:cs typeface="Calibri"/>
                <a:sym typeface="Calibri"/>
              </a:defRPr>
            </a:lvl4pPr>
            <a:lvl5pPr marL="0" marR="0" lvl="4" indent="0" algn="r" rtl="0">
              <a:spcBef>
                <a:spcPts val="0"/>
              </a:spcBef>
              <a:buNone/>
              <a:defRPr sz="1800" b="1">
                <a:solidFill>
                  <a:srgbClr val="FFFFFF"/>
                </a:solidFill>
                <a:latin typeface="Calibri"/>
                <a:ea typeface="Calibri"/>
                <a:cs typeface="Calibri"/>
                <a:sym typeface="Calibri"/>
              </a:defRPr>
            </a:lvl5pPr>
            <a:lvl6pPr marL="0" marR="0" lvl="5" indent="0" algn="r" rtl="0">
              <a:spcBef>
                <a:spcPts val="0"/>
              </a:spcBef>
              <a:buNone/>
              <a:defRPr sz="1800" b="1">
                <a:solidFill>
                  <a:srgbClr val="FFFFFF"/>
                </a:solidFill>
                <a:latin typeface="Calibri"/>
                <a:ea typeface="Calibri"/>
                <a:cs typeface="Calibri"/>
                <a:sym typeface="Calibri"/>
              </a:defRPr>
            </a:lvl6pPr>
            <a:lvl7pPr marL="0" marR="0" lvl="6" indent="0" algn="r" rtl="0">
              <a:spcBef>
                <a:spcPts val="0"/>
              </a:spcBef>
              <a:buNone/>
              <a:defRPr sz="1800" b="1">
                <a:solidFill>
                  <a:srgbClr val="FFFFFF"/>
                </a:solidFill>
                <a:latin typeface="Calibri"/>
                <a:ea typeface="Calibri"/>
                <a:cs typeface="Calibri"/>
                <a:sym typeface="Calibri"/>
              </a:defRPr>
            </a:lvl7pPr>
            <a:lvl8pPr marL="0" marR="0" lvl="7" indent="0" algn="r" rtl="0">
              <a:spcBef>
                <a:spcPts val="0"/>
              </a:spcBef>
              <a:buNone/>
              <a:defRPr sz="1800" b="1">
                <a:solidFill>
                  <a:srgbClr val="FFFFFF"/>
                </a:solidFill>
                <a:latin typeface="Calibri"/>
                <a:ea typeface="Calibri"/>
                <a:cs typeface="Calibri"/>
                <a:sym typeface="Calibri"/>
              </a:defRPr>
            </a:lvl8pPr>
            <a:lvl9pPr marL="0" marR="0" lvl="8" indent="0" algn="r" rtl="0">
              <a:spcBef>
                <a:spcPts val="0"/>
              </a:spcBef>
              <a:buNone/>
              <a:defRPr sz="1800" b="1">
                <a:solidFill>
                  <a:srgbClr val="FFFFFF"/>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4.xml"/><Relationship Id="rId3" Type="http://schemas.openxmlformats.org/officeDocument/2006/relationships/slideLayout" Target="../slideLayouts/slideLayout9.xml"/><Relationship Id="rId7" Type="http://schemas.openxmlformats.org/officeDocument/2006/relationships/slideLayout" Target="../slideLayouts/slideLayout13.xml"/><Relationship Id="rId12" Type="http://schemas.openxmlformats.org/officeDocument/2006/relationships/image" Target="../media/image2.png"/><Relationship Id="rId2" Type="http://schemas.openxmlformats.org/officeDocument/2006/relationships/slideLayout" Target="../slideLayouts/slideLayout8.xml"/><Relationship Id="rId1" Type="http://schemas.openxmlformats.org/officeDocument/2006/relationships/slideLayout" Target="../slideLayouts/slideLayout7.xml"/><Relationship Id="rId6" Type="http://schemas.openxmlformats.org/officeDocument/2006/relationships/slideLayout" Target="../slideLayouts/slideLayout12.xml"/><Relationship Id="rId11" Type="http://schemas.openxmlformats.org/officeDocument/2006/relationships/image" Target="../media/image1.jpg"/><Relationship Id="rId5" Type="http://schemas.openxmlformats.org/officeDocument/2006/relationships/slideLayout" Target="../slideLayouts/slideLayout11.xml"/><Relationship Id="rId10" Type="http://schemas.openxmlformats.org/officeDocument/2006/relationships/theme" Target="../theme/theme2.xml"/><Relationship Id="rId4" Type="http://schemas.openxmlformats.org/officeDocument/2006/relationships/slideLayout" Target="../slideLayouts/slideLayout10.xml"/><Relationship Id="rId9" Type="http://schemas.openxmlformats.org/officeDocument/2006/relationships/slideLayout" Target="../slideLayouts/slideLayout1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9"/>
        <p:cNvGrpSpPr/>
        <p:nvPr/>
      </p:nvGrpSpPr>
      <p:grpSpPr>
        <a:xfrm>
          <a:off x="0" y="0"/>
          <a:ext cx="0" cy="0"/>
          <a:chOff x="0" y="0"/>
          <a:chExt cx="0" cy="0"/>
        </a:xfrm>
      </p:grpSpPr>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4313">
          <p15:clr>
            <a:srgbClr val="F26B43"/>
          </p15:clr>
        </p15:guide>
        <p15:guide id="2" pos="7681">
          <p15:clr>
            <a:srgbClr val="F26B43"/>
          </p15:clr>
        </p15:guide>
        <p15:guide id="3" pos="13825">
          <p15:clr>
            <a:srgbClr val="F26B43"/>
          </p15:clr>
        </p15:guide>
        <p15:guide id="4" orient="horz" pos="7536">
          <p15:clr>
            <a:srgbClr val="F26B43"/>
          </p15:clr>
        </p15:guide>
        <p15:guide id="5" pos="1537">
          <p15:clr>
            <a:srgbClr val="F26B43"/>
          </p15:clr>
        </p15:guide>
        <p15:guide id="6" orient="horz" pos="1080">
          <p15:clr>
            <a:srgbClr val="F26B43"/>
          </p15:clr>
        </p15:guide>
        <p15:guide id="7" orient="horz" pos="2544">
          <p15:clr>
            <a:srgbClr val="A4A3A4"/>
          </p15:clr>
        </p15:guide>
      </p15:sldGuideLst>
    </p:ext>
  </p:extLst>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60"/>
        <p:cNvGrpSpPr/>
        <p:nvPr/>
      </p:nvGrpSpPr>
      <p:grpSpPr>
        <a:xfrm>
          <a:off x="0" y="0"/>
          <a:ext cx="0" cy="0"/>
          <a:chOff x="0" y="0"/>
          <a:chExt cx="0" cy="0"/>
        </a:xfrm>
      </p:grpSpPr>
      <p:grpSp>
        <p:nvGrpSpPr>
          <p:cNvPr id="61" name="Google Shape;61;p8"/>
          <p:cNvGrpSpPr/>
          <p:nvPr/>
        </p:nvGrpSpPr>
        <p:grpSpPr>
          <a:xfrm>
            <a:off x="-1" y="12007516"/>
            <a:ext cx="24387176" cy="1708484"/>
            <a:chOff x="-1" y="0"/>
            <a:chExt cx="24387176" cy="1880721"/>
          </a:xfrm>
        </p:grpSpPr>
        <p:pic>
          <p:nvPicPr>
            <p:cNvPr id="62" name="Google Shape;62;p8"/>
            <p:cNvPicPr preferRelativeResize="0"/>
            <p:nvPr/>
          </p:nvPicPr>
          <p:blipFill rotWithShape="1">
            <a:blip r:embed="rId11">
              <a:alphaModFix/>
            </a:blip>
            <a:srcRect t="70015" b="14560"/>
            <a:stretch/>
          </p:blipFill>
          <p:spPr>
            <a:xfrm rot="10800000" flipH="1">
              <a:off x="0" y="0"/>
              <a:ext cx="24387175" cy="1880721"/>
            </a:xfrm>
            <a:prstGeom prst="rect">
              <a:avLst/>
            </a:prstGeom>
            <a:noFill/>
            <a:ln>
              <a:noFill/>
            </a:ln>
          </p:spPr>
        </p:pic>
        <p:grpSp>
          <p:nvGrpSpPr>
            <p:cNvPr id="63" name="Google Shape;63;p8"/>
            <p:cNvGrpSpPr/>
            <p:nvPr/>
          </p:nvGrpSpPr>
          <p:grpSpPr>
            <a:xfrm flipH="1">
              <a:off x="-1" y="0"/>
              <a:ext cx="24387175" cy="1876926"/>
              <a:chOff x="-2036372" y="0"/>
              <a:chExt cx="9798138" cy="457200"/>
            </a:xfrm>
          </p:grpSpPr>
          <p:sp>
            <p:nvSpPr>
              <p:cNvPr id="64" name="Google Shape;64;p8"/>
              <p:cNvSpPr/>
              <p:nvPr/>
            </p:nvSpPr>
            <p:spPr>
              <a:xfrm>
                <a:off x="-1" y="0"/>
                <a:ext cx="7761767" cy="457200"/>
              </a:xfrm>
              <a:prstGeom prst="rect">
                <a:avLst/>
              </a:prstGeom>
              <a:solidFill>
                <a:schemeClr val="accent1">
                  <a:alpha val="21568"/>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5" name="Google Shape;65;p8"/>
              <p:cNvSpPr/>
              <p:nvPr/>
            </p:nvSpPr>
            <p:spPr>
              <a:xfrm>
                <a:off x="-2036372" y="0"/>
                <a:ext cx="2493725" cy="457200"/>
              </a:xfrm>
              <a:prstGeom prst="rect">
                <a:avLst/>
              </a:prstGeom>
              <a:solidFill>
                <a:schemeClr val="lt1"/>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6" name="Google Shape;66;p8"/>
              <p:cNvSpPr/>
              <p:nvPr/>
            </p:nvSpPr>
            <p:spPr>
              <a:xfrm>
                <a:off x="240096" y="0"/>
                <a:ext cx="674304" cy="457200"/>
              </a:xfrm>
              <a:prstGeom prst="rect">
                <a:avLst/>
              </a:prstGeom>
              <a:solidFill>
                <a:schemeClr val="accent4"/>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sp>
            <p:nvSpPr>
              <p:cNvPr id="67" name="Google Shape;67;p8"/>
              <p:cNvSpPr/>
              <p:nvPr/>
            </p:nvSpPr>
            <p:spPr>
              <a:xfrm>
                <a:off x="914400" y="0"/>
                <a:ext cx="340831" cy="457200"/>
              </a:xfrm>
              <a:prstGeom prst="rect">
                <a:avLst/>
              </a:prstGeom>
              <a:solidFill>
                <a:schemeClr val="dk2">
                  <a:alpha val="70196"/>
                </a:schemeClr>
              </a:solidFill>
              <a:ln>
                <a:noFill/>
              </a:ln>
            </p:spPr>
            <p:txBody>
              <a:bodyPr spcFirstLastPara="1" wrap="square" lIns="91425" tIns="45700" rIns="91425" bIns="45700" anchor="ctr" anchorCtr="0">
                <a:noAutofit/>
              </a:bodyPr>
              <a:lstStyle/>
              <a:p>
                <a:pPr marL="0" marR="0" lvl="0" indent="0" algn="l" rtl="0">
                  <a:spcBef>
                    <a:spcPts val="0"/>
                  </a:spcBef>
                  <a:spcAft>
                    <a:spcPts val="0"/>
                  </a:spcAft>
                  <a:buNone/>
                </a:pPr>
                <a:endParaRPr sz="1800">
                  <a:solidFill>
                    <a:schemeClr val="lt1"/>
                  </a:solidFill>
                  <a:latin typeface="Calibri"/>
                  <a:ea typeface="Calibri"/>
                  <a:cs typeface="Calibri"/>
                  <a:sym typeface="Calibri"/>
                </a:endParaRPr>
              </a:p>
            </p:txBody>
          </p:sp>
        </p:grpSp>
      </p:grpSp>
      <p:pic>
        <p:nvPicPr>
          <p:cNvPr id="68" name="Google Shape;68;p8" descr="A logo with text on it&#10;&#10;Description automatically generated"/>
          <p:cNvPicPr preferRelativeResize="0"/>
          <p:nvPr/>
        </p:nvPicPr>
        <p:blipFill rotWithShape="1">
          <a:blip r:embed="rId12">
            <a:alphaModFix/>
          </a:blip>
          <a:srcRect/>
          <a:stretch/>
        </p:blipFill>
        <p:spPr>
          <a:xfrm>
            <a:off x="21941220" y="693224"/>
            <a:ext cx="1640543" cy="1326910"/>
          </a:xfrm>
          <a:prstGeom prst="rect">
            <a:avLst/>
          </a:prstGeom>
          <a:noFill/>
          <a:ln>
            <a:noFill/>
          </a:ln>
        </p:spPr>
      </p:pic>
      <p:sp>
        <p:nvSpPr>
          <p:cNvPr id="69" name="Google Shape;69;p8"/>
          <p:cNvSpPr/>
          <p:nvPr/>
        </p:nvSpPr>
        <p:spPr>
          <a:xfrm>
            <a:off x="604825" y="348600"/>
            <a:ext cx="23472600" cy="12801600"/>
          </a:xfrm>
          <a:prstGeom prst="rect">
            <a:avLst/>
          </a:prstGeom>
          <a:noFill/>
          <a:ln w="28575" cap="flat" cmpd="sng">
            <a:solidFill>
              <a:schemeClr val="dk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54" r:id="rId1"/>
    <p:sldLayoutId id="2147483655" r:id="rId2"/>
    <p:sldLayoutId id="2147483656" r:id="rId3"/>
    <p:sldLayoutId id="2147483657" r:id="rId4"/>
    <p:sldLayoutId id="2147483658" r:id="rId5"/>
    <p:sldLayoutId id="2147483659" r:id="rId6"/>
    <p:sldLayoutId id="2147483660" r:id="rId7"/>
    <p:sldLayoutId id="2147483661" r:id="rId8"/>
    <p:sldLayoutId id="2147483662" r:id="rId9"/>
  </p:sldLayoutIdLst>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orient="horz" pos="1104">
          <p15:clr>
            <a:srgbClr val="F26B43"/>
          </p15:clr>
        </p15:guide>
        <p15:guide id="2" pos="7681">
          <p15:clr>
            <a:srgbClr val="F26B43"/>
          </p15:clr>
        </p15:guide>
        <p15:guide id="3" pos="1537">
          <p15:clr>
            <a:srgbClr val="F26B43"/>
          </p15:clr>
        </p15:guide>
        <p15:guide id="4" pos="13825">
          <p15:clr>
            <a:srgbClr val="F26B43"/>
          </p15:clr>
        </p15:guide>
        <p15:guide id="5" orient="horz" pos="4296">
          <p15:clr>
            <a:srgbClr val="F26B43"/>
          </p15:clr>
        </p15:guide>
        <p15:guide id="6" orient="horz" pos="7536">
          <p15:clr>
            <a:srgbClr val="F26B43"/>
          </p15:clr>
        </p15:guide>
        <p15:guide id="7" orient="horz" pos="2544">
          <p15:clr>
            <a:srgbClr val="A4A3A4"/>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0.xm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3.xml"/><Relationship Id="rId1" Type="http://schemas.openxmlformats.org/officeDocument/2006/relationships/slideLayout" Target="../slideLayouts/slideLayout10.xml"/><Relationship Id="rId4" Type="http://schemas.openxmlformats.org/officeDocument/2006/relationships/image" Target="../media/image11.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0.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4.jpeg"/><Relationship Id="rId7" Type="http://schemas.openxmlformats.org/officeDocument/2006/relationships/image" Target="../media/image7.jpe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hyperlink" Target="https://picryl.com/"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0.xml"/><Relationship Id="rId4" Type="http://schemas.openxmlformats.org/officeDocument/2006/relationships/hyperlink" Target="https://picryl.com/"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9.xml"/><Relationship Id="rId1" Type="http://schemas.openxmlformats.org/officeDocument/2006/relationships/slideLayout" Target="../slideLayouts/slideLayou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17"/>
        <p:cNvGrpSpPr/>
        <p:nvPr/>
      </p:nvGrpSpPr>
      <p:grpSpPr>
        <a:xfrm>
          <a:off x="0" y="0"/>
          <a:ext cx="0" cy="0"/>
          <a:chOff x="0" y="0"/>
          <a:chExt cx="0" cy="0"/>
        </a:xfrm>
      </p:grpSpPr>
      <p:sp>
        <p:nvSpPr>
          <p:cNvPr id="118" name="Google Shape;118;p18"/>
          <p:cNvSpPr txBox="1">
            <a:spLocks noGrp="1"/>
          </p:cNvSpPr>
          <p:nvPr>
            <p:ph type="ctrTitle"/>
          </p:nvPr>
        </p:nvSpPr>
        <p:spPr>
          <a:xfrm>
            <a:off x="8184082" y="2932959"/>
            <a:ext cx="14355300" cy="2957700"/>
          </a:xfrm>
          <a:prstGeom prst="rect">
            <a:avLst/>
          </a:prstGeom>
          <a:noFill/>
          <a:ln>
            <a:noFill/>
          </a:ln>
        </p:spPr>
        <p:txBody>
          <a:bodyPr spcFirstLastPara="1" wrap="square" lIns="91425" tIns="45700" rIns="91425" bIns="45700" anchor="ctr" anchorCtr="0">
            <a:noAutofit/>
          </a:bodyPr>
          <a:lstStyle/>
          <a:p>
            <a:pPr marL="0" lvl="0" indent="0" algn="l" rtl="0">
              <a:lnSpc>
                <a:spcPct val="115000"/>
              </a:lnSpc>
              <a:spcBef>
                <a:spcPts val="1200"/>
              </a:spcBef>
              <a:spcAft>
                <a:spcPts val="1200"/>
              </a:spcAft>
              <a:buNone/>
            </a:pPr>
            <a:r>
              <a:rPr lang="en-US" sz="6400" dirty="0">
                <a:solidFill>
                  <a:srgbClr val="000000"/>
                </a:solidFill>
                <a:latin typeface="+mn-lt"/>
                <a:ea typeface="Arial"/>
                <a:cs typeface="Arial"/>
                <a:sym typeface="Arial"/>
              </a:rPr>
              <a:t>The Importance of First Foods</a:t>
            </a:r>
            <a:endParaRPr sz="6700" dirty="0">
              <a:latin typeface="+mn-lt"/>
            </a:endParaRPr>
          </a:p>
        </p:txBody>
      </p:sp>
      <p:sp>
        <p:nvSpPr>
          <p:cNvPr id="119" name="Google Shape;119;p18"/>
          <p:cNvSpPr txBox="1">
            <a:spLocks noGrp="1"/>
          </p:cNvSpPr>
          <p:nvPr>
            <p:ph type="subTitle" idx="1"/>
          </p:nvPr>
        </p:nvSpPr>
        <p:spPr>
          <a:xfrm>
            <a:off x="8047004" y="7886225"/>
            <a:ext cx="14261100" cy="1120500"/>
          </a:xfrm>
          <a:prstGeom prst="rect">
            <a:avLst/>
          </a:prstGeom>
          <a:noFill/>
          <a:ln>
            <a:noFill/>
          </a:ln>
        </p:spPr>
        <p:txBody>
          <a:bodyPr spcFirstLastPara="1" wrap="square" lIns="91425" tIns="45700" rIns="91425" bIns="45700" anchor="ctr" anchorCtr="0">
            <a:noAutofit/>
          </a:bodyPr>
          <a:lstStyle/>
          <a:p>
            <a:pPr marL="0" lvl="0" indent="0" algn="l" rtl="0">
              <a:lnSpc>
                <a:spcPct val="100000"/>
              </a:lnSpc>
              <a:spcBef>
                <a:spcPts val="0"/>
              </a:spcBef>
              <a:spcAft>
                <a:spcPts val="0"/>
              </a:spcAft>
              <a:buClr>
                <a:srgbClr val="FFFFFF"/>
              </a:buClr>
              <a:buSzPts val="4000"/>
              <a:buNone/>
            </a:pPr>
            <a:r>
              <a:rPr lang="en-US" dirty="0">
                <a:latin typeface="+mn-lt"/>
              </a:rPr>
              <a:t>Lifeways </a:t>
            </a:r>
            <a:r>
              <a:rPr lang="en-US" sz="3100" b="0" dirty="0">
                <a:latin typeface="+mn-lt"/>
              </a:rPr>
              <a:t>are how a group of people live, work and play together.</a:t>
            </a:r>
            <a:endParaRPr sz="5900" dirty="0">
              <a:highlight>
                <a:srgbClr val="FFFFFF"/>
              </a:highlight>
              <a:latin typeface="+mn-lt"/>
            </a:endParaRPr>
          </a:p>
        </p:txBody>
      </p:sp>
      <p:sp>
        <p:nvSpPr>
          <p:cNvPr id="120" name="Google Shape;120;p18"/>
          <p:cNvSpPr txBox="1">
            <a:spLocks noGrp="1"/>
          </p:cNvSpPr>
          <p:nvPr>
            <p:ph type="body" idx="2"/>
          </p:nvPr>
        </p:nvSpPr>
        <p:spPr>
          <a:xfrm>
            <a:off x="18950940" y="1090724"/>
            <a:ext cx="4943535" cy="829515"/>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lt1"/>
              </a:buClr>
              <a:buSzPts val="3200"/>
              <a:buNone/>
            </a:pPr>
            <a:r>
              <a:rPr lang="en-US" dirty="0">
                <a:latin typeface="+mn-lt"/>
              </a:rPr>
              <a:t>Kindergarten</a:t>
            </a:r>
            <a:endParaRPr dirty="0">
              <a:latin typeface="+mn-lt"/>
            </a:endParaRPr>
          </a:p>
          <a:p>
            <a:pPr marL="0" lvl="0" indent="0" algn="l" rtl="0">
              <a:lnSpc>
                <a:spcPct val="90000"/>
              </a:lnSpc>
              <a:spcBef>
                <a:spcPts val="0"/>
              </a:spcBef>
              <a:spcAft>
                <a:spcPts val="0"/>
              </a:spcAft>
              <a:buClr>
                <a:schemeClr val="lt1"/>
              </a:buClr>
              <a:buSzPts val="3200"/>
              <a:buNone/>
            </a:pPr>
            <a:r>
              <a:rPr lang="en-US" dirty="0">
                <a:latin typeface="+mn-lt"/>
              </a:rPr>
              <a:t>English Language Arts</a:t>
            </a:r>
            <a:endParaRPr dirty="0">
              <a:latin typeface="+mn-l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p27"/>
          <p:cNvSpPr txBox="1">
            <a:spLocks noGrp="1"/>
          </p:cNvSpPr>
          <p:nvPr>
            <p:ph type="title"/>
          </p:nvPr>
        </p:nvSpPr>
        <p:spPr>
          <a:xfrm>
            <a:off x="2439990" y="1756610"/>
            <a:ext cx="16617900"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Cous or Biscuitroot</a:t>
            </a:r>
            <a:endParaRPr dirty="0">
              <a:latin typeface="+mn-lt"/>
            </a:endParaRPr>
          </a:p>
        </p:txBody>
      </p:sp>
      <p:sp>
        <p:nvSpPr>
          <p:cNvPr id="214" name="Google Shape;214;p27"/>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10</a:t>
            </a:fld>
            <a:endParaRPr/>
          </a:p>
        </p:txBody>
      </p:sp>
      <p:sp>
        <p:nvSpPr>
          <p:cNvPr id="220" name="Google Shape;220;p27"/>
          <p:cNvSpPr txBox="1">
            <a:spLocks noGrp="1"/>
          </p:cNvSpPr>
          <p:nvPr>
            <p:ph type="body" idx="2"/>
          </p:nvPr>
        </p:nvSpPr>
        <p:spPr>
          <a:xfrm>
            <a:off x="12193600" y="3597350"/>
            <a:ext cx="11442094" cy="7881300"/>
          </a:xfrm>
          <a:prstGeom prst="rect">
            <a:avLst/>
          </a:prstGeom>
        </p:spPr>
        <p:txBody>
          <a:bodyPr spcFirstLastPara="1" wrap="square" lIns="91425" tIns="45700" rIns="91425" bIns="45700" anchor="t" anchorCtr="0">
            <a:noAutofit/>
          </a:bodyPr>
          <a:lstStyle/>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A flower with a root that is good to eat</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Gathered in the early summer</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Grows in hillsides and fields</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Supports strong lungs</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Rich in vitamins and minerals</a:t>
            </a:r>
            <a:endParaRPr sz="4700" dirty="0">
              <a:solidFill>
                <a:srgbClr val="212529"/>
              </a:solidFill>
              <a:highlight>
                <a:srgbClr val="FFFFFF"/>
              </a:highlight>
              <a:latin typeface="+mn-lt"/>
            </a:endParaRPr>
          </a:p>
        </p:txBody>
      </p:sp>
      <p:grpSp>
        <p:nvGrpSpPr>
          <p:cNvPr id="5" name="Group 4">
            <a:extLst>
              <a:ext uri="{FF2B5EF4-FFF2-40B4-BE49-F238E27FC236}">
                <a16:creationId xmlns:a16="http://schemas.microsoft.com/office/drawing/2014/main" id="{22A8D131-C72B-C7BE-A216-43861DF18D93}"/>
              </a:ext>
              <a:ext uri="{C183D7F6-B498-43B3-948B-1728B52AA6E4}">
                <adec:decorative xmlns:adec="http://schemas.microsoft.com/office/drawing/2017/decorative" val="1"/>
              </a:ext>
            </a:extLst>
          </p:cNvPr>
          <p:cNvGrpSpPr/>
          <p:nvPr/>
        </p:nvGrpSpPr>
        <p:grpSpPr>
          <a:xfrm>
            <a:off x="2444652" y="3983136"/>
            <a:ext cx="8378855" cy="6750449"/>
            <a:chOff x="10032866" y="6965588"/>
            <a:chExt cx="7133274" cy="5701675"/>
          </a:xfrm>
        </p:grpSpPr>
        <p:sp>
          <p:nvSpPr>
            <p:cNvPr id="3" name="TextBox 2">
              <a:extLst>
                <a:ext uri="{FF2B5EF4-FFF2-40B4-BE49-F238E27FC236}">
                  <a16:creationId xmlns:a16="http://schemas.microsoft.com/office/drawing/2014/main" id="{E41D950D-E787-A21A-1F40-10B7B207F593}"/>
                </a:ext>
              </a:extLst>
            </p:cNvPr>
            <p:cNvSpPr txBox="1"/>
            <p:nvPr/>
          </p:nvSpPr>
          <p:spPr>
            <a:xfrm>
              <a:off x="10095068" y="12359486"/>
              <a:ext cx="52109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Adamschneider, CC BY-SA 4.0 , via Wikimedia Commons</a:t>
              </a:r>
            </a:p>
          </p:txBody>
        </p:sp>
        <p:pic>
          <p:nvPicPr>
            <p:cNvPr id="4" name="Picture 3" descr="A rock with yellow flowers&#10;&#10;AI-generated content may be incorrect.">
              <a:extLst>
                <a:ext uri="{FF2B5EF4-FFF2-40B4-BE49-F238E27FC236}">
                  <a16:creationId xmlns:a16="http://schemas.microsoft.com/office/drawing/2014/main" id="{5D017F5C-B528-BB46-5EFE-5300CB3123C0}"/>
                </a:ext>
              </a:extLst>
            </p:cNvPr>
            <p:cNvPicPr>
              <a:picLocks noChangeAspect="1"/>
            </p:cNvPicPr>
            <p:nvPr/>
          </p:nvPicPr>
          <p:blipFill>
            <a:blip r:embed="rId3"/>
            <a:stretch>
              <a:fillRect/>
            </a:stretch>
          </p:blipFill>
          <p:spPr>
            <a:xfrm>
              <a:off x="10032866" y="6965588"/>
              <a:ext cx="7133274" cy="5396363"/>
            </a:xfrm>
            <a:prstGeom prst="rect">
              <a:avLst/>
            </a:prstGeom>
          </p:spPr>
        </p:pic>
      </p:gr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Google Shape;226;p28"/>
          <p:cNvSpPr txBox="1">
            <a:spLocks noGrp="1"/>
          </p:cNvSpPr>
          <p:nvPr>
            <p:ph type="title"/>
          </p:nvPr>
        </p:nvSpPr>
        <p:spPr>
          <a:xfrm>
            <a:off x="2439990" y="1375610"/>
            <a:ext cx="16617900"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Deer</a:t>
            </a:r>
            <a:endParaRPr dirty="0">
              <a:latin typeface="+mn-lt"/>
            </a:endParaRPr>
          </a:p>
        </p:txBody>
      </p:sp>
      <p:sp>
        <p:nvSpPr>
          <p:cNvPr id="227" name="Google Shape;227;p28"/>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11</a:t>
            </a:fld>
            <a:endParaRPr/>
          </a:p>
        </p:txBody>
      </p:sp>
      <p:sp>
        <p:nvSpPr>
          <p:cNvPr id="228" name="Google Shape;228;p28"/>
          <p:cNvSpPr txBox="1">
            <a:spLocks noGrp="1"/>
          </p:cNvSpPr>
          <p:nvPr>
            <p:ph type="body" idx="2"/>
          </p:nvPr>
        </p:nvSpPr>
        <p:spPr>
          <a:xfrm>
            <a:off x="12663998" y="3342448"/>
            <a:ext cx="10721781" cy="6954900"/>
          </a:xfrm>
          <a:prstGeom prst="rect">
            <a:avLst/>
          </a:prstGeom>
        </p:spPr>
        <p:txBody>
          <a:bodyPr spcFirstLastPara="1" wrap="square" lIns="91425" tIns="45700" rIns="91425" bIns="45700" anchor="t" anchorCtr="0">
            <a:noAutofit/>
          </a:bodyPr>
          <a:lstStyle/>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Hunted in the Mountains</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Hunted in the late summer and fall</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Dried to save for winter</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Protein for strong muscles  </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Phosphorus for strong bones</a:t>
            </a:r>
            <a:endParaRPr sz="4700" dirty="0">
              <a:solidFill>
                <a:srgbClr val="212529"/>
              </a:solidFill>
              <a:highlight>
                <a:srgbClr val="FFFFFF"/>
              </a:highlight>
              <a:latin typeface="+mn-lt"/>
            </a:endParaRPr>
          </a:p>
        </p:txBody>
      </p:sp>
      <p:grpSp>
        <p:nvGrpSpPr>
          <p:cNvPr id="5" name="Group 4">
            <a:extLst>
              <a:ext uri="{FF2B5EF4-FFF2-40B4-BE49-F238E27FC236}">
                <a16:creationId xmlns:a16="http://schemas.microsoft.com/office/drawing/2014/main" id="{04F4AA0A-8711-5EBA-16D2-FDE73906E7AB}"/>
              </a:ext>
              <a:ext uri="{C183D7F6-B498-43B3-948B-1728B52AA6E4}">
                <adec:decorative xmlns:adec="http://schemas.microsoft.com/office/drawing/2017/decorative" val="1"/>
              </a:ext>
            </a:extLst>
          </p:cNvPr>
          <p:cNvGrpSpPr/>
          <p:nvPr/>
        </p:nvGrpSpPr>
        <p:grpSpPr>
          <a:xfrm>
            <a:off x="1546808" y="3890192"/>
            <a:ext cx="10138549" cy="7045573"/>
            <a:chOff x="10358033" y="982609"/>
            <a:chExt cx="8107534" cy="5705303"/>
          </a:xfrm>
        </p:grpSpPr>
        <p:pic>
          <p:nvPicPr>
            <p:cNvPr id="3" name="Picture 2" descr="A deer in tall grass&#10;&#10;AI-generated content may be incorrect.">
              <a:extLst>
                <a:ext uri="{FF2B5EF4-FFF2-40B4-BE49-F238E27FC236}">
                  <a16:creationId xmlns:a16="http://schemas.microsoft.com/office/drawing/2014/main" id="{E636D7DC-8F5F-1819-BEFC-2C36C137A3BD}"/>
                </a:ext>
              </a:extLst>
            </p:cNvPr>
            <p:cNvPicPr>
              <a:picLocks noChangeAspect="1"/>
            </p:cNvPicPr>
            <p:nvPr/>
          </p:nvPicPr>
          <p:blipFill>
            <a:blip r:embed="rId3"/>
            <a:stretch>
              <a:fillRect/>
            </a:stretch>
          </p:blipFill>
          <p:spPr>
            <a:xfrm>
              <a:off x="10416702" y="982609"/>
              <a:ext cx="8048865" cy="5344817"/>
            </a:xfrm>
            <a:prstGeom prst="rect">
              <a:avLst/>
            </a:prstGeom>
          </p:spPr>
        </p:pic>
        <p:sp>
          <p:nvSpPr>
            <p:cNvPr id="4" name="TextBox 3">
              <a:extLst>
                <a:ext uri="{FF2B5EF4-FFF2-40B4-BE49-F238E27FC236}">
                  <a16:creationId xmlns:a16="http://schemas.microsoft.com/office/drawing/2014/main" id="{D3B3AB9A-4371-C71F-CE22-336C2C48E204}"/>
                </a:ext>
              </a:extLst>
            </p:cNvPr>
            <p:cNvSpPr txBox="1"/>
            <p:nvPr/>
          </p:nvSpPr>
          <p:spPr>
            <a:xfrm>
              <a:off x="10358033" y="6380135"/>
              <a:ext cx="80849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Photo by Barabara Wheeler</a:t>
              </a:r>
            </a:p>
          </p:txBody>
        </p:sp>
      </p:gr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35"/>
        <p:cNvGrpSpPr/>
        <p:nvPr/>
      </p:nvGrpSpPr>
      <p:grpSpPr>
        <a:xfrm>
          <a:off x="0" y="0"/>
          <a:ext cx="0" cy="0"/>
          <a:chOff x="0" y="0"/>
          <a:chExt cx="0" cy="0"/>
        </a:xfrm>
      </p:grpSpPr>
      <p:sp>
        <p:nvSpPr>
          <p:cNvPr id="236" name="Google Shape;236;p29"/>
          <p:cNvSpPr txBox="1">
            <a:spLocks noGrp="1"/>
          </p:cNvSpPr>
          <p:nvPr>
            <p:ph type="title"/>
          </p:nvPr>
        </p:nvSpPr>
        <p:spPr>
          <a:xfrm>
            <a:off x="2963044" y="4630200"/>
            <a:ext cx="6975300"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t>Turn </a:t>
            </a:r>
            <a:r>
              <a:rPr lang="en-US" dirty="0">
                <a:latin typeface="+mn-lt"/>
              </a:rPr>
              <a:t>and</a:t>
            </a:r>
            <a:r>
              <a:rPr lang="en-US" dirty="0"/>
              <a:t> Talk </a:t>
            </a:r>
            <a:endParaRPr dirty="0"/>
          </a:p>
        </p:txBody>
      </p:sp>
      <p:sp>
        <p:nvSpPr>
          <p:cNvPr id="237" name="Google Shape;237;p29"/>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12</a:t>
            </a:fld>
            <a:endParaRPr/>
          </a:p>
        </p:txBody>
      </p:sp>
      <p:pic>
        <p:nvPicPr>
          <p:cNvPr id="2" name="Picture 1" descr="A child and child sitting in chairs&#10;&#10;AI-generated content may be incorrect.">
            <a:extLst>
              <a:ext uri="{FF2B5EF4-FFF2-40B4-BE49-F238E27FC236}">
                <a16:creationId xmlns:a16="http://schemas.microsoft.com/office/drawing/2014/main" id="{203B8AFB-10EC-F3E4-A91C-355A20F96B5F}"/>
              </a:ext>
            </a:extLst>
          </p:cNvPr>
          <p:cNvPicPr>
            <a:picLocks noChangeAspect="1"/>
          </p:cNvPicPr>
          <p:nvPr/>
        </p:nvPicPr>
        <p:blipFill>
          <a:blip r:embed="rId3"/>
          <a:stretch>
            <a:fillRect/>
          </a:stretch>
        </p:blipFill>
        <p:spPr>
          <a:xfrm>
            <a:off x="9912054" y="2303973"/>
            <a:ext cx="11520297" cy="7584051"/>
          </a:xfrm>
          <a:prstGeom prst="rect">
            <a:avLst/>
          </a:prstGeom>
        </p:spPr>
      </p:pic>
      <p:sp>
        <p:nvSpPr>
          <p:cNvPr id="3" name="TextBox 2">
            <a:extLst>
              <a:ext uri="{FF2B5EF4-FFF2-40B4-BE49-F238E27FC236}">
                <a16:creationId xmlns:a16="http://schemas.microsoft.com/office/drawing/2014/main" id="{E477D6F7-0FB4-91E0-C166-6E0D8DBC6DB6}"/>
              </a:ext>
            </a:extLst>
          </p:cNvPr>
          <p:cNvSpPr txBox="1"/>
          <p:nvPr/>
        </p:nvSpPr>
        <p:spPr>
          <a:xfrm>
            <a:off x="9912385" y="10242755"/>
            <a:ext cx="10683782"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b="1">
                <a:latin typeface="Calibri"/>
              </a:rPr>
              <a:t>Photo by Allison Shelley/The Verbatim Agency for EDUimages</a:t>
            </a:r>
            <a:r>
              <a:rPr lang="en-US">
                <a:latin typeface="Calibri"/>
                <a:ea typeface="Calibri"/>
                <a:cs typeface="Calibri"/>
              </a:rPr>
              <a:t>​</a:t>
            </a:r>
            <a:endParaRPr lang="en-US"/>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30"/>
          <p:cNvSpPr txBox="1">
            <a:spLocks noGrp="1"/>
          </p:cNvSpPr>
          <p:nvPr>
            <p:ph type="title"/>
          </p:nvPr>
        </p:nvSpPr>
        <p:spPr>
          <a:xfrm>
            <a:off x="2439990" y="1756610"/>
            <a:ext cx="16617900" cy="2189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6000"/>
              <a:buFont typeface="Calibri"/>
              <a:buNone/>
            </a:pPr>
            <a:r>
              <a:rPr lang="en-US" dirty="0">
                <a:latin typeface="+mn-lt"/>
              </a:rPr>
              <a:t>Self-assessment</a:t>
            </a:r>
            <a:endParaRPr dirty="0">
              <a:latin typeface="+mn-lt"/>
            </a:endParaRPr>
          </a:p>
        </p:txBody>
      </p:sp>
      <p:graphicFrame>
        <p:nvGraphicFramePr>
          <p:cNvPr id="245" name="Google Shape;245;p30"/>
          <p:cNvGraphicFramePr/>
          <p:nvPr>
            <p:extLst>
              <p:ext uri="{D42A27DB-BD31-4B8C-83A1-F6EECF244321}">
                <p14:modId xmlns:p14="http://schemas.microsoft.com/office/powerpoint/2010/main" val="2934441448"/>
              </p:ext>
            </p:extLst>
          </p:nvPr>
        </p:nvGraphicFramePr>
        <p:xfrm>
          <a:off x="3494488" y="3946300"/>
          <a:ext cx="18007825" cy="7394620"/>
        </p:xfrm>
        <a:graphic>
          <a:graphicData uri="http://schemas.openxmlformats.org/drawingml/2006/table">
            <a:tbl>
              <a:tblPr firstRow="1">
                <a:noFill/>
                <a:tableStyleId>{BFFD6231-E3FF-4FF2-ACBF-3BFAE0C3C35A}</a:tableStyleId>
              </a:tblPr>
              <a:tblGrid>
                <a:gridCol w="1581450">
                  <a:extLst>
                    <a:ext uri="{9D8B030D-6E8A-4147-A177-3AD203B41FA5}">
                      <a16:colId xmlns:a16="http://schemas.microsoft.com/office/drawing/2014/main" val="20000"/>
                    </a:ext>
                  </a:extLst>
                </a:gridCol>
                <a:gridCol w="7422475">
                  <a:extLst>
                    <a:ext uri="{9D8B030D-6E8A-4147-A177-3AD203B41FA5}">
                      <a16:colId xmlns:a16="http://schemas.microsoft.com/office/drawing/2014/main" val="20001"/>
                    </a:ext>
                  </a:extLst>
                </a:gridCol>
                <a:gridCol w="4501950">
                  <a:extLst>
                    <a:ext uri="{9D8B030D-6E8A-4147-A177-3AD203B41FA5}">
                      <a16:colId xmlns:a16="http://schemas.microsoft.com/office/drawing/2014/main" val="20002"/>
                    </a:ext>
                  </a:extLst>
                </a:gridCol>
                <a:gridCol w="4501950">
                  <a:extLst>
                    <a:ext uri="{9D8B030D-6E8A-4147-A177-3AD203B41FA5}">
                      <a16:colId xmlns:a16="http://schemas.microsoft.com/office/drawing/2014/main" val="20003"/>
                    </a:ext>
                  </a:extLst>
                </a:gridCol>
              </a:tblGrid>
              <a:tr h="1622550">
                <a:tc>
                  <a:txBody>
                    <a:bodyPr/>
                    <a:lstStyle/>
                    <a:p>
                      <a:pPr marL="0" lvl="0" indent="0" algn="ctr" rtl="0">
                        <a:spcBef>
                          <a:spcPts val="0"/>
                        </a:spcBef>
                        <a:spcAft>
                          <a:spcPts val="0"/>
                        </a:spcAft>
                        <a:buNone/>
                      </a:pPr>
                      <a:r>
                        <a:rPr lang="en-US" sz="3600">
                          <a:latin typeface="Open Sans"/>
                          <a:ea typeface="Open Sans"/>
                          <a:cs typeface="Open Sans"/>
                          <a:sym typeface="Open Sans"/>
                        </a:rPr>
                        <a:t>#</a:t>
                      </a:r>
                      <a:endParaRPr sz="3600">
                        <a:latin typeface="Open Sans"/>
                        <a:ea typeface="Open Sans"/>
                        <a:cs typeface="Open Sans"/>
                        <a:sym typeface="Open Sans"/>
                      </a:endParaRPr>
                    </a:p>
                  </a:txBody>
                  <a:tcPr marL="63500" marR="63500" marT="63500" marB="63500"/>
                </a:tc>
                <a:tc>
                  <a:txBody>
                    <a:bodyPr/>
                    <a:lstStyle/>
                    <a:p>
                      <a:pPr marL="0" lvl="0" indent="0" algn="ctr" rtl="0">
                        <a:spcBef>
                          <a:spcPts val="0"/>
                        </a:spcBef>
                        <a:spcAft>
                          <a:spcPts val="0"/>
                        </a:spcAft>
                        <a:buNone/>
                      </a:pPr>
                      <a:r>
                        <a:rPr lang="en-US" sz="3600" b="1">
                          <a:latin typeface="Open Sans"/>
                          <a:ea typeface="Open Sans"/>
                          <a:cs typeface="Open Sans"/>
                          <a:sym typeface="Open Sans"/>
                        </a:rPr>
                        <a:t>Did I… ? </a:t>
                      </a:r>
                      <a:endParaRPr sz="3600" b="1">
                        <a:latin typeface="Open Sans"/>
                        <a:ea typeface="Open Sans"/>
                        <a:cs typeface="Open Sans"/>
                        <a:sym typeface="Open Sans"/>
                      </a:endParaRPr>
                    </a:p>
                  </a:txBody>
                  <a:tcPr marL="63500" marR="63500" marT="63500" marB="63500">
                    <a:lnB w="12700" cap="flat" cmpd="sng">
                      <a:solidFill>
                        <a:srgbClr val="000000"/>
                      </a:solidFill>
                      <a:prstDash val="solid"/>
                      <a:round/>
                      <a:headEnd type="none" w="sm" len="sm"/>
                      <a:tailEnd type="none" w="sm" len="sm"/>
                    </a:lnB>
                  </a:tcPr>
                </a:tc>
                <a:tc>
                  <a:txBody>
                    <a:bodyPr/>
                    <a:lstStyle/>
                    <a:p>
                      <a:pPr marL="0" lvl="0" indent="0" algn="ctr" rtl="0">
                        <a:spcBef>
                          <a:spcPts val="0"/>
                        </a:spcBef>
                        <a:spcAft>
                          <a:spcPts val="0"/>
                        </a:spcAft>
                        <a:buNone/>
                      </a:pPr>
                      <a:r>
                        <a:rPr lang="en-US" sz="3600" b="1">
                          <a:latin typeface="Open Sans"/>
                          <a:ea typeface="Open Sans"/>
                          <a:cs typeface="Open Sans"/>
                          <a:sym typeface="Open Sans"/>
                        </a:rPr>
                        <a:t>Not Yet</a:t>
                      </a:r>
                      <a:endParaRPr sz="3600" b="1">
                        <a:latin typeface="Open Sans"/>
                        <a:ea typeface="Open Sans"/>
                        <a:cs typeface="Open Sans"/>
                        <a:sym typeface="Open Sans"/>
                      </a:endParaRPr>
                    </a:p>
                    <a:p>
                      <a:pPr marL="0" lvl="0" indent="0" algn="ctr" rtl="0">
                        <a:spcBef>
                          <a:spcPts val="0"/>
                        </a:spcBef>
                        <a:spcAft>
                          <a:spcPts val="0"/>
                        </a:spcAft>
                        <a:buNone/>
                      </a:pPr>
                      <a:endParaRPr sz="3600" b="1">
                        <a:latin typeface="Open Sans"/>
                        <a:ea typeface="Open Sans"/>
                        <a:cs typeface="Open Sans"/>
                        <a:sym typeface="Open Sans"/>
                      </a:endParaRPr>
                    </a:p>
                  </a:txBody>
                  <a:tcPr marL="63500" marR="63500" marT="63500" marB="63500"/>
                </a:tc>
                <a:tc>
                  <a:txBody>
                    <a:bodyPr/>
                    <a:lstStyle/>
                    <a:p>
                      <a:pPr marL="0" lvl="0" indent="0" algn="ctr" rtl="0">
                        <a:spcBef>
                          <a:spcPts val="0"/>
                        </a:spcBef>
                        <a:spcAft>
                          <a:spcPts val="0"/>
                        </a:spcAft>
                        <a:buNone/>
                      </a:pPr>
                      <a:r>
                        <a:rPr lang="en-US" sz="3600" b="1">
                          <a:latin typeface="Open Sans"/>
                          <a:ea typeface="Open Sans"/>
                          <a:cs typeface="Open Sans"/>
                          <a:sym typeface="Open Sans"/>
                        </a:rPr>
                        <a:t>Yes</a:t>
                      </a:r>
                      <a:endParaRPr sz="3600" b="1">
                        <a:latin typeface="Open Sans"/>
                        <a:ea typeface="Open Sans"/>
                        <a:cs typeface="Open Sans"/>
                        <a:sym typeface="Open Sans"/>
                      </a:endParaRPr>
                    </a:p>
                    <a:p>
                      <a:pPr marL="0" lvl="0" indent="0" algn="ctr" rtl="0">
                        <a:spcBef>
                          <a:spcPts val="0"/>
                        </a:spcBef>
                        <a:spcAft>
                          <a:spcPts val="0"/>
                        </a:spcAft>
                        <a:buNone/>
                      </a:pPr>
                      <a:endParaRPr sz="3600" b="1">
                        <a:latin typeface="Open Sans"/>
                        <a:ea typeface="Open Sans"/>
                        <a:cs typeface="Open Sans"/>
                        <a:sym typeface="Open Sans"/>
                      </a:endParaRPr>
                    </a:p>
                    <a:p>
                      <a:pPr marL="0" lvl="0" indent="0" algn="ctr" rtl="0">
                        <a:spcBef>
                          <a:spcPts val="0"/>
                        </a:spcBef>
                        <a:spcAft>
                          <a:spcPts val="0"/>
                        </a:spcAft>
                        <a:buNone/>
                      </a:pPr>
                      <a:endParaRPr sz="3600" b="1">
                        <a:latin typeface="Open Sans"/>
                        <a:ea typeface="Open Sans"/>
                        <a:cs typeface="Open Sans"/>
                        <a:sym typeface="Open Sans"/>
                      </a:endParaRPr>
                    </a:p>
                  </a:txBody>
                  <a:tcPr marL="63500" marR="63500" marT="63500" marB="63500"/>
                </a:tc>
                <a:extLst>
                  <a:ext uri="{0D108BD9-81ED-4DB2-BD59-A6C34878D82A}">
                    <a16:rowId xmlns:a16="http://schemas.microsoft.com/office/drawing/2014/main" val="10000"/>
                  </a:ext>
                </a:extLst>
              </a:tr>
              <a:tr h="1873900">
                <a:tc>
                  <a:txBody>
                    <a:bodyPr/>
                    <a:lstStyle/>
                    <a:p>
                      <a:pPr marL="0" lvl="0" indent="0" algn="ctr" rtl="0">
                        <a:spcBef>
                          <a:spcPts val="0"/>
                        </a:spcBef>
                        <a:spcAft>
                          <a:spcPts val="0"/>
                        </a:spcAft>
                        <a:buNone/>
                      </a:pPr>
                      <a:r>
                        <a:rPr lang="en-US" sz="3600">
                          <a:latin typeface="Open Sans"/>
                          <a:ea typeface="Open Sans"/>
                          <a:cs typeface="Open Sans"/>
                          <a:sym typeface="Open Sans"/>
                        </a:rPr>
                        <a:t>1</a:t>
                      </a:r>
                      <a:endParaRPr sz="3600">
                        <a:latin typeface="Open Sans"/>
                        <a:ea typeface="Open Sans"/>
                        <a:cs typeface="Open Sans"/>
                        <a:sym typeface="Open Sans"/>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171450" lvl="0" indent="0" algn="l" rtl="0">
                        <a:spcBef>
                          <a:spcPts val="0"/>
                        </a:spcBef>
                        <a:spcAft>
                          <a:spcPts val="0"/>
                        </a:spcAft>
                        <a:buNone/>
                      </a:pPr>
                      <a:r>
                        <a:rPr lang="en-US" sz="4000"/>
                        <a:t>give an example of what a first food is?</a:t>
                      </a:r>
                      <a:endParaRPr sz="4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360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3600">
                        <a:latin typeface="Open Sans"/>
                        <a:ea typeface="Open Sans"/>
                        <a:cs typeface="Open Sans"/>
                        <a:sym typeface="Open Sans"/>
                      </a:endParaRPr>
                    </a:p>
                  </a:txBody>
                  <a:tcPr marL="63500" marR="63500" marT="63500" marB="63500"/>
                </a:tc>
                <a:extLst>
                  <a:ext uri="{0D108BD9-81ED-4DB2-BD59-A6C34878D82A}">
                    <a16:rowId xmlns:a16="http://schemas.microsoft.com/office/drawing/2014/main" val="10001"/>
                  </a:ext>
                </a:extLst>
              </a:tr>
              <a:tr h="1873900">
                <a:tc>
                  <a:txBody>
                    <a:bodyPr/>
                    <a:lstStyle/>
                    <a:p>
                      <a:pPr marL="0" lvl="0" indent="0" algn="ctr" rtl="0">
                        <a:spcBef>
                          <a:spcPts val="0"/>
                        </a:spcBef>
                        <a:spcAft>
                          <a:spcPts val="0"/>
                        </a:spcAft>
                        <a:buNone/>
                      </a:pPr>
                      <a:r>
                        <a:rPr lang="en-US" sz="3600">
                          <a:latin typeface="Open Sans"/>
                          <a:ea typeface="Open Sans"/>
                          <a:cs typeface="Open Sans"/>
                          <a:sym typeface="Open Sans"/>
                        </a:rPr>
                        <a:t>2</a:t>
                      </a:r>
                      <a:endParaRPr sz="3600">
                        <a:latin typeface="Open Sans"/>
                        <a:ea typeface="Open Sans"/>
                        <a:cs typeface="Open Sans"/>
                        <a:sym typeface="Open Sans"/>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171450" lvl="0" indent="0" algn="l" rtl="0">
                        <a:spcBef>
                          <a:spcPts val="0"/>
                        </a:spcBef>
                        <a:spcAft>
                          <a:spcPts val="0"/>
                        </a:spcAft>
                        <a:buNone/>
                      </a:pPr>
                      <a:r>
                        <a:rPr lang="en-US" sz="4000"/>
                        <a:t>say why first foods are important?</a:t>
                      </a:r>
                      <a:endParaRPr sz="4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360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3600">
                        <a:latin typeface="Open Sans"/>
                        <a:ea typeface="Open Sans"/>
                        <a:cs typeface="Open Sans"/>
                        <a:sym typeface="Open Sans"/>
                      </a:endParaRPr>
                    </a:p>
                  </a:txBody>
                  <a:tcPr marL="63500" marR="63500" marT="63500" marB="63500"/>
                </a:tc>
                <a:extLst>
                  <a:ext uri="{0D108BD9-81ED-4DB2-BD59-A6C34878D82A}">
                    <a16:rowId xmlns:a16="http://schemas.microsoft.com/office/drawing/2014/main" val="10002"/>
                  </a:ext>
                </a:extLst>
              </a:tr>
              <a:tr h="1873900">
                <a:tc>
                  <a:txBody>
                    <a:bodyPr/>
                    <a:lstStyle/>
                    <a:p>
                      <a:pPr marL="0" lvl="0" indent="0" algn="ctr" rtl="0">
                        <a:spcBef>
                          <a:spcPts val="0"/>
                        </a:spcBef>
                        <a:spcAft>
                          <a:spcPts val="0"/>
                        </a:spcAft>
                        <a:buNone/>
                      </a:pPr>
                      <a:r>
                        <a:rPr lang="en-US" sz="3600">
                          <a:latin typeface="Open Sans"/>
                          <a:ea typeface="Open Sans"/>
                          <a:cs typeface="Open Sans"/>
                          <a:sym typeface="Open Sans"/>
                        </a:rPr>
                        <a:t>3</a:t>
                      </a:r>
                      <a:endParaRPr sz="3600">
                        <a:latin typeface="Open Sans"/>
                        <a:ea typeface="Open Sans"/>
                        <a:cs typeface="Open Sans"/>
                        <a:sym typeface="Open Sans"/>
                      </a:endParaRPr>
                    </a:p>
                  </a:txBody>
                  <a:tcPr marL="63500" marR="63500" marT="63500" marB="63500" anchor="ctr">
                    <a:lnR w="12700" cap="flat" cmpd="sng">
                      <a:solidFill>
                        <a:srgbClr val="000000"/>
                      </a:solidFill>
                      <a:prstDash val="solid"/>
                      <a:round/>
                      <a:headEnd type="none" w="sm" len="sm"/>
                      <a:tailEnd type="none" w="sm" len="sm"/>
                    </a:lnR>
                  </a:tcPr>
                </a:tc>
                <a:tc>
                  <a:txBody>
                    <a:bodyPr/>
                    <a:lstStyle/>
                    <a:p>
                      <a:pPr marL="228600" lvl="0" indent="0" algn="l" rtl="0">
                        <a:spcBef>
                          <a:spcPts val="0"/>
                        </a:spcBef>
                        <a:spcAft>
                          <a:spcPts val="0"/>
                        </a:spcAft>
                        <a:buNone/>
                      </a:pPr>
                      <a:r>
                        <a:rPr lang="en-US" sz="4000"/>
                        <a:t>describe what the food does for my body? </a:t>
                      </a:r>
                      <a:endParaRPr sz="4000"/>
                    </a:p>
                  </a:txBody>
                  <a:tcPr marL="63500" marR="63500" marT="63500" marB="63500">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lvl="0" indent="0" algn="l" rtl="0">
                        <a:spcBef>
                          <a:spcPts val="0"/>
                        </a:spcBef>
                        <a:spcAft>
                          <a:spcPts val="0"/>
                        </a:spcAft>
                        <a:buNone/>
                      </a:pPr>
                      <a:endParaRPr sz="3600">
                        <a:latin typeface="Open Sans"/>
                        <a:ea typeface="Open Sans"/>
                        <a:cs typeface="Open Sans"/>
                        <a:sym typeface="Open Sans"/>
                      </a:endParaRPr>
                    </a:p>
                  </a:txBody>
                  <a:tcPr marL="63500" marR="63500" marT="63500" marB="63500">
                    <a:lnL w="12700" cap="flat" cmpd="sng">
                      <a:solidFill>
                        <a:srgbClr val="000000"/>
                      </a:solidFill>
                      <a:prstDash val="solid"/>
                      <a:round/>
                      <a:headEnd type="none" w="sm" len="sm"/>
                      <a:tailEnd type="none" w="sm" len="sm"/>
                    </a:lnL>
                  </a:tcPr>
                </a:tc>
                <a:tc>
                  <a:txBody>
                    <a:bodyPr/>
                    <a:lstStyle/>
                    <a:p>
                      <a:pPr marL="0" lvl="0" indent="0" algn="l" rtl="0">
                        <a:spcBef>
                          <a:spcPts val="0"/>
                        </a:spcBef>
                        <a:spcAft>
                          <a:spcPts val="0"/>
                        </a:spcAft>
                        <a:buNone/>
                      </a:pPr>
                      <a:endParaRPr sz="3600" dirty="0">
                        <a:latin typeface="Open Sans"/>
                        <a:ea typeface="Open Sans"/>
                        <a:cs typeface="Open Sans"/>
                        <a:sym typeface="Open Sans"/>
                      </a:endParaRPr>
                    </a:p>
                  </a:txBody>
                  <a:tcPr marL="63500" marR="63500" marT="63500" marB="63500"/>
                </a:tc>
                <a:extLst>
                  <a:ext uri="{0D108BD9-81ED-4DB2-BD59-A6C34878D82A}">
                    <a16:rowId xmlns:a16="http://schemas.microsoft.com/office/drawing/2014/main" val="10003"/>
                  </a:ext>
                </a:extLst>
              </a:tr>
            </a:tbl>
          </a:graphicData>
        </a:graphic>
      </p:graphicFrame>
      <p:pic>
        <p:nvPicPr>
          <p:cNvPr id="246" name="Google Shape;246;p30">
            <a:extLst>
              <a:ext uri="{C183D7F6-B498-43B3-948B-1728B52AA6E4}">
                <adec:decorative xmlns:adec="http://schemas.microsoft.com/office/drawing/2017/decorative" val="1"/>
              </a:ext>
            </a:extLst>
          </p:cNvPr>
          <p:cNvPicPr preferRelativeResize="0"/>
          <p:nvPr/>
        </p:nvPicPr>
        <p:blipFill>
          <a:blip r:embed="rId3">
            <a:alphaModFix/>
          </a:blip>
          <a:stretch>
            <a:fillRect/>
          </a:stretch>
        </p:blipFill>
        <p:spPr>
          <a:xfrm>
            <a:off x="18768938" y="4595300"/>
            <a:ext cx="952500" cy="990600"/>
          </a:xfrm>
          <a:prstGeom prst="rect">
            <a:avLst/>
          </a:prstGeom>
          <a:noFill/>
          <a:ln>
            <a:noFill/>
          </a:ln>
        </p:spPr>
      </p:pic>
      <p:pic>
        <p:nvPicPr>
          <p:cNvPr id="247" name="Google Shape;247;p30">
            <a:extLst>
              <a:ext uri="{C183D7F6-B498-43B3-948B-1728B52AA6E4}">
                <adec:decorative xmlns:adec="http://schemas.microsoft.com/office/drawing/2017/decorative" val="1"/>
              </a:ext>
            </a:extLst>
          </p:cNvPr>
          <p:cNvPicPr preferRelativeResize="0"/>
          <p:nvPr/>
        </p:nvPicPr>
        <p:blipFill>
          <a:blip r:embed="rId4">
            <a:alphaModFix/>
          </a:blip>
          <a:stretch>
            <a:fillRect/>
          </a:stretch>
        </p:blipFill>
        <p:spPr>
          <a:xfrm>
            <a:off x="14336713" y="4600075"/>
            <a:ext cx="1047750" cy="981075"/>
          </a:xfrm>
          <a:prstGeom prst="rect">
            <a:avLst/>
          </a:prstGeom>
          <a:noFill/>
          <a:ln>
            <a:noFill/>
          </a:ln>
        </p:spPr>
      </p:pic>
      <p:sp>
        <p:nvSpPr>
          <p:cNvPr id="244" name="Google Shape;244;p30"/>
          <p:cNvSpPr txBox="1">
            <a:spLocks noGrp="1"/>
          </p:cNvSpPr>
          <p:nvPr>
            <p:ph type="sldNum" idx="12"/>
          </p:nvPr>
        </p:nvSpPr>
        <p:spPr>
          <a:xfrm>
            <a:off x="22540994" y="12299746"/>
            <a:ext cx="1094700" cy="73020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51"/>
        <p:cNvGrpSpPr/>
        <p:nvPr/>
      </p:nvGrpSpPr>
      <p:grpSpPr>
        <a:xfrm>
          <a:off x="0" y="0"/>
          <a:ext cx="0" cy="0"/>
          <a:chOff x="0" y="0"/>
          <a:chExt cx="0" cy="0"/>
        </a:xfrm>
      </p:grpSpPr>
      <p:sp>
        <p:nvSpPr>
          <p:cNvPr id="4" name="TextBox 3">
            <a:extLst>
              <a:ext uri="{FF2B5EF4-FFF2-40B4-BE49-F238E27FC236}">
                <a16:creationId xmlns:a16="http://schemas.microsoft.com/office/drawing/2014/main" id="{6915BAEB-3ED9-7012-37D0-3F95AFB9797E}"/>
              </a:ext>
            </a:extLst>
          </p:cNvPr>
          <p:cNvSpPr txBox="1"/>
          <p:nvPr/>
        </p:nvSpPr>
        <p:spPr>
          <a:xfrm>
            <a:off x="8573417" y="2811856"/>
            <a:ext cx="14001140" cy="347787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2000" dirty="0">
                <a:solidFill>
                  <a:srgbClr val="54050E"/>
                </a:solidFill>
                <a:latin typeface="Calibri"/>
                <a:ea typeface="Calibri"/>
                <a:cs typeface="Calibri"/>
              </a:rPr>
              <a:t>luuwii!</a:t>
            </a:r>
            <a:endParaRPr lang="en-US" dirty="0">
              <a:ea typeface="Calibri"/>
            </a:endParaRPr>
          </a:p>
        </p:txBody>
      </p:sp>
      <p:sp>
        <p:nvSpPr>
          <p:cNvPr id="6" name="TextBox 5">
            <a:extLst>
              <a:ext uri="{FF2B5EF4-FFF2-40B4-BE49-F238E27FC236}">
                <a16:creationId xmlns:a16="http://schemas.microsoft.com/office/drawing/2014/main" id="{F703A003-002F-A499-2FE9-E37A9636C5C7}"/>
              </a:ext>
            </a:extLst>
          </p:cNvPr>
          <p:cNvSpPr txBox="1"/>
          <p:nvPr/>
        </p:nvSpPr>
        <p:spPr>
          <a:xfrm>
            <a:off x="8573417" y="6855736"/>
            <a:ext cx="7859073" cy="87716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100" dirty="0">
                <a:solidFill>
                  <a:srgbClr val="493637"/>
                </a:solidFill>
                <a:latin typeface="Calibri"/>
                <a:ea typeface="Calibri"/>
                <a:cs typeface="Calibri"/>
              </a:rPr>
              <a:t>pronounced “loo - wee”</a:t>
            </a:r>
            <a:endParaRPr lang="en-US" dirty="0"/>
          </a:p>
        </p:txBody>
      </p:sp>
      <p:sp>
        <p:nvSpPr>
          <p:cNvPr id="7" name="TextBox 6">
            <a:extLst>
              <a:ext uri="{FF2B5EF4-FFF2-40B4-BE49-F238E27FC236}">
                <a16:creationId xmlns:a16="http://schemas.microsoft.com/office/drawing/2014/main" id="{4077C0BB-2638-F729-59EE-19675CBA6876}"/>
              </a:ext>
            </a:extLst>
          </p:cNvPr>
          <p:cNvSpPr txBox="1"/>
          <p:nvPr/>
        </p:nvSpPr>
        <p:spPr>
          <a:xfrm>
            <a:off x="8573417" y="9119103"/>
            <a:ext cx="11707297" cy="175432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5800" b="1" dirty="0">
                <a:solidFill>
                  <a:srgbClr val="BE4903"/>
                </a:solidFill>
                <a:latin typeface="Calibri"/>
              </a:rPr>
              <a:t>“Thank you” </a:t>
            </a:r>
            <a:r>
              <a:rPr lang="en-US" sz="5000" dirty="0">
                <a:latin typeface="Calibri"/>
                <a:ea typeface="Calibri"/>
                <a:cs typeface="Calibri"/>
              </a:rPr>
              <a:t>​</a:t>
            </a:r>
            <a:br>
              <a:rPr lang="en-US" sz="5000" dirty="0">
                <a:latin typeface="Calibri"/>
                <a:ea typeface="Calibri"/>
                <a:cs typeface="Calibri"/>
              </a:rPr>
            </a:br>
            <a:r>
              <a:rPr lang="en-US" sz="5000" b="1" dirty="0">
                <a:solidFill>
                  <a:srgbClr val="BE4903"/>
                </a:solidFill>
                <a:latin typeface="Calibri"/>
              </a:rPr>
              <a:t> In Hanis, language of the Coos Tribe</a:t>
            </a:r>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25"/>
        <p:cNvGrpSpPr/>
        <p:nvPr/>
      </p:nvGrpSpPr>
      <p:grpSpPr>
        <a:xfrm>
          <a:off x="0" y="0"/>
          <a:ext cx="0" cy="0"/>
          <a:chOff x="0" y="0"/>
          <a:chExt cx="0" cy="0"/>
        </a:xfrm>
      </p:grpSpPr>
      <p:sp>
        <p:nvSpPr>
          <p:cNvPr id="128" name="Google Shape;128;p19"/>
          <p:cNvSpPr txBox="1">
            <a:spLocks noGrp="1"/>
          </p:cNvSpPr>
          <p:nvPr>
            <p:ph type="title"/>
          </p:nvPr>
        </p:nvSpPr>
        <p:spPr>
          <a:xfrm>
            <a:off x="954800" y="569551"/>
            <a:ext cx="9089647" cy="3173700"/>
          </a:xfrm>
          <a:prstGeom prst="rect">
            <a:avLst/>
          </a:prstGeom>
          <a:noFill/>
          <a:ln>
            <a:noFill/>
          </a:ln>
        </p:spPr>
        <p:txBody>
          <a:bodyPr spcFirstLastPara="1" wrap="square" lIns="91425" tIns="45700" rIns="91425" bIns="45700" anchor="ctr" anchorCtr="0">
            <a:noAutofit/>
          </a:bodyPr>
          <a:lstStyle/>
          <a:p>
            <a:r>
              <a:rPr lang="en-US" dirty="0">
                <a:latin typeface="+mn-lt"/>
              </a:rPr>
              <a:t>Which Tribe lives </a:t>
            </a:r>
            <a:br>
              <a:rPr lang="en-US" dirty="0">
                <a:latin typeface="+mn-lt"/>
              </a:rPr>
            </a:br>
            <a:r>
              <a:rPr lang="en-US" dirty="0">
                <a:latin typeface="+mn-lt"/>
              </a:rPr>
              <a:t>near you?</a:t>
            </a:r>
            <a:endParaRPr dirty="0">
              <a:latin typeface="+mn-lt"/>
            </a:endParaRPr>
          </a:p>
        </p:txBody>
      </p:sp>
      <p:pic>
        <p:nvPicPr>
          <p:cNvPr id="127" name="Google Shape;127;p19" descr="Map of the nine Oregon federally recongized Tribes."/>
          <p:cNvPicPr preferRelativeResize="0"/>
          <p:nvPr/>
        </p:nvPicPr>
        <p:blipFill rotWithShape="1">
          <a:blip r:embed="rId3">
            <a:alphaModFix/>
          </a:blip>
          <a:srcRect l="2056" b="1941"/>
          <a:stretch/>
        </p:blipFill>
        <p:spPr>
          <a:xfrm>
            <a:off x="8107325" y="864875"/>
            <a:ext cx="15325050" cy="10694724"/>
          </a:xfrm>
          <a:prstGeom prst="rect">
            <a:avLst/>
          </a:prstGeom>
          <a:noFill/>
          <a:ln>
            <a:noFill/>
          </a:ln>
        </p:spPr>
      </p:pic>
      <p:sp>
        <p:nvSpPr>
          <p:cNvPr id="126" name="Google Shape;126;p19"/>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2</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20"/>
          <p:cNvSpPr txBox="1">
            <a:spLocks noGrp="1"/>
          </p:cNvSpPr>
          <p:nvPr>
            <p:ph type="ctrTitle"/>
          </p:nvPr>
        </p:nvSpPr>
        <p:spPr>
          <a:xfrm>
            <a:off x="8201002" y="1080900"/>
            <a:ext cx="15487500" cy="2957700"/>
          </a:xfrm>
          <a:prstGeom prst="rect">
            <a:avLst/>
          </a:prstGeom>
          <a:noFill/>
          <a:ln>
            <a:noFill/>
          </a:ln>
        </p:spPr>
        <p:txBody>
          <a:bodyPr spcFirstLastPara="1" wrap="square" lIns="91425" tIns="45700" rIns="91425" bIns="45700" anchor="ctr" anchorCtr="0">
            <a:noAutofit/>
          </a:bodyPr>
          <a:lstStyle/>
          <a:p>
            <a:pPr marL="0" lvl="0" indent="0" algn="l" rtl="0">
              <a:lnSpc>
                <a:spcPct val="90000"/>
              </a:lnSpc>
              <a:spcBef>
                <a:spcPts val="0"/>
              </a:spcBef>
              <a:spcAft>
                <a:spcPts val="0"/>
              </a:spcAft>
              <a:buClr>
                <a:schemeClr val="dk1"/>
              </a:buClr>
              <a:buSzPts val="12000"/>
              <a:buFont typeface="Calibri"/>
              <a:buNone/>
            </a:pPr>
            <a:r>
              <a:rPr lang="en-US" dirty="0">
                <a:latin typeface="+mn-lt"/>
              </a:rPr>
              <a:t>Essential Question</a:t>
            </a:r>
            <a:endParaRPr dirty="0">
              <a:latin typeface="+mn-lt"/>
            </a:endParaRPr>
          </a:p>
        </p:txBody>
      </p:sp>
      <p:sp>
        <p:nvSpPr>
          <p:cNvPr id="135" name="Google Shape;135;p20"/>
          <p:cNvSpPr txBox="1">
            <a:spLocks noGrp="1"/>
          </p:cNvSpPr>
          <p:nvPr>
            <p:ph type="subTitle" idx="2"/>
          </p:nvPr>
        </p:nvSpPr>
        <p:spPr>
          <a:xfrm>
            <a:off x="11217000" y="5684875"/>
            <a:ext cx="11616000" cy="5196600"/>
          </a:xfrm>
          <a:prstGeom prst="rect">
            <a:avLst/>
          </a:prstGeom>
          <a:noFill/>
          <a:ln>
            <a:noFill/>
          </a:ln>
        </p:spPr>
        <p:txBody>
          <a:bodyPr spcFirstLastPara="1" wrap="square" lIns="91425" tIns="45700" rIns="91425" bIns="45700" anchor="t" anchorCtr="0">
            <a:noAutofit/>
          </a:bodyPr>
          <a:lstStyle/>
          <a:p>
            <a:pPr>
              <a:lnSpc>
                <a:spcPct val="114999"/>
              </a:lnSpc>
            </a:pPr>
            <a:r>
              <a:rPr lang="en-US" sz="4200" b="0" dirty="0">
                <a:solidFill>
                  <a:srgbClr val="000000"/>
                </a:solidFill>
                <a:latin typeface="+mn-lt"/>
                <a:cs typeface="Arial"/>
                <a:sym typeface="Arial"/>
              </a:rPr>
              <a:t>How do first foods help Oregon Tribes stay strong?</a:t>
            </a:r>
            <a:endParaRPr dirty="0">
              <a:latin typeface="+mn-lt"/>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40"/>
        <p:cNvGrpSpPr/>
        <p:nvPr/>
      </p:nvGrpSpPr>
      <p:grpSpPr>
        <a:xfrm>
          <a:off x="0" y="0"/>
          <a:ext cx="0" cy="0"/>
          <a:chOff x="0" y="0"/>
          <a:chExt cx="0" cy="0"/>
        </a:xfrm>
      </p:grpSpPr>
      <p:sp>
        <p:nvSpPr>
          <p:cNvPr id="142" name="Google Shape;142;p21"/>
          <p:cNvSpPr txBox="1">
            <a:spLocks noGrp="1"/>
          </p:cNvSpPr>
          <p:nvPr>
            <p:ph type="title"/>
          </p:nvPr>
        </p:nvSpPr>
        <p:spPr>
          <a:xfrm>
            <a:off x="2439988" y="1757363"/>
            <a:ext cx="9470072" cy="2189162"/>
          </a:xfrm>
        </p:spPr>
        <p:txBody>
          <a:bodyPr spcFirstLastPara="1" wrap="square" lIns="91425" tIns="45700" rIns="91425" bIns="45700" anchor="ctr" anchorCtr="0">
            <a:noAutofit/>
          </a:bodyPr>
          <a:lstStyle/>
          <a:p>
            <a:pPr lvl="0"/>
            <a:r>
              <a:rPr lang="en-US" dirty="0">
                <a:latin typeface="+mn-lt"/>
              </a:rPr>
              <a:t>Learning Outcomes</a:t>
            </a:r>
          </a:p>
        </p:txBody>
      </p:sp>
      <p:sp>
        <p:nvSpPr>
          <p:cNvPr id="141" name="Google Shape;141;p21"/>
          <p:cNvSpPr txBox="1">
            <a:spLocks noGrp="1"/>
          </p:cNvSpPr>
          <p:nvPr>
            <p:ph type="body" idx="1"/>
          </p:nvPr>
        </p:nvSpPr>
        <p:spPr>
          <a:xfrm>
            <a:off x="2439988" y="4524375"/>
            <a:ext cx="9836926" cy="6954838"/>
          </a:xfrm>
        </p:spPr>
        <p:txBody>
          <a:bodyPr spcFirstLastPara="1" wrap="square" lIns="91425" tIns="45700" rIns="91425" bIns="45700" anchor="t" anchorCtr="0">
            <a:noAutofit/>
          </a:bodyPr>
          <a:lstStyle/>
          <a:p>
            <a:pPr marL="800100" indent="-571500">
              <a:buFont typeface="Arial" panose="020B0604020202020204" pitchFamily="34" charset="0"/>
              <a:buChar char="•"/>
            </a:pPr>
            <a:r>
              <a:rPr lang="en-US" dirty="0">
                <a:latin typeface="+mn-lt"/>
              </a:rPr>
              <a:t>I understand what first foods are and why they are important.</a:t>
            </a:r>
          </a:p>
          <a:p>
            <a:pPr marL="800100" indent="-571500">
              <a:buFont typeface="Arial" panose="020B0604020202020204" pitchFamily="34" charset="0"/>
              <a:buChar char="•"/>
            </a:pPr>
            <a:r>
              <a:rPr lang="en-US" dirty="0">
                <a:latin typeface="+mn-lt"/>
              </a:rPr>
              <a:t>I know why first foods are important to Oregon Tribes.</a:t>
            </a:r>
          </a:p>
          <a:p>
            <a:pPr marL="800100" indent="-571500">
              <a:buFont typeface="Arial" panose="020B0604020202020204" pitchFamily="34" charset="0"/>
              <a:buChar char="•"/>
            </a:pPr>
            <a:r>
              <a:rPr lang="en-US" dirty="0">
                <a:latin typeface="+mn-lt"/>
              </a:rPr>
              <a:t>I know what Tribes are doing today to protect first foods.</a:t>
            </a:r>
          </a:p>
        </p:txBody>
      </p:sp>
      <p:sp>
        <p:nvSpPr>
          <p:cNvPr id="145" name="Google Shape;145;p21"/>
          <p:cNvSpPr txBox="1">
            <a:spLocks noGrp="1"/>
          </p:cNvSpPr>
          <p:nvPr>
            <p:ph type="title" idx="4294967295"/>
          </p:nvPr>
        </p:nvSpPr>
        <p:spPr>
          <a:xfrm>
            <a:off x="13279120" y="1757363"/>
            <a:ext cx="6353175" cy="2189162"/>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sz="6000" b="1" dirty="0">
                <a:solidFill>
                  <a:schemeClr val="dk1"/>
                </a:solidFill>
                <a:latin typeface="+mn-lt"/>
                <a:ea typeface="Calibri"/>
                <a:cs typeface="Calibri"/>
                <a:sym typeface="Calibri"/>
              </a:rPr>
              <a:t>Success Criteria</a:t>
            </a:r>
            <a:endParaRPr sz="6000" b="1" dirty="0">
              <a:solidFill>
                <a:schemeClr val="dk1"/>
              </a:solidFill>
              <a:latin typeface="+mn-lt"/>
              <a:ea typeface="Calibri"/>
              <a:cs typeface="Calibri"/>
              <a:sym typeface="Calibri"/>
            </a:endParaRPr>
          </a:p>
        </p:txBody>
      </p:sp>
      <p:sp>
        <p:nvSpPr>
          <p:cNvPr id="143" name="Google Shape;143;p21"/>
          <p:cNvSpPr txBox="1">
            <a:spLocks noGrp="1"/>
          </p:cNvSpPr>
          <p:nvPr>
            <p:ph type="body" idx="2"/>
          </p:nvPr>
        </p:nvSpPr>
        <p:spPr>
          <a:xfrm>
            <a:off x="12663488" y="4524375"/>
            <a:ext cx="9836926" cy="6954838"/>
          </a:xfrm>
        </p:spPr>
        <p:txBody>
          <a:bodyPr spcFirstLastPara="1" wrap="square" lIns="91425" tIns="45700" rIns="91425" bIns="45700" anchor="t" anchorCtr="0">
            <a:noAutofit/>
          </a:bodyPr>
          <a:lstStyle/>
          <a:p>
            <a:pPr marL="800100" lvl="0" indent="-571500">
              <a:buFont typeface="Arial" panose="020B0604020202020204" pitchFamily="34" charset="0"/>
              <a:buChar char="•"/>
            </a:pPr>
            <a:r>
              <a:rPr lang="en-US" dirty="0">
                <a:latin typeface="+mn-lt"/>
              </a:rPr>
              <a:t>I can explain what first food are.</a:t>
            </a:r>
          </a:p>
          <a:p>
            <a:pPr marL="800100" lvl="0" indent="-571500">
              <a:buFont typeface="Arial" panose="020B0604020202020204" pitchFamily="34" charset="0"/>
              <a:buChar char="•"/>
            </a:pPr>
            <a:r>
              <a:rPr lang="en-US" dirty="0">
                <a:latin typeface="+mn-lt"/>
              </a:rPr>
              <a:t>I can say why first foods are important to Oregon Tribes.</a:t>
            </a:r>
          </a:p>
          <a:p>
            <a:pPr marL="800100" indent="-571500">
              <a:buFont typeface="Arial" panose="020B0604020202020204" pitchFamily="34" charset="0"/>
              <a:buChar char="•"/>
            </a:pPr>
            <a:r>
              <a:rPr lang="en-US" dirty="0">
                <a:latin typeface="+mn-lt"/>
              </a:rPr>
              <a:t>I can describe what one food does for one's body.</a:t>
            </a:r>
          </a:p>
        </p:txBody>
      </p:sp>
      <p:sp>
        <p:nvSpPr>
          <p:cNvPr id="144" name="Google Shape;144;p21"/>
          <p:cNvSpPr txBox="1">
            <a:spLocks noGrp="1"/>
          </p:cNvSpPr>
          <p:nvPr>
            <p:ph type="sldNum" idx="12"/>
          </p:nvPr>
        </p:nvSpPr>
        <p:spPr>
          <a:xfrm>
            <a:off x="22540994" y="12299746"/>
            <a:ext cx="1094709" cy="730250"/>
          </a:xfrm>
        </p:spPr>
        <p:txBody>
          <a:bodyPr spcFirstLastPara="1" wrap="square" lIns="91425" tIns="45700" rIns="91425" bIns="45700" anchor="ctr" anchorCtr="0">
            <a:noAutofit/>
          </a:bodyPr>
          <a:lstStyle/>
          <a:p>
            <a:pPr lvl="0"/>
            <a:fld id="{00000000-1234-1234-1234-123412341234}" type="slidenum">
              <a:rPr lang="en-US"/>
              <a:pPr lvl="0"/>
              <a:t>4</a:t>
            </a:fld>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2"/>
          <p:cNvSpPr txBox="1">
            <a:spLocks noGrp="1"/>
          </p:cNvSpPr>
          <p:nvPr>
            <p:ph type="body" idx="1"/>
          </p:nvPr>
        </p:nvSpPr>
        <p:spPr>
          <a:xfrm>
            <a:off x="2416739" y="2852599"/>
            <a:ext cx="19553700" cy="6952800"/>
          </a:xfrm>
          <a:prstGeom prst="rect">
            <a:avLst/>
          </a:prstGeom>
          <a:noFill/>
          <a:ln>
            <a:noFill/>
          </a:ln>
        </p:spPr>
        <p:txBody>
          <a:bodyPr spcFirstLastPara="1" wrap="square" lIns="91425" tIns="45700" rIns="91425" bIns="45700" anchor="t" anchorCtr="0">
            <a:noAutofit/>
          </a:bodyPr>
          <a:lstStyle/>
          <a:p>
            <a:pPr>
              <a:lnSpc>
                <a:spcPct val="150000"/>
              </a:lnSpc>
              <a:spcBef>
                <a:spcPts val="0"/>
              </a:spcBef>
            </a:pPr>
            <a:r>
              <a:rPr lang="en-US" sz="5000" b="1" dirty="0">
                <a:solidFill>
                  <a:srgbClr val="000000"/>
                </a:solidFill>
                <a:latin typeface="+mn-lt"/>
              </a:rPr>
              <a:t>First foods</a:t>
            </a:r>
            <a:r>
              <a:rPr lang="en-US" sz="5000" dirty="0">
                <a:solidFill>
                  <a:srgbClr val="000000"/>
                </a:solidFill>
                <a:latin typeface="+mn-lt"/>
              </a:rPr>
              <a:t> are foods important to Native American Tribes.</a:t>
            </a:r>
            <a:endParaRPr sz="5000" dirty="0">
              <a:solidFill>
                <a:srgbClr val="000000"/>
              </a:solidFill>
              <a:latin typeface="+mn-lt"/>
            </a:endParaRPr>
          </a:p>
          <a:p>
            <a:pPr>
              <a:lnSpc>
                <a:spcPct val="150000"/>
              </a:lnSpc>
              <a:spcBef>
                <a:spcPts val="0"/>
              </a:spcBef>
            </a:pPr>
            <a:r>
              <a:rPr lang="en-US" sz="5000" b="1" dirty="0">
                <a:solidFill>
                  <a:srgbClr val="000000"/>
                </a:solidFill>
                <a:latin typeface="+mn-lt"/>
              </a:rPr>
              <a:t>Healthy</a:t>
            </a:r>
            <a:r>
              <a:rPr lang="en-US" sz="5000" dirty="0">
                <a:solidFill>
                  <a:srgbClr val="000000"/>
                </a:solidFill>
                <a:latin typeface="+mn-lt"/>
              </a:rPr>
              <a:t> means good for our bodies and minds.</a:t>
            </a:r>
            <a:endParaRPr sz="5000" dirty="0">
              <a:solidFill>
                <a:srgbClr val="000000"/>
              </a:solidFill>
              <a:latin typeface="+mn-lt"/>
            </a:endParaRPr>
          </a:p>
          <a:p>
            <a:pPr>
              <a:lnSpc>
                <a:spcPct val="150000"/>
              </a:lnSpc>
              <a:spcBef>
                <a:spcPts val="0"/>
              </a:spcBef>
            </a:pPr>
            <a:r>
              <a:rPr lang="en-US" sz="5000" b="1" dirty="0">
                <a:solidFill>
                  <a:srgbClr val="000000"/>
                </a:solidFill>
                <a:latin typeface="+mn-lt"/>
              </a:rPr>
              <a:t>The Confederated Tribes of the Umatilla Indian Reservation</a:t>
            </a:r>
            <a:r>
              <a:rPr lang="en-US" sz="5000" dirty="0">
                <a:solidFill>
                  <a:srgbClr val="000000"/>
                </a:solidFill>
                <a:latin typeface="+mn-lt"/>
              </a:rPr>
              <a:t> are a Native Nation in Oregon.</a:t>
            </a:r>
            <a:endParaRPr sz="5000" dirty="0">
              <a:solidFill>
                <a:srgbClr val="000000"/>
              </a:solidFill>
              <a:latin typeface="+mn-lt"/>
            </a:endParaRPr>
          </a:p>
          <a:p>
            <a:pPr>
              <a:lnSpc>
                <a:spcPct val="150000"/>
              </a:lnSpc>
              <a:spcBef>
                <a:spcPts val="0"/>
              </a:spcBef>
              <a:spcAft>
                <a:spcPts val="1200"/>
              </a:spcAft>
            </a:pPr>
            <a:r>
              <a:rPr lang="en-US" sz="5000" b="1" dirty="0">
                <a:solidFill>
                  <a:srgbClr val="000000"/>
                </a:solidFill>
                <a:latin typeface="+mn-lt"/>
              </a:rPr>
              <a:t>Lifeways </a:t>
            </a:r>
            <a:r>
              <a:rPr lang="en-US" sz="5000" dirty="0">
                <a:solidFill>
                  <a:srgbClr val="000000"/>
                </a:solidFill>
                <a:latin typeface="+mn-lt"/>
              </a:rPr>
              <a:t>are ways that people live their lives.</a:t>
            </a:r>
            <a:endParaRPr sz="5000" dirty="0">
              <a:solidFill>
                <a:srgbClr val="000000"/>
              </a:solidFill>
              <a:latin typeface="+mn-lt"/>
            </a:endParaRPr>
          </a:p>
        </p:txBody>
      </p:sp>
      <p:sp>
        <p:nvSpPr>
          <p:cNvPr id="152" name="Google Shape;152;p22"/>
          <p:cNvSpPr txBox="1">
            <a:spLocks noGrp="1"/>
          </p:cNvSpPr>
          <p:nvPr>
            <p:ph type="title"/>
          </p:nvPr>
        </p:nvSpPr>
        <p:spPr>
          <a:xfrm>
            <a:off x="2526638" y="809589"/>
            <a:ext cx="16820700" cy="2339100"/>
          </a:xfrm>
          <a:prstGeom prst="rect">
            <a:avLst/>
          </a:prstGeom>
          <a:noFill/>
          <a:ln>
            <a:noFill/>
          </a:ln>
        </p:spPr>
        <p:txBody>
          <a:bodyPr spcFirstLastPara="1" wrap="square" lIns="91425" tIns="45700" rIns="91425" bIns="45700" anchor="ctr" anchorCtr="0">
            <a:noAutofit/>
          </a:bodyPr>
          <a:lstStyle/>
          <a:p>
            <a:r>
              <a:rPr lang="en-US" dirty="0">
                <a:latin typeface="+mn-lt"/>
              </a:rPr>
              <a:t>Key Words and Ideas</a:t>
            </a:r>
            <a:endParaRPr dirty="0">
              <a:latin typeface="+mn-lt"/>
            </a:endParaRPr>
          </a:p>
        </p:txBody>
      </p:sp>
      <p:sp>
        <p:nvSpPr>
          <p:cNvPr id="153" name="Google Shape;153;p22"/>
          <p:cNvSpPr txBox="1">
            <a:spLocks noGrp="1"/>
          </p:cNvSpPr>
          <p:nvPr>
            <p:ph type="sldNum" idx="12"/>
          </p:nvPr>
        </p:nvSpPr>
        <p:spPr>
          <a:xfrm>
            <a:off x="21899106" y="12294246"/>
            <a:ext cx="1602083" cy="730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5</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3"/>
          <p:cNvSpPr txBox="1">
            <a:spLocks noGrp="1"/>
          </p:cNvSpPr>
          <p:nvPr>
            <p:ph type="title"/>
          </p:nvPr>
        </p:nvSpPr>
        <p:spPr>
          <a:xfrm>
            <a:off x="2445502" y="583050"/>
            <a:ext cx="19263600" cy="2339100"/>
          </a:xfrm>
          <a:prstGeom prst="rect">
            <a:avLst/>
          </a:prstGeom>
        </p:spPr>
        <p:txBody>
          <a:bodyPr spcFirstLastPara="1" wrap="square" lIns="91425" tIns="45700" rIns="91425" bIns="45700" anchor="ctr" anchorCtr="0">
            <a:noAutofit/>
          </a:bodyPr>
          <a:lstStyle/>
          <a:p>
            <a:pPr marL="0" lvl="0" indent="0" rtl="0">
              <a:lnSpc>
                <a:spcPct val="100000"/>
              </a:lnSpc>
              <a:spcBef>
                <a:spcPts val="1200"/>
              </a:spcBef>
              <a:spcAft>
                <a:spcPts val="0"/>
              </a:spcAft>
              <a:buNone/>
            </a:pPr>
            <a:r>
              <a:rPr lang="en-US" dirty="0">
                <a:latin typeface="+mn-lt"/>
              </a:rPr>
              <a:t>First Foods Are the Heartbeat of Our Community</a:t>
            </a:r>
            <a:endParaRPr dirty="0">
              <a:latin typeface="+mn-lt"/>
            </a:endParaRPr>
          </a:p>
        </p:txBody>
      </p:sp>
      <p:sp>
        <p:nvSpPr>
          <p:cNvPr id="162" name="Google Shape;162;p23"/>
          <p:cNvSpPr txBox="1">
            <a:spLocks noGrp="1"/>
          </p:cNvSpPr>
          <p:nvPr>
            <p:ph type="body" idx="1"/>
          </p:nvPr>
        </p:nvSpPr>
        <p:spPr>
          <a:xfrm>
            <a:off x="2449528" y="2397762"/>
            <a:ext cx="19504533" cy="4454133"/>
          </a:xfrm>
          <a:prstGeom prst="rect">
            <a:avLst/>
          </a:prstGeom>
        </p:spPr>
        <p:txBody>
          <a:bodyPr spcFirstLastPara="1" wrap="square" lIns="91425" tIns="45700" rIns="91425" bIns="45700" anchor="t" anchorCtr="0">
            <a:noAutofit/>
          </a:bodyPr>
          <a:lstStyle/>
          <a:p>
            <a:pPr marL="457200" lvl="0" indent="-533400" algn="l" rtl="0">
              <a:lnSpc>
                <a:spcPct val="150000"/>
              </a:lnSpc>
              <a:spcBef>
                <a:spcPts val="1200"/>
              </a:spcBef>
              <a:spcAft>
                <a:spcPts val="0"/>
              </a:spcAft>
              <a:buClr>
                <a:srgbClr val="000000"/>
              </a:buClr>
              <a:buSzPts val="4800"/>
              <a:buChar char="•"/>
            </a:pPr>
            <a:r>
              <a:rPr lang="en-US" sz="4800" dirty="0">
                <a:solidFill>
                  <a:srgbClr val="000000"/>
                </a:solidFill>
                <a:latin typeface="+mn-lt"/>
              </a:rPr>
              <a:t>As old as time</a:t>
            </a:r>
            <a:endParaRPr sz="4800" dirty="0">
              <a:solidFill>
                <a:srgbClr val="000000"/>
              </a:solidFill>
              <a:latin typeface="+mn-lt"/>
            </a:endParaRPr>
          </a:p>
          <a:p>
            <a:pPr marL="457200" lvl="0" indent="-533400" algn="l" rtl="0">
              <a:lnSpc>
                <a:spcPct val="150000"/>
              </a:lnSpc>
              <a:spcBef>
                <a:spcPts val="0"/>
              </a:spcBef>
              <a:spcAft>
                <a:spcPts val="0"/>
              </a:spcAft>
              <a:buClr>
                <a:srgbClr val="000000"/>
              </a:buClr>
              <a:buSzPts val="4800"/>
              <a:buChar char="•"/>
            </a:pPr>
            <a:r>
              <a:rPr lang="en-US" sz="4800" dirty="0">
                <a:solidFill>
                  <a:srgbClr val="000000"/>
                </a:solidFill>
                <a:latin typeface="+mn-lt"/>
              </a:rPr>
              <a:t>Earth is our food provider</a:t>
            </a:r>
            <a:endParaRPr sz="4800" dirty="0">
              <a:solidFill>
                <a:srgbClr val="000000"/>
              </a:solidFill>
              <a:latin typeface="+mn-lt"/>
            </a:endParaRPr>
          </a:p>
          <a:p>
            <a:pPr marL="457200" lvl="0" indent="-533400" algn="l" rtl="0">
              <a:lnSpc>
                <a:spcPct val="150000"/>
              </a:lnSpc>
              <a:spcBef>
                <a:spcPts val="0"/>
              </a:spcBef>
              <a:spcAft>
                <a:spcPts val="0"/>
              </a:spcAft>
              <a:buClr>
                <a:srgbClr val="000000"/>
              </a:buClr>
              <a:buSzPts val="4800"/>
              <a:buChar char="•"/>
            </a:pPr>
            <a:r>
              <a:rPr lang="en-US" sz="4800" dirty="0">
                <a:solidFill>
                  <a:srgbClr val="000000"/>
                </a:solidFill>
                <a:latin typeface="+mn-lt"/>
              </a:rPr>
              <a:t>Each season and each first food has a thank you ceremony</a:t>
            </a:r>
            <a:endParaRPr sz="4800" dirty="0">
              <a:solidFill>
                <a:srgbClr val="000000"/>
              </a:solidFill>
              <a:latin typeface="+mn-lt"/>
            </a:endParaRPr>
          </a:p>
          <a:p>
            <a:pPr marL="457200" lvl="0" indent="-533400" algn="l" rtl="0">
              <a:lnSpc>
                <a:spcPct val="150000"/>
              </a:lnSpc>
              <a:spcBef>
                <a:spcPts val="0"/>
              </a:spcBef>
              <a:spcAft>
                <a:spcPts val="0"/>
              </a:spcAft>
              <a:buClr>
                <a:srgbClr val="000000"/>
              </a:buClr>
              <a:buSzPts val="4800"/>
              <a:buChar char="•"/>
            </a:pPr>
            <a:r>
              <a:rPr lang="en-US" sz="4800" dirty="0">
                <a:solidFill>
                  <a:srgbClr val="000000"/>
                </a:solidFill>
                <a:latin typeface="+mn-lt"/>
              </a:rPr>
              <a:t>The Tribe protects the land and first foods</a:t>
            </a:r>
            <a:endParaRPr sz="4800" dirty="0">
              <a:solidFill>
                <a:srgbClr val="000000"/>
              </a:solidFill>
              <a:latin typeface="+mn-lt"/>
            </a:endParaRPr>
          </a:p>
          <a:p>
            <a:pPr marL="457200" lvl="0" indent="-533400" algn="l" rtl="0">
              <a:lnSpc>
                <a:spcPct val="150000"/>
              </a:lnSpc>
              <a:spcBef>
                <a:spcPts val="0"/>
              </a:spcBef>
              <a:spcAft>
                <a:spcPts val="0"/>
              </a:spcAft>
              <a:buClr>
                <a:srgbClr val="000000"/>
              </a:buClr>
              <a:buSzPts val="4800"/>
              <a:buChar char="•"/>
            </a:pPr>
            <a:r>
              <a:rPr lang="en-US" sz="4800" dirty="0">
                <a:solidFill>
                  <a:srgbClr val="000000"/>
                </a:solidFill>
                <a:latin typeface="+mn-lt"/>
              </a:rPr>
              <a:t>First foods keep people strong and healthy</a:t>
            </a:r>
            <a:endParaRPr sz="4800" dirty="0">
              <a:solidFill>
                <a:srgbClr val="000000"/>
              </a:solidFill>
              <a:latin typeface="+mn-lt"/>
            </a:endParaRPr>
          </a:p>
          <a:p>
            <a:pPr marL="457200" lvl="0" indent="0" algn="l" rtl="0">
              <a:lnSpc>
                <a:spcPct val="100000"/>
              </a:lnSpc>
              <a:spcBef>
                <a:spcPts val="1200"/>
              </a:spcBef>
              <a:spcAft>
                <a:spcPts val="0"/>
              </a:spcAft>
              <a:buNone/>
            </a:pPr>
            <a:endParaRPr sz="2800" b="1" i="1" dirty="0">
              <a:solidFill>
                <a:schemeClr val="lt1"/>
              </a:solidFill>
              <a:latin typeface="+mn-lt"/>
            </a:endParaRPr>
          </a:p>
          <a:p>
            <a:pPr marL="457200" lvl="0" indent="0" algn="l" rtl="0">
              <a:lnSpc>
                <a:spcPct val="100000"/>
              </a:lnSpc>
              <a:spcBef>
                <a:spcPts val="1200"/>
              </a:spcBef>
              <a:spcAft>
                <a:spcPts val="0"/>
              </a:spcAft>
              <a:buNone/>
            </a:pPr>
            <a:r>
              <a:rPr lang="en-US" sz="4800" b="1" i="1" dirty="0">
                <a:solidFill>
                  <a:schemeClr val="lt1"/>
                </a:solidFill>
                <a:latin typeface="+mn-lt"/>
              </a:rPr>
              <a:t>The Confederated Tribes of the Umatilla Reservation</a:t>
            </a:r>
            <a:endParaRPr sz="4800" i="1" dirty="0">
              <a:solidFill>
                <a:schemeClr val="lt1"/>
              </a:solidFill>
              <a:latin typeface="+mn-lt"/>
            </a:endParaRPr>
          </a:p>
        </p:txBody>
      </p:sp>
      <p:sp>
        <p:nvSpPr>
          <p:cNvPr id="160" name="Google Shape;160;p23"/>
          <p:cNvSpPr txBox="1">
            <a:spLocks noGrp="1"/>
          </p:cNvSpPr>
          <p:nvPr>
            <p:ph type="sldNum" idx="12"/>
          </p:nvPr>
        </p:nvSpPr>
        <p:spPr>
          <a:xfrm>
            <a:off x="21899106" y="12294246"/>
            <a:ext cx="16020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b="0"/>
              <a:t>6</a:t>
            </a:fld>
            <a:endParaRPr b="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24"/>
          <p:cNvSpPr txBox="1">
            <a:spLocks noGrp="1"/>
          </p:cNvSpPr>
          <p:nvPr>
            <p:ph type="title"/>
          </p:nvPr>
        </p:nvSpPr>
        <p:spPr>
          <a:xfrm>
            <a:off x="17948999" y="3124150"/>
            <a:ext cx="5677854" cy="6388834"/>
          </a:xfrm>
          <a:prstGeom prst="rect">
            <a:avLst/>
          </a:prstGeom>
          <a:noFill/>
          <a:ln>
            <a:noFill/>
          </a:ln>
        </p:spPr>
        <p:txBody>
          <a:bodyPr spcFirstLastPara="1" wrap="square" lIns="91425" tIns="45700" rIns="91425" bIns="45700" anchor="ctr" anchorCtr="0">
            <a:noAutofit/>
          </a:bodyPr>
          <a:lstStyle/>
          <a:p>
            <a:r>
              <a:rPr lang="en-US" dirty="0">
                <a:latin typeface="+mn-lt"/>
              </a:rPr>
              <a:t>What plants and animals do you see that might be first foods? </a:t>
            </a:r>
            <a:endParaRPr dirty="0">
              <a:latin typeface="+mn-lt"/>
            </a:endParaRPr>
          </a:p>
        </p:txBody>
      </p:sp>
      <p:sp>
        <p:nvSpPr>
          <p:cNvPr id="186" name="Google Shape;186;p24">
            <a:extLst>
              <a:ext uri="{C183D7F6-B498-43B3-948B-1728B52AA6E4}">
                <adec:decorative xmlns:adec="http://schemas.microsoft.com/office/drawing/2017/decorative" val="1"/>
              </a:ext>
            </a:extLst>
          </p:cNvPr>
          <p:cNvSpPr txBox="1"/>
          <p:nvPr/>
        </p:nvSpPr>
        <p:spPr>
          <a:xfrm>
            <a:off x="6930290" y="6357880"/>
            <a:ext cx="3165011" cy="462982"/>
          </a:xfrm>
          <a:prstGeom prst="rect">
            <a:avLst/>
          </a:prstGeom>
          <a:noFill/>
          <a:ln>
            <a:noFill/>
          </a:ln>
        </p:spPr>
        <p:txBody>
          <a:bodyPr spcFirstLastPara="1" wrap="square" lIns="91425" tIns="91425" rIns="91425" bIns="91425" anchor="t" anchorCtr="0">
            <a:noAutofit/>
          </a:bodyPr>
          <a:lstStyle/>
          <a:p>
            <a:pPr marL="107950"/>
            <a:r>
              <a:rPr lang="en-US" sz="1200" dirty="0">
                <a:latin typeface="Calibri"/>
                <a:ea typeface="Calibri"/>
                <a:cs typeface="Calibri"/>
              </a:rPr>
              <a:t>Photo by Bob Wick, BLM.</a:t>
            </a:r>
            <a:endParaRPr lang="en-US" dirty="0"/>
          </a:p>
        </p:txBody>
      </p:sp>
      <p:pic>
        <p:nvPicPr>
          <p:cNvPr id="3" name="Picture 2">
            <a:extLst>
              <a:ext uri="{FF2B5EF4-FFF2-40B4-BE49-F238E27FC236}">
                <a16:creationId xmlns:a16="http://schemas.microsoft.com/office/drawing/2014/main" id="{CF38E582-4C69-6569-3FA6-D81A1B44E198}"/>
              </a:ext>
              <a:ext uri="{C183D7F6-B498-43B3-948B-1728B52AA6E4}">
                <adec:decorative xmlns:adec="http://schemas.microsoft.com/office/drawing/2017/decorative" val="1"/>
              </a:ext>
            </a:extLst>
          </p:cNvPr>
          <p:cNvPicPr>
            <a:picLocks noChangeAspect="1"/>
          </p:cNvPicPr>
          <p:nvPr/>
        </p:nvPicPr>
        <p:blipFill>
          <a:blip r:embed="rId3"/>
          <a:stretch>
            <a:fillRect/>
          </a:stretch>
        </p:blipFill>
        <p:spPr>
          <a:xfrm>
            <a:off x="1208162" y="477790"/>
            <a:ext cx="8895249" cy="5895814"/>
          </a:xfrm>
          <a:prstGeom prst="rect">
            <a:avLst/>
          </a:prstGeom>
        </p:spPr>
      </p:pic>
      <p:pic>
        <p:nvPicPr>
          <p:cNvPr id="2" name="Picture 1">
            <a:extLst>
              <a:ext uri="{FF2B5EF4-FFF2-40B4-BE49-F238E27FC236}">
                <a16:creationId xmlns:a16="http://schemas.microsoft.com/office/drawing/2014/main" id="{BE766D69-5C90-1CC3-BD56-A78577532E68}"/>
              </a:ext>
              <a:ext uri="{C183D7F6-B498-43B3-948B-1728B52AA6E4}">
                <adec:decorative xmlns:adec="http://schemas.microsoft.com/office/drawing/2017/decorative" val="1"/>
              </a:ext>
            </a:extLst>
          </p:cNvPr>
          <p:cNvPicPr>
            <a:picLocks noChangeAspect="1"/>
          </p:cNvPicPr>
          <p:nvPr/>
        </p:nvPicPr>
        <p:blipFill>
          <a:blip r:embed="rId4"/>
          <a:srcRect r="-457" b="15238"/>
          <a:stretch>
            <a:fillRect/>
          </a:stretch>
        </p:blipFill>
        <p:spPr>
          <a:xfrm>
            <a:off x="1213141" y="4748627"/>
            <a:ext cx="4433168" cy="1708002"/>
          </a:xfrm>
          <a:prstGeom prst="rect">
            <a:avLst/>
          </a:prstGeom>
        </p:spPr>
      </p:pic>
      <p:sp>
        <p:nvSpPr>
          <p:cNvPr id="6" name="TextBox 5">
            <a:extLst>
              <a:ext uri="{FF2B5EF4-FFF2-40B4-BE49-F238E27FC236}">
                <a16:creationId xmlns:a16="http://schemas.microsoft.com/office/drawing/2014/main" id="{AB0DD522-B4E0-11F6-9FFC-0175154B256B}"/>
              </a:ext>
              <a:ext uri="{C183D7F6-B498-43B3-948B-1728B52AA6E4}">
                <adec:decorative xmlns:adec="http://schemas.microsoft.com/office/drawing/2017/decorative" val="1"/>
              </a:ext>
            </a:extLst>
          </p:cNvPr>
          <p:cNvSpPr txBox="1"/>
          <p:nvPr/>
        </p:nvSpPr>
        <p:spPr>
          <a:xfrm>
            <a:off x="1212969" y="6401234"/>
            <a:ext cx="392623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898989"/>
                </a:solidFill>
              </a:rPr>
              <a:t> </a:t>
            </a:r>
            <a:r>
              <a:rPr lang="en-US" sz="1100" dirty="0">
                <a:solidFill>
                  <a:schemeClr val="tx1"/>
                </a:solidFill>
                <a:hlinkClick r:id="rId5">
                  <a:extLst>
                    <a:ext uri="{A12FA001-AC4F-418D-AE19-62706E023703}">
                      <ahyp:hlinkClr xmlns:ahyp="http://schemas.microsoft.com/office/drawing/2018/hyperlinkcolor" val="tx"/>
                    </a:ext>
                  </a:extLst>
                </a:hlinkClick>
              </a:rPr>
              <a:t>PICRYL.com</a:t>
            </a:r>
            <a:endParaRPr lang="en-US">
              <a:solidFill>
                <a:schemeClr val="tx1"/>
              </a:solidFill>
              <a:hlinkClick r:id="rId5">
                <a:extLst>
                  <a:ext uri="{A12FA001-AC4F-418D-AE19-62706E023703}">
                    <ahyp:hlinkClr xmlns:ahyp="http://schemas.microsoft.com/office/drawing/2018/hyperlinkcolor" val="tx"/>
                  </a:ext>
                </a:extLst>
              </a:hlinkClick>
            </a:endParaRPr>
          </a:p>
        </p:txBody>
      </p:sp>
      <p:grpSp>
        <p:nvGrpSpPr>
          <p:cNvPr id="10" name="Group 9">
            <a:extLst>
              <a:ext uri="{FF2B5EF4-FFF2-40B4-BE49-F238E27FC236}">
                <a16:creationId xmlns:a16="http://schemas.microsoft.com/office/drawing/2014/main" id="{B236E0CA-13A6-E31F-E507-CAE9598F4095}"/>
              </a:ext>
              <a:ext uri="{C183D7F6-B498-43B3-948B-1728B52AA6E4}">
                <adec:decorative xmlns:adec="http://schemas.microsoft.com/office/drawing/2017/decorative" val="1"/>
              </a:ext>
            </a:extLst>
          </p:cNvPr>
          <p:cNvGrpSpPr/>
          <p:nvPr/>
        </p:nvGrpSpPr>
        <p:grpSpPr>
          <a:xfrm>
            <a:off x="1210968" y="6847785"/>
            <a:ext cx="7878086" cy="5508658"/>
            <a:chOff x="10358033" y="982609"/>
            <a:chExt cx="8107534" cy="5705303"/>
          </a:xfrm>
        </p:grpSpPr>
        <p:pic>
          <p:nvPicPr>
            <p:cNvPr id="7" name="Picture 6" descr="A deer in tall grass&#10;&#10;AI-generated content may be incorrect.">
              <a:extLst>
                <a:ext uri="{FF2B5EF4-FFF2-40B4-BE49-F238E27FC236}">
                  <a16:creationId xmlns:a16="http://schemas.microsoft.com/office/drawing/2014/main" id="{35C66887-7B4C-8660-A091-7341C14B6B8A}"/>
                </a:ext>
              </a:extLst>
            </p:cNvPr>
            <p:cNvPicPr>
              <a:picLocks noChangeAspect="1"/>
            </p:cNvPicPr>
            <p:nvPr/>
          </p:nvPicPr>
          <p:blipFill>
            <a:blip r:embed="rId6"/>
            <a:stretch>
              <a:fillRect/>
            </a:stretch>
          </p:blipFill>
          <p:spPr>
            <a:xfrm>
              <a:off x="10416702" y="982609"/>
              <a:ext cx="8048865" cy="5344817"/>
            </a:xfrm>
            <a:prstGeom prst="rect">
              <a:avLst/>
            </a:prstGeom>
          </p:spPr>
        </p:pic>
        <p:sp>
          <p:nvSpPr>
            <p:cNvPr id="9" name="TextBox 8">
              <a:extLst>
                <a:ext uri="{FF2B5EF4-FFF2-40B4-BE49-F238E27FC236}">
                  <a16:creationId xmlns:a16="http://schemas.microsoft.com/office/drawing/2014/main" id="{1334A3FD-9028-5B87-48BD-AB8D9F9404A3}"/>
                </a:ext>
              </a:extLst>
            </p:cNvPr>
            <p:cNvSpPr txBox="1"/>
            <p:nvPr/>
          </p:nvSpPr>
          <p:spPr>
            <a:xfrm>
              <a:off x="10358033" y="6380135"/>
              <a:ext cx="80849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dirty="0"/>
                <a:t>Photo by Barabara Wheeler</a:t>
              </a:r>
            </a:p>
          </p:txBody>
        </p:sp>
      </p:grpSp>
      <p:pic>
        <p:nvPicPr>
          <p:cNvPr id="8" name="Picture 7">
            <a:extLst>
              <a:ext uri="{FF2B5EF4-FFF2-40B4-BE49-F238E27FC236}">
                <a16:creationId xmlns:a16="http://schemas.microsoft.com/office/drawing/2014/main" id="{F30AEE6F-A0DB-7255-4490-B618F3B0D893}"/>
              </a:ext>
              <a:ext uri="{C183D7F6-B498-43B3-948B-1728B52AA6E4}">
                <adec:decorative xmlns:adec="http://schemas.microsoft.com/office/drawing/2017/decorative" val="1"/>
              </a:ext>
            </a:extLst>
          </p:cNvPr>
          <p:cNvPicPr>
            <a:picLocks noChangeAspect="1"/>
          </p:cNvPicPr>
          <p:nvPr/>
        </p:nvPicPr>
        <p:blipFill>
          <a:blip r:embed="rId7"/>
          <a:srcRect t="434" r="-267" b="35695"/>
          <a:stretch>
            <a:fillRect/>
          </a:stretch>
        </p:blipFill>
        <p:spPr>
          <a:xfrm>
            <a:off x="10589133" y="492311"/>
            <a:ext cx="6708183" cy="5941004"/>
          </a:xfrm>
          <a:prstGeom prst="rect">
            <a:avLst/>
          </a:prstGeom>
        </p:spPr>
      </p:pic>
      <p:sp>
        <p:nvSpPr>
          <p:cNvPr id="11" name="TextBox 10">
            <a:extLst>
              <a:ext uri="{FF2B5EF4-FFF2-40B4-BE49-F238E27FC236}">
                <a16:creationId xmlns:a16="http://schemas.microsoft.com/office/drawing/2014/main" id="{BBE1E273-F8CB-DC7A-2E95-B97892D77859}"/>
              </a:ext>
              <a:ext uri="{C183D7F6-B498-43B3-948B-1728B52AA6E4}">
                <adec:decorative xmlns:adec="http://schemas.microsoft.com/office/drawing/2017/decorative" val="1"/>
              </a:ext>
            </a:extLst>
          </p:cNvPr>
          <p:cNvSpPr txBox="1"/>
          <p:nvPr/>
        </p:nvSpPr>
        <p:spPr>
          <a:xfrm>
            <a:off x="10592823" y="6486651"/>
            <a:ext cx="4562120" cy="27699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200"/>
              <a:t>Laurel F, CC BY-SA 2.0 , via Wikimedia Commons</a:t>
            </a:r>
          </a:p>
        </p:txBody>
      </p:sp>
      <p:grpSp>
        <p:nvGrpSpPr>
          <p:cNvPr id="18" name="Group 17">
            <a:extLst>
              <a:ext uri="{FF2B5EF4-FFF2-40B4-BE49-F238E27FC236}">
                <a16:creationId xmlns:a16="http://schemas.microsoft.com/office/drawing/2014/main" id="{CBC816BF-95D6-E248-31AB-F98C1C5DC1B1}"/>
              </a:ext>
              <a:ext uri="{C183D7F6-B498-43B3-948B-1728B52AA6E4}">
                <adec:decorative xmlns:adec="http://schemas.microsoft.com/office/drawing/2017/decorative" val="1"/>
              </a:ext>
            </a:extLst>
          </p:cNvPr>
          <p:cNvGrpSpPr/>
          <p:nvPr/>
        </p:nvGrpSpPr>
        <p:grpSpPr>
          <a:xfrm>
            <a:off x="10491764" y="6834491"/>
            <a:ext cx="6772712" cy="5505030"/>
            <a:chOff x="10032866" y="6965588"/>
            <a:chExt cx="7133274" cy="5701675"/>
          </a:xfrm>
        </p:grpSpPr>
        <p:sp>
          <p:nvSpPr>
            <p:cNvPr id="12" name="TextBox 11">
              <a:extLst>
                <a:ext uri="{FF2B5EF4-FFF2-40B4-BE49-F238E27FC236}">
                  <a16:creationId xmlns:a16="http://schemas.microsoft.com/office/drawing/2014/main" id="{3F3C48C8-0177-BAC8-EBF4-54FD21ACC05C}"/>
                </a:ext>
              </a:extLst>
            </p:cNvPr>
            <p:cNvSpPr txBox="1"/>
            <p:nvPr/>
          </p:nvSpPr>
          <p:spPr>
            <a:xfrm>
              <a:off x="10095068" y="12359486"/>
              <a:ext cx="5210949"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Adamschneider, CC BY-SA 4.0 , via Wikimedia Commons</a:t>
              </a:r>
            </a:p>
          </p:txBody>
        </p:sp>
        <p:pic>
          <p:nvPicPr>
            <p:cNvPr id="13" name="Picture 12" descr="A rock with yellow flowers&#10;&#10;AI-generated content may be incorrect.">
              <a:extLst>
                <a:ext uri="{FF2B5EF4-FFF2-40B4-BE49-F238E27FC236}">
                  <a16:creationId xmlns:a16="http://schemas.microsoft.com/office/drawing/2014/main" id="{82DFE9F2-D072-492C-EA96-C4FBFD0D9FDA}"/>
                </a:ext>
              </a:extLst>
            </p:cNvPr>
            <p:cNvPicPr>
              <a:picLocks noChangeAspect="1"/>
            </p:cNvPicPr>
            <p:nvPr/>
          </p:nvPicPr>
          <p:blipFill>
            <a:blip r:embed="rId8"/>
            <a:stretch>
              <a:fillRect/>
            </a:stretch>
          </p:blipFill>
          <p:spPr>
            <a:xfrm>
              <a:off x="10032866" y="6965588"/>
              <a:ext cx="7133274" cy="5396363"/>
            </a:xfrm>
            <a:prstGeom prst="rect">
              <a:avLst/>
            </a:prstGeom>
          </p:spPr>
        </p:pic>
      </p:grpSp>
      <p:sp>
        <p:nvSpPr>
          <p:cNvPr id="169" name="Google Shape;169;p24"/>
          <p:cNvSpPr txBox="1">
            <a:spLocks noGrp="1"/>
          </p:cNvSpPr>
          <p:nvPr>
            <p:ph type="sldNum" idx="12"/>
          </p:nvPr>
        </p:nvSpPr>
        <p:spPr>
          <a:xfrm>
            <a:off x="22540994" y="12299746"/>
            <a:ext cx="1094709" cy="730250"/>
          </a:xfrm>
          <a:prstGeom prst="rect">
            <a:avLst/>
          </a:prstGeom>
          <a:noFill/>
          <a:ln>
            <a:noFill/>
          </a:ln>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7</a:t>
            </a:fld>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91"/>
        <p:cNvGrpSpPr/>
        <p:nvPr/>
      </p:nvGrpSpPr>
      <p:grpSpPr>
        <a:xfrm>
          <a:off x="0" y="0"/>
          <a:ext cx="0" cy="0"/>
          <a:chOff x="0" y="0"/>
          <a:chExt cx="0" cy="0"/>
        </a:xfrm>
      </p:grpSpPr>
      <p:sp>
        <p:nvSpPr>
          <p:cNvPr id="192" name="Google Shape;192;p25"/>
          <p:cNvSpPr txBox="1">
            <a:spLocks noGrp="1"/>
          </p:cNvSpPr>
          <p:nvPr>
            <p:ph type="title"/>
          </p:nvPr>
        </p:nvSpPr>
        <p:spPr>
          <a:xfrm>
            <a:off x="2439990" y="1756610"/>
            <a:ext cx="16617900"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Salmon</a:t>
            </a:r>
            <a:endParaRPr dirty="0">
              <a:latin typeface="+mn-lt"/>
            </a:endParaRPr>
          </a:p>
        </p:txBody>
      </p:sp>
      <p:sp>
        <p:nvSpPr>
          <p:cNvPr id="194" name="Google Shape;194;p25"/>
          <p:cNvSpPr txBox="1">
            <a:spLocks noGrp="1"/>
          </p:cNvSpPr>
          <p:nvPr>
            <p:ph type="body" idx="2"/>
          </p:nvPr>
        </p:nvSpPr>
        <p:spPr>
          <a:xfrm>
            <a:off x="12664099" y="4523873"/>
            <a:ext cx="9283200" cy="6954900"/>
          </a:xfrm>
          <a:prstGeom prst="rect">
            <a:avLst/>
          </a:prstGeom>
        </p:spPr>
        <p:txBody>
          <a:bodyPr spcFirstLastPara="1" wrap="square" lIns="91425" tIns="45700" rIns="91425" bIns="45700" anchor="t" anchorCtr="0">
            <a:noAutofit/>
          </a:bodyPr>
          <a:lstStyle/>
          <a:p>
            <a:pPr marL="685800" lvl="0" indent="-685800" algn="l" rtl="0">
              <a:lnSpc>
                <a:spcPct val="150000"/>
              </a:lnSpc>
              <a:spcBef>
                <a:spcPts val="200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Fished in Spring</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Lives in Oceans and Rivers</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Protein for muscles</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Omegas for brain</a:t>
            </a:r>
            <a:endParaRPr sz="4700" dirty="0">
              <a:solidFill>
                <a:srgbClr val="212529"/>
              </a:solidFill>
              <a:highlight>
                <a:srgbClr val="FFFFFF"/>
              </a:highlight>
              <a:latin typeface="+mn-lt"/>
            </a:endParaRPr>
          </a:p>
        </p:txBody>
      </p:sp>
      <p:grpSp>
        <p:nvGrpSpPr>
          <p:cNvPr id="6" name="Group 5">
            <a:extLst>
              <a:ext uri="{FF2B5EF4-FFF2-40B4-BE49-F238E27FC236}">
                <a16:creationId xmlns:a16="http://schemas.microsoft.com/office/drawing/2014/main" id="{2069368B-3B74-F9C3-4424-2242721B3579}"/>
              </a:ext>
              <a:ext uri="{C183D7F6-B498-43B3-948B-1728B52AA6E4}">
                <adec:decorative xmlns:adec="http://schemas.microsoft.com/office/drawing/2017/decorative" val="1"/>
              </a:ext>
            </a:extLst>
          </p:cNvPr>
          <p:cNvGrpSpPr/>
          <p:nvPr/>
        </p:nvGrpSpPr>
        <p:grpSpPr>
          <a:xfrm>
            <a:off x="1212969" y="4617531"/>
            <a:ext cx="10874307" cy="4962217"/>
            <a:chOff x="1212969" y="4683079"/>
            <a:chExt cx="4433340" cy="2012540"/>
          </a:xfrm>
        </p:grpSpPr>
        <p:pic>
          <p:nvPicPr>
            <p:cNvPr id="3" name="Picture 2" descr="A red fish with white stripes&#10;&#10;AI-generated content may be incorrect.">
              <a:extLst>
                <a:ext uri="{FF2B5EF4-FFF2-40B4-BE49-F238E27FC236}">
                  <a16:creationId xmlns:a16="http://schemas.microsoft.com/office/drawing/2014/main" id="{996508D4-48C8-7AF5-2BF7-B7E6E5EA4750}"/>
                </a:ext>
              </a:extLst>
            </p:cNvPr>
            <p:cNvPicPr>
              <a:picLocks noChangeAspect="1"/>
            </p:cNvPicPr>
            <p:nvPr/>
          </p:nvPicPr>
          <p:blipFill>
            <a:blip r:embed="rId3"/>
            <a:srcRect r="-457" b="15238"/>
            <a:stretch>
              <a:fillRect/>
            </a:stretch>
          </p:blipFill>
          <p:spPr>
            <a:xfrm>
              <a:off x="1213141" y="4683079"/>
              <a:ext cx="4433168" cy="1708002"/>
            </a:xfrm>
            <a:prstGeom prst="rect">
              <a:avLst/>
            </a:prstGeom>
          </p:spPr>
        </p:pic>
        <p:sp>
          <p:nvSpPr>
            <p:cNvPr id="5" name="TextBox 4">
              <a:extLst>
                <a:ext uri="{FF2B5EF4-FFF2-40B4-BE49-F238E27FC236}">
                  <a16:creationId xmlns:a16="http://schemas.microsoft.com/office/drawing/2014/main" id="{E0DE0CE2-5C90-6D6F-6CDC-32A819D66321}"/>
                </a:ext>
              </a:extLst>
            </p:cNvPr>
            <p:cNvSpPr txBox="1"/>
            <p:nvPr/>
          </p:nvSpPr>
          <p:spPr>
            <a:xfrm>
              <a:off x="1212969" y="6434009"/>
              <a:ext cx="3926237" cy="26161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100" dirty="0">
                  <a:solidFill>
                    <a:srgbClr val="898989"/>
                  </a:solidFill>
                </a:rPr>
                <a:t> </a:t>
              </a:r>
              <a:r>
                <a:rPr lang="en-US" sz="1100" dirty="0">
                  <a:solidFill>
                    <a:schemeClr val="tx1"/>
                  </a:solidFill>
                  <a:hlinkClick r:id="rId4">
                    <a:extLst>
                      <a:ext uri="{A12FA001-AC4F-418D-AE19-62706E023703}">
                        <ahyp:hlinkClr xmlns:ahyp="http://schemas.microsoft.com/office/drawing/2018/hyperlinkcolor" val="tx"/>
                      </a:ext>
                    </a:extLst>
                  </a:hlinkClick>
                </a:rPr>
                <a:t>PICRYL.com</a:t>
              </a:r>
              <a:endParaRPr lang="en-US">
                <a:solidFill>
                  <a:schemeClr val="tx1"/>
                </a:solidFill>
                <a:hlinkClick r:id="rId4">
                  <a:extLst>
                    <a:ext uri="{A12FA001-AC4F-418D-AE19-62706E023703}">
                      <ahyp:hlinkClr xmlns:ahyp="http://schemas.microsoft.com/office/drawing/2018/hyperlinkcolor" val="tx"/>
                    </a:ext>
                  </a:extLst>
                </a:hlinkClick>
              </a:endParaRPr>
            </a:p>
          </p:txBody>
        </p:sp>
      </p:grpSp>
      <p:sp>
        <p:nvSpPr>
          <p:cNvPr id="193" name="Google Shape;193;p25"/>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US"/>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203"/>
        <p:cNvGrpSpPr/>
        <p:nvPr/>
      </p:nvGrpSpPr>
      <p:grpSpPr>
        <a:xfrm>
          <a:off x="0" y="0"/>
          <a:ext cx="0" cy="0"/>
          <a:chOff x="0" y="0"/>
          <a:chExt cx="0" cy="0"/>
        </a:xfrm>
      </p:grpSpPr>
      <p:sp>
        <p:nvSpPr>
          <p:cNvPr id="204" name="Google Shape;204;p26"/>
          <p:cNvSpPr txBox="1">
            <a:spLocks noGrp="1"/>
          </p:cNvSpPr>
          <p:nvPr>
            <p:ph type="title"/>
          </p:nvPr>
        </p:nvSpPr>
        <p:spPr>
          <a:xfrm>
            <a:off x="2439990" y="1756610"/>
            <a:ext cx="16617900" cy="2189700"/>
          </a:xfrm>
          <a:prstGeom prst="rect">
            <a:avLst/>
          </a:prstGeom>
        </p:spPr>
        <p:txBody>
          <a:bodyPr spcFirstLastPara="1" wrap="square" lIns="91425" tIns="45700" rIns="91425" bIns="45700" anchor="ctr" anchorCtr="0">
            <a:noAutofit/>
          </a:bodyPr>
          <a:lstStyle/>
          <a:p>
            <a:pPr marL="0" lvl="0" indent="0" algn="l" rtl="0">
              <a:spcBef>
                <a:spcPts val="0"/>
              </a:spcBef>
              <a:spcAft>
                <a:spcPts val="0"/>
              </a:spcAft>
              <a:buNone/>
            </a:pPr>
            <a:r>
              <a:rPr lang="en-US" dirty="0">
                <a:latin typeface="+mn-lt"/>
              </a:rPr>
              <a:t>Huckleberry</a:t>
            </a:r>
            <a:endParaRPr dirty="0">
              <a:latin typeface="+mn-lt"/>
            </a:endParaRPr>
          </a:p>
        </p:txBody>
      </p:sp>
      <p:sp>
        <p:nvSpPr>
          <p:cNvPr id="206" name="Google Shape;206;p26"/>
          <p:cNvSpPr txBox="1">
            <a:spLocks noGrp="1"/>
          </p:cNvSpPr>
          <p:nvPr>
            <p:ph type="body" idx="2"/>
          </p:nvPr>
        </p:nvSpPr>
        <p:spPr>
          <a:xfrm>
            <a:off x="12663999" y="3574598"/>
            <a:ext cx="9283200" cy="6954900"/>
          </a:xfrm>
          <a:prstGeom prst="rect">
            <a:avLst/>
          </a:prstGeom>
        </p:spPr>
        <p:txBody>
          <a:bodyPr spcFirstLastPara="1" wrap="square" lIns="91425" tIns="45700" rIns="91425" bIns="45700" anchor="t" anchorCtr="0">
            <a:noAutofit/>
          </a:bodyPr>
          <a:lstStyle/>
          <a:p>
            <a:pPr marL="685800" lvl="0" indent="-685800" algn="l" rtl="0">
              <a:lnSpc>
                <a:spcPct val="150000"/>
              </a:lnSpc>
              <a:spcBef>
                <a:spcPts val="200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Gathered in the late summer</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Grow in the mountains</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Dried to save for winter</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Antioxidants for a strong heart </a:t>
            </a:r>
            <a:endParaRPr sz="4700" dirty="0">
              <a:solidFill>
                <a:srgbClr val="212529"/>
              </a:solidFill>
              <a:highlight>
                <a:srgbClr val="FFFFFF"/>
              </a:highlight>
              <a:latin typeface="+mn-lt"/>
            </a:endParaRPr>
          </a:p>
          <a:p>
            <a:pPr marL="685800" lvl="0" indent="-685800" algn="l" rtl="0">
              <a:lnSpc>
                <a:spcPct val="150000"/>
              </a:lnSpc>
              <a:spcBef>
                <a:spcPts val="0"/>
              </a:spcBef>
              <a:spcAft>
                <a:spcPts val="0"/>
              </a:spcAft>
              <a:buClr>
                <a:srgbClr val="212529"/>
              </a:buClr>
              <a:buSzPts val="4700"/>
              <a:buFont typeface="Arial" panose="020B0604020202020204" pitchFamily="34" charset="0"/>
              <a:buChar char="•"/>
            </a:pPr>
            <a:r>
              <a:rPr lang="en-US" sz="4700" dirty="0">
                <a:solidFill>
                  <a:srgbClr val="212529"/>
                </a:solidFill>
                <a:highlight>
                  <a:srgbClr val="FFFFFF"/>
                </a:highlight>
                <a:latin typeface="+mn-lt"/>
              </a:rPr>
              <a:t>Fiber for healthy digestion</a:t>
            </a:r>
            <a:endParaRPr sz="4700" dirty="0">
              <a:solidFill>
                <a:srgbClr val="212529"/>
              </a:solidFill>
              <a:highlight>
                <a:srgbClr val="FFFFFF"/>
              </a:highlight>
              <a:latin typeface="+mn-lt"/>
            </a:endParaRPr>
          </a:p>
        </p:txBody>
      </p:sp>
      <p:grpSp>
        <p:nvGrpSpPr>
          <p:cNvPr id="9" name="Group 8">
            <a:extLst>
              <a:ext uri="{FF2B5EF4-FFF2-40B4-BE49-F238E27FC236}">
                <a16:creationId xmlns:a16="http://schemas.microsoft.com/office/drawing/2014/main" id="{B39B3172-B2B1-5CBB-5424-158A4B6C88EF}"/>
              </a:ext>
              <a:ext uri="{C183D7F6-B498-43B3-948B-1728B52AA6E4}">
                <adec:decorative xmlns:adec="http://schemas.microsoft.com/office/drawing/2017/decorative" val="1"/>
              </a:ext>
            </a:extLst>
          </p:cNvPr>
          <p:cNvGrpSpPr/>
          <p:nvPr/>
        </p:nvGrpSpPr>
        <p:grpSpPr>
          <a:xfrm>
            <a:off x="2804248" y="3949989"/>
            <a:ext cx="7953765" cy="7624735"/>
            <a:chOff x="10589133" y="492312"/>
            <a:chExt cx="6577070" cy="6313768"/>
          </a:xfrm>
        </p:grpSpPr>
        <p:pic>
          <p:nvPicPr>
            <p:cNvPr id="7" name="Picture 6" descr="A close-up of a blueberry bush&#10;&#10;AI-generated content may be incorrect.">
              <a:extLst>
                <a:ext uri="{FF2B5EF4-FFF2-40B4-BE49-F238E27FC236}">
                  <a16:creationId xmlns:a16="http://schemas.microsoft.com/office/drawing/2014/main" id="{610F5878-7D5C-88E5-CAE5-91943FADE861}"/>
                </a:ext>
              </a:extLst>
            </p:cNvPr>
            <p:cNvPicPr>
              <a:picLocks noChangeAspect="1"/>
            </p:cNvPicPr>
            <p:nvPr/>
          </p:nvPicPr>
          <p:blipFill>
            <a:blip r:embed="rId3"/>
            <a:srcRect t="434" r="-267" b="35695"/>
            <a:stretch>
              <a:fillRect/>
            </a:stretch>
          </p:blipFill>
          <p:spPr>
            <a:xfrm>
              <a:off x="10589133" y="492312"/>
              <a:ext cx="6577070" cy="5826295"/>
            </a:xfrm>
            <a:prstGeom prst="rect">
              <a:avLst/>
            </a:prstGeom>
          </p:spPr>
        </p:pic>
        <p:sp>
          <p:nvSpPr>
            <p:cNvPr id="8" name="TextBox 7">
              <a:extLst>
                <a:ext uri="{FF2B5EF4-FFF2-40B4-BE49-F238E27FC236}">
                  <a16:creationId xmlns:a16="http://schemas.microsoft.com/office/drawing/2014/main" id="{C09F3625-850D-D53D-1FF8-5F8582EA3819}"/>
                </a:ext>
              </a:extLst>
            </p:cNvPr>
            <p:cNvSpPr txBox="1"/>
            <p:nvPr/>
          </p:nvSpPr>
          <p:spPr>
            <a:xfrm>
              <a:off x="10592823" y="6421103"/>
              <a:ext cx="5676587" cy="3849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Laurel F, CC BY-SA 2.0 , via Wikimedia Commons</a:t>
              </a:r>
            </a:p>
          </p:txBody>
        </p:sp>
      </p:grpSp>
      <p:sp>
        <p:nvSpPr>
          <p:cNvPr id="205" name="Google Shape;205;p26"/>
          <p:cNvSpPr txBox="1">
            <a:spLocks noGrp="1"/>
          </p:cNvSpPr>
          <p:nvPr>
            <p:ph type="sldNum" idx="12"/>
          </p:nvPr>
        </p:nvSpPr>
        <p:spPr>
          <a:xfrm>
            <a:off x="22540994" y="12299746"/>
            <a:ext cx="1094700" cy="7302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sld>
</file>

<file path=ppt/theme/theme1.xml><?xml version="1.0" encoding="utf-8"?>
<a:theme xmlns:a="http://schemas.openxmlformats.org/drawingml/2006/main" name="JPRC Title and Closing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PRC Interior Slides">
  <a:themeElements>
    <a:clrScheme name="THSH">
      <a:dk1>
        <a:srgbClr val="54050E"/>
      </a:dk1>
      <a:lt1>
        <a:srgbClr val="BE4903"/>
      </a:lt1>
      <a:dk2>
        <a:srgbClr val="53050D"/>
      </a:dk2>
      <a:lt2>
        <a:srgbClr val="FCEFD8"/>
      </a:lt2>
      <a:accent1>
        <a:srgbClr val="F0B240"/>
      </a:accent1>
      <a:accent2>
        <a:srgbClr val="A75F48"/>
      </a:accent2>
      <a:accent3>
        <a:srgbClr val="BD4902"/>
      </a:accent3>
      <a:accent4>
        <a:srgbClr val="D75524"/>
      </a:accent4>
      <a:accent5>
        <a:srgbClr val="F7DBD2"/>
      </a:accent5>
      <a:accent6>
        <a:srgbClr val="F36106"/>
      </a:accent6>
      <a:hlink>
        <a:srgbClr val="BD4902"/>
      </a:hlink>
      <a:folHlink>
        <a:srgbClr val="A75F4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007C023760E4B43B88CA40098E6CCFF" ma:contentTypeVersion="7" ma:contentTypeDescription="Create a new document." ma:contentTypeScope="" ma:versionID="932c66335bf254f2b214dd195c90a42f">
  <xsd:schema xmlns:xsd="http://www.w3.org/2001/XMLSchema" xmlns:xs="http://www.w3.org/2001/XMLSchema" xmlns:p="http://schemas.microsoft.com/office/2006/metadata/properties" xmlns:ns1="http://schemas.microsoft.com/sharepoint/v3" xmlns:ns2="34fb217e-71e5-45f5-ac12-57a9bc5aa8c7" xmlns:ns3="54031767-dd6d-417c-ab73-583408f47564" targetNamespace="http://schemas.microsoft.com/office/2006/metadata/properties" ma:root="true" ma:fieldsID="85307702f587d59a8b580de5524f7e2a" ns1:_="" ns2:_="" ns3:_="">
    <xsd:import namespace="http://schemas.microsoft.com/sharepoint/v3"/>
    <xsd:import namespace="34fb217e-71e5-45f5-ac12-57a9bc5aa8c7"/>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34fb217e-71e5-45f5-ac12-57a9bc5aa8c7"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Remediation_x0020_Date xmlns="34fb217e-71e5-45f5-ac12-57a9bc5aa8c7">2026-01-20T08:00:00+00:00</Remediation_x0020_Date>
    <Priority xmlns="34fb217e-71e5-45f5-ac12-57a9bc5aa8c7">New</Priority>
    <PublishingExpirationDate xmlns="http://schemas.microsoft.com/sharepoint/v3" xsi:nil="true"/>
    <PublishingStartDate xmlns="http://schemas.microsoft.com/sharepoint/v3" xsi:nil="true"/>
    <Estimated_x0020_Creation_x0020_Date xmlns="34fb217e-71e5-45f5-ac12-57a9bc5aa8c7" xsi:nil="true"/>
  </documentManagement>
</p:properties>
</file>

<file path=customXml/itemProps1.xml><?xml version="1.0" encoding="utf-8"?>
<ds:datastoreItem xmlns:ds="http://schemas.openxmlformats.org/officeDocument/2006/customXml" ds:itemID="{6F9ADBD7-A1DF-45E6-B9AB-0425C9E91FC2}"/>
</file>

<file path=customXml/itemProps2.xml><?xml version="1.0" encoding="utf-8"?>
<ds:datastoreItem xmlns:ds="http://schemas.openxmlformats.org/officeDocument/2006/customXml" ds:itemID="{033C2938-71E2-4214-9DCC-8D8177B62D6B}"/>
</file>

<file path=customXml/itemProps3.xml><?xml version="1.0" encoding="utf-8"?>
<ds:datastoreItem xmlns:ds="http://schemas.openxmlformats.org/officeDocument/2006/customXml" ds:itemID="{B89D3A32-294F-4870-B6AC-35519418D31E}"/>
</file>

<file path=docProps/app.xml><?xml version="1.0" encoding="utf-8"?>
<Properties xmlns="http://schemas.openxmlformats.org/officeDocument/2006/extended-properties" xmlns:vt="http://schemas.openxmlformats.org/officeDocument/2006/docPropsVTypes">
  <TotalTime>930</TotalTime>
  <Words>1490</Words>
  <Application>Microsoft Office PowerPoint</Application>
  <PresentationFormat>Custom</PresentationFormat>
  <Paragraphs>165</Paragraphs>
  <Slides>14</Slides>
  <Notes>14</Notes>
  <HiddenSlides>0</HiddenSlides>
  <MMClips>0</MMClips>
  <ScaleCrop>false</ScaleCrop>
  <HeadingPairs>
    <vt:vector size="4" baseType="variant">
      <vt:variant>
        <vt:lpstr>Theme</vt:lpstr>
      </vt:variant>
      <vt:variant>
        <vt:i4>2</vt:i4>
      </vt:variant>
      <vt:variant>
        <vt:lpstr>Slide Titles</vt:lpstr>
      </vt:variant>
      <vt:variant>
        <vt:i4>14</vt:i4>
      </vt:variant>
    </vt:vector>
  </HeadingPairs>
  <TitlesOfParts>
    <vt:vector size="16" baseType="lpstr">
      <vt:lpstr>JPRC Title and Closing Slides</vt:lpstr>
      <vt:lpstr>JPRC Interior Slides</vt:lpstr>
      <vt:lpstr>The Importance of First Foods</vt:lpstr>
      <vt:lpstr>Which Tribe lives  near you?</vt:lpstr>
      <vt:lpstr>Essential Question</vt:lpstr>
      <vt:lpstr>Learning Outcomes</vt:lpstr>
      <vt:lpstr>Key Words and Ideas</vt:lpstr>
      <vt:lpstr>First Foods Are the Heartbeat of Our Community</vt:lpstr>
      <vt:lpstr>What plants and animals do you see that might be first foods? </vt:lpstr>
      <vt:lpstr>Salmon</vt:lpstr>
      <vt:lpstr>Huckleberry</vt:lpstr>
      <vt:lpstr>Cous or Biscuitroot</vt:lpstr>
      <vt:lpstr>Deer</vt:lpstr>
      <vt:lpstr>Turn and Talk </vt:lpstr>
      <vt:lpstr>Self-assessment</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Tribal History/Shared History: The Importance of First Foods</dc:title>
  <dc:creator>Oregon Department of Education</dc:creator>
  <cp:lastModifiedBy>Christina Johnson</cp:lastModifiedBy>
  <cp:revision>429</cp:revision>
  <dcterms:modified xsi:type="dcterms:W3CDTF">2026-01-20T20:32:32Z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0x0101005007C023760E4B43B88CA40098E6CCFF</vt:lpwstr>
  </property>
</Properties>
</file>